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3307" r:id="rId2"/>
    <p:sldId id="3308" r:id="rId3"/>
    <p:sldId id="3309" r:id="rId4"/>
    <p:sldId id="3310" r:id="rId5"/>
    <p:sldId id="3311" r:id="rId6"/>
    <p:sldId id="3312" r:id="rId7"/>
    <p:sldId id="3313" r:id="rId8"/>
    <p:sldId id="3314" r:id="rId9"/>
    <p:sldId id="3315" r:id="rId10"/>
    <p:sldId id="3316" r:id="rId11"/>
    <p:sldId id="3317" r:id="rId12"/>
    <p:sldId id="3318" r:id="rId13"/>
    <p:sldId id="3319" r:id="rId14"/>
    <p:sldId id="3320" r:id="rId15"/>
    <p:sldId id="3321" r:id="rId16"/>
    <p:sldId id="3322" r:id="rId17"/>
    <p:sldId id="3323" r:id="rId18"/>
    <p:sldId id="3324" r:id="rId19"/>
    <p:sldId id="3325" r:id="rId20"/>
    <p:sldId id="3326"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958" userDrawn="1">
          <p15:clr>
            <a:srgbClr val="A4A3A4"/>
          </p15:clr>
        </p15:guide>
        <p15:guide id="53" orient="horz" pos="480" userDrawn="1">
          <p15:clr>
            <a:srgbClr val="A4A3A4"/>
          </p15:clr>
        </p15:guide>
        <p15:guide id="54" orient="horz" pos="8160" userDrawn="1">
          <p15:clr>
            <a:srgbClr val="A4A3A4"/>
          </p15:clr>
        </p15:guide>
        <p15:guide id="55" pos="1439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CF6FF"/>
    <a:srgbClr val="5178B3"/>
    <a:srgbClr val="2CB3EB"/>
    <a:srgbClr val="FC0D1B"/>
    <a:srgbClr val="FA7B87"/>
    <a:srgbClr val="FB4756"/>
    <a:srgbClr val="CA252D"/>
    <a:srgbClr val="FA4069"/>
    <a:srgbClr val="F63D93"/>
    <a:srgbClr val="6CB5E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76" autoAdjust="0"/>
    <p:restoredTop sz="95439" autoAdjust="0"/>
  </p:normalViewPr>
  <p:slideViewPr>
    <p:cSldViewPr snapToGrid="0" snapToObjects="1">
      <p:cViewPr varScale="1">
        <p:scale>
          <a:sx n="59" d="100"/>
          <a:sy n="59" d="100"/>
        </p:scale>
        <p:origin x="224" y="280"/>
      </p:cViewPr>
      <p:guideLst>
        <p:guide pos="958"/>
        <p:guide orient="horz" pos="480"/>
        <p:guide orient="horz" pos="8160"/>
        <p:guide pos="14398"/>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7F7F7F"/>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0-76E5-814B-9E24-C9720E898E14}"/>
              </c:ext>
            </c:extLst>
          </c:dPt>
          <c:dPt>
            <c:idx val="1"/>
            <c:bubble3D val="0"/>
            <c:spPr>
              <a:solidFill>
                <a:schemeClr val="accent2"/>
              </a:solidFill>
              <a:ln w="12700" cap="flat">
                <a:noFill/>
                <a:miter lim="400000"/>
              </a:ln>
              <a:effectLst/>
            </c:spPr>
            <c:extLst>
              <c:ext xmlns:c16="http://schemas.microsoft.com/office/drawing/2014/chart" uri="{C3380CC4-5D6E-409C-BE32-E72D297353CC}">
                <c16:uniqueId val="{00000002-76E5-814B-9E24-C9720E898E14}"/>
              </c:ext>
            </c:extLst>
          </c:dPt>
          <c:dPt>
            <c:idx val="2"/>
            <c:bubble3D val="0"/>
            <c:spPr>
              <a:solidFill>
                <a:schemeClr val="accent3"/>
              </a:solidFill>
              <a:ln w="12700" cap="flat">
                <a:noFill/>
                <a:miter lim="400000"/>
              </a:ln>
              <a:effectLst/>
            </c:spPr>
            <c:extLst>
              <c:ext xmlns:c16="http://schemas.microsoft.com/office/drawing/2014/chart" uri="{C3380CC4-5D6E-409C-BE32-E72D297353CC}">
                <c16:uniqueId val="{00000004-76E5-814B-9E24-C9720E898E14}"/>
              </c:ext>
            </c:extLst>
          </c:dPt>
          <c:dPt>
            <c:idx val="3"/>
            <c:bubble3D val="0"/>
            <c:spPr>
              <a:solidFill>
                <a:schemeClr val="accent4"/>
              </a:solidFill>
              <a:ln w="12700" cap="flat">
                <a:noFill/>
                <a:miter lim="400000"/>
              </a:ln>
              <a:effectLst/>
            </c:spPr>
            <c:extLst>
              <c:ext xmlns:c16="http://schemas.microsoft.com/office/drawing/2014/chart" uri="{C3380CC4-5D6E-409C-BE32-E72D297353CC}">
                <c16:uniqueId val="{00000006-76E5-814B-9E24-C9720E898E14}"/>
              </c:ext>
            </c:extLst>
          </c:dPt>
          <c:dPt>
            <c:idx val="4"/>
            <c:bubble3D val="0"/>
            <c:spPr>
              <a:solidFill>
                <a:schemeClr val="accent1"/>
              </a:solidFill>
              <a:ln w="12700" cap="flat">
                <a:noFill/>
                <a:miter lim="400000"/>
              </a:ln>
              <a:effectLst/>
            </c:spPr>
            <c:extLst>
              <c:ext xmlns:c16="http://schemas.microsoft.com/office/drawing/2014/chart" uri="{C3380CC4-5D6E-409C-BE32-E72D297353CC}">
                <c16:uniqueId val="{00000008-76E5-814B-9E24-C9720E898E14}"/>
              </c:ext>
            </c:extLst>
          </c:dPt>
          <c:dPt>
            <c:idx val="5"/>
            <c:bubble3D val="0"/>
            <c:spPr>
              <a:solidFill>
                <a:schemeClr val="accent2"/>
              </a:solidFill>
              <a:ln w="12700" cap="flat">
                <a:noFill/>
                <a:miter lim="400000"/>
              </a:ln>
              <a:effectLst/>
            </c:spPr>
            <c:extLst>
              <c:ext xmlns:c16="http://schemas.microsoft.com/office/drawing/2014/chart" uri="{C3380CC4-5D6E-409C-BE32-E72D297353CC}">
                <c16:uniqueId val="{0000000A-76E5-814B-9E24-C9720E898E14}"/>
              </c:ext>
            </c:extLst>
          </c:dPt>
          <c:dPt>
            <c:idx val="6"/>
            <c:bubble3D val="0"/>
            <c:spPr>
              <a:solidFill>
                <a:schemeClr val="accent3"/>
              </a:solidFill>
              <a:ln w="12700" cap="flat">
                <a:noFill/>
                <a:miter lim="400000"/>
              </a:ln>
              <a:effectLst/>
            </c:spPr>
            <c:extLst>
              <c:ext xmlns:c16="http://schemas.microsoft.com/office/drawing/2014/chart" uri="{C3380CC4-5D6E-409C-BE32-E72D297353CC}">
                <c16:uniqueId val="{0000000C-76E5-814B-9E24-C9720E898E14}"/>
              </c:ext>
            </c:extLst>
          </c:dPt>
          <c:dPt>
            <c:idx val="7"/>
            <c:bubble3D val="0"/>
            <c:spPr>
              <a:solidFill>
                <a:schemeClr val="accent4"/>
              </a:solidFill>
              <a:ln w="12700" cap="flat">
                <a:noFill/>
                <a:miter lim="400000"/>
              </a:ln>
              <a:effectLst/>
            </c:spPr>
            <c:extLst>
              <c:ext xmlns:c16="http://schemas.microsoft.com/office/drawing/2014/chart" uri="{C3380CC4-5D6E-409C-BE32-E72D297353CC}">
                <c16:uniqueId val="{0000000E-76E5-814B-9E24-C9720E898E14}"/>
              </c:ext>
            </c:extLst>
          </c:dPt>
          <c:dPt>
            <c:idx val="8"/>
            <c:bubble3D val="0"/>
            <c:spPr>
              <a:solidFill>
                <a:srgbClr val="3198E1"/>
              </a:solidFill>
              <a:ln w="12700" cap="flat">
                <a:noFill/>
                <a:miter lim="400000"/>
              </a:ln>
              <a:effectLst/>
            </c:spPr>
            <c:extLst>
              <c:ext xmlns:c16="http://schemas.microsoft.com/office/drawing/2014/chart" uri="{C3380CC4-5D6E-409C-BE32-E72D297353CC}">
                <c16:uniqueId val="{00000010-76E5-814B-9E24-C9720E898E14}"/>
              </c:ext>
            </c:extLst>
          </c:dPt>
          <c:cat>
            <c:strRef>
              <c:f>Sheet1!$B$1:$J$1</c:f>
              <c:strCache>
                <c:ptCount val="8"/>
                <c:pt idx="0">
                  <c:v>1</c:v>
                </c:pt>
                <c:pt idx="1">
                  <c:v>2</c:v>
                </c:pt>
                <c:pt idx="2">
                  <c:v>3</c:v>
                </c:pt>
                <c:pt idx="3">
                  <c:v>4</c:v>
                </c:pt>
                <c:pt idx="4">
                  <c:v>5</c:v>
                </c:pt>
                <c:pt idx="5">
                  <c:v>6</c:v>
                </c:pt>
                <c:pt idx="6">
                  <c:v>7</c:v>
                </c:pt>
                <c:pt idx="7">
                  <c:v>8</c:v>
                </c:pt>
              </c:strCache>
            </c:strRef>
          </c:cat>
          <c:val>
            <c:numRef>
              <c:f>Sheet1!$B$2:$J$2</c:f>
              <c:numCache>
                <c:formatCode>General</c:formatCode>
                <c:ptCount val="9"/>
                <c:pt idx="0">
                  <c:v>11</c:v>
                </c:pt>
                <c:pt idx="1">
                  <c:v>11</c:v>
                </c:pt>
                <c:pt idx="2">
                  <c:v>11</c:v>
                </c:pt>
                <c:pt idx="3">
                  <c:v>11</c:v>
                </c:pt>
                <c:pt idx="4">
                  <c:v>11</c:v>
                </c:pt>
                <c:pt idx="5">
                  <c:v>11</c:v>
                </c:pt>
                <c:pt idx="6">
                  <c:v>11</c:v>
                </c:pt>
                <c:pt idx="7">
                  <c:v>11</c:v>
                </c:pt>
              </c:numCache>
            </c:numRef>
          </c:val>
          <c:extLst>
            <c:ext xmlns:c16="http://schemas.microsoft.com/office/drawing/2014/chart" uri="{C3380CC4-5D6E-409C-BE32-E72D297353CC}">
              <c16:uniqueId val="{00000011-76E5-814B-9E24-C9720E898E14}"/>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4.02041E-2"/>
          <c:y val="0.226851"/>
          <c:w val="0.95479599999999998"/>
          <c:h val="0.66289500000000001"/>
        </c:manualLayout>
      </c:layout>
      <c:barChart>
        <c:barDir val="bar"/>
        <c:grouping val="percentStacked"/>
        <c:varyColors val="0"/>
        <c:ser>
          <c:idx val="0"/>
          <c:order val="0"/>
          <c:tx>
            <c:strRef>
              <c:f>Sheet1!$A$2</c:f>
              <c:strCache>
                <c:ptCount val="1"/>
                <c:pt idx="0">
                  <c:v>Section2</c:v>
                </c:pt>
              </c:strCache>
            </c:strRef>
          </c:tx>
          <c:spPr>
            <a:solidFill>
              <a:schemeClr val="accent1"/>
            </a:solidFill>
            <a:ln w="12700" cap="flat">
              <a:noFill/>
              <a:miter lim="400000"/>
            </a:ln>
            <a:effectLst/>
          </c:spPr>
          <c:invertIfNegative val="0"/>
          <c:dLbls>
            <c:numFmt formatCode="0" sourceLinked="0"/>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Data1</c:v>
                </c:pt>
              </c:strCache>
            </c:strRef>
          </c:cat>
          <c:val>
            <c:numRef>
              <c:f>Sheet1!$B$2:$B$2</c:f>
              <c:numCache>
                <c:formatCode>General</c:formatCode>
                <c:ptCount val="1"/>
                <c:pt idx="0">
                  <c:v>50</c:v>
                </c:pt>
              </c:numCache>
            </c:numRef>
          </c:val>
          <c:extLst>
            <c:ext xmlns:c16="http://schemas.microsoft.com/office/drawing/2014/chart" uri="{C3380CC4-5D6E-409C-BE32-E72D297353CC}">
              <c16:uniqueId val="{00000000-679C-4842-A2F9-3815F793160D}"/>
            </c:ext>
          </c:extLst>
        </c:ser>
        <c:ser>
          <c:idx val="1"/>
          <c:order val="1"/>
          <c:tx>
            <c:strRef>
              <c:f>Sheet1!$A$3</c:f>
              <c:strCache>
                <c:ptCount val="1"/>
                <c:pt idx="0">
                  <c:v>Section3</c:v>
                </c:pt>
              </c:strCache>
            </c:strRef>
          </c:tx>
          <c:spPr>
            <a:solidFill>
              <a:schemeClr val="accent2"/>
            </a:solidFill>
            <a:ln w="12700" cap="flat">
              <a:noFill/>
              <a:miter lim="400000"/>
            </a:ln>
            <a:effectLst/>
          </c:spPr>
          <c:invertIfNegative val="0"/>
          <c:dLbls>
            <c:numFmt formatCode="0" sourceLinked="0"/>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Data1</c:v>
                </c:pt>
              </c:strCache>
            </c:strRef>
          </c:cat>
          <c:val>
            <c:numRef>
              <c:f>Sheet1!$B$3:$B$3</c:f>
              <c:numCache>
                <c:formatCode>General</c:formatCode>
                <c:ptCount val="1"/>
                <c:pt idx="0">
                  <c:v>40</c:v>
                </c:pt>
              </c:numCache>
            </c:numRef>
          </c:val>
          <c:extLst>
            <c:ext xmlns:c16="http://schemas.microsoft.com/office/drawing/2014/chart" uri="{C3380CC4-5D6E-409C-BE32-E72D297353CC}">
              <c16:uniqueId val="{00000001-679C-4842-A2F9-3815F793160D}"/>
            </c:ext>
          </c:extLst>
        </c:ser>
        <c:ser>
          <c:idx val="2"/>
          <c:order val="2"/>
          <c:tx>
            <c:strRef>
              <c:f>Sheet1!$A$4</c:f>
              <c:strCache>
                <c:ptCount val="1"/>
                <c:pt idx="0">
                  <c:v>Section4</c:v>
                </c:pt>
              </c:strCache>
            </c:strRef>
          </c:tx>
          <c:spPr>
            <a:solidFill>
              <a:schemeClr val="accent3"/>
            </a:solidFill>
            <a:ln w="12700" cap="flat">
              <a:noFill/>
              <a:miter lim="400000"/>
            </a:ln>
            <a:effectLst/>
          </c:spPr>
          <c:invertIfNegative val="0"/>
          <c:dLbls>
            <c:numFmt formatCode="0" sourceLinked="0"/>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Data1</c:v>
                </c:pt>
              </c:strCache>
            </c:strRef>
          </c:cat>
          <c:val>
            <c:numRef>
              <c:f>Sheet1!$B$4:$B$4</c:f>
              <c:numCache>
                <c:formatCode>General</c:formatCode>
                <c:ptCount val="1"/>
                <c:pt idx="0">
                  <c:v>15</c:v>
                </c:pt>
              </c:numCache>
            </c:numRef>
          </c:val>
          <c:extLst>
            <c:ext xmlns:c16="http://schemas.microsoft.com/office/drawing/2014/chart" uri="{C3380CC4-5D6E-409C-BE32-E72D297353CC}">
              <c16:uniqueId val="{00000002-679C-4842-A2F9-3815F793160D}"/>
            </c:ext>
          </c:extLst>
        </c:ser>
        <c:dLbls>
          <c:showLegendKey val="0"/>
          <c:showVal val="0"/>
          <c:showCatName val="0"/>
          <c:showSerName val="0"/>
          <c:showPercent val="0"/>
          <c:showBubbleSize val="0"/>
        </c:dLbls>
        <c:gapWidth val="20"/>
        <c:overlap val="100"/>
        <c:axId val="-2097988888"/>
        <c:axId val="-2097985240"/>
      </c:barChart>
      <c:catAx>
        <c:axId val="-2097988888"/>
        <c:scaling>
          <c:orientation val="maxMin"/>
        </c:scaling>
        <c:delete val="0"/>
        <c:axPos val="l"/>
        <c:minorGridlines>
          <c:spPr>
            <a:ln w="19050" cap="flat">
              <a:noFill/>
              <a:miter lim="400000"/>
            </a:ln>
          </c:spPr>
        </c:minorGridlines>
        <c:numFmt formatCode="General" sourceLinked="0"/>
        <c:majorTickMark val="none"/>
        <c:minorTickMark val="none"/>
        <c:tickLblPos val="none"/>
        <c:spPr>
          <a:ln w="25400" cap="flat">
            <a:noFill/>
            <a:miter lim="400000"/>
          </a:ln>
        </c:spPr>
        <c:txPr>
          <a:bodyPr rot="0"/>
          <a:lstStyle/>
          <a:p>
            <a:pPr>
              <a:defRPr/>
            </a:pPr>
            <a:endParaRPr lang="en-US"/>
          </a:p>
        </c:txPr>
        <c:crossAx val="-2097985240"/>
        <c:crosses val="autoZero"/>
        <c:auto val="1"/>
        <c:lblAlgn val="ctr"/>
        <c:lblOffset val="100"/>
        <c:noMultiLvlLbl val="1"/>
      </c:catAx>
      <c:valAx>
        <c:axId val="-2097985240"/>
        <c:scaling>
          <c:orientation val="minMax"/>
        </c:scaling>
        <c:delete val="0"/>
        <c:axPos val="t"/>
        <c:numFmt formatCode="0%" sourceLinked="0"/>
        <c:majorTickMark val="none"/>
        <c:minorTickMark val="none"/>
        <c:tickLblPos val="none"/>
        <c:spPr>
          <a:ln w="25400" cap="flat">
            <a:noFill/>
            <a:miter lim="400000"/>
          </a:ln>
        </c:spPr>
        <c:txPr>
          <a:bodyPr rot="0"/>
          <a:lstStyle/>
          <a:p>
            <a:pPr>
              <a:defRPr/>
            </a:pPr>
            <a:endParaRPr lang="en-US"/>
          </a:p>
        </c:txPr>
        <c:crossAx val="-2097988888"/>
        <c:crosses val="autoZero"/>
        <c:crossBetween val="between"/>
        <c:majorUnit val="1"/>
        <c:minorUnit val="0.5"/>
      </c:valAx>
      <c:spPr>
        <a:noFill/>
        <a:ln w="12700" cap="flat">
          <a:noFill/>
          <a:miter lim="400000"/>
        </a:ln>
        <a:effectLst/>
      </c:spPr>
    </c:plotArea>
    <c:plotVisOnly val="1"/>
    <c:dispBlanksAs val="gap"/>
    <c:showDLblsOverMax val="1"/>
  </c:chart>
  <c:spPr>
    <a:noFill/>
    <a:ln>
      <a:noFill/>
    </a:ln>
    <a:effectLst/>
  </c:spPr>
  <c:txPr>
    <a:bodyPr/>
    <a:lstStyle/>
    <a:p>
      <a:pPr>
        <a:defRPr sz="3200" b="1" i="0">
          <a:solidFill>
            <a:schemeClr val="bg1"/>
          </a:solidFill>
          <a:latin typeface="Poppins" pitchFamily="2" charset="77"/>
          <a:cs typeface="Poppins" pitchFamily="2" charset="77"/>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panose="020F0502020204030203"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panose="020F0502020204030203" pitchFamily="34" charset="0"/>
              </a:defRPr>
            </a:lvl1pPr>
          </a:lstStyle>
          <a:p>
            <a:fld id="{EFC10EE1-B198-C942-8235-326C972CBB30}" type="datetimeFigureOut">
              <a:rPr lang="en-US" smtClean="0"/>
              <a:pPr/>
              <a:t>5/24/19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panose="020F050202020403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panose="020F0502020204030203"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Light" panose="020F0502020204030203" pitchFamily="34" charset="0"/>
        <a:ea typeface="+mn-ea"/>
        <a:cs typeface="+mn-cs"/>
      </a:defRPr>
    </a:lvl1pPr>
    <a:lvl2pPr marL="914217" algn="l" defTabSz="914217" rtl="0" eaLnBrk="1" latinLnBrk="0" hangingPunct="1">
      <a:defRPr sz="2400" b="0" i="0" kern="1200">
        <a:solidFill>
          <a:schemeClr val="tx1"/>
        </a:solidFill>
        <a:latin typeface="Lato Light" panose="020F0502020204030203" pitchFamily="34" charset="0"/>
        <a:ea typeface="+mn-ea"/>
        <a:cs typeface="+mn-cs"/>
      </a:defRPr>
    </a:lvl2pPr>
    <a:lvl3pPr marL="1828434" algn="l" defTabSz="914217" rtl="0" eaLnBrk="1" latinLnBrk="0" hangingPunct="1">
      <a:defRPr sz="2400" b="0" i="0" kern="1200">
        <a:solidFill>
          <a:schemeClr val="tx1"/>
        </a:solidFill>
        <a:latin typeface="Lato Light" panose="020F0502020204030203" pitchFamily="34" charset="0"/>
        <a:ea typeface="+mn-ea"/>
        <a:cs typeface="+mn-cs"/>
      </a:defRPr>
    </a:lvl3pPr>
    <a:lvl4pPr marL="2742651" algn="l" defTabSz="914217" rtl="0" eaLnBrk="1" latinLnBrk="0" hangingPunct="1">
      <a:defRPr sz="2400" b="0" i="0" kern="1200">
        <a:solidFill>
          <a:schemeClr val="tx1"/>
        </a:solidFill>
        <a:latin typeface="Lato Light" panose="020F0502020204030203" pitchFamily="34" charset="0"/>
        <a:ea typeface="+mn-ea"/>
        <a:cs typeface="+mn-cs"/>
      </a:defRPr>
    </a:lvl4pPr>
    <a:lvl5pPr marL="3656868" algn="l" defTabSz="914217" rtl="0" eaLnBrk="1" latinLnBrk="0" hangingPunct="1">
      <a:defRPr sz="2400" b="0" i="0" kern="1200">
        <a:solidFill>
          <a:schemeClr val="tx1"/>
        </a:solidFill>
        <a:latin typeface="Lato Light" panose="020F0502020204030203"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Lst>
  <p:hf hdr="0" ftr="0" dt="0"/>
  <p:txStyles>
    <p:titleStyle>
      <a:lvl1pPr algn="l" defTabSz="1828343" rtl="0" eaLnBrk="1" latinLnBrk="0" hangingPunct="1">
        <a:lnSpc>
          <a:spcPct val="90000"/>
        </a:lnSpc>
        <a:spcBef>
          <a:spcPct val="0"/>
        </a:spcBef>
        <a:buNone/>
        <a:defRPr sz="8798" b="1" i="0" kern="1200">
          <a:solidFill>
            <a:schemeClr val="tx2"/>
          </a:solidFill>
          <a:latin typeface="Poppins" pitchFamily="2" charset="77"/>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Lato Light" panose="020F0502020204030203"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Lato Light" panose="020F0502020204030203"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Lato Light" panose="020F0502020204030203"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736E9F-099F-6E49-8413-5352C763CACD}"/>
              </a:ext>
            </a:extLst>
          </p:cNvPr>
          <p:cNvSpPr txBox="1"/>
          <p:nvPr/>
        </p:nvSpPr>
        <p:spPr>
          <a:xfrm>
            <a:off x="7625732" y="612372"/>
            <a:ext cx="912621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MEDICAL INFOGRAPHIC</a:t>
            </a:r>
          </a:p>
        </p:txBody>
      </p:sp>
      <p:sp>
        <p:nvSpPr>
          <p:cNvPr id="4" name="TextBox 3">
            <a:extLst>
              <a:ext uri="{FF2B5EF4-FFF2-40B4-BE49-F238E27FC236}">
                <a16:creationId xmlns:a16="http://schemas.microsoft.com/office/drawing/2014/main" id="{E333F3FF-B79E-BE40-B783-ADB5618202D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3" name="Shape 62451">
            <a:extLst>
              <a:ext uri="{FF2B5EF4-FFF2-40B4-BE49-F238E27FC236}">
                <a16:creationId xmlns:a16="http://schemas.microsoft.com/office/drawing/2014/main" id="{70DCBA91-B9E9-BC40-9316-C32F418E6D0F}"/>
              </a:ext>
            </a:extLst>
          </p:cNvPr>
          <p:cNvSpPr/>
          <p:nvPr/>
        </p:nvSpPr>
        <p:spPr>
          <a:xfrm>
            <a:off x="10730490" y="3160728"/>
            <a:ext cx="2895290" cy="6179210"/>
          </a:xfrm>
          <a:custGeom>
            <a:avLst/>
            <a:gdLst/>
            <a:ahLst/>
            <a:cxnLst>
              <a:cxn ang="0">
                <a:pos x="wd2" y="hd2"/>
              </a:cxn>
              <a:cxn ang="5400000">
                <a:pos x="wd2" y="hd2"/>
              </a:cxn>
              <a:cxn ang="10800000">
                <a:pos x="wd2" y="hd2"/>
              </a:cxn>
              <a:cxn ang="16200000">
                <a:pos x="wd2" y="hd2"/>
              </a:cxn>
            </a:cxnLst>
            <a:rect l="0" t="0" r="r" b="b"/>
            <a:pathLst>
              <a:path w="21529" h="21600" extrusionOk="0">
                <a:moveTo>
                  <a:pt x="10761" y="0"/>
                </a:moveTo>
                <a:cubicBezTo>
                  <a:pt x="8477" y="0"/>
                  <a:pt x="6630" y="882"/>
                  <a:pt x="6630" y="1969"/>
                </a:cubicBezTo>
                <a:cubicBezTo>
                  <a:pt x="6630" y="3057"/>
                  <a:pt x="8476" y="3939"/>
                  <a:pt x="10761" y="3939"/>
                </a:cubicBezTo>
                <a:cubicBezTo>
                  <a:pt x="13046" y="3939"/>
                  <a:pt x="14898" y="3057"/>
                  <a:pt x="14898" y="1969"/>
                </a:cubicBezTo>
                <a:cubicBezTo>
                  <a:pt x="14898" y="882"/>
                  <a:pt x="13046" y="0"/>
                  <a:pt x="10761" y="0"/>
                </a:cubicBezTo>
                <a:close/>
                <a:moveTo>
                  <a:pt x="7903" y="4220"/>
                </a:moveTo>
                <a:cubicBezTo>
                  <a:pt x="6099" y="4224"/>
                  <a:pt x="4472" y="4720"/>
                  <a:pt x="3651" y="5477"/>
                </a:cubicBezTo>
                <a:cubicBezTo>
                  <a:pt x="3518" y="5600"/>
                  <a:pt x="3409" y="5728"/>
                  <a:pt x="3305" y="5856"/>
                </a:cubicBezTo>
                <a:cubicBezTo>
                  <a:pt x="2652" y="6667"/>
                  <a:pt x="2123" y="7499"/>
                  <a:pt x="1599" y="8330"/>
                </a:cubicBezTo>
                <a:cubicBezTo>
                  <a:pt x="1079" y="9155"/>
                  <a:pt x="562" y="9979"/>
                  <a:pt x="49" y="10805"/>
                </a:cubicBezTo>
                <a:cubicBezTo>
                  <a:pt x="-36" y="10943"/>
                  <a:pt x="-8" y="11085"/>
                  <a:pt x="107" y="11212"/>
                </a:cubicBezTo>
                <a:cubicBezTo>
                  <a:pt x="591" y="11748"/>
                  <a:pt x="2055" y="11821"/>
                  <a:pt x="2821" y="11420"/>
                </a:cubicBezTo>
                <a:cubicBezTo>
                  <a:pt x="2867" y="11396"/>
                  <a:pt x="2909" y="11371"/>
                  <a:pt x="2948" y="11344"/>
                </a:cubicBezTo>
                <a:cubicBezTo>
                  <a:pt x="2986" y="11318"/>
                  <a:pt x="3021" y="11289"/>
                  <a:pt x="3051" y="11260"/>
                </a:cubicBezTo>
                <a:cubicBezTo>
                  <a:pt x="3140" y="11178"/>
                  <a:pt x="3200" y="11089"/>
                  <a:pt x="3259" y="11000"/>
                </a:cubicBezTo>
                <a:cubicBezTo>
                  <a:pt x="4238" y="9542"/>
                  <a:pt x="5178" y="8079"/>
                  <a:pt x="6100" y="6612"/>
                </a:cubicBezTo>
                <a:lnTo>
                  <a:pt x="6157" y="6534"/>
                </a:lnTo>
                <a:lnTo>
                  <a:pt x="7027" y="6534"/>
                </a:lnTo>
                <a:lnTo>
                  <a:pt x="1738" y="14644"/>
                </a:lnTo>
                <a:lnTo>
                  <a:pt x="6647" y="14644"/>
                </a:lnTo>
                <a:lnTo>
                  <a:pt x="6647" y="20847"/>
                </a:lnTo>
                <a:lnTo>
                  <a:pt x="6653" y="20847"/>
                </a:lnTo>
                <a:cubicBezTo>
                  <a:pt x="6653" y="21263"/>
                  <a:pt x="7413" y="21600"/>
                  <a:pt x="8353" y="21600"/>
                </a:cubicBezTo>
                <a:cubicBezTo>
                  <a:pt x="9293" y="21600"/>
                  <a:pt x="10058" y="21263"/>
                  <a:pt x="10058" y="20847"/>
                </a:cubicBezTo>
                <a:lnTo>
                  <a:pt x="10058" y="14644"/>
                </a:lnTo>
                <a:lnTo>
                  <a:pt x="11326" y="14644"/>
                </a:lnTo>
                <a:lnTo>
                  <a:pt x="11470" y="14644"/>
                </a:lnTo>
                <a:lnTo>
                  <a:pt x="11470" y="20847"/>
                </a:lnTo>
                <a:cubicBezTo>
                  <a:pt x="11470" y="21263"/>
                  <a:pt x="12235" y="21600"/>
                  <a:pt x="13175" y="21600"/>
                </a:cubicBezTo>
                <a:cubicBezTo>
                  <a:pt x="14115" y="21600"/>
                  <a:pt x="14875" y="21263"/>
                  <a:pt x="14875" y="20847"/>
                </a:cubicBezTo>
                <a:lnTo>
                  <a:pt x="14881" y="20847"/>
                </a:lnTo>
                <a:lnTo>
                  <a:pt x="14881" y="14644"/>
                </a:lnTo>
                <a:lnTo>
                  <a:pt x="19790" y="14644"/>
                </a:lnTo>
                <a:lnTo>
                  <a:pt x="14501" y="6534"/>
                </a:lnTo>
                <a:lnTo>
                  <a:pt x="15371" y="6534"/>
                </a:lnTo>
                <a:lnTo>
                  <a:pt x="15428" y="6612"/>
                </a:lnTo>
                <a:cubicBezTo>
                  <a:pt x="16350" y="8079"/>
                  <a:pt x="17294" y="9541"/>
                  <a:pt x="18269" y="11000"/>
                </a:cubicBezTo>
                <a:cubicBezTo>
                  <a:pt x="18328" y="11089"/>
                  <a:pt x="18388" y="11178"/>
                  <a:pt x="18477" y="11260"/>
                </a:cubicBezTo>
                <a:cubicBezTo>
                  <a:pt x="18508" y="11289"/>
                  <a:pt x="18542" y="11318"/>
                  <a:pt x="18580" y="11344"/>
                </a:cubicBezTo>
                <a:cubicBezTo>
                  <a:pt x="18619" y="11371"/>
                  <a:pt x="18662" y="11396"/>
                  <a:pt x="18707" y="11420"/>
                </a:cubicBezTo>
                <a:cubicBezTo>
                  <a:pt x="19469" y="11823"/>
                  <a:pt x="20937" y="11748"/>
                  <a:pt x="21421" y="11212"/>
                </a:cubicBezTo>
                <a:cubicBezTo>
                  <a:pt x="21536" y="11085"/>
                  <a:pt x="21564" y="10943"/>
                  <a:pt x="21479" y="10805"/>
                </a:cubicBezTo>
                <a:cubicBezTo>
                  <a:pt x="20967" y="9979"/>
                  <a:pt x="20451" y="9155"/>
                  <a:pt x="19929" y="8330"/>
                </a:cubicBezTo>
                <a:cubicBezTo>
                  <a:pt x="19403" y="7499"/>
                  <a:pt x="18869" y="6668"/>
                  <a:pt x="18223" y="5856"/>
                </a:cubicBezTo>
                <a:cubicBezTo>
                  <a:pt x="18121" y="5728"/>
                  <a:pt x="18013" y="5599"/>
                  <a:pt x="17877" y="5477"/>
                </a:cubicBezTo>
                <a:cubicBezTo>
                  <a:pt x="16967" y="4657"/>
                  <a:pt x="15056" y="4223"/>
                  <a:pt x="13072" y="4220"/>
                </a:cubicBezTo>
                <a:cubicBezTo>
                  <a:pt x="13060" y="4220"/>
                  <a:pt x="13049" y="4220"/>
                  <a:pt x="13037" y="4220"/>
                </a:cubicBezTo>
                <a:lnTo>
                  <a:pt x="7938" y="4220"/>
                </a:lnTo>
                <a:cubicBezTo>
                  <a:pt x="7926" y="4220"/>
                  <a:pt x="7915" y="4220"/>
                  <a:pt x="7903" y="4220"/>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useBgFill="1">
        <p:nvSpPr>
          <p:cNvPr id="34" name="Shape 62452">
            <a:extLst>
              <a:ext uri="{FF2B5EF4-FFF2-40B4-BE49-F238E27FC236}">
                <a16:creationId xmlns:a16="http://schemas.microsoft.com/office/drawing/2014/main" id="{82CBADB6-7C4A-4E4D-8F7A-FDCD7ACD80F3}"/>
              </a:ext>
            </a:extLst>
          </p:cNvPr>
          <p:cNvSpPr/>
          <p:nvPr/>
        </p:nvSpPr>
        <p:spPr>
          <a:xfrm>
            <a:off x="11663955" y="4368052"/>
            <a:ext cx="1028358" cy="1143009"/>
          </a:xfrm>
          <a:custGeom>
            <a:avLst/>
            <a:gdLst/>
            <a:ahLst/>
            <a:cxnLst>
              <a:cxn ang="0">
                <a:pos x="wd2" y="hd2"/>
              </a:cxn>
              <a:cxn ang="5400000">
                <a:pos x="wd2" y="hd2"/>
              </a:cxn>
              <a:cxn ang="10800000">
                <a:pos x="wd2" y="hd2"/>
              </a:cxn>
              <a:cxn ang="16200000">
                <a:pos x="wd2" y="hd2"/>
              </a:cxn>
            </a:cxnLst>
            <a:rect l="0" t="0" r="r" b="b"/>
            <a:pathLst>
              <a:path w="21291" h="21600" extrusionOk="0">
                <a:moveTo>
                  <a:pt x="5905" y="0"/>
                </a:moveTo>
                <a:cubicBezTo>
                  <a:pt x="6222" y="594"/>
                  <a:pt x="6434" y="1232"/>
                  <a:pt x="6563" y="1845"/>
                </a:cubicBezTo>
                <a:cubicBezTo>
                  <a:pt x="6839" y="3160"/>
                  <a:pt x="6727" y="4470"/>
                  <a:pt x="6322" y="5623"/>
                </a:cubicBezTo>
                <a:cubicBezTo>
                  <a:pt x="4970" y="5799"/>
                  <a:pt x="3933" y="6880"/>
                  <a:pt x="1012" y="12418"/>
                </a:cubicBezTo>
                <a:cubicBezTo>
                  <a:pt x="-143" y="14608"/>
                  <a:pt x="-309" y="16443"/>
                  <a:pt x="515" y="17880"/>
                </a:cubicBezTo>
                <a:cubicBezTo>
                  <a:pt x="1089" y="18884"/>
                  <a:pt x="2032" y="19497"/>
                  <a:pt x="2857" y="19857"/>
                </a:cubicBezTo>
                <a:cubicBezTo>
                  <a:pt x="2849" y="19901"/>
                  <a:pt x="2842" y="19945"/>
                  <a:pt x="2841" y="19989"/>
                </a:cubicBezTo>
                <a:cubicBezTo>
                  <a:pt x="2821" y="20878"/>
                  <a:pt x="3632" y="21600"/>
                  <a:pt x="4606" y="21600"/>
                </a:cubicBezTo>
                <a:cubicBezTo>
                  <a:pt x="5580" y="21600"/>
                  <a:pt x="6370" y="20874"/>
                  <a:pt x="6370" y="19989"/>
                </a:cubicBezTo>
                <a:cubicBezTo>
                  <a:pt x="6371" y="19103"/>
                  <a:pt x="5579" y="18378"/>
                  <a:pt x="4606" y="18378"/>
                </a:cubicBezTo>
                <a:cubicBezTo>
                  <a:pt x="4060" y="18378"/>
                  <a:pt x="3582" y="18608"/>
                  <a:pt x="3258" y="18964"/>
                </a:cubicBezTo>
                <a:cubicBezTo>
                  <a:pt x="2599" y="18670"/>
                  <a:pt x="1868" y="18207"/>
                  <a:pt x="1429" y="17441"/>
                </a:cubicBezTo>
                <a:cubicBezTo>
                  <a:pt x="765" y="16281"/>
                  <a:pt x="936" y="14736"/>
                  <a:pt x="1942" y="12828"/>
                </a:cubicBezTo>
                <a:cubicBezTo>
                  <a:pt x="5179" y="6692"/>
                  <a:pt x="5890" y="6546"/>
                  <a:pt x="6788" y="6546"/>
                </a:cubicBezTo>
                <a:cubicBezTo>
                  <a:pt x="7683" y="6546"/>
                  <a:pt x="8419" y="6705"/>
                  <a:pt x="11649" y="12828"/>
                </a:cubicBezTo>
                <a:cubicBezTo>
                  <a:pt x="12653" y="14733"/>
                  <a:pt x="12823" y="16282"/>
                  <a:pt x="12162" y="17441"/>
                </a:cubicBezTo>
                <a:cubicBezTo>
                  <a:pt x="11786" y="18101"/>
                  <a:pt x="11190" y="18517"/>
                  <a:pt x="10606" y="18818"/>
                </a:cubicBezTo>
                <a:cubicBezTo>
                  <a:pt x="10291" y="18553"/>
                  <a:pt x="9880" y="18378"/>
                  <a:pt x="9419" y="18378"/>
                </a:cubicBezTo>
                <a:cubicBezTo>
                  <a:pt x="8445" y="18378"/>
                  <a:pt x="7650" y="19102"/>
                  <a:pt x="7654" y="19989"/>
                </a:cubicBezTo>
                <a:cubicBezTo>
                  <a:pt x="7658" y="20878"/>
                  <a:pt x="8445" y="21600"/>
                  <a:pt x="9419" y="21600"/>
                </a:cubicBezTo>
                <a:cubicBezTo>
                  <a:pt x="10393" y="21600"/>
                  <a:pt x="11184" y="20878"/>
                  <a:pt x="11184" y="19989"/>
                </a:cubicBezTo>
                <a:cubicBezTo>
                  <a:pt x="11184" y="19875"/>
                  <a:pt x="11128" y="19775"/>
                  <a:pt x="11103" y="19667"/>
                </a:cubicBezTo>
                <a:cubicBezTo>
                  <a:pt x="11826" y="19295"/>
                  <a:pt x="12588" y="18733"/>
                  <a:pt x="13077" y="17880"/>
                </a:cubicBezTo>
                <a:cubicBezTo>
                  <a:pt x="13900" y="16442"/>
                  <a:pt x="13735" y="14608"/>
                  <a:pt x="12579" y="12418"/>
                </a:cubicBezTo>
                <a:cubicBezTo>
                  <a:pt x="9709" y="6975"/>
                  <a:pt x="8667" y="5842"/>
                  <a:pt x="7349" y="5638"/>
                </a:cubicBezTo>
                <a:cubicBezTo>
                  <a:pt x="7735" y="4520"/>
                  <a:pt x="7865" y="3236"/>
                  <a:pt x="7638" y="1933"/>
                </a:cubicBezTo>
                <a:cubicBezTo>
                  <a:pt x="7528" y="1301"/>
                  <a:pt x="7334" y="641"/>
                  <a:pt x="7028" y="0"/>
                </a:cubicBezTo>
                <a:lnTo>
                  <a:pt x="5905" y="0"/>
                </a:lnTo>
                <a:close/>
                <a:moveTo>
                  <a:pt x="15900" y="0"/>
                </a:moveTo>
                <a:cubicBezTo>
                  <a:pt x="16137" y="610"/>
                  <a:pt x="16356" y="1225"/>
                  <a:pt x="16558" y="1845"/>
                </a:cubicBezTo>
                <a:cubicBezTo>
                  <a:pt x="18061" y="6445"/>
                  <a:pt x="18589" y="11257"/>
                  <a:pt x="18130" y="16035"/>
                </a:cubicBezTo>
                <a:cubicBezTo>
                  <a:pt x="16864" y="16179"/>
                  <a:pt x="15819" y="17052"/>
                  <a:pt x="15660" y="18232"/>
                </a:cubicBezTo>
                <a:cubicBezTo>
                  <a:pt x="15645" y="18339"/>
                  <a:pt x="15643" y="18446"/>
                  <a:pt x="15644" y="18554"/>
                </a:cubicBezTo>
                <a:cubicBezTo>
                  <a:pt x="15646" y="19976"/>
                  <a:pt x="16910" y="21131"/>
                  <a:pt x="18467" y="21131"/>
                </a:cubicBezTo>
                <a:cubicBezTo>
                  <a:pt x="20024" y="21131"/>
                  <a:pt x="21291" y="19976"/>
                  <a:pt x="21291" y="18554"/>
                </a:cubicBezTo>
                <a:cubicBezTo>
                  <a:pt x="21291" y="17349"/>
                  <a:pt x="20366" y="16390"/>
                  <a:pt x="19141" y="16108"/>
                </a:cubicBezTo>
                <a:cubicBezTo>
                  <a:pt x="19471" y="11337"/>
                  <a:pt x="18972" y="6556"/>
                  <a:pt x="17633" y="1933"/>
                </a:cubicBezTo>
                <a:cubicBezTo>
                  <a:pt x="17445" y="1285"/>
                  <a:pt x="17243" y="640"/>
                  <a:pt x="17023" y="0"/>
                </a:cubicBezTo>
                <a:lnTo>
                  <a:pt x="15900" y="0"/>
                </a:lnTo>
                <a:close/>
                <a:moveTo>
                  <a:pt x="18467" y="16914"/>
                </a:moveTo>
                <a:cubicBezTo>
                  <a:pt x="19460" y="16913"/>
                  <a:pt x="20265" y="17648"/>
                  <a:pt x="20264" y="18554"/>
                </a:cubicBezTo>
                <a:cubicBezTo>
                  <a:pt x="20264" y="19460"/>
                  <a:pt x="19460" y="20193"/>
                  <a:pt x="18467" y="20194"/>
                </a:cubicBezTo>
                <a:cubicBezTo>
                  <a:pt x="17474" y="20195"/>
                  <a:pt x="16668" y="19460"/>
                  <a:pt x="16670" y="18554"/>
                </a:cubicBezTo>
                <a:cubicBezTo>
                  <a:pt x="16671" y="18485"/>
                  <a:pt x="16677" y="18417"/>
                  <a:pt x="16686" y="18349"/>
                </a:cubicBezTo>
                <a:cubicBezTo>
                  <a:pt x="16798" y="17532"/>
                  <a:pt x="17566" y="16915"/>
                  <a:pt x="18467" y="16914"/>
                </a:cubicBezTo>
                <a:close/>
              </a:path>
            </a:pathLst>
          </a:custGeom>
          <a:ln w="12700" cap="flat">
            <a:noFill/>
            <a:miter lim="400000"/>
          </a:ln>
          <a:effectLst/>
        </p:spPr>
        <p:txBody>
          <a:bodyPr wrap="square" lIns="0" tIns="0" rIns="0" bIns="0"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useBgFill="1">
        <p:nvSpPr>
          <p:cNvPr id="35" name="Shape 62453">
            <a:extLst>
              <a:ext uri="{FF2B5EF4-FFF2-40B4-BE49-F238E27FC236}">
                <a16:creationId xmlns:a16="http://schemas.microsoft.com/office/drawing/2014/main" id="{88CF40A2-FD96-FB41-8B75-CF2352C5ACB1}"/>
              </a:ext>
            </a:extLst>
          </p:cNvPr>
          <p:cNvSpPr/>
          <p:nvPr/>
        </p:nvSpPr>
        <p:spPr>
          <a:xfrm>
            <a:off x="11614769" y="3280064"/>
            <a:ext cx="1126734" cy="496580"/>
          </a:xfrm>
          <a:custGeom>
            <a:avLst/>
            <a:gdLst/>
            <a:ahLst/>
            <a:cxnLst>
              <a:cxn ang="0">
                <a:pos x="wd2" y="hd2"/>
              </a:cxn>
              <a:cxn ang="5400000">
                <a:pos x="wd2" y="hd2"/>
              </a:cxn>
              <a:cxn ang="10800000">
                <a:pos x="wd2" y="hd2"/>
              </a:cxn>
              <a:cxn ang="16200000">
                <a:pos x="wd2" y="hd2"/>
              </a:cxn>
            </a:cxnLst>
            <a:rect l="0" t="0" r="r" b="b"/>
            <a:pathLst>
              <a:path w="21600" h="20595" extrusionOk="0">
                <a:moveTo>
                  <a:pt x="10815" y="0"/>
                </a:moveTo>
                <a:cubicBezTo>
                  <a:pt x="9597" y="0"/>
                  <a:pt x="8372" y="1011"/>
                  <a:pt x="7443" y="3021"/>
                </a:cubicBezTo>
                <a:cubicBezTo>
                  <a:pt x="6831" y="4344"/>
                  <a:pt x="6508" y="5963"/>
                  <a:pt x="6299" y="7649"/>
                </a:cubicBezTo>
                <a:lnTo>
                  <a:pt x="921" y="7649"/>
                </a:lnTo>
                <a:cubicBezTo>
                  <a:pt x="720" y="8478"/>
                  <a:pt x="543" y="9333"/>
                  <a:pt x="389" y="10208"/>
                </a:cubicBezTo>
                <a:cubicBezTo>
                  <a:pt x="234" y="11094"/>
                  <a:pt x="104" y="12000"/>
                  <a:pt x="0" y="12920"/>
                </a:cubicBezTo>
                <a:lnTo>
                  <a:pt x="6299" y="12920"/>
                </a:lnTo>
                <a:cubicBezTo>
                  <a:pt x="6507" y="14613"/>
                  <a:pt x="6829" y="16252"/>
                  <a:pt x="7443" y="17580"/>
                </a:cubicBezTo>
                <a:cubicBezTo>
                  <a:pt x="9301" y="21600"/>
                  <a:pt x="12314" y="21600"/>
                  <a:pt x="14172" y="17580"/>
                </a:cubicBezTo>
                <a:cubicBezTo>
                  <a:pt x="14786" y="16252"/>
                  <a:pt x="15123" y="14613"/>
                  <a:pt x="15331" y="12920"/>
                </a:cubicBezTo>
                <a:lnTo>
                  <a:pt x="21600" y="12920"/>
                </a:lnTo>
                <a:cubicBezTo>
                  <a:pt x="21496" y="12000"/>
                  <a:pt x="21366" y="11094"/>
                  <a:pt x="21211" y="10208"/>
                </a:cubicBezTo>
                <a:cubicBezTo>
                  <a:pt x="21057" y="9333"/>
                  <a:pt x="20880" y="8478"/>
                  <a:pt x="20679" y="7649"/>
                </a:cubicBezTo>
                <a:lnTo>
                  <a:pt x="15331" y="7649"/>
                </a:lnTo>
                <a:cubicBezTo>
                  <a:pt x="15122" y="5963"/>
                  <a:pt x="14784" y="4344"/>
                  <a:pt x="14172" y="3021"/>
                </a:cubicBezTo>
                <a:cubicBezTo>
                  <a:pt x="13243" y="1011"/>
                  <a:pt x="12033" y="0"/>
                  <a:pt x="10815" y="0"/>
                </a:cubicBezTo>
                <a:close/>
                <a:moveTo>
                  <a:pt x="10221" y="3535"/>
                </a:moveTo>
                <a:lnTo>
                  <a:pt x="11409" y="3535"/>
                </a:lnTo>
                <a:lnTo>
                  <a:pt x="11409" y="8999"/>
                </a:lnTo>
                <a:lnTo>
                  <a:pt x="13935" y="8999"/>
                </a:lnTo>
                <a:lnTo>
                  <a:pt x="13935" y="11570"/>
                </a:lnTo>
                <a:lnTo>
                  <a:pt x="11409" y="11570"/>
                </a:lnTo>
                <a:lnTo>
                  <a:pt x="11409" y="17034"/>
                </a:lnTo>
                <a:lnTo>
                  <a:pt x="10221" y="17034"/>
                </a:lnTo>
                <a:lnTo>
                  <a:pt x="10221" y="11570"/>
                </a:lnTo>
                <a:lnTo>
                  <a:pt x="7695" y="11570"/>
                </a:lnTo>
                <a:lnTo>
                  <a:pt x="7695" y="8999"/>
                </a:lnTo>
                <a:lnTo>
                  <a:pt x="10221" y="8999"/>
                </a:lnTo>
                <a:lnTo>
                  <a:pt x="10221" y="3535"/>
                </a:lnTo>
                <a:close/>
              </a:path>
            </a:pathLst>
          </a:custGeom>
          <a:ln w="12700" cap="flat">
            <a:noFill/>
            <a:miter lim="400000"/>
          </a:ln>
          <a:effectLst/>
        </p:spPr>
        <p:txBody>
          <a:bodyPr wrap="square" lIns="0" tIns="0" rIns="0" bIns="0" numCol="1" anchor="ctr">
            <a:noAutofit/>
          </a:bodyPr>
          <a:lstStyle/>
          <a:p>
            <a:pPr defTabSz="821560">
              <a:defRPr sz="10400">
                <a:solidFill>
                  <a:srgbClr val="000000"/>
                </a:solidFill>
                <a:latin typeface="Gill Sans"/>
                <a:ea typeface="Gill Sans"/>
                <a:cs typeface="Gill Sans"/>
                <a:sym typeface="Gill Sans"/>
              </a:defRPr>
            </a:pPr>
            <a:endParaRPr sz="14626" dirty="0">
              <a:latin typeface="Lato Light" panose="020F0502020204030203" pitchFamily="34" charset="0"/>
              <a:ea typeface="Lato Light" panose="020F0502020204030203" pitchFamily="34" charset="0"/>
              <a:cs typeface="Lato Light" panose="020F0502020204030203" pitchFamily="34" charset="0"/>
            </a:endParaRPr>
          </a:p>
        </p:txBody>
      </p:sp>
      <p:sp>
        <p:nvSpPr>
          <p:cNvPr id="28" name="Shape 62455">
            <a:extLst>
              <a:ext uri="{FF2B5EF4-FFF2-40B4-BE49-F238E27FC236}">
                <a16:creationId xmlns:a16="http://schemas.microsoft.com/office/drawing/2014/main" id="{74E8D5DE-369C-F148-AF74-ED6FA87E6CE7}"/>
              </a:ext>
            </a:extLst>
          </p:cNvPr>
          <p:cNvSpPr/>
          <p:nvPr/>
        </p:nvSpPr>
        <p:spPr>
          <a:xfrm>
            <a:off x="17504612" y="3160728"/>
            <a:ext cx="2474469" cy="617921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8086" y="0"/>
                  <a:pt x="5890" y="881"/>
                  <a:pt x="5890" y="1966"/>
                </a:cubicBezTo>
                <a:cubicBezTo>
                  <a:pt x="5890" y="3052"/>
                  <a:pt x="8086" y="3930"/>
                  <a:pt x="10800" y="3930"/>
                </a:cubicBezTo>
                <a:cubicBezTo>
                  <a:pt x="13514" y="3930"/>
                  <a:pt x="15717" y="3052"/>
                  <a:pt x="15717" y="1966"/>
                </a:cubicBezTo>
                <a:cubicBezTo>
                  <a:pt x="15717" y="881"/>
                  <a:pt x="13514" y="0"/>
                  <a:pt x="10800" y="0"/>
                </a:cubicBezTo>
                <a:close/>
                <a:moveTo>
                  <a:pt x="5707" y="4292"/>
                </a:moveTo>
                <a:cubicBezTo>
                  <a:pt x="4133" y="4294"/>
                  <a:pt x="2707" y="4534"/>
                  <a:pt x="1675" y="4920"/>
                </a:cubicBezTo>
                <a:cubicBezTo>
                  <a:pt x="643" y="5306"/>
                  <a:pt x="0" y="5840"/>
                  <a:pt x="0" y="6429"/>
                </a:cubicBezTo>
                <a:lnTo>
                  <a:pt x="0" y="11979"/>
                </a:lnTo>
                <a:cubicBezTo>
                  <a:pt x="1" y="12371"/>
                  <a:pt x="856" y="12688"/>
                  <a:pt x="1905" y="12688"/>
                </a:cubicBezTo>
                <a:cubicBezTo>
                  <a:pt x="2954" y="12688"/>
                  <a:pt x="3803" y="12369"/>
                  <a:pt x="3803" y="11977"/>
                </a:cubicBezTo>
                <a:lnTo>
                  <a:pt x="3803" y="9112"/>
                </a:lnTo>
                <a:lnTo>
                  <a:pt x="3796" y="9112"/>
                </a:lnTo>
                <a:lnTo>
                  <a:pt x="3796" y="7214"/>
                </a:lnTo>
                <a:cubicBezTo>
                  <a:pt x="3796" y="7082"/>
                  <a:pt x="4085" y="6973"/>
                  <a:pt x="4438" y="6973"/>
                </a:cubicBezTo>
                <a:cubicBezTo>
                  <a:pt x="4794" y="6973"/>
                  <a:pt x="5079" y="7082"/>
                  <a:pt x="5079" y="7214"/>
                </a:cubicBezTo>
                <a:lnTo>
                  <a:pt x="5079" y="12079"/>
                </a:lnTo>
                <a:lnTo>
                  <a:pt x="5079" y="20694"/>
                </a:lnTo>
                <a:cubicBezTo>
                  <a:pt x="5079" y="21193"/>
                  <a:pt x="6161" y="21600"/>
                  <a:pt x="7497" y="21600"/>
                </a:cubicBezTo>
                <a:cubicBezTo>
                  <a:pt x="8833" y="21600"/>
                  <a:pt x="9915" y="21193"/>
                  <a:pt x="9915" y="20694"/>
                </a:cubicBezTo>
                <a:lnTo>
                  <a:pt x="9915" y="12807"/>
                </a:lnTo>
                <a:cubicBezTo>
                  <a:pt x="9931" y="12719"/>
                  <a:pt x="10034" y="12640"/>
                  <a:pt x="10192" y="12582"/>
                </a:cubicBezTo>
                <a:cubicBezTo>
                  <a:pt x="10351" y="12525"/>
                  <a:pt x="10564" y="12489"/>
                  <a:pt x="10800" y="12485"/>
                </a:cubicBezTo>
                <a:cubicBezTo>
                  <a:pt x="11036" y="12489"/>
                  <a:pt x="11249" y="12525"/>
                  <a:pt x="11408" y="12582"/>
                </a:cubicBezTo>
                <a:cubicBezTo>
                  <a:pt x="11567" y="12640"/>
                  <a:pt x="11675" y="12719"/>
                  <a:pt x="11692" y="12807"/>
                </a:cubicBezTo>
                <a:lnTo>
                  <a:pt x="11692" y="20694"/>
                </a:lnTo>
                <a:cubicBezTo>
                  <a:pt x="11692" y="21193"/>
                  <a:pt x="12774" y="21600"/>
                  <a:pt x="14110" y="21600"/>
                </a:cubicBezTo>
                <a:cubicBezTo>
                  <a:pt x="15445" y="21600"/>
                  <a:pt x="16528" y="21193"/>
                  <a:pt x="16528" y="20694"/>
                </a:cubicBezTo>
                <a:lnTo>
                  <a:pt x="16528" y="12079"/>
                </a:lnTo>
                <a:lnTo>
                  <a:pt x="16528" y="7214"/>
                </a:lnTo>
                <a:cubicBezTo>
                  <a:pt x="16528" y="7082"/>
                  <a:pt x="16813" y="6973"/>
                  <a:pt x="17169" y="6973"/>
                </a:cubicBezTo>
                <a:cubicBezTo>
                  <a:pt x="17522" y="6973"/>
                  <a:pt x="17811" y="7082"/>
                  <a:pt x="17811" y="7214"/>
                </a:cubicBezTo>
                <a:lnTo>
                  <a:pt x="17811" y="9112"/>
                </a:lnTo>
                <a:lnTo>
                  <a:pt x="17804" y="9112"/>
                </a:lnTo>
                <a:lnTo>
                  <a:pt x="17804" y="11977"/>
                </a:lnTo>
                <a:cubicBezTo>
                  <a:pt x="17804" y="12369"/>
                  <a:pt x="18653" y="12688"/>
                  <a:pt x="19702" y="12688"/>
                </a:cubicBezTo>
                <a:cubicBezTo>
                  <a:pt x="20751" y="12688"/>
                  <a:pt x="21599" y="12371"/>
                  <a:pt x="21600" y="11979"/>
                </a:cubicBezTo>
                <a:lnTo>
                  <a:pt x="21600" y="6429"/>
                </a:lnTo>
                <a:cubicBezTo>
                  <a:pt x="21600" y="5840"/>
                  <a:pt x="20963" y="5306"/>
                  <a:pt x="19932" y="4920"/>
                </a:cubicBezTo>
                <a:cubicBezTo>
                  <a:pt x="18900" y="4534"/>
                  <a:pt x="17473" y="4294"/>
                  <a:pt x="15899" y="4292"/>
                </a:cubicBezTo>
                <a:lnTo>
                  <a:pt x="5707" y="4292"/>
                </a:ln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useBgFill="1">
        <p:nvSpPr>
          <p:cNvPr id="31" name="Shape 62456">
            <a:extLst>
              <a:ext uri="{FF2B5EF4-FFF2-40B4-BE49-F238E27FC236}">
                <a16:creationId xmlns:a16="http://schemas.microsoft.com/office/drawing/2014/main" id="{D516BE92-56D9-3346-9636-61065C4D9BC5}"/>
              </a:ext>
            </a:extLst>
          </p:cNvPr>
          <p:cNvSpPr/>
          <p:nvPr/>
        </p:nvSpPr>
        <p:spPr>
          <a:xfrm flipH="1">
            <a:off x="18216342" y="4375523"/>
            <a:ext cx="655453" cy="1141291"/>
          </a:xfrm>
          <a:custGeom>
            <a:avLst/>
            <a:gdLst/>
            <a:ahLst/>
            <a:cxnLst>
              <a:cxn ang="0">
                <a:pos x="wd2" y="hd2"/>
              </a:cxn>
              <a:cxn ang="5400000">
                <a:pos x="wd2" y="hd2"/>
              </a:cxn>
              <a:cxn ang="10800000">
                <a:pos x="wd2" y="hd2"/>
              </a:cxn>
              <a:cxn ang="16200000">
                <a:pos x="wd2" y="hd2"/>
              </a:cxn>
            </a:cxnLst>
            <a:rect l="0" t="0" r="r" b="b"/>
            <a:pathLst>
              <a:path w="20659" h="21600" extrusionOk="0">
                <a:moveTo>
                  <a:pt x="9976" y="0"/>
                </a:moveTo>
                <a:cubicBezTo>
                  <a:pt x="9512" y="641"/>
                  <a:pt x="9207" y="1306"/>
                  <a:pt x="9039" y="1939"/>
                </a:cubicBezTo>
                <a:cubicBezTo>
                  <a:pt x="8694" y="3241"/>
                  <a:pt x="8902" y="4520"/>
                  <a:pt x="9489" y="5638"/>
                </a:cubicBezTo>
                <a:cubicBezTo>
                  <a:pt x="7485" y="5842"/>
                  <a:pt x="5902" y="6975"/>
                  <a:pt x="1538" y="12418"/>
                </a:cubicBezTo>
                <a:cubicBezTo>
                  <a:pt x="-218" y="14608"/>
                  <a:pt x="-470" y="16442"/>
                  <a:pt x="782" y="17880"/>
                </a:cubicBezTo>
                <a:cubicBezTo>
                  <a:pt x="1524" y="18733"/>
                  <a:pt x="2683" y="19295"/>
                  <a:pt x="3782" y="19667"/>
                </a:cubicBezTo>
                <a:cubicBezTo>
                  <a:pt x="3744" y="19775"/>
                  <a:pt x="3660" y="19875"/>
                  <a:pt x="3660" y="19989"/>
                </a:cubicBezTo>
                <a:cubicBezTo>
                  <a:pt x="3660" y="20878"/>
                  <a:pt x="4862" y="21600"/>
                  <a:pt x="6343" y="21600"/>
                </a:cubicBezTo>
                <a:cubicBezTo>
                  <a:pt x="7823" y="21600"/>
                  <a:pt x="9020" y="20878"/>
                  <a:pt x="9025" y="19989"/>
                </a:cubicBezTo>
                <a:cubicBezTo>
                  <a:pt x="9031" y="19102"/>
                  <a:pt x="7823" y="18378"/>
                  <a:pt x="6343" y="18378"/>
                </a:cubicBezTo>
                <a:cubicBezTo>
                  <a:pt x="5642" y="18378"/>
                  <a:pt x="5016" y="18553"/>
                  <a:pt x="4538" y="18818"/>
                </a:cubicBezTo>
                <a:cubicBezTo>
                  <a:pt x="3650" y="18517"/>
                  <a:pt x="2744" y="18101"/>
                  <a:pt x="2172" y="17441"/>
                </a:cubicBezTo>
                <a:cubicBezTo>
                  <a:pt x="1168" y="16282"/>
                  <a:pt x="1425" y="14733"/>
                  <a:pt x="2953" y="12828"/>
                </a:cubicBezTo>
                <a:cubicBezTo>
                  <a:pt x="7862" y="6705"/>
                  <a:pt x="8981" y="6546"/>
                  <a:pt x="10342" y="6546"/>
                </a:cubicBezTo>
                <a:cubicBezTo>
                  <a:pt x="11707" y="6546"/>
                  <a:pt x="12788" y="6692"/>
                  <a:pt x="17707" y="12828"/>
                </a:cubicBezTo>
                <a:cubicBezTo>
                  <a:pt x="19237" y="14736"/>
                  <a:pt x="19498" y="16281"/>
                  <a:pt x="18488" y="17441"/>
                </a:cubicBezTo>
                <a:cubicBezTo>
                  <a:pt x="17821" y="18207"/>
                  <a:pt x="16709" y="18670"/>
                  <a:pt x="15708" y="18964"/>
                </a:cubicBezTo>
                <a:cubicBezTo>
                  <a:pt x="15215" y="18608"/>
                  <a:pt x="14488" y="18378"/>
                  <a:pt x="13659" y="18378"/>
                </a:cubicBezTo>
                <a:cubicBezTo>
                  <a:pt x="12179" y="18378"/>
                  <a:pt x="10975" y="19103"/>
                  <a:pt x="10976" y="19989"/>
                </a:cubicBezTo>
                <a:cubicBezTo>
                  <a:pt x="10978" y="20874"/>
                  <a:pt x="12179" y="21600"/>
                  <a:pt x="13659" y="21600"/>
                </a:cubicBezTo>
                <a:cubicBezTo>
                  <a:pt x="15139" y="21600"/>
                  <a:pt x="16370" y="20878"/>
                  <a:pt x="16342" y="19989"/>
                </a:cubicBezTo>
                <a:cubicBezTo>
                  <a:pt x="16340" y="19945"/>
                  <a:pt x="16329" y="19901"/>
                  <a:pt x="16317" y="19857"/>
                </a:cubicBezTo>
                <a:cubicBezTo>
                  <a:pt x="17571" y="19497"/>
                  <a:pt x="19004" y="18884"/>
                  <a:pt x="19878" y="17880"/>
                </a:cubicBezTo>
                <a:cubicBezTo>
                  <a:pt x="21130" y="16443"/>
                  <a:pt x="20878" y="14608"/>
                  <a:pt x="19122" y="12418"/>
                </a:cubicBezTo>
                <a:cubicBezTo>
                  <a:pt x="14681" y="6880"/>
                  <a:pt x="13105" y="5799"/>
                  <a:pt x="11049" y="5623"/>
                </a:cubicBezTo>
                <a:cubicBezTo>
                  <a:pt x="10435" y="4470"/>
                  <a:pt x="10257" y="3155"/>
                  <a:pt x="10676" y="1840"/>
                </a:cubicBezTo>
                <a:cubicBezTo>
                  <a:pt x="10872" y="1228"/>
                  <a:pt x="11202" y="594"/>
                  <a:pt x="11684" y="0"/>
                </a:cubicBezTo>
                <a:lnTo>
                  <a:pt x="9976" y="0"/>
                </a:lnTo>
                <a:close/>
              </a:path>
            </a:pathLst>
          </a:custGeom>
          <a:ln w="12700" cap="flat">
            <a:noFill/>
            <a:miter lim="400000"/>
          </a:ln>
          <a:effectLst/>
        </p:spPr>
        <p:txBody>
          <a:bodyPr wrap="square" lIns="0" tIns="0" rIns="0" bIns="0"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useBgFill="1">
        <p:nvSpPr>
          <p:cNvPr id="32" name="Shape 62457">
            <a:extLst>
              <a:ext uri="{FF2B5EF4-FFF2-40B4-BE49-F238E27FC236}">
                <a16:creationId xmlns:a16="http://schemas.microsoft.com/office/drawing/2014/main" id="{5142BC1B-7C0B-684A-81E9-DB994FFE77BB}"/>
              </a:ext>
            </a:extLst>
          </p:cNvPr>
          <p:cNvSpPr/>
          <p:nvPr/>
        </p:nvSpPr>
        <p:spPr>
          <a:xfrm>
            <a:off x="18995550" y="4375523"/>
            <a:ext cx="272364" cy="1116531"/>
          </a:xfrm>
          <a:custGeom>
            <a:avLst/>
            <a:gdLst/>
            <a:ahLst/>
            <a:cxnLst>
              <a:cxn ang="0">
                <a:pos x="wd2" y="hd2"/>
              </a:cxn>
              <a:cxn ang="5400000">
                <a:pos x="wd2" y="hd2"/>
              </a:cxn>
              <a:cxn ang="10800000">
                <a:pos x="wd2" y="hd2"/>
              </a:cxn>
              <a:cxn ang="16200000">
                <a:pos x="wd2" y="hd2"/>
              </a:cxn>
            </a:cxnLst>
            <a:rect l="0" t="0" r="r" b="b"/>
            <a:pathLst>
              <a:path w="21600" h="21600" extrusionOk="0">
                <a:moveTo>
                  <a:pt x="982" y="0"/>
                </a:moveTo>
                <a:cubicBezTo>
                  <a:pt x="1886" y="621"/>
                  <a:pt x="2725" y="1254"/>
                  <a:pt x="3498" y="1886"/>
                </a:cubicBezTo>
                <a:cubicBezTo>
                  <a:pt x="9248" y="6588"/>
                  <a:pt x="11251" y="11505"/>
                  <a:pt x="9511" y="16391"/>
                </a:cubicBezTo>
                <a:cubicBezTo>
                  <a:pt x="4670" y="16538"/>
                  <a:pt x="674" y="17430"/>
                  <a:pt x="62" y="18636"/>
                </a:cubicBezTo>
                <a:cubicBezTo>
                  <a:pt x="7" y="18742"/>
                  <a:pt x="0" y="18855"/>
                  <a:pt x="0" y="18965"/>
                </a:cubicBezTo>
                <a:cubicBezTo>
                  <a:pt x="0" y="20418"/>
                  <a:pt x="4844" y="21600"/>
                  <a:pt x="10800" y="21600"/>
                </a:cubicBezTo>
                <a:cubicBezTo>
                  <a:pt x="16755" y="21600"/>
                  <a:pt x="21600" y="20418"/>
                  <a:pt x="21600" y="18965"/>
                </a:cubicBezTo>
                <a:cubicBezTo>
                  <a:pt x="21600" y="17734"/>
                  <a:pt x="18064" y="16753"/>
                  <a:pt x="13377" y="16466"/>
                </a:cubicBezTo>
                <a:cubicBezTo>
                  <a:pt x="14637" y="11589"/>
                  <a:pt x="12731" y="6701"/>
                  <a:pt x="7609" y="1976"/>
                </a:cubicBezTo>
                <a:cubicBezTo>
                  <a:pt x="6893" y="1315"/>
                  <a:pt x="6115" y="652"/>
                  <a:pt x="5277" y="0"/>
                </a:cubicBezTo>
                <a:lnTo>
                  <a:pt x="982" y="0"/>
                </a:lnTo>
                <a:close/>
                <a:moveTo>
                  <a:pt x="10800" y="17289"/>
                </a:moveTo>
                <a:cubicBezTo>
                  <a:pt x="14580" y="17289"/>
                  <a:pt x="17673" y="18043"/>
                  <a:pt x="17673" y="18965"/>
                </a:cubicBezTo>
                <a:cubicBezTo>
                  <a:pt x="17673" y="19888"/>
                  <a:pt x="14580" y="20642"/>
                  <a:pt x="10800" y="20642"/>
                </a:cubicBezTo>
                <a:cubicBezTo>
                  <a:pt x="7020" y="20642"/>
                  <a:pt x="3928" y="19888"/>
                  <a:pt x="3927" y="18965"/>
                </a:cubicBezTo>
                <a:cubicBezTo>
                  <a:pt x="3927" y="18895"/>
                  <a:pt x="3954" y="18824"/>
                  <a:pt x="3989" y="18756"/>
                </a:cubicBezTo>
                <a:cubicBezTo>
                  <a:pt x="4413" y="17920"/>
                  <a:pt x="7346" y="17289"/>
                  <a:pt x="10800" y="17289"/>
                </a:cubicBezTo>
                <a:close/>
              </a:path>
            </a:pathLst>
          </a:custGeom>
          <a:ln w="12700" cap="flat">
            <a:noFill/>
            <a:miter lim="400000"/>
          </a:ln>
          <a:effectLst/>
        </p:spPr>
        <p:txBody>
          <a:bodyPr wrap="square" lIns="0" tIns="0" rIns="0" bIns="0"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useBgFill="1">
        <p:nvSpPr>
          <p:cNvPr id="30" name="Shape 62459">
            <a:extLst>
              <a:ext uri="{FF2B5EF4-FFF2-40B4-BE49-F238E27FC236}">
                <a16:creationId xmlns:a16="http://schemas.microsoft.com/office/drawing/2014/main" id="{D5A12A84-4BB1-2645-8143-96CB14DC3F72}"/>
              </a:ext>
            </a:extLst>
          </p:cNvPr>
          <p:cNvSpPr/>
          <p:nvPr/>
        </p:nvSpPr>
        <p:spPr>
          <a:xfrm>
            <a:off x="18179607" y="3289171"/>
            <a:ext cx="1125041" cy="495833"/>
          </a:xfrm>
          <a:custGeom>
            <a:avLst/>
            <a:gdLst/>
            <a:ahLst/>
            <a:cxnLst>
              <a:cxn ang="0">
                <a:pos x="wd2" y="hd2"/>
              </a:cxn>
              <a:cxn ang="5400000">
                <a:pos x="wd2" y="hd2"/>
              </a:cxn>
              <a:cxn ang="10800000">
                <a:pos x="wd2" y="hd2"/>
              </a:cxn>
              <a:cxn ang="16200000">
                <a:pos x="wd2" y="hd2"/>
              </a:cxn>
            </a:cxnLst>
            <a:rect l="0" t="0" r="r" b="b"/>
            <a:pathLst>
              <a:path w="21600" h="20595" extrusionOk="0">
                <a:moveTo>
                  <a:pt x="10815" y="0"/>
                </a:moveTo>
                <a:cubicBezTo>
                  <a:pt x="9597" y="0"/>
                  <a:pt x="8372" y="1011"/>
                  <a:pt x="7443" y="3021"/>
                </a:cubicBezTo>
                <a:cubicBezTo>
                  <a:pt x="6831" y="4344"/>
                  <a:pt x="6508" y="5963"/>
                  <a:pt x="6299" y="7649"/>
                </a:cubicBezTo>
                <a:lnTo>
                  <a:pt x="921" y="7649"/>
                </a:lnTo>
                <a:cubicBezTo>
                  <a:pt x="720" y="8478"/>
                  <a:pt x="543" y="9333"/>
                  <a:pt x="389" y="10208"/>
                </a:cubicBezTo>
                <a:cubicBezTo>
                  <a:pt x="234" y="11094"/>
                  <a:pt x="104" y="12000"/>
                  <a:pt x="0" y="12920"/>
                </a:cubicBezTo>
                <a:lnTo>
                  <a:pt x="6299" y="12920"/>
                </a:lnTo>
                <a:cubicBezTo>
                  <a:pt x="6507" y="14613"/>
                  <a:pt x="6829" y="16252"/>
                  <a:pt x="7443" y="17580"/>
                </a:cubicBezTo>
                <a:cubicBezTo>
                  <a:pt x="9301" y="21600"/>
                  <a:pt x="12314" y="21600"/>
                  <a:pt x="14172" y="17580"/>
                </a:cubicBezTo>
                <a:cubicBezTo>
                  <a:pt x="14786" y="16252"/>
                  <a:pt x="15123" y="14613"/>
                  <a:pt x="15331" y="12920"/>
                </a:cubicBezTo>
                <a:lnTo>
                  <a:pt x="21600" y="12920"/>
                </a:lnTo>
                <a:cubicBezTo>
                  <a:pt x="21496" y="12000"/>
                  <a:pt x="21366" y="11094"/>
                  <a:pt x="21211" y="10208"/>
                </a:cubicBezTo>
                <a:cubicBezTo>
                  <a:pt x="21057" y="9333"/>
                  <a:pt x="20880" y="8478"/>
                  <a:pt x="20679" y="7649"/>
                </a:cubicBezTo>
                <a:lnTo>
                  <a:pt x="15331" y="7649"/>
                </a:lnTo>
                <a:cubicBezTo>
                  <a:pt x="15122" y="5963"/>
                  <a:pt x="14784" y="4344"/>
                  <a:pt x="14172" y="3021"/>
                </a:cubicBezTo>
                <a:cubicBezTo>
                  <a:pt x="13243" y="1011"/>
                  <a:pt x="12033" y="0"/>
                  <a:pt x="10815" y="0"/>
                </a:cubicBezTo>
                <a:close/>
                <a:moveTo>
                  <a:pt x="10221" y="3535"/>
                </a:moveTo>
                <a:lnTo>
                  <a:pt x="11409" y="3535"/>
                </a:lnTo>
                <a:lnTo>
                  <a:pt x="11409" y="8999"/>
                </a:lnTo>
                <a:lnTo>
                  <a:pt x="13935" y="8999"/>
                </a:lnTo>
                <a:lnTo>
                  <a:pt x="13935" y="11570"/>
                </a:lnTo>
                <a:lnTo>
                  <a:pt x="11409" y="11570"/>
                </a:lnTo>
                <a:lnTo>
                  <a:pt x="11409" y="17034"/>
                </a:lnTo>
                <a:lnTo>
                  <a:pt x="10221" y="17034"/>
                </a:lnTo>
                <a:lnTo>
                  <a:pt x="10221" y="11570"/>
                </a:lnTo>
                <a:lnTo>
                  <a:pt x="7695" y="11570"/>
                </a:lnTo>
                <a:lnTo>
                  <a:pt x="7695" y="8999"/>
                </a:lnTo>
                <a:lnTo>
                  <a:pt x="10221" y="8999"/>
                </a:lnTo>
                <a:lnTo>
                  <a:pt x="10221" y="3535"/>
                </a:lnTo>
                <a:close/>
              </a:path>
            </a:pathLst>
          </a:custGeom>
          <a:ln w="12700" cap="flat">
            <a:noFill/>
            <a:miter lim="400000"/>
          </a:ln>
          <a:effectLst/>
        </p:spPr>
        <p:txBody>
          <a:bodyPr wrap="square" lIns="0" tIns="0" rIns="0" bIns="0" numCol="1" anchor="ctr">
            <a:noAutofit/>
          </a:bodyPr>
          <a:lstStyle/>
          <a:p>
            <a:pPr defTabSz="821560">
              <a:defRPr sz="10400">
                <a:solidFill>
                  <a:srgbClr val="000000"/>
                </a:solidFill>
                <a:latin typeface="Gill Sans"/>
                <a:ea typeface="Gill Sans"/>
                <a:cs typeface="Gill Sans"/>
                <a:sym typeface="Gill Sans"/>
              </a:defRPr>
            </a:pPr>
            <a:endParaRPr sz="14626" dirty="0">
              <a:latin typeface="Lato Light" panose="020F0502020204030203" pitchFamily="34" charset="0"/>
              <a:ea typeface="Lato Light" panose="020F0502020204030203" pitchFamily="34" charset="0"/>
              <a:cs typeface="Lato Light" panose="020F0502020204030203" pitchFamily="34" charset="0"/>
            </a:endParaRPr>
          </a:p>
        </p:txBody>
      </p:sp>
      <p:sp>
        <p:nvSpPr>
          <p:cNvPr id="23" name="Shape 62461">
            <a:extLst>
              <a:ext uri="{FF2B5EF4-FFF2-40B4-BE49-F238E27FC236}">
                <a16:creationId xmlns:a16="http://schemas.microsoft.com/office/drawing/2014/main" id="{7147A088-AE3E-C040-A9A6-E965032EED7D}"/>
              </a:ext>
            </a:extLst>
          </p:cNvPr>
          <p:cNvSpPr/>
          <p:nvPr/>
        </p:nvSpPr>
        <p:spPr>
          <a:xfrm>
            <a:off x="6543077" y="5878375"/>
            <a:ext cx="978459" cy="3389065"/>
          </a:xfrm>
          <a:custGeom>
            <a:avLst/>
            <a:gdLst/>
            <a:ahLst/>
            <a:cxnLst>
              <a:cxn ang="0">
                <a:pos x="wd2" y="hd2"/>
              </a:cxn>
              <a:cxn ang="5400000">
                <a:pos x="wd2" y="hd2"/>
              </a:cxn>
              <a:cxn ang="10800000">
                <a:pos x="wd2" y="hd2"/>
              </a:cxn>
              <a:cxn ang="16200000">
                <a:pos x="wd2" y="hd2"/>
              </a:cxn>
            </a:cxnLst>
            <a:rect l="0" t="0" r="r" b="b"/>
            <a:pathLst>
              <a:path w="21530" h="21597" extrusionOk="0">
                <a:moveTo>
                  <a:pt x="2066" y="0"/>
                </a:moveTo>
                <a:cubicBezTo>
                  <a:pt x="1505" y="-3"/>
                  <a:pt x="983" y="64"/>
                  <a:pt x="619" y="173"/>
                </a:cubicBezTo>
                <a:cubicBezTo>
                  <a:pt x="270" y="276"/>
                  <a:pt x="61" y="417"/>
                  <a:pt x="74" y="572"/>
                </a:cubicBezTo>
                <a:cubicBezTo>
                  <a:pt x="71" y="1231"/>
                  <a:pt x="65" y="1890"/>
                  <a:pt x="40" y="2549"/>
                </a:cubicBezTo>
                <a:cubicBezTo>
                  <a:pt x="14" y="3204"/>
                  <a:pt x="-44" y="3857"/>
                  <a:pt x="57" y="4512"/>
                </a:cubicBezTo>
                <a:cubicBezTo>
                  <a:pt x="80" y="4661"/>
                  <a:pt x="115" y="4812"/>
                  <a:pt x="261" y="4956"/>
                </a:cubicBezTo>
                <a:cubicBezTo>
                  <a:pt x="348" y="5041"/>
                  <a:pt x="474" y="5123"/>
                  <a:pt x="619" y="5202"/>
                </a:cubicBezTo>
                <a:cubicBezTo>
                  <a:pt x="800" y="5301"/>
                  <a:pt x="1004" y="5397"/>
                  <a:pt x="1248" y="5483"/>
                </a:cubicBezTo>
                <a:lnTo>
                  <a:pt x="9386" y="9058"/>
                </a:lnTo>
                <a:lnTo>
                  <a:pt x="9352" y="21198"/>
                </a:lnTo>
                <a:cubicBezTo>
                  <a:pt x="9354" y="21308"/>
                  <a:pt x="9507" y="21408"/>
                  <a:pt x="9755" y="21480"/>
                </a:cubicBezTo>
                <a:cubicBezTo>
                  <a:pt x="9972" y="21544"/>
                  <a:pt x="10264" y="21587"/>
                  <a:pt x="10595" y="21597"/>
                </a:cubicBezTo>
                <a:lnTo>
                  <a:pt x="10935" y="21597"/>
                </a:lnTo>
                <a:cubicBezTo>
                  <a:pt x="11266" y="21587"/>
                  <a:pt x="11562" y="21544"/>
                  <a:pt x="11783" y="21480"/>
                </a:cubicBezTo>
                <a:cubicBezTo>
                  <a:pt x="12035" y="21408"/>
                  <a:pt x="12193" y="21308"/>
                  <a:pt x="12195" y="21198"/>
                </a:cubicBezTo>
                <a:lnTo>
                  <a:pt x="12161" y="9058"/>
                </a:lnTo>
                <a:lnTo>
                  <a:pt x="20281" y="5483"/>
                </a:lnTo>
                <a:cubicBezTo>
                  <a:pt x="20527" y="5396"/>
                  <a:pt x="20743" y="5301"/>
                  <a:pt x="20928" y="5202"/>
                </a:cubicBezTo>
                <a:cubicBezTo>
                  <a:pt x="21074" y="5123"/>
                  <a:pt x="21200" y="5041"/>
                  <a:pt x="21286" y="4956"/>
                </a:cubicBezTo>
                <a:cubicBezTo>
                  <a:pt x="21429" y="4812"/>
                  <a:pt x="21454" y="4661"/>
                  <a:pt x="21473" y="4512"/>
                </a:cubicBezTo>
                <a:cubicBezTo>
                  <a:pt x="21556" y="3858"/>
                  <a:pt x="21529" y="3204"/>
                  <a:pt x="21507" y="2549"/>
                </a:cubicBezTo>
                <a:cubicBezTo>
                  <a:pt x="21485" y="1890"/>
                  <a:pt x="21458" y="1231"/>
                  <a:pt x="21456" y="572"/>
                </a:cubicBezTo>
                <a:cubicBezTo>
                  <a:pt x="21468" y="417"/>
                  <a:pt x="21260" y="276"/>
                  <a:pt x="20911" y="173"/>
                </a:cubicBezTo>
                <a:cubicBezTo>
                  <a:pt x="20547" y="64"/>
                  <a:pt x="20042" y="-3"/>
                  <a:pt x="19481" y="0"/>
                </a:cubicBezTo>
                <a:lnTo>
                  <a:pt x="10850" y="0"/>
                </a:lnTo>
                <a:lnTo>
                  <a:pt x="10680" y="0"/>
                </a:lnTo>
                <a:lnTo>
                  <a:pt x="2066" y="0"/>
                </a:lnTo>
                <a:close/>
                <a:moveTo>
                  <a:pt x="3564" y="715"/>
                </a:moveTo>
                <a:lnTo>
                  <a:pt x="10680" y="715"/>
                </a:lnTo>
                <a:lnTo>
                  <a:pt x="10850" y="715"/>
                </a:lnTo>
                <a:lnTo>
                  <a:pt x="17966" y="715"/>
                </a:lnTo>
                <a:cubicBezTo>
                  <a:pt x="18258" y="715"/>
                  <a:pt x="18515" y="747"/>
                  <a:pt x="18715" y="804"/>
                </a:cubicBezTo>
                <a:cubicBezTo>
                  <a:pt x="18910" y="859"/>
                  <a:pt x="19038" y="936"/>
                  <a:pt x="19038" y="1021"/>
                </a:cubicBezTo>
                <a:lnTo>
                  <a:pt x="19038" y="1706"/>
                </a:lnTo>
                <a:lnTo>
                  <a:pt x="19004" y="3092"/>
                </a:lnTo>
                <a:cubicBezTo>
                  <a:pt x="19003" y="3343"/>
                  <a:pt x="19003" y="3595"/>
                  <a:pt x="19004" y="3846"/>
                </a:cubicBezTo>
                <a:cubicBezTo>
                  <a:pt x="19006" y="4066"/>
                  <a:pt x="19009" y="4287"/>
                  <a:pt x="18987" y="4507"/>
                </a:cubicBezTo>
                <a:cubicBezTo>
                  <a:pt x="18978" y="4607"/>
                  <a:pt x="18963" y="4708"/>
                  <a:pt x="18919" y="4808"/>
                </a:cubicBezTo>
                <a:cubicBezTo>
                  <a:pt x="18896" y="4861"/>
                  <a:pt x="18864" y="4915"/>
                  <a:pt x="18800" y="4965"/>
                </a:cubicBezTo>
                <a:cubicBezTo>
                  <a:pt x="18700" y="5045"/>
                  <a:pt x="18528" y="5114"/>
                  <a:pt x="18358" y="5182"/>
                </a:cubicBezTo>
                <a:cubicBezTo>
                  <a:pt x="15699" y="6254"/>
                  <a:pt x="13184" y="7358"/>
                  <a:pt x="10765" y="8476"/>
                </a:cubicBezTo>
                <a:cubicBezTo>
                  <a:pt x="8346" y="7358"/>
                  <a:pt x="5828" y="6254"/>
                  <a:pt x="3172" y="5182"/>
                </a:cubicBezTo>
                <a:cubicBezTo>
                  <a:pt x="3002" y="5114"/>
                  <a:pt x="2844" y="5044"/>
                  <a:pt x="2747" y="4965"/>
                </a:cubicBezTo>
                <a:cubicBezTo>
                  <a:pt x="2684" y="4915"/>
                  <a:pt x="2651" y="4861"/>
                  <a:pt x="2627" y="4808"/>
                </a:cubicBezTo>
                <a:cubicBezTo>
                  <a:pt x="2583" y="4708"/>
                  <a:pt x="2569" y="4607"/>
                  <a:pt x="2559" y="4507"/>
                </a:cubicBezTo>
                <a:cubicBezTo>
                  <a:pt x="2539" y="4287"/>
                  <a:pt x="2541" y="4066"/>
                  <a:pt x="2542" y="3846"/>
                </a:cubicBezTo>
                <a:cubicBezTo>
                  <a:pt x="2544" y="3595"/>
                  <a:pt x="2544" y="3343"/>
                  <a:pt x="2542" y="3092"/>
                </a:cubicBezTo>
                <a:lnTo>
                  <a:pt x="2508" y="1706"/>
                </a:lnTo>
                <a:lnTo>
                  <a:pt x="2508" y="1021"/>
                </a:lnTo>
                <a:cubicBezTo>
                  <a:pt x="2508" y="936"/>
                  <a:pt x="2620" y="859"/>
                  <a:pt x="2815" y="804"/>
                </a:cubicBezTo>
                <a:cubicBezTo>
                  <a:pt x="3010" y="748"/>
                  <a:pt x="3271" y="715"/>
                  <a:pt x="3564" y="715"/>
                </a:cubicBezTo>
                <a:close/>
              </a:path>
            </a:pathLst>
          </a:custGeom>
          <a:solidFill>
            <a:schemeClr val="bg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5" name="Shape 62462">
            <a:extLst>
              <a:ext uri="{FF2B5EF4-FFF2-40B4-BE49-F238E27FC236}">
                <a16:creationId xmlns:a16="http://schemas.microsoft.com/office/drawing/2014/main" id="{1DF9D9C3-BBA8-5645-9299-165BBD120036}"/>
              </a:ext>
            </a:extLst>
          </p:cNvPr>
          <p:cNvSpPr/>
          <p:nvPr/>
        </p:nvSpPr>
        <p:spPr>
          <a:xfrm>
            <a:off x="4401360" y="3160728"/>
            <a:ext cx="2829626" cy="6179211"/>
          </a:xfrm>
          <a:custGeom>
            <a:avLst/>
            <a:gdLst/>
            <a:ahLst/>
            <a:cxnLst>
              <a:cxn ang="0">
                <a:pos x="wd2" y="hd2"/>
              </a:cxn>
              <a:cxn ang="5400000">
                <a:pos x="wd2" y="hd2"/>
              </a:cxn>
              <a:cxn ang="10800000">
                <a:pos x="wd2" y="hd2"/>
              </a:cxn>
              <a:cxn ang="16200000">
                <a:pos x="wd2" y="hd2"/>
              </a:cxn>
            </a:cxnLst>
            <a:rect l="0" t="0" r="r" b="b"/>
            <a:pathLst>
              <a:path w="21600" h="21599" extrusionOk="0">
                <a:moveTo>
                  <a:pt x="9444" y="0"/>
                </a:moveTo>
                <a:cubicBezTo>
                  <a:pt x="7072" y="0"/>
                  <a:pt x="5149" y="880"/>
                  <a:pt x="5150" y="1966"/>
                </a:cubicBezTo>
                <a:cubicBezTo>
                  <a:pt x="5152" y="3052"/>
                  <a:pt x="7071" y="3929"/>
                  <a:pt x="9444" y="3930"/>
                </a:cubicBezTo>
                <a:cubicBezTo>
                  <a:pt x="11817" y="3930"/>
                  <a:pt x="13743" y="3052"/>
                  <a:pt x="13744" y="1966"/>
                </a:cubicBezTo>
                <a:cubicBezTo>
                  <a:pt x="13746" y="880"/>
                  <a:pt x="11819" y="-1"/>
                  <a:pt x="9444" y="0"/>
                </a:cubicBezTo>
                <a:close/>
                <a:moveTo>
                  <a:pt x="4991" y="4292"/>
                </a:moveTo>
                <a:cubicBezTo>
                  <a:pt x="3615" y="4293"/>
                  <a:pt x="2367" y="4533"/>
                  <a:pt x="1465" y="4919"/>
                </a:cubicBezTo>
                <a:cubicBezTo>
                  <a:pt x="563" y="5306"/>
                  <a:pt x="0" y="5840"/>
                  <a:pt x="0" y="6429"/>
                </a:cubicBezTo>
                <a:lnTo>
                  <a:pt x="0" y="9517"/>
                </a:lnTo>
                <a:lnTo>
                  <a:pt x="0" y="9553"/>
                </a:lnTo>
                <a:lnTo>
                  <a:pt x="0" y="9580"/>
                </a:lnTo>
                <a:lnTo>
                  <a:pt x="12" y="9580"/>
                </a:lnTo>
                <a:cubicBezTo>
                  <a:pt x="12" y="9580"/>
                  <a:pt x="12" y="9581"/>
                  <a:pt x="12" y="9582"/>
                </a:cubicBezTo>
                <a:cubicBezTo>
                  <a:pt x="21" y="9684"/>
                  <a:pt x="71" y="9778"/>
                  <a:pt x="160" y="9866"/>
                </a:cubicBezTo>
                <a:cubicBezTo>
                  <a:pt x="247" y="9954"/>
                  <a:pt x="364" y="10033"/>
                  <a:pt x="514" y="10099"/>
                </a:cubicBezTo>
                <a:cubicBezTo>
                  <a:pt x="662" y="10164"/>
                  <a:pt x="835" y="10216"/>
                  <a:pt x="1028" y="10253"/>
                </a:cubicBezTo>
                <a:cubicBezTo>
                  <a:pt x="1030" y="10254"/>
                  <a:pt x="1031" y="10255"/>
                  <a:pt x="1034" y="10256"/>
                </a:cubicBezTo>
                <a:cubicBezTo>
                  <a:pt x="1228" y="10292"/>
                  <a:pt x="1442" y="10313"/>
                  <a:pt x="1666" y="10313"/>
                </a:cubicBezTo>
                <a:lnTo>
                  <a:pt x="4442" y="10313"/>
                </a:lnTo>
                <a:lnTo>
                  <a:pt x="4442" y="12079"/>
                </a:lnTo>
                <a:lnTo>
                  <a:pt x="4442" y="20693"/>
                </a:lnTo>
                <a:cubicBezTo>
                  <a:pt x="4442" y="21192"/>
                  <a:pt x="5388" y="21599"/>
                  <a:pt x="6556" y="21599"/>
                </a:cubicBezTo>
                <a:cubicBezTo>
                  <a:pt x="7724" y="21599"/>
                  <a:pt x="8671" y="21192"/>
                  <a:pt x="8671" y="20693"/>
                </a:cubicBezTo>
                <a:lnTo>
                  <a:pt x="8671" y="12806"/>
                </a:lnTo>
                <a:cubicBezTo>
                  <a:pt x="8685" y="12718"/>
                  <a:pt x="8774" y="12640"/>
                  <a:pt x="8913" y="12582"/>
                </a:cubicBezTo>
                <a:cubicBezTo>
                  <a:pt x="9052" y="12524"/>
                  <a:pt x="9238" y="12488"/>
                  <a:pt x="9444" y="12484"/>
                </a:cubicBezTo>
                <a:cubicBezTo>
                  <a:pt x="9651" y="12488"/>
                  <a:pt x="9837" y="12524"/>
                  <a:pt x="9976" y="12582"/>
                </a:cubicBezTo>
                <a:cubicBezTo>
                  <a:pt x="10115" y="12640"/>
                  <a:pt x="10210" y="12718"/>
                  <a:pt x="10224" y="12806"/>
                </a:cubicBezTo>
                <a:lnTo>
                  <a:pt x="10224" y="20693"/>
                </a:lnTo>
                <a:cubicBezTo>
                  <a:pt x="10224" y="21192"/>
                  <a:pt x="11170" y="21599"/>
                  <a:pt x="12339" y="21599"/>
                </a:cubicBezTo>
                <a:cubicBezTo>
                  <a:pt x="13507" y="21599"/>
                  <a:pt x="14453" y="21192"/>
                  <a:pt x="14453" y="20693"/>
                </a:cubicBezTo>
                <a:lnTo>
                  <a:pt x="14453" y="12079"/>
                </a:lnTo>
                <a:lnTo>
                  <a:pt x="14465" y="6177"/>
                </a:lnTo>
                <a:lnTo>
                  <a:pt x="15617" y="5807"/>
                </a:lnTo>
                <a:lnTo>
                  <a:pt x="18275" y="6675"/>
                </a:lnTo>
                <a:lnTo>
                  <a:pt x="18275" y="10670"/>
                </a:lnTo>
                <a:cubicBezTo>
                  <a:pt x="18275" y="11062"/>
                  <a:pt x="19017" y="11381"/>
                  <a:pt x="19934" y="11381"/>
                </a:cubicBezTo>
                <a:cubicBezTo>
                  <a:pt x="20851" y="11381"/>
                  <a:pt x="21599" y="11064"/>
                  <a:pt x="21600" y="10672"/>
                </a:cubicBezTo>
                <a:lnTo>
                  <a:pt x="21559" y="6174"/>
                </a:lnTo>
                <a:cubicBezTo>
                  <a:pt x="21556" y="6076"/>
                  <a:pt x="21521" y="5979"/>
                  <a:pt x="21441" y="5888"/>
                </a:cubicBezTo>
                <a:cubicBezTo>
                  <a:pt x="21361" y="5797"/>
                  <a:pt x="21240" y="5712"/>
                  <a:pt x="21080" y="5639"/>
                </a:cubicBezTo>
                <a:cubicBezTo>
                  <a:pt x="20411" y="5346"/>
                  <a:pt x="19692" y="5077"/>
                  <a:pt x="18930" y="4836"/>
                </a:cubicBezTo>
                <a:cubicBezTo>
                  <a:pt x="18476" y="4692"/>
                  <a:pt x="18004" y="4557"/>
                  <a:pt x="17489" y="4465"/>
                </a:cubicBezTo>
                <a:cubicBezTo>
                  <a:pt x="16936" y="4367"/>
                  <a:pt x="16346" y="4320"/>
                  <a:pt x="15753" y="4327"/>
                </a:cubicBezTo>
                <a:lnTo>
                  <a:pt x="4991" y="4292"/>
                </a:lnTo>
                <a:close/>
                <a:moveTo>
                  <a:pt x="3881" y="6972"/>
                </a:moveTo>
                <a:cubicBezTo>
                  <a:pt x="4192" y="6972"/>
                  <a:pt x="4442" y="7081"/>
                  <a:pt x="4442" y="7213"/>
                </a:cubicBezTo>
                <a:lnTo>
                  <a:pt x="4442" y="8755"/>
                </a:lnTo>
                <a:lnTo>
                  <a:pt x="3319" y="8755"/>
                </a:lnTo>
                <a:lnTo>
                  <a:pt x="3319" y="7213"/>
                </a:lnTo>
                <a:cubicBezTo>
                  <a:pt x="3319" y="7081"/>
                  <a:pt x="3572" y="6972"/>
                  <a:pt x="3881" y="6972"/>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useBgFill="1">
        <p:nvSpPr>
          <p:cNvPr id="26" name="Shape 62463">
            <a:extLst>
              <a:ext uri="{FF2B5EF4-FFF2-40B4-BE49-F238E27FC236}">
                <a16:creationId xmlns:a16="http://schemas.microsoft.com/office/drawing/2014/main" id="{4C421932-AF17-7F4F-8B6B-013B52060698}"/>
              </a:ext>
            </a:extLst>
          </p:cNvPr>
          <p:cNvSpPr/>
          <p:nvPr/>
        </p:nvSpPr>
        <p:spPr>
          <a:xfrm>
            <a:off x="4983223" y="7669794"/>
            <a:ext cx="554011" cy="12248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719"/>
                </a:lnTo>
                <a:cubicBezTo>
                  <a:pt x="3183" y="2411"/>
                  <a:pt x="6262" y="3187"/>
                  <a:pt x="9201" y="4025"/>
                </a:cubicBezTo>
                <a:cubicBezTo>
                  <a:pt x="6002" y="5075"/>
                  <a:pt x="2948" y="6227"/>
                  <a:pt x="0" y="7450"/>
                </a:cubicBezTo>
                <a:lnTo>
                  <a:pt x="0" y="9538"/>
                </a:lnTo>
                <a:cubicBezTo>
                  <a:pt x="3728" y="7798"/>
                  <a:pt x="7712" y="6230"/>
                  <a:pt x="11977" y="4858"/>
                </a:cubicBezTo>
                <a:cubicBezTo>
                  <a:pt x="15430" y="5932"/>
                  <a:pt x="18572" y="7164"/>
                  <a:pt x="21600" y="8460"/>
                </a:cubicBezTo>
                <a:lnTo>
                  <a:pt x="21600" y="6427"/>
                </a:lnTo>
                <a:cubicBezTo>
                  <a:pt x="19414" y="5571"/>
                  <a:pt x="17179" y="4748"/>
                  <a:pt x="14812" y="3984"/>
                </a:cubicBezTo>
                <a:cubicBezTo>
                  <a:pt x="17002" y="3339"/>
                  <a:pt x="19288" y="2765"/>
                  <a:pt x="21600" y="2224"/>
                </a:cubicBezTo>
                <a:lnTo>
                  <a:pt x="21600" y="573"/>
                </a:lnTo>
                <a:cubicBezTo>
                  <a:pt x="18290" y="1342"/>
                  <a:pt x="15039" y="2155"/>
                  <a:pt x="11946" y="3097"/>
                </a:cubicBezTo>
                <a:cubicBezTo>
                  <a:pt x="8344" y="2020"/>
                  <a:pt x="4622" y="1005"/>
                  <a:pt x="664" y="136"/>
                </a:cubicBezTo>
                <a:cubicBezTo>
                  <a:pt x="445" y="88"/>
                  <a:pt x="220" y="47"/>
                  <a:pt x="0" y="0"/>
                </a:cubicBezTo>
                <a:close/>
                <a:moveTo>
                  <a:pt x="0" y="12049"/>
                </a:moveTo>
                <a:lnTo>
                  <a:pt x="0" y="13768"/>
                </a:lnTo>
                <a:cubicBezTo>
                  <a:pt x="3183" y="14459"/>
                  <a:pt x="6263" y="15222"/>
                  <a:pt x="9201" y="16060"/>
                </a:cubicBezTo>
                <a:cubicBezTo>
                  <a:pt x="6002" y="17109"/>
                  <a:pt x="2948" y="18262"/>
                  <a:pt x="0" y="19485"/>
                </a:cubicBezTo>
                <a:lnTo>
                  <a:pt x="0" y="21600"/>
                </a:lnTo>
                <a:cubicBezTo>
                  <a:pt x="3726" y="19862"/>
                  <a:pt x="7719" y="18291"/>
                  <a:pt x="11977" y="16920"/>
                </a:cubicBezTo>
                <a:cubicBezTo>
                  <a:pt x="15431" y="17995"/>
                  <a:pt x="18570" y="19231"/>
                  <a:pt x="21600" y="20522"/>
                </a:cubicBezTo>
                <a:lnTo>
                  <a:pt x="21600" y="18503"/>
                </a:lnTo>
                <a:cubicBezTo>
                  <a:pt x="19403" y="17641"/>
                  <a:pt x="17165" y="16802"/>
                  <a:pt x="14782" y="16033"/>
                </a:cubicBezTo>
                <a:cubicBezTo>
                  <a:pt x="16983" y="15383"/>
                  <a:pt x="19272" y="14820"/>
                  <a:pt x="21600" y="14273"/>
                </a:cubicBezTo>
                <a:lnTo>
                  <a:pt x="21600" y="12622"/>
                </a:lnTo>
                <a:cubicBezTo>
                  <a:pt x="18284" y="13386"/>
                  <a:pt x="15040" y="14203"/>
                  <a:pt x="11946" y="15146"/>
                </a:cubicBezTo>
                <a:cubicBezTo>
                  <a:pt x="8346" y="14069"/>
                  <a:pt x="4620" y="13053"/>
                  <a:pt x="664" y="12185"/>
                </a:cubicBezTo>
                <a:cubicBezTo>
                  <a:pt x="447" y="12137"/>
                  <a:pt x="218" y="12095"/>
                  <a:pt x="0" y="12049"/>
                </a:cubicBezTo>
                <a:close/>
              </a:path>
            </a:pathLst>
          </a:custGeom>
          <a:ln w="12700" cap="flat">
            <a:noFill/>
            <a:miter lim="400000"/>
          </a:ln>
          <a:effectLst/>
        </p:spPr>
        <p:txBody>
          <a:bodyPr wrap="square" lIns="0" tIns="0" rIns="0" bIns="0" numCol="1" anchor="ctr">
            <a:noAutofit/>
          </a:bodyPr>
          <a:lstStyle/>
          <a:p>
            <a:pPr defTabSz="821560">
              <a:defRPr sz="10400">
                <a:solidFill>
                  <a:srgbClr val="000000"/>
                </a:solidFill>
                <a:latin typeface="Gill Sans"/>
                <a:ea typeface="Gill Sans"/>
                <a:cs typeface="Gill Sans"/>
                <a:sym typeface="Gill Sans"/>
              </a:defRPr>
            </a:pPr>
            <a:endParaRPr sz="14626" dirty="0">
              <a:latin typeface="Lato Light" panose="020F0502020204030203" pitchFamily="34" charset="0"/>
              <a:ea typeface="Lato Light" panose="020F0502020204030203" pitchFamily="34" charset="0"/>
              <a:cs typeface="Lato Light" panose="020F0502020204030203" pitchFamily="34" charset="0"/>
            </a:endParaRPr>
          </a:p>
        </p:txBody>
      </p:sp>
      <p:sp useBgFill="1">
        <p:nvSpPr>
          <p:cNvPr id="27" name="Shape 62464">
            <a:extLst>
              <a:ext uri="{FF2B5EF4-FFF2-40B4-BE49-F238E27FC236}">
                <a16:creationId xmlns:a16="http://schemas.microsoft.com/office/drawing/2014/main" id="{03DE12C7-38BB-B541-B220-A62B993C5DEC}"/>
              </a:ext>
            </a:extLst>
          </p:cNvPr>
          <p:cNvSpPr/>
          <p:nvPr/>
        </p:nvSpPr>
        <p:spPr>
          <a:xfrm>
            <a:off x="5011078" y="4386581"/>
            <a:ext cx="1158485" cy="1731042"/>
          </a:xfrm>
          <a:custGeom>
            <a:avLst/>
            <a:gdLst/>
            <a:ahLst/>
            <a:cxnLst>
              <a:cxn ang="0">
                <a:pos x="wd2" y="hd2"/>
              </a:cxn>
              <a:cxn ang="5400000">
                <a:pos x="wd2" y="hd2"/>
              </a:cxn>
              <a:cxn ang="10800000">
                <a:pos x="wd2" y="hd2"/>
              </a:cxn>
              <a:cxn ang="16200000">
                <a:pos x="wd2" y="hd2"/>
              </a:cxn>
            </a:cxnLst>
            <a:rect l="0" t="0" r="r" b="b"/>
            <a:pathLst>
              <a:path w="21600" h="21226" extrusionOk="0">
                <a:moveTo>
                  <a:pt x="16445" y="0"/>
                </a:moveTo>
                <a:cubicBezTo>
                  <a:pt x="17054" y="0"/>
                  <a:pt x="17663" y="0"/>
                  <a:pt x="18271" y="0"/>
                </a:cubicBezTo>
                <a:cubicBezTo>
                  <a:pt x="19381" y="0"/>
                  <a:pt x="20490" y="0"/>
                  <a:pt x="21600" y="0"/>
                </a:cubicBezTo>
                <a:cubicBezTo>
                  <a:pt x="21590" y="3777"/>
                  <a:pt x="20797" y="7419"/>
                  <a:pt x="19322" y="10908"/>
                </a:cubicBezTo>
                <a:cubicBezTo>
                  <a:pt x="18398" y="13092"/>
                  <a:pt x="17190" y="15286"/>
                  <a:pt x="14955" y="17129"/>
                </a:cubicBezTo>
                <a:cubicBezTo>
                  <a:pt x="11371" y="20083"/>
                  <a:pt x="5705" y="21600"/>
                  <a:pt x="0" y="21147"/>
                </a:cubicBezTo>
                <a:lnTo>
                  <a:pt x="16445" y="0"/>
                </a:lnTo>
                <a:close/>
              </a:path>
            </a:pathLst>
          </a:custGeom>
          <a:ln w="12700" cap="flat">
            <a:noFill/>
            <a:miter lim="400000"/>
          </a:ln>
          <a:effectLst/>
        </p:spPr>
        <p:txBody>
          <a:bodyPr wrap="square" lIns="0" tIns="0" rIns="0" bIns="0" numCol="1" anchor="ctr">
            <a:noAutofit/>
          </a:bodyPr>
          <a:lstStyle/>
          <a:p>
            <a:pPr defTabSz="821560">
              <a:defRPr sz="10400">
                <a:solidFill>
                  <a:srgbClr val="000000"/>
                </a:solidFill>
                <a:latin typeface="Gill Sans"/>
                <a:ea typeface="Gill Sans"/>
                <a:cs typeface="Gill Sans"/>
                <a:sym typeface="Gill Sans"/>
              </a:defRPr>
            </a:pPr>
            <a:endParaRPr sz="14626" dirty="0">
              <a:latin typeface="Lato Light" panose="020F0502020204030203" pitchFamily="34" charset="0"/>
              <a:ea typeface="Lato Light" panose="020F0502020204030203" pitchFamily="34" charset="0"/>
              <a:cs typeface="Lato Light" panose="020F0502020204030203" pitchFamily="34" charset="0"/>
            </a:endParaRPr>
          </a:p>
        </p:txBody>
      </p:sp>
      <p:sp>
        <p:nvSpPr>
          <p:cNvPr id="37" name="TextBox 36">
            <a:extLst>
              <a:ext uri="{FF2B5EF4-FFF2-40B4-BE49-F238E27FC236}">
                <a16:creationId xmlns:a16="http://schemas.microsoft.com/office/drawing/2014/main" id="{FA767B6E-4710-9E4C-A8BC-80DDCFF7380F}"/>
              </a:ext>
            </a:extLst>
          </p:cNvPr>
          <p:cNvSpPr txBox="1"/>
          <p:nvPr/>
        </p:nvSpPr>
        <p:spPr>
          <a:xfrm>
            <a:off x="4158434" y="10036939"/>
            <a:ext cx="295625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01</a:t>
            </a:r>
          </a:p>
        </p:txBody>
      </p:sp>
      <p:sp>
        <p:nvSpPr>
          <p:cNvPr id="38" name="Subtitle 2">
            <a:extLst>
              <a:ext uri="{FF2B5EF4-FFF2-40B4-BE49-F238E27FC236}">
                <a16:creationId xmlns:a16="http://schemas.microsoft.com/office/drawing/2014/main" id="{0C9EEB66-BCDF-B549-8416-6928BF409C8E}"/>
              </a:ext>
            </a:extLst>
          </p:cNvPr>
          <p:cNvSpPr txBox="1">
            <a:spLocks/>
          </p:cNvSpPr>
          <p:nvPr/>
        </p:nvSpPr>
        <p:spPr>
          <a:xfrm>
            <a:off x="3336439" y="10744934"/>
            <a:ext cx="4600242"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9" name="TextBox 38">
            <a:extLst>
              <a:ext uri="{FF2B5EF4-FFF2-40B4-BE49-F238E27FC236}">
                <a16:creationId xmlns:a16="http://schemas.microsoft.com/office/drawing/2014/main" id="{51535BBC-5E2F-334E-B468-8787AA482FBB}"/>
              </a:ext>
            </a:extLst>
          </p:cNvPr>
          <p:cNvSpPr txBox="1"/>
          <p:nvPr/>
        </p:nvSpPr>
        <p:spPr>
          <a:xfrm>
            <a:off x="10670624" y="10036939"/>
            <a:ext cx="303640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02</a:t>
            </a:r>
          </a:p>
        </p:txBody>
      </p:sp>
      <p:sp>
        <p:nvSpPr>
          <p:cNvPr id="40" name="Subtitle 2">
            <a:extLst>
              <a:ext uri="{FF2B5EF4-FFF2-40B4-BE49-F238E27FC236}">
                <a16:creationId xmlns:a16="http://schemas.microsoft.com/office/drawing/2014/main" id="{9F88B6CA-A707-E840-BC93-DA5A92BB98F4}"/>
              </a:ext>
            </a:extLst>
          </p:cNvPr>
          <p:cNvSpPr txBox="1">
            <a:spLocks/>
          </p:cNvSpPr>
          <p:nvPr/>
        </p:nvSpPr>
        <p:spPr>
          <a:xfrm>
            <a:off x="9888704" y="10744934"/>
            <a:ext cx="4600242"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1" name="TextBox 40">
            <a:extLst>
              <a:ext uri="{FF2B5EF4-FFF2-40B4-BE49-F238E27FC236}">
                <a16:creationId xmlns:a16="http://schemas.microsoft.com/office/drawing/2014/main" id="{10D52342-F971-4948-A45A-3BF9BFFFDCA8}"/>
              </a:ext>
            </a:extLst>
          </p:cNvPr>
          <p:cNvSpPr txBox="1"/>
          <p:nvPr/>
        </p:nvSpPr>
        <p:spPr>
          <a:xfrm>
            <a:off x="17215675" y="10036939"/>
            <a:ext cx="305083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03</a:t>
            </a:r>
          </a:p>
        </p:txBody>
      </p:sp>
      <p:sp>
        <p:nvSpPr>
          <p:cNvPr id="42" name="Subtitle 2">
            <a:extLst>
              <a:ext uri="{FF2B5EF4-FFF2-40B4-BE49-F238E27FC236}">
                <a16:creationId xmlns:a16="http://schemas.microsoft.com/office/drawing/2014/main" id="{63196980-9479-E249-87C8-D2C640D8A11F}"/>
              </a:ext>
            </a:extLst>
          </p:cNvPr>
          <p:cNvSpPr txBox="1">
            <a:spLocks/>
          </p:cNvSpPr>
          <p:nvPr/>
        </p:nvSpPr>
        <p:spPr>
          <a:xfrm>
            <a:off x="16440969" y="10744934"/>
            <a:ext cx="4600242"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Tree>
    <p:extLst>
      <p:ext uri="{BB962C8B-B14F-4D97-AF65-F5344CB8AC3E}">
        <p14:creationId xmlns:p14="http://schemas.microsoft.com/office/powerpoint/2010/main" val="18793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85A7D03B-2AB3-F64E-9F11-EAD5BE6F0457}"/>
              </a:ext>
            </a:extLst>
          </p:cNvPr>
          <p:cNvGrpSpPr/>
          <p:nvPr/>
        </p:nvGrpSpPr>
        <p:grpSpPr>
          <a:xfrm>
            <a:off x="2082800" y="2601458"/>
            <a:ext cx="9561495" cy="10339209"/>
            <a:chOff x="2082800" y="2601458"/>
            <a:chExt cx="9561495" cy="10339209"/>
          </a:xfrm>
        </p:grpSpPr>
        <p:sp>
          <p:nvSpPr>
            <p:cNvPr id="7" name="Shape">
              <a:extLst>
                <a:ext uri="{FF2B5EF4-FFF2-40B4-BE49-F238E27FC236}">
                  <a16:creationId xmlns:a16="http://schemas.microsoft.com/office/drawing/2014/main" id="{41B04116-47D3-E045-B547-98212EDC181C}"/>
                </a:ext>
              </a:extLst>
            </p:cNvPr>
            <p:cNvSpPr/>
            <p:nvPr/>
          </p:nvSpPr>
          <p:spPr>
            <a:xfrm>
              <a:off x="2082800" y="3369944"/>
              <a:ext cx="7610718" cy="9570723"/>
            </a:xfrm>
            <a:custGeom>
              <a:avLst/>
              <a:gdLst/>
              <a:ahLst/>
              <a:cxnLst>
                <a:cxn ang="0">
                  <a:pos x="wd2" y="hd2"/>
                </a:cxn>
                <a:cxn ang="5400000">
                  <a:pos x="wd2" y="hd2"/>
                </a:cxn>
                <a:cxn ang="10800000">
                  <a:pos x="wd2" y="hd2"/>
                </a:cxn>
                <a:cxn ang="16200000">
                  <a:pos x="wd2" y="hd2"/>
                </a:cxn>
              </a:cxnLst>
              <a:rect l="0" t="0" r="r" b="b"/>
              <a:pathLst>
                <a:path w="21233" h="21597" extrusionOk="0">
                  <a:moveTo>
                    <a:pt x="13244" y="0"/>
                  </a:moveTo>
                  <a:cubicBezTo>
                    <a:pt x="13221" y="167"/>
                    <a:pt x="13123" y="332"/>
                    <a:pt x="13014" y="484"/>
                  </a:cubicBezTo>
                  <a:cubicBezTo>
                    <a:pt x="12912" y="628"/>
                    <a:pt x="12790" y="768"/>
                    <a:pt x="12636" y="868"/>
                  </a:cubicBezTo>
                  <a:cubicBezTo>
                    <a:pt x="13280" y="1175"/>
                    <a:pt x="13926" y="1606"/>
                    <a:pt x="14344" y="2254"/>
                  </a:cubicBezTo>
                  <a:cubicBezTo>
                    <a:pt x="15128" y="3466"/>
                    <a:pt x="14924" y="5086"/>
                    <a:pt x="13737" y="7080"/>
                  </a:cubicBezTo>
                  <a:cubicBezTo>
                    <a:pt x="9918" y="13496"/>
                    <a:pt x="9077" y="13652"/>
                    <a:pt x="8017" y="13652"/>
                  </a:cubicBezTo>
                  <a:cubicBezTo>
                    <a:pt x="6960" y="13652"/>
                    <a:pt x="6096" y="13484"/>
                    <a:pt x="2285" y="7082"/>
                  </a:cubicBezTo>
                  <a:cubicBezTo>
                    <a:pt x="1100" y="5091"/>
                    <a:pt x="901" y="3471"/>
                    <a:pt x="1680" y="2259"/>
                  </a:cubicBezTo>
                  <a:cubicBezTo>
                    <a:pt x="2096" y="1613"/>
                    <a:pt x="2742" y="1198"/>
                    <a:pt x="3389" y="889"/>
                  </a:cubicBezTo>
                  <a:cubicBezTo>
                    <a:pt x="3220" y="789"/>
                    <a:pt x="3094" y="637"/>
                    <a:pt x="2984" y="484"/>
                  </a:cubicBezTo>
                  <a:cubicBezTo>
                    <a:pt x="2881" y="339"/>
                    <a:pt x="2789" y="182"/>
                    <a:pt x="2760" y="23"/>
                  </a:cubicBezTo>
                  <a:cubicBezTo>
                    <a:pt x="1959" y="411"/>
                    <a:pt x="1143" y="968"/>
                    <a:pt x="605" y="1802"/>
                  </a:cubicBezTo>
                  <a:cubicBezTo>
                    <a:pt x="-367" y="3305"/>
                    <a:pt x="-167" y="5229"/>
                    <a:pt x="1196" y="7519"/>
                  </a:cubicBezTo>
                  <a:cubicBezTo>
                    <a:pt x="4583" y="13210"/>
                    <a:pt x="5800" y="14388"/>
                    <a:pt x="7355" y="14601"/>
                  </a:cubicBezTo>
                  <a:cubicBezTo>
                    <a:pt x="7432" y="15635"/>
                    <a:pt x="7905" y="18966"/>
                    <a:pt x="10464" y="20655"/>
                  </a:cubicBezTo>
                  <a:cubicBezTo>
                    <a:pt x="11404" y="21275"/>
                    <a:pt x="12506" y="21584"/>
                    <a:pt x="13753" y="21597"/>
                  </a:cubicBezTo>
                  <a:cubicBezTo>
                    <a:pt x="14097" y="21600"/>
                    <a:pt x="14454" y="21584"/>
                    <a:pt x="14814" y="21521"/>
                  </a:cubicBezTo>
                  <a:cubicBezTo>
                    <a:pt x="18697" y="20846"/>
                    <a:pt x="19375" y="18186"/>
                    <a:pt x="18991" y="15254"/>
                  </a:cubicBezTo>
                  <a:cubicBezTo>
                    <a:pt x="18712" y="13123"/>
                    <a:pt x="18037" y="10724"/>
                    <a:pt x="19503" y="9154"/>
                  </a:cubicBezTo>
                  <a:cubicBezTo>
                    <a:pt x="19943" y="8684"/>
                    <a:pt x="20548" y="8338"/>
                    <a:pt x="21233" y="8143"/>
                  </a:cubicBezTo>
                  <a:cubicBezTo>
                    <a:pt x="21019" y="7854"/>
                    <a:pt x="20864" y="7547"/>
                    <a:pt x="20780" y="7226"/>
                  </a:cubicBezTo>
                  <a:cubicBezTo>
                    <a:pt x="19694" y="7501"/>
                    <a:pt x="18771" y="8090"/>
                    <a:pt x="18194" y="8886"/>
                  </a:cubicBezTo>
                  <a:cubicBezTo>
                    <a:pt x="15668" y="12373"/>
                    <a:pt x="21044" y="19230"/>
                    <a:pt x="14625" y="20549"/>
                  </a:cubicBezTo>
                  <a:cubicBezTo>
                    <a:pt x="13304" y="20821"/>
                    <a:pt x="12158" y="20554"/>
                    <a:pt x="11247" y="19899"/>
                  </a:cubicBezTo>
                  <a:cubicBezTo>
                    <a:pt x="9343" y="18528"/>
                    <a:pt x="8739" y="15773"/>
                    <a:pt x="8583" y="14613"/>
                  </a:cubicBezTo>
                  <a:cubicBezTo>
                    <a:pt x="10178" y="14429"/>
                    <a:pt x="11379" y="13308"/>
                    <a:pt x="14826" y="7517"/>
                  </a:cubicBezTo>
                  <a:cubicBezTo>
                    <a:pt x="16189" y="5227"/>
                    <a:pt x="16391" y="3305"/>
                    <a:pt x="15420" y="1802"/>
                  </a:cubicBezTo>
                  <a:cubicBezTo>
                    <a:pt x="14875" y="959"/>
                    <a:pt x="14052" y="390"/>
                    <a:pt x="13244" y="0"/>
                  </a:cubicBezTo>
                  <a:close/>
                  <a:moveTo>
                    <a:pt x="20941" y="5522"/>
                  </a:moveTo>
                  <a:cubicBezTo>
                    <a:pt x="20865" y="5678"/>
                    <a:pt x="20803" y="5840"/>
                    <a:pt x="20763" y="6008"/>
                  </a:cubicBezTo>
                  <a:cubicBezTo>
                    <a:pt x="20803" y="5843"/>
                    <a:pt x="20866" y="5682"/>
                    <a:pt x="20941" y="5522"/>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8" name="Shape">
              <a:extLst>
                <a:ext uri="{FF2B5EF4-FFF2-40B4-BE49-F238E27FC236}">
                  <a16:creationId xmlns:a16="http://schemas.microsoft.com/office/drawing/2014/main" id="{D052B530-A1BB-6744-8014-BA2B67A4EDFB}"/>
                </a:ext>
              </a:extLst>
            </p:cNvPr>
            <p:cNvSpPr/>
            <p:nvPr/>
          </p:nvSpPr>
          <p:spPr>
            <a:xfrm>
              <a:off x="2573443" y="6728272"/>
              <a:ext cx="4711454" cy="3208020"/>
            </a:xfrm>
            <a:custGeom>
              <a:avLst/>
              <a:gdLst/>
              <a:ahLst/>
              <a:cxnLst>
                <a:cxn ang="0">
                  <a:pos x="wd2" y="hd2"/>
                </a:cxn>
                <a:cxn ang="5400000">
                  <a:pos x="wd2" y="hd2"/>
                </a:cxn>
                <a:cxn ang="10800000">
                  <a:pos x="wd2" y="hd2"/>
                </a:cxn>
                <a:cxn ang="16200000">
                  <a:pos x="wd2" y="hd2"/>
                </a:cxn>
              </a:cxnLst>
              <a:rect l="0" t="0" r="r" b="b"/>
              <a:pathLst>
                <a:path w="21523" h="21271" extrusionOk="0">
                  <a:moveTo>
                    <a:pt x="1101" y="124"/>
                  </a:moveTo>
                  <a:cubicBezTo>
                    <a:pt x="530" y="343"/>
                    <a:pt x="115" y="1047"/>
                    <a:pt x="21" y="1895"/>
                  </a:cubicBezTo>
                  <a:cubicBezTo>
                    <a:pt x="-34" y="2387"/>
                    <a:pt x="27" y="2885"/>
                    <a:pt x="108" y="3369"/>
                  </a:cubicBezTo>
                  <a:cubicBezTo>
                    <a:pt x="406" y="5154"/>
                    <a:pt x="962" y="6815"/>
                    <a:pt x="1571" y="8424"/>
                  </a:cubicBezTo>
                  <a:cubicBezTo>
                    <a:pt x="2001" y="9561"/>
                    <a:pt x="2459" y="10677"/>
                    <a:pt x="2964" y="11748"/>
                  </a:cubicBezTo>
                  <a:cubicBezTo>
                    <a:pt x="3577" y="13046"/>
                    <a:pt x="4258" y="14274"/>
                    <a:pt x="5001" y="15421"/>
                  </a:cubicBezTo>
                  <a:cubicBezTo>
                    <a:pt x="5086" y="16532"/>
                    <a:pt x="5405" y="17569"/>
                    <a:pt x="5907" y="18426"/>
                  </a:cubicBezTo>
                  <a:cubicBezTo>
                    <a:pt x="6601" y="19611"/>
                    <a:pt x="7600" y="20390"/>
                    <a:pt x="8678" y="20840"/>
                  </a:cubicBezTo>
                  <a:cubicBezTo>
                    <a:pt x="10077" y="21424"/>
                    <a:pt x="11555" y="21405"/>
                    <a:pt x="12957" y="20840"/>
                  </a:cubicBezTo>
                  <a:cubicBezTo>
                    <a:pt x="14018" y="20414"/>
                    <a:pt x="15012" y="19702"/>
                    <a:pt x="15746" y="18606"/>
                  </a:cubicBezTo>
                  <a:cubicBezTo>
                    <a:pt x="16337" y="17725"/>
                    <a:pt x="16735" y="16625"/>
                    <a:pt x="16880" y="15421"/>
                  </a:cubicBezTo>
                  <a:cubicBezTo>
                    <a:pt x="17455" y="14296"/>
                    <a:pt x="17994" y="13133"/>
                    <a:pt x="18496" y="11936"/>
                  </a:cubicBezTo>
                  <a:cubicBezTo>
                    <a:pt x="19105" y="10486"/>
                    <a:pt x="19659" y="8985"/>
                    <a:pt x="20174" y="7466"/>
                  </a:cubicBezTo>
                  <a:cubicBezTo>
                    <a:pt x="20662" y="6028"/>
                    <a:pt x="21118" y="4566"/>
                    <a:pt x="21405" y="3013"/>
                  </a:cubicBezTo>
                  <a:cubicBezTo>
                    <a:pt x="21494" y="2530"/>
                    <a:pt x="21566" y="2029"/>
                    <a:pt x="21493" y="1539"/>
                  </a:cubicBezTo>
                  <a:cubicBezTo>
                    <a:pt x="21371" y="729"/>
                    <a:pt x="20900" y="135"/>
                    <a:pt x="20331" y="21"/>
                  </a:cubicBezTo>
                  <a:cubicBezTo>
                    <a:pt x="19637" y="-117"/>
                    <a:pt x="19010" y="430"/>
                    <a:pt x="18554" y="1208"/>
                  </a:cubicBezTo>
                  <a:cubicBezTo>
                    <a:pt x="18220" y="1777"/>
                    <a:pt x="17984" y="2446"/>
                    <a:pt x="17752" y="3112"/>
                  </a:cubicBezTo>
                  <a:cubicBezTo>
                    <a:pt x="17176" y="4760"/>
                    <a:pt x="16604" y="6412"/>
                    <a:pt x="15975" y="8018"/>
                  </a:cubicBezTo>
                  <a:cubicBezTo>
                    <a:pt x="15314" y="9703"/>
                    <a:pt x="14591" y="11333"/>
                    <a:pt x="13807" y="12902"/>
                  </a:cubicBezTo>
                  <a:cubicBezTo>
                    <a:pt x="13800" y="12899"/>
                    <a:pt x="13792" y="12896"/>
                    <a:pt x="13785" y="12893"/>
                  </a:cubicBezTo>
                  <a:cubicBezTo>
                    <a:pt x="12792" y="12496"/>
                    <a:pt x="11833" y="13504"/>
                    <a:pt x="10822" y="13503"/>
                  </a:cubicBezTo>
                  <a:cubicBezTo>
                    <a:pt x="9810" y="13503"/>
                    <a:pt x="8849" y="12490"/>
                    <a:pt x="7851" y="12893"/>
                  </a:cubicBezTo>
                  <a:cubicBezTo>
                    <a:pt x="7843" y="12896"/>
                    <a:pt x="7836" y="12899"/>
                    <a:pt x="7828" y="12902"/>
                  </a:cubicBezTo>
                  <a:cubicBezTo>
                    <a:pt x="6955" y="11485"/>
                    <a:pt x="6168" y="9965"/>
                    <a:pt x="5474" y="8359"/>
                  </a:cubicBezTo>
                  <a:cubicBezTo>
                    <a:pt x="4805" y="6810"/>
                    <a:pt x="4222" y="5179"/>
                    <a:pt x="3761" y="3468"/>
                  </a:cubicBezTo>
                  <a:cubicBezTo>
                    <a:pt x="3578" y="2786"/>
                    <a:pt x="3412" y="2087"/>
                    <a:pt x="3129" y="1480"/>
                  </a:cubicBezTo>
                  <a:cubicBezTo>
                    <a:pt x="2662" y="484"/>
                    <a:pt x="1885" y="-176"/>
                    <a:pt x="1101" y="124"/>
                  </a:cubicBezTo>
                  <a:close/>
                </a:path>
              </a:pathLst>
            </a:cu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9" name="Shape">
              <a:extLst>
                <a:ext uri="{FF2B5EF4-FFF2-40B4-BE49-F238E27FC236}">
                  <a16:creationId xmlns:a16="http://schemas.microsoft.com/office/drawing/2014/main" id="{5301A10F-2EEB-0D4F-98EA-C8A580E06504}"/>
                </a:ext>
              </a:extLst>
            </p:cNvPr>
            <p:cNvSpPr/>
            <p:nvPr/>
          </p:nvSpPr>
          <p:spPr>
            <a:xfrm>
              <a:off x="3073109" y="2601482"/>
              <a:ext cx="1318744" cy="1212740"/>
            </a:xfrm>
            <a:custGeom>
              <a:avLst/>
              <a:gdLst/>
              <a:ahLst/>
              <a:cxnLst>
                <a:cxn ang="0">
                  <a:pos x="wd2" y="hd2"/>
                </a:cxn>
                <a:cxn ang="5400000">
                  <a:pos x="wd2" y="hd2"/>
                </a:cxn>
                <a:cxn ang="10800000">
                  <a:pos x="wd2" y="hd2"/>
                </a:cxn>
                <a:cxn ang="16200000">
                  <a:pos x="wd2" y="hd2"/>
                </a:cxn>
              </a:cxnLst>
              <a:rect l="0" t="0" r="r" b="b"/>
              <a:pathLst>
                <a:path w="20810" h="21542" extrusionOk="0">
                  <a:moveTo>
                    <a:pt x="16463" y="3139"/>
                  </a:moveTo>
                  <a:cubicBezTo>
                    <a:pt x="15498" y="1634"/>
                    <a:pt x="14414" y="37"/>
                    <a:pt x="12525" y="1"/>
                  </a:cubicBezTo>
                  <a:cubicBezTo>
                    <a:pt x="10750" y="-33"/>
                    <a:pt x="9189" y="1366"/>
                    <a:pt x="7736" y="2676"/>
                  </a:cubicBezTo>
                  <a:cubicBezTo>
                    <a:pt x="5104" y="5049"/>
                    <a:pt x="2461" y="7572"/>
                    <a:pt x="846" y="10303"/>
                  </a:cubicBezTo>
                  <a:cubicBezTo>
                    <a:pt x="521" y="10854"/>
                    <a:pt x="262" y="11413"/>
                    <a:pt x="127" y="11990"/>
                  </a:cubicBezTo>
                  <a:cubicBezTo>
                    <a:pt x="-316" y="13883"/>
                    <a:pt x="475" y="15758"/>
                    <a:pt x="1347" y="17459"/>
                  </a:cubicBezTo>
                  <a:cubicBezTo>
                    <a:pt x="2219" y="19159"/>
                    <a:pt x="3265" y="20877"/>
                    <a:pt x="4944" y="21383"/>
                  </a:cubicBezTo>
                  <a:cubicBezTo>
                    <a:pt x="5457" y="21537"/>
                    <a:pt x="6015" y="21567"/>
                    <a:pt x="6602" y="21525"/>
                  </a:cubicBezTo>
                  <a:cubicBezTo>
                    <a:pt x="9511" y="21316"/>
                    <a:pt x="12773" y="20001"/>
                    <a:pt x="15915" y="18622"/>
                  </a:cubicBezTo>
                  <a:cubicBezTo>
                    <a:pt x="17649" y="17860"/>
                    <a:pt x="19506" y="17038"/>
                    <a:pt x="20367" y="15291"/>
                  </a:cubicBezTo>
                  <a:cubicBezTo>
                    <a:pt x="21284" y="13432"/>
                    <a:pt x="20598" y="11577"/>
                    <a:pt x="19922" y="9883"/>
                  </a:cubicBezTo>
                  <a:cubicBezTo>
                    <a:pt x="18975" y="7509"/>
                    <a:pt x="17816" y="5249"/>
                    <a:pt x="16463" y="3139"/>
                  </a:cubicBezTo>
                  <a:close/>
                </a:path>
              </a:pathLst>
            </a:cu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0" name="Shape">
              <a:extLst>
                <a:ext uri="{FF2B5EF4-FFF2-40B4-BE49-F238E27FC236}">
                  <a16:creationId xmlns:a16="http://schemas.microsoft.com/office/drawing/2014/main" id="{BB414E6D-6D18-8D46-A7AA-53801CB5F3DC}"/>
                </a:ext>
              </a:extLst>
            </p:cNvPr>
            <p:cNvSpPr/>
            <p:nvPr/>
          </p:nvSpPr>
          <p:spPr>
            <a:xfrm>
              <a:off x="5519921" y="2601458"/>
              <a:ext cx="1318932" cy="1212764"/>
            </a:xfrm>
            <a:custGeom>
              <a:avLst/>
              <a:gdLst/>
              <a:ahLst/>
              <a:cxnLst>
                <a:cxn ang="0">
                  <a:pos x="wd2" y="hd2"/>
                </a:cxn>
                <a:cxn ang="5400000">
                  <a:pos x="wd2" y="hd2"/>
                </a:cxn>
                <a:cxn ang="10800000">
                  <a:pos x="wd2" y="hd2"/>
                </a:cxn>
                <a:cxn ang="16200000">
                  <a:pos x="wd2" y="hd2"/>
                </a:cxn>
              </a:cxnLst>
              <a:rect l="0" t="0" r="r" b="b"/>
              <a:pathLst>
                <a:path w="20806" h="21542" extrusionOk="0">
                  <a:moveTo>
                    <a:pt x="887" y="9883"/>
                  </a:moveTo>
                  <a:cubicBezTo>
                    <a:pt x="212" y="11577"/>
                    <a:pt x="-474" y="13432"/>
                    <a:pt x="442" y="15291"/>
                  </a:cubicBezTo>
                  <a:cubicBezTo>
                    <a:pt x="1303" y="17038"/>
                    <a:pt x="3160" y="17860"/>
                    <a:pt x="4893" y="18622"/>
                  </a:cubicBezTo>
                  <a:cubicBezTo>
                    <a:pt x="8034" y="20001"/>
                    <a:pt x="11295" y="21316"/>
                    <a:pt x="14203" y="21525"/>
                  </a:cubicBezTo>
                  <a:cubicBezTo>
                    <a:pt x="14789" y="21567"/>
                    <a:pt x="15348" y="21540"/>
                    <a:pt x="15860" y="21383"/>
                  </a:cubicBezTo>
                  <a:cubicBezTo>
                    <a:pt x="17537" y="20868"/>
                    <a:pt x="18584" y="19159"/>
                    <a:pt x="19456" y="17459"/>
                  </a:cubicBezTo>
                  <a:cubicBezTo>
                    <a:pt x="20328" y="15758"/>
                    <a:pt x="21126" y="13880"/>
                    <a:pt x="20676" y="11990"/>
                  </a:cubicBezTo>
                  <a:cubicBezTo>
                    <a:pt x="20538" y="11414"/>
                    <a:pt x="20282" y="10854"/>
                    <a:pt x="19956" y="10303"/>
                  </a:cubicBezTo>
                  <a:cubicBezTo>
                    <a:pt x="18342" y="7572"/>
                    <a:pt x="15700" y="5049"/>
                    <a:pt x="13069" y="2676"/>
                  </a:cubicBezTo>
                  <a:cubicBezTo>
                    <a:pt x="11616" y="1366"/>
                    <a:pt x="10056" y="-33"/>
                    <a:pt x="8282" y="1"/>
                  </a:cubicBezTo>
                  <a:cubicBezTo>
                    <a:pt x="6394" y="37"/>
                    <a:pt x="5310" y="1634"/>
                    <a:pt x="4345" y="3139"/>
                  </a:cubicBezTo>
                  <a:cubicBezTo>
                    <a:pt x="2993" y="5249"/>
                    <a:pt x="1834" y="7509"/>
                    <a:pt x="887" y="9883"/>
                  </a:cubicBezTo>
                  <a:close/>
                </a:path>
              </a:pathLst>
            </a:cu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1" name="Shape">
              <a:extLst>
                <a:ext uri="{FF2B5EF4-FFF2-40B4-BE49-F238E27FC236}">
                  <a16:creationId xmlns:a16="http://schemas.microsoft.com/office/drawing/2014/main" id="{B4A4B0A3-4DDD-7940-A119-0742273AEAE1}"/>
                </a:ext>
              </a:extLst>
            </p:cNvPr>
            <p:cNvSpPr/>
            <p:nvPr/>
          </p:nvSpPr>
          <p:spPr>
            <a:xfrm>
              <a:off x="9499449" y="5302540"/>
              <a:ext cx="2144846" cy="2144427"/>
            </a:xfrm>
            <a:custGeom>
              <a:avLst/>
              <a:gdLst/>
              <a:ahLst/>
              <a:cxnLst>
                <a:cxn ang="0">
                  <a:pos x="wd2" y="hd2"/>
                </a:cxn>
                <a:cxn ang="5400000">
                  <a:pos x="wd2" y="hd2"/>
                </a:cxn>
                <a:cxn ang="10800000">
                  <a:pos x="wd2" y="hd2"/>
                </a:cxn>
                <a:cxn ang="16200000">
                  <a:pos x="wd2" y="hd2"/>
                </a:cxn>
              </a:cxnLst>
              <a:rect l="0" t="0" r="r" b="b"/>
              <a:pathLst>
                <a:path w="19679" h="20595" extrusionOk="0">
                  <a:moveTo>
                    <a:pt x="9836" y="0"/>
                  </a:moveTo>
                  <a:cubicBezTo>
                    <a:pt x="7318" y="0"/>
                    <a:pt x="4802" y="1008"/>
                    <a:pt x="2881" y="3019"/>
                  </a:cubicBezTo>
                  <a:cubicBezTo>
                    <a:pt x="-961" y="7041"/>
                    <a:pt x="-961" y="13556"/>
                    <a:pt x="2881" y="17578"/>
                  </a:cubicBezTo>
                  <a:cubicBezTo>
                    <a:pt x="6723" y="21600"/>
                    <a:pt x="12955" y="21600"/>
                    <a:pt x="16797" y="17578"/>
                  </a:cubicBezTo>
                  <a:cubicBezTo>
                    <a:pt x="20639" y="13556"/>
                    <a:pt x="20639" y="7041"/>
                    <a:pt x="16797" y="3019"/>
                  </a:cubicBezTo>
                  <a:cubicBezTo>
                    <a:pt x="14876" y="1008"/>
                    <a:pt x="12354" y="0"/>
                    <a:pt x="9836" y="0"/>
                  </a:cubicBezTo>
                  <a:close/>
                  <a:moveTo>
                    <a:pt x="9836" y="6160"/>
                  </a:moveTo>
                  <a:cubicBezTo>
                    <a:pt x="10843" y="6160"/>
                    <a:pt x="11853" y="6565"/>
                    <a:pt x="12621" y="7370"/>
                  </a:cubicBezTo>
                  <a:cubicBezTo>
                    <a:pt x="14158" y="8979"/>
                    <a:pt x="14158" y="11586"/>
                    <a:pt x="12621" y="13195"/>
                  </a:cubicBezTo>
                  <a:cubicBezTo>
                    <a:pt x="11085" y="14804"/>
                    <a:pt x="8593" y="14804"/>
                    <a:pt x="7057" y="13195"/>
                  </a:cubicBezTo>
                  <a:cubicBezTo>
                    <a:pt x="5520" y="11586"/>
                    <a:pt x="5520" y="8979"/>
                    <a:pt x="7057" y="7370"/>
                  </a:cubicBezTo>
                  <a:cubicBezTo>
                    <a:pt x="7825" y="6565"/>
                    <a:pt x="8829" y="6160"/>
                    <a:pt x="9836" y="6160"/>
                  </a:cubicBez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sp>
        <p:nvSpPr>
          <p:cNvPr id="14" name="TextBox 13">
            <a:extLst>
              <a:ext uri="{FF2B5EF4-FFF2-40B4-BE49-F238E27FC236}">
                <a16:creationId xmlns:a16="http://schemas.microsoft.com/office/drawing/2014/main" id="{635E3DC3-8E8A-194D-858F-7412588C8E8B}"/>
              </a:ext>
            </a:extLst>
          </p:cNvPr>
          <p:cNvSpPr txBox="1"/>
          <p:nvPr/>
        </p:nvSpPr>
        <p:spPr>
          <a:xfrm>
            <a:off x="7625735" y="612372"/>
            <a:ext cx="912621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MEDICAL INFOGRAPHIC</a:t>
            </a:r>
          </a:p>
        </p:txBody>
      </p:sp>
      <p:sp>
        <p:nvSpPr>
          <p:cNvPr id="15" name="TextBox 14">
            <a:extLst>
              <a:ext uri="{FF2B5EF4-FFF2-40B4-BE49-F238E27FC236}">
                <a16:creationId xmlns:a16="http://schemas.microsoft.com/office/drawing/2014/main" id="{EE2FA782-B1D4-E24C-90F7-1F8849973539}"/>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6" name="TextBox 15">
            <a:extLst>
              <a:ext uri="{FF2B5EF4-FFF2-40B4-BE49-F238E27FC236}">
                <a16:creationId xmlns:a16="http://schemas.microsoft.com/office/drawing/2014/main" id="{5631D6F2-C060-0C44-A321-020BA60EA61E}"/>
              </a:ext>
            </a:extLst>
          </p:cNvPr>
          <p:cNvSpPr txBox="1"/>
          <p:nvPr/>
        </p:nvSpPr>
        <p:spPr>
          <a:xfrm>
            <a:off x="15042761" y="3384240"/>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17" name="Subtitle 2">
            <a:extLst>
              <a:ext uri="{FF2B5EF4-FFF2-40B4-BE49-F238E27FC236}">
                <a16:creationId xmlns:a16="http://schemas.microsoft.com/office/drawing/2014/main" id="{20972377-8340-154B-8015-6A56A29C8011}"/>
              </a:ext>
            </a:extLst>
          </p:cNvPr>
          <p:cNvSpPr txBox="1">
            <a:spLocks/>
          </p:cNvSpPr>
          <p:nvPr/>
        </p:nvSpPr>
        <p:spPr>
          <a:xfrm>
            <a:off x="15042760" y="4092235"/>
            <a:ext cx="7786525"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8" name="TextBox 17">
            <a:extLst>
              <a:ext uri="{FF2B5EF4-FFF2-40B4-BE49-F238E27FC236}">
                <a16:creationId xmlns:a16="http://schemas.microsoft.com/office/drawing/2014/main" id="{E729B93C-4E30-7E46-BF7E-E22447D7FE73}"/>
              </a:ext>
            </a:extLst>
          </p:cNvPr>
          <p:cNvSpPr txBox="1"/>
          <p:nvPr/>
        </p:nvSpPr>
        <p:spPr>
          <a:xfrm>
            <a:off x="15042761" y="5934747"/>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19" name="Subtitle 2">
            <a:extLst>
              <a:ext uri="{FF2B5EF4-FFF2-40B4-BE49-F238E27FC236}">
                <a16:creationId xmlns:a16="http://schemas.microsoft.com/office/drawing/2014/main" id="{43F105D1-6F7B-A141-901D-F03DA2D9C633}"/>
              </a:ext>
            </a:extLst>
          </p:cNvPr>
          <p:cNvSpPr txBox="1">
            <a:spLocks/>
          </p:cNvSpPr>
          <p:nvPr/>
        </p:nvSpPr>
        <p:spPr>
          <a:xfrm>
            <a:off x="15042760" y="6642742"/>
            <a:ext cx="7786525"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4" name="Oval 23">
            <a:extLst>
              <a:ext uri="{FF2B5EF4-FFF2-40B4-BE49-F238E27FC236}">
                <a16:creationId xmlns:a16="http://schemas.microsoft.com/office/drawing/2014/main" id="{11891304-1A05-C74E-9FB6-0ED3F66C05FE}"/>
              </a:ext>
            </a:extLst>
          </p:cNvPr>
          <p:cNvSpPr/>
          <p:nvPr/>
        </p:nvSpPr>
        <p:spPr>
          <a:xfrm>
            <a:off x="13996943" y="3521804"/>
            <a:ext cx="662940" cy="6629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Oval 24">
            <a:extLst>
              <a:ext uri="{FF2B5EF4-FFF2-40B4-BE49-F238E27FC236}">
                <a16:creationId xmlns:a16="http://schemas.microsoft.com/office/drawing/2014/main" id="{674D6C79-5B5E-4246-88D1-16EDC7449018}"/>
              </a:ext>
            </a:extLst>
          </p:cNvPr>
          <p:cNvSpPr/>
          <p:nvPr/>
        </p:nvSpPr>
        <p:spPr>
          <a:xfrm>
            <a:off x="13996943" y="6072311"/>
            <a:ext cx="662940" cy="6629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9" name="Subtitle 2">
            <a:extLst>
              <a:ext uri="{FF2B5EF4-FFF2-40B4-BE49-F238E27FC236}">
                <a16:creationId xmlns:a16="http://schemas.microsoft.com/office/drawing/2014/main" id="{9109A411-4C1A-BC4D-9570-18B7CFBBC52F}"/>
              </a:ext>
            </a:extLst>
          </p:cNvPr>
          <p:cNvSpPr txBox="1">
            <a:spLocks/>
          </p:cNvSpPr>
          <p:nvPr/>
        </p:nvSpPr>
        <p:spPr>
          <a:xfrm>
            <a:off x="13996943" y="8680431"/>
            <a:ext cx="8859882"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to a new target market. This is also sometimes known as sustainable marketing, environmental marketing or ecological marketing.</a:t>
            </a:r>
          </a:p>
        </p:txBody>
      </p:sp>
    </p:spTree>
    <p:extLst>
      <p:ext uri="{BB962C8B-B14F-4D97-AF65-F5344CB8AC3E}">
        <p14:creationId xmlns:p14="http://schemas.microsoft.com/office/powerpoint/2010/main" val="3487300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Arc 61">
            <a:extLst>
              <a:ext uri="{FF2B5EF4-FFF2-40B4-BE49-F238E27FC236}">
                <a16:creationId xmlns:a16="http://schemas.microsoft.com/office/drawing/2014/main" id="{502728C3-2C9C-B24E-A6A7-3194BBA109D9}"/>
              </a:ext>
            </a:extLst>
          </p:cNvPr>
          <p:cNvSpPr/>
          <p:nvPr/>
        </p:nvSpPr>
        <p:spPr>
          <a:xfrm>
            <a:off x="7298062" y="3361905"/>
            <a:ext cx="9798561" cy="9592051"/>
          </a:xfrm>
          <a:prstGeom prst="arc">
            <a:avLst>
              <a:gd name="adj1" fmla="val 9440146"/>
              <a:gd name="adj2" fmla="val 939722"/>
            </a:avLst>
          </a:prstGeom>
          <a:ln w="635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Lato Light" panose="020F0502020204030203" pitchFamily="34" charset="0"/>
            </a:endParaRPr>
          </a:p>
        </p:txBody>
      </p:sp>
      <p:grpSp>
        <p:nvGrpSpPr>
          <p:cNvPr id="72" name="Group 71">
            <a:extLst>
              <a:ext uri="{FF2B5EF4-FFF2-40B4-BE49-F238E27FC236}">
                <a16:creationId xmlns:a16="http://schemas.microsoft.com/office/drawing/2014/main" id="{B0318C07-B1F3-7446-871D-0D0B1BC2BF7D}"/>
              </a:ext>
            </a:extLst>
          </p:cNvPr>
          <p:cNvGrpSpPr/>
          <p:nvPr/>
        </p:nvGrpSpPr>
        <p:grpSpPr>
          <a:xfrm flipH="1">
            <a:off x="9020438" y="4674794"/>
            <a:ext cx="6537960" cy="8279208"/>
            <a:chOff x="9230117" y="4674794"/>
            <a:chExt cx="6538324" cy="8279208"/>
          </a:xfrm>
        </p:grpSpPr>
        <p:sp>
          <p:nvSpPr>
            <p:cNvPr id="37" name="Shape 35372">
              <a:extLst>
                <a:ext uri="{FF2B5EF4-FFF2-40B4-BE49-F238E27FC236}">
                  <a16:creationId xmlns:a16="http://schemas.microsoft.com/office/drawing/2014/main" id="{7BA08140-2756-3B40-851C-80F1E1285335}"/>
                </a:ext>
              </a:extLst>
            </p:cNvPr>
            <p:cNvSpPr/>
            <p:nvPr/>
          </p:nvSpPr>
          <p:spPr>
            <a:xfrm>
              <a:off x="10746991" y="8551097"/>
              <a:ext cx="2871644" cy="2881262"/>
            </a:xfrm>
            <a:custGeom>
              <a:avLst/>
              <a:gdLst/>
              <a:ahLst/>
              <a:cxnLst>
                <a:cxn ang="0">
                  <a:pos x="wd2" y="hd2"/>
                </a:cxn>
                <a:cxn ang="5400000">
                  <a:pos x="wd2" y="hd2"/>
                </a:cxn>
                <a:cxn ang="10800000">
                  <a:pos x="wd2" y="hd2"/>
                </a:cxn>
                <a:cxn ang="16200000">
                  <a:pos x="wd2" y="hd2"/>
                </a:cxn>
              </a:cxnLst>
              <a:rect l="0" t="0" r="r" b="b"/>
              <a:pathLst>
                <a:path w="21597" h="21574" extrusionOk="0">
                  <a:moveTo>
                    <a:pt x="12924" y="1"/>
                  </a:moveTo>
                  <a:cubicBezTo>
                    <a:pt x="11887" y="26"/>
                    <a:pt x="11042" y="851"/>
                    <a:pt x="11039" y="1877"/>
                  </a:cubicBezTo>
                  <a:cubicBezTo>
                    <a:pt x="11039" y="1984"/>
                    <a:pt x="11091" y="2533"/>
                    <a:pt x="11254" y="2862"/>
                  </a:cubicBezTo>
                  <a:cubicBezTo>
                    <a:pt x="12033" y="4428"/>
                    <a:pt x="11300" y="4601"/>
                    <a:pt x="11044" y="4616"/>
                  </a:cubicBezTo>
                  <a:lnTo>
                    <a:pt x="10988" y="4616"/>
                  </a:lnTo>
                  <a:lnTo>
                    <a:pt x="10968" y="4616"/>
                  </a:lnTo>
                  <a:lnTo>
                    <a:pt x="4605" y="4616"/>
                  </a:lnTo>
                  <a:lnTo>
                    <a:pt x="4605" y="11379"/>
                  </a:lnTo>
                  <a:cubicBezTo>
                    <a:pt x="4508" y="11674"/>
                    <a:pt x="4147" y="12038"/>
                    <a:pt x="2874" y="11410"/>
                  </a:cubicBezTo>
                  <a:cubicBezTo>
                    <a:pt x="2839" y="11392"/>
                    <a:pt x="2210" y="11133"/>
                    <a:pt x="1885" y="11134"/>
                  </a:cubicBezTo>
                  <a:cubicBezTo>
                    <a:pt x="829" y="11139"/>
                    <a:pt x="-3" y="12026"/>
                    <a:pt x="0" y="13093"/>
                  </a:cubicBezTo>
                  <a:cubicBezTo>
                    <a:pt x="3" y="14153"/>
                    <a:pt x="832" y="15035"/>
                    <a:pt x="1885" y="15041"/>
                  </a:cubicBezTo>
                  <a:cubicBezTo>
                    <a:pt x="1992" y="15041"/>
                    <a:pt x="2544" y="14995"/>
                    <a:pt x="2874" y="14832"/>
                  </a:cubicBezTo>
                  <a:cubicBezTo>
                    <a:pt x="4147" y="14203"/>
                    <a:pt x="4508" y="14563"/>
                    <a:pt x="4605" y="14857"/>
                  </a:cubicBezTo>
                  <a:lnTo>
                    <a:pt x="4605" y="21574"/>
                  </a:lnTo>
                  <a:lnTo>
                    <a:pt x="11234" y="21574"/>
                  </a:lnTo>
                  <a:cubicBezTo>
                    <a:pt x="11358" y="21539"/>
                    <a:pt x="11495" y="21481"/>
                    <a:pt x="11587" y="21319"/>
                  </a:cubicBezTo>
                  <a:cubicBezTo>
                    <a:pt x="11659" y="21193"/>
                    <a:pt x="11716" y="21016"/>
                    <a:pt x="11639" y="20794"/>
                  </a:cubicBezTo>
                  <a:cubicBezTo>
                    <a:pt x="11555" y="20556"/>
                    <a:pt x="11472" y="20247"/>
                    <a:pt x="11306" y="19860"/>
                  </a:cubicBezTo>
                  <a:cubicBezTo>
                    <a:pt x="11162" y="19526"/>
                    <a:pt x="11097" y="18992"/>
                    <a:pt x="11096" y="18876"/>
                  </a:cubicBezTo>
                  <a:cubicBezTo>
                    <a:pt x="11082" y="17852"/>
                    <a:pt x="11938" y="17035"/>
                    <a:pt x="12981" y="16999"/>
                  </a:cubicBezTo>
                  <a:cubicBezTo>
                    <a:pt x="13021" y="16998"/>
                    <a:pt x="13054" y="17019"/>
                    <a:pt x="13093" y="17020"/>
                  </a:cubicBezTo>
                  <a:cubicBezTo>
                    <a:pt x="13099" y="17020"/>
                    <a:pt x="13103" y="17015"/>
                    <a:pt x="13109" y="17015"/>
                  </a:cubicBezTo>
                  <a:cubicBezTo>
                    <a:pt x="13160" y="17015"/>
                    <a:pt x="13202" y="17041"/>
                    <a:pt x="13252" y="17045"/>
                  </a:cubicBezTo>
                  <a:cubicBezTo>
                    <a:pt x="13448" y="17065"/>
                    <a:pt x="13640" y="17086"/>
                    <a:pt x="13816" y="17157"/>
                  </a:cubicBezTo>
                  <a:cubicBezTo>
                    <a:pt x="13883" y="17184"/>
                    <a:pt x="13932" y="17235"/>
                    <a:pt x="13995" y="17270"/>
                  </a:cubicBezTo>
                  <a:cubicBezTo>
                    <a:pt x="14592" y="17588"/>
                    <a:pt x="15026" y="18163"/>
                    <a:pt x="15030" y="18876"/>
                  </a:cubicBezTo>
                  <a:cubicBezTo>
                    <a:pt x="15032" y="19199"/>
                    <a:pt x="14776" y="19825"/>
                    <a:pt x="14758" y="19860"/>
                  </a:cubicBezTo>
                  <a:cubicBezTo>
                    <a:pt x="14110" y="21161"/>
                    <a:pt x="14500" y="21487"/>
                    <a:pt x="14799" y="21574"/>
                  </a:cubicBezTo>
                  <a:lnTo>
                    <a:pt x="18887" y="21574"/>
                  </a:lnTo>
                  <a:cubicBezTo>
                    <a:pt x="19630" y="20472"/>
                    <a:pt x="20502" y="19497"/>
                    <a:pt x="21279" y="19544"/>
                  </a:cubicBezTo>
                  <a:cubicBezTo>
                    <a:pt x="21343" y="19548"/>
                    <a:pt x="21524" y="19565"/>
                    <a:pt x="21597" y="19570"/>
                  </a:cubicBezTo>
                  <a:lnTo>
                    <a:pt x="21597" y="14602"/>
                  </a:lnTo>
                  <a:cubicBezTo>
                    <a:pt x="21440" y="14352"/>
                    <a:pt x="21021" y="14161"/>
                    <a:pt x="19927" y="14699"/>
                  </a:cubicBezTo>
                  <a:cubicBezTo>
                    <a:pt x="19597" y="14861"/>
                    <a:pt x="19039" y="14913"/>
                    <a:pt x="18933" y="14913"/>
                  </a:cubicBezTo>
                  <a:cubicBezTo>
                    <a:pt x="17893" y="14913"/>
                    <a:pt x="17048" y="14072"/>
                    <a:pt x="17048" y="13036"/>
                  </a:cubicBezTo>
                  <a:cubicBezTo>
                    <a:pt x="17048" y="12001"/>
                    <a:pt x="17893" y="11160"/>
                    <a:pt x="18933" y="11160"/>
                  </a:cubicBezTo>
                  <a:cubicBezTo>
                    <a:pt x="19258" y="11160"/>
                    <a:pt x="19894" y="11414"/>
                    <a:pt x="19927" y="11430"/>
                  </a:cubicBezTo>
                  <a:cubicBezTo>
                    <a:pt x="21021" y="11968"/>
                    <a:pt x="21440" y="11782"/>
                    <a:pt x="21597" y="11532"/>
                  </a:cubicBezTo>
                  <a:lnTo>
                    <a:pt x="21597" y="4616"/>
                  </a:lnTo>
                  <a:lnTo>
                    <a:pt x="14932" y="4616"/>
                  </a:lnTo>
                  <a:lnTo>
                    <a:pt x="14912" y="4616"/>
                  </a:lnTo>
                  <a:lnTo>
                    <a:pt x="14851" y="4616"/>
                  </a:lnTo>
                  <a:cubicBezTo>
                    <a:pt x="14595" y="4601"/>
                    <a:pt x="13862" y="4428"/>
                    <a:pt x="14640" y="2862"/>
                  </a:cubicBezTo>
                  <a:cubicBezTo>
                    <a:pt x="14657" y="2828"/>
                    <a:pt x="14913" y="2201"/>
                    <a:pt x="14912" y="1877"/>
                  </a:cubicBezTo>
                  <a:cubicBezTo>
                    <a:pt x="14909" y="814"/>
                    <a:pt x="14005" y="-26"/>
                    <a:pt x="12924" y="1"/>
                  </a:cubicBezTo>
                  <a:close/>
                </a:path>
              </a:pathLst>
            </a:custGeom>
            <a:solidFill>
              <a:schemeClr val="accent3">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8" name="Shape 35373">
              <a:extLst>
                <a:ext uri="{FF2B5EF4-FFF2-40B4-BE49-F238E27FC236}">
                  <a16:creationId xmlns:a16="http://schemas.microsoft.com/office/drawing/2014/main" id="{4863E1E9-7932-4940-BC49-2CF18585ED09}"/>
                </a:ext>
              </a:extLst>
            </p:cNvPr>
            <p:cNvSpPr/>
            <p:nvPr/>
          </p:nvSpPr>
          <p:spPr>
            <a:xfrm>
              <a:off x="10746991" y="4674794"/>
              <a:ext cx="2871644" cy="2222606"/>
            </a:xfrm>
            <a:custGeom>
              <a:avLst/>
              <a:gdLst/>
              <a:ahLst/>
              <a:cxnLst>
                <a:cxn ang="0">
                  <a:pos x="wd2" y="hd2"/>
                </a:cxn>
                <a:cxn ang="5400000">
                  <a:pos x="wd2" y="hd2"/>
                </a:cxn>
                <a:cxn ang="10800000">
                  <a:pos x="wd2" y="hd2"/>
                </a:cxn>
                <a:cxn ang="16200000">
                  <a:pos x="wd2" y="hd2"/>
                </a:cxn>
              </a:cxnLst>
              <a:rect l="0" t="0" r="r" b="b"/>
              <a:pathLst>
                <a:path w="21597" h="21588" extrusionOk="0">
                  <a:moveTo>
                    <a:pt x="8376" y="1"/>
                  </a:moveTo>
                  <a:cubicBezTo>
                    <a:pt x="7018" y="-12"/>
                    <a:pt x="5773" y="139"/>
                    <a:pt x="4605" y="424"/>
                  </a:cubicBezTo>
                  <a:lnTo>
                    <a:pt x="4605" y="8363"/>
                  </a:lnTo>
                  <a:cubicBezTo>
                    <a:pt x="4508" y="8745"/>
                    <a:pt x="4147" y="9218"/>
                    <a:pt x="2874" y="8403"/>
                  </a:cubicBezTo>
                  <a:cubicBezTo>
                    <a:pt x="2839" y="8380"/>
                    <a:pt x="2210" y="8044"/>
                    <a:pt x="1885" y="8045"/>
                  </a:cubicBezTo>
                  <a:cubicBezTo>
                    <a:pt x="829" y="8052"/>
                    <a:pt x="-3" y="9203"/>
                    <a:pt x="0" y="10586"/>
                  </a:cubicBezTo>
                  <a:cubicBezTo>
                    <a:pt x="3" y="11962"/>
                    <a:pt x="832" y="13105"/>
                    <a:pt x="1885" y="13113"/>
                  </a:cubicBezTo>
                  <a:cubicBezTo>
                    <a:pt x="1992" y="13114"/>
                    <a:pt x="2544" y="13053"/>
                    <a:pt x="2874" y="12842"/>
                  </a:cubicBezTo>
                  <a:cubicBezTo>
                    <a:pt x="4147" y="12026"/>
                    <a:pt x="4508" y="12493"/>
                    <a:pt x="4605" y="12875"/>
                  </a:cubicBezTo>
                  <a:lnTo>
                    <a:pt x="4605" y="21588"/>
                  </a:lnTo>
                  <a:lnTo>
                    <a:pt x="11019" y="21588"/>
                  </a:lnTo>
                  <a:lnTo>
                    <a:pt x="11019" y="21581"/>
                  </a:lnTo>
                  <a:lnTo>
                    <a:pt x="11039" y="21588"/>
                  </a:lnTo>
                  <a:lnTo>
                    <a:pt x="11096" y="21588"/>
                  </a:lnTo>
                  <a:cubicBezTo>
                    <a:pt x="11351" y="21568"/>
                    <a:pt x="12085" y="21342"/>
                    <a:pt x="11306" y="19312"/>
                  </a:cubicBezTo>
                  <a:cubicBezTo>
                    <a:pt x="11142" y="18886"/>
                    <a:pt x="11095" y="18167"/>
                    <a:pt x="11096" y="18029"/>
                  </a:cubicBezTo>
                  <a:cubicBezTo>
                    <a:pt x="11101" y="16704"/>
                    <a:pt x="11945" y="15646"/>
                    <a:pt x="12981" y="15594"/>
                  </a:cubicBezTo>
                  <a:cubicBezTo>
                    <a:pt x="13151" y="15586"/>
                    <a:pt x="13303" y="15651"/>
                    <a:pt x="13462" y="15693"/>
                  </a:cubicBezTo>
                  <a:cubicBezTo>
                    <a:pt x="13483" y="15697"/>
                    <a:pt x="13503" y="15702"/>
                    <a:pt x="13524" y="15707"/>
                  </a:cubicBezTo>
                  <a:cubicBezTo>
                    <a:pt x="13635" y="15741"/>
                    <a:pt x="13744" y="15762"/>
                    <a:pt x="13846" y="15819"/>
                  </a:cubicBezTo>
                  <a:cubicBezTo>
                    <a:pt x="14529" y="16195"/>
                    <a:pt x="15026" y="17021"/>
                    <a:pt x="15030" y="18029"/>
                  </a:cubicBezTo>
                  <a:cubicBezTo>
                    <a:pt x="15031" y="18448"/>
                    <a:pt x="14776" y="19267"/>
                    <a:pt x="14758" y="19312"/>
                  </a:cubicBezTo>
                  <a:cubicBezTo>
                    <a:pt x="13979" y="21341"/>
                    <a:pt x="14712" y="21568"/>
                    <a:pt x="14968" y="21588"/>
                  </a:cubicBezTo>
                  <a:lnTo>
                    <a:pt x="15030" y="21588"/>
                  </a:lnTo>
                  <a:lnTo>
                    <a:pt x="15050" y="21581"/>
                  </a:lnTo>
                  <a:lnTo>
                    <a:pt x="15045" y="21588"/>
                  </a:lnTo>
                  <a:lnTo>
                    <a:pt x="21520" y="21588"/>
                  </a:lnTo>
                  <a:lnTo>
                    <a:pt x="21597" y="21588"/>
                  </a:lnTo>
                  <a:lnTo>
                    <a:pt x="21597" y="12544"/>
                  </a:lnTo>
                  <a:cubicBezTo>
                    <a:pt x="21440" y="12220"/>
                    <a:pt x="21021" y="11972"/>
                    <a:pt x="19927" y="12670"/>
                  </a:cubicBezTo>
                  <a:cubicBezTo>
                    <a:pt x="19597" y="12880"/>
                    <a:pt x="19039" y="12948"/>
                    <a:pt x="18933" y="12948"/>
                  </a:cubicBezTo>
                  <a:cubicBezTo>
                    <a:pt x="17893" y="12948"/>
                    <a:pt x="17048" y="11857"/>
                    <a:pt x="17048" y="10513"/>
                  </a:cubicBezTo>
                  <a:cubicBezTo>
                    <a:pt x="17048" y="9169"/>
                    <a:pt x="17893" y="8079"/>
                    <a:pt x="18933" y="8079"/>
                  </a:cubicBezTo>
                  <a:cubicBezTo>
                    <a:pt x="19258" y="8079"/>
                    <a:pt x="19894" y="8408"/>
                    <a:pt x="19927" y="8429"/>
                  </a:cubicBezTo>
                  <a:cubicBezTo>
                    <a:pt x="21021" y="9127"/>
                    <a:pt x="21440" y="8886"/>
                    <a:pt x="21597" y="8562"/>
                  </a:cubicBezTo>
                  <a:lnTo>
                    <a:pt x="21597" y="3414"/>
                  </a:lnTo>
                  <a:cubicBezTo>
                    <a:pt x="20278" y="2814"/>
                    <a:pt x="18830" y="2224"/>
                    <a:pt x="17063" y="1648"/>
                  </a:cubicBezTo>
                  <a:cubicBezTo>
                    <a:pt x="13714" y="555"/>
                    <a:pt x="10864" y="24"/>
                    <a:pt x="8376" y="1"/>
                  </a:cubicBezTo>
                  <a:close/>
                </a:path>
              </a:pathLst>
            </a:custGeom>
            <a:solidFill>
              <a:schemeClr val="accent1">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9" name="Shape 35374">
              <a:extLst>
                <a:ext uri="{FF2B5EF4-FFF2-40B4-BE49-F238E27FC236}">
                  <a16:creationId xmlns:a16="http://schemas.microsoft.com/office/drawing/2014/main" id="{FDD2189C-0976-4E48-96EF-DC4E2456E925}"/>
                </a:ext>
              </a:extLst>
            </p:cNvPr>
            <p:cNvSpPr/>
            <p:nvPr/>
          </p:nvSpPr>
          <p:spPr>
            <a:xfrm>
              <a:off x="9388342" y="6900121"/>
              <a:ext cx="1969624" cy="2850528"/>
            </a:xfrm>
            <a:custGeom>
              <a:avLst/>
              <a:gdLst/>
              <a:ahLst/>
              <a:cxnLst>
                <a:cxn ang="0">
                  <a:pos x="wd2" y="hd2"/>
                </a:cxn>
                <a:cxn ang="5400000">
                  <a:pos x="wd2" y="hd2"/>
                </a:cxn>
                <a:cxn ang="10800000">
                  <a:pos x="wd2" y="hd2"/>
                </a:cxn>
                <a:cxn ang="16200000">
                  <a:pos x="wd2" y="hd2"/>
                </a:cxn>
              </a:cxnLst>
              <a:rect l="0" t="0" r="r" b="b"/>
              <a:pathLst>
                <a:path w="21386" h="21600" extrusionOk="0">
                  <a:moveTo>
                    <a:pt x="249" y="0"/>
                  </a:moveTo>
                  <a:cubicBezTo>
                    <a:pt x="-214" y="2538"/>
                    <a:pt x="-33" y="5179"/>
                    <a:pt x="804" y="7825"/>
                  </a:cubicBezTo>
                  <a:cubicBezTo>
                    <a:pt x="2880" y="14390"/>
                    <a:pt x="9765" y="15806"/>
                    <a:pt x="10455" y="21600"/>
                  </a:cubicBezTo>
                  <a:cubicBezTo>
                    <a:pt x="11278" y="21273"/>
                    <a:pt x="11860" y="20682"/>
                    <a:pt x="11860" y="19974"/>
                  </a:cubicBezTo>
                  <a:cubicBezTo>
                    <a:pt x="11860" y="19647"/>
                    <a:pt x="11492" y="19006"/>
                    <a:pt x="11468" y="18973"/>
                  </a:cubicBezTo>
                  <a:cubicBezTo>
                    <a:pt x="10346" y="17385"/>
                    <a:pt x="11402" y="17217"/>
                    <a:pt x="11772" y="17203"/>
                  </a:cubicBezTo>
                  <a:lnTo>
                    <a:pt x="11860" y="17203"/>
                  </a:lnTo>
                  <a:lnTo>
                    <a:pt x="11890" y="17203"/>
                  </a:lnTo>
                  <a:lnTo>
                    <a:pt x="21386" y="17203"/>
                  </a:lnTo>
                  <a:lnTo>
                    <a:pt x="21386" y="10163"/>
                  </a:lnTo>
                  <a:cubicBezTo>
                    <a:pt x="21159" y="9909"/>
                    <a:pt x="20563" y="9717"/>
                    <a:pt x="18982" y="10261"/>
                  </a:cubicBezTo>
                  <a:cubicBezTo>
                    <a:pt x="18934" y="10277"/>
                    <a:pt x="18016" y="10534"/>
                    <a:pt x="17548" y="10534"/>
                  </a:cubicBezTo>
                  <a:cubicBezTo>
                    <a:pt x="16045" y="10534"/>
                    <a:pt x="14826" y="9688"/>
                    <a:pt x="14826" y="8640"/>
                  </a:cubicBezTo>
                  <a:cubicBezTo>
                    <a:pt x="14826" y="7592"/>
                    <a:pt x="16045" y="6741"/>
                    <a:pt x="17548" y="6741"/>
                  </a:cubicBezTo>
                  <a:cubicBezTo>
                    <a:pt x="17701" y="6741"/>
                    <a:pt x="18506" y="6788"/>
                    <a:pt x="18982" y="6952"/>
                  </a:cubicBezTo>
                  <a:cubicBezTo>
                    <a:pt x="20563" y="7496"/>
                    <a:pt x="21159" y="7309"/>
                    <a:pt x="21386" y="7055"/>
                  </a:cubicBezTo>
                  <a:lnTo>
                    <a:pt x="21386" y="0"/>
                  </a:lnTo>
                  <a:lnTo>
                    <a:pt x="11890" y="0"/>
                  </a:lnTo>
                  <a:lnTo>
                    <a:pt x="11860" y="0"/>
                  </a:lnTo>
                  <a:lnTo>
                    <a:pt x="11772" y="0"/>
                  </a:lnTo>
                  <a:cubicBezTo>
                    <a:pt x="11519" y="10"/>
                    <a:pt x="10956" y="107"/>
                    <a:pt x="10980" y="671"/>
                  </a:cubicBezTo>
                  <a:cubicBezTo>
                    <a:pt x="10987" y="735"/>
                    <a:pt x="10981" y="787"/>
                    <a:pt x="11003" y="862"/>
                  </a:cubicBezTo>
                  <a:cubicBezTo>
                    <a:pt x="11060" y="1098"/>
                    <a:pt x="11197" y="1391"/>
                    <a:pt x="11468" y="1775"/>
                  </a:cubicBezTo>
                  <a:cubicBezTo>
                    <a:pt x="11492" y="1809"/>
                    <a:pt x="11860" y="2445"/>
                    <a:pt x="11860" y="2772"/>
                  </a:cubicBezTo>
                  <a:cubicBezTo>
                    <a:pt x="11860" y="3820"/>
                    <a:pt x="10641" y="4671"/>
                    <a:pt x="9139" y="4671"/>
                  </a:cubicBezTo>
                  <a:cubicBezTo>
                    <a:pt x="8330" y="4671"/>
                    <a:pt x="7626" y="4412"/>
                    <a:pt x="7127" y="4021"/>
                  </a:cubicBezTo>
                  <a:cubicBezTo>
                    <a:pt x="7125" y="4019"/>
                    <a:pt x="7122" y="4017"/>
                    <a:pt x="7120" y="4015"/>
                  </a:cubicBezTo>
                  <a:cubicBezTo>
                    <a:pt x="6951" y="3893"/>
                    <a:pt x="6825" y="3753"/>
                    <a:pt x="6720" y="3603"/>
                  </a:cubicBezTo>
                  <a:cubicBezTo>
                    <a:pt x="6679" y="3544"/>
                    <a:pt x="6642" y="3489"/>
                    <a:pt x="6610" y="3427"/>
                  </a:cubicBezTo>
                  <a:cubicBezTo>
                    <a:pt x="6554" y="3311"/>
                    <a:pt x="6518" y="3191"/>
                    <a:pt x="6506" y="3066"/>
                  </a:cubicBezTo>
                  <a:cubicBezTo>
                    <a:pt x="6505" y="3060"/>
                    <a:pt x="6500" y="3056"/>
                    <a:pt x="6499" y="3050"/>
                  </a:cubicBezTo>
                  <a:cubicBezTo>
                    <a:pt x="6478" y="2955"/>
                    <a:pt x="6417" y="2871"/>
                    <a:pt x="6417" y="2772"/>
                  </a:cubicBezTo>
                  <a:cubicBezTo>
                    <a:pt x="6417" y="2665"/>
                    <a:pt x="6493" y="2108"/>
                    <a:pt x="6728" y="1775"/>
                  </a:cubicBezTo>
                  <a:cubicBezTo>
                    <a:pt x="7850" y="188"/>
                    <a:pt x="6794" y="14"/>
                    <a:pt x="6425" y="0"/>
                  </a:cubicBezTo>
                  <a:lnTo>
                    <a:pt x="6343" y="0"/>
                  </a:lnTo>
                  <a:lnTo>
                    <a:pt x="6314" y="0"/>
                  </a:lnTo>
                  <a:lnTo>
                    <a:pt x="249" y="0"/>
                  </a:ln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0" name="Shape 35375">
              <a:extLst>
                <a:ext uri="{FF2B5EF4-FFF2-40B4-BE49-F238E27FC236}">
                  <a16:creationId xmlns:a16="http://schemas.microsoft.com/office/drawing/2014/main" id="{16CF8418-D26C-DE45-BA3C-45A4A85AF8F9}"/>
                </a:ext>
              </a:extLst>
            </p:cNvPr>
            <p:cNvSpPr/>
            <p:nvPr/>
          </p:nvSpPr>
          <p:spPr>
            <a:xfrm>
              <a:off x="13006976" y="9170326"/>
              <a:ext cx="2713626" cy="2061231"/>
            </a:xfrm>
            <a:custGeom>
              <a:avLst/>
              <a:gdLst/>
              <a:ahLst/>
              <a:cxnLst>
                <a:cxn ang="0">
                  <a:pos x="wd2" y="hd2"/>
                </a:cxn>
                <a:cxn ang="5400000">
                  <a:pos x="wd2" y="hd2"/>
                </a:cxn>
                <a:cxn ang="10800000">
                  <a:pos x="wd2" y="hd2"/>
                </a:cxn>
                <a:cxn ang="16200000">
                  <a:pos x="wd2" y="hd2"/>
                </a:cxn>
              </a:cxnLst>
              <a:rect l="0" t="0" r="r" b="b"/>
              <a:pathLst>
                <a:path w="21567" h="21378" extrusionOk="0">
                  <a:moveTo>
                    <a:pt x="4781" y="0"/>
                  </a:moveTo>
                  <a:lnTo>
                    <a:pt x="4781" y="9403"/>
                  </a:lnTo>
                  <a:cubicBezTo>
                    <a:pt x="4580" y="9726"/>
                    <a:pt x="4213" y="10007"/>
                    <a:pt x="3043" y="9233"/>
                  </a:cubicBezTo>
                  <a:cubicBezTo>
                    <a:pt x="2698" y="9004"/>
                    <a:pt x="2115" y="8942"/>
                    <a:pt x="1993" y="8944"/>
                  </a:cubicBezTo>
                  <a:cubicBezTo>
                    <a:pt x="860" y="8960"/>
                    <a:pt x="-33" y="10197"/>
                    <a:pt x="1" y="11685"/>
                  </a:cubicBezTo>
                  <a:cubicBezTo>
                    <a:pt x="35" y="13142"/>
                    <a:pt x="946" y="14309"/>
                    <a:pt x="2069" y="14341"/>
                  </a:cubicBezTo>
                  <a:cubicBezTo>
                    <a:pt x="2409" y="14350"/>
                    <a:pt x="3067" y="14053"/>
                    <a:pt x="3119" y="14023"/>
                  </a:cubicBezTo>
                  <a:cubicBezTo>
                    <a:pt x="4296" y="13348"/>
                    <a:pt x="4627" y="13669"/>
                    <a:pt x="4781" y="14009"/>
                  </a:cubicBezTo>
                  <a:lnTo>
                    <a:pt x="4781" y="20677"/>
                  </a:lnTo>
                  <a:cubicBezTo>
                    <a:pt x="6795" y="20855"/>
                    <a:pt x="12101" y="21600"/>
                    <a:pt x="13588" y="21313"/>
                  </a:cubicBezTo>
                  <a:cubicBezTo>
                    <a:pt x="15117" y="21019"/>
                    <a:pt x="16587" y="20354"/>
                    <a:pt x="16473" y="16891"/>
                  </a:cubicBezTo>
                  <a:cubicBezTo>
                    <a:pt x="16360" y="13428"/>
                    <a:pt x="16533" y="12838"/>
                    <a:pt x="17383" y="12101"/>
                  </a:cubicBezTo>
                  <a:cubicBezTo>
                    <a:pt x="18232" y="11364"/>
                    <a:pt x="18571" y="9963"/>
                    <a:pt x="17892" y="9226"/>
                  </a:cubicBezTo>
                  <a:cubicBezTo>
                    <a:pt x="17212" y="8489"/>
                    <a:pt x="17209" y="8491"/>
                    <a:pt x="17209" y="8491"/>
                  </a:cubicBezTo>
                  <a:cubicBezTo>
                    <a:pt x="17209" y="8491"/>
                    <a:pt x="17721" y="8046"/>
                    <a:pt x="18514" y="7382"/>
                  </a:cubicBezTo>
                  <a:cubicBezTo>
                    <a:pt x="19307" y="6719"/>
                    <a:pt x="19136" y="5760"/>
                    <a:pt x="18909" y="5023"/>
                  </a:cubicBezTo>
                  <a:cubicBezTo>
                    <a:pt x="18683" y="4286"/>
                    <a:pt x="18232" y="2591"/>
                    <a:pt x="18741" y="2296"/>
                  </a:cubicBezTo>
                  <a:cubicBezTo>
                    <a:pt x="19251" y="2001"/>
                    <a:pt x="20157" y="1268"/>
                    <a:pt x="20950" y="678"/>
                  </a:cubicBezTo>
                  <a:cubicBezTo>
                    <a:pt x="21189" y="500"/>
                    <a:pt x="21391" y="264"/>
                    <a:pt x="21567" y="0"/>
                  </a:cubicBezTo>
                  <a:lnTo>
                    <a:pt x="15786" y="0"/>
                  </a:lnTo>
                  <a:cubicBezTo>
                    <a:pt x="15516" y="20"/>
                    <a:pt x="14742" y="250"/>
                    <a:pt x="15564" y="2423"/>
                  </a:cubicBezTo>
                  <a:cubicBezTo>
                    <a:pt x="15581" y="2469"/>
                    <a:pt x="15851" y="3346"/>
                    <a:pt x="15851" y="3794"/>
                  </a:cubicBezTo>
                  <a:cubicBezTo>
                    <a:pt x="15851" y="5229"/>
                    <a:pt x="14958" y="6393"/>
                    <a:pt x="13859" y="6393"/>
                  </a:cubicBezTo>
                  <a:cubicBezTo>
                    <a:pt x="12759" y="6393"/>
                    <a:pt x="11867" y="5229"/>
                    <a:pt x="11867" y="3794"/>
                  </a:cubicBezTo>
                  <a:cubicBezTo>
                    <a:pt x="11867" y="3648"/>
                    <a:pt x="11922" y="2878"/>
                    <a:pt x="12094" y="2423"/>
                  </a:cubicBezTo>
                  <a:cubicBezTo>
                    <a:pt x="12916" y="250"/>
                    <a:pt x="12137" y="20"/>
                    <a:pt x="11867" y="0"/>
                  </a:cubicBezTo>
                  <a:lnTo>
                    <a:pt x="11807" y="0"/>
                  </a:lnTo>
                  <a:lnTo>
                    <a:pt x="11786" y="0"/>
                  </a:lnTo>
                  <a:lnTo>
                    <a:pt x="4781" y="0"/>
                  </a:lnTo>
                  <a:close/>
                </a:path>
              </a:pathLst>
            </a:custGeom>
            <a:solidFill>
              <a:schemeClr val="accent3">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1" name="Shape 35376">
              <a:extLst>
                <a:ext uri="{FF2B5EF4-FFF2-40B4-BE49-F238E27FC236}">
                  <a16:creationId xmlns:a16="http://schemas.microsoft.com/office/drawing/2014/main" id="{AF33413C-7FF0-8646-83F3-62D9FA59C82E}"/>
                </a:ext>
              </a:extLst>
            </p:cNvPr>
            <p:cNvSpPr/>
            <p:nvPr/>
          </p:nvSpPr>
          <p:spPr>
            <a:xfrm>
              <a:off x="9230117" y="11435081"/>
              <a:ext cx="2127848" cy="1518921"/>
            </a:xfrm>
            <a:custGeom>
              <a:avLst/>
              <a:gdLst/>
              <a:ahLst/>
              <a:cxnLst>
                <a:cxn ang="0">
                  <a:pos x="wd2" y="hd2"/>
                </a:cxn>
                <a:cxn ang="5400000">
                  <a:pos x="wd2" y="hd2"/>
                </a:cxn>
                <a:cxn ang="10800000">
                  <a:pos x="wd2" y="hd2"/>
                </a:cxn>
                <a:cxn ang="16200000">
                  <a:pos x="wd2" y="hd2"/>
                </a:cxn>
              </a:cxnLst>
              <a:rect l="0" t="0" r="r" b="b"/>
              <a:pathLst>
                <a:path w="21600" h="21600" extrusionOk="0">
                  <a:moveTo>
                    <a:pt x="7177" y="0"/>
                  </a:moveTo>
                  <a:cubicBezTo>
                    <a:pt x="5551" y="5614"/>
                    <a:pt x="3758" y="11008"/>
                    <a:pt x="2372" y="15004"/>
                  </a:cubicBezTo>
                  <a:cubicBezTo>
                    <a:pt x="984" y="19002"/>
                    <a:pt x="0" y="21600"/>
                    <a:pt x="0" y="21600"/>
                  </a:cubicBezTo>
                  <a:lnTo>
                    <a:pt x="21600" y="21600"/>
                  </a:lnTo>
                  <a:lnTo>
                    <a:pt x="21600" y="19149"/>
                  </a:lnTo>
                  <a:cubicBezTo>
                    <a:pt x="21387" y="18675"/>
                    <a:pt x="20830" y="18324"/>
                    <a:pt x="19353" y="19343"/>
                  </a:cubicBezTo>
                  <a:cubicBezTo>
                    <a:pt x="19307" y="19374"/>
                    <a:pt x="18449" y="19855"/>
                    <a:pt x="18012" y="19856"/>
                  </a:cubicBezTo>
                  <a:cubicBezTo>
                    <a:pt x="16601" y="19861"/>
                    <a:pt x="15453" y="18262"/>
                    <a:pt x="15467" y="16292"/>
                  </a:cubicBezTo>
                  <a:cubicBezTo>
                    <a:pt x="15481" y="14352"/>
                    <a:pt x="16622" y="12800"/>
                    <a:pt x="18012" y="12805"/>
                  </a:cubicBezTo>
                  <a:cubicBezTo>
                    <a:pt x="18155" y="12806"/>
                    <a:pt x="18907" y="12905"/>
                    <a:pt x="19353" y="13212"/>
                  </a:cubicBezTo>
                  <a:cubicBezTo>
                    <a:pt x="20830" y="14230"/>
                    <a:pt x="21387" y="13870"/>
                    <a:pt x="21600" y="13396"/>
                  </a:cubicBezTo>
                  <a:lnTo>
                    <a:pt x="21600" y="0"/>
                  </a:lnTo>
                  <a:lnTo>
                    <a:pt x="12722" y="0"/>
                  </a:lnTo>
                  <a:lnTo>
                    <a:pt x="12694" y="0"/>
                  </a:lnTo>
                  <a:lnTo>
                    <a:pt x="12612" y="0"/>
                  </a:lnTo>
                  <a:cubicBezTo>
                    <a:pt x="12366" y="19"/>
                    <a:pt x="11801" y="211"/>
                    <a:pt x="11872" y="1385"/>
                  </a:cubicBezTo>
                  <a:cubicBezTo>
                    <a:pt x="11876" y="1454"/>
                    <a:pt x="11877" y="1513"/>
                    <a:pt x="11886" y="1589"/>
                  </a:cubicBezTo>
                  <a:cubicBezTo>
                    <a:pt x="11937" y="2035"/>
                    <a:pt x="12070" y="2599"/>
                    <a:pt x="12328" y="3332"/>
                  </a:cubicBezTo>
                  <a:cubicBezTo>
                    <a:pt x="12350" y="3395"/>
                    <a:pt x="12694" y="4588"/>
                    <a:pt x="12694" y="5201"/>
                  </a:cubicBezTo>
                  <a:cubicBezTo>
                    <a:pt x="12694" y="7169"/>
                    <a:pt x="11555" y="8766"/>
                    <a:pt x="10150" y="8766"/>
                  </a:cubicBezTo>
                  <a:cubicBezTo>
                    <a:pt x="8746" y="8766"/>
                    <a:pt x="7606" y="7169"/>
                    <a:pt x="7606" y="5201"/>
                  </a:cubicBezTo>
                  <a:cubicBezTo>
                    <a:pt x="7606" y="5001"/>
                    <a:pt x="7676" y="3956"/>
                    <a:pt x="7896" y="3332"/>
                  </a:cubicBezTo>
                  <a:cubicBezTo>
                    <a:pt x="8945" y="353"/>
                    <a:pt x="7958" y="27"/>
                    <a:pt x="7613" y="0"/>
                  </a:cubicBezTo>
                  <a:lnTo>
                    <a:pt x="7536" y="0"/>
                  </a:lnTo>
                  <a:lnTo>
                    <a:pt x="7509" y="0"/>
                  </a:lnTo>
                  <a:lnTo>
                    <a:pt x="7177" y="0"/>
                  </a:ln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2" name="Shape 35377">
              <a:extLst>
                <a:ext uri="{FF2B5EF4-FFF2-40B4-BE49-F238E27FC236}">
                  <a16:creationId xmlns:a16="http://schemas.microsoft.com/office/drawing/2014/main" id="{2E17781E-D4D6-3E4E-9AF8-C908155AFC3F}"/>
                </a:ext>
              </a:extLst>
            </p:cNvPr>
            <p:cNvSpPr/>
            <p:nvPr/>
          </p:nvSpPr>
          <p:spPr>
            <a:xfrm>
              <a:off x="9411296" y="4718463"/>
              <a:ext cx="1955609" cy="27980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9559" y="258"/>
                    <a:pt x="17685" y="683"/>
                    <a:pt x="15928" y="1263"/>
                  </a:cubicBezTo>
                  <a:cubicBezTo>
                    <a:pt x="14199" y="1834"/>
                    <a:pt x="12583" y="2556"/>
                    <a:pt x="11029" y="3418"/>
                  </a:cubicBezTo>
                  <a:cubicBezTo>
                    <a:pt x="11009" y="3430"/>
                    <a:pt x="10990" y="3443"/>
                    <a:pt x="10970" y="3455"/>
                  </a:cubicBezTo>
                  <a:cubicBezTo>
                    <a:pt x="10950" y="3467"/>
                    <a:pt x="10929" y="3479"/>
                    <a:pt x="10909" y="3491"/>
                  </a:cubicBezTo>
                  <a:cubicBezTo>
                    <a:pt x="10035" y="3980"/>
                    <a:pt x="9176" y="4494"/>
                    <a:pt x="8328" y="5069"/>
                  </a:cubicBezTo>
                  <a:cubicBezTo>
                    <a:pt x="3557" y="8301"/>
                    <a:pt x="807" y="12412"/>
                    <a:pt x="0" y="16841"/>
                  </a:cubicBezTo>
                  <a:lnTo>
                    <a:pt x="6169" y="16841"/>
                  </a:lnTo>
                  <a:lnTo>
                    <a:pt x="6199" y="16841"/>
                  </a:lnTo>
                  <a:lnTo>
                    <a:pt x="6282" y="16841"/>
                  </a:lnTo>
                  <a:cubicBezTo>
                    <a:pt x="6657" y="16856"/>
                    <a:pt x="7732" y="17033"/>
                    <a:pt x="6590" y="18650"/>
                  </a:cubicBezTo>
                  <a:cubicBezTo>
                    <a:pt x="6351" y="18989"/>
                    <a:pt x="6274" y="19556"/>
                    <a:pt x="6274" y="19665"/>
                  </a:cubicBezTo>
                  <a:cubicBezTo>
                    <a:pt x="6274" y="20733"/>
                    <a:pt x="7515" y="21600"/>
                    <a:pt x="9043" y="21600"/>
                  </a:cubicBezTo>
                  <a:cubicBezTo>
                    <a:pt x="10571" y="21600"/>
                    <a:pt x="11811" y="20733"/>
                    <a:pt x="11811" y="19665"/>
                  </a:cubicBezTo>
                  <a:cubicBezTo>
                    <a:pt x="11811" y="19332"/>
                    <a:pt x="11437" y="18684"/>
                    <a:pt x="11413" y="18650"/>
                  </a:cubicBezTo>
                  <a:cubicBezTo>
                    <a:pt x="10271" y="17033"/>
                    <a:pt x="11346" y="16856"/>
                    <a:pt x="11721" y="16841"/>
                  </a:cubicBezTo>
                  <a:lnTo>
                    <a:pt x="11811" y="16841"/>
                  </a:lnTo>
                  <a:lnTo>
                    <a:pt x="11841" y="16841"/>
                  </a:lnTo>
                  <a:lnTo>
                    <a:pt x="21600" y="16841"/>
                  </a:lnTo>
                  <a:lnTo>
                    <a:pt x="21600" y="9670"/>
                  </a:lnTo>
                  <a:cubicBezTo>
                    <a:pt x="21358" y="9401"/>
                    <a:pt x="20722" y="9198"/>
                    <a:pt x="19056" y="9775"/>
                  </a:cubicBezTo>
                  <a:cubicBezTo>
                    <a:pt x="19007" y="9792"/>
                    <a:pt x="18073" y="10054"/>
                    <a:pt x="17597" y="10053"/>
                  </a:cubicBezTo>
                  <a:cubicBezTo>
                    <a:pt x="16069" y="10053"/>
                    <a:pt x="14828" y="9186"/>
                    <a:pt x="14828" y="8118"/>
                  </a:cubicBezTo>
                  <a:cubicBezTo>
                    <a:pt x="14828" y="7050"/>
                    <a:pt x="16069" y="6184"/>
                    <a:pt x="17597" y="6183"/>
                  </a:cubicBezTo>
                  <a:cubicBezTo>
                    <a:pt x="17753" y="6183"/>
                    <a:pt x="18572" y="6237"/>
                    <a:pt x="19056" y="6404"/>
                  </a:cubicBezTo>
                  <a:cubicBezTo>
                    <a:pt x="20723" y="6980"/>
                    <a:pt x="21358" y="6773"/>
                    <a:pt x="21600" y="6504"/>
                  </a:cubicBezTo>
                  <a:lnTo>
                    <a:pt x="21600" y="0"/>
                  </a:lnTo>
                  <a:close/>
                </a:path>
              </a:pathLst>
            </a:cu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3" name="Shape 35378">
              <a:extLst>
                <a:ext uri="{FF2B5EF4-FFF2-40B4-BE49-F238E27FC236}">
                  <a16:creationId xmlns:a16="http://schemas.microsoft.com/office/drawing/2014/main" id="{406087C6-091C-3941-B7B7-E4A06F901E01}"/>
                </a:ext>
              </a:extLst>
            </p:cNvPr>
            <p:cNvSpPr/>
            <p:nvPr/>
          </p:nvSpPr>
          <p:spPr>
            <a:xfrm>
              <a:off x="10745619" y="6280081"/>
              <a:ext cx="2862800" cy="2890331"/>
            </a:xfrm>
            <a:custGeom>
              <a:avLst/>
              <a:gdLst/>
              <a:ahLst/>
              <a:cxnLst>
                <a:cxn ang="0">
                  <a:pos x="wd2" y="hd2"/>
                </a:cxn>
                <a:cxn ang="5400000">
                  <a:pos x="wd2" y="hd2"/>
                </a:cxn>
                <a:cxn ang="10800000">
                  <a:pos x="wd2" y="hd2"/>
                </a:cxn>
                <a:cxn ang="16200000">
                  <a:pos x="wd2" y="hd2"/>
                </a:cxn>
              </a:cxnLst>
              <a:rect l="0" t="0" r="r" b="b"/>
              <a:pathLst>
                <a:path w="21591" h="21559" extrusionOk="0">
                  <a:moveTo>
                    <a:pt x="13028" y="2"/>
                  </a:moveTo>
                  <a:cubicBezTo>
                    <a:pt x="11989" y="42"/>
                    <a:pt x="11142" y="854"/>
                    <a:pt x="11137" y="1872"/>
                  </a:cubicBezTo>
                  <a:cubicBezTo>
                    <a:pt x="11137" y="1978"/>
                    <a:pt x="11184" y="2530"/>
                    <a:pt x="11348" y="2857"/>
                  </a:cubicBezTo>
                  <a:cubicBezTo>
                    <a:pt x="12129" y="4416"/>
                    <a:pt x="11394" y="4590"/>
                    <a:pt x="11137" y="4605"/>
                  </a:cubicBezTo>
                  <a:lnTo>
                    <a:pt x="11081" y="4605"/>
                  </a:lnTo>
                  <a:lnTo>
                    <a:pt x="11060" y="4600"/>
                  </a:lnTo>
                  <a:lnTo>
                    <a:pt x="11060" y="4605"/>
                  </a:lnTo>
                  <a:lnTo>
                    <a:pt x="4619" y="4605"/>
                  </a:lnTo>
                  <a:lnTo>
                    <a:pt x="4619" y="11463"/>
                  </a:lnTo>
                  <a:cubicBezTo>
                    <a:pt x="4496" y="11748"/>
                    <a:pt x="4137" y="12066"/>
                    <a:pt x="2887" y="11448"/>
                  </a:cubicBezTo>
                  <a:cubicBezTo>
                    <a:pt x="2851" y="11430"/>
                    <a:pt x="2217" y="11177"/>
                    <a:pt x="1891" y="11179"/>
                  </a:cubicBezTo>
                  <a:cubicBezTo>
                    <a:pt x="844" y="11185"/>
                    <a:pt x="10" y="12044"/>
                    <a:pt x="1" y="13089"/>
                  </a:cubicBezTo>
                  <a:cubicBezTo>
                    <a:pt x="-9" y="14149"/>
                    <a:pt x="829" y="15030"/>
                    <a:pt x="1891" y="15040"/>
                  </a:cubicBezTo>
                  <a:cubicBezTo>
                    <a:pt x="2001" y="15041"/>
                    <a:pt x="2558" y="14991"/>
                    <a:pt x="2887" y="14827"/>
                  </a:cubicBezTo>
                  <a:cubicBezTo>
                    <a:pt x="4110" y="14216"/>
                    <a:pt x="4471" y="14498"/>
                    <a:pt x="4619" y="14771"/>
                  </a:cubicBezTo>
                  <a:lnTo>
                    <a:pt x="4619" y="21538"/>
                  </a:lnTo>
                  <a:lnTo>
                    <a:pt x="11389" y="21559"/>
                  </a:lnTo>
                  <a:cubicBezTo>
                    <a:pt x="11667" y="21419"/>
                    <a:pt x="11930" y="21018"/>
                    <a:pt x="11348" y="19846"/>
                  </a:cubicBezTo>
                  <a:cubicBezTo>
                    <a:pt x="11185" y="19519"/>
                    <a:pt x="11137" y="18973"/>
                    <a:pt x="11137" y="18866"/>
                  </a:cubicBezTo>
                  <a:cubicBezTo>
                    <a:pt x="11137" y="17834"/>
                    <a:pt x="11984" y="16996"/>
                    <a:pt x="13028" y="16996"/>
                  </a:cubicBezTo>
                  <a:cubicBezTo>
                    <a:pt x="14071" y="16996"/>
                    <a:pt x="14913" y="17834"/>
                    <a:pt x="14913" y="18866"/>
                  </a:cubicBezTo>
                  <a:cubicBezTo>
                    <a:pt x="14913" y="19187"/>
                    <a:pt x="14657" y="19813"/>
                    <a:pt x="14641" y="19846"/>
                  </a:cubicBezTo>
                  <a:cubicBezTo>
                    <a:pt x="14055" y="21020"/>
                    <a:pt x="14326" y="21412"/>
                    <a:pt x="14605" y="21538"/>
                  </a:cubicBezTo>
                  <a:lnTo>
                    <a:pt x="21591" y="21538"/>
                  </a:lnTo>
                  <a:lnTo>
                    <a:pt x="21591" y="14674"/>
                  </a:lnTo>
                  <a:cubicBezTo>
                    <a:pt x="21492" y="14381"/>
                    <a:pt x="21136" y="14021"/>
                    <a:pt x="19860" y="14644"/>
                  </a:cubicBezTo>
                  <a:cubicBezTo>
                    <a:pt x="19529" y="14805"/>
                    <a:pt x="18972" y="14857"/>
                    <a:pt x="18863" y="14857"/>
                  </a:cubicBezTo>
                  <a:cubicBezTo>
                    <a:pt x="17857" y="14856"/>
                    <a:pt x="17036" y="14061"/>
                    <a:pt x="17019" y="13069"/>
                  </a:cubicBezTo>
                  <a:cubicBezTo>
                    <a:pt x="17001" y="12033"/>
                    <a:pt x="17859" y="11197"/>
                    <a:pt x="18910" y="11204"/>
                  </a:cubicBezTo>
                  <a:cubicBezTo>
                    <a:pt x="19235" y="11207"/>
                    <a:pt x="19865" y="11456"/>
                    <a:pt x="19901" y="11474"/>
                  </a:cubicBezTo>
                  <a:cubicBezTo>
                    <a:pt x="21137" y="12058"/>
                    <a:pt x="21493" y="11690"/>
                    <a:pt x="21591" y="11402"/>
                  </a:cubicBezTo>
                  <a:lnTo>
                    <a:pt x="21591" y="4605"/>
                  </a:lnTo>
                  <a:lnTo>
                    <a:pt x="15098" y="4605"/>
                  </a:lnTo>
                  <a:lnTo>
                    <a:pt x="15103" y="4600"/>
                  </a:lnTo>
                  <a:lnTo>
                    <a:pt x="15083" y="4605"/>
                  </a:lnTo>
                  <a:lnTo>
                    <a:pt x="15021" y="4605"/>
                  </a:lnTo>
                  <a:cubicBezTo>
                    <a:pt x="14764" y="4590"/>
                    <a:pt x="14029" y="4415"/>
                    <a:pt x="14810" y="2857"/>
                  </a:cubicBezTo>
                  <a:cubicBezTo>
                    <a:pt x="14828" y="2822"/>
                    <a:pt x="15084" y="2193"/>
                    <a:pt x="15083" y="1872"/>
                  </a:cubicBezTo>
                  <a:cubicBezTo>
                    <a:pt x="15077" y="795"/>
                    <a:pt x="14136" y="-41"/>
                    <a:pt x="13028" y="2"/>
                  </a:cubicBezTo>
                  <a:close/>
                </a:path>
              </a:pathLst>
            </a:custGeom>
            <a:solidFill>
              <a:schemeClr val="accent2">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4" name="Shape 35379">
              <a:extLst>
                <a:ext uri="{FF2B5EF4-FFF2-40B4-BE49-F238E27FC236}">
                  <a16:creationId xmlns:a16="http://schemas.microsoft.com/office/drawing/2014/main" id="{A8AE35A8-3ADA-684D-A972-C3B69EFE02E3}"/>
                </a:ext>
              </a:extLst>
            </p:cNvPr>
            <p:cNvSpPr/>
            <p:nvPr/>
          </p:nvSpPr>
          <p:spPr>
            <a:xfrm>
              <a:off x="13006976" y="5022928"/>
              <a:ext cx="2165315" cy="2493618"/>
            </a:xfrm>
            <a:custGeom>
              <a:avLst/>
              <a:gdLst/>
              <a:ahLst/>
              <a:cxnLst>
                <a:cxn ang="0">
                  <a:pos x="wd2" y="hd2"/>
                </a:cxn>
                <a:cxn ang="5400000">
                  <a:pos x="wd2" y="hd2"/>
                </a:cxn>
                <a:cxn ang="10800000">
                  <a:pos x="wd2" y="hd2"/>
                </a:cxn>
                <a:cxn ang="16200000">
                  <a:pos x="wd2" y="hd2"/>
                </a:cxn>
              </a:cxnLst>
              <a:rect l="0" t="0" r="r" b="b"/>
              <a:pathLst>
                <a:path w="21592" h="21600" extrusionOk="0">
                  <a:moveTo>
                    <a:pt x="5997" y="0"/>
                  </a:moveTo>
                  <a:lnTo>
                    <a:pt x="5997" y="4449"/>
                  </a:lnTo>
                  <a:cubicBezTo>
                    <a:pt x="5828" y="4757"/>
                    <a:pt x="5374" y="5095"/>
                    <a:pt x="3817" y="4431"/>
                  </a:cubicBezTo>
                  <a:cubicBezTo>
                    <a:pt x="3380" y="4244"/>
                    <a:pt x="2646" y="4183"/>
                    <a:pt x="2499" y="4183"/>
                  </a:cubicBezTo>
                  <a:cubicBezTo>
                    <a:pt x="1117" y="4183"/>
                    <a:pt x="-8" y="5156"/>
                    <a:pt x="0" y="6354"/>
                  </a:cubicBezTo>
                  <a:cubicBezTo>
                    <a:pt x="8" y="7575"/>
                    <a:pt x="1172" y="8549"/>
                    <a:pt x="2594" y="8573"/>
                  </a:cubicBezTo>
                  <a:cubicBezTo>
                    <a:pt x="3021" y="8580"/>
                    <a:pt x="3847" y="8332"/>
                    <a:pt x="3912" y="8307"/>
                  </a:cubicBezTo>
                  <a:cubicBezTo>
                    <a:pt x="5391" y="7744"/>
                    <a:pt x="5805" y="8006"/>
                    <a:pt x="5997" y="8290"/>
                  </a:cubicBezTo>
                  <a:lnTo>
                    <a:pt x="5997" y="16260"/>
                  </a:lnTo>
                  <a:lnTo>
                    <a:pt x="14786" y="16260"/>
                  </a:lnTo>
                  <a:lnTo>
                    <a:pt x="14813" y="16260"/>
                  </a:lnTo>
                  <a:lnTo>
                    <a:pt x="14888" y="16260"/>
                  </a:lnTo>
                  <a:cubicBezTo>
                    <a:pt x="15227" y="16277"/>
                    <a:pt x="16204" y="16475"/>
                    <a:pt x="15173" y="18290"/>
                  </a:cubicBezTo>
                  <a:cubicBezTo>
                    <a:pt x="14957" y="18670"/>
                    <a:pt x="14888" y="19307"/>
                    <a:pt x="14888" y="19429"/>
                  </a:cubicBezTo>
                  <a:cubicBezTo>
                    <a:pt x="14888" y="20627"/>
                    <a:pt x="16008" y="21600"/>
                    <a:pt x="17388" y="21600"/>
                  </a:cubicBezTo>
                  <a:cubicBezTo>
                    <a:pt x="18767" y="21600"/>
                    <a:pt x="19887" y="20627"/>
                    <a:pt x="19887" y="19429"/>
                  </a:cubicBezTo>
                  <a:cubicBezTo>
                    <a:pt x="19887" y="19055"/>
                    <a:pt x="19549" y="18328"/>
                    <a:pt x="19527" y="18290"/>
                  </a:cubicBezTo>
                  <a:cubicBezTo>
                    <a:pt x="18496" y="16475"/>
                    <a:pt x="19467" y="16277"/>
                    <a:pt x="19806" y="16260"/>
                  </a:cubicBezTo>
                  <a:lnTo>
                    <a:pt x="19880" y="16260"/>
                  </a:lnTo>
                  <a:lnTo>
                    <a:pt x="19908" y="16260"/>
                  </a:lnTo>
                  <a:lnTo>
                    <a:pt x="21592" y="16260"/>
                  </a:lnTo>
                  <a:cubicBezTo>
                    <a:pt x="21156" y="14027"/>
                    <a:pt x="20387" y="11624"/>
                    <a:pt x="19228" y="9617"/>
                  </a:cubicBezTo>
                  <a:cubicBezTo>
                    <a:pt x="17004" y="5764"/>
                    <a:pt x="14950" y="2721"/>
                    <a:pt x="5997" y="0"/>
                  </a:cubicBezTo>
                  <a:close/>
                </a:path>
              </a:pathLst>
            </a:custGeom>
            <a:solidFill>
              <a:schemeClr val="accent1">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5" name="Shape 35380">
              <a:extLst>
                <a:ext uri="{FF2B5EF4-FFF2-40B4-BE49-F238E27FC236}">
                  <a16:creationId xmlns:a16="http://schemas.microsoft.com/office/drawing/2014/main" id="{CDF2DFE7-D7F4-D144-9D1F-CD4F6036ADA4}"/>
                </a:ext>
              </a:extLst>
            </p:cNvPr>
            <p:cNvSpPr/>
            <p:nvPr/>
          </p:nvSpPr>
          <p:spPr>
            <a:xfrm>
              <a:off x="12990631" y="6900121"/>
              <a:ext cx="2777810" cy="2886629"/>
            </a:xfrm>
            <a:custGeom>
              <a:avLst/>
              <a:gdLst/>
              <a:ahLst/>
              <a:cxnLst>
                <a:cxn ang="0">
                  <a:pos x="wd2" y="hd2"/>
                </a:cxn>
                <a:cxn ang="5400000">
                  <a:pos x="wd2" y="hd2"/>
                </a:cxn>
                <a:cxn ang="10800000">
                  <a:pos x="wd2" y="hd2"/>
                </a:cxn>
                <a:cxn ang="16200000">
                  <a:pos x="wd2" y="hd2"/>
                </a:cxn>
              </a:cxnLst>
              <a:rect l="0" t="0" r="r" b="b"/>
              <a:pathLst>
                <a:path w="21412" h="21600" extrusionOk="0">
                  <a:moveTo>
                    <a:pt x="4720" y="0"/>
                  </a:moveTo>
                  <a:lnTo>
                    <a:pt x="4720" y="6784"/>
                  </a:lnTo>
                  <a:cubicBezTo>
                    <a:pt x="4622" y="7078"/>
                    <a:pt x="4259" y="7436"/>
                    <a:pt x="2951" y="6809"/>
                  </a:cubicBezTo>
                  <a:cubicBezTo>
                    <a:pt x="2612" y="6647"/>
                    <a:pt x="2041" y="6595"/>
                    <a:pt x="1932" y="6595"/>
                  </a:cubicBezTo>
                  <a:cubicBezTo>
                    <a:pt x="866" y="6595"/>
                    <a:pt x="0" y="7435"/>
                    <a:pt x="0" y="8471"/>
                  </a:cubicBezTo>
                  <a:cubicBezTo>
                    <a:pt x="0" y="9506"/>
                    <a:pt x="866" y="10346"/>
                    <a:pt x="1932" y="10346"/>
                  </a:cubicBezTo>
                  <a:cubicBezTo>
                    <a:pt x="2265" y="10346"/>
                    <a:pt x="2917" y="10093"/>
                    <a:pt x="2951" y="10076"/>
                  </a:cubicBezTo>
                  <a:cubicBezTo>
                    <a:pt x="4259" y="9449"/>
                    <a:pt x="4622" y="9807"/>
                    <a:pt x="4720" y="10102"/>
                  </a:cubicBezTo>
                  <a:lnTo>
                    <a:pt x="4720" y="16987"/>
                  </a:lnTo>
                  <a:lnTo>
                    <a:pt x="11556" y="16987"/>
                  </a:lnTo>
                  <a:lnTo>
                    <a:pt x="11577" y="16987"/>
                  </a:lnTo>
                  <a:lnTo>
                    <a:pt x="11635" y="16987"/>
                  </a:lnTo>
                  <a:cubicBezTo>
                    <a:pt x="11897" y="17002"/>
                    <a:pt x="12652" y="17168"/>
                    <a:pt x="11855" y="18736"/>
                  </a:cubicBezTo>
                  <a:cubicBezTo>
                    <a:pt x="11688" y="19064"/>
                    <a:pt x="11635" y="19619"/>
                    <a:pt x="11635" y="19724"/>
                  </a:cubicBezTo>
                  <a:cubicBezTo>
                    <a:pt x="11635" y="20760"/>
                    <a:pt x="12500" y="21600"/>
                    <a:pt x="13567" y="21600"/>
                  </a:cubicBezTo>
                  <a:cubicBezTo>
                    <a:pt x="14634" y="21600"/>
                    <a:pt x="15499" y="20760"/>
                    <a:pt x="15499" y="19724"/>
                  </a:cubicBezTo>
                  <a:cubicBezTo>
                    <a:pt x="15499" y="19402"/>
                    <a:pt x="15238" y="18769"/>
                    <a:pt x="15221" y="18736"/>
                  </a:cubicBezTo>
                  <a:cubicBezTo>
                    <a:pt x="14424" y="17168"/>
                    <a:pt x="15174" y="17002"/>
                    <a:pt x="15436" y="16987"/>
                  </a:cubicBezTo>
                  <a:lnTo>
                    <a:pt x="15494" y="16987"/>
                  </a:lnTo>
                  <a:lnTo>
                    <a:pt x="15515" y="16987"/>
                  </a:lnTo>
                  <a:lnTo>
                    <a:pt x="21044" y="16987"/>
                  </a:lnTo>
                  <a:cubicBezTo>
                    <a:pt x="21438" y="16546"/>
                    <a:pt x="21600" y="15935"/>
                    <a:pt x="21101" y="15081"/>
                  </a:cubicBezTo>
                  <a:cubicBezTo>
                    <a:pt x="20387" y="13858"/>
                    <a:pt x="16743" y="8578"/>
                    <a:pt x="16743" y="8578"/>
                  </a:cubicBezTo>
                  <a:cubicBezTo>
                    <a:pt x="16743" y="8578"/>
                    <a:pt x="15865" y="7161"/>
                    <a:pt x="16743" y="5601"/>
                  </a:cubicBezTo>
                  <a:cubicBezTo>
                    <a:pt x="17238" y="4723"/>
                    <a:pt x="17251" y="2487"/>
                    <a:pt x="16817" y="0"/>
                  </a:cubicBezTo>
                  <a:lnTo>
                    <a:pt x="15515" y="0"/>
                  </a:lnTo>
                  <a:lnTo>
                    <a:pt x="15494" y="0"/>
                  </a:lnTo>
                  <a:lnTo>
                    <a:pt x="15436" y="0"/>
                  </a:lnTo>
                  <a:cubicBezTo>
                    <a:pt x="15174" y="14"/>
                    <a:pt x="14424" y="185"/>
                    <a:pt x="15221" y="1753"/>
                  </a:cubicBezTo>
                  <a:cubicBezTo>
                    <a:pt x="15238" y="1786"/>
                    <a:pt x="15499" y="2414"/>
                    <a:pt x="15499" y="2737"/>
                  </a:cubicBezTo>
                  <a:cubicBezTo>
                    <a:pt x="15499" y="3772"/>
                    <a:pt x="14634" y="4613"/>
                    <a:pt x="13567" y="4613"/>
                  </a:cubicBezTo>
                  <a:cubicBezTo>
                    <a:pt x="12500" y="4613"/>
                    <a:pt x="11635" y="3772"/>
                    <a:pt x="11635" y="2737"/>
                  </a:cubicBezTo>
                  <a:cubicBezTo>
                    <a:pt x="11635" y="2632"/>
                    <a:pt x="11688" y="2082"/>
                    <a:pt x="11855" y="1753"/>
                  </a:cubicBezTo>
                  <a:cubicBezTo>
                    <a:pt x="12652" y="185"/>
                    <a:pt x="11897" y="14"/>
                    <a:pt x="11635" y="0"/>
                  </a:cubicBezTo>
                  <a:lnTo>
                    <a:pt x="11577" y="0"/>
                  </a:lnTo>
                  <a:lnTo>
                    <a:pt x="11556" y="0"/>
                  </a:lnTo>
                  <a:lnTo>
                    <a:pt x="4720" y="0"/>
                  </a:lnTo>
                  <a:close/>
                </a:path>
              </a:pathLst>
            </a:custGeom>
            <a:solidFill>
              <a:schemeClr val="accent2">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6" name="Shape 35381">
              <a:extLst>
                <a:ext uri="{FF2B5EF4-FFF2-40B4-BE49-F238E27FC236}">
                  <a16:creationId xmlns:a16="http://schemas.microsoft.com/office/drawing/2014/main" id="{2F078D7A-E3B7-5A47-98AF-EEFD178DB5E0}"/>
                </a:ext>
              </a:extLst>
            </p:cNvPr>
            <p:cNvSpPr/>
            <p:nvPr/>
          </p:nvSpPr>
          <p:spPr>
            <a:xfrm>
              <a:off x="10745619" y="10813907"/>
              <a:ext cx="2509294" cy="2140049"/>
            </a:xfrm>
            <a:custGeom>
              <a:avLst/>
              <a:gdLst/>
              <a:ahLst/>
              <a:cxnLst>
                <a:cxn ang="0">
                  <a:pos x="wd2" y="hd2"/>
                </a:cxn>
                <a:cxn ang="5400000">
                  <a:pos x="wd2" y="hd2"/>
                </a:cxn>
                <a:cxn ang="10800000">
                  <a:pos x="wd2" y="hd2"/>
                </a:cxn>
                <a:cxn ang="16200000">
                  <a:pos x="wd2" y="hd2"/>
                </a:cxn>
              </a:cxnLst>
              <a:rect l="0" t="0" r="r" b="b"/>
              <a:pathLst>
                <a:path w="21589" h="21551" extrusionOk="0">
                  <a:moveTo>
                    <a:pt x="14861" y="2"/>
                  </a:moveTo>
                  <a:cubicBezTo>
                    <a:pt x="13669" y="50"/>
                    <a:pt x="12689" y="1150"/>
                    <a:pt x="12705" y="2526"/>
                  </a:cubicBezTo>
                  <a:cubicBezTo>
                    <a:pt x="12707" y="2683"/>
                    <a:pt x="12781" y="3400"/>
                    <a:pt x="12945" y="3850"/>
                  </a:cubicBezTo>
                  <a:cubicBezTo>
                    <a:pt x="13135" y="4369"/>
                    <a:pt x="13230" y="4784"/>
                    <a:pt x="13325" y="5103"/>
                  </a:cubicBezTo>
                  <a:cubicBezTo>
                    <a:pt x="13414" y="5403"/>
                    <a:pt x="13351" y="5642"/>
                    <a:pt x="13269" y="5811"/>
                  </a:cubicBezTo>
                  <a:cubicBezTo>
                    <a:pt x="13122" y="6114"/>
                    <a:pt x="12855" y="6190"/>
                    <a:pt x="12705" y="6209"/>
                  </a:cubicBezTo>
                  <a:lnTo>
                    <a:pt x="12640" y="6209"/>
                  </a:lnTo>
                  <a:lnTo>
                    <a:pt x="12617" y="6209"/>
                  </a:lnTo>
                  <a:lnTo>
                    <a:pt x="5268" y="6209"/>
                  </a:lnTo>
                  <a:lnTo>
                    <a:pt x="5268" y="15542"/>
                  </a:lnTo>
                  <a:cubicBezTo>
                    <a:pt x="5128" y="15927"/>
                    <a:pt x="4719" y="16363"/>
                    <a:pt x="3293" y="15529"/>
                  </a:cubicBezTo>
                  <a:cubicBezTo>
                    <a:pt x="3252" y="15505"/>
                    <a:pt x="2528" y="15163"/>
                    <a:pt x="2156" y="15165"/>
                  </a:cubicBezTo>
                  <a:cubicBezTo>
                    <a:pt x="962" y="15173"/>
                    <a:pt x="11" y="16334"/>
                    <a:pt x="0" y="17744"/>
                  </a:cubicBezTo>
                  <a:cubicBezTo>
                    <a:pt x="-11" y="19175"/>
                    <a:pt x="945" y="20365"/>
                    <a:pt x="2156" y="20378"/>
                  </a:cubicBezTo>
                  <a:cubicBezTo>
                    <a:pt x="2282" y="20379"/>
                    <a:pt x="2918" y="20312"/>
                    <a:pt x="3293" y="20090"/>
                  </a:cubicBezTo>
                  <a:cubicBezTo>
                    <a:pt x="4688" y="19265"/>
                    <a:pt x="5099" y="19647"/>
                    <a:pt x="5268" y="20015"/>
                  </a:cubicBezTo>
                  <a:lnTo>
                    <a:pt x="5268" y="21551"/>
                  </a:lnTo>
                  <a:lnTo>
                    <a:pt x="19368" y="21551"/>
                  </a:lnTo>
                  <a:cubicBezTo>
                    <a:pt x="19368" y="21551"/>
                    <a:pt x="19021" y="20096"/>
                    <a:pt x="18888" y="17962"/>
                  </a:cubicBezTo>
                  <a:cubicBezTo>
                    <a:pt x="18756" y="15828"/>
                    <a:pt x="18838" y="13014"/>
                    <a:pt x="19696" y="10295"/>
                  </a:cubicBezTo>
                  <a:cubicBezTo>
                    <a:pt x="19697" y="10293"/>
                    <a:pt x="19905" y="9762"/>
                    <a:pt x="20241" y="8994"/>
                  </a:cubicBezTo>
                  <a:cubicBezTo>
                    <a:pt x="20586" y="8206"/>
                    <a:pt x="21060" y="7179"/>
                    <a:pt x="21589" y="6209"/>
                  </a:cubicBezTo>
                  <a:lnTo>
                    <a:pt x="17229" y="6209"/>
                  </a:lnTo>
                  <a:lnTo>
                    <a:pt x="17206" y="6209"/>
                  </a:lnTo>
                  <a:lnTo>
                    <a:pt x="17135" y="6209"/>
                  </a:lnTo>
                  <a:cubicBezTo>
                    <a:pt x="16842" y="6189"/>
                    <a:pt x="16003" y="5953"/>
                    <a:pt x="16895" y="3850"/>
                  </a:cubicBezTo>
                  <a:cubicBezTo>
                    <a:pt x="16915" y="3803"/>
                    <a:pt x="17207" y="2961"/>
                    <a:pt x="17206" y="2526"/>
                  </a:cubicBezTo>
                  <a:cubicBezTo>
                    <a:pt x="17199" y="1075"/>
                    <a:pt x="16126" y="-49"/>
                    <a:pt x="14861" y="2"/>
                  </a:cubicBezTo>
                  <a:close/>
                </a:path>
              </a:pathLst>
            </a:custGeom>
            <a:solidFill>
              <a:schemeClr val="accent4">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7" name="Shape 35382">
              <a:extLst>
                <a:ext uri="{FF2B5EF4-FFF2-40B4-BE49-F238E27FC236}">
                  <a16:creationId xmlns:a16="http://schemas.microsoft.com/office/drawing/2014/main" id="{566023F9-D120-9F4E-A9C9-276DB13B373B}"/>
                </a:ext>
              </a:extLst>
            </p:cNvPr>
            <p:cNvSpPr/>
            <p:nvPr/>
          </p:nvSpPr>
          <p:spPr>
            <a:xfrm>
              <a:off x="9937129" y="9164876"/>
              <a:ext cx="1428103" cy="2886631"/>
            </a:xfrm>
            <a:custGeom>
              <a:avLst/>
              <a:gdLst/>
              <a:ahLst/>
              <a:cxnLst>
                <a:cxn ang="0">
                  <a:pos x="wd2" y="hd2"/>
                </a:cxn>
                <a:cxn ang="5400000">
                  <a:pos x="wd2" y="hd2"/>
                </a:cxn>
                <a:cxn ang="10800000">
                  <a:pos x="wd2" y="hd2"/>
                </a:cxn>
                <a:cxn ang="16200000">
                  <a:pos x="wd2" y="hd2"/>
                </a:cxn>
              </a:cxnLst>
              <a:rect l="0" t="0" r="r" b="b"/>
              <a:pathLst>
                <a:path w="21600" h="21600" extrusionOk="0">
                  <a:moveTo>
                    <a:pt x="7593" y="0"/>
                  </a:moveTo>
                  <a:cubicBezTo>
                    <a:pt x="7031" y="129"/>
                    <a:pt x="6472" y="524"/>
                    <a:pt x="7613" y="1692"/>
                  </a:cubicBezTo>
                  <a:cubicBezTo>
                    <a:pt x="7648" y="1727"/>
                    <a:pt x="8155" y="2358"/>
                    <a:pt x="8159" y="2681"/>
                  </a:cubicBezTo>
                  <a:cubicBezTo>
                    <a:pt x="8168" y="3378"/>
                    <a:pt x="7377" y="3969"/>
                    <a:pt x="6243" y="4291"/>
                  </a:cubicBezTo>
                  <a:cubicBezTo>
                    <a:pt x="6347" y="4852"/>
                    <a:pt x="6403" y="5443"/>
                    <a:pt x="6325" y="6096"/>
                  </a:cubicBezTo>
                  <a:cubicBezTo>
                    <a:pt x="5982" y="8975"/>
                    <a:pt x="3207" y="13077"/>
                    <a:pt x="0" y="16987"/>
                  </a:cubicBezTo>
                  <a:lnTo>
                    <a:pt x="494" y="16987"/>
                  </a:lnTo>
                  <a:lnTo>
                    <a:pt x="536" y="16987"/>
                  </a:lnTo>
                  <a:lnTo>
                    <a:pt x="649" y="16987"/>
                  </a:lnTo>
                  <a:cubicBezTo>
                    <a:pt x="1163" y="17002"/>
                    <a:pt x="2635" y="17173"/>
                    <a:pt x="1071" y="18741"/>
                  </a:cubicBezTo>
                  <a:cubicBezTo>
                    <a:pt x="744" y="19069"/>
                    <a:pt x="639" y="19619"/>
                    <a:pt x="639" y="19724"/>
                  </a:cubicBezTo>
                  <a:cubicBezTo>
                    <a:pt x="639" y="20760"/>
                    <a:pt x="2337" y="21600"/>
                    <a:pt x="4430" y="21600"/>
                  </a:cubicBezTo>
                  <a:cubicBezTo>
                    <a:pt x="6523" y="21600"/>
                    <a:pt x="8221" y="20760"/>
                    <a:pt x="8221" y="19724"/>
                  </a:cubicBezTo>
                  <a:cubicBezTo>
                    <a:pt x="8221" y="19402"/>
                    <a:pt x="7708" y="18774"/>
                    <a:pt x="7675" y="18741"/>
                  </a:cubicBezTo>
                  <a:cubicBezTo>
                    <a:pt x="6111" y="17173"/>
                    <a:pt x="7583" y="17002"/>
                    <a:pt x="8097" y="16987"/>
                  </a:cubicBezTo>
                  <a:lnTo>
                    <a:pt x="8221" y="16987"/>
                  </a:lnTo>
                  <a:lnTo>
                    <a:pt x="8262" y="16987"/>
                  </a:lnTo>
                  <a:lnTo>
                    <a:pt x="21600" y="16987"/>
                  </a:lnTo>
                  <a:lnTo>
                    <a:pt x="21600" y="10035"/>
                  </a:lnTo>
                  <a:cubicBezTo>
                    <a:pt x="21272" y="9777"/>
                    <a:pt x="20408" y="9583"/>
                    <a:pt x="18142" y="10137"/>
                  </a:cubicBezTo>
                  <a:cubicBezTo>
                    <a:pt x="18074" y="10154"/>
                    <a:pt x="16796" y="10408"/>
                    <a:pt x="16143" y="10408"/>
                  </a:cubicBezTo>
                  <a:cubicBezTo>
                    <a:pt x="14051" y="10407"/>
                    <a:pt x="12352" y="9567"/>
                    <a:pt x="12352" y="8532"/>
                  </a:cubicBezTo>
                  <a:cubicBezTo>
                    <a:pt x="12352" y="7497"/>
                    <a:pt x="14051" y="6657"/>
                    <a:pt x="16143" y="6656"/>
                  </a:cubicBezTo>
                  <a:cubicBezTo>
                    <a:pt x="16357" y="6656"/>
                    <a:pt x="17478" y="6708"/>
                    <a:pt x="18142" y="6870"/>
                  </a:cubicBezTo>
                  <a:cubicBezTo>
                    <a:pt x="20409" y="7425"/>
                    <a:pt x="21272" y="7226"/>
                    <a:pt x="21600" y="6967"/>
                  </a:cubicBezTo>
                  <a:lnTo>
                    <a:pt x="21600" y="0"/>
                  </a:lnTo>
                  <a:lnTo>
                    <a:pt x="7593" y="0"/>
                  </a:ln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sp>
        <p:nvSpPr>
          <p:cNvPr id="35" name="Shape 35385">
            <a:extLst>
              <a:ext uri="{FF2B5EF4-FFF2-40B4-BE49-F238E27FC236}">
                <a16:creationId xmlns:a16="http://schemas.microsoft.com/office/drawing/2014/main" id="{37B04EBD-75FD-9B48-B6A0-6BBBA00E1409}"/>
              </a:ext>
            </a:extLst>
          </p:cNvPr>
          <p:cNvSpPr/>
          <p:nvPr/>
        </p:nvSpPr>
        <p:spPr>
          <a:xfrm>
            <a:off x="13589845" y="2997200"/>
            <a:ext cx="1587104" cy="1587105"/>
          </a:xfrm>
          <a:custGeom>
            <a:avLst/>
            <a:gdLst/>
            <a:ahLst/>
            <a:cxnLst>
              <a:cxn ang="0">
                <a:pos x="wd2" y="hd2"/>
              </a:cxn>
              <a:cxn ang="5400000">
                <a:pos x="wd2" y="hd2"/>
              </a:cxn>
              <a:cxn ang="10800000">
                <a:pos x="wd2" y="hd2"/>
              </a:cxn>
              <a:cxn ang="16200000">
                <a:pos x="wd2" y="hd2"/>
              </a:cxn>
            </a:cxnLst>
            <a:rect l="0" t="0" r="r" b="b"/>
            <a:pathLst>
              <a:path w="19484" h="19484" extrusionOk="0">
                <a:moveTo>
                  <a:pt x="19150" y="12263"/>
                </a:moveTo>
                <a:cubicBezTo>
                  <a:pt x="17758" y="17459"/>
                  <a:pt x="12417" y="20542"/>
                  <a:pt x="7221" y="19150"/>
                </a:cubicBezTo>
                <a:cubicBezTo>
                  <a:pt x="2025" y="17758"/>
                  <a:pt x="-1058" y="12417"/>
                  <a:pt x="334" y="7221"/>
                </a:cubicBezTo>
                <a:cubicBezTo>
                  <a:pt x="1726" y="2025"/>
                  <a:pt x="7067" y="-1058"/>
                  <a:pt x="12263" y="334"/>
                </a:cubicBezTo>
                <a:cubicBezTo>
                  <a:pt x="17459" y="1726"/>
                  <a:pt x="20542" y="7067"/>
                  <a:pt x="19150" y="12263"/>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3" name="Shape 35388">
            <a:extLst>
              <a:ext uri="{FF2B5EF4-FFF2-40B4-BE49-F238E27FC236}">
                <a16:creationId xmlns:a16="http://schemas.microsoft.com/office/drawing/2014/main" id="{3F32B427-B5A1-5248-A773-696524BDB94D}"/>
              </a:ext>
            </a:extLst>
          </p:cNvPr>
          <p:cNvSpPr/>
          <p:nvPr/>
        </p:nvSpPr>
        <p:spPr>
          <a:xfrm>
            <a:off x="6913593" y="5639897"/>
            <a:ext cx="1587104" cy="1587105"/>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1" name="Shape 35391">
            <a:extLst>
              <a:ext uri="{FF2B5EF4-FFF2-40B4-BE49-F238E27FC236}">
                <a16:creationId xmlns:a16="http://schemas.microsoft.com/office/drawing/2014/main" id="{057508B4-5F47-8F4E-8859-56BDA9529B9F}"/>
              </a:ext>
            </a:extLst>
          </p:cNvPr>
          <p:cNvSpPr/>
          <p:nvPr/>
        </p:nvSpPr>
        <p:spPr>
          <a:xfrm>
            <a:off x="15876952" y="5639897"/>
            <a:ext cx="1587104" cy="1587103"/>
          </a:xfrm>
          <a:custGeom>
            <a:avLst/>
            <a:gdLst/>
            <a:ahLst/>
            <a:cxnLst>
              <a:cxn ang="0">
                <a:pos x="wd2" y="hd2"/>
              </a:cxn>
              <a:cxn ang="5400000">
                <a:pos x="wd2" y="hd2"/>
              </a:cxn>
              <a:cxn ang="10800000">
                <a:pos x="wd2" y="hd2"/>
              </a:cxn>
              <a:cxn ang="16200000">
                <a:pos x="wd2" y="hd2"/>
              </a:cxn>
            </a:cxnLst>
            <a:rect l="0" t="0" r="r" b="b"/>
            <a:pathLst>
              <a:path w="19484" h="19484" extrusionOk="0">
                <a:moveTo>
                  <a:pt x="19150" y="12263"/>
                </a:moveTo>
                <a:cubicBezTo>
                  <a:pt x="17758" y="17459"/>
                  <a:pt x="12417" y="20542"/>
                  <a:pt x="7221" y="19150"/>
                </a:cubicBezTo>
                <a:cubicBezTo>
                  <a:pt x="2025" y="17758"/>
                  <a:pt x="-1058" y="12417"/>
                  <a:pt x="334" y="7221"/>
                </a:cubicBezTo>
                <a:cubicBezTo>
                  <a:pt x="1726" y="2025"/>
                  <a:pt x="7067" y="-1058"/>
                  <a:pt x="12263" y="334"/>
                </a:cubicBezTo>
                <a:cubicBezTo>
                  <a:pt x="17459" y="1726"/>
                  <a:pt x="20542" y="7067"/>
                  <a:pt x="19150" y="12263"/>
                </a:cubicBezTo>
                <a:close/>
              </a:path>
            </a:pathLst>
          </a:cu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9" name="Shape 35394">
            <a:extLst>
              <a:ext uri="{FF2B5EF4-FFF2-40B4-BE49-F238E27FC236}">
                <a16:creationId xmlns:a16="http://schemas.microsoft.com/office/drawing/2014/main" id="{E41F9935-D7D9-E34F-9929-14E266183503}"/>
              </a:ext>
            </a:extLst>
          </p:cNvPr>
          <p:cNvSpPr/>
          <p:nvPr/>
        </p:nvSpPr>
        <p:spPr>
          <a:xfrm>
            <a:off x="9200700" y="2997200"/>
            <a:ext cx="1587106" cy="1587105"/>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8" name="TextBox 47">
            <a:extLst>
              <a:ext uri="{FF2B5EF4-FFF2-40B4-BE49-F238E27FC236}">
                <a16:creationId xmlns:a16="http://schemas.microsoft.com/office/drawing/2014/main" id="{9985ECC8-13D1-CD4D-9C75-062E9444686C}"/>
              </a:ext>
            </a:extLst>
          </p:cNvPr>
          <p:cNvSpPr txBox="1"/>
          <p:nvPr/>
        </p:nvSpPr>
        <p:spPr>
          <a:xfrm>
            <a:off x="7625735" y="612372"/>
            <a:ext cx="912621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MEDICAL INFOGRAPHIC</a:t>
            </a:r>
          </a:p>
        </p:txBody>
      </p:sp>
      <p:sp>
        <p:nvSpPr>
          <p:cNvPr id="49" name="TextBox 48">
            <a:extLst>
              <a:ext uri="{FF2B5EF4-FFF2-40B4-BE49-F238E27FC236}">
                <a16:creationId xmlns:a16="http://schemas.microsoft.com/office/drawing/2014/main" id="{530F6280-DE8D-DC48-A950-B5196036801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0" name="Freeform 412">
            <a:extLst>
              <a:ext uri="{FF2B5EF4-FFF2-40B4-BE49-F238E27FC236}">
                <a16:creationId xmlns:a16="http://schemas.microsoft.com/office/drawing/2014/main" id="{90F1A007-0018-F043-BFA3-59E0B775D500}"/>
              </a:ext>
            </a:extLst>
          </p:cNvPr>
          <p:cNvSpPr>
            <a:spLocks noChangeArrowheads="1"/>
          </p:cNvSpPr>
          <p:nvPr/>
        </p:nvSpPr>
        <p:spPr bwMode="auto">
          <a:xfrm>
            <a:off x="13953417" y="3364091"/>
            <a:ext cx="852238" cy="852232"/>
          </a:xfrm>
          <a:custGeom>
            <a:avLst/>
            <a:gdLst>
              <a:gd name="T0" fmla="*/ 283960 w 309203"/>
              <a:gd name="T1" fmla="*/ 139627 h 309203"/>
              <a:gd name="T2" fmla="*/ 114476 w 309203"/>
              <a:gd name="T3" fmla="*/ 260597 h 309203"/>
              <a:gd name="T4" fmla="*/ 196333 w 309203"/>
              <a:gd name="T5" fmla="*/ 300561 h 309203"/>
              <a:gd name="T6" fmla="*/ 300549 w 309203"/>
              <a:gd name="T7" fmla="*/ 196151 h 309203"/>
              <a:gd name="T8" fmla="*/ 283960 w 309203"/>
              <a:gd name="T9" fmla="*/ 139627 h 309203"/>
              <a:gd name="T10" fmla="*/ 195461 w 309203"/>
              <a:gd name="T11" fmla="*/ 111383 h 309203"/>
              <a:gd name="T12" fmla="*/ 200132 w 309203"/>
              <a:gd name="T13" fmla="*/ 116081 h 309203"/>
              <a:gd name="T14" fmla="*/ 195461 w 309203"/>
              <a:gd name="T15" fmla="*/ 120779 h 309203"/>
              <a:gd name="T16" fmla="*/ 179652 w 309203"/>
              <a:gd name="T17" fmla="*/ 122226 h 309203"/>
              <a:gd name="T18" fmla="*/ 120367 w 309203"/>
              <a:gd name="T19" fmla="*/ 195948 h 309203"/>
              <a:gd name="T20" fmla="*/ 122163 w 309203"/>
              <a:gd name="T21" fmla="*/ 211849 h 309203"/>
              <a:gd name="T22" fmla="*/ 118571 w 309203"/>
              <a:gd name="T23" fmla="*/ 217270 h 309203"/>
              <a:gd name="T24" fmla="*/ 117492 w 309203"/>
              <a:gd name="T25" fmla="*/ 217631 h 309203"/>
              <a:gd name="T26" fmla="*/ 113181 w 309203"/>
              <a:gd name="T27" fmla="*/ 213655 h 309203"/>
              <a:gd name="T28" fmla="*/ 111384 w 309203"/>
              <a:gd name="T29" fmla="*/ 195948 h 309203"/>
              <a:gd name="T30" fmla="*/ 177856 w 309203"/>
              <a:gd name="T31" fmla="*/ 113190 h 309203"/>
              <a:gd name="T32" fmla="*/ 195461 w 309203"/>
              <a:gd name="T33" fmla="*/ 111383 h 309203"/>
              <a:gd name="T34" fmla="*/ 196333 w 309203"/>
              <a:gd name="T35" fmla="*/ 92103 h 309203"/>
              <a:gd name="T36" fmla="*/ 92118 w 309203"/>
              <a:gd name="T37" fmla="*/ 196151 h 309203"/>
              <a:gd name="T38" fmla="*/ 108705 w 309203"/>
              <a:gd name="T39" fmla="*/ 253036 h 309203"/>
              <a:gd name="T40" fmla="*/ 278552 w 309203"/>
              <a:gd name="T41" fmla="*/ 132066 h 309203"/>
              <a:gd name="T42" fmla="*/ 196333 w 309203"/>
              <a:gd name="T43" fmla="*/ 92103 h 309203"/>
              <a:gd name="T44" fmla="*/ 196333 w 309203"/>
              <a:gd name="T45" fmla="*/ 82742 h 309203"/>
              <a:gd name="T46" fmla="*/ 288648 w 309203"/>
              <a:gd name="T47" fmla="*/ 129906 h 309203"/>
              <a:gd name="T48" fmla="*/ 288648 w 309203"/>
              <a:gd name="T49" fmla="*/ 130625 h 309203"/>
              <a:gd name="T50" fmla="*/ 289009 w 309203"/>
              <a:gd name="T51" fmla="*/ 130625 h 309203"/>
              <a:gd name="T52" fmla="*/ 309923 w 309203"/>
              <a:gd name="T53" fmla="*/ 196151 h 309203"/>
              <a:gd name="T54" fmla="*/ 196333 w 309203"/>
              <a:gd name="T55" fmla="*/ 309921 h 309203"/>
              <a:gd name="T56" fmla="*/ 104018 w 309203"/>
              <a:gd name="T57" fmla="*/ 262397 h 309203"/>
              <a:gd name="T58" fmla="*/ 103657 w 309203"/>
              <a:gd name="T59" fmla="*/ 262397 h 309203"/>
              <a:gd name="T60" fmla="*/ 103657 w 309203"/>
              <a:gd name="T61" fmla="*/ 262038 h 309203"/>
              <a:gd name="T62" fmla="*/ 82742 w 309203"/>
              <a:gd name="T63" fmla="*/ 196151 h 309203"/>
              <a:gd name="T64" fmla="*/ 196333 w 309203"/>
              <a:gd name="T65" fmla="*/ 82742 h 309203"/>
              <a:gd name="T66" fmla="*/ 57895 w 309203"/>
              <a:gd name="T67" fmla="*/ 30951 h 309203"/>
              <a:gd name="T68" fmla="*/ 64139 w 309203"/>
              <a:gd name="T69" fmla="*/ 33823 h 309203"/>
              <a:gd name="T70" fmla="*/ 61200 w 309203"/>
              <a:gd name="T71" fmla="*/ 39928 h 309203"/>
              <a:gd name="T72" fmla="*/ 36599 w 309203"/>
              <a:gd name="T73" fmla="*/ 74764 h 309203"/>
              <a:gd name="T74" fmla="*/ 36599 w 309203"/>
              <a:gd name="T75" fmla="*/ 128274 h 309203"/>
              <a:gd name="T76" fmla="*/ 31824 w 309203"/>
              <a:gd name="T77" fmla="*/ 133301 h 309203"/>
              <a:gd name="T78" fmla="*/ 27050 w 309203"/>
              <a:gd name="T79" fmla="*/ 128274 h 309203"/>
              <a:gd name="T80" fmla="*/ 27050 w 309203"/>
              <a:gd name="T81" fmla="*/ 74764 h 309203"/>
              <a:gd name="T82" fmla="*/ 57895 w 309203"/>
              <a:gd name="T83" fmla="*/ 30951 h 309203"/>
              <a:gd name="T84" fmla="*/ 75582 w 309203"/>
              <a:gd name="T85" fmla="*/ 0 h 309203"/>
              <a:gd name="T86" fmla="*/ 150802 w 309203"/>
              <a:gd name="T87" fmla="*/ 74958 h 309203"/>
              <a:gd name="T88" fmla="*/ 146102 w 309203"/>
              <a:gd name="T89" fmla="*/ 79642 h 309203"/>
              <a:gd name="T90" fmla="*/ 141763 w 309203"/>
              <a:gd name="T91" fmla="*/ 74958 h 309203"/>
              <a:gd name="T92" fmla="*/ 75582 w 309203"/>
              <a:gd name="T93" fmla="*/ 9370 h 309203"/>
              <a:gd name="T94" fmla="*/ 9763 w 309203"/>
              <a:gd name="T95" fmla="*/ 74958 h 309203"/>
              <a:gd name="T96" fmla="*/ 9763 w 309203"/>
              <a:gd name="T97" fmla="*/ 150275 h 309203"/>
              <a:gd name="T98" fmla="*/ 70880 w 309203"/>
              <a:gd name="T99" fmla="*/ 150275 h 309203"/>
              <a:gd name="T100" fmla="*/ 75582 w 309203"/>
              <a:gd name="T101" fmla="*/ 154960 h 309203"/>
              <a:gd name="T102" fmla="*/ 70880 w 309203"/>
              <a:gd name="T103" fmla="*/ 159645 h 309203"/>
              <a:gd name="T104" fmla="*/ 9763 w 309203"/>
              <a:gd name="T105" fmla="*/ 159645 h 309203"/>
              <a:gd name="T106" fmla="*/ 9763 w 309203"/>
              <a:gd name="T107" fmla="*/ 234603 h 309203"/>
              <a:gd name="T108" fmla="*/ 75582 w 309203"/>
              <a:gd name="T109" fmla="*/ 300552 h 309203"/>
              <a:gd name="T110" fmla="*/ 108130 w 309203"/>
              <a:gd name="T111" fmla="*/ 291903 h 309203"/>
              <a:gd name="T112" fmla="*/ 114639 w 309203"/>
              <a:gd name="T113" fmla="*/ 293704 h 309203"/>
              <a:gd name="T114" fmla="*/ 112831 w 309203"/>
              <a:gd name="T115" fmla="*/ 300191 h 309203"/>
              <a:gd name="T116" fmla="*/ 75582 w 309203"/>
              <a:gd name="T117" fmla="*/ 309921 h 309203"/>
              <a:gd name="T118" fmla="*/ 0 w 309203"/>
              <a:gd name="T119" fmla="*/ 234603 h 309203"/>
              <a:gd name="T120" fmla="*/ 0 w 309203"/>
              <a:gd name="T121" fmla="*/ 74958 h 309203"/>
              <a:gd name="T122" fmla="*/ 75582 w 309203"/>
              <a:gd name="T123" fmla="*/ 0 h 3092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09203" h="309203">
                <a:moveTo>
                  <a:pt x="283300" y="139303"/>
                </a:moveTo>
                <a:lnTo>
                  <a:pt x="114210" y="259993"/>
                </a:lnTo>
                <a:cubicBezTo>
                  <a:pt x="133277" y="284059"/>
                  <a:pt x="162778" y="299864"/>
                  <a:pt x="195877" y="299864"/>
                </a:cubicBezTo>
                <a:cubicBezTo>
                  <a:pt x="253440" y="299864"/>
                  <a:pt x="299850" y="253168"/>
                  <a:pt x="299850" y="195697"/>
                </a:cubicBezTo>
                <a:cubicBezTo>
                  <a:pt x="299850" y="175223"/>
                  <a:pt x="293733" y="155826"/>
                  <a:pt x="283300" y="139303"/>
                </a:cubicBezTo>
                <a:close/>
                <a:moveTo>
                  <a:pt x="195007" y="111125"/>
                </a:moveTo>
                <a:cubicBezTo>
                  <a:pt x="197874" y="111125"/>
                  <a:pt x="199667" y="113288"/>
                  <a:pt x="199667" y="115812"/>
                </a:cubicBezTo>
                <a:cubicBezTo>
                  <a:pt x="199667" y="118336"/>
                  <a:pt x="197874" y="120499"/>
                  <a:pt x="195007" y="120499"/>
                </a:cubicBezTo>
                <a:cubicBezTo>
                  <a:pt x="189630" y="120499"/>
                  <a:pt x="184611" y="120860"/>
                  <a:pt x="179234" y="121942"/>
                </a:cubicBezTo>
                <a:cubicBezTo>
                  <a:pt x="145180" y="129513"/>
                  <a:pt x="120087" y="160520"/>
                  <a:pt x="120087" y="195494"/>
                </a:cubicBezTo>
                <a:cubicBezTo>
                  <a:pt x="120087" y="200902"/>
                  <a:pt x="120804" y="206310"/>
                  <a:pt x="121879" y="211358"/>
                </a:cubicBezTo>
                <a:cubicBezTo>
                  <a:pt x="122238" y="213882"/>
                  <a:pt x="120804" y="216405"/>
                  <a:pt x="118295" y="216766"/>
                </a:cubicBezTo>
                <a:cubicBezTo>
                  <a:pt x="117936" y="217127"/>
                  <a:pt x="117578" y="217127"/>
                  <a:pt x="117219" y="217127"/>
                </a:cubicBezTo>
                <a:cubicBezTo>
                  <a:pt x="115068" y="217127"/>
                  <a:pt x="113276" y="215324"/>
                  <a:pt x="112918" y="213160"/>
                </a:cubicBezTo>
                <a:cubicBezTo>
                  <a:pt x="111484" y="207392"/>
                  <a:pt x="111125" y="201623"/>
                  <a:pt x="111125" y="195494"/>
                </a:cubicBezTo>
                <a:cubicBezTo>
                  <a:pt x="111125" y="156194"/>
                  <a:pt x="139086" y="121220"/>
                  <a:pt x="177442" y="112928"/>
                </a:cubicBezTo>
                <a:cubicBezTo>
                  <a:pt x="183177" y="111846"/>
                  <a:pt x="188913" y="111125"/>
                  <a:pt x="195007" y="111125"/>
                </a:cubicBezTo>
                <a:close/>
                <a:moveTo>
                  <a:pt x="195877" y="91889"/>
                </a:moveTo>
                <a:cubicBezTo>
                  <a:pt x="138674" y="91889"/>
                  <a:pt x="91904" y="138585"/>
                  <a:pt x="91904" y="195697"/>
                </a:cubicBezTo>
                <a:cubicBezTo>
                  <a:pt x="91904" y="216530"/>
                  <a:pt x="98020" y="236286"/>
                  <a:pt x="108453" y="252450"/>
                </a:cubicBezTo>
                <a:lnTo>
                  <a:pt x="277904" y="131760"/>
                </a:lnTo>
                <a:cubicBezTo>
                  <a:pt x="258836" y="107694"/>
                  <a:pt x="228975" y="91889"/>
                  <a:pt x="195877" y="91889"/>
                </a:cubicBezTo>
                <a:close/>
                <a:moveTo>
                  <a:pt x="195877" y="82550"/>
                </a:moveTo>
                <a:cubicBezTo>
                  <a:pt x="234012" y="82550"/>
                  <a:pt x="267470" y="101228"/>
                  <a:pt x="287977" y="129605"/>
                </a:cubicBezTo>
                <a:cubicBezTo>
                  <a:pt x="287977" y="129964"/>
                  <a:pt x="287977" y="129964"/>
                  <a:pt x="287977" y="130323"/>
                </a:cubicBezTo>
                <a:cubicBezTo>
                  <a:pt x="288337" y="130323"/>
                  <a:pt x="288337" y="130323"/>
                  <a:pt x="288337" y="130323"/>
                </a:cubicBezTo>
                <a:cubicBezTo>
                  <a:pt x="301648" y="149001"/>
                  <a:pt x="309203" y="171631"/>
                  <a:pt x="309203" y="195697"/>
                </a:cubicBezTo>
                <a:cubicBezTo>
                  <a:pt x="309203" y="258197"/>
                  <a:pt x="258476" y="309203"/>
                  <a:pt x="195877" y="309203"/>
                </a:cubicBezTo>
                <a:cubicBezTo>
                  <a:pt x="158101" y="309203"/>
                  <a:pt x="124283" y="290525"/>
                  <a:pt x="103776" y="261789"/>
                </a:cubicBezTo>
                <a:lnTo>
                  <a:pt x="103416" y="261789"/>
                </a:lnTo>
                <a:lnTo>
                  <a:pt x="103416" y="261430"/>
                </a:lnTo>
                <a:cubicBezTo>
                  <a:pt x="90105" y="242752"/>
                  <a:pt x="82550" y="220122"/>
                  <a:pt x="82550" y="195697"/>
                </a:cubicBezTo>
                <a:cubicBezTo>
                  <a:pt x="82550" y="133197"/>
                  <a:pt x="133277" y="82550"/>
                  <a:pt x="195877" y="82550"/>
                </a:cubicBezTo>
                <a:close/>
                <a:moveTo>
                  <a:pt x="57761" y="30879"/>
                </a:moveTo>
                <a:cubicBezTo>
                  <a:pt x="60325" y="30162"/>
                  <a:pt x="63256" y="31595"/>
                  <a:pt x="63989" y="33745"/>
                </a:cubicBezTo>
                <a:cubicBezTo>
                  <a:pt x="64721" y="36253"/>
                  <a:pt x="63622" y="39119"/>
                  <a:pt x="61058" y="39836"/>
                </a:cubicBezTo>
                <a:cubicBezTo>
                  <a:pt x="46404" y="45210"/>
                  <a:pt x="36513" y="59184"/>
                  <a:pt x="36513" y="74590"/>
                </a:cubicBezTo>
                <a:lnTo>
                  <a:pt x="36513" y="127976"/>
                </a:lnTo>
                <a:cubicBezTo>
                  <a:pt x="36513" y="130842"/>
                  <a:pt x="34315" y="132992"/>
                  <a:pt x="31750" y="132992"/>
                </a:cubicBezTo>
                <a:cubicBezTo>
                  <a:pt x="28819" y="132992"/>
                  <a:pt x="26988" y="130842"/>
                  <a:pt x="26988" y="127976"/>
                </a:cubicBezTo>
                <a:lnTo>
                  <a:pt x="26988" y="74590"/>
                </a:lnTo>
                <a:cubicBezTo>
                  <a:pt x="26988" y="55242"/>
                  <a:pt x="39444" y="38044"/>
                  <a:pt x="57761" y="30879"/>
                </a:cubicBezTo>
                <a:close/>
                <a:moveTo>
                  <a:pt x="75406" y="0"/>
                </a:moveTo>
                <a:cubicBezTo>
                  <a:pt x="116898" y="0"/>
                  <a:pt x="150452" y="33437"/>
                  <a:pt x="150452" y="74784"/>
                </a:cubicBezTo>
                <a:cubicBezTo>
                  <a:pt x="150452" y="77301"/>
                  <a:pt x="148648" y="79458"/>
                  <a:pt x="145762" y="79458"/>
                </a:cubicBezTo>
                <a:cubicBezTo>
                  <a:pt x="143237" y="79458"/>
                  <a:pt x="141433" y="77301"/>
                  <a:pt x="141433" y="74784"/>
                </a:cubicBezTo>
                <a:cubicBezTo>
                  <a:pt x="141433" y="38830"/>
                  <a:pt x="111486" y="9348"/>
                  <a:pt x="75406" y="9348"/>
                </a:cubicBezTo>
                <a:cubicBezTo>
                  <a:pt x="39327" y="9348"/>
                  <a:pt x="9741" y="38830"/>
                  <a:pt x="9741" y="74784"/>
                </a:cubicBezTo>
                <a:lnTo>
                  <a:pt x="9741" y="149927"/>
                </a:lnTo>
                <a:lnTo>
                  <a:pt x="70716" y="149927"/>
                </a:lnTo>
                <a:cubicBezTo>
                  <a:pt x="73241" y="149927"/>
                  <a:pt x="75406" y="152085"/>
                  <a:pt x="75406" y="154601"/>
                </a:cubicBezTo>
                <a:cubicBezTo>
                  <a:pt x="75406" y="157118"/>
                  <a:pt x="73241" y="159275"/>
                  <a:pt x="70716" y="159275"/>
                </a:cubicBezTo>
                <a:lnTo>
                  <a:pt x="9741" y="159275"/>
                </a:lnTo>
                <a:lnTo>
                  <a:pt x="9741" y="234059"/>
                </a:lnTo>
                <a:cubicBezTo>
                  <a:pt x="9741" y="270372"/>
                  <a:pt x="39327" y="299855"/>
                  <a:pt x="75406" y="299855"/>
                </a:cubicBezTo>
                <a:cubicBezTo>
                  <a:pt x="86952" y="299855"/>
                  <a:pt x="98136" y="296978"/>
                  <a:pt x="107878" y="291226"/>
                </a:cubicBezTo>
                <a:cubicBezTo>
                  <a:pt x="110043" y="289788"/>
                  <a:pt x="112930" y="290866"/>
                  <a:pt x="114373" y="293023"/>
                </a:cubicBezTo>
                <a:cubicBezTo>
                  <a:pt x="115816" y="295181"/>
                  <a:pt x="114734" y="298057"/>
                  <a:pt x="112569" y="299495"/>
                </a:cubicBezTo>
                <a:cubicBezTo>
                  <a:pt x="101384" y="305607"/>
                  <a:pt x="88395" y="309203"/>
                  <a:pt x="75406" y="309203"/>
                </a:cubicBezTo>
                <a:cubicBezTo>
                  <a:pt x="33915" y="309203"/>
                  <a:pt x="0" y="275766"/>
                  <a:pt x="0" y="234059"/>
                </a:cubicBezTo>
                <a:lnTo>
                  <a:pt x="0" y="74784"/>
                </a:lnTo>
                <a:cubicBezTo>
                  <a:pt x="0" y="33437"/>
                  <a:pt x="33915" y="0"/>
                  <a:pt x="7540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1" name="Freeform 413">
            <a:extLst>
              <a:ext uri="{FF2B5EF4-FFF2-40B4-BE49-F238E27FC236}">
                <a16:creationId xmlns:a16="http://schemas.microsoft.com/office/drawing/2014/main" id="{C34EED1D-C882-304B-A962-DEA80457588B}"/>
              </a:ext>
            </a:extLst>
          </p:cNvPr>
          <p:cNvSpPr>
            <a:spLocks noChangeArrowheads="1"/>
          </p:cNvSpPr>
          <p:nvPr/>
        </p:nvSpPr>
        <p:spPr bwMode="auto">
          <a:xfrm>
            <a:off x="16244385" y="6019836"/>
            <a:ext cx="852238" cy="852232"/>
          </a:xfrm>
          <a:custGeom>
            <a:avLst/>
            <a:gdLst>
              <a:gd name="T0" fmla="*/ 57369 w 309210"/>
              <a:gd name="T1" fmla="*/ 229907 h 309202"/>
              <a:gd name="T2" fmla="*/ 53064 w 309210"/>
              <a:gd name="T3" fmla="*/ 236429 h 309202"/>
              <a:gd name="T4" fmla="*/ 51628 w 309210"/>
              <a:gd name="T5" fmla="*/ 226839 h 309202"/>
              <a:gd name="T6" fmla="*/ 79943 w 309210"/>
              <a:gd name="T7" fmla="*/ 221960 h 309202"/>
              <a:gd name="T8" fmla="*/ 75122 w 309210"/>
              <a:gd name="T9" fmla="*/ 228483 h 309202"/>
              <a:gd name="T10" fmla="*/ 74009 w 309210"/>
              <a:gd name="T11" fmla="*/ 218507 h 309202"/>
              <a:gd name="T12" fmla="*/ 122351 w 309210"/>
              <a:gd name="T13" fmla="*/ 219414 h 309202"/>
              <a:gd name="T14" fmla="*/ 168470 w 309210"/>
              <a:gd name="T15" fmla="*/ 220495 h 309202"/>
              <a:gd name="T16" fmla="*/ 96401 w 309210"/>
              <a:gd name="T17" fmla="*/ 213313 h 309202"/>
              <a:gd name="T18" fmla="*/ 98319 w 309210"/>
              <a:gd name="T19" fmla="*/ 221828 h 309202"/>
              <a:gd name="T20" fmla="*/ 97551 w 309210"/>
              <a:gd name="T21" fmla="*/ 222168 h 309202"/>
              <a:gd name="T22" fmla="*/ 96401 w 309210"/>
              <a:gd name="T23" fmla="*/ 213313 h 309202"/>
              <a:gd name="T24" fmla="*/ 128477 w 309210"/>
              <a:gd name="T25" fmla="*/ 209317 h 309202"/>
              <a:gd name="T26" fmla="*/ 185044 w 309210"/>
              <a:gd name="T27" fmla="*/ 156311 h 309202"/>
              <a:gd name="T28" fmla="*/ 200897 w 309210"/>
              <a:gd name="T29" fmla="*/ 128905 h 309202"/>
              <a:gd name="T30" fmla="*/ 200897 w 309210"/>
              <a:gd name="T31" fmla="*/ 75898 h 309202"/>
              <a:gd name="T32" fmla="*/ 211706 w 309210"/>
              <a:gd name="T33" fmla="*/ 124217 h 309202"/>
              <a:gd name="T34" fmla="*/ 200897 w 309210"/>
              <a:gd name="T35" fmla="*/ 75898 h 309202"/>
              <a:gd name="T36" fmla="*/ 284134 w 309210"/>
              <a:gd name="T37" fmla="*/ 69641 h 309202"/>
              <a:gd name="T38" fmla="*/ 296849 w 309210"/>
              <a:gd name="T39" fmla="*/ 217669 h 309202"/>
              <a:gd name="T40" fmla="*/ 290845 w 309210"/>
              <a:gd name="T41" fmla="*/ 220197 h 309202"/>
              <a:gd name="T42" fmla="*/ 300027 w 309210"/>
              <a:gd name="T43" fmla="*/ 155570 h 309202"/>
              <a:gd name="T44" fmla="*/ 277777 w 309210"/>
              <a:gd name="T45" fmla="*/ 68558 h 309202"/>
              <a:gd name="T46" fmla="*/ 205942 w 309210"/>
              <a:gd name="T47" fmla="*/ 67965 h 309202"/>
              <a:gd name="T48" fmla="*/ 242332 w 309210"/>
              <a:gd name="T49" fmla="*/ 74456 h 309202"/>
              <a:gd name="T50" fmla="*/ 230442 w 309210"/>
              <a:gd name="T51" fmla="*/ 18925 h 309202"/>
              <a:gd name="T52" fmla="*/ 217831 w 309210"/>
              <a:gd name="T53" fmla="*/ 48493 h 309202"/>
              <a:gd name="T54" fmla="*/ 258906 w 309210"/>
              <a:gd name="T55" fmla="*/ 47411 h 309202"/>
              <a:gd name="T56" fmla="*/ 266832 w 309210"/>
              <a:gd name="T57" fmla="*/ 52460 h 309202"/>
              <a:gd name="T58" fmla="*/ 240891 w 309210"/>
              <a:gd name="T59" fmla="*/ 95009 h 309202"/>
              <a:gd name="T60" fmla="*/ 214228 w 309210"/>
              <a:gd name="T61" fmla="*/ 135396 h 309202"/>
              <a:gd name="T62" fmla="*/ 210625 w 309210"/>
              <a:gd name="T63" fmla="*/ 135035 h 309202"/>
              <a:gd name="T64" fmla="*/ 194772 w 309210"/>
              <a:gd name="T65" fmla="*/ 156671 h 309202"/>
              <a:gd name="T66" fmla="*/ 281245 w 309210"/>
              <a:gd name="T67" fmla="*/ 234559 h 309202"/>
              <a:gd name="T68" fmla="*/ 281605 w 309210"/>
              <a:gd name="T69" fmla="*/ 235280 h 309202"/>
              <a:gd name="T70" fmla="*/ 283047 w 309210"/>
              <a:gd name="T71" fmla="*/ 236362 h 309202"/>
              <a:gd name="T72" fmla="*/ 283767 w 309210"/>
              <a:gd name="T73" fmla="*/ 237805 h 309202"/>
              <a:gd name="T74" fmla="*/ 284127 w 309210"/>
              <a:gd name="T75" fmla="*/ 239607 h 309202"/>
              <a:gd name="T76" fmla="*/ 283407 w 309210"/>
              <a:gd name="T77" fmla="*/ 241049 h 309202"/>
              <a:gd name="T78" fmla="*/ 283047 w 309210"/>
              <a:gd name="T79" fmla="*/ 241770 h 309202"/>
              <a:gd name="T80" fmla="*/ 26871 w 309210"/>
              <a:gd name="T81" fmla="*/ 241770 h 309202"/>
              <a:gd name="T82" fmla="*/ 34797 w 309210"/>
              <a:gd name="T83" fmla="*/ 236362 h 309202"/>
              <a:gd name="T84" fmla="*/ 272237 w 309210"/>
              <a:gd name="T85" fmla="*/ 240689 h 309202"/>
              <a:gd name="T86" fmla="*/ 175676 w 309210"/>
              <a:gd name="T87" fmla="*/ 226265 h 309202"/>
              <a:gd name="T88" fmla="*/ 87402 w 309210"/>
              <a:gd name="T89" fmla="*/ 262324 h 309202"/>
              <a:gd name="T90" fmla="*/ 176036 w 309210"/>
              <a:gd name="T91" fmla="*/ 113400 h 309202"/>
              <a:gd name="T92" fmla="*/ 171713 w 309210"/>
              <a:gd name="T93" fmla="*/ 105467 h 309202"/>
              <a:gd name="T94" fmla="*/ 207382 w 309210"/>
              <a:gd name="T95" fmla="*/ 47773 h 309202"/>
              <a:gd name="T96" fmla="*/ 230442 w 309210"/>
              <a:gd name="T97" fmla="*/ 18925 h 309202"/>
              <a:gd name="T98" fmla="*/ 203885 w 309210"/>
              <a:gd name="T99" fmla="*/ 7954 h 309202"/>
              <a:gd name="T100" fmla="*/ 201009 w 309210"/>
              <a:gd name="T101" fmla="*/ 16994 h 309202"/>
              <a:gd name="T102" fmla="*/ 9349 w 309210"/>
              <a:gd name="T103" fmla="*/ 155475 h 309202"/>
              <a:gd name="T104" fmla="*/ 19058 w 309210"/>
              <a:gd name="T105" fmla="*/ 220196 h 309202"/>
              <a:gd name="T106" fmla="*/ 12945 w 309210"/>
              <a:gd name="T107" fmla="*/ 217665 h 309202"/>
              <a:gd name="T108" fmla="*/ 154622 w 309210"/>
              <a:gd name="T109" fmla="*/ 0 h 3092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09210" h="309202">
                <a:moveTo>
                  <a:pt x="51569" y="226575"/>
                </a:moveTo>
                <a:cubicBezTo>
                  <a:pt x="53719" y="225425"/>
                  <a:pt x="56587" y="226575"/>
                  <a:pt x="57304" y="229640"/>
                </a:cubicBezTo>
                <a:cubicBezTo>
                  <a:pt x="58380" y="231939"/>
                  <a:pt x="56946" y="235004"/>
                  <a:pt x="54795" y="235771"/>
                </a:cubicBezTo>
                <a:cubicBezTo>
                  <a:pt x="54078" y="235771"/>
                  <a:pt x="53719" y="236154"/>
                  <a:pt x="53003" y="236154"/>
                </a:cubicBezTo>
                <a:cubicBezTo>
                  <a:pt x="51210" y="236154"/>
                  <a:pt x="49418" y="235004"/>
                  <a:pt x="48701" y="232705"/>
                </a:cubicBezTo>
                <a:cubicBezTo>
                  <a:pt x="47625" y="230023"/>
                  <a:pt x="49059" y="227341"/>
                  <a:pt x="51569" y="226575"/>
                </a:cubicBezTo>
                <a:close/>
                <a:moveTo>
                  <a:pt x="73925" y="218253"/>
                </a:moveTo>
                <a:cubicBezTo>
                  <a:pt x="76148" y="217487"/>
                  <a:pt x="79111" y="219020"/>
                  <a:pt x="79852" y="221702"/>
                </a:cubicBezTo>
                <a:cubicBezTo>
                  <a:pt x="80593" y="224385"/>
                  <a:pt x="78741" y="227067"/>
                  <a:pt x="76148" y="227834"/>
                </a:cubicBezTo>
                <a:cubicBezTo>
                  <a:pt x="75777" y="228217"/>
                  <a:pt x="75407" y="228217"/>
                  <a:pt x="75036" y="228217"/>
                </a:cubicBezTo>
                <a:cubicBezTo>
                  <a:pt x="73184" y="228217"/>
                  <a:pt x="70962" y="226684"/>
                  <a:pt x="70221" y="224385"/>
                </a:cubicBezTo>
                <a:cubicBezTo>
                  <a:pt x="69850" y="221702"/>
                  <a:pt x="71332" y="219020"/>
                  <a:pt x="73925" y="218253"/>
                </a:cubicBezTo>
                <a:close/>
                <a:moveTo>
                  <a:pt x="170077" y="217718"/>
                </a:moveTo>
                <a:cubicBezTo>
                  <a:pt x="153882" y="216998"/>
                  <a:pt x="138047" y="217358"/>
                  <a:pt x="122211" y="219159"/>
                </a:cubicBezTo>
                <a:lnTo>
                  <a:pt x="100618" y="254095"/>
                </a:lnTo>
                <a:cubicBezTo>
                  <a:pt x="116093" y="251214"/>
                  <a:pt x="148484" y="243290"/>
                  <a:pt x="168278" y="220239"/>
                </a:cubicBezTo>
                <a:cubicBezTo>
                  <a:pt x="168638" y="219159"/>
                  <a:pt x="169357" y="218438"/>
                  <a:pt x="170077" y="217718"/>
                </a:cubicBezTo>
                <a:close/>
                <a:moveTo>
                  <a:pt x="96291" y="213065"/>
                </a:moveTo>
                <a:cubicBezTo>
                  <a:pt x="98973" y="212725"/>
                  <a:pt x="101655" y="214086"/>
                  <a:pt x="102422" y="216467"/>
                </a:cubicBezTo>
                <a:cubicBezTo>
                  <a:pt x="102805" y="218848"/>
                  <a:pt x="100889" y="221230"/>
                  <a:pt x="98207" y="221570"/>
                </a:cubicBezTo>
                <a:lnTo>
                  <a:pt x="98207" y="221910"/>
                </a:lnTo>
                <a:lnTo>
                  <a:pt x="97440" y="221910"/>
                </a:lnTo>
                <a:cubicBezTo>
                  <a:pt x="94758" y="221910"/>
                  <a:pt x="92842" y="220549"/>
                  <a:pt x="92458" y="218168"/>
                </a:cubicBezTo>
                <a:cubicBezTo>
                  <a:pt x="92075" y="215787"/>
                  <a:pt x="93608" y="213405"/>
                  <a:pt x="96291" y="213065"/>
                </a:cubicBezTo>
                <a:close/>
                <a:moveTo>
                  <a:pt x="184113" y="118671"/>
                </a:moveTo>
                <a:lnTo>
                  <a:pt x="128330" y="209074"/>
                </a:lnTo>
                <a:cubicBezTo>
                  <a:pt x="144165" y="207633"/>
                  <a:pt x="160000" y="207633"/>
                  <a:pt x="175835" y="208714"/>
                </a:cubicBezTo>
                <a:cubicBezTo>
                  <a:pt x="184113" y="193947"/>
                  <a:pt x="187352" y="176298"/>
                  <a:pt x="184833" y="156129"/>
                </a:cubicBezTo>
                <a:cubicBezTo>
                  <a:pt x="184833" y="155048"/>
                  <a:pt x="185193" y="153967"/>
                  <a:pt x="185553" y="152887"/>
                </a:cubicBezTo>
                <a:lnTo>
                  <a:pt x="200668" y="128755"/>
                </a:lnTo>
                <a:lnTo>
                  <a:pt x="184113" y="118671"/>
                </a:lnTo>
                <a:close/>
                <a:moveTo>
                  <a:pt x="200668" y="75810"/>
                </a:moveTo>
                <a:lnTo>
                  <a:pt x="181954" y="106065"/>
                </a:lnTo>
                <a:lnTo>
                  <a:pt x="211465" y="124073"/>
                </a:lnTo>
                <a:lnTo>
                  <a:pt x="230179" y="94179"/>
                </a:lnTo>
                <a:lnTo>
                  <a:pt x="200668" y="75810"/>
                </a:lnTo>
                <a:close/>
                <a:moveTo>
                  <a:pt x="277460" y="68478"/>
                </a:moveTo>
                <a:cubicBezTo>
                  <a:pt x="279577" y="66675"/>
                  <a:pt x="282399" y="67396"/>
                  <a:pt x="283810" y="69560"/>
                </a:cubicBezTo>
                <a:cubicBezTo>
                  <a:pt x="300391" y="95164"/>
                  <a:pt x="309210" y="124736"/>
                  <a:pt x="309210" y="155389"/>
                </a:cubicBezTo>
                <a:cubicBezTo>
                  <a:pt x="309210" y="177026"/>
                  <a:pt x="304624" y="197943"/>
                  <a:pt x="296510" y="217416"/>
                </a:cubicBezTo>
                <a:cubicBezTo>
                  <a:pt x="295452" y="219220"/>
                  <a:pt x="294041" y="220301"/>
                  <a:pt x="291924" y="220301"/>
                </a:cubicBezTo>
                <a:cubicBezTo>
                  <a:pt x="291572" y="220301"/>
                  <a:pt x="290866" y="220301"/>
                  <a:pt x="290513" y="219941"/>
                </a:cubicBezTo>
                <a:cubicBezTo>
                  <a:pt x="288044" y="218859"/>
                  <a:pt x="286985" y="215974"/>
                  <a:pt x="288044" y="213810"/>
                </a:cubicBezTo>
                <a:cubicBezTo>
                  <a:pt x="295805" y="195418"/>
                  <a:pt x="299685" y="175584"/>
                  <a:pt x="299685" y="155389"/>
                </a:cubicBezTo>
                <a:cubicBezTo>
                  <a:pt x="299685" y="126539"/>
                  <a:pt x="291572" y="98771"/>
                  <a:pt x="276049" y="74969"/>
                </a:cubicBezTo>
                <a:cubicBezTo>
                  <a:pt x="274638" y="72445"/>
                  <a:pt x="275344" y="69921"/>
                  <a:pt x="277460" y="68478"/>
                </a:cubicBezTo>
                <a:close/>
                <a:moveTo>
                  <a:pt x="212545" y="56721"/>
                </a:moveTo>
                <a:lnTo>
                  <a:pt x="205707" y="67886"/>
                </a:lnTo>
                <a:lnTo>
                  <a:pt x="234858" y="85895"/>
                </a:lnTo>
                <a:lnTo>
                  <a:pt x="242056" y="74369"/>
                </a:lnTo>
                <a:lnTo>
                  <a:pt x="212545" y="56721"/>
                </a:lnTo>
                <a:close/>
                <a:moveTo>
                  <a:pt x="230179" y="18903"/>
                </a:moveTo>
                <a:cubicBezTo>
                  <a:pt x="232339" y="20343"/>
                  <a:pt x="233058" y="23225"/>
                  <a:pt x="231619" y="25386"/>
                </a:cubicBezTo>
                <a:lnTo>
                  <a:pt x="217583" y="48437"/>
                </a:lnTo>
                <a:lnTo>
                  <a:pt x="246734" y="66806"/>
                </a:lnTo>
                <a:lnTo>
                  <a:pt x="258611" y="47356"/>
                </a:lnTo>
                <a:cubicBezTo>
                  <a:pt x="260050" y="45195"/>
                  <a:pt x="262930" y="44475"/>
                  <a:pt x="265089" y="45916"/>
                </a:cubicBezTo>
                <a:cubicBezTo>
                  <a:pt x="267248" y="47356"/>
                  <a:pt x="267968" y="50238"/>
                  <a:pt x="266528" y="52399"/>
                </a:cubicBezTo>
                <a:lnTo>
                  <a:pt x="252493" y="75450"/>
                </a:lnTo>
                <a:lnTo>
                  <a:pt x="240616" y="94899"/>
                </a:lnTo>
                <a:lnTo>
                  <a:pt x="216863" y="133438"/>
                </a:lnTo>
                <a:cubicBezTo>
                  <a:pt x="216143" y="134518"/>
                  <a:pt x="215064" y="134878"/>
                  <a:pt x="213984" y="135239"/>
                </a:cubicBezTo>
                <a:cubicBezTo>
                  <a:pt x="213624" y="135239"/>
                  <a:pt x="213264" y="135239"/>
                  <a:pt x="212904" y="135239"/>
                </a:cubicBezTo>
                <a:cubicBezTo>
                  <a:pt x="211825" y="135239"/>
                  <a:pt x="211105" y="135239"/>
                  <a:pt x="210385" y="134878"/>
                </a:cubicBezTo>
                <a:lnTo>
                  <a:pt x="208586" y="133438"/>
                </a:lnTo>
                <a:lnTo>
                  <a:pt x="194550" y="156489"/>
                </a:lnTo>
                <a:cubicBezTo>
                  <a:pt x="196349" y="176658"/>
                  <a:pt x="193470" y="194307"/>
                  <a:pt x="186272" y="209434"/>
                </a:cubicBezTo>
                <a:cubicBezTo>
                  <a:pt x="220102" y="212676"/>
                  <a:pt x="252853" y="221320"/>
                  <a:pt x="280924" y="234286"/>
                </a:cubicBezTo>
                <a:cubicBezTo>
                  <a:pt x="280924" y="234286"/>
                  <a:pt x="280924" y="234646"/>
                  <a:pt x="281284" y="234646"/>
                </a:cubicBezTo>
                <a:lnTo>
                  <a:pt x="281284" y="235006"/>
                </a:lnTo>
                <a:cubicBezTo>
                  <a:pt x="281644" y="235006"/>
                  <a:pt x="282004" y="235006"/>
                  <a:pt x="282004" y="235367"/>
                </a:cubicBezTo>
                <a:cubicBezTo>
                  <a:pt x="282004" y="235727"/>
                  <a:pt x="282724" y="235727"/>
                  <a:pt x="282724" y="236087"/>
                </a:cubicBezTo>
                <a:cubicBezTo>
                  <a:pt x="282724" y="236087"/>
                  <a:pt x="283084" y="236447"/>
                  <a:pt x="283084" y="236807"/>
                </a:cubicBezTo>
                <a:cubicBezTo>
                  <a:pt x="283084" y="236807"/>
                  <a:pt x="283443" y="237167"/>
                  <a:pt x="283443" y="237528"/>
                </a:cubicBezTo>
                <a:cubicBezTo>
                  <a:pt x="283443" y="237888"/>
                  <a:pt x="283803" y="237888"/>
                  <a:pt x="283803" y="238608"/>
                </a:cubicBezTo>
                <a:cubicBezTo>
                  <a:pt x="283803" y="238608"/>
                  <a:pt x="283803" y="238968"/>
                  <a:pt x="283803" y="239328"/>
                </a:cubicBezTo>
                <a:cubicBezTo>
                  <a:pt x="283803" y="239689"/>
                  <a:pt x="283443" y="240049"/>
                  <a:pt x="283443" y="240049"/>
                </a:cubicBezTo>
                <a:cubicBezTo>
                  <a:pt x="283084" y="240409"/>
                  <a:pt x="283084" y="240409"/>
                  <a:pt x="283084" y="240769"/>
                </a:cubicBezTo>
                <a:lnTo>
                  <a:pt x="283084" y="241129"/>
                </a:lnTo>
                <a:cubicBezTo>
                  <a:pt x="283084" y="241129"/>
                  <a:pt x="283084" y="241129"/>
                  <a:pt x="282724" y="241489"/>
                </a:cubicBezTo>
                <a:cubicBezTo>
                  <a:pt x="253932" y="283630"/>
                  <a:pt x="206066" y="309202"/>
                  <a:pt x="154962" y="309202"/>
                </a:cubicBezTo>
                <a:cubicBezTo>
                  <a:pt x="103497" y="309202"/>
                  <a:pt x="55631" y="283630"/>
                  <a:pt x="26840" y="241489"/>
                </a:cubicBezTo>
                <a:cubicBezTo>
                  <a:pt x="25400" y="239328"/>
                  <a:pt x="25760" y="236447"/>
                  <a:pt x="28279" y="235006"/>
                </a:cubicBezTo>
                <a:cubicBezTo>
                  <a:pt x="30079" y="233566"/>
                  <a:pt x="32958" y="233926"/>
                  <a:pt x="34757" y="236087"/>
                </a:cubicBezTo>
                <a:cubicBezTo>
                  <a:pt x="61749" y="276066"/>
                  <a:pt x="106736" y="299837"/>
                  <a:pt x="154962" y="299837"/>
                </a:cubicBezTo>
                <a:cubicBezTo>
                  <a:pt x="201028" y="299837"/>
                  <a:pt x="244215" y="277867"/>
                  <a:pt x="271927" y="240409"/>
                </a:cubicBezTo>
                <a:cubicBezTo>
                  <a:pt x="244575" y="228883"/>
                  <a:pt x="213624" y="221320"/>
                  <a:pt x="181234" y="218438"/>
                </a:cubicBezTo>
                <a:cubicBezTo>
                  <a:pt x="179075" y="221320"/>
                  <a:pt x="177635" y="223481"/>
                  <a:pt x="175476" y="226002"/>
                </a:cubicBezTo>
                <a:cubicBezTo>
                  <a:pt x="145964" y="261299"/>
                  <a:pt x="93780" y="264180"/>
                  <a:pt x="91621" y="264540"/>
                </a:cubicBezTo>
                <a:cubicBezTo>
                  <a:pt x="89821" y="264540"/>
                  <a:pt x="88382" y="263460"/>
                  <a:pt x="87302" y="262019"/>
                </a:cubicBezTo>
                <a:cubicBezTo>
                  <a:pt x="86582" y="260579"/>
                  <a:pt x="86582" y="258778"/>
                  <a:pt x="87302" y="257337"/>
                </a:cubicBezTo>
                <a:lnTo>
                  <a:pt x="175835" y="113268"/>
                </a:lnTo>
                <a:lnTo>
                  <a:pt x="172956" y="111827"/>
                </a:lnTo>
                <a:cubicBezTo>
                  <a:pt x="170797" y="110387"/>
                  <a:pt x="170077" y="107505"/>
                  <a:pt x="171517" y="105344"/>
                </a:cubicBezTo>
                <a:lnTo>
                  <a:pt x="195270" y="66806"/>
                </a:lnTo>
                <a:lnTo>
                  <a:pt x="207146" y="47717"/>
                </a:lnTo>
                <a:lnTo>
                  <a:pt x="223701" y="20704"/>
                </a:lnTo>
                <a:cubicBezTo>
                  <a:pt x="225141" y="18543"/>
                  <a:pt x="228020" y="17462"/>
                  <a:pt x="230179" y="18903"/>
                </a:cubicBezTo>
                <a:close/>
                <a:moveTo>
                  <a:pt x="154446" y="0"/>
                </a:moveTo>
                <a:cubicBezTo>
                  <a:pt x="171327" y="0"/>
                  <a:pt x="187849" y="2889"/>
                  <a:pt x="203653" y="7945"/>
                </a:cubicBezTo>
                <a:cubicBezTo>
                  <a:pt x="206167" y="9029"/>
                  <a:pt x="207604" y="11557"/>
                  <a:pt x="206527" y="14085"/>
                </a:cubicBezTo>
                <a:cubicBezTo>
                  <a:pt x="205808" y="16613"/>
                  <a:pt x="202935" y="17696"/>
                  <a:pt x="200780" y="16974"/>
                </a:cubicBezTo>
                <a:cubicBezTo>
                  <a:pt x="185694" y="11918"/>
                  <a:pt x="170250" y="9390"/>
                  <a:pt x="154446" y="9390"/>
                </a:cubicBezTo>
                <a:cubicBezTo>
                  <a:pt x="74350" y="9390"/>
                  <a:pt x="9338" y="74758"/>
                  <a:pt x="9338" y="155294"/>
                </a:cubicBezTo>
                <a:cubicBezTo>
                  <a:pt x="9338" y="175518"/>
                  <a:pt x="13289" y="195382"/>
                  <a:pt x="21191" y="213800"/>
                </a:cubicBezTo>
                <a:cubicBezTo>
                  <a:pt x="22269" y="215967"/>
                  <a:pt x="21191" y="218856"/>
                  <a:pt x="19036" y="219940"/>
                </a:cubicBezTo>
                <a:cubicBezTo>
                  <a:pt x="18318" y="220301"/>
                  <a:pt x="17599" y="220301"/>
                  <a:pt x="17240" y="220301"/>
                </a:cubicBezTo>
                <a:cubicBezTo>
                  <a:pt x="15444" y="220301"/>
                  <a:pt x="13648" y="219217"/>
                  <a:pt x="12930" y="217412"/>
                </a:cubicBezTo>
                <a:cubicBezTo>
                  <a:pt x="4310" y="197910"/>
                  <a:pt x="0" y="176963"/>
                  <a:pt x="0" y="155294"/>
                </a:cubicBezTo>
                <a:cubicBezTo>
                  <a:pt x="0" y="69702"/>
                  <a:pt x="68962" y="0"/>
                  <a:pt x="15444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2" name="Freeform 415">
            <a:extLst>
              <a:ext uri="{FF2B5EF4-FFF2-40B4-BE49-F238E27FC236}">
                <a16:creationId xmlns:a16="http://schemas.microsoft.com/office/drawing/2014/main" id="{691DBF36-025B-4A43-B45A-2542B04BE583}"/>
              </a:ext>
            </a:extLst>
          </p:cNvPr>
          <p:cNvSpPr>
            <a:spLocks noChangeArrowheads="1"/>
          </p:cNvSpPr>
          <p:nvPr/>
        </p:nvSpPr>
        <p:spPr bwMode="auto">
          <a:xfrm>
            <a:off x="9568134" y="3361905"/>
            <a:ext cx="852238" cy="856604"/>
          </a:xfrm>
          <a:custGeom>
            <a:avLst/>
            <a:gdLst>
              <a:gd name="T0" fmla="*/ 13818 w 310041"/>
              <a:gd name="T1" fmla="*/ 297063 h 310789"/>
              <a:gd name="T2" fmla="*/ 24943 w 310041"/>
              <a:gd name="T3" fmla="*/ 264193 h 310789"/>
              <a:gd name="T4" fmla="*/ 157405 w 310041"/>
              <a:gd name="T5" fmla="*/ 155756 h 310789"/>
              <a:gd name="T6" fmla="*/ 149304 w 310041"/>
              <a:gd name="T7" fmla="*/ 159161 h 310789"/>
              <a:gd name="T8" fmla="*/ 304525 w 310041"/>
              <a:gd name="T9" fmla="*/ 139862 h 310789"/>
              <a:gd name="T10" fmla="*/ 154815 w 310041"/>
              <a:gd name="T11" fmla="*/ 309563 h 310789"/>
              <a:gd name="T12" fmla="*/ 101193 w 310041"/>
              <a:gd name="T13" fmla="*/ 290189 h 310789"/>
              <a:gd name="T14" fmla="*/ 299846 w 310041"/>
              <a:gd name="T15" fmla="*/ 144885 h 310789"/>
              <a:gd name="T16" fmla="*/ 176144 w 310041"/>
              <a:gd name="T17" fmla="*/ 135423 h 310789"/>
              <a:gd name="T18" fmla="*/ 169117 w 310041"/>
              <a:gd name="T19" fmla="*/ 142712 h 310789"/>
              <a:gd name="T20" fmla="*/ 192452 w 310041"/>
              <a:gd name="T21" fmla="*/ 116136 h 310789"/>
              <a:gd name="T22" fmla="*/ 189282 w 310041"/>
              <a:gd name="T23" fmla="*/ 123628 h 310789"/>
              <a:gd name="T24" fmla="*/ 186112 w 310041"/>
              <a:gd name="T25" fmla="*/ 116136 h 310789"/>
              <a:gd name="T26" fmla="*/ 136783 w 310041"/>
              <a:gd name="T27" fmla="*/ 150005 h 310789"/>
              <a:gd name="T28" fmla="*/ 146561 w 310041"/>
              <a:gd name="T29" fmla="*/ 173244 h 310789"/>
              <a:gd name="T30" fmla="*/ 206675 w 310041"/>
              <a:gd name="T31" fmla="*/ 112968 h 310789"/>
              <a:gd name="T32" fmla="*/ 190062 w 310041"/>
              <a:gd name="T33" fmla="*/ 90909 h 310789"/>
              <a:gd name="T34" fmla="*/ 213555 w 310041"/>
              <a:gd name="T35" fmla="*/ 133302 h 310789"/>
              <a:gd name="T36" fmla="*/ 140042 w 310041"/>
              <a:gd name="T37" fmla="*/ 180143 h 310789"/>
              <a:gd name="T38" fmla="*/ 129902 w 310041"/>
              <a:gd name="T39" fmla="*/ 143106 h 310789"/>
              <a:gd name="T40" fmla="*/ 259705 w 310041"/>
              <a:gd name="T41" fmla="*/ 43089 h 310789"/>
              <a:gd name="T42" fmla="*/ 253581 w 310041"/>
              <a:gd name="T43" fmla="*/ 61808 h 310789"/>
              <a:gd name="T44" fmla="*/ 247096 w 310041"/>
              <a:gd name="T45" fmla="*/ 55450 h 310789"/>
              <a:gd name="T46" fmla="*/ 246185 w 310041"/>
              <a:gd name="T47" fmla="*/ 40894 h 310789"/>
              <a:gd name="T48" fmla="*/ 234407 w 310041"/>
              <a:gd name="T49" fmla="*/ 74534 h 310789"/>
              <a:gd name="T50" fmla="*/ 267599 w 310041"/>
              <a:gd name="T51" fmla="*/ 62598 h 310789"/>
              <a:gd name="T52" fmla="*/ 245827 w 310041"/>
              <a:gd name="T53" fmla="*/ 88642 h 310789"/>
              <a:gd name="T54" fmla="*/ 240831 w 310041"/>
              <a:gd name="T55" fmla="*/ 37277 h 310789"/>
              <a:gd name="T56" fmla="*/ 97445 w 310041"/>
              <a:gd name="T57" fmla="*/ 135239 h 310789"/>
              <a:gd name="T58" fmla="*/ 31405 w 310041"/>
              <a:gd name="T59" fmla="*/ 257691 h 310789"/>
              <a:gd name="T60" fmla="*/ 148411 w 310041"/>
              <a:gd name="T61" fmla="*/ 227710 h 310789"/>
              <a:gd name="T62" fmla="*/ 299155 w 310041"/>
              <a:gd name="T63" fmla="*/ 61550 h 310789"/>
              <a:gd name="T64" fmla="*/ 240383 w 310041"/>
              <a:gd name="T65" fmla="*/ 596 h 310789"/>
              <a:gd name="T66" fmla="*/ 289823 w 310041"/>
              <a:gd name="T67" fmla="*/ 110676 h 310789"/>
              <a:gd name="T68" fmla="*/ 60117 w 310041"/>
              <a:gd name="T69" fmla="*/ 285504 h 310789"/>
              <a:gd name="T70" fmla="*/ 24585 w 310041"/>
              <a:gd name="T71" fmla="*/ 311150 h 310789"/>
              <a:gd name="T72" fmla="*/ 21355 w 310041"/>
              <a:gd name="T73" fmla="*/ 254439 h 310789"/>
              <a:gd name="T74" fmla="*/ 90625 w 310041"/>
              <a:gd name="T75" fmla="*/ 128376 h 310789"/>
              <a:gd name="T76" fmla="*/ 155805 w 310041"/>
              <a:gd name="T77" fmla="*/ 0 h 310789"/>
              <a:gd name="T78" fmla="*/ 166256 w 310041"/>
              <a:gd name="T79" fmla="*/ 9703 h 310789"/>
              <a:gd name="T80" fmla="*/ 20298 w 310041"/>
              <a:gd name="T81" fmla="*/ 207732 h 310789"/>
              <a:gd name="T82" fmla="*/ 11648 w 310041"/>
              <a:gd name="T83" fmla="*/ 211326 h 31078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10041" h="310789">
                <a:moveTo>
                  <a:pt x="24982" y="263886"/>
                </a:moveTo>
                <a:lnTo>
                  <a:pt x="13839" y="275071"/>
                </a:lnTo>
                <a:cubicBezTo>
                  <a:pt x="8087" y="281204"/>
                  <a:pt x="8087" y="290585"/>
                  <a:pt x="13839" y="296718"/>
                </a:cubicBezTo>
                <a:cubicBezTo>
                  <a:pt x="19950" y="302491"/>
                  <a:pt x="29296" y="302491"/>
                  <a:pt x="35407" y="296718"/>
                </a:cubicBezTo>
                <a:lnTo>
                  <a:pt x="46551" y="285534"/>
                </a:lnTo>
                <a:lnTo>
                  <a:pt x="24982" y="263886"/>
                </a:lnTo>
                <a:close/>
                <a:moveTo>
                  <a:pt x="149535" y="152513"/>
                </a:moveTo>
                <a:cubicBezTo>
                  <a:pt x="151298" y="150812"/>
                  <a:pt x="154473" y="150812"/>
                  <a:pt x="156237" y="152513"/>
                </a:cubicBezTo>
                <a:cubicBezTo>
                  <a:pt x="157296" y="153534"/>
                  <a:pt x="157648" y="154554"/>
                  <a:pt x="157648" y="155575"/>
                </a:cubicBezTo>
                <a:cubicBezTo>
                  <a:pt x="157648" y="156935"/>
                  <a:pt x="157296" y="157956"/>
                  <a:pt x="156237" y="158976"/>
                </a:cubicBezTo>
                <a:cubicBezTo>
                  <a:pt x="155179" y="159657"/>
                  <a:pt x="154121" y="159997"/>
                  <a:pt x="153062" y="159997"/>
                </a:cubicBezTo>
                <a:cubicBezTo>
                  <a:pt x="151651" y="159997"/>
                  <a:pt x="150593" y="159657"/>
                  <a:pt x="149535" y="158976"/>
                </a:cubicBezTo>
                <a:cubicBezTo>
                  <a:pt x="148829" y="157956"/>
                  <a:pt x="148476" y="156935"/>
                  <a:pt x="148476" y="155575"/>
                </a:cubicBezTo>
                <a:cubicBezTo>
                  <a:pt x="148476" y="154554"/>
                  <a:pt x="148829" y="153534"/>
                  <a:pt x="149535" y="152513"/>
                </a:cubicBezTo>
                <a:close/>
                <a:moveTo>
                  <a:pt x="304995" y="139700"/>
                </a:moveTo>
                <a:cubicBezTo>
                  <a:pt x="307518" y="139700"/>
                  <a:pt x="309680" y="141492"/>
                  <a:pt x="309680" y="144000"/>
                </a:cubicBezTo>
                <a:cubicBezTo>
                  <a:pt x="310041" y="147942"/>
                  <a:pt x="310041" y="151526"/>
                  <a:pt x="310041" y="155110"/>
                </a:cubicBezTo>
                <a:cubicBezTo>
                  <a:pt x="310041" y="240041"/>
                  <a:pt x="240837" y="309204"/>
                  <a:pt x="155054" y="309204"/>
                </a:cubicBezTo>
                <a:cubicBezTo>
                  <a:pt x="135590" y="309204"/>
                  <a:pt x="116127" y="305620"/>
                  <a:pt x="98105" y="298453"/>
                </a:cubicBezTo>
                <a:cubicBezTo>
                  <a:pt x="95582" y="297378"/>
                  <a:pt x="94501" y="294869"/>
                  <a:pt x="95582" y="292361"/>
                </a:cubicBezTo>
                <a:cubicBezTo>
                  <a:pt x="96303" y="289852"/>
                  <a:pt x="99186" y="288777"/>
                  <a:pt x="101349" y="289852"/>
                </a:cubicBezTo>
                <a:cubicBezTo>
                  <a:pt x="118650" y="296303"/>
                  <a:pt x="136672" y="299886"/>
                  <a:pt x="155054" y="299886"/>
                </a:cubicBezTo>
                <a:cubicBezTo>
                  <a:pt x="235431" y="299886"/>
                  <a:pt x="300670" y="235024"/>
                  <a:pt x="300670" y="155110"/>
                </a:cubicBezTo>
                <a:cubicBezTo>
                  <a:pt x="300670" y="151526"/>
                  <a:pt x="300670" y="148300"/>
                  <a:pt x="300309" y="144717"/>
                </a:cubicBezTo>
                <a:cubicBezTo>
                  <a:pt x="300309" y="142208"/>
                  <a:pt x="302111" y="140058"/>
                  <a:pt x="304995" y="139700"/>
                </a:cubicBezTo>
                <a:close/>
                <a:moveTo>
                  <a:pt x="169378" y="135266"/>
                </a:moveTo>
                <a:cubicBezTo>
                  <a:pt x="171230" y="133350"/>
                  <a:pt x="174564" y="133350"/>
                  <a:pt x="176416" y="135266"/>
                </a:cubicBezTo>
                <a:cubicBezTo>
                  <a:pt x="178268" y="137565"/>
                  <a:pt x="178268" y="140630"/>
                  <a:pt x="176416" y="142546"/>
                </a:cubicBezTo>
                <a:cubicBezTo>
                  <a:pt x="175305" y="143312"/>
                  <a:pt x="174193" y="144079"/>
                  <a:pt x="172712" y="144079"/>
                </a:cubicBezTo>
                <a:cubicBezTo>
                  <a:pt x="171601" y="144079"/>
                  <a:pt x="170489" y="143312"/>
                  <a:pt x="169378" y="142546"/>
                </a:cubicBezTo>
                <a:cubicBezTo>
                  <a:pt x="167526" y="140630"/>
                  <a:pt x="167526" y="137565"/>
                  <a:pt x="169378" y="135266"/>
                </a:cubicBezTo>
                <a:close/>
                <a:moveTo>
                  <a:pt x="186399" y="116001"/>
                </a:moveTo>
                <a:cubicBezTo>
                  <a:pt x="188163" y="114300"/>
                  <a:pt x="191338" y="114300"/>
                  <a:pt x="192749" y="116001"/>
                </a:cubicBezTo>
                <a:cubicBezTo>
                  <a:pt x="193808" y="116681"/>
                  <a:pt x="194160" y="118042"/>
                  <a:pt x="194160" y="119062"/>
                </a:cubicBezTo>
                <a:cubicBezTo>
                  <a:pt x="194160" y="120423"/>
                  <a:pt x="193808" y="121444"/>
                  <a:pt x="192749" y="122124"/>
                </a:cubicBezTo>
                <a:cubicBezTo>
                  <a:pt x="192044" y="122804"/>
                  <a:pt x="190633" y="123485"/>
                  <a:pt x="189574" y="123485"/>
                </a:cubicBezTo>
                <a:cubicBezTo>
                  <a:pt x="188516" y="123485"/>
                  <a:pt x="187105" y="122804"/>
                  <a:pt x="186399" y="122124"/>
                </a:cubicBezTo>
                <a:cubicBezTo>
                  <a:pt x="185694" y="121444"/>
                  <a:pt x="184988" y="120423"/>
                  <a:pt x="184988" y="119062"/>
                </a:cubicBezTo>
                <a:cubicBezTo>
                  <a:pt x="184988" y="118042"/>
                  <a:pt x="185694" y="116681"/>
                  <a:pt x="186399" y="116001"/>
                </a:cubicBezTo>
                <a:close/>
                <a:moveTo>
                  <a:pt x="190310" y="100143"/>
                </a:moveTo>
                <a:cubicBezTo>
                  <a:pt x="187771" y="100143"/>
                  <a:pt x="185595" y="101231"/>
                  <a:pt x="183782" y="103045"/>
                </a:cubicBezTo>
                <a:lnTo>
                  <a:pt x="136994" y="149831"/>
                </a:lnTo>
                <a:cubicBezTo>
                  <a:pt x="135181" y="151645"/>
                  <a:pt x="134093" y="153821"/>
                  <a:pt x="134093" y="156360"/>
                </a:cubicBezTo>
                <a:cubicBezTo>
                  <a:pt x="134093" y="158898"/>
                  <a:pt x="135181" y="161437"/>
                  <a:pt x="136994" y="163251"/>
                </a:cubicBezTo>
                <a:lnTo>
                  <a:pt x="146787" y="173043"/>
                </a:lnTo>
                <a:cubicBezTo>
                  <a:pt x="150777" y="177033"/>
                  <a:pt x="156580" y="177033"/>
                  <a:pt x="160207" y="173043"/>
                </a:cubicBezTo>
                <a:lnTo>
                  <a:pt x="206994" y="126619"/>
                </a:lnTo>
                <a:cubicBezTo>
                  <a:pt x="210621" y="122992"/>
                  <a:pt x="210621" y="116464"/>
                  <a:pt x="206994" y="112837"/>
                </a:cubicBezTo>
                <a:lnTo>
                  <a:pt x="197201" y="103045"/>
                </a:lnTo>
                <a:cubicBezTo>
                  <a:pt x="195025" y="101231"/>
                  <a:pt x="192849" y="100143"/>
                  <a:pt x="190310" y="100143"/>
                </a:cubicBezTo>
                <a:close/>
                <a:moveTo>
                  <a:pt x="190355" y="90804"/>
                </a:moveTo>
                <a:cubicBezTo>
                  <a:pt x="195206" y="90804"/>
                  <a:pt x="200103" y="92708"/>
                  <a:pt x="203729" y="96516"/>
                </a:cubicBezTo>
                <a:lnTo>
                  <a:pt x="213885" y="106309"/>
                </a:lnTo>
                <a:cubicBezTo>
                  <a:pt x="221139" y="113562"/>
                  <a:pt x="221139" y="125894"/>
                  <a:pt x="213885" y="133147"/>
                </a:cubicBezTo>
                <a:lnTo>
                  <a:pt x="167098" y="179934"/>
                </a:lnTo>
                <a:cubicBezTo>
                  <a:pt x="163108" y="183561"/>
                  <a:pt x="158393" y="185374"/>
                  <a:pt x="153678" y="185374"/>
                </a:cubicBezTo>
                <a:cubicBezTo>
                  <a:pt x="148601" y="185374"/>
                  <a:pt x="143885" y="183561"/>
                  <a:pt x="140258" y="179934"/>
                </a:cubicBezTo>
                <a:lnTo>
                  <a:pt x="130103" y="169779"/>
                </a:lnTo>
                <a:cubicBezTo>
                  <a:pt x="126476" y="166152"/>
                  <a:pt x="124663" y="161437"/>
                  <a:pt x="124663" y="156360"/>
                </a:cubicBezTo>
                <a:cubicBezTo>
                  <a:pt x="124663" y="151282"/>
                  <a:pt x="126476" y="146567"/>
                  <a:pt x="130103" y="142940"/>
                </a:cubicBezTo>
                <a:lnTo>
                  <a:pt x="177253" y="96516"/>
                </a:lnTo>
                <a:cubicBezTo>
                  <a:pt x="180699" y="92708"/>
                  <a:pt x="185504" y="90804"/>
                  <a:pt x="190355" y="90804"/>
                </a:cubicBezTo>
                <a:close/>
                <a:moveTo>
                  <a:pt x="260106" y="43039"/>
                </a:moveTo>
                <a:cubicBezTo>
                  <a:pt x="261910" y="41275"/>
                  <a:pt x="264797" y="41275"/>
                  <a:pt x="266601" y="43039"/>
                </a:cubicBezTo>
                <a:cubicBezTo>
                  <a:pt x="268765" y="44450"/>
                  <a:pt x="268765" y="47625"/>
                  <a:pt x="266601" y="49389"/>
                </a:cubicBezTo>
                <a:lnTo>
                  <a:pt x="253973" y="61736"/>
                </a:lnTo>
                <a:cubicBezTo>
                  <a:pt x="253251" y="62794"/>
                  <a:pt x="251808" y="63147"/>
                  <a:pt x="250725" y="63147"/>
                </a:cubicBezTo>
                <a:cubicBezTo>
                  <a:pt x="249643" y="63147"/>
                  <a:pt x="248200" y="62794"/>
                  <a:pt x="247478" y="61736"/>
                </a:cubicBezTo>
                <a:cubicBezTo>
                  <a:pt x="245313" y="59972"/>
                  <a:pt x="245313" y="57150"/>
                  <a:pt x="247478" y="55386"/>
                </a:cubicBezTo>
                <a:lnTo>
                  <a:pt x="260106" y="43039"/>
                </a:lnTo>
                <a:close/>
                <a:moveTo>
                  <a:pt x="241203" y="37234"/>
                </a:moveTo>
                <a:cubicBezTo>
                  <a:pt x="243705" y="36512"/>
                  <a:pt x="246207" y="38318"/>
                  <a:pt x="246565" y="40847"/>
                </a:cubicBezTo>
                <a:cubicBezTo>
                  <a:pt x="247280" y="43377"/>
                  <a:pt x="245850" y="46267"/>
                  <a:pt x="242990" y="46628"/>
                </a:cubicBezTo>
                <a:cubicBezTo>
                  <a:pt x="240131" y="46989"/>
                  <a:pt x="236914" y="48796"/>
                  <a:pt x="234769" y="50964"/>
                </a:cubicBezTo>
                <a:cubicBezTo>
                  <a:pt x="228335" y="57467"/>
                  <a:pt x="228335" y="67945"/>
                  <a:pt x="234769" y="74448"/>
                </a:cubicBezTo>
                <a:cubicBezTo>
                  <a:pt x="241203" y="80951"/>
                  <a:pt x="251569" y="80951"/>
                  <a:pt x="258003" y="74448"/>
                </a:cubicBezTo>
                <a:cubicBezTo>
                  <a:pt x="260148" y="72280"/>
                  <a:pt x="261578" y="69029"/>
                  <a:pt x="262293" y="66138"/>
                </a:cubicBezTo>
                <a:cubicBezTo>
                  <a:pt x="263008" y="63609"/>
                  <a:pt x="265152" y="61803"/>
                  <a:pt x="268012" y="62525"/>
                </a:cubicBezTo>
                <a:cubicBezTo>
                  <a:pt x="270514" y="62887"/>
                  <a:pt x="271944" y="65416"/>
                  <a:pt x="271586" y="67945"/>
                </a:cubicBezTo>
                <a:cubicBezTo>
                  <a:pt x="270514" y="72642"/>
                  <a:pt x="268012" y="77338"/>
                  <a:pt x="264437" y="80951"/>
                </a:cubicBezTo>
                <a:cubicBezTo>
                  <a:pt x="259433" y="86371"/>
                  <a:pt x="252999" y="88539"/>
                  <a:pt x="246207" y="88539"/>
                </a:cubicBezTo>
                <a:cubicBezTo>
                  <a:pt x="239773" y="88539"/>
                  <a:pt x="233339" y="86371"/>
                  <a:pt x="228335" y="80951"/>
                </a:cubicBezTo>
                <a:cubicBezTo>
                  <a:pt x="218326" y="70835"/>
                  <a:pt x="218326" y="54577"/>
                  <a:pt x="228335" y="44460"/>
                </a:cubicBezTo>
                <a:cubicBezTo>
                  <a:pt x="231909" y="40847"/>
                  <a:pt x="236556" y="38318"/>
                  <a:pt x="241203" y="37234"/>
                </a:cubicBezTo>
                <a:close/>
                <a:moveTo>
                  <a:pt x="241248" y="10066"/>
                </a:moveTo>
                <a:cubicBezTo>
                  <a:pt x="228083" y="11058"/>
                  <a:pt x="215142" y="16741"/>
                  <a:pt x="205077" y="26843"/>
                </a:cubicBezTo>
                <a:lnTo>
                  <a:pt x="97595" y="135082"/>
                </a:lnTo>
                <a:cubicBezTo>
                  <a:pt x="90046" y="142298"/>
                  <a:pt x="85373" y="151318"/>
                  <a:pt x="82857" y="161420"/>
                </a:cubicBezTo>
                <a:cubicBezTo>
                  <a:pt x="74230" y="199304"/>
                  <a:pt x="56616" y="232136"/>
                  <a:pt x="32172" y="256670"/>
                </a:cubicBezTo>
                <a:lnTo>
                  <a:pt x="31453" y="257392"/>
                </a:lnTo>
                <a:lnTo>
                  <a:pt x="53021" y="278679"/>
                </a:lnTo>
                <a:lnTo>
                  <a:pt x="53740" y="278318"/>
                </a:lnTo>
                <a:cubicBezTo>
                  <a:pt x="78184" y="253784"/>
                  <a:pt x="110895" y="236465"/>
                  <a:pt x="148640" y="227446"/>
                </a:cubicBezTo>
                <a:cubicBezTo>
                  <a:pt x="158705" y="224920"/>
                  <a:pt x="167692" y="219869"/>
                  <a:pt x="174881" y="212653"/>
                </a:cubicBezTo>
                <a:lnTo>
                  <a:pt x="283801" y="103692"/>
                </a:lnTo>
                <a:cubicBezTo>
                  <a:pt x="294585" y="92508"/>
                  <a:pt x="300696" y="76994"/>
                  <a:pt x="299617" y="61479"/>
                </a:cubicBezTo>
                <a:cubicBezTo>
                  <a:pt x="298539" y="45604"/>
                  <a:pt x="291349" y="31173"/>
                  <a:pt x="278768" y="21431"/>
                </a:cubicBezTo>
                <a:cubicBezTo>
                  <a:pt x="267804" y="12772"/>
                  <a:pt x="254414" y="9074"/>
                  <a:pt x="241248" y="10066"/>
                </a:cubicBezTo>
                <a:close/>
                <a:moveTo>
                  <a:pt x="240754" y="595"/>
                </a:moveTo>
                <a:cubicBezTo>
                  <a:pt x="256121" y="-577"/>
                  <a:pt x="271758" y="3752"/>
                  <a:pt x="284519" y="13854"/>
                </a:cubicBezTo>
                <a:cubicBezTo>
                  <a:pt x="298898" y="25400"/>
                  <a:pt x="307885" y="42357"/>
                  <a:pt x="308963" y="60758"/>
                </a:cubicBezTo>
                <a:cubicBezTo>
                  <a:pt x="310042" y="79158"/>
                  <a:pt x="303212" y="97198"/>
                  <a:pt x="290271" y="110548"/>
                </a:cubicBezTo>
                <a:lnTo>
                  <a:pt x="181711" y="219508"/>
                </a:lnTo>
                <a:cubicBezTo>
                  <a:pt x="173084" y="228167"/>
                  <a:pt x="162659" y="233940"/>
                  <a:pt x="150797" y="236465"/>
                </a:cubicBezTo>
                <a:cubicBezTo>
                  <a:pt x="114850" y="245125"/>
                  <a:pt x="83216" y="261721"/>
                  <a:pt x="60210" y="285173"/>
                </a:cubicBezTo>
                <a:lnTo>
                  <a:pt x="56256" y="289142"/>
                </a:lnTo>
                <a:lnTo>
                  <a:pt x="41877" y="303573"/>
                </a:lnTo>
                <a:cubicBezTo>
                  <a:pt x="37204" y="307903"/>
                  <a:pt x="30734" y="310789"/>
                  <a:pt x="24623" y="310789"/>
                </a:cubicBezTo>
                <a:cubicBezTo>
                  <a:pt x="18152" y="310789"/>
                  <a:pt x="12042" y="307903"/>
                  <a:pt x="7009" y="303573"/>
                </a:cubicBezTo>
                <a:cubicBezTo>
                  <a:pt x="-2337" y="293832"/>
                  <a:pt x="-2337" y="277957"/>
                  <a:pt x="7009" y="268576"/>
                </a:cubicBezTo>
                <a:lnTo>
                  <a:pt x="21388" y="254144"/>
                </a:lnTo>
                <a:lnTo>
                  <a:pt x="25342" y="250176"/>
                </a:lnTo>
                <a:cubicBezTo>
                  <a:pt x="48707" y="227085"/>
                  <a:pt x="65243" y="195335"/>
                  <a:pt x="73870" y="159255"/>
                </a:cubicBezTo>
                <a:cubicBezTo>
                  <a:pt x="76386" y="147349"/>
                  <a:pt x="82497" y="136886"/>
                  <a:pt x="90765" y="128227"/>
                </a:cubicBezTo>
                <a:lnTo>
                  <a:pt x="198606" y="20349"/>
                </a:lnTo>
                <a:cubicBezTo>
                  <a:pt x="210289" y="8442"/>
                  <a:pt x="225387" y="1768"/>
                  <a:pt x="240754" y="595"/>
                </a:cubicBezTo>
                <a:close/>
                <a:moveTo>
                  <a:pt x="156046" y="0"/>
                </a:moveTo>
                <a:cubicBezTo>
                  <a:pt x="160016" y="0"/>
                  <a:pt x="163626" y="0"/>
                  <a:pt x="167596" y="359"/>
                </a:cubicBezTo>
                <a:cubicBezTo>
                  <a:pt x="169762" y="718"/>
                  <a:pt x="171927" y="2872"/>
                  <a:pt x="171566" y="5385"/>
                </a:cubicBezTo>
                <a:cubicBezTo>
                  <a:pt x="171566" y="8256"/>
                  <a:pt x="169040" y="10051"/>
                  <a:pt x="166513" y="9692"/>
                </a:cubicBezTo>
                <a:cubicBezTo>
                  <a:pt x="163265" y="9692"/>
                  <a:pt x="159655" y="9333"/>
                  <a:pt x="156046" y="9333"/>
                </a:cubicBezTo>
                <a:cubicBezTo>
                  <a:pt x="75915" y="9333"/>
                  <a:pt x="10583" y="74668"/>
                  <a:pt x="10583" y="154362"/>
                </a:cubicBezTo>
                <a:cubicBezTo>
                  <a:pt x="10583" y="172670"/>
                  <a:pt x="13832" y="190619"/>
                  <a:pt x="20329" y="207491"/>
                </a:cubicBezTo>
                <a:cubicBezTo>
                  <a:pt x="21773" y="210004"/>
                  <a:pt x="20329" y="212517"/>
                  <a:pt x="18163" y="213594"/>
                </a:cubicBezTo>
                <a:cubicBezTo>
                  <a:pt x="17441" y="213953"/>
                  <a:pt x="16719" y="213953"/>
                  <a:pt x="16358" y="213953"/>
                </a:cubicBezTo>
                <a:cubicBezTo>
                  <a:pt x="14554" y="213953"/>
                  <a:pt x="12749" y="212876"/>
                  <a:pt x="11666" y="211081"/>
                </a:cubicBezTo>
                <a:cubicBezTo>
                  <a:pt x="4447" y="193132"/>
                  <a:pt x="838" y="173747"/>
                  <a:pt x="838" y="154362"/>
                </a:cubicBezTo>
                <a:cubicBezTo>
                  <a:pt x="838" y="69283"/>
                  <a:pt x="70862" y="0"/>
                  <a:pt x="15604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3" name="Freeform 414">
            <a:extLst>
              <a:ext uri="{FF2B5EF4-FFF2-40B4-BE49-F238E27FC236}">
                <a16:creationId xmlns:a16="http://schemas.microsoft.com/office/drawing/2014/main" id="{CC71995E-9B46-AF4D-A5F2-B3AB32325412}"/>
              </a:ext>
            </a:extLst>
          </p:cNvPr>
          <p:cNvSpPr>
            <a:spLocks noChangeArrowheads="1"/>
          </p:cNvSpPr>
          <p:nvPr/>
        </p:nvSpPr>
        <p:spPr bwMode="auto">
          <a:xfrm>
            <a:off x="7281027" y="6010136"/>
            <a:ext cx="852236" cy="847864"/>
          </a:xfrm>
          <a:custGeom>
            <a:avLst/>
            <a:gdLst>
              <a:gd name="T0" fmla="*/ 204751 w 309204"/>
              <a:gd name="T1" fmla="*/ 298792 h 307622"/>
              <a:gd name="T2" fmla="*/ 204751 w 309204"/>
              <a:gd name="T3" fmla="*/ 307975 h 307622"/>
              <a:gd name="T4" fmla="*/ 90593 w 309204"/>
              <a:gd name="T5" fmla="*/ 303384 h 307622"/>
              <a:gd name="T6" fmla="*/ 141349 w 309204"/>
              <a:gd name="T7" fmla="*/ 265417 h 307622"/>
              <a:gd name="T8" fmla="*/ 280956 w 309204"/>
              <a:gd name="T9" fmla="*/ 270186 h 307622"/>
              <a:gd name="T10" fmla="*/ 141349 w 309204"/>
              <a:gd name="T11" fmla="*/ 274613 h 307622"/>
              <a:gd name="T12" fmla="*/ 141349 w 309204"/>
              <a:gd name="T13" fmla="*/ 265417 h 307622"/>
              <a:gd name="T14" fmla="*/ 242515 w 309204"/>
              <a:gd name="T15" fmla="*/ 232041 h 307622"/>
              <a:gd name="T16" fmla="*/ 242515 w 309204"/>
              <a:gd name="T17" fmla="*/ 241237 h 307622"/>
              <a:gd name="T18" fmla="*/ 63574 w 309204"/>
              <a:gd name="T19" fmla="*/ 236468 h 307622"/>
              <a:gd name="T20" fmla="*/ 283646 w 309204"/>
              <a:gd name="T21" fmla="*/ 199090 h 307622"/>
              <a:gd name="T22" fmla="*/ 283646 w 309204"/>
              <a:gd name="T23" fmla="*/ 231856 h 307622"/>
              <a:gd name="T24" fmla="*/ 283646 w 309204"/>
              <a:gd name="T25" fmla="*/ 199090 h 307622"/>
              <a:gd name="T26" fmla="*/ 9359 w 309204"/>
              <a:gd name="T27" fmla="*/ 215293 h 307622"/>
              <a:gd name="T28" fmla="*/ 42115 w 309204"/>
              <a:gd name="T29" fmla="*/ 215293 h 307622"/>
              <a:gd name="T30" fmla="*/ 43194 w 309204"/>
              <a:gd name="T31" fmla="*/ 100074 h 307622"/>
              <a:gd name="T32" fmla="*/ 266007 w 309204"/>
              <a:gd name="T33" fmla="*/ 157684 h 307622"/>
              <a:gd name="T34" fmla="*/ 110506 w 309204"/>
              <a:gd name="T35" fmla="*/ 138960 h 307622"/>
              <a:gd name="T36" fmla="*/ 108347 w 309204"/>
              <a:gd name="T37" fmla="*/ 138600 h 307622"/>
              <a:gd name="T38" fmla="*/ 43194 w 309204"/>
              <a:gd name="T39" fmla="*/ 100074 h 307622"/>
              <a:gd name="T40" fmla="*/ 275366 w 309204"/>
              <a:gd name="T41" fmla="*/ 96474 h 307622"/>
              <a:gd name="T42" fmla="*/ 283646 w 309204"/>
              <a:gd name="T43" fmla="*/ 189728 h 307622"/>
              <a:gd name="T44" fmla="*/ 291925 w 309204"/>
              <a:gd name="T45" fmla="*/ 96474 h 307622"/>
              <a:gd name="T46" fmla="*/ 282566 w 309204"/>
              <a:gd name="T47" fmla="*/ 89633 h 307622"/>
              <a:gd name="T48" fmla="*/ 114012 w 309204"/>
              <a:gd name="T49" fmla="*/ 98904 h 307622"/>
              <a:gd name="T50" fmla="*/ 111854 w 309204"/>
              <a:gd name="T51" fmla="*/ 107707 h 307622"/>
              <a:gd name="T52" fmla="*/ 63273 w 309204"/>
              <a:gd name="T53" fmla="*/ 79466 h 307622"/>
              <a:gd name="T54" fmla="*/ 68311 w 309204"/>
              <a:gd name="T55" fmla="*/ 71398 h 307622"/>
              <a:gd name="T56" fmla="*/ 17637 w 309204"/>
              <a:gd name="T57" fmla="*/ 54346 h 307622"/>
              <a:gd name="T58" fmla="*/ 25557 w 309204"/>
              <a:gd name="T59" fmla="*/ 189728 h 307622"/>
              <a:gd name="T60" fmla="*/ 33835 w 309204"/>
              <a:gd name="T61" fmla="*/ 54346 h 307622"/>
              <a:gd name="T62" fmla="*/ 24476 w 309204"/>
              <a:gd name="T63" fmla="*/ 47505 h 307622"/>
              <a:gd name="T64" fmla="*/ 26637 w 309204"/>
              <a:gd name="T65" fmla="*/ 38144 h 307622"/>
              <a:gd name="T66" fmla="*/ 43194 w 309204"/>
              <a:gd name="T67" fmla="*/ 89272 h 307622"/>
              <a:gd name="T68" fmla="*/ 266007 w 309204"/>
              <a:gd name="T69" fmla="*/ 129599 h 307622"/>
              <a:gd name="T70" fmla="*/ 282566 w 309204"/>
              <a:gd name="T71" fmla="*/ 80271 h 307622"/>
              <a:gd name="T72" fmla="*/ 301283 w 309204"/>
              <a:gd name="T73" fmla="*/ 96474 h 307622"/>
              <a:gd name="T74" fmla="*/ 309563 w 309204"/>
              <a:gd name="T75" fmla="*/ 215293 h 307622"/>
              <a:gd name="T76" fmla="*/ 257729 w 309204"/>
              <a:gd name="T77" fmla="*/ 215293 h 307622"/>
              <a:gd name="T78" fmla="*/ 266007 w 309204"/>
              <a:gd name="T79" fmla="*/ 167044 h 307622"/>
              <a:gd name="T80" fmla="*/ 43194 w 309204"/>
              <a:gd name="T81" fmla="*/ 196930 h 307622"/>
              <a:gd name="T82" fmla="*/ 25557 w 309204"/>
              <a:gd name="T83" fmla="*/ 241216 h 307622"/>
              <a:gd name="T84" fmla="*/ 8279 w 309204"/>
              <a:gd name="T85" fmla="*/ 196930 h 307622"/>
              <a:gd name="T86" fmla="*/ 24476 w 309204"/>
              <a:gd name="T87" fmla="*/ 38144 h 307622"/>
              <a:gd name="T88" fmla="*/ 196866 w 309204"/>
              <a:gd name="T89" fmla="*/ 28878 h 307622"/>
              <a:gd name="T90" fmla="*/ 215817 w 309204"/>
              <a:gd name="T91" fmla="*/ 47591 h 307622"/>
              <a:gd name="T92" fmla="*/ 215817 w 309204"/>
              <a:gd name="T93" fmla="*/ 56946 h 307622"/>
              <a:gd name="T94" fmla="*/ 196866 w 309204"/>
              <a:gd name="T95" fmla="*/ 75659 h 307622"/>
              <a:gd name="T96" fmla="*/ 187391 w 309204"/>
              <a:gd name="T97" fmla="*/ 75659 h 307622"/>
              <a:gd name="T98" fmla="*/ 168076 w 309204"/>
              <a:gd name="T99" fmla="*/ 56946 h 307622"/>
              <a:gd name="T100" fmla="*/ 168076 w 309204"/>
              <a:gd name="T101" fmla="*/ 47591 h 307622"/>
              <a:gd name="T102" fmla="*/ 187391 w 309204"/>
              <a:gd name="T103" fmla="*/ 28878 h 307622"/>
              <a:gd name="T104" fmla="*/ 152304 w 309204"/>
              <a:gd name="T105" fmla="*/ 9322 h 307622"/>
              <a:gd name="T106" fmla="*/ 147626 w 309204"/>
              <a:gd name="T107" fmla="*/ 92144 h 307622"/>
              <a:gd name="T108" fmla="*/ 230369 w 309204"/>
              <a:gd name="T109" fmla="*/ 96447 h 307622"/>
              <a:gd name="T110" fmla="*/ 235046 w 309204"/>
              <a:gd name="T111" fmla="*/ 14341 h 307622"/>
              <a:gd name="T112" fmla="*/ 152304 w 309204"/>
              <a:gd name="T113" fmla="*/ 9322 h 307622"/>
              <a:gd name="T114" fmla="*/ 230369 w 309204"/>
              <a:gd name="T115" fmla="*/ 0 h 307622"/>
              <a:gd name="T116" fmla="*/ 244399 w 309204"/>
              <a:gd name="T117" fmla="*/ 92144 h 307622"/>
              <a:gd name="T118" fmla="*/ 152304 w 309204"/>
              <a:gd name="T119" fmla="*/ 106127 h 307622"/>
              <a:gd name="T120" fmla="*/ 138273 w 309204"/>
              <a:gd name="T121" fmla="*/ 14341 h 30762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09204" h="307622">
                <a:moveTo>
                  <a:pt x="95164" y="298450"/>
                </a:moveTo>
                <a:lnTo>
                  <a:pt x="204514" y="298450"/>
                </a:lnTo>
                <a:cubicBezTo>
                  <a:pt x="207032" y="298450"/>
                  <a:pt x="209191" y="300567"/>
                  <a:pt x="209191" y="303036"/>
                </a:cubicBezTo>
                <a:cubicBezTo>
                  <a:pt x="209191" y="305506"/>
                  <a:pt x="207032" y="307622"/>
                  <a:pt x="204514" y="307622"/>
                </a:cubicBezTo>
                <a:lnTo>
                  <a:pt x="95164" y="307622"/>
                </a:lnTo>
                <a:cubicBezTo>
                  <a:pt x="92286" y="307622"/>
                  <a:pt x="90488" y="305506"/>
                  <a:pt x="90488" y="303036"/>
                </a:cubicBezTo>
                <a:cubicBezTo>
                  <a:pt x="90488" y="300567"/>
                  <a:pt x="92286" y="298450"/>
                  <a:pt x="95164" y="298450"/>
                </a:cubicBezTo>
                <a:close/>
                <a:moveTo>
                  <a:pt x="141185" y="265113"/>
                </a:moveTo>
                <a:lnTo>
                  <a:pt x="276328" y="265113"/>
                </a:lnTo>
                <a:cubicBezTo>
                  <a:pt x="278837" y="265113"/>
                  <a:pt x="280630" y="267154"/>
                  <a:pt x="280630" y="269876"/>
                </a:cubicBezTo>
                <a:cubicBezTo>
                  <a:pt x="280630" y="272257"/>
                  <a:pt x="278837" y="274298"/>
                  <a:pt x="276328" y="274298"/>
                </a:cubicBezTo>
                <a:lnTo>
                  <a:pt x="141185" y="274298"/>
                </a:lnTo>
                <a:cubicBezTo>
                  <a:pt x="138676" y="274298"/>
                  <a:pt x="136525" y="272257"/>
                  <a:pt x="136525" y="269876"/>
                </a:cubicBezTo>
                <a:cubicBezTo>
                  <a:pt x="136525" y="267154"/>
                  <a:pt x="138676" y="265113"/>
                  <a:pt x="141185" y="265113"/>
                </a:cubicBezTo>
                <a:close/>
                <a:moveTo>
                  <a:pt x="68555" y="231775"/>
                </a:moveTo>
                <a:lnTo>
                  <a:pt x="242234" y="231775"/>
                </a:lnTo>
                <a:cubicBezTo>
                  <a:pt x="245123" y="231775"/>
                  <a:pt x="247289" y="233816"/>
                  <a:pt x="247289" y="236197"/>
                </a:cubicBezTo>
                <a:cubicBezTo>
                  <a:pt x="247289" y="238919"/>
                  <a:pt x="245123" y="240960"/>
                  <a:pt x="242234" y="240960"/>
                </a:cubicBezTo>
                <a:lnTo>
                  <a:pt x="68555" y="240960"/>
                </a:lnTo>
                <a:cubicBezTo>
                  <a:pt x="65666" y="240960"/>
                  <a:pt x="63500" y="238919"/>
                  <a:pt x="63500" y="236197"/>
                </a:cubicBezTo>
                <a:cubicBezTo>
                  <a:pt x="63500" y="233816"/>
                  <a:pt x="65666" y="231775"/>
                  <a:pt x="68555" y="231775"/>
                </a:cubicBezTo>
                <a:close/>
                <a:moveTo>
                  <a:pt x="283317" y="198862"/>
                </a:moveTo>
                <a:cubicBezTo>
                  <a:pt x="274328" y="198862"/>
                  <a:pt x="266778" y="206414"/>
                  <a:pt x="266778" y="215046"/>
                </a:cubicBezTo>
                <a:cubicBezTo>
                  <a:pt x="266778" y="224397"/>
                  <a:pt x="274328" y="231590"/>
                  <a:pt x="283317" y="231590"/>
                </a:cubicBezTo>
                <a:cubicBezTo>
                  <a:pt x="292305" y="231590"/>
                  <a:pt x="299496" y="224397"/>
                  <a:pt x="299496" y="215046"/>
                </a:cubicBezTo>
                <a:cubicBezTo>
                  <a:pt x="299496" y="206414"/>
                  <a:pt x="292305" y="198862"/>
                  <a:pt x="283317" y="198862"/>
                </a:cubicBezTo>
                <a:close/>
                <a:moveTo>
                  <a:pt x="25527" y="198862"/>
                </a:moveTo>
                <a:cubicBezTo>
                  <a:pt x="16539" y="198862"/>
                  <a:pt x="9348" y="206414"/>
                  <a:pt x="9348" y="215046"/>
                </a:cubicBezTo>
                <a:cubicBezTo>
                  <a:pt x="9348" y="224397"/>
                  <a:pt x="16539" y="231590"/>
                  <a:pt x="25527" y="231590"/>
                </a:cubicBezTo>
                <a:cubicBezTo>
                  <a:pt x="34875" y="231590"/>
                  <a:pt x="42066" y="224397"/>
                  <a:pt x="42066" y="215046"/>
                </a:cubicBezTo>
                <a:cubicBezTo>
                  <a:pt x="42066" y="206414"/>
                  <a:pt x="34875" y="198862"/>
                  <a:pt x="25527" y="198862"/>
                </a:cubicBezTo>
                <a:close/>
                <a:moveTo>
                  <a:pt x="43144" y="99959"/>
                </a:moveTo>
                <a:lnTo>
                  <a:pt x="43144" y="157503"/>
                </a:lnTo>
                <a:lnTo>
                  <a:pt x="265699" y="157503"/>
                </a:lnTo>
                <a:lnTo>
                  <a:pt x="265699" y="138801"/>
                </a:lnTo>
                <a:lnTo>
                  <a:pt x="110378" y="138801"/>
                </a:lnTo>
                <a:cubicBezTo>
                  <a:pt x="109659" y="138801"/>
                  <a:pt x="109300" y="138441"/>
                  <a:pt x="108581" y="138441"/>
                </a:cubicBezTo>
                <a:cubicBezTo>
                  <a:pt x="108581" y="138441"/>
                  <a:pt x="108581" y="138441"/>
                  <a:pt x="108221" y="138441"/>
                </a:cubicBezTo>
                <a:lnTo>
                  <a:pt x="108221" y="138082"/>
                </a:lnTo>
                <a:lnTo>
                  <a:pt x="43144" y="99959"/>
                </a:lnTo>
                <a:close/>
                <a:moveTo>
                  <a:pt x="282238" y="89530"/>
                </a:moveTo>
                <a:cubicBezTo>
                  <a:pt x="278283" y="89530"/>
                  <a:pt x="275047" y="92766"/>
                  <a:pt x="275047" y="96363"/>
                </a:cubicBezTo>
                <a:lnTo>
                  <a:pt x="275047" y="190950"/>
                </a:lnTo>
                <a:cubicBezTo>
                  <a:pt x="277564" y="190230"/>
                  <a:pt x="280441" y="189511"/>
                  <a:pt x="283317" y="189511"/>
                </a:cubicBezTo>
                <a:cubicBezTo>
                  <a:pt x="286193" y="189511"/>
                  <a:pt x="288710" y="190230"/>
                  <a:pt x="291586" y="190950"/>
                </a:cubicBezTo>
                <a:lnTo>
                  <a:pt x="291586" y="96363"/>
                </a:lnTo>
                <a:cubicBezTo>
                  <a:pt x="291586" y="92766"/>
                  <a:pt x="288350" y="89530"/>
                  <a:pt x="284396" y="89530"/>
                </a:cubicBezTo>
                <a:lnTo>
                  <a:pt x="282238" y="89530"/>
                </a:lnTo>
                <a:close/>
                <a:moveTo>
                  <a:pt x="68232" y="71316"/>
                </a:moveTo>
                <a:lnTo>
                  <a:pt x="113880" y="98791"/>
                </a:lnTo>
                <a:cubicBezTo>
                  <a:pt x="116396" y="99891"/>
                  <a:pt x="117115" y="102821"/>
                  <a:pt x="115678" y="105019"/>
                </a:cubicBezTo>
                <a:cubicBezTo>
                  <a:pt x="114959" y="106485"/>
                  <a:pt x="113162" y="107584"/>
                  <a:pt x="111724" y="107584"/>
                </a:cubicBezTo>
                <a:cubicBezTo>
                  <a:pt x="111005" y="107584"/>
                  <a:pt x="109927" y="107217"/>
                  <a:pt x="109567" y="106851"/>
                </a:cubicBezTo>
                <a:lnTo>
                  <a:pt x="63200" y="79375"/>
                </a:lnTo>
                <a:cubicBezTo>
                  <a:pt x="61403" y="77910"/>
                  <a:pt x="60325" y="74979"/>
                  <a:pt x="61762" y="72781"/>
                </a:cubicBezTo>
                <a:cubicBezTo>
                  <a:pt x="63200" y="70583"/>
                  <a:pt x="66076" y="69850"/>
                  <a:pt x="68232" y="71316"/>
                </a:cubicBezTo>
                <a:close/>
                <a:moveTo>
                  <a:pt x="24448" y="47451"/>
                </a:moveTo>
                <a:cubicBezTo>
                  <a:pt x="20853" y="47451"/>
                  <a:pt x="17617" y="50328"/>
                  <a:pt x="17617" y="54284"/>
                </a:cubicBezTo>
                <a:lnTo>
                  <a:pt x="17617" y="190950"/>
                </a:lnTo>
                <a:cubicBezTo>
                  <a:pt x="20134" y="190230"/>
                  <a:pt x="22651" y="189511"/>
                  <a:pt x="25527" y="189511"/>
                </a:cubicBezTo>
                <a:cubicBezTo>
                  <a:pt x="28403" y="189511"/>
                  <a:pt x="31280" y="190230"/>
                  <a:pt x="33796" y="190950"/>
                </a:cubicBezTo>
                <a:lnTo>
                  <a:pt x="33796" y="54284"/>
                </a:lnTo>
                <a:cubicBezTo>
                  <a:pt x="33796" y="50328"/>
                  <a:pt x="30920" y="47451"/>
                  <a:pt x="26606" y="47451"/>
                </a:cubicBezTo>
                <a:lnTo>
                  <a:pt x="24448" y="47451"/>
                </a:lnTo>
                <a:close/>
                <a:moveTo>
                  <a:pt x="24448" y="38100"/>
                </a:moveTo>
                <a:lnTo>
                  <a:pt x="26606" y="38100"/>
                </a:lnTo>
                <a:cubicBezTo>
                  <a:pt x="35954" y="38100"/>
                  <a:pt x="43144" y="45293"/>
                  <a:pt x="43144" y="54284"/>
                </a:cubicBezTo>
                <a:lnTo>
                  <a:pt x="43144" y="89170"/>
                </a:lnTo>
                <a:lnTo>
                  <a:pt x="111816" y="129450"/>
                </a:lnTo>
                <a:lnTo>
                  <a:pt x="265699" y="129450"/>
                </a:lnTo>
                <a:lnTo>
                  <a:pt x="265699" y="96363"/>
                </a:lnTo>
                <a:cubicBezTo>
                  <a:pt x="265699" y="87731"/>
                  <a:pt x="272890" y="80179"/>
                  <a:pt x="282238" y="80179"/>
                </a:cubicBezTo>
                <a:lnTo>
                  <a:pt x="284396" y="80179"/>
                </a:lnTo>
                <a:cubicBezTo>
                  <a:pt x="293384" y="80179"/>
                  <a:pt x="300934" y="87731"/>
                  <a:pt x="300934" y="96363"/>
                </a:cubicBezTo>
                <a:lnTo>
                  <a:pt x="300934" y="196704"/>
                </a:lnTo>
                <a:cubicBezTo>
                  <a:pt x="305968" y="201379"/>
                  <a:pt x="309204" y="207853"/>
                  <a:pt x="309204" y="215046"/>
                </a:cubicBezTo>
                <a:cubicBezTo>
                  <a:pt x="309204" y="229432"/>
                  <a:pt x="297339" y="240940"/>
                  <a:pt x="283317" y="240940"/>
                </a:cubicBezTo>
                <a:cubicBezTo>
                  <a:pt x="269295" y="240940"/>
                  <a:pt x="257430" y="229432"/>
                  <a:pt x="257430" y="215046"/>
                </a:cubicBezTo>
                <a:cubicBezTo>
                  <a:pt x="257430" y="207853"/>
                  <a:pt x="260666" y="201379"/>
                  <a:pt x="265699" y="196704"/>
                </a:cubicBezTo>
                <a:lnTo>
                  <a:pt x="265699" y="166853"/>
                </a:lnTo>
                <a:lnTo>
                  <a:pt x="43144" y="166853"/>
                </a:lnTo>
                <a:lnTo>
                  <a:pt x="43144" y="196704"/>
                </a:lnTo>
                <a:cubicBezTo>
                  <a:pt x="48178" y="201379"/>
                  <a:pt x="51414" y="207853"/>
                  <a:pt x="51414" y="215046"/>
                </a:cubicBezTo>
                <a:cubicBezTo>
                  <a:pt x="51414" y="229432"/>
                  <a:pt x="39909" y="240940"/>
                  <a:pt x="25527" y="240940"/>
                </a:cubicBezTo>
                <a:cubicBezTo>
                  <a:pt x="11505" y="240940"/>
                  <a:pt x="0" y="229432"/>
                  <a:pt x="0" y="215046"/>
                </a:cubicBezTo>
                <a:cubicBezTo>
                  <a:pt x="0" y="207853"/>
                  <a:pt x="3236" y="201379"/>
                  <a:pt x="8269" y="196704"/>
                </a:cubicBezTo>
                <a:lnTo>
                  <a:pt x="8269" y="54284"/>
                </a:lnTo>
                <a:cubicBezTo>
                  <a:pt x="8269" y="45293"/>
                  <a:pt x="15460" y="38100"/>
                  <a:pt x="24448" y="38100"/>
                </a:cubicBezTo>
                <a:close/>
                <a:moveTo>
                  <a:pt x="191906" y="23813"/>
                </a:moveTo>
                <a:cubicBezTo>
                  <a:pt x="194454" y="23813"/>
                  <a:pt x="196638" y="26329"/>
                  <a:pt x="196638" y="28845"/>
                </a:cubicBezTo>
                <a:lnTo>
                  <a:pt x="196638" y="47536"/>
                </a:lnTo>
                <a:lnTo>
                  <a:pt x="215567" y="47536"/>
                </a:lnTo>
                <a:cubicBezTo>
                  <a:pt x="218115" y="47536"/>
                  <a:pt x="220299" y="49692"/>
                  <a:pt x="220299" y="52208"/>
                </a:cubicBezTo>
                <a:cubicBezTo>
                  <a:pt x="220299" y="54724"/>
                  <a:pt x="218115" y="56881"/>
                  <a:pt x="215567" y="56881"/>
                </a:cubicBezTo>
                <a:lnTo>
                  <a:pt x="196638" y="56881"/>
                </a:lnTo>
                <a:lnTo>
                  <a:pt x="196638" y="75572"/>
                </a:lnTo>
                <a:cubicBezTo>
                  <a:pt x="196638" y="78088"/>
                  <a:pt x="194454" y="80604"/>
                  <a:pt x="191906" y="80604"/>
                </a:cubicBezTo>
                <a:cubicBezTo>
                  <a:pt x="189358" y="80604"/>
                  <a:pt x="187174" y="78088"/>
                  <a:pt x="187174" y="75572"/>
                </a:cubicBezTo>
                <a:lnTo>
                  <a:pt x="187174" y="56881"/>
                </a:lnTo>
                <a:lnTo>
                  <a:pt x="167881" y="56881"/>
                </a:lnTo>
                <a:cubicBezTo>
                  <a:pt x="165333" y="56881"/>
                  <a:pt x="163513" y="54724"/>
                  <a:pt x="163513" y="52208"/>
                </a:cubicBezTo>
                <a:cubicBezTo>
                  <a:pt x="163513" y="49692"/>
                  <a:pt x="165333" y="47536"/>
                  <a:pt x="167881" y="47536"/>
                </a:cubicBezTo>
                <a:lnTo>
                  <a:pt x="187174" y="47536"/>
                </a:lnTo>
                <a:lnTo>
                  <a:pt x="187174" y="28845"/>
                </a:lnTo>
                <a:cubicBezTo>
                  <a:pt x="187174" y="26329"/>
                  <a:pt x="189358" y="23813"/>
                  <a:pt x="191906" y="23813"/>
                </a:cubicBezTo>
                <a:close/>
                <a:moveTo>
                  <a:pt x="152127" y="9311"/>
                </a:moveTo>
                <a:cubicBezTo>
                  <a:pt x="149611" y="9311"/>
                  <a:pt x="147455" y="11460"/>
                  <a:pt x="147455" y="14325"/>
                </a:cubicBezTo>
                <a:lnTo>
                  <a:pt x="147455" y="92038"/>
                </a:lnTo>
                <a:cubicBezTo>
                  <a:pt x="147455" y="94545"/>
                  <a:pt x="149611" y="96336"/>
                  <a:pt x="152127" y="96336"/>
                </a:cubicBezTo>
                <a:lnTo>
                  <a:pt x="230102" y="96336"/>
                </a:lnTo>
                <a:cubicBezTo>
                  <a:pt x="232617" y="96336"/>
                  <a:pt x="234773" y="94545"/>
                  <a:pt x="234773" y="92038"/>
                </a:cubicBezTo>
                <a:lnTo>
                  <a:pt x="234773" y="14325"/>
                </a:lnTo>
                <a:cubicBezTo>
                  <a:pt x="234773" y="11460"/>
                  <a:pt x="232617" y="9311"/>
                  <a:pt x="230102" y="9311"/>
                </a:cubicBezTo>
                <a:lnTo>
                  <a:pt x="152127" y="9311"/>
                </a:lnTo>
                <a:close/>
                <a:moveTo>
                  <a:pt x="152127" y="0"/>
                </a:moveTo>
                <a:lnTo>
                  <a:pt x="230102" y="0"/>
                </a:lnTo>
                <a:cubicBezTo>
                  <a:pt x="237648" y="0"/>
                  <a:pt x="244116" y="6446"/>
                  <a:pt x="244116" y="14325"/>
                </a:cubicBezTo>
                <a:lnTo>
                  <a:pt x="244116" y="92038"/>
                </a:lnTo>
                <a:cubicBezTo>
                  <a:pt x="244116" y="99559"/>
                  <a:pt x="237648" y="106005"/>
                  <a:pt x="230102" y="106005"/>
                </a:cubicBezTo>
                <a:lnTo>
                  <a:pt x="152127" y="106005"/>
                </a:lnTo>
                <a:cubicBezTo>
                  <a:pt x="144221" y="106005"/>
                  <a:pt x="138113" y="99559"/>
                  <a:pt x="138113" y="92038"/>
                </a:cubicBezTo>
                <a:lnTo>
                  <a:pt x="138113" y="14325"/>
                </a:lnTo>
                <a:cubicBezTo>
                  <a:pt x="138113" y="6446"/>
                  <a:pt x="144221" y="0"/>
                  <a:pt x="152127"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6" name="TextBox 55">
            <a:extLst>
              <a:ext uri="{FF2B5EF4-FFF2-40B4-BE49-F238E27FC236}">
                <a16:creationId xmlns:a16="http://schemas.microsoft.com/office/drawing/2014/main" id="{61269B90-6F22-A244-A861-FBB130056B8D}"/>
              </a:ext>
            </a:extLst>
          </p:cNvPr>
          <p:cNvSpPr txBox="1"/>
          <p:nvPr/>
        </p:nvSpPr>
        <p:spPr>
          <a:xfrm>
            <a:off x="17694640" y="5575670"/>
            <a:ext cx="306846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05</a:t>
            </a:r>
          </a:p>
        </p:txBody>
      </p:sp>
      <p:sp>
        <p:nvSpPr>
          <p:cNvPr id="57" name="Subtitle 2">
            <a:extLst>
              <a:ext uri="{FF2B5EF4-FFF2-40B4-BE49-F238E27FC236}">
                <a16:creationId xmlns:a16="http://schemas.microsoft.com/office/drawing/2014/main" id="{FE85A510-F2C4-1D47-A404-D682394D2736}"/>
              </a:ext>
            </a:extLst>
          </p:cNvPr>
          <p:cNvSpPr txBox="1">
            <a:spLocks/>
          </p:cNvSpPr>
          <p:nvPr/>
        </p:nvSpPr>
        <p:spPr>
          <a:xfrm>
            <a:off x="17694640" y="6283665"/>
            <a:ext cx="5357866"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a:t>
            </a:r>
          </a:p>
        </p:txBody>
      </p:sp>
      <p:sp>
        <p:nvSpPr>
          <p:cNvPr id="58" name="TextBox 57">
            <a:extLst>
              <a:ext uri="{FF2B5EF4-FFF2-40B4-BE49-F238E27FC236}">
                <a16:creationId xmlns:a16="http://schemas.microsoft.com/office/drawing/2014/main" id="{799389D6-8511-8C4E-8D68-761A21B5AD80}"/>
              </a:ext>
            </a:extLst>
          </p:cNvPr>
          <p:cNvSpPr txBox="1"/>
          <p:nvPr/>
        </p:nvSpPr>
        <p:spPr>
          <a:xfrm>
            <a:off x="3768897" y="5575670"/>
            <a:ext cx="3036409"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 02</a:t>
            </a:r>
          </a:p>
        </p:txBody>
      </p:sp>
      <p:sp>
        <p:nvSpPr>
          <p:cNvPr id="59" name="Subtitle 2">
            <a:extLst>
              <a:ext uri="{FF2B5EF4-FFF2-40B4-BE49-F238E27FC236}">
                <a16:creationId xmlns:a16="http://schemas.microsoft.com/office/drawing/2014/main" id="{FD1159C8-BF62-D749-B4CB-BD8628BDDB98}"/>
              </a:ext>
            </a:extLst>
          </p:cNvPr>
          <p:cNvSpPr txBox="1">
            <a:spLocks/>
          </p:cNvSpPr>
          <p:nvPr/>
        </p:nvSpPr>
        <p:spPr>
          <a:xfrm>
            <a:off x="1325144" y="6283665"/>
            <a:ext cx="547993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a:t>
            </a:r>
          </a:p>
        </p:txBody>
      </p:sp>
      <p:sp>
        <p:nvSpPr>
          <p:cNvPr id="60" name="TextBox 59">
            <a:extLst>
              <a:ext uri="{FF2B5EF4-FFF2-40B4-BE49-F238E27FC236}">
                <a16:creationId xmlns:a16="http://schemas.microsoft.com/office/drawing/2014/main" id="{05499B2B-78E5-974C-BFFA-AE10E202418E}"/>
              </a:ext>
            </a:extLst>
          </p:cNvPr>
          <p:cNvSpPr txBox="1"/>
          <p:nvPr/>
        </p:nvSpPr>
        <p:spPr>
          <a:xfrm>
            <a:off x="15410881" y="2874629"/>
            <a:ext cx="3190297"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61" name="Subtitle 2">
            <a:extLst>
              <a:ext uri="{FF2B5EF4-FFF2-40B4-BE49-F238E27FC236}">
                <a16:creationId xmlns:a16="http://schemas.microsoft.com/office/drawing/2014/main" id="{DFA39AD3-EE24-1A49-A288-957113043EA5}"/>
              </a:ext>
            </a:extLst>
          </p:cNvPr>
          <p:cNvSpPr txBox="1">
            <a:spLocks/>
          </p:cNvSpPr>
          <p:nvPr/>
        </p:nvSpPr>
        <p:spPr>
          <a:xfrm>
            <a:off x="15401393" y="3582624"/>
            <a:ext cx="547993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a:t>
            </a:r>
          </a:p>
        </p:txBody>
      </p:sp>
      <p:sp>
        <p:nvSpPr>
          <p:cNvPr id="63" name="Shape 35388">
            <a:extLst>
              <a:ext uri="{FF2B5EF4-FFF2-40B4-BE49-F238E27FC236}">
                <a16:creationId xmlns:a16="http://schemas.microsoft.com/office/drawing/2014/main" id="{D067DE52-2E45-8C40-B57E-3AAFA6FC983E}"/>
              </a:ext>
            </a:extLst>
          </p:cNvPr>
          <p:cNvSpPr/>
          <p:nvPr/>
        </p:nvSpPr>
        <p:spPr>
          <a:xfrm>
            <a:off x="7275646" y="9226802"/>
            <a:ext cx="1587104" cy="1587105"/>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5" name="TextBox 64">
            <a:extLst>
              <a:ext uri="{FF2B5EF4-FFF2-40B4-BE49-F238E27FC236}">
                <a16:creationId xmlns:a16="http://schemas.microsoft.com/office/drawing/2014/main" id="{FBC4B9BF-264E-AB41-8D46-3F89C05AB166}"/>
              </a:ext>
            </a:extLst>
          </p:cNvPr>
          <p:cNvSpPr txBox="1"/>
          <p:nvPr/>
        </p:nvSpPr>
        <p:spPr>
          <a:xfrm>
            <a:off x="4211100" y="9226802"/>
            <a:ext cx="2956259"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 01</a:t>
            </a:r>
          </a:p>
        </p:txBody>
      </p:sp>
      <p:sp>
        <p:nvSpPr>
          <p:cNvPr id="66" name="Subtitle 2">
            <a:extLst>
              <a:ext uri="{FF2B5EF4-FFF2-40B4-BE49-F238E27FC236}">
                <a16:creationId xmlns:a16="http://schemas.microsoft.com/office/drawing/2014/main" id="{0DBF335C-650F-CC48-9C21-FA8C03475FA3}"/>
              </a:ext>
            </a:extLst>
          </p:cNvPr>
          <p:cNvSpPr txBox="1">
            <a:spLocks/>
          </p:cNvSpPr>
          <p:nvPr/>
        </p:nvSpPr>
        <p:spPr>
          <a:xfrm>
            <a:off x="1687197" y="9934797"/>
            <a:ext cx="547993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a:t>
            </a:r>
          </a:p>
        </p:txBody>
      </p:sp>
      <p:sp>
        <p:nvSpPr>
          <p:cNvPr id="67" name="Shape 35388">
            <a:extLst>
              <a:ext uri="{FF2B5EF4-FFF2-40B4-BE49-F238E27FC236}">
                <a16:creationId xmlns:a16="http://schemas.microsoft.com/office/drawing/2014/main" id="{CD89D1F1-F798-DB46-B1C7-5B2D19809126}"/>
              </a:ext>
            </a:extLst>
          </p:cNvPr>
          <p:cNvSpPr/>
          <p:nvPr/>
        </p:nvSpPr>
        <p:spPr>
          <a:xfrm>
            <a:off x="15615061" y="9226802"/>
            <a:ext cx="1587104" cy="1587105"/>
          </a:xfrm>
          <a:prstGeom prst="ellipse">
            <a:avLst/>
          </a:prstGeom>
          <a:solidFill>
            <a:schemeClr val="accent6"/>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8" name="TextBox 67">
            <a:extLst>
              <a:ext uri="{FF2B5EF4-FFF2-40B4-BE49-F238E27FC236}">
                <a16:creationId xmlns:a16="http://schemas.microsoft.com/office/drawing/2014/main" id="{1FFA54F7-941E-1B4C-A15E-D809A9CF504F}"/>
              </a:ext>
            </a:extLst>
          </p:cNvPr>
          <p:cNvSpPr txBox="1"/>
          <p:nvPr/>
        </p:nvSpPr>
        <p:spPr>
          <a:xfrm>
            <a:off x="17295001" y="9226802"/>
            <a:ext cx="30636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06</a:t>
            </a:r>
          </a:p>
        </p:txBody>
      </p:sp>
      <p:sp>
        <p:nvSpPr>
          <p:cNvPr id="69" name="Subtitle 2">
            <a:extLst>
              <a:ext uri="{FF2B5EF4-FFF2-40B4-BE49-F238E27FC236}">
                <a16:creationId xmlns:a16="http://schemas.microsoft.com/office/drawing/2014/main" id="{45728904-8A07-9246-9A87-BD9E0F324073}"/>
              </a:ext>
            </a:extLst>
          </p:cNvPr>
          <p:cNvSpPr txBox="1">
            <a:spLocks/>
          </p:cNvSpPr>
          <p:nvPr/>
        </p:nvSpPr>
        <p:spPr>
          <a:xfrm>
            <a:off x="17295001" y="9934797"/>
            <a:ext cx="547993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a:t>
            </a:r>
          </a:p>
        </p:txBody>
      </p:sp>
      <p:sp>
        <p:nvSpPr>
          <p:cNvPr id="70" name="Freeform 421">
            <a:extLst>
              <a:ext uri="{FF2B5EF4-FFF2-40B4-BE49-F238E27FC236}">
                <a16:creationId xmlns:a16="http://schemas.microsoft.com/office/drawing/2014/main" id="{F18C0E81-0CEC-7945-A547-B93EE44DEA65}"/>
              </a:ext>
            </a:extLst>
          </p:cNvPr>
          <p:cNvSpPr>
            <a:spLocks noChangeArrowheads="1"/>
          </p:cNvSpPr>
          <p:nvPr/>
        </p:nvSpPr>
        <p:spPr bwMode="auto">
          <a:xfrm>
            <a:off x="15995656" y="9675302"/>
            <a:ext cx="831837" cy="678793"/>
          </a:xfrm>
          <a:custGeom>
            <a:avLst/>
            <a:gdLst>
              <a:gd name="T0" fmla="*/ 268235 w 309203"/>
              <a:gd name="T1" fmla="*/ 246188 h 264302"/>
              <a:gd name="T2" fmla="*/ 220918 w 309203"/>
              <a:gd name="T3" fmla="*/ 246188 h 264302"/>
              <a:gd name="T4" fmla="*/ 106547 w 309203"/>
              <a:gd name="T5" fmla="*/ 189237 h 264302"/>
              <a:gd name="T6" fmla="*/ 120945 w 309203"/>
              <a:gd name="T7" fmla="*/ 203689 h 264302"/>
              <a:gd name="T8" fmla="*/ 135330 w 309203"/>
              <a:gd name="T9" fmla="*/ 151059 h 264302"/>
              <a:gd name="T10" fmla="*/ 158333 w 309203"/>
              <a:gd name="T11" fmla="*/ 174472 h 264302"/>
              <a:gd name="T12" fmla="*/ 135330 w 309203"/>
              <a:gd name="T13" fmla="*/ 158010 h 264302"/>
              <a:gd name="T14" fmla="*/ 159273 w 309203"/>
              <a:gd name="T15" fmla="*/ 133544 h 264302"/>
              <a:gd name="T16" fmla="*/ 172602 w 309203"/>
              <a:gd name="T17" fmla="*/ 158419 h 264302"/>
              <a:gd name="T18" fmla="*/ 152428 w 309203"/>
              <a:gd name="T19" fmla="*/ 133544 h 264302"/>
              <a:gd name="T20" fmla="*/ 193355 w 309203"/>
              <a:gd name="T21" fmla="*/ 132968 h 264302"/>
              <a:gd name="T22" fmla="*/ 186957 w 309203"/>
              <a:gd name="T23" fmla="*/ 139465 h 264302"/>
              <a:gd name="T24" fmla="*/ 187754 w 309203"/>
              <a:gd name="T25" fmla="*/ 98146 h 264302"/>
              <a:gd name="T26" fmla="*/ 210810 w 309203"/>
              <a:gd name="T27" fmla="*/ 121558 h 264302"/>
              <a:gd name="T28" fmla="*/ 187754 w 309203"/>
              <a:gd name="T29" fmla="*/ 105096 h 264302"/>
              <a:gd name="T30" fmla="*/ 233611 w 309203"/>
              <a:gd name="T31" fmla="*/ 101076 h 264302"/>
              <a:gd name="T32" fmla="*/ 254488 w 309203"/>
              <a:gd name="T33" fmla="*/ 79759 h 264302"/>
              <a:gd name="T34" fmla="*/ 159820 w 309203"/>
              <a:gd name="T35" fmla="*/ 196102 h 264302"/>
              <a:gd name="T36" fmla="*/ 205534 w 309203"/>
              <a:gd name="T37" fmla="*/ 86263 h 264302"/>
              <a:gd name="T38" fmla="*/ 215613 w 309203"/>
              <a:gd name="T39" fmla="*/ 83011 h 264302"/>
              <a:gd name="T40" fmla="*/ 236131 w 309203"/>
              <a:gd name="T41" fmla="*/ 61694 h 264302"/>
              <a:gd name="T42" fmla="*/ 208774 w 309203"/>
              <a:gd name="T43" fmla="*/ 76146 h 264302"/>
              <a:gd name="T44" fmla="*/ 272486 w 309203"/>
              <a:gd name="T45" fmla="*/ 25201 h 264302"/>
              <a:gd name="T46" fmla="*/ 284005 w 309203"/>
              <a:gd name="T47" fmla="*/ 36762 h 264302"/>
              <a:gd name="T48" fmla="*/ 262048 w 309203"/>
              <a:gd name="T49" fmla="*/ 1354 h 264302"/>
              <a:gd name="T50" fmla="*/ 307762 w 309203"/>
              <a:gd name="T51" fmla="*/ 47603 h 264302"/>
              <a:gd name="T52" fmla="*/ 304883 w 309203"/>
              <a:gd name="T53" fmla="*/ 55551 h 264302"/>
              <a:gd name="T54" fmla="*/ 260968 w 309203"/>
              <a:gd name="T55" fmla="*/ 73255 h 264302"/>
              <a:gd name="T56" fmla="*/ 284725 w 309203"/>
              <a:gd name="T57" fmla="*/ 103606 h 264302"/>
              <a:gd name="T58" fmla="*/ 271407 w 309203"/>
              <a:gd name="T59" fmla="*/ 97463 h 264302"/>
              <a:gd name="T60" fmla="*/ 161260 w 309203"/>
              <a:gd name="T61" fmla="*/ 205858 h 264302"/>
              <a:gd name="T62" fmla="*/ 117706 w 309203"/>
              <a:gd name="T63" fmla="*/ 214529 h 264302"/>
              <a:gd name="T64" fmla="*/ 61552 w 309203"/>
              <a:gd name="T65" fmla="*/ 255357 h 264302"/>
              <a:gd name="T66" fmla="*/ 194736 w 309203"/>
              <a:gd name="T67" fmla="*/ 241989 h 264302"/>
              <a:gd name="T68" fmla="*/ 106547 w 309203"/>
              <a:gd name="T69" fmla="*/ 251383 h 264302"/>
              <a:gd name="T70" fmla="*/ 51113 w 309203"/>
              <a:gd name="T71" fmla="*/ 265113 h 264302"/>
              <a:gd name="T72" fmla="*/ 24476 w 309203"/>
              <a:gd name="T73" fmla="*/ 256803 h 264302"/>
              <a:gd name="T74" fmla="*/ 4319 w 309203"/>
              <a:gd name="T75" fmla="*/ 241989 h 264302"/>
              <a:gd name="T76" fmla="*/ 100427 w 309203"/>
              <a:gd name="T77" fmla="*/ 202967 h 264302"/>
              <a:gd name="T78" fmla="*/ 110506 w 309203"/>
              <a:gd name="T79" fmla="*/ 171894 h 264302"/>
              <a:gd name="T80" fmla="*/ 188256 w 309203"/>
              <a:gd name="T81" fmla="*/ 62416 h 264302"/>
              <a:gd name="T82" fmla="*/ 205894 w 309203"/>
              <a:gd name="T83" fmla="*/ 31343 h 264302"/>
              <a:gd name="T84" fmla="*/ 222453 w 309203"/>
              <a:gd name="T85" fmla="*/ 34595 h 264302"/>
              <a:gd name="T86" fmla="*/ 255568 w 309203"/>
              <a:gd name="T87" fmla="*/ 7858 h 2643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09203" h="264302">
                <a:moveTo>
                  <a:pt x="225388" y="240849"/>
                </a:moveTo>
                <a:lnTo>
                  <a:pt x="263198" y="240849"/>
                </a:lnTo>
                <a:cubicBezTo>
                  <a:pt x="266106" y="240849"/>
                  <a:pt x="267924" y="242966"/>
                  <a:pt x="267924" y="245435"/>
                </a:cubicBezTo>
                <a:cubicBezTo>
                  <a:pt x="267924" y="247905"/>
                  <a:pt x="266106" y="250021"/>
                  <a:pt x="263198" y="250021"/>
                </a:cubicBezTo>
                <a:lnTo>
                  <a:pt x="225388" y="250021"/>
                </a:lnTo>
                <a:cubicBezTo>
                  <a:pt x="222844" y="250021"/>
                  <a:pt x="220662" y="247905"/>
                  <a:pt x="220662" y="245435"/>
                </a:cubicBezTo>
                <a:cubicBezTo>
                  <a:pt x="220662" y="242966"/>
                  <a:pt x="222844" y="240849"/>
                  <a:pt x="225388" y="240849"/>
                </a:cubicBezTo>
                <a:close/>
                <a:moveTo>
                  <a:pt x="115052" y="179653"/>
                </a:moveTo>
                <a:lnTo>
                  <a:pt x="106423" y="188658"/>
                </a:lnTo>
                <a:cubicBezTo>
                  <a:pt x="104625" y="190459"/>
                  <a:pt x="104625" y="193341"/>
                  <a:pt x="106423" y="195142"/>
                </a:cubicBezTo>
                <a:lnTo>
                  <a:pt x="113973" y="203066"/>
                </a:lnTo>
                <a:cubicBezTo>
                  <a:pt x="116131" y="204867"/>
                  <a:pt x="119007" y="204867"/>
                  <a:pt x="120805" y="203066"/>
                </a:cubicBezTo>
                <a:lnTo>
                  <a:pt x="129433" y="194061"/>
                </a:lnTo>
                <a:cubicBezTo>
                  <a:pt x="124040" y="190099"/>
                  <a:pt x="119366" y="185416"/>
                  <a:pt x="115052" y="179653"/>
                </a:cubicBezTo>
                <a:close/>
                <a:moveTo>
                  <a:pt x="135173" y="150597"/>
                </a:moveTo>
                <a:cubicBezTo>
                  <a:pt x="136997" y="148774"/>
                  <a:pt x="139914" y="148774"/>
                  <a:pt x="141738" y="150597"/>
                </a:cubicBezTo>
                <a:lnTo>
                  <a:pt x="158149" y="167374"/>
                </a:lnTo>
                <a:cubicBezTo>
                  <a:pt x="159972" y="169197"/>
                  <a:pt x="159972" y="172115"/>
                  <a:pt x="158149" y="173938"/>
                </a:cubicBezTo>
                <a:cubicBezTo>
                  <a:pt x="157419" y="175032"/>
                  <a:pt x="155961" y="175397"/>
                  <a:pt x="154867" y="175397"/>
                </a:cubicBezTo>
                <a:cubicBezTo>
                  <a:pt x="153772" y="175397"/>
                  <a:pt x="152314" y="175032"/>
                  <a:pt x="151584" y="173938"/>
                </a:cubicBezTo>
                <a:lnTo>
                  <a:pt x="135173" y="157527"/>
                </a:lnTo>
                <a:cubicBezTo>
                  <a:pt x="133350" y="155339"/>
                  <a:pt x="133350" y="152421"/>
                  <a:pt x="135173" y="150597"/>
                </a:cubicBezTo>
                <a:close/>
                <a:moveTo>
                  <a:pt x="152251" y="133135"/>
                </a:moveTo>
                <a:cubicBezTo>
                  <a:pt x="154410" y="131312"/>
                  <a:pt x="157289" y="131312"/>
                  <a:pt x="159088" y="133135"/>
                </a:cubicBezTo>
                <a:lnTo>
                  <a:pt x="175281" y="149546"/>
                </a:lnTo>
                <a:cubicBezTo>
                  <a:pt x="177440" y="151734"/>
                  <a:pt x="177440" y="154652"/>
                  <a:pt x="175281" y="156475"/>
                </a:cubicBezTo>
                <a:cubicBezTo>
                  <a:pt x="174561" y="157205"/>
                  <a:pt x="173482" y="157934"/>
                  <a:pt x="172402" y="157934"/>
                </a:cubicBezTo>
                <a:cubicBezTo>
                  <a:pt x="170963" y="157934"/>
                  <a:pt x="169883" y="157205"/>
                  <a:pt x="168804" y="156475"/>
                </a:cubicBezTo>
                <a:lnTo>
                  <a:pt x="152251" y="139700"/>
                </a:lnTo>
                <a:cubicBezTo>
                  <a:pt x="150812" y="138241"/>
                  <a:pt x="150812" y="134959"/>
                  <a:pt x="152251" y="133135"/>
                </a:cubicBezTo>
                <a:close/>
                <a:moveTo>
                  <a:pt x="170405" y="116008"/>
                </a:moveTo>
                <a:cubicBezTo>
                  <a:pt x="172181" y="113849"/>
                  <a:pt x="175022" y="113849"/>
                  <a:pt x="176797" y="116008"/>
                </a:cubicBezTo>
                <a:lnTo>
                  <a:pt x="193131" y="132561"/>
                </a:lnTo>
                <a:cubicBezTo>
                  <a:pt x="194907" y="134000"/>
                  <a:pt x="194907" y="137238"/>
                  <a:pt x="193131" y="139038"/>
                </a:cubicBezTo>
                <a:cubicBezTo>
                  <a:pt x="192066" y="139757"/>
                  <a:pt x="191001" y="140477"/>
                  <a:pt x="189580" y="140477"/>
                </a:cubicBezTo>
                <a:cubicBezTo>
                  <a:pt x="188515" y="140477"/>
                  <a:pt x="187450" y="139757"/>
                  <a:pt x="186740" y="139038"/>
                </a:cubicBezTo>
                <a:lnTo>
                  <a:pt x="170405" y="122845"/>
                </a:lnTo>
                <a:cubicBezTo>
                  <a:pt x="168275" y="120686"/>
                  <a:pt x="168275" y="117807"/>
                  <a:pt x="170405" y="116008"/>
                </a:cubicBezTo>
                <a:close/>
                <a:moveTo>
                  <a:pt x="187536" y="97846"/>
                </a:moveTo>
                <a:cubicBezTo>
                  <a:pt x="189335" y="96387"/>
                  <a:pt x="192574" y="96387"/>
                  <a:pt x="194013" y="97846"/>
                </a:cubicBezTo>
                <a:lnTo>
                  <a:pt x="210566" y="114621"/>
                </a:lnTo>
                <a:cubicBezTo>
                  <a:pt x="212365" y="116445"/>
                  <a:pt x="212365" y="119727"/>
                  <a:pt x="210566" y="121186"/>
                </a:cubicBezTo>
                <a:cubicBezTo>
                  <a:pt x="209486" y="122280"/>
                  <a:pt x="208407" y="123009"/>
                  <a:pt x="207327" y="123009"/>
                </a:cubicBezTo>
                <a:cubicBezTo>
                  <a:pt x="205888" y="123009"/>
                  <a:pt x="204808" y="122280"/>
                  <a:pt x="203729" y="121186"/>
                </a:cubicBezTo>
                <a:lnTo>
                  <a:pt x="187536" y="104775"/>
                </a:lnTo>
                <a:cubicBezTo>
                  <a:pt x="185737" y="102951"/>
                  <a:pt x="185737" y="100034"/>
                  <a:pt x="187536" y="97846"/>
                </a:cubicBezTo>
                <a:close/>
                <a:moveTo>
                  <a:pt x="254193" y="79515"/>
                </a:moveTo>
                <a:lnTo>
                  <a:pt x="233340" y="100767"/>
                </a:lnTo>
                <a:lnTo>
                  <a:pt x="243767" y="111213"/>
                </a:lnTo>
                <a:lnTo>
                  <a:pt x="264620" y="90321"/>
                </a:lnTo>
                <a:lnTo>
                  <a:pt x="254193" y="79515"/>
                </a:lnTo>
                <a:close/>
                <a:moveTo>
                  <a:pt x="191274" y="71951"/>
                </a:moveTo>
                <a:lnTo>
                  <a:pt x="113614" y="149756"/>
                </a:lnTo>
                <a:cubicBezTo>
                  <a:pt x="115771" y="173529"/>
                  <a:pt x="135546" y="193701"/>
                  <a:pt x="159635" y="195502"/>
                </a:cubicBezTo>
                <a:lnTo>
                  <a:pt x="237295" y="117697"/>
                </a:lnTo>
                <a:lnTo>
                  <a:pt x="223273" y="104009"/>
                </a:lnTo>
                <a:lnTo>
                  <a:pt x="205296" y="85999"/>
                </a:lnTo>
                <a:lnTo>
                  <a:pt x="191274" y="71951"/>
                </a:lnTo>
                <a:close/>
                <a:moveTo>
                  <a:pt x="235857" y="61505"/>
                </a:moveTo>
                <a:lnTo>
                  <a:pt x="215363" y="82757"/>
                </a:lnTo>
                <a:lnTo>
                  <a:pt x="226509" y="93923"/>
                </a:lnTo>
                <a:lnTo>
                  <a:pt x="247362" y="73031"/>
                </a:lnTo>
                <a:lnTo>
                  <a:pt x="235857" y="61505"/>
                </a:lnTo>
                <a:close/>
                <a:moveTo>
                  <a:pt x="218958" y="44215"/>
                </a:moveTo>
                <a:lnTo>
                  <a:pt x="197746" y="65107"/>
                </a:lnTo>
                <a:lnTo>
                  <a:pt x="208532" y="75913"/>
                </a:lnTo>
                <a:lnTo>
                  <a:pt x="229385" y="55021"/>
                </a:lnTo>
                <a:lnTo>
                  <a:pt x="218958" y="44215"/>
                </a:lnTo>
                <a:close/>
                <a:moveTo>
                  <a:pt x="272170" y="25124"/>
                </a:moveTo>
                <a:lnTo>
                  <a:pt x="242688" y="55021"/>
                </a:lnTo>
                <a:lnTo>
                  <a:pt x="254193" y="66187"/>
                </a:lnTo>
                <a:lnTo>
                  <a:pt x="283676" y="36650"/>
                </a:lnTo>
                <a:lnTo>
                  <a:pt x="272170" y="25124"/>
                </a:lnTo>
                <a:close/>
                <a:moveTo>
                  <a:pt x="255272" y="1350"/>
                </a:moveTo>
                <a:cubicBezTo>
                  <a:pt x="256710" y="-451"/>
                  <a:pt x="259946" y="-451"/>
                  <a:pt x="261744" y="1350"/>
                </a:cubicBezTo>
                <a:lnTo>
                  <a:pt x="275766" y="15398"/>
                </a:lnTo>
                <a:lnTo>
                  <a:pt x="293743" y="33408"/>
                </a:lnTo>
                <a:lnTo>
                  <a:pt x="307405" y="47457"/>
                </a:lnTo>
                <a:cubicBezTo>
                  <a:pt x="308484" y="48177"/>
                  <a:pt x="309203" y="49618"/>
                  <a:pt x="309203" y="50698"/>
                </a:cubicBezTo>
                <a:cubicBezTo>
                  <a:pt x="309203" y="51779"/>
                  <a:pt x="308484" y="53220"/>
                  <a:pt x="307405" y="53940"/>
                </a:cubicBezTo>
                <a:cubicBezTo>
                  <a:pt x="306686" y="55021"/>
                  <a:pt x="305607" y="55381"/>
                  <a:pt x="304529" y="55381"/>
                </a:cubicBezTo>
                <a:cubicBezTo>
                  <a:pt x="303091" y="55381"/>
                  <a:pt x="302012" y="55021"/>
                  <a:pt x="300933" y="53940"/>
                </a:cubicBezTo>
                <a:lnTo>
                  <a:pt x="290507" y="43134"/>
                </a:lnTo>
                <a:lnTo>
                  <a:pt x="260665" y="73031"/>
                </a:lnTo>
                <a:lnTo>
                  <a:pt x="274687" y="87079"/>
                </a:lnTo>
                <a:lnTo>
                  <a:pt x="284395" y="96805"/>
                </a:lnTo>
                <a:cubicBezTo>
                  <a:pt x="286192" y="98606"/>
                  <a:pt x="286192" y="101848"/>
                  <a:pt x="284395" y="103289"/>
                </a:cubicBezTo>
                <a:cubicBezTo>
                  <a:pt x="283316" y="104369"/>
                  <a:pt x="282237" y="104730"/>
                  <a:pt x="281159" y="104730"/>
                </a:cubicBezTo>
                <a:cubicBezTo>
                  <a:pt x="279721" y="104730"/>
                  <a:pt x="278642" y="104369"/>
                  <a:pt x="277563" y="103289"/>
                </a:cubicBezTo>
                <a:lnTo>
                  <a:pt x="271092" y="97165"/>
                </a:lnTo>
                <a:lnTo>
                  <a:pt x="247003" y="121299"/>
                </a:lnTo>
                <a:lnTo>
                  <a:pt x="164668" y="203787"/>
                </a:lnTo>
                <a:cubicBezTo>
                  <a:pt x="163590" y="204867"/>
                  <a:pt x="162511" y="205228"/>
                  <a:pt x="161073" y="205228"/>
                </a:cubicBezTo>
                <a:cubicBezTo>
                  <a:pt x="152803" y="204867"/>
                  <a:pt x="144894" y="202706"/>
                  <a:pt x="137703" y="199104"/>
                </a:cubicBezTo>
                <a:lnTo>
                  <a:pt x="127276" y="209550"/>
                </a:lnTo>
                <a:cubicBezTo>
                  <a:pt x="124759" y="212432"/>
                  <a:pt x="121164" y="213873"/>
                  <a:pt x="117569" y="213873"/>
                </a:cubicBezTo>
                <a:cubicBezTo>
                  <a:pt x="113973" y="213873"/>
                  <a:pt x="110378" y="212432"/>
                  <a:pt x="107502" y="209550"/>
                </a:cubicBezTo>
                <a:lnTo>
                  <a:pt x="106783" y="208830"/>
                </a:lnTo>
                <a:lnTo>
                  <a:pt x="61481" y="254576"/>
                </a:lnTo>
                <a:cubicBezTo>
                  <a:pt x="68672" y="254216"/>
                  <a:pt x="75503" y="251695"/>
                  <a:pt x="81974" y="248093"/>
                </a:cubicBezTo>
                <a:cubicBezTo>
                  <a:pt x="89525" y="243410"/>
                  <a:pt x="97794" y="241249"/>
                  <a:pt x="106423" y="241249"/>
                </a:cubicBezTo>
                <a:lnTo>
                  <a:pt x="194510" y="241249"/>
                </a:lnTo>
                <a:cubicBezTo>
                  <a:pt x="197027" y="241249"/>
                  <a:pt x="199184" y="243410"/>
                  <a:pt x="199184" y="245931"/>
                </a:cubicBezTo>
                <a:cubicBezTo>
                  <a:pt x="199184" y="248453"/>
                  <a:pt x="197027" y="250614"/>
                  <a:pt x="194510" y="250614"/>
                </a:cubicBezTo>
                <a:lnTo>
                  <a:pt x="106423" y="250614"/>
                </a:lnTo>
                <a:cubicBezTo>
                  <a:pt x="99592" y="250614"/>
                  <a:pt x="92401" y="252415"/>
                  <a:pt x="86648" y="256017"/>
                </a:cubicBezTo>
                <a:cubicBezTo>
                  <a:pt x="76941" y="261780"/>
                  <a:pt x="66155" y="264302"/>
                  <a:pt x="55369" y="264302"/>
                </a:cubicBezTo>
                <a:cubicBezTo>
                  <a:pt x="53931" y="264302"/>
                  <a:pt x="52492" y="264302"/>
                  <a:pt x="51054" y="264302"/>
                </a:cubicBezTo>
                <a:cubicBezTo>
                  <a:pt x="50695" y="264302"/>
                  <a:pt x="50335" y="264302"/>
                  <a:pt x="49616" y="264302"/>
                </a:cubicBezTo>
                <a:cubicBezTo>
                  <a:pt x="48897" y="264302"/>
                  <a:pt x="48537" y="264302"/>
                  <a:pt x="47818" y="263942"/>
                </a:cubicBezTo>
                <a:cubicBezTo>
                  <a:pt x="39549" y="262861"/>
                  <a:pt x="31639" y="260340"/>
                  <a:pt x="24448" y="256017"/>
                </a:cubicBezTo>
                <a:cubicBezTo>
                  <a:pt x="18336" y="252415"/>
                  <a:pt x="11505" y="250614"/>
                  <a:pt x="4314" y="250614"/>
                </a:cubicBezTo>
                <a:cubicBezTo>
                  <a:pt x="2157" y="250614"/>
                  <a:pt x="0" y="248453"/>
                  <a:pt x="0" y="245931"/>
                </a:cubicBezTo>
                <a:cubicBezTo>
                  <a:pt x="0" y="243410"/>
                  <a:pt x="2157" y="241249"/>
                  <a:pt x="4314" y="241249"/>
                </a:cubicBezTo>
                <a:cubicBezTo>
                  <a:pt x="13303" y="241249"/>
                  <a:pt x="21572" y="243410"/>
                  <a:pt x="29122" y="248093"/>
                </a:cubicBezTo>
                <a:cubicBezTo>
                  <a:pt x="35235" y="251334"/>
                  <a:pt x="41706" y="253496"/>
                  <a:pt x="48178" y="254576"/>
                </a:cubicBezTo>
                <a:lnTo>
                  <a:pt x="100311" y="202346"/>
                </a:lnTo>
                <a:lnTo>
                  <a:pt x="99592" y="201625"/>
                </a:lnTo>
                <a:cubicBezTo>
                  <a:pt x="94199" y="196222"/>
                  <a:pt x="94199" y="187577"/>
                  <a:pt x="99592" y="182174"/>
                </a:cubicBezTo>
                <a:lnTo>
                  <a:pt x="110378" y="171368"/>
                </a:lnTo>
                <a:cubicBezTo>
                  <a:pt x="106783" y="164164"/>
                  <a:pt x="104625" y="156600"/>
                  <a:pt x="104266" y="148315"/>
                </a:cubicBezTo>
                <a:cubicBezTo>
                  <a:pt x="104266" y="146874"/>
                  <a:pt x="104625" y="145433"/>
                  <a:pt x="105344" y="144713"/>
                </a:cubicBezTo>
                <a:lnTo>
                  <a:pt x="188038" y="62225"/>
                </a:lnTo>
                <a:lnTo>
                  <a:pt x="188038" y="61865"/>
                </a:lnTo>
                <a:lnTo>
                  <a:pt x="212127" y="37731"/>
                </a:lnTo>
                <a:lnTo>
                  <a:pt x="205655" y="31247"/>
                </a:lnTo>
                <a:cubicBezTo>
                  <a:pt x="203858" y="29446"/>
                  <a:pt x="203858" y="26204"/>
                  <a:pt x="205655" y="24763"/>
                </a:cubicBezTo>
                <a:cubicBezTo>
                  <a:pt x="207453" y="22602"/>
                  <a:pt x="210329" y="22602"/>
                  <a:pt x="212127" y="24763"/>
                </a:cubicBezTo>
                <a:lnTo>
                  <a:pt x="222195" y="34489"/>
                </a:lnTo>
                <a:lnTo>
                  <a:pt x="235857" y="48537"/>
                </a:lnTo>
                <a:lnTo>
                  <a:pt x="265699" y="18640"/>
                </a:lnTo>
                <a:lnTo>
                  <a:pt x="255272" y="7834"/>
                </a:lnTo>
                <a:cubicBezTo>
                  <a:pt x="254193" y="7113"/>
                  <a:pt x="253834" y="6033"/>
                  <a:pt x="253834" y="4952"/>
                </a:cubicBezTo>
                <a:cubicBezTo>
                  <a:pt x="253834" y="3511"/>
                  <a:pt x="254193" y="2431"/>
                  <a:pt x="255272" y="135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1" name="Freeform 422">
            <a:extLst>
              <a:ext uri="{FF2B5EF4-FFF2-40B4-BE49-F238E27FC236}">
                <a16:creationId xmlns:a16="http://schemas.microsoft.com/office/drawing/2014/main" id="{7BD14D63-F810-3A4D-9B03-B97B347DBDDF}"/>
              </a:ext>
            </a:extLst>
          </p:cNvPr>
          <p:cNvSpPr>
            <a:spLocks noChangeArrowheads="1"/>
          </p:cNvSpPr>
          <p:nvPr/>
        </p:nvSpPr>
        <p:spPr bwMode="auto">
          <a:xfrm>
            <a:off x="7658369" y="9624052"/>
            <a:ext cx="831840" cy="792603"/>
          </a:xfrm>
          <a:custGeom>
            <a:avLst/>
            <a:gdLst>
              <a:gd name="T0" fmla="*/ 262065 w 309204"/>
              <a:gd name="T1" fmla="*/ 287318 h 309204"/>
              <a:gd name="T2" fmla="*/ 266833 w 309204"/>
              <a:gd name="T3" fmla="*/ 249527 h 309204"/>
              <a:gd name="T4" fmla="*/ 262242 w 309204"/>
              <a:gd name="T5" fmla="*/ 254119 h 309204"/>
              <a:gd name="T6" fmla="*/ 257120 w 309204"/>
              <a:gd name="T7" fmla="*/ 235047 h 309204"/>
              <a:gd name="T8" fmla="*/ 252529 w 309204"/>
              <a:gd name="T9" fmla="*/ 230455 h 309204"/>
              <a:gd name="T10" fmla="*/ 276370 w 309204"/>
              <a:gd name="T11" fmla="*/ 225333 h 309204"/>
              <a:gd name="T12" fmla="*/ 247761 w 309204"/>
              <a:gd name="T13" fmla="*/ 192311 h 309204"/>
              <a:gd name="T14" fmla="*/ 243170 w 309204"/>
              <a:gd name="T15" fmla="*/ 197080 h 309204"/>
              <a:gd name="T16" fmla="*/ 131027 w 309204"/>
              <a:gd name="T17" fmla="*/ 197256 h 309204"/>
              <a:gd name="T18" fmla="*/ 131027 w 309204"/>
              <a:gd name="T19" fmla="*/ 178179 h 309204"/>
              <a:gd name="T20" fmla="*/ 266833 w 309204"/>
              <a:gd name="T21" fmla="*/ 187202 h 309204"/>
              <a:gd name="T22" fmla="*/ 257297 w 309204"/>
              <a:gd name="T23" fmla="*/ 150988 h 309204"/>
              <a:gd name="T24" fmla="*/ 252706 w 309204"/>
              <a:gd name="T25" fmla="*/ 155415 h 309204"/>
              <a:gd name="T26" fmla="*/ 234833 w 309204"/>
              <a:gd name="T27" fmla="*/ 272128 h 309204"/>
              <a:gd name="T28" fmla="*/ 291240 w 309204"/>
              <a:gd name="T29" fmla="*/ 131384 h 309204"/>
              <a:gd name="T30" fmla="*/ 112490 w 309204"/>
              <a:gd name="T31" fmla="*/ 107899 h 309204"/>
              <a:gd name="T32" fmla="*/ 107899 w 309204"/>
              <a:gd name="T33" fmla="*/ 103308 h 309204"/>
              <a:gd name="T34" fmla="*/ 9692 w 309204"/>
              <a:gd name="T35" fmla="*/ 230012 h 309204"/>
              <a:gd name="T36" fmla="*/ 168720 w 309204"/>
              <a:gd name="T37" fmla="*/ 300204 h 309204"/>
              <a:gd name="T38" fmla="*/ 112360 w 309204"/>
              <a:gd name="T39" fmla="*/ 281486 h 309204"/>
              <a:gd name="T40" fmla="*/ 23692 w 309204"/>
              <a:gd name="T41" fmla="*/ 225332 h 309204"/>
              <a:gd name="T42" fmla="*/ 75026 w 309204"/>
              <a:gd name="T43" fmla="*/ 107987 h 309204"/>
              <a:gd name="T44" fmla="*/ 84360 w 309204"/>
              <a:gd name="T45" fmla="*/ 107987 h 309204"/>
              <a:gd name="T46" fmla="*/ 107694 w 309204"/>
              <a:gd name="T47" fmla="*/ 84590 h 309204"/>
              <a:gd name="T48" fmla="*/ 112360 w 309204"/>
              <a:gd name="T49" fmla="*/ 75591 h 309204"/>
              <a:gd name="T50" fmla="*/ 112360 w 309204"/>
              <a:gd name="T51" fmla="*/ 168820 h 309204"/>
              <a:gd name="T52" fmla="*/ 168720 w 309204"/>
              <a:gd name="T53" fmla="*/ 168820 h 309204"/>
              <a:gd name="T54" fmla="*/ 154360 w 309204"/>
              <a:gd name="T55" fmla="*/ 47155 h 309204"/>
              <a:gd name="T56" fmla="*/ 234833 w 309204"/>
              <a:gd name="T57" fmla="*/ 33116 h 309204"/>
              <a:gd name="T58" fmla="*/ 291240 w 309204"/>
              <a:gd name="T59" fmla="*/ 33116 h 309204"/>
              <a:gd name="T60" fmla="*/ 225493 w 309204"/>
              <a:gd name="T61" fmla="*/ 14399 h 309204"/>
              <a:gd name="T62" fmla="*/ 295552 w 309204"/>
              <a:gd name="T63" fmla="*/ 23397 h 309204"/>
              <a:gd name="T64" fmla="*/ 295552 w 309204"/>
              <a:gd name="T65" fmla="*/ 9719 h 309204"/>
              <a:gd name="T66" fmla="*/ 131027 w 309204"/>
              <a:gd name="T67" fmla="*/ 37796 h 309204"/>
              <a:gd name="T68" fmla="*/ 131027 w 309204"/>
              <a:gd name="T69" fmla="*/ 9719 h 309204"/>
              <a:gd name="T70" fmla="*/ 309563 w 309204"/>
              <a:gd name="T71" fmla="*/ 14399 h 309204"/>
              <a:gd name="T72" fmla="*/ 300222 w 309204"/>
              <a:gd name="T73" fmla="*/ 272128 h 309204"/>
              <a:gd name="T74" fmla="*/ 225493 w 309204"/>
              <a:gd name="T75" fmla="*/ 32397 h 309204"/>
              <a:gd name="T76" fmla="*/ 230163 w 309204"/>
              <a:gd name="T77" fmla="*/ 0 h 309204"/>
              <a:gd name="T78" fmla="*/ 159027 w 309204"/>
              <a:gd name="T79" fmla="*/ 5040 h 309204"/>
              <a:gd name="T80" fmla="*/ 178053 w 309204"/>
              <a:gd name="T81" fmla="*/ 173499 h 309204"/>
              <a:gd name="T82" fmla="*/ 159027 w 309204"/>
              <a:gd name="T83" fmla="*/ 201576 h 309204"/>
              <a:gd name="T84" fmla="*/ 121693 w 309204"/>
              <a:gd name="T85" fmla="*/ 201576 h 309204"/>
              <a:gd name="T86" fmla="*/ 103026 w 309204"/>
              <a:gd name="T87" fmla="*/ 173499 h 309204"/>
              <a:gd name="T88" fmla="*/ 32667 w 309204"/>
              <a:gd name="T89" fmla="*/ 178179 h 309204"/>
              <a:gd name="T90" fmla="*/ 103026 w 309204"/>
              <a:gd name="T91" fmla="*/ 276807 h 309204"/>
              <a:gd name="T92" fmla="*/ 84360 w 309204"/>
              <a:gd name="T93" fmla="*/ 248730 h 309204"/>
              <a:gd name="T94" fmla="*/ 173386 w 309204"/>
              <a:gd name="T95" fmla="*/ 244051 h 309204"/>
              <a:gd name="T96" fmla="*/ 192053 w 309204"/>
              <a:gd name="T97" fmla="*/ 253410 h 309204"/>
              <a:gd name="T98" fmla="*/ 173386 w 309204"/>
              <a:gd name="T99" fmla="*/ 309563 h 309204"/>
              <a:gd name="T100" fmla="*/ 0 w 309204"/>
              <a:gd name="T101" fmla="*/ 230012 h 309204"/>
              <a:gd name="T102" fmla="*/ 103026 w 309204"/>
              <a:gd name="T103" fmla="*/ 75591 h 309204"/>
              <a:gd name="T104" fmla="*/ 121693 w 309204"/>
              <a:gd name="T105" fmla="*/ 5040 h 30920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09204" h="309204">
                <a:moveTo>
                  <a:pt x="261761" y="277813"/>
                </a:moveTo>
                <a:cubicBezTo>
                  <a:pt x="264584" y="277813"/>
                  <a:pt x="266347" y="279930"/>
                  <a:pt x="266347" y="282399"/>
                </a:cubicBezTo>
                <a:cubicBezTo>
                  <a:pt x="266347" y="285221"/>
                  <a:pt x="264584" y="286985"/>
                  <a:pt x="261761" y="286985"/>
                </a:cubicBezTo>
                <a:cubicBezTo>
                  <a:pt x="259292" y="286985"/>
                  <a:pt x="257175" y="285221"/>
                  <a:pt x="257175" y="282399"/>
                </a:cubicBezTo>
                <a:cubicBezTo>
                  <a:pt x="257175" y="279930"/>
                  <a:pt x="259292" y="277813"/>
                  <a:pt x="261761" y="277813"/>
                </a:cubicBezTo>
                <a:close/>
                <a:moveTo>
                  <a:pt x="266524" y="249238"/>
                </a:moveTo>
                <a:cubicBezTo>
                  <a:pt x="268994" y="249238"/>
                  <a:pt x="271110" y="251355"/>
                  <a:pt x="271110" y="253824"/>
                </a:cubicBezTo>
                <a:cubicBezTo>
                  <a:pt x="271110" y="256294"/>
                  <a:pt x="268994" y="258410"/>
                  <a:pt x="266524" y="258410"/>
                </a:cubicBezTo>
                <a:cubicBezTo>
                  <a:pt x="264055" y="258410"/>
                  <a:pt x="261938" y="256294"/>
                  <a:pt x="261938" y="253824"/>
                </a:cubicBezTo>
                <a:cubicBezTo>
                  <a:pt x="261938" y="251355"/>
                  <a:pt x="264055" y="249238"/>
                  <a:pt x="266524" y="249238"/>
                </a:cubicBezTo>
                <a:close/>
                <a:moveTo>
                  <a:pt x="252236" y="230188"/>
                </a:moveTo>
                <a:cubicBezTo>
                  <a:pt x="254706" y="230188"/>
                  <a:pt x="256822" y="232305"/>
                  <a:pt x="256822" y="234774"/>
                </a:cubicBezTo>
                <a:cubicBezTo>
                  <a:pt x="256822" y="237244"/>
                  <a:pt x="254706" y="239360"/>
                  <a:pt x="252236" y="239360"/>
                </a:cubicBezTo>
                <a:cubicBezTo>
                  <a:pt x="249767" y="239360"/>
                  <a:pt x="247650" y="237244"/>
                  <a:pt x="247650" y="234774"/>
                </a:cubicBezTo>
                <a:cubicBezTo>
                  <a:pt x="247650" y="232305"/>
                  <a:pt x="249767" y="230188"/>
                  <a:pt x="252236" y="230188"/>
                </a:cubicBezTo>
                <a:close/>
                <a:moveTo>
                  <a:pt x="276049" y="215900"/>
                </a:moveTo>
                <a:cubicBezTo>
                  <a:pt x="278519" y="215900"/>
                  <a:pt x="280635" y="218017"/>
                  <a:pt x="280635" y="220486"/>
                </a:cubicBezTo>
                <a:cubicBezTo>
                  <a:pt x="280635" y="222956"/>
                  <a:pt x="278519" y="225072"/>
                  <a:pt x="276049" y="225072"/>
                </a:cubicBezTo>
                <a:cubicBezTo>
                  <a:pt x="273580" y="225072"/>
                  <a:pt x="271463" y="222956"/>
                  <a:pt x="271463" y="220486"/>
                </a:cubicBezTo>
                <a:cubicBezTo>
                  <a:pt x="271463" y="218017"/>
                  <a:pt x="273580" y="215900"/>
                  <a:pt x="276049" y="215900"/>
                </a:cubicBezTo>
                <a:close/>
                <a:moveTo>
                  <a:pt x="247474" y="192088"/>
                </a:moveTo>
                <a:cubicBezTo>
                  <a:pt x="249944" y="192088"/>
                  <a:pt x="252060" y="193920"/>
                  <a:pt x="252060" y="196851"/>
                </a:cubicBezTo>
                <a:cubicBezTo>
                  <a:pt x="252060" y="199415"/>
                  <a:pt x="249944" y="201247"/>
                  <a:pt x="247474" y="201247"/>
                </a:cubicBezTo>
                <a:cubicBezTo>
                  <a:pt x="245005" y="201247"/>
                  <a:pt x="242888" y="199415"/>
                  <a:pt x="242888" y="196851"/>
                </a:cubicBezTo>
                <a:cubicBezTo>
                  <a:pt x="242888" y="193920"/>
                  <a:pt x="245005" y="192088"/>
                  <a:pt x="247474" y="192088"/>
                </a:cubicBezTo>
                <a:close/>
                <a:moveTo>
                  <a:pt x="130875" y="177972"/>
                </a:moveTo>
                <a:lnTo>
                  <a:pt x="130875" y="197027"/>
                </a:lnTo>
                <a:lnTo>
                  <a:pt x="149520" y="197027"/>
                </a:lnTo>
                <a:lnTo>
                  <a:pt x="149520" y="177972"/>
                </a:lnTo>
                <a:lnTo>
                  <a:pt x="130875" y="177972"/>
                </a:lnTo>
                <a:close/>
                <a:moveTo>
                  <a:pt x="266524" y="177800"/>
                </a:moveTo>
                <a:cubicBezTo>
                  <a:pt x="268994" y="177800"/>
                  <a:pt x="271110" y="179841"/>
                  <a:pt x="271110" y="182563"/>
                </a:cubicBezTo>
                <a:cubicBezTo>
                  <a:pt x="271110" y="184944"/>
                  <a:pt x="268994" y="186985"/>
                  <a:pt x="266524" y="186985"/>
                </a:cubicBezTo>
                <a:cubicBezTo>
                  <a:pt x="264055" y="186985"/>
                  <a:pt x="261938" y="184944"/>
                  <a:pt x="261938" y="182563"/>
                </a:cubicBezTo>
                <a:cubicBezTo>
                  <a:pt x="261938" y="179841"/>
                  <a:pt x="264055" y="177800"/>
                  <a:pt x="266524" y="177800"/>
                </a:cubicBezTo>
                <a:close/>
                <a:moveTo>
                  <a:pt x="256999" y="150813"/>
                </a:moveTo>
                <a:cubicBezTo>
                  <a:pt x="259822" y="150813"/>
                  <a:pt x="261585" y="152854"/>
                  <a:pt x="261585" y="155235"/>
                </a:cubicBezTo>
                <a:cubicBezTo>
                  <a:pt x="261585" y="157957"/>
                  <a:pt x="259822" y="159998"/>
                  <a:pt x="256999" y="159998"/>
                </a:cubicBezTo>
                <a:cubicBezTo>
                  <a:pt x="254530" y="159998"/>
                  <a:pt x="252413" y="157957"/>
                  <a:pt x="252413" y="155235"/>
                </a:cubicBezTo>
                <a:cubicBezTo>
                  <a:pt x="252413" y="152854"/>
                  <a:pt x="254530" y="150813"/>
                  <a:pt x="256999" y="150813"/>
                </a:cubicBezTo>
                <a:close/>
                <a:moveTo>
                  <a:pt x="234561" y="131232"/>
                </a:moveTo>
                <a:lnTo>
                  <a:pt x="234561" y="271812"/>
                </a:lnTo>
                <a:cubicBezTo>
                  <a:pt x="234561" y="287272"/>
                  <a:pt x="247121" y="299856"/>
                  <a:pt x="262552" y="299856"/>
                </a:cubicBezTo>
                <a:cubicBezTo>
                  <a:pt x="277983" y="299856"/>
                  <a:pt x="290902" y="287272"/>
                  <a:pt x="290902" y="271812"/>
                </a:cubicBezTo>
                <a:lnTo>
                  <a:pt x="290902" y="131232"/>
                </a:lnTo>
                <a:lnTo>
                  <a:pt x="234561" y="131232"/>
                </a:lnTo>
                <a:close/>
                <a:moveTo>
                  <a:pt x="107774" y="103188"/>
                </a:moveTo>
                <a:cubicBezTo>
                  <a:pt x="110597" y="103188"/>
                  <a:pt x="112360" y="105305"/>
                  <a:pt x="112360" y="107774"/>
                </a:cubicBezTo>
                <a:cubicBezTo>
                  <a:pt x="112360" y="110244"/>
                  <a:pt x="110597" y="112360"/>
                  <a:pt x="107774" y="112360"/>
                </a:cubicBezTo>
                <a:cubicBezTo>
                  <a:pt x="105305" y="112360"/>
                  <a:pt x="103188" y="110244"/>
                  <a:pt x="103188" y="107774"/>
                </a:cubicBezTo>
                <a:cubicBezTo>
                  <a:pt x="103188" y="105305"/>
                  <a:pt x="105305" y="103188"/>
                  <a:pt x="107774" y="103188"/>
                </a:cubicBezTo>
                <a:close/>
                <a:moveTo>
                  <a:pt x="75298" y="103188"/>
                </a:moveTo>
                <a:cubicBezTo>
                  <a:pt x="38725" y="105705"/>
                  <a:pt x="9681" y="136265"/>
                  <a:pt x="9681" y="173298"/>
                </a:cubicBezTo>
                <a:lnTo>
                  <a:pt x="9681" y="229745"/>
                </a:lnTo>
                <a:cubicBezTo>
                  <a:pt x="9681" y="268576"/>
                  <a:pt x="40876" y="299856"/>
                  <a:pt x="79601" y="299856"/>
                </a:cubicBezTo>
                <a:lnTo>
                  <a:pt x="107569" y="299856"/>
                </a:lnTo>
                <a:lnTo>
                  <a:pt x="168524" y="299856"/>
                </a:lnTo>
                <a:lnTo>
                  <a:pt x="168524" y="253116"/>
                </a:lnTo>
                <a:lnTo>
                  <a:pt x="112230" y="253116"/>
                </a:lnTo>
                <a:lnTo>
                  <a:pt x="112230" y="281160"/>
                </a:lnTo>
                <a:cubicBezTo>
                  <a:pt x="112230" y="284036"/>
                  <a:pt x="110437" y="285834"/>
                  <a:pt x="107569" y="285834"/>
                </a:cubicBezTo>
                <a:lnTo>
                  <a:pt x="84262" y="285834"/>
                </a:lnTo>
                <a:cubicBezTo>
                  <a:pt x="50557" y="285834"/>
                  <a:pt x="23665" y="258509"/>
                  <a:pt x="23665" y="225071"/>
                </a:cubicBezTo>
                <a:lnTo>
                  <a:pt x="23665" y="177972"/>
                </a:lnTo>
                <a:cubicBezTo>
                  <a:pt x="23665" y="147411"/>
                  <a:pt x="46613" y="121524"/>
                  <a:pt x="76374" y="117929"/>
                </a:cubicBezTo>
                <a:cubicBezTo>
                  <a:pt x="75657" y="114693"/>
                  <a:pt x="74939" y="111457"/>
                  <a:pt x="74939" y="107862"/>
                </a:cubicBezTo>
                <a:cubicBezTo>
                  <a:pt x="74939" y="106424"/>
                  <a:pt x="75298" y="104985"/>
                  <a:pt x="75298" y="103188"/>
                </a:cubicBezTo>
                <a:close/>
                <a:moveTo>
                  <a:pt x="107569" y="84492"/>
                </a:moveTo>
                <a:cubicBezTo>
                  <a:pt x="94660" y="84492"/>
                  <a:pt x="84262" y="94918"/>
                  <a:pt x="84262" y="107862"/>
                </a:cubicBezTo>
                <a:cubicBezTo>
                  <a:pt x="84262" y="120805"/>
                  <a:pt x="94660" y="131232"/>
                  <a:pt x="107569" y="131232"/>
                </a:cubicBezTo>
                <a:cubicBezTo>
                  <a:pt x="120477" y="131232"/>
                  <a:pt x="130875" y="120805"/>
                  <a:pt x="130875" y="107862"/>
                </a:cubicBezTo>
                <a:cubicBezTo>
                  <a:pt x="130875" y="94918"/>
                  <a:pt x="120477" y="84492"/>
                  <a:pt x="107569" y="84492"/>
                </a:cubicBezTo>
                <a:close/>
                <a:moveTo>
                  <a:pt x="121552" y="47100"/>
                </a:moveTo>
                <a:cubicBezTo>
                  <a:pt x="116533" y="47100"/>
                  <a:pt x="112230" y="51055"/>
                  <a:pt x="112230" y="56448"/>
                </a:cubicBezTo>
                <a:lnTo>
                  <a:pt x="112230" y="75503"/>
                </a:lnTo>
                <a:cubicBezTo>
                  <a:pt x="128007" y="77661"/>
                  <a:pt x="140556" y="91323"/>
                  <a:pt x="140556" y="107862"/>
                </a:cubicBezTo>
                <a:cubicBezTo>
                  <a:pt x="140556" y="124401"/>
                  <a:pt x="128007" y="138063"/>
                  <a:pt x="112230" y="140220"/>
                </a:cubicBezTo>
                <a:lnTo>
                  <a:pt x="112230" y="168624"/>
                </a:lnTo>
                <a:lnTo>
                  <a:pt x="126214" y="168624"/>
                </a:lnTo>
                <a:lnTo>
                  <a:pt x="154181" y="168624"/>
                </a:lnTo>
                <a:lnTo>
                  <a:pt x="168524" y="168624"/>
                </a:lnTo>
                <a:lnTo>
                  <a:pt x="168524" y="56448"/>
                </a:lnTo>
                <a:cubicBezTo>
                  <a:pt x="168524" y="51055"/>
                  <a:pt x="164221" y="47100"/>
                  <a:pt x="158843" y="47100"/>
                </a:cubicBezTo>
                <a:lnTo>
                  <a:pt x="154181" y="47100"/>
                </a:lnTo>
                <a:lnTo>
                  <a:pt x="126214" y="47100"/>
                </a:lnTo>
                <a:lnTo>
                  <a:pt x="121552" y="47100"/>
                </a:lnTo>
                <a:close/>
                <a:moveTo>
                  <a:pt x="234561" y="33078"/>
                </a:moveTo>
                <a:lnTo>
                  <a:pt x="234561" y="121884"/>
                </a:lnTo>
                <a:lnTo>
                  <a:pt x="290902" y="121884"/>
                </a:lnTo>
                <a:lnTo>
                  <a:pt x="290902" y="33078"/>
                </a:lnTo>
                <a:lnTo>
                  <a:pt x="234561" y="33078"/>
                </a:lnTo>
                <a:close/>
                <a:moveTo>
                  <a:pt x="229896" y="9708"/>
                </a:moveTo>
                <a:cubicBezTo>
                  <a:pt x="227384" y="9708"/>
                  <a:pt x="225231" y="11505"/>
                  <a:pt x="225231" y="14382"/>
                </a:cubicBezTo>
                <a:lnTo>
                  <a:pt x="225231" y="18696"/>
                </a:lnTo>
                <a:cubicBezTo>
                  <a:pt x="225231" y="21572"/>
                  <a:pt x="227384" y="23370"/>
                  <a:pt x="229896" y="23370"/>
                </a:cubicBezTo>
                <a:lnTo>
                  <a:pt x="295209" y="23370"/>
                </a:lnTo>
                <a:cubicBezTo>
                  <a:pt x="298080" y="23370"/>
                  <a:pt x="299874" y="21572"/>
                  <a:pt x="299874" y="18696"/>
                </a:cubicBezTo>
                <a:lnTo>
                  <a:pt x="299874" y="14382"/>
                </a:lnTo>
                <a:cubicBezTo>
                  <a:pt x="299874" y="11505"/>
                  <a:pt x="298080" y="9708"/>
                  <a:pt x="295209" y="9708"/>
                </a:cubicBezTo>
                <a:lnTo>
                  <a:pt x="229896" y="9708"/>
                </a:lnTo>
                <a:close/>
                <a:moveTo>
                  <a:pt x="130875" y="9708"/>
                </a:moveTo>
                <a:lnTo>
                  <a:pt x="130875" y="37752"/>
                </a:lnTo>
                <a:lnTo>
                  <a:pt x="149520" y="37752"/>
                </a:lnTo>
                <a:lnTo>
                  <a:pt x="149520" y="9708"/>
                </a:lnTo>
                <a:lnTo>
                  <a:pt x="130875" y="9708"/>
                </a:lnTo>
                <a:close/>
                <a:moveTo>
                  <a:pt x="229896" y="0"/>
                </a:moveTo>
                <a:lnTo>
                  <a:pt x="295209" y="0"/>
                </a:lnTo>
                <a:cubicBezTo>
                  <a:pt x="303104" y="0"/>
                  <a:pt x="309204" y="6472"/>
                  <a:pt x="309204" y="14382"/>
                </a:cubicBezTo>
                <a:lnTo>
                  <a:pt x="309204" y="18696"/>
                </a:lnTo>
                <a:cubicBezTo>
                  <a:pt x="309204" y="25168"/>
                  <a:pt x="305616" y="29842"/>
                  <a:pt x="299874" y="32359"/>
                </a:cubicBezTo>
                <a:lnTo>
                  <a:pt x="299874" y="271812"/>
                </a:lnTo>
                <a:cubicBezTo>
                  <a:pt x="299874" y="292665"/>
                  <a:pt x="283007" y="309204"/>
                  <a:pt x="262552" y="309204"/>
                </a:cubicBezTo>
                <a:cubicBezTo>
                  <a:pt x="242097" y="309204"/>
                  <a:pt x="225231" y="292665"/>
                  <a:pt x="225231" y="271812"/>
                </a:cubicBezTo>
                <a:lnTo>
                  <a:pt x="225231" y="32359"/>
                </a:lnTo>
                <a:cubicBezTo>
                  <a:pt x="219848" y="29842"/>
                  <a:pt x="215900" y="25168"/>
                  <a:pt x="215900" y="18696"/>
                </a:cubicBezTo>
                <a:lnTo>
                  <a:pt x="215900" y="14382"/>
                </a:lnTo>
                <a:cubicBezTo>
                  <a:pt x="215900" y="6472"/>
                  <a:pt x="222001" y="0"/>
                  <a:pt x="229896" y="0"/>
                </a:cubicBezTo>
                <a:close/>
                <a:moveTo>
                  <a:pt x="126214" y="0"/>
                </a:moveTo>
                <a:lnTo>
                  <a:pt x="154181" y="0"/>
                </a:lnTo>
                <a:cubicBezTo>
                  <a:pt x="156691" y="0"/>
                  <a:pt x="158843" y="2157"/>
                  <a:pt x="158843" y="5034"/>
                </a:cubicBezTo>
                <a:lnTo>
                  <a:pt x="158843" y="37752"/>
                </a:lnTo>
                <a:cubicBezTo>
                  <a:pt x="169241" y="37752"/>
                  <a:pt x="177847" y="46021"/>
                  <a:pt x="177847" y="56448"/>
                </a:cubicBezTo>
                <a:lnTo>
                  <a:pt x="177847" y="173298"/>
                </a:lnTo>
                <a:cubicBezTo>
                  <a:pt x="177847" y="175815"/>
                  <a:pt x="175695" y="177972"/>
                  <a:pt x="173185" y="177972"/>
                </a:cubicBezTo>
                <a:lnTo>
                  <a:pt x="158843" y="177972"/>
                </a:lnTo>
                <a:lnTo>
                  <a:pt x="158843" y="201342"/>
                </a:lnTo>
                <a:cubicBezTo>
                  <a:pt x="158843" y="204218"/>
                  <a:pt x="156691" y="206375"/>
                  <a:pt x="154181" y="206375"/>
                </a:cubicBezTo>
                <a:lnTo>
                  <a:pt x="126214" y="206375"/>
                </a:lnTo>
                <a:cubicBezTo>
                  <a:pt x="123704" y="206375"/>
                  <a:pt x="121552" y="204218"/>
                  <a:pt x="121552" y="201342"/>
                </a:cubicBezTo>
                <a:lnTo>
                  <a:pt x="121552" y="177972"/>
                </a:lnTo>
                <a:lnTo>
                  <a:pt x="107569" y="177972"/>
                </a:lnTo>
                <a:cubicBezTo>
                  <a:pt x="105059" y="177972"/>
                  <a:pt x="102907" y="175815"/>
                  <a:pt x="102907" y="173298"/>
                </a:cubicBezTo>
                <a:lnTo>
                  <a:pt x="102907" y="140220"/>
                </a:lnTo>
                <a:cubicBezTo>
                  <a:pt x="93943" y="139142"/>
                  <a:pt x="86055" y="134108"/>
                  <a:pt x="81035" y="126917"/>
                </a:cubicBezTo>
                <a:cubicBezTo>
                  <a:pt x="54143" y="128356"/>
                  <a:pt x="32629" y="151006"/>
                  <a:pt x="32629" y="177972"/>
                </a:cubicBezTo>
                <a:lnTo>
                  <a:pt x="32629" y="225071"/>
                </a:lnTo>
                <a:cubicBezTo>
                  <a:pt x="32629" y="253475"/>
                  <a:pt x="55936" y="276486"/>
                  <a:pt x="84262" y="276486"/>
                </a:cubicBezTo>
                <a:lnTo>
                  <a:pt x="102907" y="276486"/>
                </a:lnTo>
                <a:lnTo>
                  <a:pt x="102907" y="253116"/>
                </a:lnTo>
                <a:lnTo>
                  <a:pt x="88923" y="253116"/>
                </a:lnTo>
                <a:cubicBezTo>
                  <a:pt x="86413" y="253116"/>
                  <a:pt x="84262" y="250958"/>
                  <a:pt x="84262" y="248442"/>
                </a:cubicBezTo>
                <a:cubicBezTo>
                  <a:pt x="84262" y="245925"/>
                  <a:pt x="86413" y="243768"/>
                  <a:pt x="88923" y="243768"/>
                </a:cubicBezTo>
                <a:lnTo>
                  <a:pt x="107569" y="243768"/>
                </a:lnTo>
                <a:lnTo>
                  <a:pt x="173185" y="243768"/>
                </a:lnTo>
                <a:lnTo>
                  <a:pt x="191830" y="243768"/>
                </a:lnTo>
                <a:cubicBezTo>
                  <a:pt x="194340" y="243768"/>
                  <a:pt x="196492" y="245925"/>
                  <a:pt x="196492" y="248442"/>
                </a:cubicBezTo>
                <a:cubicBezTo>
                  <a:pt x="196492" y="250958"/>
                  <a:pt x="194340" y="253116"/>
                  <a:pt x="191830" y="253116"/>
                </a:cubicBezTo>
                <a:lnTo>
                  <a:pt x="177847" y="253116"/>
                </a:lnTo>
                <a:lnTo>
                  <a:pt x="177847" y="304530"/>
                </a:lnTo>
                <a:cubicBezTo>
                  <a:pt x="177847" y="307046"/>
                  <a:pt x="175695" y="309204"/>
                  <a:pt x="173185" y="309204"/>
                </a:cubicBezTo>
                <a:lnTo>
                  <a:pt x="107569" y="309204"/>
                </a:lnTo>
                <a:lnTo>
                  <a:pt x="79601" y="309204"/>
                </a:lnTo>
                <a:cubicBezTo>
                  <a:pt x="35856" y="309204"/>
                  <a:pt x="0" y="273609"/>
                  <a:pt x="0" y="229745"/>
                </a:cubicBezTo>
                <a:lnTo>
                  <a:pt x="0" y="173298"/>
                </a:lnTo>
                <a:cubicBezTo>
                  <a:pt x="0" y="130153"/>
                  <a:pt x="35139" y="94559"/>
                  <a:pt x="78167" y="93840"/>
                </a:cubicBezTo>
                <a:cubicBezTo>
                  <a:pt x="82828" y="84132"/>
                  <a:pt x="91792" y="77301"/>
                  <a:pt x="102907" y="75503"/>
                </a:cubicBezTo>
                <a:lnTo>
                  <a:pt x="102907" y="56448"/>
                </a:lnTo>
                <a:cubicBezTo>
                  <a:pt x="102907" y="46021"/>
                  <a:pt x="111513" y="37752"/>
                  <a:pt x="121552" y="37752"/>
                </a:cubicBezTo>
                <a:lnTo>
                  <a:pt x="121552" y="5034"/>
                </a:lnTo>
                <a:cubicBezTo>
                  <a:pt x="121552" y="2157"/>
                  <a:pt x="123704" y="0"/>
                  <a:pt x="12621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4" name="TextBox 63">
            <a:extLst>
              <a:ext uri="{FF2B5EF4-FFF2-40B4-BE49-F238E27FC236}">
                <a16:creationId xmlns:a16="http://schemas.microsoft.com/office/drawing/2014/main" id="{6F630650-4E30-7A4C-9194-98617D14C765}"/>
              </a:ext>
            </a:extLst>
          </p:cNvPr>
          <p:cNvSpPr txBox="1"/>
          <p:nvPr/>
        </p:nvSpPr>
        <p:spPr>
          <a:xfrm>
            <a:off x="5798716" y="2874629"/>
            <a:ext cx="3050835"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 03</a:t>
            </a:r>
          </a:p>
        </p:txBody>
      </p:sp>
      <p:sp>
        <p:nvSpPr>
          <p:cNvPr id="73" name="Subtitle 2">
            <a:extLst>
              <a:ext uri="{FF2B5EF4-FFF2-40B4-BE49-F238E27FC236}">
                <a16:creationId xmlns:a16="http://schemas.microsoft.com/office/drawing/2014/main" id="{36CA3A81-086A-6E46-B127-6AB8AA9704E5}"/>
              </a:ext>
            </a:extLst>
          </p:cNvPr>
          <p:cNvSpPr txBox="1">
            <a:spLocks/>
          </p:cNvSpPr>
          <p:nvPr/>
        </p:nvSpPr>
        <p:spPr>
          <a:xfrm>
            <a:off x="3369614" y="3582624"/>
            <a:ext cx="547993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a:t>
            </a:r>
          </a:p>
        </p:txBody>
      </p:sp>
    </p:spTree>
    <p:extLst>
      <p:ext uri="{BB962C8B-B14F-4D97-AF65-F5344CB8AC3E}">
        <p14:creationId xmlns:p14="http://schemas.microsoft.com/office/powerpoint/2010/main" val="958311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010">
            <a:extLst>
              <a:ext uri="{FF2B5EF4-FFF2-40B4-BE49-F238E27FC236}">
                <a16:creationId xmlns:a16="http://schemas.microsoft.com/office/drawing/2014/main" id="{C172139D-919E-6D42-B300-81E19D70ABE2}"/>
              </a:ext>
            </a:extLst>
          </p:cNvPr>
          <p:cNvGrpSpPr/>
          <p:nvPr/>
        </p:nvGrpSpPr>
        <p:grpSpPr>
          <a:xfrm>
            <a:off x="1816571" y="3872172"/>
            <a:ext cx="20744512" cy="3461318"/>
            <a:chOff x="0" y="0"/>
            <a:chExt cx="10033001" cy="1674052"/>
          </a:xfrm>
        </p:grpSpPr>
        <p:sp>
          <p:nvSpPr>
            <p:cNvPr id="11" name="Shape 5008">
              <a:extLst>
                <a:ext uri="{FF2B5EF4-FFF2-40B4-BE49-F238E27FC236}">
                  <a16:creationId xmlns:a16="http://schemas.microsoft.com/office/drawing/2014/main" id="{EA3E931A-CFFE-6E49-AC27-E46730010871}"/>
                </a:ext>
              </a:extLst>
            </p:cNvPr>
            <p:cNvSpPr/>
            <p:nvPr/>
          </p:nvSpPr>
          <p:spPr>
            <a:xfrm>
              <a:off x="0" y="0"/>
              <a:ext cx="10033001" cy="1674052"/>
            </a:xfrm>
            <a:custGeom>
              <a:avLst/>
              <a:gdLst/>
              <a:ahLst/>
              <a:cxnLst>
                <a:cxn ang="0">
                  <a:pos x="wd2" y="hd2"/>
                </a:cxn>
                <a:cxn ang="5400000">
                  <a:pos x="wd2" y="hd2"/>
                </a:cxn>
                <a:cxn ang="10800000">
                  <a:pos x="wd2" y="hd2"/>
                </a:cxn>
                <a:cxn ang="16200000">
                  <a:pos x="wd2" y="hd2"/>
                </a:cxn>
              </a:cxnLst>
              <a:rect l="0" t="0" r="r" b="b"/>
              <a:pathLst>
                <a:path w="21600" h="21600" extrusionOk="0">
                  <a:moveTo>
                    <a:pt x="2078" y="0"/>
                  </a:moveTo>
                  <a:cubicBezTo>
                    <a:pt x="1926" y="0"/>
                    <a:pt x="1802" y="745"/>
                    <a:pt x="1802" y="1656"/>
                  </a:cubicBezTo>
                  <a:lnTo>
                    <a:pt x="1802" y="7735"/>
                  </a:lnTo>
                  <a:lnTo>
                    <a:pt x="438" y="7735"/>
                  </a:lnTo>
                  <a:cubicBezTo>
                    <a:pt x="438" y="6205"/>
                    <a:pt x="438" y="3918"/>
                    <a:pt x="438" y="3918"/>
                  </a:cubicBezTo>
                  <a:cubicBezTo>
                    <a:pt x="438" y="3008"/>
                    <a:pt x="340" y="2262"/>
                    <a:pt x="219" y="2262"/>
                  </a:cubicBezTo>
                  <a:cubicBezTo>
                    <a:pt x="99" y="2262"/>
                    <a:pt x="0" y="3008"/>
                    <a:pt x="0" y="3918"/>
                  </a:cubicBezTo>
                  <a:lnTo>
                    <a:pt x="0" y="17682"/>
                  </a:lnTo>
                  <a:cubicBezTo>
                    <a:pt x="0" y="18592"/>
                    <a:pt x="99" y="19338"/>
                    <a:pt x="219" y="19338"/>
                  </a:cubicBezTo>
                  <a:cubicBezTo>
                    <a:pt x="340" y="19338"/>
                    <a:pt x="438" y="18592"/>
                    <a:pt x="438" y="17682"/>
                  </a:cubicBezTo>
                  <a:cubicBezTo>
                    <a:pt x="438" y="17682"/>
                    <a:pt x="438" y="15395"/>
                    <a:pt x="438" y="13865"/>
                  </a:cubicBezTo>
                  <a:lnTo>
                    <a:pt x="1802" y="13865"/>
                  </a:lnTo>
                  <a:lnTo>
                    <a:pt x="1802" y="19944"/>
                  </a:lnTo>
                  <a:cubicBezTo>
                    <a:pt x="1802" y="20855"/>
                    <a:pt x="1926" y="21600"/>
                    <a:pt x="2078" y="21600"/>
                  </a:cubicBezTo>
                  <a:lnTo>
                    <a:pt x="2159" y="21600"/>
                  </a:lnTo>
                  <a:cubicBezTo>
                    <a:pt x="2311" y="21600"/>
                    <a:pt x="2435" y="20855"/>
                    <a:pt x="2435" y="19944"/>
                  </a:cubicBezTo>
                  <a:cubicBezTo>
                    <a:pt x="2435" y="19944"/>
                    <a:pt x="2435" y="19012"/>
                    <a:pt x="2435" y="18900"/>
                  </a:cubicBezTo>
                  <a:lnTo>
                    <a:pt x="15260" y="18900"/>
                  </a:lnTo>
                  <a:cubicBezTo>
                    <a:pt x="15412" y="18900"/>
                    <a:pt x="15536" y="18155"/>
                    <a:pt x="15536" y="17244"/>
                  </a:cubicBezTo>
                  <a:lnTo>
                    <a:pt x="15536" y="17003"/>
                  </a:lnTo>
                  <a:lnTo>
                    <a:pt x="15812" y="17003"/>
                  </a:lnTo>
                  <a:cubicBezTo>
                    <a:pt x="16110" y="17003"/>
                    <a:pt x="16354" y="15565"/>
                    <a:pt x="16363" y="13792"/>
                  </a:cubicBezTo>
                  <a:lnTo>
                    <a:pt x="17265" y="13792"/>
                  </a:lnTo>
                  <a:cubicBezTo>
                    <a:pt x="17532" y="13792"/>
                    <a:pt x="17756" y="12753"/>
                    <a:pt x="17806" y="11384"/>
                  </a:cubicBezTo>
                  <a:lnTo>
                    <a:pt x="21600" y="11384"/>
                  </a:lnTo>
                  <a:cubicBezTo>
                    <a:pt x="21600" y="11384"/>
                    <a:pt x="21413" y="10216"/>
                    <a:pt x="21137" y="10216"/>
                  </a:cubicBezTo>
                  <a:cubicBezTo>
                    <a:pt x="20894" y="10216"/>
                    <a:pt x="18450" y="10216"/>
                    <a:pt x="17806" y="10216"/>
                  </a:cubicBezTo>
                  <a:cubicBezTo>
                    <a:pt x="17756" y="8847"/>
                    <a:pt x="17532" y="7808"/>
                    <a:pt x="17265" y="7808"/>
                  </a:cubicBezTo>
                  <a:lnTo>
                    <a:pt x="16363" y="7808"/>
                  </a:lnTo>
                  <a:cubicBezTo>
                    <a:pt x="16354" y="6035"/>
                    <a:pt x="16110" y="4597"/>
                    <a:pt x="15812" y="4597"/>
                  </a:cubicBezTo>
                  <a:lnTo>
                    <a:pt x="15536" y="4597"/>
                  </a:lnTo>
                  <a:lnTo>
                    <a:pt x="15536" y="4356"/>
                  </a:lnTo>
                  <a:cubicBezTo>
                    <a:pt x="15536" y="3445"/>
                    <a:pt x="15412" y="2700"/>
                    <a:pt x="15260" y="2700"/>
                  </a:cubicBezTo>
                  <a:lnTo>
                    <a:pt x="2435" y="2700"/>
                  </a:lnTo>
                  <a:cubicBezTo>
                    <a:pt x="2435" y="2588"/>
                    <a:pt x="2435" y="1656"/>
                    <a:pt x="2435" y="1656"/>
                  </a:cubicBezTo>
                  <a:cubicBezTo>
                    <a:pt x="2435" y="745"/>
                    <a:pt x="2311" y="0"/>
                    <a:pt x="2159" y="0"/>
                  </a:cubicBezTo>
                  <a:lnTo>
                    <a:pt x="2078" y="0"/>
                  </a:ln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graphicFrame>
          <p:nvGraphicFramePr>
            <p:cNvPr id="12" name="Chart 5009">
              <a:extLst>
                <a:ext uri="{FF2B5EF4-FFF2-40B4-BE49-F238E27FC236}">
                  <a16:creationId xmlns:a16="http://schemas.microsoft.com/office/drawing/2014/main" id="{FBB10C23-8834-1F45-A1B8-D8EAE719221D}"/>
                </a:ext>
              </a:extLst>
            </p:cNvPr>
            <p:cNvGraphicFramePr/>
            <p:nvPr>
              <p:extLst>
                <p:ext uri="{D42A27DB-BD31-4B8C-83A1-F6EECF244321}">
                  <p14:modId xmlns:p14="http://schemas.microsoft.com/office/powerpoint/2010/main" val="32678282"/>
                </p:ext>
              </p:extLst>
            </p:nvPr>
          </p:nvGraphicFramePr>
          <p:xfrm>
            <a:off x="1162696" y="13376"/>
            <a:ext cx="5886511" cy="1511566"/>
          </p:xfrm>
          <a:graphic>
            <a:graphicData uri="http://schemas.openxmlformats.org/drawingml/2006/chart">
              <c:chart xmlns:c="http://schemas.openxmlformats.org/drawingml/2006/chart" xmlns:r="http://schemas.openxmlformats.org/officeDocument/2006/relationships" r:id="rId2"/>
            </a:graphicData>
          </a:graphic>
        </p:graphicFrame>
      </p:grpSp>
      <p:sp>
        <p:nvSpPr>
          <p:cNvPr id="13" name="TextBox 12">
            <a:extLst>
              <a:ext uri="{FF2B5EF4-FFF2-40B4-BE49-F238E27FC236}">
                <a16:creationId xmlns:a16="http://schemas.microsoft.com/office/drawing/2014/main" id="{0B9B5166-100C-4C4E-8D32-169BB6A50728}"/>
              </a:ext>
            </a:extLst>
          </p:cNvPr>
          <p:cNvSpPr txBox="1"/>
          <p:nvPr/>
        </p:nvSpPr>
        <p:spPr>
          <a:xfrm>
            <a:off x="7691460" y="612372"/>
            <a:ext cx="899477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SYRINGE INFOGRAPHIC</a:t>
            </a:r>
          </a:p>
        </p:txBody>
      </p:sp>
      <p:sp>
        <p:nvSpPr>
          <p:cNvPr id="14" name="TextBox 13">
            <a:extLst>
              <a:ext uri="{FF2B5EF4-FFF2-40B4-BE49-F238E27FC236}">
                <a16:creationId xmlns:a16="http://schemas.microsoft.com/office/drawing/2014/main" id="{46242A23-9380-4D44-BF72-F48F8619F958}"/>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5" name="TextBox 14">
            <a:extLst>
              <a:ext uri="{FF2B5EF4-FFF2-40B4-BE49-F238E27FC236}">
                <a16:creationId xmlns:a16="http://schemas.microsoft.com/office/drawing/2014/main" id="{0EE9D43A-4A78-CD40-B55D-31E1386D1C68}"/>
              </a:ext>
            </a:extLst>
          </p:cNvPr>
          <p:cNvSpPr txBox="1"/>
          <p:nvPr/>
        </p:nvSpPr>
        <p:spPr>
          <a:xfrm>
            <a:off x="2855195" y="8400935"/>
            <a:ext cx="2956259" cy="584775"/>
          </a:xfrm>
          <a:prstGeom prst="rect">
            <a:avLst/>
          </a:prstGeom>
          <a:noFill/>
        </p:spPr>
        <p:txBody>
          <a:bodyPr wrap="none" rtlCol="0" anchor="b" anchorCtr="0">
            <a:spAutoFit/>
          </a:bodyPr>
          <a:lstStyle/>
          <a:p>
            <a:pPr algn="ctr"/>
            <a:r>
              <a:rPr lang="en-US" sz="3200" b="1" dirty="0">
                <a:solidFill>
                  <a:schemeClr val="accent1"/>
                </a:solidFill>
                <a:latin typeface="Poppins" pitchFamily="2" charset="77"/>
                <a:ea typeface="League Spartan" charset="0"/>
                <a:cs typeface="Poppins" pitchFamily="2" charset="77"/>
              </a:rPr>
              <a:t>YOUR TITLE 01</a:t>
            </a:r>
          </a:p>
        </p:txBody>
      </p:sp>
      <p:sp>
        <p:nvSpPr>
          <p:cNvPr id="16" name="Subtitle 2">
            <a:extLst>
              <a:ext uri="{FF2B5EF4-FFF2-40B4-BE49-F238E27FC236}">
                <a16:creationId xmlns:a16="http://schemas.microsoft.com/office/drawing/2014/main" id="{3B0AB8A4-D093-5E4B-93E4-0D27672E384A}"/>
              </a:ext>
            </a:extLst>
          </p:cNvPr>
          <p:cNvSpPr txBox="1">
            <a:spLocks/>
          </p:cNvSpPr>
          <p:nvPr/>
        </p:nvSpPr>
        <p:spPr>
          <a:xfrm>
            <a:off x="1520825" y="9108930"/>
            <a:ext cx="5624992" cy="273869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a:t>
            </a:r>
          </a:p>
        </p:txBody>
      </p:sp>
      <p:sp>
        <p:nvSpPr>
          <p:cNvPr id="17" name="TextBox 16">
            <a:extLst>
              <a:ext uri="{FF2B5EF4-FFF2-40B4-BE49-F238E27FC236}">
                <a16:creationId xmlns:a16="http://schemas.microsoft.com/office/drawing/2014/main" id="{97196931-391D-174E-BF8F-B64D7CE6ACE1}"/>
              </a:ext>
            </a:extLst>
          </p:cNvPr>
          <p:cNvSpPr txBox="1"/>
          <p:nvPr/>
        </p:nvSpPr>
        <p:spPr>
          <a:xfrm>
            <a:off x="10670624" y="8400935"/>
            <a:ext cx="3036409" cy="584775"/>
          </a:xfrm>
          <a:prstGeom prst="rect">
            <a:avLst/>
          </a:prstGeom>
          <a:noFill/>
        </p:spPr>
        <p:txBody>
          <a:bodyPr wrap="none" rtlCol="0" anchor="b" anchorCtr="0">
            <a:spAutoFit/>
          </a:bodyPr>
          <a:lstStyle/>
          <a:p>
            <a:pPr algn="ctr"/>
            <a:r>
              <a:rPr lang="en-US" sz="3200" b="1" dirty="0">
                <a:solidFill>
                  <a:schemeClr val="accent2"/>
                </a:solidFill>
                <a:latin typeface="Poppins" pitchFamily="2" charset="77"/>
                <a:ea typeface="League Spartan" charset="0"/>
                <a:cs typeface="Poppins" pitchFamily="2" charset="77"/>
              </a:rPr>
              <a:t>YOUR TITLE 02</a:t>
            </a:r>
          </a:p>
        </p:txBody>
      </p:sp>
      <p:sp>
        <p:nvSpPr>
          <p:cNvPr id="19" name="TextBox 18">
            <a:extLst>
              <a:ext uri="{FF2B5EF4-FFF2-40B4-BE49-F238E27FC236}">
                <a16:creationId xmlns:a16="http://schemas.microsoft.com/office/drawing/2014/main" id="{4D21237E-883A-2B45-9CF8-2D87BC6FA2DA}"/>
              </a:ext>
            </a:extLst>
          </p:cNvPr>
          <p:cNvSpPr txBox="1"/>
          <p:nvPr/>
        </p:nvSpPr>
        <p:spPr>
          <a:xfrm>
            <a:off x="18518914" y="8400935"/>
            <a:ext cx="3050836" cy="584775"/>
          </a:xfrm>
          <a:prstGeom prst="rect">
            <a:avLst/>
          </a:prstGeom>
          <a:noFill/>
        </p:spPr>
        <p:txBody>
          <a:bodyPr wrap="none" rtlCol="0" anchor="b" anchorCtr="0">
            <a:spAutoFit/>
          </a:bodyPr>
          <a:lstStyle/>
          <a:p>
            <a:pPr algn="ctr"/>
            <a:r>
              <a:rPr lang="en-US" sz="3200" b="1" dirty="0">
                <a:solidFill>
                  <a:schemeClr val="accent3"/>
                </a:solidFill>
                <a:latin typeface="Poppins" pitchFamily="2" charset="77"/>
                <a:ea typeface="League Spartan" charset="0"/>
                <a:cs typeface="Poppins" pitchFamily="2" charset="77"/>
              </a:rPr>
              <a:t>YOUR TITLE 03</a:t>
            </a:r>
          </a:p>
        </p:txBody>
      </p:sp>
      <p:sp>
        <p:nvSpPr>
          <p:cNvPr id="21" name="Subtitle 2">
            <a:extLst>
              <a:ext uri="{FF2B5EF4-FFF2-40B4-BE49-F238E27FC236}">
                <a16:creationId xmlns:a16="http://schemas.microsoft.com/office/drawing/2014/main" id="{FCA36A4C-0C10-3440-9E72-EFC9783247D8}"/>
              </a:ext>
            </a:extLst>
          </p:cNvPr>
          <p:cNvSpPr txBox="1">
            <a:spLocks/>
          </p:cNvSpPr>
          <p:nvPr/>
        </p:nvSpPr>
        <p:spPr>
          <a:xfrm>
            <a:off x="9376329" y="9108930"/>
            <a:ext cx="5624992" cy="273869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a:t>
            </a:r>
          </a:p>
        </p:txBody>
      </p:sp>
      <p:sp>
        <p:nvSpPr>
          <p:cNvPr id="22" name="Subtitle 2">
            <a:extLst>
              <a:ext uri="{FF2B5EF4-FFF2-40B4-BE49-F238E27FC236}">
                <a16:creationId xmlns:a16="http://schemas.microsoft.com/office/drawing/2014/main" id="{490A1F18-4795-134C-8B2F-0D1F8548BA8B}"/>
              </a:ext>
            </a:extLst>
          </p:cNvPr>
          <p:cNvSpPr txBox="1">
            <a:spLocks/>
          </p:cNvSpPr>
          <p:nvPr/>
        </p:nvSpPr>
        <p:spPr>
          <a:xfrm>
            <a:off x="17231833" y="9108930"/>
            <a:ext cx="5624992" cy="273869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a:t>
            </a:r>
          </a:p>
        </p:txBody>
      </p:sp>
    </p:spTree>
    <p:extLst>
      <p:ext uri="{BB962C8B-B14F-4D97-AF65-F5344CB8AC3E}">
        <p14:creationId xmlns:p14="http://schemas.microsoft.com/office/powerpoint/2010/main" val="3415741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583B49FF-0D6D-B742-ACD0-85BFEF3B1D33}"/>
              </a:ext>
            </a:extLst>
          </p:cNvPr>
          <p:cNvSpPr txBox="1"/>
          <p:nvPr/>
        </p:nvSpPr>
        <p:spPr>
          <a:xfrm>
            <a:off x="7625735" y="612372"/>
            <a:ext cx="912621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MEDICAL INFOGRAPHIC</a:t>
            </a:r>
          </a:p>
        </p:txBody>
      </p:sp>
      <p:sp>
        <p:nvSpPr>
          <p:cNvPr id="32" name="TextBox 31">
            <a:extLst>
              <a:ext uri="{FF2B5EF4-FFF2-40B4-BE49-F238E27FC236}">
                <a16:creationId xmlns:a16="http://schemas.microsoft.com/office/drawing/2014/main" id="{EEE179D8-8482-4541-B9AB-6DAF73A8C37E}"/>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5" name="Shape 33611">
            <a:extLst>
              <a:ext uri="{FF2B5EF4-FFF2-40B4-BE49-F238E27FC236}">
                <a16:creationId xmlns:a16="http://schemas.microsoft.com/office/drawing/2014/main" id="{E03A082B-100D-134D-826F-10DFBE5037A0}"/>
              </a:ext>
            </a:extLst>
          </p:cNvPr>
          <p:cNvSpPr/>
          <p:nvPr/>
        </p:nvSpPr>
        <p:spPr>
          <a:xfrm>
            <a:off x="11194771" y="7913654"/>
            <a:ext cx="6069106" cy="5065750"/>
          </a:xfrm>
          <a:custGeom>
            <a:avLst/>
            <a:gdLst/>
            <a:ahLst/>
            <a:cxnLst>
              <a:cxn ang="0">
                <a:pos x="wd2" y="hd2"/>
              </a:cxn>
              <a:cxn ang="5400000">
                <a:pos x="wd2" y="hd2"/>
              </a:cxn>
              <a:cxn ang="10800000">
                <a:pos x="wd2" y="hd2"/>
              </a:cxn>
              <a:cxn ang="16200000">
                <a:pos x="wd2" y="hd2"/>
              </a:cxn>
            </a:cxnLst>
            <a:rect l="0" t="0" r="r" b="b"/>
            <a:pathLst>
              <a:path w="21567" h="21600" extrusionOk="0">
                <a:moveTo>
                  <a:pt x="21326" y="732"/>
                </a:moveTo>
                <a:cubicBezTo>
                  <a:pt x="20434" y="3023"/>
                  <a:pt x="18543" y="4477"/>
                  <a:pt x="16442" y="4773"/>
                </a:cubicBezTo>
                <a:cubicBezTo>
                  <a:pt x="15892" y="4850"/>
                  <a:pt x="15337" y="4845"/>
                  <a:pt x="14783" y="4845"/>
                </a:cubicBezTo>
                <a:cubicBezTo>
                  <a:pt x="14336" y="4846"/>
                  <a:pt x="13889" y="4850"/>
                  <a:pt x="13442" y="4857"/>
                </a:cubicBezTo>
                <a:lnTo>
                  <a:pt x="7497" y="4770"/>
                </a:lnTo>
                <a:lnTo>
                  <a:pt x="7497" y="11903"/>
                </a:lnTo>
                <a:lnTo>
                  <a:pt x="7497" y="12336"/>
                </a:lnTo>
                <a:lnTo>
                  <a:pt x="7137" y="12336"/>
                </a:lnTo>
                <a:lnTo>
                  <a:pt x="0" y="12336"/>
                </a:lnTo>
                <a:lnTo>
                  <a:pt x="3" y="14446"/>
                </a:lnTo>
                <a:cubicBezTo>
                  <a:pt x="2" y="14494"/>
                  <a:pt x="-33" y="15320"/>
                  <a:pt x="304" y="16681"/>
                </a:cubicBezTo>
                <a:cubicBezTo>
                  <a:pt x="344" y="16844"/>
                  <a:pt x="386" y="17006"/>
                  <a:pt x="434" y="17165"/>
                </a:cubicBezTo>
                <a:cubicBezTo>
                  <a:pt x="1067" y="19261"/>
                  <a:pt x="2498" y="20871"/>
                  <a:pt x="4291" y="21455"/>
                </a:cubicBezTo>
                <a:cubicBezTo>
                  <a:pt x="4428" y="21499"/>
                  <a:pt x="4567" y="21538"/>
                  <a:pt x="4707" y="21570"/>
                </a:cubicBezTo>
                <a:cubicBezTo>
                  <a:pt x="4752" y="21581"/>
                  <a:pt x="4797" y="21591"/>
                  <a:pt x="4841" y="21600"/>
                </a:cubicBezTo>
                <a:cubicBezTo>
                  <a:pt x="14195" y="20790"/>
                  <a:pt x="21567" y="11429"/>
                  <a:pt x="21566" y="9"/>
                </a:cubicBezTo>
                <a:cubicBezTo>
                  <a:pt x="21566" y="6"/>
                  <a:pt x="21566" y="3"/>
                  <a:pt x="21566" y="0"/>
                </a:cubicBezTo>
                <a:cubicBezTo>
                  <a:pt x="21546" y="74"/>
                  <a:pt x="21525" y="148"/>
                  <a:pt x="21502" y="222"/>
                </a:cubicBezTo>
                <a:cubicBezTo>
                  <a:pt x="21450" y="395"/>
                  <a:pt x="21391" y="565"/>
                  <a:pt x="21326" y="732"/>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9" name="Shape 33612">
            <a:extLst>
              <a:ext uri="{FF2B5EF4-FFF2-40B4-BE49-F238E27FC236}">
                <a16:creationId xmlns:a16="http://schemas.microsoft.com/office/drawing/2014/main" id="{775D1243-EADC-8441-98D9-5F82719BBFC4}"/>
              </a:ext>
            </a:extLst>
          </p:cNvPr>
          <p:cNvSpPr/>
          <p:nvPr/>
        </p:nvSpPr>
        <p:spPr>
          <a:xfrm>
            <a:off x="11853265" y="11242786"/>
            <a:ext cx="1219479" cy="1219479"/>
          </a:xfrm>
          <a:prstGeom prst="ellipse">
            <a:avLst/>
          </a:prstGeom>
          <a:solidFill>
            <a:srgbClr val="FFFFFF"/>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Shape 33618">
            <a:extLst>
              <a:ext uri="{FF2B5EF4-FFF2-40B4-BE49-F238E27FC236}">
                <a16:creationId xmlns:a16="http://schemas.microsoft.com/office/drawing/2014/main" id="{71B19B24-71AA-2F41-A6FC-990C51FFAF1F}"/>
              </a:ext>
            </a:extLst>
          </p:cNvPr>
          <p:cNvSpPr/>
          <p:nvPr/>
        </p:nvSpPr>
        <p:spPr>
          <a:xfrm>
            <a:off x="12158211" y="2809312"/>
            <a:ext cx="5105666" cy="6089449"/>
          </a:xfrm>
          <a:custGeom>
            <a:avLst/>
            <a:gdLst/>
            <a:ahLst/>
            <a:cxnLst>
              <a:cxn ang="0">
                <a:pos x="wd2" y="hd2"/>
              </a:cxn>
              <a:cxn ang="5400000">
                <a:pos x="wd2" y="hd2"/>
              </a:cxn>
              <a:cxn ang="10800000">
                <a:pos x="wd2" y="hd2"/>
              </a:cxn>
              <a:cxn ang="16200000">
                <a:pos x="wd2" y="hd2"/>
              </a:cxn>
            </a:cxnLst>
            <a:rect l="0" t="0" r="r" b="b"/>
            <a:pathLst>
              <a:path w="21600" h="21594" extrusionOk="0">
                <a:moveTo>
                  <a:pt x="812" y="292"/>
                </a:moveTo>
                <a:cubicBezTo>
                  <a:pt x="2362" y="951"/>
                  <a:pt x="3583" y="2050"/>
                  <a:pt x="4246" y="3396"/>
                </a:cubicBezTo>
                <a:cubicBezTo>
                  <a:pt x="4316" y="3539"/>
                  <a:pt x="4380" y="3685"/>
                  <a:pt x="4439" y="3832"/>
                </a:cubicBezTo>
                <a:cubicBezTo>
                  <a:pt x="4498" y="3980"/>
                  <a:pt x="4929" y="4937"/>
                  <a:pt x="4929" y="5873"/>
                </a:cubicBezTo>
                <a:cubicBezTo>
                  <a:pt x="4929" y="5903"/>
                  <a:pt x="4928" y="6735"/>
                  <a:pt x="4927" y="7860"/>
                </a:cubicBezTo>
                <a:cubicBezTo>
                  <a:pt x="4925" y="10312"/>
                  <a:pt x="4920" y="14111"/>
                  <a:pt x="4920" y="14112"/>
                </a:cubicBezTo>
                <a:lnTo>
                  <a:pt x="11997" y="14040"/>
                </a:lnTo>
                <a:lnTo>
                  <a:pt x="12427" y="14040"/>
                </a:lnTo>
                <a:lnTo>
                  <a:pt x="12427" y="14400"/>
                </a:lnTo>
                <a:lnTo>
                  <a:pt x="12427" y="21594"/>
                </a:lnTo>
                <a:lnTo>
                  <a:pt x="14532" y="21591"/>
                </a:lnTo>
                <a:cubicBezTo>
                  <a:pt x="15796" y="21543"/>
                  <a:pt x="17030" y="21257"/>
                  <a:pt x="18142" y="20753"/>
                </a:cubicBezTo>
                <a:cubicBezTo>
                  <a:pt x="18288" y="20687"/>
                  <a:pt x="18431" y="20618"/>
                  <a:pt x="18571" y="20544"/>
                </a:cubicBezTo>
                <a:cubicBezTo>
                  <a:pt x="19423" y="20092"/>
                  <a:pt x="20137" y="19482"/>
                  <a:pt x="20681" y="18771"/>
                </a:cubicBezTo>
                <a:cubicBezTo>
                  <a:pt x="20771" y="18653"/>
                  <a:pt x="20856" y="18533"/>
                  <a:pt x="20935" y="18410"/>
                </a:cubicBezTo>
                <a:cubicBezTo>
                  <a:pt x="21015" y="18287"/>
                  <a:pt x="21088" y="18161"/>
                  <a:pt x="21155" y="18034"/>
                </a:cubicBezTo>
                <a:cubicBezTo>
                  <a:pt x="21222" y="17906"/>
                  <a:pt x="21283" y="17775"/>
                  <a:pt x="21339" y="17643"/>
                </a:cubicBezTo>
                <a:cubicBezTo>
                  <a:pt x="21394" y="17511"/>
                  <a:pt x="21445" y="17376"/>
                  <a:pt x="21486" y="17240"/>
                </a:cubicBezTo>
                <a:cubicBezTo>
                  <a:pt x="21536" y="17077"/>
                  <a:pt x="21574" y="16911"/>
                  <a:pt x="21600" y="16744"/>
                </a:cubicBezTo>
                <a:cubicBezTo>
                  <a:pt x="20795" y="7376"/>
                  <a:pt x="11474" y="-6"/>
                  <a:pt x="110" y="0"/>
                </a:cubicBezTo>
                <a:cubicBezTo>
                  <a:pt x="73" y="0"/>
                  <a:pt x="37" y="0"/>
                  <a:pt x="0" y="1"/>
                </a:cubicBezTo>
                <a:cubicBezTo>
                  <a:pt x="103" y="31"/>
                  <a:pt x="205" y="63"/>
                  <a:pt x="307" y="98"/>
                </a:cubicBezTo>
                <a:cubicBezTo>
                  <a:pt x="478" y="156"/>
                  <a:pt x="647" y="222"/>
                  <a:pt x="812" y="292"/>
                </a:cubicBez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3" name="Shape 33619">
            <a:extLst>
              <a:ext uri="{FF2B5EF4-FFF2-40B4-BE49-F238E27FC236}">
                <a16:creationId xmlns:a16="http://schemas.microsoft.com/office/drawing/2014/main" id="{D04F7E3C-7352-684B-9426-47DE30B626F7}"/>
              </a:ext>
            </a:extLst>
          </p:cNvPr>
          <p:cNvSpPr/>
          <p:nvPr/>
        </p:nvSpPr>
        <p:spPr>
          <a:xfrm>
            <a:off x="15427940" y="7080582"/>
            <a:ext cx="1218210" cy="1218209"/>
          </a:xfrm>
          <a:prstGeom prst="ellipse">
            <a:avLst/>
          </a:prstGeom>
          <a:solidFill>
            <a:srgbClr val="FFFFFF"/>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3" name="Shape 33625">
            <a:extLst>
              <a:ext uri="{FF2B5EF4-FFF2-40B4-BE49-F238E27FC236}">
                <a16:creationId xmlns:a16="http://schemas.microsoft.com/office/drawing/2014/main" id="{4B74A465-139A-8248-BFBB-500D118360F9}"/>
              </a:ext>
            </a:extLst>
          </p:cNvPr>
          <p:cNvSpPr/>
          <p:nvPr/>
        </p:nvSpPr>
        <p:spPr>
          <a:xfrm>
            <a:off x="7113779" y="2829615"/>
            <a:ext cx="6091016" cy="5071144"/>
          </a:xfrm>
          <a:custGeom>
            <a:avLst/>
            <a:gdLst/>
            <a:ahLst/>
            <a:cxnLst>
              <a:cxn ang="0">
                <a:pos x="wd2" y="hd2"/>
              </a:cxn>
              <a:cxn ang="5400000">
                <a:pos x="wd2" y="hd2"/>
              </a:cxn>
              <a:cxn ang="10800000">
                <a:pos x="wd2" y="hd2"/>
              </a:cxn>
              <a:cxn ang="16200000">
                <a:pos x="wd2" y="hd2"/>
              </a:cxn>
            </a:cxnLst>
            <a:rect l="0" t="0" r="r" b="b"/>
            <a:pathLst>
              <a:path w="21598" h="21600" extrusionOk="0">
                <a:moveTo>
                  <a:pt x="267" y="20862"/>
                </a:moveTo>
                <a:cubicBezTo>
                  <a:pt x="912" y="19341"/>
                  <a:pt x="1986" y="18145"/>
                  <a:pt x="3299" y="17492"/>
                </a:cubicBezTo>
                <a:cubicBezTo>
                  <a:pt x="3442" y="17421"/>
                  <a:pt x="3588" y="17357"/>
                  <a:pt x="3735" y="17298"/>
                </a:cubicBezTo>
                <a:cubicBezTo>
                  <a:pt x="4164" y="17126"/>
                  <a:pt x="4952" y="16889"/>
                  <a:pt x="5731" y="16820"/>
                </a:cubicBezTo>
                <a:cubicBezTo>
                  <a:pt x="6462" y="16755"/>
                  <a:pt x="7195" y="16781"/>
                  <a:pt x="7927" y="16805"/>
                </a:cubicBezTo>
                <a:cubicBezTo>
                  <a:pt x="9964" y="16870"/>
                  <a:pt x="12002" y="16870"/>
                  <a:pt x="14039" y="16805"/>
                </a:cubicBezTo>
                <a:lnTo>
                  <a:pt x="14039" y="9679"/>
                </a:lnTo>
                <a:lnTo>
                  <a:pt x="14039" y="9247"/>
                </a:lnTo>
                <a:lnTo>
                  <a:pt x="14399" y="9247"/>
                </a:lnTo>
                <a:lnTo>
                  <a:pt x="21598" y="9247"/>
                </a:lnTo>
                <a:lnTo>
                  <a:pt x="21595" y="7168"/>
                </a:lnTo>
                <a:cubicBezTo>
                  <a:pt x="21592" y="6239"/>
                  <a:pt x="21446" y="5318"/>
                  <a:pt x="21164" y="4452"/>
                </a:cubicBezTo>
                <a:cubicBezTo>
                  <a:pt x="20492" y="2382"/>
                  <a:pt x="19099" y="746"/>
                  <a:pt x="17316" y="167"/>
                </a:cubicBezTo>
                <a:cubicBezTo>
                  <a:pt x="17179" y="122"/>
                  <a:pt x="17040" y="84"/>
                  <a:pt x="16901" y="51"/>
                </a:cubicBezTo>
                <a:cubicBezTo>
                  <a:pt x="16823" y="33"/>
                  <a:pt x="16744" y="16"/>
                  <a:pt x="16666" y="0"/>
                </a:cubicBezTo>
                <a:cubicBezTo>
                  <a:pt x="7347" y="819"/>
                  <a:pt x="-2" y="10159"/>
                  <a:pt x="0" y="21561"/>
                </a:cubicBezTo>
                <a:cubicBezTo>
                  <a:pt x="0" y="21574"/>
                  <a:pt x="0" y="21587"/>
                  <a:pt x="0" y="21600"/>
                </a:cubicBezTo>
                <a:cubicBezTo>
                  <a:pt x="23" y="21523"/>
                  <a:pt x="48" y="21447"/>
                  <a:pt x="73" y="21371"/>
                </a:cubicBezTo>
                <a:cubicBezTo>
                  <a:pt x="132" y="21198"/>
                  <a:pt x="197" y="21029"/>
                  <a:pt x="267" y="20862"/>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7" name="Shape 33626">
            <a:extLst>
              <a:ext uri="{FF2B5EF4-FFF2-40B4-BE49-F238E27FC236}">
                <a16:creationId xmlns:a16="http://schemas.microsoft.com/office/drawing/2014/main" id="{1A7DA498-EEED-9144-87CE-34BB2270101A}"/>
              </a:ext>
            </a:extLst>
          </p:cNvPr>
          <p:cNvSpPr/>
          <p:nvPr/>
        </p:nvSpPr>
        <p:spPr>
          <a:xfrm>
            <a:off x="11365984" y="3392623"/>
            <a:ext cx="1219479" cy="1219479"/>
          </a:xfrm>
          <a:prstGeom prst="ellipse">
            <a:avLst/>
          </a:prstGeom>
          <a:solidFill>
            <a:srgbClr val="FFFFFF"/>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 name="Shape 33632">
            <a:extLst>
              <a:ext uri="{FF2B5EF4-FFF2-40B4-BE49-F238E27FC236}">
                <a16:creationId xmlns:a16="http://schemas.microsoft.com/office/drawing/2014/main" id="{60758792-64AF-FE40-8E93-E5D4FC90D6BA}"/>
              </a:ext>
            </a:extLst>
          </p:cNvPr>
          <p:cNvSpPr/>
          <p:nvPr/>
        </p:nvSpPr>
        <p:spPr>
          <a:xfrm>
            <a:off x="7134082" y="6910606"/>
            <a:ext cx="5052706" cy="6068797"/>
          </a:xfrm>
          <a:custGeom>
            <a:avLst/>
            <a:gdLst/>
            <a:ahLst/>
            <a:cxnLst>
              <a:cxn ang="0">
                <a:pos x="wd2" y="hd2"/>
              </a:cxn>
              <a:cxn ang="5400000">
                <a:pos x="wd2" y="hd2"/>
              </a:cxn>
              <a:cxn ang="10800000">
                <a:pos x="wd2" y="hd2"/>
              </a:cxn>
              <a:cxn ang="16200000">
                <a:pos x="wd2" y="hd2"/>
              </a:cxn>
            </a:cxnLst>
            <a:rect l="0" t="0" r="r" b="b"/>
            <a:pathLst>
              <a:path w="21600" h="21562" extrusionOk="0">
                <a:moveTo>
                  <a:pt x="20858" y="21294"/>
                </a:moveTo>
                <a:cubicBezTo>
                  <a:pt x="20690" y="21223"/>
                  <a:pt x="20527" y="21146"/>
                  <a:pt x="20367" y="21064"/>
                </a:cubicBezTo>
                <a:cubicBezTo>
                  <a:pt x="20207" y="20982"/>
                  <a:pt x="20051" y="20894"/>
                  <a:pt x="19900" y="20801"/>
                </a:cubicBezTo>
                <a:cubicBezTo>
                  <a:pt x="19748" y="20708"/>
                  <a:pt x="19600" y="20610"/>
                  <a:pt x="19457" y="20507"/>
                </a:cubicBezTo>
                <a:cubicBezTo>
                  <a:pt x="19313" y="20404"/>
                  <a:pt x="19174" y="20297"/>
                  <a:pt x="19040" y="20185"/>
                </a:cubicBezTo>
                <a:cubicBezTo>
                  <a:pt x="18907" y="20074"/>
                  <a:pt x="18778" y="19959"/>
                  <a:pt x="18654" y="19839"/>
                </a:cubicBezTo>
                <a:cubicBezTo>
                  <a:pt x="18531" y="19720"/>
                  <a:pt x="18414" y="19598"/>
                  <a:pt x="18302" y="19471"/>
                </a:cubicBezTo>
                <a:cubicBezTo>
                  <a:pt x="18190" y="19345"/>
                  <a:pt x="18085" y="19216"/>
                  <a:pt x="17986" y="19084"/>
                </a:cubicBezTo>
                <a:cubicBezTo>
                  <a:pt x="17888" y="18951"/>
                  <a:pt x="17795" y="18816"/>
                  <a:pt x="17710" y="18678"/>
                </a:cubicBezTo>
                <a:cubicBezTo>
                  <a:pt x="17625" y="18540"/>
                  <a:pt x="17547" y="18399"/>
                  <a:pt x="17475" y="18256"/>
                </a:cubicBezTo>
                <a:cubicBezTo>
                  <a:pt x="17403" y="18113"/>
                  <a:pt x="17339" y="17967"/>
                  <a:pt x="17280" y="17819"/>
                </a:cubicBezTo>
                <a:cubicBezTo>
                  <a:pt x="17072" y="17294"/>
                  <a:pt x="16875" y="16518"/>
                  <a:pt x="16806" y="15748"/>
                </a:cubicBezTo>
                <a:cubicBezTo>
                  <a:pt x="16740" y="15015"/>
                  <a:pt x="16719" y="14201"/>
                  <a:pt x="16787" y="13439"/>
                </a:cubicBezTo>
                <a:lnTo>
                  <a:pt x="16787" y="7496"/>
                </a:lnTo>
                <a:lnTo>
                  <a:pt x="9635" y="7496"/>
                </a:lnTo>
                <a:lnTo>
                  <a:pt x="9201" y="7496"/>
                </a:lnTo>
                <a:lnTo>
                  <a:pt x="9201" y="7135"/>
                </a:lnTo>
                <a:lnTo>
                  <a:pt x="9201" y="0"/>
                </a:lnTo>
                <a:lnTo>
                  <a:pt x="7085" y="3"/>
                </a:lnTo>
                <a:cubicBezTo>
                  <a:pt x="7038" y="3"/>
                  <a:pt x="6209" y="-36"/>
                  <a:pt x="4844" y="305"/>
                </a:cubicBezTo>
                <a:cubicBezTo>
                  <a:pt x="4681" y="345"/>
                  <a:pt x="4519" y="388"/>
                  <a:pt x="4359" y="435"/>
                </a:cubicBezTo>
                <a:cubicBezTo>
                  <a:pt x="4200" y="482"/>
                  <a:pt x="4044" y="533"/>
                  <a:pt x="3889" y="589"/>
                </a:cubicBezTo>
                <a:cubicBezTo>
                  <a:pt x="2023" y="1271"/>
                  <a:pt x="675" y="2653"/>
                  <a:pt x="145" y="4291"/>
                </a:cubicBezTo>
                <a:cubicBezTo>
                  <a:pt x="101" y="4428"/>
                  <a:pt x="62" y="4567"/>
                  <a:pt x="29" y="4707"/>
                </a:cubicBezTo>
                <a:cubicBezTo>
                  <a:pt x="19" y="4751"/>
                  <a:pt x="9" y="4795"/>
                  <a:pt x="0" y="4839"/>
                </a:cubicBezTo>
                <a:cubicBezTo>
                  <a:pt x="765" y="14182"/>
                  <a:pt x="10126" y="21564"/>
                  <a:pt x="21560" y="21562"/>
                </a:cubicBezTo>
                <a:cubicBezTo>
                  <a:pt x="21574" y="21562"/>
                  <a:pt x="21587" y="21562"/>
                  <a:pt x="21600" y="21562"/>
                </a:cubicBezTo>
                <a:cubicBezTo>
                  <a:pt x="21522" y="21539"/>
                  <a:pt x="21445" y="21514"/>
                  <a:pt x="21369" y="21488"/>
                </a:cubicBezTo>
                <a:cubicBezTo>
                  <a:pt x="21195" y="21430"/>
                  <a:pt x="21025" y="21365"/>
                  <a:pt x="20858" y="21294"/>
                </a:cubicBez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1" name="Shape 33633">
            <a:extLst>
              <a:ext uri="{FF2B5EF4-FFF2-40B4-BE49-F238E27FC236}">
                <a16:creationId xmlns:a16="http://schemas.microsoft.com/office/drawing/2014/main" id="{5671BF9C-A2D6-5948-8112-3FB677D53FD5}"/>
              </a:ext>
            </a:extLst>
          </p:cNvPr>
          <p:cNvSpPr/>
          <p:nvPr/>
        </p:nvSpPr>
        <p:spPr>
          <a:xfrm>
            <a:off x="7670755" y="7506950"/>
            <a:ext cx="1219479" cy="1219479"/>
          </a:xfrm>
          <a:prstGeom prst="ellipse">
            <a:avLst/>
          </a:prstGeom>
          <a:solidFill>
            <a:srgbClr val="FFFFFF"/>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3" name="Freeform 749">
            <a:extLst>
              <a:ext uri="{FF2B5EF4-FFF2-40B4-BE49-F238E27FC236}">
                <a16:creationId xmlns:a16="http://schemas.microsoft.com/office/drawing/2014/main" id="{96E06D1A-C71C-A546-9BD3-330F0A130792}"/>
              </a:ext>
            </a:extLst>
          </p:cNvPr>
          <p:cNvSpPr>
            <a:spLocks noChangeArrowheads="1"/>
          </p:cNvSpPr>
          <p:nvPr/>
        </p:nvSpPr>
        <p:spPr bwMode="auto">
          <a:xfrm>
            <a:off x="15638668" y="7335699"/>
            <a:ext cx="796754" cy="707974"/>
          </a:xfrm>
          <a:custGeom>
            <a:avLst/>
            <a:gdLst>
              <a:gd name="T0" fmla="*/ 456934 w 306028"/>
              <a:gd name="T1" fmla="*/ 398213 h 271102"/>
              <a:gd name="T2" fmla="*/ 60165 w 306028"/>
              <a:gd name="T3" fmla="*/ 337348 h 271102"/>
              <a:gd name="T4" fmla="*/ 91990 w 306028"/>
              <a:gd name="T5" fmla="*/ 353983 h 271102"/>
              <a:gd name="T6" fmla="*/ 60165 w 306028"/>
              <a:gd name="T7" fmla="*/ 337348 h 271102"/>
              <a:gd name="T8" fmla="*/ 456934 w 306028"/>
              <a:gd name="T9" fmla="*/ 414543 h 271102"/>
              <a:gd name="T10" fmla="*/ 288288 w 306028"/>
              <a:gd name="T11" fmla="*/ 331581 h 271102"/>
              <a:gd name="T12" fmla="*/ 279639 w 306028"/>
              <a:gd name="T13" fmla="*/ 406122 h 271102"/>
              <a:gd name="T14" fmla="*/ 288288 w 306028"/>
              <a:gd name="T15" fmla="*/ 348434 h 271102"/>
              <a:gd name="T16" fmla="*/ 60287 w 306028"/>
              <a:gd name="T17" fmla="*/ 285448 h 271102"/>
              <a:gd name="T18" fmla="*/ 123572 w 306028"/>
              <a:gd name="T19" fmla="*/ 302107 h 271102"/>
              <a:gd name="T20" fmla="*/ 60287 w 306028"/>
              <a:gd name="T21" fmla="*/ 285448 h 271102"/>
              <a:gd name="T22" fmla="*/ 180973 w 306028"/>
              <a:gd name="T23" fmla="*/ 244944 h 271102"/>
              <a:gd name="T24" fmla="*/ 60325 w 306028"/>
              <a:gd name="T25" fmla="*/ 400127 h 271102"/>
              <a:gd name="T26" fmla="*/ 164756 w 306028"/>
              <a:gd name="T27" fmla="*/ 383757 h 271102"/>
              <a:gd name="T28" fmla="*/ 51892 w 306028"/>
              <a:gd name="T29" fmla="*/ 244944 h 271102"/>
              <a:gd name="T30" fmla="*/ 432116 w 306028"/>
              <a:gd name="T31" fmla="*/ 246522 h 271102"/>
              <a:gd name="T32" fmla="*/ 456934 w 306028"/>
              <a:gd name="T33" fmla="*/ 221700 h 271102"/>
              <a:gd name="T34" fmla="*/ 456934 w 306028"/>
              <a:gd name="T35" fmla="*/ 287677 h 271102"/>
              <a:gd name="T36" fmla="*/ 288288 w 306028"/>
              <a:gd name="T37" fmla="*/ 204716 h 271102"/>
              <a:gd name="T38" fmla="*/ 279639 w 306028"/>
              <a:gd name="T39" fmla="*/ 279838 h 271102"/>
              <a:gd name="T40" fmla="*/ 288288 w 306028"/>
              <a:gd name="T41" fmla="*/ 221700 h 271102"/>
              <a:gd name="T42" fmla="*/ 33461 w 306028"/>
              <a:gd name="T43" fmla="*/ 163890 h 271102"/>
              <a:gd name="T44" fmla="*/ 242103 w 306028"/>
              <a:gd name="T45" fmla="*/ 473162 h 271102"/>
              <a:gd name="T46" fmla="*/ 33461 w 306028"/>
              <a:gd name="T47" fmla="*/ 163890 h 271102"/>
              <a:gd name="T48" fmla="*/ 17059 w 306028"/>
              <a:gd name="T49" fmla="*/ 138390 h 271102"/>
              <a:gd name="T50" fmla="*/ 267690 w 306028"/>
              <a:gd name="T51" fmla="*/ 138390 h 271102"/>
              <a:gd name="T52" fmla="*/ 230949 w 306028"/>
              <a:gd name="T53" fmla="*/ 91966 h 271102"/>
              <a:gd name="T54" fmla="*/ 213889 w 306028"/>
              <a:gd name="T55" fmla="*/ 119428 h 271102"/>
              <a:gd name="T56" fmla="*/ 177149 w 306028"/>
              <a:gd name="T57" fmla="*/ 119428 h 271102"/>
              <a:gd name="T58" fmla="*/ 160089 w 306028"/>
              <a:gd name="T59" fmla="*/ 91966 h 271102"/>
              <a:gd name="T60" fmla="*/ 115474 w 306028"/>
              <a:gd name="T61" fmla="*/ 127928 h 271102"/>
              <a:gd name="T62" fmla="*/ 70204 w 306028"/>
              <a:gd name="T63" fmla="*/ 91966 h 271102"/>
              <a:gd name="T64" fmla="*/ 53800 w 306028"/>
              <a:gd name="T65" fmla="*/ 119428 h 271102"/>
              <a:gd name="T66" fmla="*/ 456934 w 306028"/>
              <a:gd name="T67" fmla="*/ 91950 h 271102"/>
              <a:gd name="T68" fmla="*/ 481102 w 306028"/>
              <a:gd name="T69" fmla="*/ 116121 h 271102"/>
              <a:gd name="T70" fmla="*/ 330889 w 306028"/>
              <a:gd name="T71" fmla="*/ 115332 h 271102"/>
              <a:gd name="T72" fmla="*/ 298857 w 306028"/>
              <a:gd name="T73" fmla="*/ 148292 h 271102"/>
              <a:gd name="T74" fmla="*/ 302061 w 306028"/>
              <a:gd name="T75" fmla="*/ 94652 h 271102"/>
              <a:gd name="T76" fmla="*/ 456934 w 306028"/>
              <a:gd name="T77" fmla="*/ 74966 h 271102"/>
              <a:gd name="T78" fmla="*/ 415132 w 306028"/>
              <a:gd name="T79" fmla="*/ 116121 h 271102"/>
              <a:gd name="T80" fmla="*/ 259160 w 306028"/>
              <a:gd name="T81" fmla="*/ 74966 h 271102"/>
              <a:gd name="T82" fmla="*/ 267690 w 306028"/>
              <a:gd name="T83" fmla="*/ 161928 h 271102"/>
              <a:gd name="T84" fmla="*/ 41991 w 306028"/>
              <a:gd name="T85" fmla="*/ 489509 h 271102"/>
              <a:gd name="T86" fmla="*/ 0 w 306028"/>
              <a:gd name="T87" fmla="*/ 138390 h 271102"/>
              <a:gd name="T88" fmla="*/ 374453 w 306028"/>
              <a:gd name="T89" fmla="*/ 46133 h 271102"/>
              <a:gd name="T90" fmla="*/ 374453 w 306028"/>
              <a:gd name="T91" fmla="*/ 446258 h 271102"/>
              <a:gd name="T92" fmla="*/ 374453 w 306028"/>
              <a:gd name="T93" fmla="*/ 46133 h 271102"/>
              <a:gd name="T94" fmla="*/ 555740 w 306028"/>
              <a:gd name="T95" fmla="*/ 41305 h 271102"/>
              <a:gd name="T96" fmla="*/ 289843 w 306028"/>
              <a:gd name="T97" fmla="*/ 492391 h 271102"/>
              <a:gd name="T98" fmla="*/ 514583 w 306028"/>
              <a:gd name="T99" fmla="*/ 475999 h 271102"/>
              <a:gd name="T100" fmla="*/ 514583 w 306028"/>
              <a:gd name="T101" fmla="*/ 17047 h 271102"/>
              <a:gd name="T102" fmla="*/ 209486 w 306028"/>
              <a:gd name="T103" fmla="*/ 52452 h 271102"/>
              <a:gd name="T104" fmla="*/ 193153 w 306028"/>
              <a:gd name="T105" fmla="*/ 41305 h 2711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06028" h="271102">
                <a:moveTo>
                  <a:pt x="251619" y="191914"/>
                </a:moveTo>
                <a:cubicBezTo>
                  <a:pt x="244066" y="191914"/>
                  <a:pt x="237952" y="198029"/>
                  <a:pt x="237952" y="205582"/>
                </a:cubicBezTo>
                <a:cubicBezTo>
                  <a:pt x="237952" y="213134"/>
                  <a:pt x="244066" y="219249"/>
                  <a:pt x="251619" y="219249"/>
                </a:cubicBezTo>
                <a:cubicBezTo>
                  <a:pt x="259172" y="219249"/>
                  <a:pt x="264927" y="213134"/>
                  <a:pt x="264927" y="205582"/>
                </a:cubicBezTo>
                <a:cubicBezTo>
                  <a:pt x="264927" y="198029"/>
                  <a:pt x="259172" y="191914"/>
                  <a:pt x="251619" y="191914"/>
                </a:cubicBezTo>
                <a:close/>
                <a:moveTo>
                  <a:pt x="33131" y="185738"/>
                </a:moveTo>
                <a:lnTo>
                  <a:pt x="50656" y="185738"/>
                </a:lnTo>
                <a:cubicBezTo>
                  <a:pt x="53460" y="185738"/>
                  <a:pt x="55213" y="187570"/>
                  <a:pt x="55213" y="190501"/>
                </a:cubicBezTo>
                <a:cubicBezTo>
                  <a:pt x="55213" y="192699"/>
                  <a:pt x="53460" y="194897"/>
                  <a:pt x="50656" y="194897"/>
                </a:cubicBezTo>
                <a:lnTo>
                  <a:pt x="33131" y="194897"/>
                </a:lnTo>
                <a:cubicBezTo>
                  <a:pt x="30328" y="194897"/>
                  <a:pt x="28575" y="192699"/>
                  <a:pt x="28575" y="190501"/>
                </a:cubicBezTo>
                <a:cubicBezTo>
                  <a:pt x="28575" y="187570"/>
                  <a:pt x="30328" y="185738"/>
                  <a:pt x="33131" y="185738"/>
                </a:cubicBezTo>
                <a:close/>
                <a:moveTo>
                  <a:pt x="251619" y="182563"/>
                </a:moveTo>
                <a:cubicBezTo>
                  <a:pt x="264208" y="182563"/>
                  <a:pt x="274278" y="192993"/>
                  <a:pt x="274278" y="205582"/>
                </a:cubicBezTo>
                <a:cubicBezTo>
                  <a:pt x="274278" y="218170"/>
                  <a:pt x="264208" y="228240"/>
                  <a:pt x="251619" y="228240"/>
                </a:cubicBezTo>
                <a:cubicBezTo>
                  <a:pt x="239031" y="228240"/>
                  <a:pt x="228600" y="218170"/>
                  <a:pt x="228600" y="205582"/>
                </a:cubicBezTo>
                <a:cubicBezTo>
                  <a:pt x="228600" y="192993"/>
                  <a:pt x="239031" y="182563"/>
                  <a:pt x="251619" y="182563"/>
                </a:cubicBezTo>
                <a:close/>
                <a:moveTo>
                  <a:pt x="158751" y="182563"/>
                </a:moveTo>
                <a:cubicBezTo>
                  <a:pt x="171573" y="182563"/>
                  <a:pt x="182197" y="192912"/>
                  <a:pt x="182197" y="205403"/>
                </a:cubicBezTo>
                <a:cubicBezTo>
                  <a:pt x="182197" y="217894"/>
                  <a:pt x="171573" y="228243"/>
                  <a:pt x="158751" y="228243"/>
                </a:cubicBezTo>
                <a:cubicBezTo>
                  <a:pt x="156186" y="228243"/>
                  <a:pt x="153988" y="226102"/>
                  <a:pt x="153988" y="223604"/>
                </a:cubicBezTo>
                <a:cubicBezTo>
                  <a:pt x="153988" y="221106"/>
                  <a:pt x="156186" y="218964"/>
                  <a:pt x="158751" y="218964"/>
                </a:cubicBezTo>
                <a:cubicBezTo>
                  <a:pt x="166444" y="218964"/>
                  <a:pt x="172672" y="212897"/>
                  <a:pt x="172672" y="205403"/>
                </a:cubicBezTo>
                <a:cubicBezTo>
                  <a:pt x="172672" y="197909"/>
                  <a:pt x="166444" y="191842"/>
                  <a:pt x="158751" y="191842"/>
                </a:cubicBezTo>
                <a:cubicBezTo>
                  <a:pt x="156186" y="191842"/>
                  <a:pt x="153988" y="189701"/>
                  <a:pt x="153988" y="187202"/>
                </a:cubicBezTo>
                <a:cubicBezTo>
                  <a:pt x="153988" y="184704"/>
                  <a:pt x="156186" y="182563"/>
                  <a:pt x="158751" y="182563"/>
                </a:cubicBezTo>
                <a:close/>
                <a:moveTo>
                  <a:pt x="33198" y="157163"/>
                </a:moveTo>
                <a:lnTo>
                  <a:pt x="68047" y="157163"/>
                </a:lnTo>
                <a:cubicBezTo>
                  <a:pt x="70536" y="157163"/>
                  <a:pt x="72669" y="159280"/>
                  <a:pt x="72669" y="161749"/>
                </a:cubicBezTo>
                <a:cubicBezTo>
                  <a:pt x="72669" y="164219"/>
                  <a:pt x="70536" y="166335"/>
                  <a:pt x="68047" y="166335"/>
                </a:cubicBezTo>
                <a:lnTo>
                  <a:pt x="33198" y="166335"/>
                </a:lnTo>
                <a:cubicBezTo>
                  <a:pt x="30353" y="166335"/>
                  <a:pt x="28575" y="164219"/>
                  <a:pt x="28575" y="161749"/>
                </a:cubicBezTo>
                <a:cubicBezTo>
                  <a:pt x="28575" y="159280"/>
                  <a:pt x="30353" y="157163"/>
                  <a:pt x="33198" y="157163"/>
                </a:cubicBezTo>
                <a:close/>
                <a:moveTo>
                  <a:pt x="33219" y="130175"/>
                </a:moveTo>
                <a:lnTo>
                  <a:pt x="95012" y="130175"/>
                </a:lnTo>
                <a:cubicBezTo>
                  <a:pt x="97513" y="130175"/>
                  <a:pt x="99656" y="131978"/>
                  <a:pt x="99656" y="134862"/>
                </a:cubicBezTo>
                <a:lnTo>
                  <a:pt x="99656" y="215616"/>
                </a:lnTo>
                <a:cubicBezTo>
                  <a:pt x="99656" y="218500"/>
                  <a:pt x="97513" y="220303"/>
                  <a:pt x="95012" y="220303"/>
                </a:cubicBezTo>
                <a:lnTo>
                  <a:pt x="33219" y="220303"/>
                </a:lnTo>
                <a:cubicBezTo>
                  <a:pt x="30361" y="220303"/>
                  <a:pt x="28575" y="218500"/>
                  <a:pt x="28575" y="215616"/>
                </a:cubicBezTo>
                <a:cubicBezTo>
                  <a:pt x="28575" y="213092"/>
                  <a:pt x="30361" y="211290"/>
                  <a:pt x="33219" y="211290"/>
                </a:cubicBezTo>
                <a:lnTo>
                  <a:pt x="90726" y="211290"/>
                </a:lnTo>
                <a:lnTo>
                  <a:pt x="90726" y="139188"/>
                </a:lnTo>
                <a:lnTo>
                  <a:pt x="33219" y="139188"/>
                </a:lnTo>
                <a:cubicBezTo>
                  <a:pt x="30361" y="139188"/>
                  <a:pt x="28575" y="137385"/>
                  <a:pt x="28575" y="134862"/>
                </a:cubicBezTo>
                <a:cubicBezTo>
                  <a:pt x="28575" y="131978"/>
                  <a:pt x="30361" y="130175"/>
                  <a:pt x="33219" y="130175"/>
                </a:cubicBezTo>
                <a:close/>
                <a:moveTo>
                  <a:pt x="251619" y="122064"/>
                </a:moveTo>
                <a:cubicBezTo>
                  <a:pt x="244066" y="122064"/>
                  <a:pt x="237952" y="128179"/>
                  <a:pt x="237952" y="135731"/>
                </a:cubicBezTo>
                <a:cubicBezTo>
                  <a:pt x="237952" y="143284"/>
                  <a:pt x="244066" y="149399"/>
                  <a:pt x="251619" y="149399"/>
                </a:cubicBezTo>
                <a:cubicBezTo>
                  <a:pt x="259172" y="149399"/>
                  <a:pt x="264927" y="143284"/>
                  <a:pt x="264927" y="135731"/>
                </a:cubicBezTo>
                <a:cubicBezTo>
                  <a:pt x="264927" y="128179"/>
                  <a:pt x="259172" y="122064"/>
                  <a:pt x="251619" y="122064"/>
                </a:cubicBezTo>
                <a:close/>
                <a:moveTo>
                  <a:pt x="251619" y="112713"/>
                </a:moveTo>
                <a:cubicBezTo>
                  <a:pt x="264208" y="112713"/>
                  <a:pt x="274278" y="123143"/>
                  <a:pt x="274278" y="135731"/>
                </a:cubicBezTo>
                <a:cubicBezTo>
                  <a:pt x="274278" y="148320"/>
                  <a:pt x="264208" y="158390"/>
                  <a:pt x="251619" y="158390"/>
                </a:cubicBezTo>
                <a:cubicBezTo>
                  <a:pt x="239031" y="158390"/>
                  <a:pt x="228600" y="148320"/>
                  <a:pt x="228600" y="135731"/>
                </a:cubicBezTo>
                <a:cubicBezTo>
                  <a:pt x="228600" y="123143"/>
                  <a:pt x="239031" y="112713"/>
                  <a:pt x="251619" y="112713"/>
                </a:cubicBezTo>
                <a:close/>
                <a:moveTo>
                  <a:pt x="158751" y="112713"/>
                </a:moveTo>
                <a:cubicBezTo>
                  <a:pt x="171573" y="112713"/>
                  <a:pt x="182197" y="123143"/>
                  <a:pt x="182197" y="135731"/>
                </a:cubicBezTo>
                <a:cubicBezTo>
                  <a:pt x="182197" y="148320"/>
                  <a:pt x="171573" y="158390"/>
                  <a:pt x="158751" y="158390"/>
                </a:cubicBezTo>
                <a:cubicBezTo>
                  <a:pt x="156186" y="158390"/>
                  <a:pt x="153988" y="156592"/>
                  <a:pt x="153988" y="154074"/>
                </a:cubicBezTo>
                <a:cubicBezTo>
                  <a:pt x="153988" y="151197"/>
                  <a:pt x="156186" y="149399"/>
                  <a:pt x="158751" y="149399"/>
                </a:cubicBezTo>
                <a:cubicBezTo>
                  <a:pt x="166444" y="149399"/>
                  <a:pt x="172672" y="143284"/>
                  <a:pt x="172672" y="135731"/>
                </a:cubicBezTo>
                <a:cubicBezTo>
                  <a:pt x="172672" y="128179"/>
                  <a:pt x="166444" y="122064"/>
                  <a:pt x="158751" y="122064"/>
                </a:cubicBezTo>
                <a:cubicBezTo>
                  <a:pt x="156186" y="122064"/>
                  <a:pt x="153988" y="119906"/>
                  <a:pt x="153988" y="117389"/>
                </a:cubicBezTo>
                <a:cubicBezTo>
                  <a:pt x="153988" y="114871"/>
                  <a:pt x="156186" y="112713"/>
                  <a:pt x="158751" y="112713"/>
                </a:cubicBezTo>
                <a:close/>
                <a:moveTo>
                  <a:pt x="18426" y="90235"/>
                </a:moveTo>
                <a:lnTo>
                  <a:pt x="18426" y="255835"/>
                </a:lnTo>
                <a:cubicBezTo>
                  <a:pt x="18426" y="258355"/>
                  <a:pt x="20594" y="260515"/>
                  <a:pt x="23123" y="260515"/>
                </a:cubicBezTo>
                <a:lnTo>
                  <a:pt x="133318" y="260515"/>
                </a:lnTo>
                <a:cubicBezTo>
                  <a:pt x="135847" y="260515"/>
                  <a:pt x="138014" y="258355"/>
                  <a:pt x="138014" y="255835"/>
                </a:cubicBezTo>
                <a:lnTo>
                  <a:pt x="138014" y="90235"/>
                </a:lnTo>
                <a:lnTo>
                  <a:pt x="18426" y="90235"/>
                </a:lnTo>
                <a:close/>
                <a:moveTo>
                  <a:pt x="14090" y="50635"/>
                </a:moveTo>
                <a:cubicBezTo>
                  <a:pt x="11561" y="50635"/>
                  <a:pt x="9394" y="52795"/>
                  <a:pt x="9394" y="55315"/>
                </a:cubicBezTo>
                <a:lnTo>
                  <a:pt x="9394" y="76195"/>
                </a:lnTo>
                <a:cubicBezTo>
                  <a:pt x="9394" y="78715"/>
                  <a:pt x="11561" y="80875"/>
                  <a:pt x="14090" y="80875"/>
                </a:cubicBezTo>
                <a:lnTo>
                  <a:pt x="142711" y="80875"/>
                </a:lnTo>
                <a:cubicBezTo>
                  <a:pt x="145240" y="80875"/>
                  <a:pt x="147408" y="78715"/>
                  <a:pt x="147408" y="76195"/>
                </a:cubicBezTo>
                <a:lnTo>
                  <a:pt x="147408" y="55315"/>
                </a:lnTo>
                <a:cubicBezTo>
                  <a:pt x="147408" y="52795"/>
                  <a:pt x="145240" y="50635"/>
                  <a:pt x="142711" y="50635"/>
                </a:cubicBezTo>
                <a:lnTo>
                  <a:pt x="127176" y="50635"/>
                </a:lnTo>
                <a:lnTo>
                  <a:pt x="127176" y="65755"/>
                </a:lnTo>
                <a:cubicBezTo>
                  <a:pt x="127176" y="68275"/>
                  <a:pt x="125008" y="70435"/>
                  <a:pt x="122479" y="70435"/>
                </a:cubicBezTo>
                <a:cubicBezTo>
                  <a:pt x="119950" y="70435"/>
                  <a:pt x="117782" y="68275"/>
                  <a:pt x="117782" y="65755"/>
                </a:cubicBezTo>
                <a:lnTo>
                  <a:pt x="117782" y="50635"/>
                </a:lnTo>
                <a:lnTo>
                  <a:pt x="97550" y="50635"/>
                </a:lnTo>
                <a:lnTo>
                  <a:pt x="97550" y="65755"/>
                </a:lnTo>
                <a:cubicBezTo>
                  <a:pt x="97550" y="68275"/>
                  <a:pt x="95382" y="70435"/>
                  <a:pt x="92853" y="70435"/>
                </a:cubicBezTo>
                <a:cubicBezTo>
                  <a:pt x="90324" y="70435"/>
                  <a:pt x="88156" y="68275"/>
                  <a:pt x="88156" y="65755"/>
                </a:cubicBezTo>
                <a:lnTo>
                  <a:pt x="88156" y="50635"/>
                </a:lnTo>
                <a:lnTo>
                  <a:pt x="68285" y="50635"/>
                </a:lnTo>
                <a:lnTo>
                  <a:pt x="68285" y="65755"/>
                </a:lnTo>
                <a:cubicBezTo>
                  <a:pt x="68285" y="68275"/>
                  <a:pt x="66117" y="70435"/>
                  <a:pt x="63588" y="70435"/>
                </a:cubicBezTo>
                <a:cubicBezTo>
                  <a:pt x="61059" y="70435"/>
                  <a:pt x="58891" y="68275"/>
                  <a:pt x="58891" y="65755"/>
                </a:cubicBezTo>
                <a:lnTo>
                  <a:pt x="58891" y="50635"/>
                </a:lnTo>
                <a:lnTo>
                  <a:pt x="38659" y="50635"/>
                </a:lnTo>
                <a:lnTo>
                  <a:pt x="38659" y="65755"/>
                </a:lnTo>
                <a:cubicBezTo>
                  <a:pt x="38659" y="68275"/>
                  <a:pt x="36852" y="70435"/>
                  <a:pt x="34323" y="70435"/>
                </a:cubicBezTo>
                <a:cubicBezTo>
                  <a:pt x="31794" y="70435"/>
                  <a:pt x="29626" y="68275"/>
                  <a:pt x="29626" y="65755"/>
                </a:cubicBezTo>
                <a:lnTo>
                  <a:pt x="29626" y="50635"/>
                </a:lnTo>
                <a:lnTo>
                  <a:pt x="14090" y="50635"/>
                </a:lnTo>
                <a:close/>
                <a:moveTo>
                  <a:pt x="251619" y="50626"/>
                </a:moveTo>
                <a:cubicBezTo>
                  <a:pt x="244066" y="50626"/>
                  <a:pt x="237952" y="56381"/>
                  <a:pt x="237952" y="63934"/>
                </a:cubicBezTo>
                <a:cubicBezTo>
                  <a:pt x="237952" y="71487"/>
                  <a:pt x="244066" y="77602"/>
                  <a:pt x="251619" y="77602"/>
                </a:cubicBezTo>
                <a:cubicBezTo>
                  <a:pt x="259172" y="77602"/>
                  <a:pt x="264927" y="71487"/>
                  <a:pt x="264927" y="63934"/>
                </a:cubicBezTo>
                <a:cubicBezTo>
                  <a:pt x="264927" y="56381"/>
                  <a:pt x="259172" y="50626"/>
                  <a:pt x="251619" y="50626"/>
                </a:cubicBezTo>
                <a:close/>
                <a:moveTo>
                  <a:pt x="170921" y="43930"/>
                </a:moveTo>
                <a:cubicBezTo>
                  <a:pt x="177624" y="48200"/>
                  <a:pt x="182210" y="55672"/>
                  <a:pt x="182210" y="63500"/>
                </a:cubicBezTo>
                <a:cubicBezTo>
                  <a:pt x="182210" y="71684"/>
                  <a:pt x="177624" y="79157"/>
                  <a:pt x="170921" y="83071"/>
                </a:cubicBezTo>
                <a:cubicBezTo>
                  <a:pt x="169863" y="83782"/>
                  <a:pt x="169510" y="83782"/>
                  <a:pt x="168452" y="83782"/>
                </a:cubicBezTo>
                <a:cubicBezTo>
                  <a:pt x="167041" y="83782"/>
                  <a:pt x="165630" y="83071"/>
                  <a:pt x="164571" y="81647"/>
                </a:cubicBezTo>
                <a:cubicBezTo>
                  <a:pt x="163513" y="79157"/>
                  <a:pt x="164219" y="76666"/>
                  <a:pt x="166335" y="75242"/>
                </a:cubicBezTo>
                <a:cubicBezTo>
                  <a:pt x="170569" y="72752"/>
                  <a:pt x="173038" y="68482"/>
                  <a:pt x="173038" y="63500"/>
                </a:cubicBezTo>
                <a:cubicBezTo>
                  <a:pt x="173038" y="58875"/>
                  <a:pt x="170569" y="54249"/>
                  <a:pt x="166335" y="52114"/>
                </a:cubicBezTo>
                <a:cubicBezTo>
                  <a:pt x="164219" y="50691"/>
                  <a:pt x="163513" y="47844"/>
                  <a:pt x="164571" y="45710"/>
                </a:cubicBezTo>
                <a:cubicBezTo>
                  <a:pt x="165983" y="43575"/>
                  <a:pt x="168452" y="42863"/>
                  <a:pt x="170921" y="43930"/>
                </a:cubicBezTo>
                <a:close/>
                <a:moveTo>
                  <a:pt x="251619" y="41275"/>
                </a:moveTo>
                <a:cubicBezTo>
                  <a:pt x="264208" y="41275"/>
                  <a:pt x="274278" y="51346"/>
                  <a:pt x="274278" y="63934"/>
                </a:cubicBezTo>
                <a:cubicBezTo>
                  <a:pt x="274278" y="76523"/>
                  <a:pt x="264208" y="86953"/>
                  <a:pt x="251619" y="86953"/>
                </a:cubicBezTo>
                <a:cubicBezTo>
                  <a:pt x="239031" y="86953"/>
                  <a:pt x="228600" y="76523"/>
                  <a:pt x="228600" y="63934"/>
                </a:cubicBezTo>
                <a:cubicBezTo>
                  <a:pt x="228600" y="51346"/>
                  <a:pt x="239031" y="41275"/>
                  <a:pt x="251619" y="41275"/>
                </a:cubicBezTo>
                <a:close/>
                <a:moveTo>
                  <a:pt x="14090" y="41275"/>
                </a:moveTo>
                <a:lnTo>
                  <a:pt x="142711" y="41275"/>
                </a:lnTo>
                <a:cubicBezTo>
                  <a:pt x="150298" y="41275"/>
                  <a:pt x="156802" y="47755"/>
                  <a:pt x="156802" y="55315"/>
                </a:cubicBezTo>
                <a:lnTo>
                  <a:pt x="156802" y="76195"/>
                </a:lnTo>
                <a:cubicBezTo>
                  <a:pt x="156802" y="82315"/>
                  <a:pt x="152828" y="87355"/>
                  <a:pt x="147408" y="89155"/>
                </a:cubicBezTo>
                <a:lnTo>
                  <a:pt x="147408" y="255835"/>
                </a:lnTo>
                <a:cubicBezTo>
                  <a:pt x="147408" y="263395"/>
                  <a:pt x="141266" y="269515"/>
                  <a:pt x="133318" y="269515"/>
                </a:cubicBezTo>
                <a:lnTo>
                  <a:pt x="23123" y="269515"/>
                </a:lnTo>
                <a:cubicBezTo>
                  <a:pt x="15536" y="269515"/>
                  <a:pt x="9394" y="263395"/>
                  <a:pt x="9394" y="255835"/>
                </a:cubicBezTo>
                <a:lnTo>
                  <a:pt x="9394" y="89155"/>
                </a:lnTo>
                <a:cubicBezTo>
                  <a:pt x="3974" y="87355"/>
                  <a:pt x="0" y="82315"/>
                  <a:pt x="0" y="76195"/>
                </a:cubicBezTo>
                <a:lnTo>
                  <a:pt x="0" y="55315"/>
                </a:lnTo>
                <a:cubicBezTo>
                  <a:pt x="0" y="47755"/>
                  <a:pt x="6503" y="41275"/>
                  <a:pt x="14090" y="41275"/>
                </a:cubicBezTo>
                <a:close/>
                <a:moveTo>
                  <a:pt x="206199" y="25400"/>
                </a:moveTo>
                <a:cubicBezTo>
                  <a:pt x="208669" y="25400"/>
                  <a:pt x="210785" y="27206"/>
                  <a:pt x="210785" y="29734"/>
                </a:cubicBezTo>
                <a:lnTo>
                  <a:pt x="210785" y="241007"/>
                </a:lnTo>
                <a:cubicBezTo>
                  <a:pt x="210785" y="243535"/>
                  <a:pt x="208669" y="245702"/>
                  <a:pt x="206199" y="245702"/>
                </a:cubicBezTo>
                <a:cubicBezTo>
                  <a:pt x="203730" y="245702"/>
                  <a:pt x="201613" y="243535"/>
                  <a:pt x="201613" y="241007"/>
                </a:cubicBezTo>
                <a:lnTo>
                  <a:pt x="201613" y="29734"/>
                </a:lnTo>
                <a:cubicBezTo>
                  <a:pt x="201613" y="27206"/>
                  <a:pt x="203730" y="25400"/>
                  <a:pt x="206199" y="25400"/>
                </a:cubicBezTo>
                <a:close/>
                <a:moveTo>
                  <a:pt x="129028" y="0"/>
                </a:moveTo>
                <a:lnTo>
                  <a:pt x="283364" y="0"/>
                </a:lnTo>
                <a:cubicBezTo>
                  <a:pt x="295595" y="0"/>
                  <a:pt x="306028" y="10108"/>
                  <a:pt x="306028" y="22742"/>
                </a:cubicBezTo>
                <a:lnTo>
                  <a:pt x="306028" y="248360"/>
                </a:lnTo>
                <a:cubicBezTo>
                  <a:pt x="306028" y="260994"/>
                  <a:pt x="295595" y="271102"/>
                  <a:pt x="283364" y="271102"/>
                </a:cubicBezTo>
                <a:lnTo>
                  <a:pt x="159607" y="271102"/>
                </a:lnTo>
                <a:cubicBezTo>
                  <a:pt x="157089" y="271102"/>
                  <a:pt x="154930" y="268936"/>
                  <a:pt x="154930" y="266409"/>
                </a:cubicBezTo>
                <a:cubicBezTo>
                  <a:pt x="154930" y="263882"/>
                  <a:pt x="157089" y="262077"/>
                  <a:pt x="159607" y="262077"/>
                </a:cubicBezTo>
                <a:lnTo>
                  <a:pt x="283364" y="262077"/>
                </a:lnTo>
                <a:cubicBezTo>
                  <a:pt x="290559" y="262077"/>
                  <a:pt x="296675" y="255941"/>
                  <a:pt x="296675" y="248360"/>
                </a:cubicBezTo>
                <a:lnTo>
                  <a:pt x="296675" y="22742"/>
                </a:lnTo>
                <a:cubicBezTo>
                  <a:pt x="296675" y="15522"/>
                  <a:pt x="290559" y="9386"/>
                  <a:pt x="283364" y="9386"/>
                </a:cubicBezTo>
                <a:lnTo>
                  <a:pt x="129028" y="9386"/>
                </a:lnTo>
                <a:cubicBezTo>
                  <a:pt x="121473" y="9386"/>
                  <a:pt x="115357" y="15522"/>
                  <a:pt x="115357" y="22742"/>
                </a:cubicBezTo>
                <a:lnTo>
                  <a:pt x="115357" y="28879"/>
                </a:lnTo>
                <a:cubicBezTo>
                  <a:pt x="115357" y="31406"/>
                  <a:pt x="113558" y="33572"/>
                  <a:pt x="110680" y="33572"/>
                </a:cubicBezTo>
                <a:cubicBezTo>
                  <a:pt x="108162" y="33572"/>
                  <a:pt x="106363" y="31406"/>
                  <a:pt x="106363" y="28879"/>
                </a:cubicBezTo>
                <a:lnTo>
                  <a:pt x="106363" y="22742"/>
                </a:lnTo>
                <a:cubicBezTo>
                  <a:pt x="106363" y="10108"/>
                  <a:pt x="116436" y="0"/>
                  <a:pt x="129028" y="0"/>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34" name="Freeform 752">
            <a:extLst>
              <a:ext uri="{FF2B5EF4-FFF2-40B4-BE49-F238E27FC236}">
                <a16:creationId xmlns:a16="http://schemas.microsoft.com/office/drawing/2014/main" id="{95B1016E-CEB2-E04A-A8AD-F70F980AF7CB}"/>
              </a:ext>
            </a:extLst>
          </p:cNvPr>
          <p:cNvSpPr>
            <a:spLocks noChangeArrowheads="1"/>
          </p:cNvSpPr>
          <p:nvPr/>
        </p:nvSpPr>
        <p:spPr bwMode="auto">
          <a:xfrm>
            <a:off x="11577346" y="3599083"/>
            <a:ext cx="796754" cy="796754"/>
          </a:xfrm>
          <a:custGeom>
            <a:avLst/>
            <a:gdLst>
              <a:gd name="T0" fmla="*/ 350614 w 306027"/>
              <a:gd name="T1" fmla="*/ 538708 h 306026"/>
              <a:gd name="T2" fmla="*/ 205126 w 306027"/>
              <a:gd name="T3" fmla="*/ 380198 h 306026"/>
              <a:gd name="T4" fmla="*/ 269350 w 306027"/>
              <a:gd name="T5" fmla="*/ 380198 h 306026"/>
              <a:gd name="T6" fmla="*/ 367655 w 306027"/>
              <a:gd name="T7" fmla="*/ 363168 h 306026"/>
              <a:gd name="T8" fmla="*/ 367655 w 306027"/>
              <a:gd name="T9" fmla="*/ 257712 h 306026"/>
              <a:gd name="T10" fmla="*/ 350614 w 306027"/>
              <a:gd name="T11" fmla="*/ 363168 h 306026"/>
              <a:gd name="T12" fmla="*/ 205126 w 306027"/>
              <a:gd name="T13" fmla="*/ 257712 h 306026"/>
              <a:gd name="T14" fmla="*/ 269350 w 306027"/>
              <a:gd name="T15" fmla="*/ 257712 h 306026"/>
              <a:gd name="T16" fmla="*/ 123861 w 306027"/>
              <a:gd name="T17" fmla="*/ 363168 h 306026"/>
              <a:gd name="T18" fmla="*/ 123861 w 306027"/>
              <a:gd name="T19" fmla="*/ 257712 h 306026"/>
              <a:gd name="T20" fmla="*/ 218888 w 306027"/>
              <a:gd name="T21" fmla="*/ 126712 h 306026"/>
              <a:gd name="T22" fmla="*/ 41942 w 306027"/>
              <a:gd name="T23" fmla="*/ 538708 h 306026"/>
              <a:gd name="T24" fmla="*/ 67502 w 306027"/>
              <a:gd name="T25" fmla="*/ 502028 h 306026"/>
              <a:gd name="T26" fmla="*/ 188087 w 306027"/>
              <a:gd name="T27" fmla="*/ 485654 h 306026"/>
              <a:gd name="T28" fmla="*/ 123861 w 306027"/>
              <a:gd name="T29" fmla="*/ 460108 h 306026"/>
              <a:gd name="T30" fmla="*/ 106822 w 306027"/>
              <a:gd name="T31" fmla="*/ 380198 h 306026"/>
              <a:gd name="T32" fmla="*/ 67502 w 306027"/>
              <a:gd name="T33" fmla="*/ 363168 h 306026"/>
              <a:gd name="T34" fmla="*/ 67502 w 306027"/>
              <a:gd name="T35" fmla="*/ 257712 h 306026"/>
              <a:gd name="T36" fmla="*/ 106822 w 306027"/>
              <a:gd name="T37" fmla="*/ 240683 h 306026"/>
              <a:gd name="T38" fmla="*/ 123861 w 306027"/>
              <a:gd name="T39" fmla="*/ 160117 h 306026"/>
              <a:gd name="T40" fmla="*/ 188087 w 306027"/>
              <a:gd name="T41" fmla="*/ 160117 h 306026"/>
              <a:gd name="T42" fmla="*/ 205126 w 306027"/>
              <a:gd name="T43" fmla="*/ 240683 h 306026"/>
              <a:gd name="T44" fmla="*/ 277871 w 306027"/>
              <a:gd name="T45" fmla="*/ 151602 h 306026"/>
              <a:gd name="T46" fmla="*/ 350614 w 306027"/>
              <a:gd name="T47" fmla="*/ 240683 h 306026"/>
              <a:gd name="T48" fmla="*/ 367655 w 306027"/>
              <a:gd name="T49" fmla="*/ 160117 h 306026"/>
              <a:gd name="T50" fmla="*/ 432535 w 306027"/>
              <a:gd name="T51" fmla="*/ 160117 h 306026"/>
              <a:gd name="T52" fmla="*/ 448918 w 306027"/>
              <a:gd name="T53" fmla="*/ 240683 h 306026"/>
              <a:gd name="T54" fmla="*/ 488240 w 306027"/>
              <a:gd name="T55" fmla="*/ 257712 h 306026"/>
              <a:gd name="T56" fmla="*/ 488240 w 306027"/>
              <a:gd name="T57" fmla="*/ 363168 h 306026"/>
              <a:gd name="T58" fmla="*/ 448918 w 306027"/>
              <a:gd name="T59" fmla="*/ 380198 h 306026"/>
              <a:gd name="T60" fmla="*/ 432535 w 306027"/>
              <a:gd name="T61" fmla="*/ 460108 h 306026"/>
              <a:gd name="T62" fmla="*/ 367655 w 306027"/>
              <a:gd name="T63" fmla="*/ 485654 h 306026"/>
              <a:gd name="T64" fmla="*/ 488240 w 306027"/>
              <a:gd name="T65" fmla="*/ 502028 h 306026"/>
              <a:gd name="T66" fmla="*/ 513798 w 306027"/>
              <a:gd name="T67" fmla="*/ 538708 h 306026"/>
              <a:gd name="T68" fmla="*/ 336852 w 306027"/>
              <a:gd name="T69" fmla="*/ 126712 h 306026"/>
              <a:gd name="T70" fmla="*/ 530182 w 306027"/>
              <a:gd name="T71" fmla="*/ 126712 h 306026"/>
              <a:gd name="T72" fmla="*/ 555740 w 306027"/>
              <a:gd name="T73" fmla="*/ 547223 h 306026"/>
              <a:gd name="T74" fmla="*/ 359134 w 306027"/>
              <a:gd name="T75" fmla="*/ 555738 h 306026"/>
              <a:gd name="T76" fmla="*/ 8519 w 306027"/>
              <a:gd name="T77" fmla="*/ 555738 h 306026"/>
              <a:gd name="T78" fmla="*/ 25558 w 306027"/>
              <a:gd name="T79" fmla="*/ 538708 h 306026"/>
              <a:gd name="T80" fmla="*/ 279311 w 306027"/>
              <a:gd name="T81" fmla="*/ 31711 h 306026"/>
              <a:gd name="T82" fmla="*/ 305668 w 306027"/>
              <a:gd name="T83" fmla="*/ 57167 h 306026"/>
              <a:gd name="T84" fmla="*/ 287877 w 306027"/>
              <a:gd name="T85" fmla="*/ 74138 h 306026"/>
              <a:gd name="T86" fmla="*/ 270745 w 306027"/>
              <a:gd name="T87" fmla="*/ 91762 h 306026"/>
              <a:gd name="T88" fmla="*/ 245045 w 306027"/>
              <a:gd name="T89" fmla="*/ 65653 h 306026"/>
              <a:gd name="T90" fmla="*/ 270745 w 306027"/>
              <a:gd name="T91" fmla="*/ 40197 h 306026"/>
              <a:gd name="T92" fmla="*/ 229776 w 306027"/>
              <a:gd name="T93" fmla="*/ 67090 h 306026"/>
              <a:gd name="T94" fmla="*/ 280422 w 306027"/>
              <a:gd name="T95" fmla="*/ 16444 h 306026"/>
              <a:gd name="T96" fmla="*/ 280422 w 306027"/>
              <a:gd name="T97" fmla="*/ 134837 h 30602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06027" h="306026">
                <a:moveTo>
                  <a:pt x="157705" y="209362"/>
                </a:moveTo>
                <a:lnTo>
                  <a:pt x="157705" y="296648"/>
                </a:lnTo>
                <a:lnTo>
                  <a:pt x="193071" y="296648"/>
                </a:lnTo>
                <a:lnTo>
                  <a:pt x="193071" y="209362"/>
                </a:lnTo>
                <a:lnTo>
                  <a:pt x="157705" y="209362"/>
                </a:lnTo>
                <a:close/>
                <a:moveTo>
                  <a:pt x="112956" y="209362"/>
                </a:moveTo>
                <a:lnTo>
                  <a:pt x="112956" y="296648"/>
                </a:lnTo>
                <a:lnTo>
                  <a:pt x="148322" y="296648"/>
                </a:lnTo>
                <a:lnTo>
                  <a:pt x="148322" y="209362"/>
                </a:lnTo>
                <a:lnTo>
                  <a:pt x="112956" y="209362"/>
                </a:lnTo>
                <a:close/>
                <a:moveTo>
                  <a:pt x="202455" y="141913"/>
                </a:moveTo>
                <a:lnTo>
                  <a:pt x="202455" y="199984"/>
                </a:lnTo>
                <a:lnTo>
                  <a:pt x="238182" y="199984"/>
                </a:lnTo>
                <a:lnTo>
                  <a:pt x="238182" y="141913"/>
                </a:lnTo>
                <a:lnTo>
                  <a:pt x="202455" y="141913"/>
                </a:lnTo>
                <a:close/>
                <a:moveTo>
                  <a:pt x="157705" y="141913"/>
                </a:moveTo>
                <a:lnTo>
                  <a:pt x="157705" y="199984"/>
                </a:lnTo>
                <a:lnTo>
                  <a:pt x="193071" y="199984"/>
                </a:lnTo>
                <a:lnTo>
                  <a:pt x="193071" y="141913"/>
                </a:lnTo>
                <a:lnTo>
                  <a:pt x="157705" y="141913"/>
                </a:lnTo>
                <a:close/>
                <a:moveTo>
                  <a:pt x="112956" y="141913"/>
                </a:moveTo>
                <a:lnTo>
                  <a:pt x="112956" y="199984"/>
                </a:lnTo>
                <a:lnTo>
                  <a:pt x="148322" y="199984"/>
                </a:lnTo>
                <a:lnTo>
                  <a:pt x="148322" y="141913"/>
                </a:lnTo>
                <a:lnTo>
                  <a:pt x="112956" y="141913"/>
                </a:lnTo>
                <a:close/>
                <a:moveTo>
                  <a:pt x="68206" y="141913"/>
                </a:moveTo>
                <a:lnTo>
                  <a:pt x="68206" y="199984"/>
                </a:lnTo>
                <a:lnTo>
                  <a:pt x="103573" y="199984"/>
                </a:lnTo>
                <a:lnTo>
                  <a:pt x="103573" y="141913"/>
                </a:lnTo>
                <a:lnTo>
                  <a:pt x="68206" y="141913"/>
                </a:lnTo>
                <a:close/>
                <a:moveTo>
                  <a:pt x="18405" y="65087"/>
                </a:moveTo>
                <a:lnTo>
                  <a:pt x="116204" y="65087"/>
                </a:lnTo>
                <a:cubicBezTo>
                  <a:pt x="118730" y="65087"/>
                  <a:pt x="120534" y="67251"/>
                  <a:pt x="120534" y="69776"/>
                </a:cubicBezTo>
                <a:cubicBezTo>
                  <a:pt x="120534" y="72301"/>
                  <a:pt x="118730" y="74465"/>
                  <a:pt x="116204" y="74465"/>
                </a:cubicBezTo>
                <a:lnTo>
                  <a:pt x="23096" y="74465"/>
                </a:lnTo>
                <a:lnTo>
                  <a:pt x="23096" y="296648"/>
                </a:lnTo>
                <a:lnTo>
                  <a:pt x="103573" y="296648"/>
                </a:lnTo>
                <a:lnTo>
                  <a:pt x="103573" y="276450"/>
                </a:lnTo>
                <a:lnTo>
                  <a:pt x="37171" y="276450"/>
                </a:lnTo>
                <a:cubicBezTo>
                  <a:pt x="34644" y="276450"/>
                  <a:pt x="32479" y="274647"/>
                  <a:pt x="32479" y="272122"/>
                </a:cubicBezTo>
                <a:cubicBezTo>
                  <a:pt x="32479" y="269236"/>
                  <a:pt x="34644" y="267433"/>
                  <a:pt x="37171" y="267433"/>
                </a:cubicBezTo>
                <a:lnTo>
                  <a:pt x="103573" y="267433"/>
                </a:lnTo>
                <a:lnTo>
                  <a:pt x="103573" y="209362"/>
                </a:lnTo>
                <a:lnTo>
                  <a:pt x="68206" y="209362"/>
                </a:lnTo>
                <a:lnTo>
                  <a:pt x="68206" y="253366"/>
                </a:lnTo>
                <a:cubicBezTo>
                  <a:pt x="68206" y="255891"/>
                  <a:pt x="66041" y="258055"/>
                  <a:pt x="63515" y="258055"/>
                </a:cubicBezTo>
                <a:cubicBezTo>
                  <a:pt x="60989" y="258055"/>
                  <a:pt x="58823" y="255891"/>
                  <a:pt x="58823" y="253366"/>
                </a:cubicBezTo>
                <a:lnTo>
                  <a:pt x="58823" y="209362"/>
                </a:lnTo>
                <a:lnTo>
                  <a:pt x="37171" y="209362"/>
                </a:lnTo>
                <a:cubicBezTo>
                  <a:pt x="34644" y="209362"/>
                  <a:pt x="32479" y="207198"/>
                  <a:pt x="32479" y="204673"/>
                </a:cubicBezTo>
                <a:cubicBezTo>
                  <a:pt x="32479" y="202148"/>
                  <a:pt x="34644" y="199984"/>
                  <a:pt x="37171" y="199984"/>
                </a:cubicBezTo>
                <a:lnTo>
                  <a:pt x="58823" y="199984"/>
                </a:lnTo>
                <a:lnTo>
                  <a:pt x="58823" y="141913"/>
                </a:lnTo>
                <a:lnTo>
                  <a:pt x="37171" y="141913"/>
                </a:lnTo>
                <a:cubicBezTo>
                  <a:pt x="34644" y="141913"/>
                  <a:pt x="32479" y="139749"/>
                  <a:pt x="32479" y="137225"/>
                </a:cubicBezTo>
                <a:cubicBezTo>
                  <a:pt x="32479" y="134700"/>
                  <a:pt x="34644" y="132536"/>
                  <a:pt x="37171" y="132536"/>
                </a:cubicBezTo>
                <a:lnTo>
                  <a:pt x="58823" y="132536"/>
                </a:lnTo>
                <a:lnTo>
                  <a:pt x="58823" y="88171"/>
                </a:lnTo>
                <a:cubicBezTo>
                  <a:pt x="58823" y="85646"/>
                  <a:pt x="60989" y="83482"/>
                  <a:pt x="63515" y="83482"/>
                </a:cubicBezTo>
                <a:cubicBezTo>
                  <a:pt x="66041" y="83482"/>
                  <a:pt x="68206" y="85646"/>
                  <a:pt x="68206" y="88171"/>
                </a:cubicBezTo>
                <a:lnTo>
                  <a:pt x="68206" y="132536"/>
                </a:lnTo>
                <a:lnTo>
                  <a:pt x="103573" y="132536"/>
                </a:lnTo>
                <a:lnTo>
                  <a:pt x="103573" y="88171"/>
                </a:lnTo>
                <a:cubicBezTo>
                  <a:pt x="103573" y="85646"/>
                  <a:pt x="105738" y="83482"/>
                  <a:pt x="108264" y="83482"/>
                </a:cubicBezTo>
                <a:cubicBezTo>
                  <a:pt x="110790" y="83482"/>
                  <a:pt x="112956" y="85646"/>
                  <a:pt x="112956" y="88171"/>
                </a:cubicBezTo>
                <a:lnTo>
                  <a:pt x="112956" y="132536"/>
                </a:lnTo>
                <a:lnTo>
                  <a:pt x="148322" y="132536"/>
                </a:lnTo>
                <a:lnTo>
                  <a:pt x="148322" y="88171"/>
                </a:lnTo>
                <a:cubicBezTo>
                  <a:pt x="148322" y="85646"/>
                  <a:pt x="150488" y="83482"/>
                  <a:pt x="153014" y="83482"/>
                </a:cubicBezTo>
                <a:cubicBezTo>
                  <a:pt x="155540" y="83482"/>
                  <a:pt x="157705" y="85646"/>
                  <a:pt x="157705" y="88171"/>
                </a:cubicBezTo>
                <a:lnTo>
                  <a:pt x="157705" y="132536"/>
                </a:lnTo>
                <a:lnTo>
                  <a:pt x="193071" y="132536"/>
                </a:lnTo>
                <a:lnTo>
                  <a:pt x="193071" y="88171"/>
                </a:lnTo>
                <a:cubicBezTo>
                  <a:pt x="193071" y="85646"/>
                  <a:pt x="195237" y="83482"/>
                  <a:pt x="197763" y="83482"/>
                </a:cubicBezTo>
                <a:cubicBezTo>
                  <a:pt x="200289" y="83482"/>
                  <a:pt x="202455" y="85646"/>
                  <a:pt x="202455" y="88171"/>
                </a:cubicBezTo>
                <a:lnTo>
                  <a:pt x="202455" y="132536"/>
                </a:lnTo>
                <a:lnTo>
                  <a:pt x="238182" y="132536"/>
                </a:lnTo>
                <a:lnTo>
                  <a:pt x="238182" y="88171"/>
                </a:lnTo>
                <a:cubicBezTo>
                  <a:pt x="238182" y="85646"/>
                  <a:pt x="239986" y="83482"/>
                  <a:pt x="242512" y="83482"/>
                </a:cubicBezTo>
                <a:cubicBezTo>
                  <a:pt x="245399" y="83482"/>
                  <a:pt x="247204" y="85646"/>
                  <a:pt x="247204" y="88171"/>
                </a:cubicBezTo>
                <a:lnTo>
                  <a:pt x="247204" y="132536"/>
                </a:lnTo>
                <a:lnTo>
                  <a:pt x="268857" y="132536"/>
                </a:lnTo>
                <a:cubicBezTo>
                  <a:pt x="271383" y="132536"/>
                  <a:pt x="273548" y="134700"/>
                  <a:pt x="273548" y="137225"/>
                </a:cubicBezTo>
                <a:cubicBezTo>
                  <a:pt x="273548" y="139749"/>
                  <a:pt x="271383" y="141913"/>
                  <a:pt x="268857" y="141913"/>
                </a:cubicBezTo>
                <a:lnTo>
                  <a:pt x="247204" y="141913"/>
                </a:lnTo>
                <a:lnTo>
                  <a:pt x="247204" y="199984"/>
                </a:lnTo>
                <a:lnTo>
                  <a:pt x="268857" y="199984"/>
                </a:lnTo>
                <a:cubicBezTo>
                  <a:pt x="271383" y="199984"/>
                  <a:pt x="273548" y="202148"/>
                  <a:pt x="273548" y="204673"/>
                </a:cubicBezTo>
                <a:cubicBezTo>
                  <a:pt x="273548" y="207198"/>
                  <a:pt x="271383" y="209362"/>
                  <a:pt x="268857" y="209362"/>
                </a:cubicBezTo>
                <a:lnTo>
                  <a:pt x="247204" y="209362"/>
                </a:lnTo>
                <a:lnTo>
                  <a:pt x="247204" y="253366"/>
                </a:lnTo>
                <a:cubicBezTo>
                  <a:pt x="247204" y="255891"/>
                  <a:pt x="245399" y="258055"/>
                  <a:pt x="242512" y="258055"/>
                </a:cubicBezTo>
                <a:cubicBezTo>
                  <a:pt x="239986" y="258055"/>
                  <a:pt x="238182" y="255891"/>
                  <a:pt x="238182" y="253366"/>
                </a:cubicBezTo>
                <a:lnTo>
                  <a:pt x="238182" y="209362"/>
                </a:lnTo>
                <a:lnTo>
                  <a:pt x="202455" y="209362"/>
                </a:lnTo>
                <a:lnTo>
                  <a:pt x="202455" y="267433"/>
                </a:lnTo>
                <a:lnTo>
                  <a:pt x="268857" y="267433"/>
                </a:lnTo>
                <a:cubicBezTo>
                  <a:pt x="271383" y="267433"/>
                  <a:pt x="273548" y="269236"/>
                  <a:pt x="273548" y="272122"/>
                </a:cubicBezTo>
                <a:cubicBezTo>
                  <a:pt x="273548" y="274647"/>
                  <a:pt x="271383" y="276450"/>
                  <a:pt x="268857" y="276450"/>
                </a:cubicBezTo>
                <a:lnTo>
                  <a:pt x="202455" y="276450"/>
                </a:lnTo>
                <a:lnTo>
                  <a:pt x="202455" y="296648"/>
                </a:lnTo>
                <a:lnTo>
                  <a:pt x="282931" y="296648"/>
                </a:lnTo>
                <a:lnTo>
                  <a:pt x="282931" y="74465"/>
                </a:lnTo>
                <a:lnTo>
                  <a:pt x="190184" y="74465"/>
                </a:lnTo>
                <a:cubicBezTo>
                  <a:pt x="187658" y="74465"/>
                  <a:pt x="185493" y="72301"/>
                  <a:pt x="185493" y="69776"/>
                </a:cubicBezTo>
                <a:cubicBezTo>
                  <a:pt x="185493" y="67251"/>
                  <a:pt x="187658" y="65087"/>
                  <a:pt x="190184" y="65087"/>
                </a:cubicBezTo>
                <a:lnTo>
                  <a:pt x="287622" y="65087"/>
                </a:lnTo>
                <a:cubicBezTo>
                  <a:pt x="290149" y="65087"/>
                  <a:pt x="291953" y="67251"/>
                  <a:pt x="291953" y="69776"/>
                </a:cubicBezTo>
                <a:lnTo>
                  <a:pt x="291953" y="296648"/>
                </a:lnTo>
                <a:lnTo>
                  <a:pt x="301336" y="296648"/>
                </a:lnTo>
                <a:cubicBezTo>
                  <a:pt x="303862" y="296648"/>
                  <a:pt x="306027" y="298813"/>
                  <a:pt x="306027" y="301337"/>
                </a:cubicBezTo>
                <a:cubicBezTo>
                  <a:pt x="306027" y="303862"/>
                  <a:pt x="303862" y="306026"/>
                  <a:pt x="301336" y="306026"/>
                </a:cubicBezTo>
                <a:lnTo>
                  <a:pt x="287622" y="306026"/>
                </a:lnTo>
                <a:lnTo>
                  <a:pt x="197763" y="306026"/>
                </a:lnTo>
                <a:lnTo>
                  <a:pt x="108264" y="306026"/>
                </a:lnTo>
                <a:lnTo>
                  <a:pt x="18405" y="306026"/>
                </a:lnTo>
                <a:lnTo>
                  <a:pt x="4691" y="306026"/>
                </a:lnTo>
                <a:cubicBezTo>
                  <a:pt x="2165" y="306026"/>
                  <a:pt x="0" y="303862"/>
                  <a:pt x="0" y="301337"/>
                </a:cubicBezTo>
                <a:cubicBezTo>
                  <a:pt x="0" y="298813"/>
                  <a:pt x="2165" y="296648"/>
                  <a:pt x="4691" y="296648"/>
                </a:cubicBezTo>
                <a:lnTo>
                  <a:pt x="14074" y="296648"/>
                </a:lnTo>
                <a:lnTo>
                  <a:pt x="14074" y="69776"/>
                </a:lnTo>
                <a:cubicBezTo>
                  <a:pt x="14074" y="67251"/>
                  <a:pt x="15879" y="65087"/>
                  <a:pt x="18405" y="65087"/>
                </a:cubicBezTo>
                <a:close/>
                <a:moveTo>
                  <a:pt x="153807" y="17462"/>
                </a:moveTo>
                <a:cubicBezTo>
                  <a:pt x="156347" y="17462"/>
                  <a:pt x="158524" y="19259"/>
                  <a:pt x="158524" y="22135"/>
                </a:cubicBezTo>
                <a:lnTo>
                  <a:pt x="158524" y="31480"/>
                </a:lnTo>
                <a:lnTo>
                  <a:pt x="168321" y="31480"/>
                </a:lnTo>
                <a:cubicBezTo>
                  <a:pt x="170861" y="31480"/>
                  <a:pt x="172675" y="33637"/>
                  <a:pt x="172675" y="36153"/>
                </a:cubicBezTo>
                <a:cubicBezTo>
                  <a:pt x="172675" y="38669"/>
                  <a:pt x="170861" y="40825"/>
                  <a:pt x="168321" y="40825"/>
                </a:cubicBezTo>
                <a:lnTo>
                  <a:pt x="158524" y="40825"/>
                </a:lnTo>
                <a:lnTo>
                  <a:pt x="158524" y="50530"/>
                </a:lnTo>
                <a:cubicBezTo>
                  <a:pt x="158524" y="53046"/>
                  <a:pt x="156347" y="55203"/>
                  <a:pt x="153807" y="55203"/>
                </a:cubicBezTo>
                <a:cubicBezTo>
                  <a:pt x="151267" y="55203"/>
                  <a:pt x="149090" y="53046"/>
                  <a:pt x="149090" y="50530"/>
                </a:cubicBezTo>
                <a:lnTo>
                  <a:pt x="149090" y="40825"/>
                </a:lnTo>
                <a:lnTo>
                  <a:pt x="139292" y="40825"/>
                </a:lnTo>
                <a:cubicBezTo>
                  <a:pt x="136752" y="40825"/>
                  <a:pt x="134938" y="38669"/>
                  <a:pt x="134938" y="36153"/>
                </a:cubicBezTo>
                <a:cubicBezTo>
                  <a:pt x="134938" y="33637"/>
                  <a:pt x="136752" y="31480"/>
                  <a:pt x="139292" y="31480"/>
                </a:cubicBezTo>
                <a:lnTo>
                  <a:pt x="149090" y="31480"/>
                </a:lnTo>
                <a:lnTo>
                  <a:pt x="149090" y="22135"/>
                </a:lnTo>
                <a:cubicBezTo>
                  <a:pt x="149090" y="19259"/>
                  <a:pt x="151267" y="17462"/>
                  <a:pt x="153807" y="17462"/>
                </a:cubicBezTo>
                <a:close/>
                <a:moveTo>
                  <a:pt x="154419" y="9055"/>
                </a:moveTo>
                <a:cubicBezTo>
                  <a:pt x="138845" y="9055"/>
                  <a:pt x="126530" y="21369"/>
                  <a:pt x="126530" y="36944"/>
                </a:cubicBezTo>
                <a:cubicBezTo>
                  <a:pt x="126530" y="52518"/>
                  <a:pt x="138845" y="64833"/>
                  <a:pt x="154419" y="64833"/>
                </a:cubicBezTo>
                <a:cubicBezTo>
                  <a:pt x="169632" y="64833"/>
                  <a:pt x="182309" y="52518"/>
                  <a:pt x="182309" y="36944"/>
                </a:cubicBezTo>
                <a:cubicBezTo>
                  <a:pt x="182309" y="21369"/>
                  <a:pt x="169632" y="9055"/>
                  <a:pt x="154419" y="9055"/>
                </a:cubicBezTo>
                <a:close/>
                <a:moveTo>
                  <a:pt x="154419" y="0"/>
                </a:moveTo>
                <a:cubicBezTo>
                  <a:pt x="175065" y="0"/>
                  <a:pt x="191726" y="16299"/>
                  <a:pt x="191726" y="36944"/>
                </a:cubicBezTo>
                <a:cubicBezTo>
                  <a:pt x="191726" y="57589"/>
                  <a:pt x="175065" y="74250"/>
                  <a:pt x="154419" y="74250"/>
                </a:cubicBezTo>
                <a:cubicBezTo>
                  <a:pt x="133774" y="74250"/>
                  <a:pt x="117475" y="57589"/>
                  <a:pt x="117475" y="36944"/>
                </a:cubicBezTo>
                <a:cubicBezTo>
                  <a:pt x="117475" y="16299"/>
                  <a:pt x="133774" y="0"/>
                  <a:pt x="154419" y="0"/>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35" name="Freeform 768">
            <a:extLst>
              <a:ext uri="{FF2B5EF4-FFF2-40B4-BE49-F238E27FC236}">
                <a16:creationId xmlns:a16="http://schemas.microsoft.com/office/drawing/2014/main" id="{CB859F66-97FF-9447-9C3B-D7EF65B135FC}"/>
              </a:ext>
            </a:extLst>
          </p:cNvPr>
          <p:cNvSpPr>
            <a:spLocks noChangeArrowheads="1"/>
          </p:cNvSpPr>
          <p:nvPr/>
        </p:nvSpPr>
        <p:spPr bwMode="auto">
          <a:xfrm>
            <a:off x="7885951" y="7779776"/>
            <a:ext cx="796756" cy="673826"/>
          </a:xfrm>
          <a:custGeom>
            <a:avLst/>
            <a:gdLst>
              <a:gd name="T0" fmla="*/ 338098 w 305217"/>
              <a:gd name="T1" fmla="*/ 452398 h 258404"/>
              <a:gd name="T2" fmla="*/ 427252 w 305217"/>
              <a:gd name="T3" fmla="*/ 399569 h 258404"/>
              <a:gd name="T4" fmla="*/ 254992 w 305217"/>
              <a:gd name="T5" fmla="*/ 247979 h 258404"/>
              <a:gd name="T6" fmla="*/ 262928 w 305217"/>
              <a:gd name="T7" fmla="*/ 278589 h 258404"/>
              <a:gd name="T8" fmla="*/ 293352 w 305217"/>
              <a:gd name="T9" fmla="*/ 286573 h 258404"/>
              <a:gd name="T10" fmla="*/ 262928 w 305217"/>
              <a:gd name="T11" fmla="*/ 295225 h 258404"/>
              <a:gd name="T12" fmla="*/ 254992 w 305217"/>
              <a:gd name="T13" fmla="*/ 325169 h 258404"/>
              <a:gd name="T14" fmla="*/ 245731 w 305217"/>
              <a:gd name="T15" fmla="*/ 295225 h 258404"/>
              <a:gd name="T16" fmla="*/ 215968 w 305217"/>
              <a:gd name="T17" fmla="*/ 286573 h 258404"/>
              <a:gd name="T18" fmla="*/ 245731 w 305217"/>
              <a:gd name="T19" fmla="*/ 278589 h 258404"/>
              <a:gd name="T20" fmla="*/ 254992 w 305217"/>
              <a:gd name="T21" fmla="*/ 247979 h 258404"/>
              <a:gd name="T22" fmla="*/ 347275 w 305217"/>
              <a:gd name="T23" fmla="*/ 271083 h 258404"/>
              <a:gd name="T24" fmla="*/ 537383 w 305217"/>
              <a:gd name="T25" fmla="*/ 303041 h 258404"/>
              <a:gd name="T26" fmla="*/ 346620 w 305217"/>
              <a:gd name="T27" fmla="*/ 188252 h 258404"/>
              <a:gd name="T28" fmla="*/ 262054 w 305217"/>
              <a:gd name="T29" fmla="*/ 141943 h 258404"/>
              <a:gd name="T30" fmla="*/ 227310 w 305217"/>
              <a:gd name="T31" fmla="*/ 171294 h 258404"/>
              <a:gd name="T32" fmla="*/ 316464 w 305217"/>
              <a:gd name="T33" fmla="*/ 152378 h 258404"/>
              <a:gd name="T34" fmla="*/ 262054 w 305217"/>
              <a:gd name="T35" fmla="*/ 141943 h 258404"/>
              <a:gd name="T36" fmla="*/ 51625 w 305217"/>
              <a:gd name="T37" fmla="*/ 225427 h 258404"/>
              <a:gd name="T38" fmla="*/ 151266 w 305217"/>
              <a:gd name="T39" fmla="*/ 267821 h 258404"/>
              <a:gd name="T40" fmla="*/ 329575 w 305217"/>
              <a:gd name="T41" fmla="*/ 383264 h 258404"/>
              <a:gd name="T42" fmla="*/ 538694 w 305217"/>
              <a:gd name="T43" fmla="*/ 319998 h 258404"/>
              <a:gd name="T44" fmla="*/ 473139 w 305217"/>
              <a:gd name="T45" fmla="*/ 320650 h 258404"/>
              <a:gd name="T46" fmla="*/ 300732 w 305217"/>
              <a:gd name="T47" fmla="*/ 188252 h 258404"/>
              <a:gd name="T48" fmla="*/ 123079 w 305217"/>
              <a:gd name="T49" fmla="*/ 188252 h 258404"/>
              <a:gd name="T50" fmla="*/ 61457 w 305217"/>
              <a:gd name="T51" fmla="*/ 126942 h 258404"/>
              <a:gd name="T52" fmla="*/ 18192 w 305217"/>
              <a:gd name="T53" fmla="*/ 102810 h 258404"/>
              <a:gd name="T54" fmla="*/ 286965 w 305217"/>
              <a:gd name="T55" fmla="*/ 40198 h 258404"/>
              <a:gd name="T56" fmla="*/ 295486 w 305217"/>
              <a:gd name="T57" fmla="*/ 125638 h 258404"/>
              <a:gd name="T58" fmla="*/ 350552 w 305217"/>
              <a:gd name="T59" fmla="*/ 171294 h 258404"/>
              <a:gd name="T60" fmla="*/ 555738 w 305217"/>
              <a:gd name="T61" fmla="*/ 316738 h 258404"/>
              <a:gd name="T62" fmla="*/ 443641 w 305217"/>
              <a:gd name="T63" fmla="*/ 452398 h 258404"/>
              <a:gd name="T64" fmla="*/ 523617 w 305217"/>
              <a:gd name="T65" fmla="*/ 436745 h 258404"/>
              <a:gd name="T66" fmla="*/ 553116 w 305217"/>
              <a:gd name="T67" fmla="*/ 419135 h 258404"/>
              <a:gd name="T68" fmla="*/ 536072 w 305217"/>
              <a:gd name="T69" fmla="*/ 448486 h 258404"/>
              <a:gd name="T70" fmla="*/ 435118 w 305217"/>
              <a:gd name="T71" fmla="*/ 469356 h 258404"/>
              <a:gd name="T72" fmla="*/ 252876 w 305217"/>
              <a:gd name="T73" fmla="*/ 469356 h 258404"/>
              <a:gd name="T74" fmla="*/ 252876 w 305217"/>
              <a:gd name="T75" fmla="*/ 452398 h 258404"/>
              <a:gd name="T76" fmla="*/ 321709 w 305217"/>
              <a:gd name="T77" fmla="*/ 399569 h 258404"/>
              <a:gd name="T78" fmla="*/ 146678 w 305217"/>
              <a:gd name="T79" fmla="*/ 284127 h 258404"/>
              <a:gd name="T80" fmla="*/ 35892 w 305217"/>
              <a:gd name="T81" fmla="*/ 229994 h 258404"/>
              <a:gd name="T82" fmla="*/ 4425 w 305217"/>
              <a:gd name="T83" fmla="*/ 87158 h 258404"/>
              <a:gd name="T84" fmla="*/ 56869 w 305217"/>
              <a:gd name="T85" fmla="*/ 101506 h 258404"/>
              <a:gd name="T86" fmla="*/ 106034 w 305217"/>
              <a:gd name="T87" fmla="*/ 162163 h 258404"/>
              <a:gd name="T88" fmla="*/ 206333 w 305217"/>
              <a:gd name="T89" fmla="*/ 171294 h 258404"/>
              <a:gd name="T90" fmla="*/ 262054 w 305217"/>
              <a:gd name="T91" fmla="*/ 125638 h 258404"/>
              <a:gd name="T92" fmla="*/ 269920 w 305217"/>
              <a:gd name="T93" fmla="*/ 40198 h 258404"/>
              <a:gd name="T94" fmla="*/ 276016 w 305217"/>
              <a:gd name="T95" fmla="*/ 0 h 258404"/>
              <a:gd name="T96" fmla="*/ 313283 w 305217"/>
              <a:gd name="T97" fmla="*/ 82979 h 258404"/>
              <a:gd name="T98" fmla="*/ 312629 w 305217"/>
              <a:gd name="T99" fmla="*/ 66254 h 258404"/>
              <a:gd name="T100" fmla="*/ 276016 w 305217"/>
              <a:gd name="T101" fmla="*/ 16725 h 258404"/>
              <a:gd name="T102" fmla="*/ 240057 w 305217"/>
              <a:gd name="T103" fmla="*/ 66254 h 258404"/>
              <a:gd name="T104" fmla="*/ 239404 w 305217"/>
              <a:gd name="T105" fmla="*/ 82979 h 258404"/>
              <a:gd name="T106" fmla="*/ 276016 w 305217"/>
              <a:gd name="T107" fmla="*/ 0 h 2584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05217" h="258404">
                <a:moveTo>
                  <a:pt x="185687" y="219983"/>
                </a:moveTo>
                <a:lnTo>
                  <a:pt x="185687" y="249068"/>
                </a:lnTo>
                <a:lnTo>
                  <a:pt x="234651" y="249068"/>
                </a:lnTo>
                <a:lnTo>
                  <a:pt x="234651" y="219983"/>
                </a:lnTo>
                <a:lnTo>
                  <a:pt x="185687" y="219983"/>
                </a:lnTo>
                <a:close/>
                <a:moveTo>
                  <a:pt x="140044" y="136525"/>
                </a:moveTo>
                <a:cubicBezTo>
                  <a:pt x="142223" y="136525"/>
                  <a:pt x="144403" y="138723"/>
                  <a:pt x="144403" y="141288"/>
                </a:cubicBezTo>
                <a:lnTo>
                  <a:pt x="144403" y="153377"/>
                </a:lnTo>
                <a:lnTo>
                  <a:pt x="156390" y="153377"/>
                </a:lnTo>
                <a:cubicBezTo>
                  <a:pt x="158932" y="153377"/>
                  <a:pt x="161112" y="155209"/>
                  <a:pt x="161112" y="157773"/>
                </a:cubicBezTo>
                <a:cubicBezTo>
                  <a:pt x="161112" y="160704"/>
                  <a:pt x="158932" y="162536"/>
                  <a:pt x="156390" y="162536"/>
                </a:cubicBezTo>
                <a:lnTo>
                  <a:pt x="144403" y="162536"/>
                </a:lnTo>
                <a:lnTo>
                  <a:pt x="144403" y="174259"/>
                </a:lnTo>
                <a:cubicBezTo>
                  <a:pt x="144403" y="176824"/>
                  <a:pt x="142223" y="179022"/>
                  <a:pt x="140044" y="179022"/>
                </a:cubicBezTo>
                <a:cubicBezTo>
                  <a:pt x="137138" y="179022"/>
                  <a:pt x="134958" y="176824"/>
                  <a:pt x="134958" y="174259"/>
                </a:cubicBezTo>
                <a:lnTo>
                  <a:pt x="134958" y="162536"/>
                </a:lnTo>
                <a:lnTo>
                  <a:pt x="123334" y="162536"/>
                </a:lnTo>
                <a:cubicBezTo>
                  <a:pt x="120792" y="162536"/>
                  <a:pt x="118612" y="160704"/>
                  <a:pt x="118612" y="157773"/>
                </a:cubicBezTo>
                <a:cubicBezTo>
                  <a:pt x="118612" y="155209"/>
                  <a:pt x="120792" y="153377"/>
                  <a:pt x="123334" y="153377"/>
                </a:cubicBezTo>
                <a:lnTo>
                  <a:pt x="134958" y="153377"/>
                </a:lnTo>
                <a:lnTo>
                  <a:pt x="134958" y="141288"/>
                </a:lnTo>
                <a:cubicBezTo>
                  <a:pt x="134958" y="138723"/>
                  <a:pt x="137138" y="136525"/>
                  <a:pt x="140044" y="136525"/>
                </a:cubicBezTo>
                <a:close/>
                <a:moveTo>
                  <a:pt x="174526" y="103642"/>
                </a:moveTo>
                <a:cubicBezTo>
                  <a:pt x="174886" y="124109"/>
                  <a:pt x="180646" y="139190"/>
                  <a:pt x="190727" y="149245"/>
                </a:cubicBezTo>
                <a:cubicBezTo>
                  <a:pt x="210529" y="168635"/>
                  <a:pt x="246172" y="167917"/>
                  <a:pt x="280375" y="167198"/>
                </a:cubicBezTo>
                <a:cubicBezTo>
                  <a:pt x="285415" y="167198"/>
                  <a:pt x="290456" y="166839"/>
                  <a:pt x="295136" y="166839"/>
                </a:cubicBezTo>
                <a:cubicBezTo>
                  <a:pt x="288296" y="133086"/>
                  <a:pt x="237531" y="103642"/>
                  <a:pt x="197568" y="103642"/>
                </a:cubicBezTo>
                <a:lnTo>
                  <a:pt x="190367" y="103642"/>
                </a:lnTo>
                <a:lnTo>
                  <a:pt x="174526" y="103642"/>
                </a:lnTo>
                <a:close/>
                <a:moveTo>
                  <a:pt x="143923" y="78147"/>
                </a:moveTo>
                <a:cubicBezTo>
                  <a:pt x="138882" y="78147"/>
                  <a:pt x="134922" y="80302"/>
                  <a:pt x="132402" y="83892"/>
                </a:cubicBezTo>
                <a:lnTo>
                  <a:pt x="124841" y="94306"/>
                </a:lnTo>
                <a:lnTo>
                  <a:pt x="181006" y="94306"/>
                </a:lnTo>
                <a:lnTo>
                  <a:pt x="173805" y="83892"/>
                </a:lnTo>
                <a:cubicBezTo>
                  <a:pt x="171285" y="80302"/>
                  <a:pt x="166965" y="78147"/>
                  <a:pt x="162284" y="78147"/>
                </a:cubicBezTo>
                <a:lnTo>
                  <a:pt x="143923" y="78147"/>
                </a:lnTo>
                <a:close/>
                <a:moveTo>
                  <a:pt x="9991" y="56602"/>
                </a:moveTo>
                <a:lnTo>
                  <a:pt x="28353" y="124109"/>
                </a:lnTo>
                <a:cubicBezTo>
                  <a:pt x="29433" y="128059"/>
                  <a:pt x="32313" y="130932"/>
                  <a:pt x="35913" y="132009"/>
                </a:cubicBezTo>
                <a:lnTo>
                  <a:pt x="83077" y="147449"/>
                </a:lnTo>
                <a:cubicBezTo>
                  <a:pt x="89918" y="149604"/>
                  <a:pt x="94959" y="155349"/>
                  <a:pt x="96399" y="161812"/>
                </a:cubicBezTo>
                <a:cubicBezTo>
                  <a:pt x="101799" y="189820"/>
                  <a:pt x="138162" y="211006"/>
                  <a:pt x="181006" y="211006"/>
                </a:cubicBezTo>
                <a:lnTo>
                  <a:pt x="238971" y="211006"/>
                </a:lnTo>
                <a:cubicBezTo>
                  <a:pt x="269574" y="211006"/>
                  <a:pt x="294416" y="195566"/>
                  <a:pt x="295856" y="176175"/>
                </a:cubicBezTo>
                <a:cubicBezTo>
                  <a:pt x="290816" y="176175"/>
                  <a:pt x="285775" y="176175"/>
                  <a:pt x="280375" y="176175"/>
                </a:cubicBezTo>
                <a:cubicBezTo>
                  <a:pt x="273894" y="176534"/>
                  <a:pt x="266694" y="176534"/>
                  <a:pt x="259853" y="176534"/>
                </a:cubicBezTo>
                <a:cubicBezTo>
                  <a:pt x="230691" y="176534"/>
                  <a:pt x="202608" y="173662"/>
                  <a:pt x="184246" y="155708"/>
                </a:cubicBezTo>
                <a:cubicBezTo>
                  <a:pt x="172005" y="143858"/>
                  <a:pt x="165885" y="126623"/>
                  <a:pt x="165165" y="103642"/>
                </a:cubicBezTo>
                <a:lnTo>
                  <a:pt x="115840" y="103642"/>
                </a:lnTo>
                <a:lnTo>
                  <a:pt x="67596" y="103642"/>
                </a:lnTo>
                <a:cubicBezTo>
                  <a:pt x="60756" y="103642"/>
                  <a:pt x="54635" y="100051"/>
                  <a:pt x="50675" y="94665"/>
                </a:cubicBezTo>
                <a:lnTo>
                  <a:pt x="33753" y="69888"/>
                </a:lnTo>
                <a:cubicBezTo>
                  <a:pt x="32313" y="67375"/>
                  <a:pt x="29793" y="65579"/>
                  <a:pt x="27273" y="64143"/>
                </a:cubicBezTo>
                <a:lnTo>
                  <a:pt x="9991" y="56602"/>
                </a:lnTo>
                <a:close/>
                <a:moveTo>
                  <a:pt x="152924" y="17463"/>
                </a:moveTo>
                <a:cubicBezTo>
                  <a:pt x="155444" y="17463"/>
                  <a:pt x="157604" y="19618"/>
                  <a:pt x="157604" y="22131"/>
                </a:cubicBezTo>
                <a:lnTo>
                  <a:pt x="157604" y="69170"/>
                </a:lnTo>
                <a:lnTo>
                  <a:pt x="162284" y="69170"/>
                </a:lnTo>
                <a:cubicBezTo>
                  <a:pt x="169845" y="69170"/>
                  <a:pt x="177046" y="72761"/>
                  <a:pt x="181366" y="78506"/>
                </a:cubicBezTo>
                <a:lnTo>
                  <a:pt x="192527" y="94306"/>
                </a:lnTo>
                <a:lnTo>
                  <a:pt x="197568" y="94306"/>
                </a:lnTo>
                <a:cubicBezTo>
                  <a:pt x="245092" y="94306"/>
                  <a:pt x="305217" y="132009"/>
                  <a:pt x="305217" y="174380"/>
                </a:cubicBezTo>
                <a:cubicBezTo>
                  <a:pt x="305217" y="198797"/>
                  <a:pt x="278575" y="218187"/>
                  <a:pt x="243652" y="219983"/>
                </a:cubicBezTo>
                <a:lnTo>
                  <a:pt x="243652" y="249068"/>
                </a:lnTo>
                <a:lnTo>
                  <a:pt x="266694" y="249068"/>
                </a:lnTo>
                <a:cubicBezTo>
                  <a:pt x="274614" y="249068"/>
                  <a:pt x="282175" y="245836"/>
                  <a:pt x="287576" y="240450"/>
                </a:cubicBezTo>
                <a:lnTo>
                  <a:pt x="297296" y="230755"/>
                </a:lnTo>
                <a:cubicBezTo>
                  <a:pt x="298737" y="228960"/>
                  <a:pt x="301977" y="228960"/>
                  <a:pt x="303777" y="230755"/>
                </a:cubicBezTo>
                <a:cubicBezTo>
                  <a:pt x="305577" y="232550"/>
                  <a:pt x="305577" y="235423"/>
                  <a:pt x="303777" y="237578"/>
                </a:cubicBezTo>
                <a:lnTo>
                  <a:pt x="294416" y="246914"/>
                </a:lnTo>
                <a:cubicBezTo>
                  <a:pt x="287215" y="254095"/>
                  <a:pt x="277135" y="258404"/>
                  <a:pt x="266694" y="258404"/>
                </a:cubicBezTo>
                <a:lnTo>
                  <a:pt x="238971" y="258404"/>
                </a:lnTo>
                <a:lnTo>
                  <a:pt x="181006" y="258404"/>
                </a:lnTo>
                <a:lnTo>
                  <a:pt x="138882" y="258404"/>
                </a:lnTo>
                <a:cubicBezTo>
                  <a:pt x="136722" y="258404"/>
                  <a:pt x="134562" y="256250"/>
                  <a:pt x="134562" y="253736"/>
                </a:cubicBezTo>
                <a:cubicBezTo>
                  <a:pt x="134562" y="251223"/>
                  <a:pt x="136722" y="249068"/>
                  <a:pt x="138882" y="249068"/>
                </a:cubicBezTo>
                <a:lnTo>
                  <a:pt x="176686" y="249068"/>
                </a:lnTo>
                <a:lnTo>
                  <a:pt x="176686" y="219983"/>
                </a:lnTo>
                <a:cubicBezTo>
                  <a:pt x="131322" y="218546"/>
                  <a:pt x="93158" y="194847"/>
                  <a:pt x="87398" y="163967"/>
                </a:cubicBezTo>
                <a:cubicBezTo>
                  <a:pt x="86678" y="160376"/>
                  <a:pt x="83798" y="157503"/>
                  <a:pt x="80557" y="156426"/>
                </a:cubicBezTo>
                <a:lnTo>
                  <a:pt x="33033" y="140627"/>
                </a:lnTo>
                <a:cubicBezTo>
                  <a:pt x="26192" y="138472"/>
                  <a:pt x="21152" y="133086"/>
                  <a:pt x="19712" y="126623"/>
                </a:cubicBezTo>
                <a:lnTo>
                  <a:pt x="270" y="55525"/>
                </a:lnTo>
                <a:cubicBezTo>
                  <a:pt x="-450" y="53012"/>
                  <a:pt x="270" y="50139"/>
                  <a:pt x="2430" y="47985"/>
                </a:cubicBezTo>
                <a:cubicBezTo>
                  <a:pt x="4951" y="46189"/>
                  <a:pt x="7831" y="45830"/>
                  <a:pt x="10351" y="46907"/>
                </a:cubicBezTo>
                <a:lnTo>
                  <a:pt x="31233" y="55884"/>
                </a:lnTo>
                <a:cubicBezTo>
                  <a:pt x="35193" y="57680"/>
                  <a:pt x="38794" y="60911"/>
                  <a:pt x="41314" y="64861"/>
                </a:cubicBezTo>
                <a:lnTo>
                  <a:pt x="58235" y="89279"/>
                </a:lnTo>
                <a:cubicBezTo>
                  <a:pt x="60395" y="92151"/>
                  <a:pt x="63996" y="94306"/>
                  <a:pt x="67596" y="94306"/>
                </a:cubicBezTo>
                <a:lnTo>
                  <a:pt x="113320" y="94306"/>
                </a:lnTo>
                <a:lnTo>
                  <a:pt x="124841" y="78506"/>
                </a:lnTo>
                <a:cubicBezTo>
                  <a:pt x="129162" y="72761"/>
                  <a:pt x="136002" y="69170"/>
                  <a:pt x="143923" y="69170"/>
                </a:cubicBezTo>
                <a:lnTo>
                  <a:pt x="148243" y="69170"/>
                </a:lnTo>
                <a:lnTo>
                  <a:pt x="148243" y="22131"/>
                </a:lnTo>
                <a:cubicBezTo>
                  <a:pt x="148243" y="19618"/>
                  <a:pt x="150403" y="17463"/>
                  <a:pt x="152924" y="17463"/>
                </a:cubicBezTo>
                <a:close/>
                <a:moveTo>
                  <a:pt x="151591" y="0"/>
                </a:moveTo>
                <a:cubicBezTo>
                  <a:pt x="164159" y="0"/>
                  <a:pt x="272241" y="708"/>
                  <a:pt x="272241" y="23019"/>
                </a:cubicBezTo>
                <a:cubicBezTo>
                  <a:pt x="272241" y="41080"/>
                  <a:pt x="202221" y="44976"/>
                  <a:pt x="172058" y="45684"/>
                </a:cubicBezTo>
                <a:cubicBezTo>
                  <a:pt x="169545" y="45684"/>
                  <a:pt x="167390" y="43559"/>
                  <a:pt x="167390" y="41080"/>
                </a:cubicBezTo>
                <a:cubicBezTo>
                  <a:pt x="167031" y="38601"/>
                  <a:pt x="169186" y="36476"/>
                  <a:pt x="171699" y="36476"/>
                </a:cubicBezTo>
                <a:cubicBezTo>
                  <a:pt x="226997" y="34706"/>
                  <a:pt x="257878" y="27623"/>
                  <a:pt x="262546" y="23019"/>
                </a:cubicBezTo>
                <a:cubicBezTo>
                  <a:pt x="256801" y="16999"/>
                  <a:pt x="215866" y="9208"/>
                  <a:pt x="151591" y="9208"/>
                </a:cubicBezTo>
                <a:cubicBezTo>
                  <a:pt x="87675" y="9208"/>
                  <a:pt x="46381" y="16999"/>
                  <a:pt x="40636" y="23019"/>
                </a:cubicBezTo>
                <a:cubicBezTo>
                  <a:pt x="45663" y="27623"/>
                  <a:pt x="76544" y="34706"/>
                  <a:pt x="131842" y="36476"/>
                </a:cubicBezTo>
                <a:cubicBezTo>
                  <a:pt x="133996" y="36476"/>
                  <a:pt x="136151" y="38601"/>
                  <a:pt x="136151" y="41080"/>
                </a:cubicBezTo>
                <a:cubicBezTo>
                  <a:pt x="136151" y="43559"/>
                  <a:pt x="133996" y="45684"/>
                  <a:pt x="131483" y="45684"/>
                </a:cubicBezTo>
                <a:cubicBezTo>
                  <a:pt x="101320" y="44622"/>
                  <a:pt x="31300" y="41080"/>
                  <a:pt x="31300" y="23019"/>
                </a:cubicBezTo>
                <a:cubicBezTo>
                  <a:pt x="31300" y="708"/>
                  <a:pt x="139382" y="0"/>
                  <a:pt x="151591" y="0"/>
                </a:cubicBez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36" name="Freeform 142">
            <a:extLst>
              <a:ext uri="{FF2B5EF4-FFF2-40B4-BE49-F238E27FC236}">
                <a16:creationId xmlns:a16="http://schemas.microsoft.com/office/drawing/2014/main" id="{94F0AAE8-98E2-5C4D-95F9-6AB11ED6977B}"/>
              </a:ext>
            </a:extLst>
          </p:cNvPr>
          <p:cNvSpPr>
            <a:spLocks noChangeArrowheads="1"/>
          </p:cNvSpPr>
          <p:nvPr/>
        </p:nvSpPr>
        <p:spPr bwMode="auto">
          <a:xfrm>
            <a:off x="12065766" y="11454148"/>
            <a:ext cx="794476" cy="796754"/>
          </a:xfrm>
          <a:custGeom>
            <a:avLst/>
            <a:gdLst>
              <a:gd name="T0" fmla="*/ 2147483646 w 848"/>
              <a:gd name="T1" fmla="*/ 2147483646 h 849"/>
              <a:gd name="T2" fmla="*/ 2147483646 w 848"/>
              <a:gd name="T3" fmla="*/ 2147483646 h 849"/>
              <a:gd name="T4" fmla="*/ 2147483646 w 848"/>
              <a:gd name="T5" fmla="*/ 2147483646 h 849"/>
              <a:gd name="T6" fmla="*/ 2147483646 w 848"/>
              <a:gd name="T7" fmla="*/ 2147483646 h 849"/>
              <a:gd name="T8" fmla="*/ 2147483646 w 848"/>
              <a:gd name="T9" fmla="*/ 2147483646 h 849"/>
              <a:gd name="T10" fmla="*/ 2147483646 w 848"/>
              <a:gd name="T11" fmla="*/ 2147483646 h 849"/>
              <a:gd name="T12" fmla="*/ 2147483646 w 848"/>
              <a:gd name="T13" fmla="*/ 2147483646 h 849"/>
              <a:gd name="T14" fmla="*/ 2147483646 w 848"/>
              <a:gd name="T15" fmla="*/ 2147483646 h 849"/>
              <a:gd name="T16" fmla="*/ 2147483646 w 848"/>
              <a:gd name="T17" fmla="*/ 2147483646 h 849"/>
              <a:gd name="T18" fmla="*/ 2147483646 w 848"/>
              <a:gd name="T19" fmla="*/ 2147483646 h 849"/>
              <a:gd name="T20" fmla="*/ 2147483646 w 848"/>
              <a:gd name="T21" fmla="*/ 2147483646 h 849"/>
              <a:gd name="T22" fmla="*/ 2147483646 w 848"/>
              <a:gd name="T23" fmla="*/ 2147483646 h 849"/>
              <a:gd name="T24" fmla="*/ 2147483646 w 848"/>
              <a:gd name="T25" fmla="*/ 2147483646 h 849"/>
              <a:gd name="T26" fmla="*/ 2147483646 w 848"/>
              <a:gd name="T27" fmla="*/ 2147483646 h 849"/>
              <a:gd name="T28" fmla="*/ 2147483646 w 848"/>
              <a:gd name="T29" fmla="*/ 2147483646 h 849"/>
              <a:gd name="T30" fmla="*/ 2147483646 w 848"/>
              <a:gd name="T31" fmla="*/ 2147483646 h 849"/>
              <a:gd name="T32" fmla="*/ 2147483646 w 848"/>
              <a:gd name="T33" fmla="*/ 2147483646 h 849"/>
              <a:gd name="T34" fmla="*/ 2147483646 w 848"/>
              <a:gd name="T35" fmla="*/ 2147483646 h 849"/>
              <a:gd name="T36" fmla="*/ 2147483646 w 848"/>
              <a:gd name="T37" fmla="*/ 2147483646 h 849"/>
              <a:gd name="T38" fmla="*/ 2147483646 w 848"/>
              <a:gd name="T39" fmla="*/ 2147483646 h 849"/>
              <a:gd name="T40" fmla="*/ 2147483646 w 848"/>
              <a:gd name="T41" fmla="*/ 2147483646 h 849"/>
              <a:gd name="T42" fmla="*/ 2147483646 w 848"/>
              <a:gd name="T43" fmla="*/ 2147483646 h 849"/>
              <a:gd name="T44" fmla="*/ 2147483646 w 848"/>
              <a:gd name="T45" fmla="*/ 2147483646 h 849"/>
              <a:gd name="T46" fmla="*/ 2147483646 w 848"/>
              <a:gd name="T47" fmla="*/ 2147483646 h 849"/>
              <a:gd name="T48" fmla="*/ 2147483646 w 848"/>
              <a:gd name="T49" fmla="*/ 2147483646 h 849"/>
              <a:gd name="T50" fmla="*/ 2147483646 w 848"/>
              <a:gd name="T51" fmla="*/ 2147483646 h 849"/>
              <a:gd name="T52" fmla="*/ 2147483646 w 848"/>
              <a:gd name="T53" fmla="*/ 2147483646 h 849"/>
              <a:gd name="T54" fmla="*/ 2147483646 w 848"/>
              <a:gd name="T55" fmla="*/ 2147483646 h 849"/>
              <a:gd name="T56" fmla="*/ 2147483646 w 848"/>
              <a:gd name="T57" fmla="*/ 2147483646 h 849"/>
              <a:gd name="T58" fmla="*/ 2147483646 w 848"/>
              <a:gd name="T59" fmla="*/ 2147483646 h 849"/>
              <a:gd name="T60" fmla="*/ 2147483646 w 848"/>
              <a:gd name="T61" fmla="*/ 2147483646 h 849"/>
              <a:gd name="T62" fmla="*/ 2147483646 w 848"/>
              <a:gd name="T63" fmla="*/ 2147483646 h 849"/>
              <a:gd name="T64" fmla="*/ 2147483646 w 848"/>
              <a:gd name="T65" fmla="*/ 2147483646 h 849"/>
              <a:gd name="T66" fmla="*/ 2147483646 w 848"/>
              <a:gd name="T67" fmla="*/ 2147483646 h 849"/>
              <a:gd name="T68" fmla="*/ 2147483646 w 848"/>
              <a:gd name="T69" fmla="*/ 2147483646 h 849"/>
              <a:gd name="T70" fmla="*/ 2147483646 w 848"/>
              <a:gd name="T71" fmla="*/ 2147483646 h 849"/>
              <a:gd name="T72" fmla="*/ 2147483646 w 848"/>
              <a:gd name="T73" fmla="*/ 2147483646 h 849"/>
              <a:gd name="T74" fmla="*/ 2147483646 w 848"/>
              <a:gd name="T75" fmla="*/ 2147483646 h 849"/>
              <a:gd name="T76" fmla="*/ 2147483646 w 848"/>
              <a:gd name="T77" fmla="*/ 2147483646 h 849"/>
              <a:gd name="T78" fmla="*/ 2147483646 w 848"/>
              <a:gd name="T79" fmla="*/ 2147483646 h 849"/>
              <a:gd name="T80" fmla="*/ 2147483646 w 848"/>
              <a:gd name="T81" fmla="*/ 2147483646 h 849"/>
              <a:gd name="T82" fmla="*/ 2147483646 w 848"/>
              <a:gd name="T83" fmla="*/ 2147483646 h 849"/>
              <a:gd name="T84" fmla="*/ 2147483646 w 848"/>
              <a:gd name="T85" fmla="*/ 1108137050 h 849"/>
              <a:gd name="T86" fmla="*/ 2147483646 w 848"/>
              <a:gd name="T87" fmla="*/ 0 h 849"/>
              <a:gd name="T88" fmla="*/ 2147483646 w 848"/>
              <a:gd name="T89" fmla="*/ 2147483646 h 849"/>
              <a:gd name="T90" fmla="*/ 2147483646 w 848"/>
              <a:gd name="T91" fmla="*/ 2147483646 h 849"/>
              <a:gd name="T92" fmla="*/ 2147483646 w 848"/>
              <a:gd name="T93" fmla="*/ 2147483646 h 849"/>
              <a:gd name="T94" fmla="*/ 2147483646 w 848"/>
              <a:gd name="T95" fmla="*/ 2147483646 h 849"/>
              <a:gd name="T96" fmla="*/ 2147483646 w 848"/>
              <a:gd name="T97" fmla="*/ 2147483646 h 849"/>
              <a:gd name="T98" fmla="*/ 2147483646 w 848"/>
              <a:gd name="T99" fmla="*/ 2147483646 h 849"/>
              <a:gd name="T100" fmla="*/ 2147483646 w 848"/>
              <a:gd name="T101" fmla="*/ 2147483646 h 84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848" h="849">
                <a:moveTo>
                  <a:pt x="733" y="822"/>
                </a:moveTo>
                <a:lnTo>
                  <a:pt x="733" y="822"/>
                </a:lnTo>
                <a:cubicBezTo>
                  <a:pt x="684" y="822"/>
                  <a:pt x="644" y="782"/>
                  <a:pt x="644" y="734"/>
                </a:cubicBezTo>
                <a:cubicBezTo>
                  <a:pt x="644" y="689"/>
                  <a:pt x="677" y="652"/>
                  <a:pt x="720" y="645"/>
                </a:cubicBezTo>
                <a:lnTo>
                  <a:pt x="720" y="734"/>
                </a:lnTo>
                <a:cubicBezTo>
                  <a:pt x="720" y="740"/>
                  <a:pt x="726" y="746"/>
                  <a:pt x="733" y="746"/>
                </a:cubicBezTo>
                <a:cubicBezTo>
                  <a:pt x="740" y="746"/>
                  <a:pt x="746" y="740"/>
                  <a:pt x="746" y="734"/>
                </a:cubicBezTo>
                <a:lnTo>
                  <a:pt x="746" y="645"/>
                </a:lnTo>
                <a:cubicBezTo>
                  <a:pt x="789" y="652"/>
                  <a:pt x="822" y="689"/>
                  <a:pt x="822" y="734"/>
                </a:cubicBezTo>
                <a:cubicBezTo>
                  <a:pt x="822" y="782"/>
                  <a:pt x="782" y="822"/>
                  <a:pt x="733" y="822"/>
                </a:cubicBezTo>
                <a:close/>
                <a:moveTo>
                  <a:pt x="484" y="477"/>
                </a:moveTo>
                <a:lnTo>
                  <a:pt x="484" y="477"/>
                </a:lnTo>
                <a:cubicBezTo>
                  <a:pt x="441" y="393"/>
                  <a:pt x="355" y="336"/>
                  <a:pt x="256" y="336"/>
                </a:cubicBezTo>
                <a:cubicBezTo>
                  <a:pt x="232" y="336"/>
                  <a:pt x="209" y="340"/>
                  <a:pt x="188" y="346"/>
                </a:cubicBezTo>
                <a:lnTo>
                  <a:pt x="188" y="258"/>
                </a:lnTo>
                <a:lnTo>
                  <a:pt x="261" y="258"/>
                </a:lnTo>
                <a:cubicBezTo>
                  <a:pt x="267" y="278"/>
                  <a:pt x="285" y="293"/>
                  <a:pt x="307" y="293"/>
                </a:cubicBezTo>
                <a:lnTo>
                  <a:pt x="584" y="293"/>
                </a:lnTo>
                <a:cubicBezTo>
                  <a:pt x="606" y="293"/>
                  <a:pt x="624" y="278"/>
                  <a:pt x="630" y="258"/>
                </a:cubicBezTo>
                <a:lnTo>
                  <a:pt x="669" y="258"/>
                </a:lnTo>
                <a:cubicBezTo>
                  <a:pt x="697" y="258"/>
                  <a:pt x="720" y="281"/>
                  <a:pt x="720" y="309"/>
                </a:cubicBezTo>
                <a:lnTo>
                  <a:pt x="720" y="477"/>
                </a:lnTo>
                <a:lnTo>
                  <a:pt x="484" y="477"/>
                </a:lnTo>
                <a:close/>
                <a:moveTo>
                  <a:pt x="427" y="745"/>
                </a:moveTo>
                <a:lnTo>
                  <a:pt x="318" y="636"/>
                </a:lnTo>
                <a:cubicBezTo>
                  <a:pt x="325" y="628"/>
                  <a:pt x="329" y="616"/>
                  <a:pt x="332" y="605"/>
                </a:cubicBezTo>
                <a:lnTo>
                  <a:pt x="485" y="605"/>
                </a:lnTo>
                <a:cubicBezTo>
                  <a:pt x="482" y="659"/>
                  <a:pt x="461" y="707"/>
                  <a:pt x="427" y="745"/>
                </a:cubicBezTo>
                <a:close/>
                <a:moveTo>
                  <a:pt x="26" y="605"/>
                </a:moveTo>
                <a:lnTo>
                  <a:pt x="180" y="605"/>
                </a:lnTo>
                <a:cubicBezTo>
                  <a:pt x="182" y="616"/>
                  <a:pt x="186" y="628"/>
                  <a:pt x="193" y="636"/>
                </a:cubicBezTo>
                <a:lnTo>
                  <a:pt x="84" y="745"/>
                </a:lnTo>
                <a:cubicBezTo>
                  <a:pt x="50" y="707"/>
                  <a:pt x="29" y="659"/>
                  <a:pt x="26" y="605"/>
                </a:cubicBezTo>
                <a:close/>
                <a:moveTo>
                  <a:pt x="84" y="439"/>
                </a:moveTo>
                <a:lnTo>
                  <a:pt x="193" y="547"/>
                </a:lnTo>
                <a:cubicBezTo>
                  <a:pt x="186" y="556"/>
                  <a:pt x="182" y="568"/>
                  <a:pt x="180" y="580"/>
                </a:cubicBezTo>
                <a:lnTo>
                  <a:pt x="26" y="580"/>
                </a:lnTo>
                <a:cubicBezTo>
                  <a:pt x="29" y="525"/>
                  <a:pt x="50" y="477"/>
                  <a:pt x="84" y="439"/>
                </a:cubicBezTo>
                <a:close/>
                <a:moveTo>
                  <a:pt x="300" y="530"/>
                </a:moveTo>
                <a:lnTo>
                  <a:pt x="300" y="530"/>
                </a:lnTo>
                <a:cubicBezTo>
                  <a:pt x="291" y="523"/>
                  <a:pt x="280" y="518"/>
                  <a:pt x="268" y="516"/>
                </a:cubicBezTo>
                <a:lnTo>
                  <a:pt x="268" y="363"/>
                </a:lnTo>
                <a:cubicBezTo>
                  <a:pt x="322" y="366"/>
                  <a:pt x="371" y="387"/>
                  <a:pt x="408" y="421"/>
                </a:cubicBezTo>
                <a:lnTo>
                  <a:pt x="300" y="530"/>
                </a:lnTo>
                <a:close/>
                <a:moveTo>
                  <a:pt x="268" y="668"/>
                </a:moveTo>
                <a:lnTo>
                  <a:pt x="268" y="668"/>
                </a:lnTo>
                <a:cubicBezTo>
                  <a:pt x="280" y="666"/>
                  <a:pt x="291" y="662"/>
                  <a:pt x="300" y="655"/>
                </a:cubicBezTo>
                <a:lnTo>
                  <a:pt x="408" y="763"/>
                </a:lnTo>
                <a:cubicBezTo>
                  <a:pt x="371" y="797"/>
                  <a:pt x="322" y="818"/>
                  <a:pt x="268" y="821"/>
                </a:cubicBezTo>
                <a:lnTo>
                  <a:pt x="268" y="668"/>
                </a:lnTo>
                <a:close/>
                <a:moveTo>
                  <a:pt x="211" y="655"/>
                </a:moveTo>
                <a:lnTo>
                  <a:pt x="211" y="655"/>
                </a:lnTo>
                <a:cubicBezTo>
                  <a:pt x="220" y="662"/>
                  <a:pt x="231" y="666"/>
                  <a:pt x="243" y="668"/>
                </a:cubicBezTo>
                <a:lnTo>
                  <a:pt x="243" y="821"/>
                </a:lnTo>
                <a:cubicBezTo>
                  <a:pt x="189" y="818"/>
                  <a:pt x="140" y="797"/>
                  <a:pt x="102" y="763"/>
                </a:cubicBezTo>
                <a:lnTo>
                  <a:pt x="211" y="655"/>
                </a:lnTo>
                <a:close/>
                <a:moveTo>
                  <a:pt x="256" y="541"/>
                </a:moveTo>
                <a:lnTo>
                  <a:pt x="256" y="541"/>
                </a:lnTo>
                <a:cubicBezTo>
                  <a:pt x="284" y="541"/>
                  <a:pt x="307" y="564"/>
                  <a:pt x="307" y="592"/>
                </a:cubicBezTo>
                <a:cubicBezTo>
                  <a:pt x="307" y="621"/>
                  <a:pt x="284" y="644"/>
                  <a:pt x="256" y="644"/>
                </a:cubicBezTo>
                <a:cubicBezTo>
                  <a:pt x="227" y="644"/>
                  <a:pt x="204" y="621"/>
                  <a:pt x="204" y="592"/>
                </a:cubicBezTo>
                <a:cubicBezTo>
                  <a:pt x="204" y="564"/>
                  <a:pt x="227" y="541"/>
                  <a:pt x="256" y="541"/>
                </a:cubicBezTo>
                <a:close/>
                <a:moveTo>
                  <a:pt x="332" y="580"/>
                </a:moveTo>
                <a:lnTo>
                  <a:pt x="332" y="580"/>
                </a:lnTo>
                <a:cubicBezTo>
                  <a:pt x="329" y="568"/>
                  <a:pt x="325" y="556"/>
                  <a:pt x="318" y="547"/>
                </a:cubicBezTo>
                <a:lnTo>
                  <a:pt x="427" y="439"/>
                </a:lnTo>
                <a:cubicBezTo>
                  <a:pt x="461" y="477"/>
                  <a:pt x="482" y="525"/>
                  <a:pt x="485" y="580"/>
                </a:cubicBezTo>
                <a:lnTo>
                  <a:pt x="332" y="580"/>
                </a:lnTo>
                <a:close/>
                <a:moveTo>
                  <a:pt x="243" y="363"/>
                </a:moveTo>
                <a:lnTo>
                  <a:pt x="243" y="516"/>
                </a:lnTo>
                <a:cubicBezTo>
                  <a:pt x="231" y="518"/>
                  <a:pt x="220" y="523"/>
                  <a:pt x="211" y="530"/>
                </a:cubicBezTo>
                <a:lnTo>
                  <a:pt x="102" y="421"/>
                </a:lnTo>
                <a:cubicBezTo>
                  <a:pt x="140" y="387"/>
                  <a:pt x="189" y="366"/>
                  <a:pt x="243" y="363"/>
                </a:cubicBezTo>
                <a:close/>
                <a:moveTo>
                  <a:pt x="48" y="71"/>
                </a:moveTo>
                <a:lnTo>
                  <a:pt x="48" y="71"/>
                </a:lnTo>
                <a:cubicBezTo>
                  <a:pt x="35" y="71"/>
                  <a:pt x="26" y="61"/>
                  <a:pt x="26" y="49"/>
                </a:cubicBezTo>
                <a:cubicBezTo>
                  <a:pt x="26" y="36"/>
                  <a:pt x="35" y="26"/>
                  <a:pt x="48" y="26"/>
                </a:cubicBezTo>
                <a:lnTo>
                  <a:pt x="162" y="26"/>
                </a:lnTo>
                <a:lnTo>
                  <a:pt x="162" y="71"/>
                </a:lnTo>
                <a:lnTo>
                  <a:pt x="48" y="71"/>
                </a:lnTo>
                <a:close/>
                <a:moveTo>
                  <a:pt x="307" y="223"/>
                </a:moveTo>
                <a:lnTo>
                  <a:pt x="584" y="223"/>
                </a:lnTo>
                <a:cubicBezTo>
                  <a:pt x="596" y="223"/>
                  <a:pt x="606" y="233"/>
                  <a:pt x="606" y="245"/>
                </a:cubicBezTo>
                <a:cubicBezTo>
                  <a:pt x="606" y="258"/>
                  <a:pt x="596" y="268"/>
                  <a:pt x="584" y="268"/>
                </a:cubicBezTo>
                <a:lnTo>
                  <a:pt x="307" y="268"/>
                </a:lnTo>
                <a:cubicBezTo>
                  <a:pt x="295" y="268"/>
                  <a:pt x="285" y="258"/>
                  <a:pt x="285" y="245"/>
                </a:cubicBezTo>
                <a:cubicBezTo>
                  <a:pt x="285" y="233"/>
                  <a:pt x="295" y="223"/>
                  <a:pt x="307" y="223"/>
                </a:cubicBezTo>
                <a:close/>
                <a:moveTo>
                  <a:pt x="746" y="619"/>
                </a:moveTo>
                <a:lnTo>
                  <a:pt x="746" y="309"/>
                </a:lnTo>
                <a:cubicBezTo>
                  <a:pt x="746" y="267"/>
                  <a:pt x="711" y="232"/>
                  <a:pt x="669" y="232"/>
                </a:cubicBezTo>
                <a:lnTo>
                  <a:pt x="630" y="232"/>
                </a:lnTo>
                <a:cubicBezTo>
                  <a:pt x="624" y="212"/>
                  <a:pt x="606" y="197"/>
                  <a:pt x="584" y="197"/>
                </a:cubicBezTo>
                <a:lnTo>
                  <a:pt x="307" y="197"/>
                </a:lnTo>
                <a:cubicBezTo>
                  <a:pt x="285" y="197"/>
                  <a:pt x="267" y="212"/>
                  <a:pt x="261" y="232"/>
                </a:cubicBezTo>
                <a:lnTo>
                  <a:pt x="188" y="232"/>
                </a:lnTo>
                <a:lnTo>
                  <a:pt x="188" y="13"/>
                </a:lnTo>
                <a:cubicBezTo>
                  <a:pt x="188" y="6"/>
                  <a:pt x="182" y="0"/>
                  <a:pt x="175" y="0"/>
                </a:cubicBezTo>
                <a:lnTo>
                  <a:pt x="48" y="0"/>
                </a:lnTo>
                <a:cubicBezTo>
                  <a:pt x="21" y="0"/>
                  <a:pt x="0" y="22"/>
                  <a:pt x="0" y="49"/>
                </a:cubicBezTo>
                <a:cubicBezTo>
                  <a:pt x="0" y="75"/>
                  <a:pt x="21" y="97"/>
                  <a:pt x="48" y="97"/>
                </a:cubicBezTo>
                <a:lnTo>
                  <a:pt x="162" y="97"/>
                </a:lnTo>
                <a:lnTo>
                  <a:pt x="162" y="354"/>
                </a:lnTo>
                <a:cubicBezTo>
                  <a:pt x="67" y="392"/>
                  <a:pt x="0" y="484"/>
                  <a:pt x="0" y="592"/>
                </a:cubicBezTo>
                <a:cubicBezTo>
                  <a:pt x="0" y="734"/>
                  <a:pt x="114" y="848"/>
                  <a:pt x="256" y="848"/>
                </a:cubicBezTo>
                <a:cubicBezTo>
                  <a:pt x="397" y="848"/>
                  <a:pt x="511" y="734"/>
                  <a:pt x="511" y="592"/>
                </a:cubicBezTo>
                <a:cubicBezTo>
                  <a:pt x="511" y="560"/>
                  <a:pt x="505" y="530"/>
                  <a:pt x="495" y="502"/>
                </a:cubicBezTo>
                <a:lnTo>
                  <a:pt x="720" y="502"/>
                </a:lnTo>
                <a:lnTo>
                  <a:pt x="720" y="619"/>
                </a:lnTo>
                <a:cubicBezTo>
                  <a:pt x="663" y="626"/>
                  <a:pt x="618" y="675"/>
                  <a:pt x="618" y="734"/>
                </a:cubicBezTo>
                <a:cubicBezTo>
                  <a:pt x="618" y="796"/>
                  <a:pt x="670" y="848"/>
                  <a:pt x="733" y="848"/>
                </a:cubicBezTo>
                <a:cubicBezTo>
                  <a:pt x="796" y="848"/>
                  <a:pt x="847" y="796"/>
                  <a:pt x="847" y="734"/>
                </a:cubicBezTo>
                <a:cubicBezTo>
                  <a:pt x="847" y="675"/>
                  <a:pt x="803" y="626"/>
                  <a:pt x="746" y="619"/>
                </a:cubicBezTo>
                <a:close/>
              </a:path>
            </a:pathLst>
          </a:custGeom>
          <a:solidFill>
            <a:schemeClr val="accent3"/>
          </a:solidFill>
          <a:ln>
            <a:noFill/>
          </a:ln>
          <a:effectLst/>
        </p:spPr>
        <p:txBody>
          <a:bodyPr wrap="none" anchor="ctr"/>
          <a:lstStyle/>
          <a:p>
            <a:endParaRPr lang="en-US" dirty="0">
              <a:latin typeface="Lato Light" panose="020F0502020204030203" pitchFamily="34" charset="0"/>
            </a:endParaRPr>
          </a:p>
        </p:txBody>
      </p:sp>
      <p:sp>
        <p:nvSpPr>
          <p:cNvPr id="16" name="TextBox 15">
            <a:extLst>
              <a:ext uri="{FF2B5EF4-FFF2-40B4-BE49-F238E27FC236}">
                <a16:creationId xmlns:a16="http://schemas.microsoft.com/office/drawing/2014/main" id="{405AB24A-8D98-9140-9CE7-FBEB20932C77}"/>
              </a:ext>
            </a:extLst>
          </p:cNvPr>
          <p:cNvSpPr txBox="1"/>
          <p:nvPr/>
        </p:nvSpPr>
        <p:spPr>
          <a:xfrm rot="18900000">
            <a:off x="8015865" y="4847088"/>
            <a:ext cx="2956259" cy="584775"/>
          </a:xfrm>
          <a:prstGeom prst="rect">
            <a:avLst/>
          </a:prstGeom>
          <a:noFill/>
        </p:spPr>
        <p:txBody>
          <a:bodyPr wrap="none" rtlCol="0" anchor="b" anchorCtr="0">
            <a:spAutoFit/>
          </a:bodyPr>
          <a:lstStyle/>
          <a:p>
            <a:pPr algn="ctr"/>
            <a:r>
              <a:rPr lang="en-US" sz="3200" b="1" dirty="0">
                <a:solidFill>
                  <a:schemeClr val="bg1"/>
                </a:solidFill>
                <a:latin typeface="Poppins" pitchFamily="2" charset="77"/>
                <a:ea typeface="League Spartan" charset="0"/>
                <a:cs typeface="Poppins" pitchFamily="2" charset="77"/>
              </a:rPr>
              <a:t>YOUR TITLE 01</a:t>
            </a:r>
          </a:p>
        </p:txBody>
      </p:sp>
      <p:sp>
        <p:nvSpPr>
          <p:cNvPr id="18" name="TextBox 17">
            <a:extLst>
              <a:ext uri="{FF2B5EF4-FFF2-40B4-BE49-F238E27FC236}">
                <a16:creationId xmlns:a16="http://schemas.microsoft.com/office/drawing/2014/main" id="{D3E4F42F-D895-C646-AEBD-3F75E9EFB3B5}"/>
              </a:ext>
            </a:extLst>
          </p:cNvPr>
          <p:cNvSpPr txBox="1"/>
          <p:nvPr/>
        </p:nvSpPr>
        <p:spPr>
          <a:xfrm rot="18900000">
            <a:off x="13340821" y="10546119"/>
            <a:ext cx="3050836" cy="584775"/>
          </a:xfrm>
          <a:prstGeom prst="rect">
            <a:avLst/>
          </a:prstGeom>
          <a:noFill/>
        </p:spPr>
        <p:txBody>
          <a:bodyPr wrap="none" rtlCol="0" anchor="b" anchorCtr="0">
            <a:spAutoFit/>
          </a:bodyPr>
          <a:lstStyle/>
          <a:p>
            <a:pPr algn="ctr"/>
            <a:r>
              <a:rPr lang="en-US" sz="3200" b="1" dirty="0">
                <a:solidFill>
                  <a:schemeClr val="bg1"/>
                </a:solidFill>
                <a:latin typeface="Poppins" pitchFamily="2" charset="77"/>
                <a:ea typeface="League Spartan" charset="0"/>
                <a:cs typeface="Poppins" pitchFamily="2" charset="77"/>
              </a:rPr>
              <a:t>YOUR TITLE 03</a:t>
            </a:r>
          </a:p>
        </p:txBody>
      </p:sp>
      <p:sp>
        <p:nvSpPr>
          <p:cNvPr id="20" name="TextBox 19">
            <a:extLst>
              <a:ext uri="{FF2B5EF4-FFF2-40B4-BE49-F238E27FC236}">
                <a16:creationId xmlns:a16="http://schemas.microsoft.com/office/drawing/2014/main" id="{C93D034C-EDC2-F449-8A39-C4606A46B2D1}"/>
              </a:ext>
            </a:extLst>
          </p:cNvPr>
          <p:cNvSpPr txBox="1"/>
          <p:nvPr/>
        </p:nvSpPr>
        <p:spPr>
          <a:xfrm rot="2700000">
            <a:off x="13348033" y="5069095"/>
            <a:ext cx="3036409" cy="584775"/>
          </a:xfrm>
          <a:prstGeom prst="rect">
            <a:avLst/>
          </a:prstGeom>
          <a:noFill/>
        </p:spPr>
        <p:txBody>
          <a:bodyPr wrap="none" rtlCol="0" anchor="b" anchorCtr="0">
            <a:spAutoFit/>
          </a:bodyPr>
          <a:lstStyle/>
          <a:p>
            <a:pPr algn="ctr"/>
            <a:r>
              <a:rPr lang="en-US" sz="3200" b="1" dirty="0">
                <a:solidFill>
                  <a:schemeClr val="bg1"/>
                </a:solidFill>
                <a:latin typeface="Poppins" pitchFamily="2" charset="77"/>
                <a:ea typeface="League Spartan" charset="0"/>
                <a:cs typeface="Poppins" pitchFamily="2" charset="77"/>
              </a:rPr>
              <a:t>YOUR TITLE 02</a:t>
            </a:r>
          </a:p>
        </p:txBody>
      </p:sp>
      <p:sp>
        <p:nvSpPr>
          <p:cNvPr id="21" name="TextBox 20">
            <a:extLst>
              <a:ext uri="{FF2B5EF4-FFF2-40B4-BE49-F238E27FC236}">
                <a16:creationId xmlns:a16="http://schemas.microsoft.com/office/drawing/2014/main" id="{1716123F-55A1-A04F-8CB9-88DA1C215426}"/>
              </a:ext>
            </a:extLst>
          </p:cNvPr>
          <p:cNvSpPr txBox="1"/>
          <p:nvPr/>
        </p:nvSpPr>
        <p:spPr>
          <a:xfrm rot="2700000">
            <a:off x="7954150" y="10546118"/>
            <a:ext cx="3079689" cy="584775"/>
          </a:xfrm>
          <a:prstGeom prst="rect">
            <a:avLst/>
          </a:prstGeom>
          <a:noFill/>
        </p:spPr>
        <p:txBody>
          <a:bodyPr wrap="none" rtlCol="0" anchor="b" anchorCtr="0">
            <a:spAutoFit/>
          </a:bodyPr>
          <a:lstStyle/>
          <a:p>
            <a:pPr algn="ctr"/>
            <a:r>
              <a:rPr lang="en-US" sz="3200" b="1" dirty="0">
                <a:solidFill>
                  <a:schemeClr val="bg1"/>
                </a:solidFill>
                <a:latin typeface="Poppins" pitchFamily="2" charset="77"/>
                <a:ea typeface="League Spartan" charset="0"/>
                <a:cs typeface="Poppins" pitchFamily="2" charset="77"/>
              </a:rPr>
              <a:t>YOUR TITLE 04</a:t>
            </a:r>
          </a:p>
        </p:txBody>
      </p:sp>
      <p:sp>
        <p:nvSpPr>
          <p:cNvPr id="22" name="TextBox 21">
            <a:extLst>
              <a:ext uri="{FF2B5EF4-FFF2-40B4-BE49-F238E27FC236}">
                <a16:creationId xmlns:a16="http://schemas.microsoft.com/office/drawing/2014/main" id="{F1673F09-7304-A545-BB55-B690EC6B5F9D}"/>
              </a:ext>
            </a:extLst>
          </p:cNvPr>
          <p:cNvSpPr txBox="1"/>
          <p:nvPr/>
        </p:nvSpPr>
        <p:spPr>
          <a:xfrm>
            <a:off x="17616143" y="3929507"/>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24" name="Subtitle 2">
            <a:extLst>
              <a:ext uri="{FF2B5EF4-FFF2-40B4-BE49-F238E27FC236}">
                <a16:creationId xmlns:a16="http://schemas.microsoft.com/office/drawing/2014/main" id="{FE536FF8-000D-0C4E-AA75-26559E6FC532}"/>
              </a:ext>
            </a:extLst>
          </p:cNvPr>
          <p:cNvSpPr txBox="1">
            <a:spLocks/>
          </p:cNvSpPr>
          <p:nvPr/>
        </p:nvSpPr>
        <p:spPr>
          <a:xfrm>
            <a:off x="17616142" y="4637502"/>
            <a:ext cx="5345458"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6" name="TextBox 25">
            <a:extLst>
              <a:ext uri="{FF2B5EF4-FFF2-40B4-BE49-F238E27FC236}">
                <a16:creationId xmlns:a16="http://schemas.microsoft.com/office/drawing/2014/main" id="{F4714D6A-D732-0A49-A68B-7D342EB0F011}"/>
              </a:ext>
            </a:extLst>
          </p:cNvPr>
          <p:cNvSpPr txBox="1"/>
          <p:nvPr/>
        </p:nvSpPr>
        <p:spPr>
          <a:xfrm>
            <a:off x="17616143" y="9748844"/>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27" name="Subtitle 2">
            <a:extLst>
              <a:ext uri="{FF2B5EF4-FFF2-40B4-BE49-F238E27FC236}">
                <a16:creationId xmlns:a16="http://schemas.microsoft.com/office/drawing/2014/main" id="{107EB4B7-E2ED-EF47-8AFD-11A9EB8AAA35}"/>
              </a:ext>
            </a:extLst>
          </p:cNvPr>
          <p:cNvSpPr txBox="1">
            <a:spLocks/>
          </p:cNvSpPr>
          <p:nvPr/>
        </p:nvSpPr>
        <p:spPr>
          <a:xfrm>
            <a:off x="17616142" y="10456839"/>
            <a:ext cx="5345458"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0" name="TextBox 29">
            <a:extLst>
              <a:ext uri="{FF2B5EF4-FFF2-40B4-BE49-F238E27FC236}">
                <a16:creationId xmlns:a16="http://schemas.microsoft.com/office/drawing/2014/main" id="{9F1E3165-E08A-1846-A79D-7979AC57C8AC}"/>
              </a:ext>
            </a:extLst>
          </p:cNvPr>
          <p:cNvSpPr txBox="1"/>
          <p:nvPr/>
        </p:nvSpPr>
        <p:spPr>
          <a:xfrm>
            <a:off x="3924714" y="3929507"/>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37" name="Subtitle 2">
            <a:extLst>
              <a:ext uri="{FF2B5EF4-FFF2-40B4-BE49-F238E27FC236}">
                <a16:creationId xmlns:a16="http://schemas.microsoft.com/office/drawing/2014/main" id="{FBED74FF-19AC-BD4D-8EC8-85161A12975F}"/>
              </a:ext>
            </a:extLst>
          </p:cNvPr>
          <p:cNvSpPr txBox="1">
            <a:spLocks/>
          </p:cNvSpPr>
          <p:nvPr/>
        </p:nvSpPr>
        <p:spPr>
          <a:xfrm>
            <a:off x="1535515" y="4637502"/>
            <a:ext cx="5345458"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8" name="TextBox 37">
            <a:extLst>
              <a:ext uri="{FF2B5EF4-FFF2-40B4-BE49-F238E27FC236}">
                <a16:creationId xmlns:a16="http://schemas.microsoft.com/office/drawing/2014/main" id="{755021AE-CDC0-B040-A98B-E5FD3F367577}"/>
              </a:ext>
            </a:extLst>
          </p:cNvPr>
          <p:cNvSpPr txBox="1"/>
          <p:nvPr/>
        </p:nvSpPr>
        <p:spPr>
          <a:xfrm>
            <a:off x="3924714" y="9748844"/>
            <a:ext cx="307968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39" name="Subtitle 2">
            <a:extLst>
              <a:ext uri="{FF2B5EF4-FFF2-40B4-BE49-F238E27FC236}">
                <a16:creationId xmlns:a16="http://schemas.microsoft.com/office/drawing/2014/main" id="{091FE503-0DD5-FC47-98F4-ECADD654852E}"/>
              </a:ext>
            </a:extLst>
          </p:cNvPr>
          <p:cNvSpPr txBox="1">
            <a:spLocks/>
          </p:cNvSpPr>
          <p:nvPr/>
        </p:nvSpPr>
        <p:spPr>
          <a:xfrm>
            <a:off x="1535515" y="10456839"/>
            <a:ext cx="5345458"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Tree>
    <p:extLst>
      <p:ext uri="{BB962C8B-B14F-4D97-AF65-F5344CB8AC3E}">
        <p14:creationId xmlns:p14="http://schemas.microsoft.com/office/powerpoint/2010/main" val="3701682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68BF82AD-122D-5943-A49A-94258D7554BB}"/>
              </a:ext>
            </a:extLst>
          </p:cNvPr>
          <p:cNvGrpSpPr/>
          <p:nvPr/>
        </p:nvGrpSpPr>
        <p:grpSpPr>
          <a:xfrm>
            <a:off x="4284617" y="2360701"/>
            <a:ext cx="4610417" cy="10621052"/>
            <a:chOff x="4831275" y="1785935"/>
            <a:chExt cx="4403393" cy="10144129"/>
          </a:xfrm>
        </p:grpSpPr>
        <p:sp>
          <p:nvSpPr>
            <p:cNvPr id="11" name="Shape 34466">
              <a:extLst>
                <a:ext uri="{FF2B5EF4-FFF2-40B4-BE49-F238E27FC236}">
                  <a16:creationId xmlns:a16="http://schemas.microsoft.com/office/drawing/2014/main" id="{7A94040C-70A0-8D4B-B811-71C30D2C2089}"/>
                </a:ext>
              </a:extLst>
            </p:cNvPr>
            <p:cNvSpPr/>
            <p:nvPr/>
          </p:nvSpPr>
          <p:spPr>
            <a:xfrm>
              <a:off x="4831275" y="1785935"/>
              <a:ext cx="4403393" cy="10144129"/>
            </a:xfrm>
            <a:custGeom>
              <a:avLst/>
              <a:gdLst/>
              <a:ahLst/>
              <a:cxnLst>
                <a:cxn ang="0">
                  <a:pos x="wd2" y="hd2"/>
                </a:cxn>
                <a:cxn ang="5400000">
                  <a:pos x="wd2" y="hd2"/>
                </a:cxn>
                <a:cxn ang="10800000">
                  <a:pos x="wd2" y="hd2"/>
                </a:cxn>
                <a:cxn ang="16200000">
                  <a:pos x="wd2" y="hd2"/>
                </a:cxn>
              </a:cxnLst>
              <a:rect l="0" t="0" r="r" b="b"/>
              <a:pathLst>
                <a:path w="21405" h="21589" extrusionOk="0">
                  <a:moveTo>
                    <a:pt x="20749" y="11025"/>
                  </a:moveTo>
                  <a:cubicBezTo>
                    <a:pt x="20553" y="10853"/>
                    <a:pt x="20508" y="10859"/>
                    <a:pt x="20263" y="10723"/>
                  </a:cubicBezTo>
                  <a:cubicBezTo>
                    <a:pt x="19984" y="10586"/>
                    <a:pt x="19774" y="10559"/>
                    <a:pt x="19542" y="10393"/>
                  </a:cubicBezTo>
                  <a:cubicBezTo>
                    <a:pt x="19310" y="10226"/>
                    <a:pt x="19106" y="9814"/>
                    <a:pt x="19005" y="9637"/>
                  </a:cubicBezTo>
                  <a:cubicBezTo>
                    <a:pt x="18905" y="9460"/>
                    <a:pt x="18804" y="9184"/>
                    <a:pt x="18529" y="8743"/>
                  </a:cubicBezTo>
                  <a:cubicBezTo>
                    <a:pt x="18228" y="8262"/>
                    <a:pt x="17801" y="7716"/>
                    <a:pt x="17644" y="7540"/>
                  </a:cubicBezTo>
                  <a:cubicBezTo>
                    <a:pt x="17343" y="7202"/>
                    <a:pt x="17427" y="6596"/>
                    <a:pt x="17312" y="6194"/>
                  </a:cubicBezTo>
                  <a:cubicBezTo>
                    <a:pt x="17296" y="6115"/>
                    <a:pt x="17412" y="5253"/>
                    <a:pt x="17410" y="5010"/>
                  </a:cubicBezTo>
                  <a:cubicBezTo>
                    <a:pt x="17409" y="4767"/>
                    <a:pt x="17065" y="4209"/>
                    <a:pt x="16705" y="3998"/>
                  </a:cubicBezTo>
                  <a:cubicBezTo>
                    <a:pt x="16345" y="3786"/>
                    <a:pt x="15577" y="3606"/>
                    <a:pt x="15232" y="3575"/>
                  </a:cubicBezTo>
                  <a:cubicBezTo>
                    <a:pt x="14887" y="3543"/>
                    <a:pt x="14010" y="3483"/>
                    <a:pt x="13673" y="3449"/>
                  </a:cubicBezTo>
                  <a:cubicBezTo>
                    <a:pt x="13336" y="3415"/>
                    <a:pt x="12641" y="3368"/>
                    <a:pt x="12355" y="3226"/>
                  </a:cubicBezTo>
                  <a:cubicBezTo>
                    <a:pt x="12105" y="3101"/>
                    <a:pt x="11967" y="2985"/>
                    <a:pt x="11998" y="2814"/>
                  </a:cubicBezTo>
                  <a:cubicBezTo>
                    <a:pt x="11998" y="2814"/>
                    <a:pt x="12271" y="2666"/>
                    <a:pt x="12346" y="2616"/>
                  </a:cubicBezTo>
                  <a:cubicBezTo>
                    <a:pt x="12421" y="2567"/>
                    <a:pt x="12600" y="2441"/>
                    <a:pt x="12675" y="2365"/>
                  </a:cubicBezTo>
                  <a:lnTo>
                    <a:pt x="12919" y="2067"/>
                  </a:lnTo>
                  <a:cubicBezTo>
                    <a:pt x="13164" y="1988"/>
                    <a:pt x="13503" y="1372"/>
                    <a:pt x="13353" y="1323"/>
                  </a:cubicBezTo>
                  <a:cubicBezTo>
                    <a:pt x="13257" y="1291"/>
                    <a:pt x="13099" y="1350"/>
                    <a:pt x="13099" y="1350"/>
                  </a:cubicBezTo>
                  <a:cubicBezTo>
                    <a:pt x="13164" y="1278"/>
                    <a:pt x="13240" y="1248"/>
                    <a:pt x="13240" y="981"/>
                  </a:cubicBezTo>
                  <a:cubicBezTo>
                    <a:pt x="13240" y="713"/>
                    <a:pt x="13014" y="1"/>
                    <a:pt x="10705" y="0"/>
                  </a:cubicBezTo>
                  <a:lnTo>
                    <a:pt x="10705" y="0"/>
                  </a:lnTo>
                  <a:cubicBezTo>
                    <a:pt x="10704" y="0"/>
                    <a:pt x="10703" y="0"/>
                    <a:pt x="10702" y="0"/>
                  </a:cubicBezTo>
                  <a:cubicBezTo>
                    <a:pt x="10701" y="0"/>
                    <a:pt x="10700" y="0"/>
                    <a:pt x="10699" y="0"/>
                  </a:cubicBezTo>
                  <a:lnTo>
                    <a:pt x="10699" y="0"/>
                  </a:lnTo>
                  <a:cubicBezTo>
                    <a:pt x="8390" y="1"/>
                    <a:pt x="8132" y="795"/>
                    <a:pt x="8164" y="981"/>
                  </a:cubicBezTo>
                  <a:cubicBezTo>
                    <a:pt x="8196" y="1166"/>
                    <a:pt x="8240" y="1278"/>
                    <a:pt x="8305" y="1350"/>
                  </a:cubicBezTo>
                  <a:cubicBezTo>
                    <a:pt x="8305" y="1350"/>
                    <a:pt x="8147" y="1291"/>
                    <a:pt x="8051" y="1323"/>
                  </a:cubicBezTo>
                  <a:cubicBezTo>
                    <a:pt x="7901" y="1372"/>
                    <a:pt x="8240" y="1988"/>
                    <a:pt x="8486" y="2067"/>
                  </a:cubicBezTo>
                  <a:lnTo>
                    <a:pt x="8729" y="2365"/>
                  </a:lnTo>
                  <a:cubicBezTo>
                    <a:pt x="8804" y="2441"/>
                    <a:pt x="8983" y="2567"/>
                    <a:pt x="9058" y="2616"/>
                  </a:cubicBezTo>
                  <a:cubicBezTo>
                    <a:pt x="9134" y="2666"/>
                    <a:pt x="9406" y="2814"/>
                    <a:pt x="9406" y="2814"/>
                  </a:cubicBezTo>
                  <a:cubicBezTo>
                    <a:pt x="9437" y="2985"/>
                    <a:pt x="9299" y="3101"/>
                    <a:pt x="9049" y="3226"/>
                  </a:cubicBezTo>
                  <a:cubicBezTo>
                    <a:pt x="8764" y="3368"/>
                    <a:pt x="8068" y="3415"/>
                    <a:pt x="7731" y="3449"/>
                  </a:cubicBezTo>
                  <a:cubicBezTo>
                    <a:pt x="7395" y="3483"/>
                    <a:pt x="6518" y="3543"/>
                    <a:pt x="6172" y="3575"/>
                  </a:cubicBezTo>
                  <a:cubicBezTo>
                    <a:pt x="5827" y="3606"/>
                    <a:pt x="5059" y="3786"/>
                    <a:pt x="4699" y="3998"/>
                  </a:cubicBezTo>
                  <a:cubicBezTo>
                    <a:pt x="4339" y="4209"/>
                    <a:pt x="3995" y="4767"/>
                    <a:pt x="3994" y="5010"/>
                  </a:cubicBezTo>
                  <a:cubicBezTo>
                    <a:pt x="3993" y="5253"/>
                    <a:pt x="4109" y="6115"/>
                    <a:pt x="4092" y="6194"/>
                  </a:cubicBezTo>
                  <a:cubicBezTo>
                    <a:pt x="3977" y="6596"/>
                    <a:pt x="4061" y="7202"/>
                    <a:pt x="3760" y="7540"/>
                  </a:cubicBezTo>
                  <a:cubicBezTo>
                    <a:pt x="3603" y="7716"/>
                    <a:pt x="3176" y="8262"/>
                    <a:pt x="2876" y="8743"/>
                  </a:cubicBezTo>
                  <a:cubicBezTo>
                    <a:pt x="2600" y="9184"/>
                    <a:pt x="2499" y="9460"/>
                    <a:pt x="2399" y="9637"/>
                  </a:cubicBezTo>
                  <a:cubicBezTo>
                    <a:pt x="2298" y="9814"/>
                    <a:pt x="2095" y="10226"/>
                    <a:pt x="1863" y="10393"/>
                  </a:cubicBezTo>
                  <a:cubicBezTo>
                    <a:pt x="1630" y="10559"/>
                    <a:pt x="1421" y="10586"/>
                    <a:pt x="1142" y="10723"/>
                  </a:cubicBezTo>
                  <a:cubicBezTo>
                    <a:pt x="896" y="10859"/>
                    <a:pt x="851" y="10853"/>
                    <a:pt x="655" y="11025"/>
                  </a:cubicBezTo>
                  <a:cubicBezTo>
                    <a:pt x="442" y="11212"/>
                    <a:pt x="-98" y="11437"/>
                    <a:pt x="15" y="11495"/>
                  </a:cubicBezTo>
                  <a:cubicBezTo>
                    <a:pt x="128" y="11553"/>
                    <a:pt x="279" y="11528"/>
                    <a:pt x="448" y="11470"/>
                  </a:cubicBezTo>
                  <a:cubicBezTo>
                    <a:pt x="617" y="11412"/>
                    <a:pt x="956" y="11202"/>
                    <a:pt x="1163" y="11161"/>
                  </a:cubicBezTo>
                  <a:cubicBezTo>
                    <a:pt x="1370" y="11120"/>
                    <a:pt x="1361" y="11169"/>
                    <a:pt x="1257" y="11314"/>
                  </a:cubicBezTo>
                  <a:lnTo>
                    <a:pt x="1088" y="11569"/>
                  </a:lnTo>
                  <a:cubicBezTo>
                    <a:pt x="1006" y="11691"/>
                    <a:pt x="767" y="11878"/>
                    <a:pt x="636" y="12072"/>
                  </a:cubicBezTo>
                  <a:cubicBezTo>
                    <a:pt x="456" y="12308"/>
                    <a:pt x="388" y="12388"/>
                    <a:pt x="617" y="12410"/>
                  </a:cubicBezTo>
                  <a:cubicBezTo>
                    <a:pt x="847" y="12424"/>
                    <a:pt x="1009" y="12173"/>
                    <a:pt x="1107" y="12080"/>
                  </a:cubicBezTo>
                  <a:cubicBezTo>
                    <a:pt x="1304" y="11893"/>
                    <a:pt x="1434" y="11732"/>
                    <a:pt x="1615" y="11610"/>
                  </a:cubicBezTo>
                  <a:cubicBezTo>
                    <a:pt x="1598" y="11632"/>
                    <a:pt x="1587" y="11771"/>
                    <a:pt x="1587" y="11814"/>
                  </a:cubicBezTo>
                  <a:cubicBezTo>
                    <a:pt x="1587" y="11857"/>
                    <a:pt x="1450" y="12246"/>
                    <a:pt x="1347" y="12500"/>
                  </a:cubicBezTo>
                  <a:cubicBezTo>
                    <a:pt x="1276" y="12673"/>
                    <a:pt x="1587" y="12642"/>
                    <a:pt x="1657" y="12580"/>
                  </a:cubicBezTo>
                  <a:cubicBezTo>
                    <a:pt x="1728" y="12519"/>
                    <a:pt x="1798" y="12309"/>
                    <a:pt x="1897" y="12148"/>
                  </a:cubicBezTo>
                  <a:cubicBezTo>
                    <a:pt x="2010" y="11964"/>
                    <a:pt x="2032" y="11765"/>
                    <a:pt x="2179" y="11672"/>
                  </a:cubicBezTo>
                  <a:cubicBezTo>
                    <a:pt x="2147" y="11701"/>
                    <a:pt x="2193" y="11808"/>
                    <a:pt x="2137" y="12105"/>
                  </a:cubicBezTo>
                  <a:cubicBezTo>
                    <a:pt x="2097" y="12313"/>
                    <a:pt x="1989" y="12574"/>
                    <a:pt x="2229" y="12574"/>
                  </a:cubicBezTo>
                  <a:cubicBezTo>
                    <a:pt x="2469" y="12574"/>
                    <a:pt x="2518" y="12241"/>
                    <a:pt x="2589" y="12086"/>
                  </a:cubicBezTo>
                  <a:cubicBezTo>
                    <a:pt x="2659" y="11932"/>
                    <a:pt x="2673" y="11799"/>
                    <a:pt x="2730" y="11703"/>
                  </a:cubicBezTo>
                  <a:cubicBezTo>
                    <a:pt x="2765" y="11814"/>
                    <a:pt x="2772" y="11969"/>
                    <a:pt x="2782" y="12109"/>
                  </a:cubicBezTo>
                  <a:cubicBezTo>
                    <a:pt x="2796" y="12327"/>
                    <a:pt x="2760" y="12468"/>
                    <a:pt x="2923" y="12471"/>
                  </a:cubicBezTo>
                  <a:cubicBezTo>
                    <a:pt x="3218" y="12477"/>
                    <a:pt x="3175" y="12083"/>
                    <a:pt x="3196" y="11728"/>
                  </a:cubicBezTo>
                  <a:cubicBezTo>
                    <a:pt x="3238" y="11495"/>
                    <a:pt x="3417" y="11319"/>
                    <a:pt x="3478" y="11211"/>
                  </a:cubicBezTo>
                  <a:cubicBezTo>
                    <a:pt x="3539" y="11103"/>
                    <a:pt x="3428" y="10868"/>
                    <a:pt x="3403" y="10679"/>
                  </a:cubicBezTo>
                  <a:cubicBezTo>
                    <a:pt x="3354" y="10586"/>
                    <a:pt x="3521" y="10372"/>
                    <a:pt x="3817" y="10135"/>
                  </a:cubicBezTo>
                  <a:cubicBezTo>
                    <a:pt x="3866" y="10092"/>
                    <a:pt x="4830" y="9517"/>
                    <a:pt x="4961" y="9388"/>
                  </a:cubicBezTo>
                  <a:cubicBezTo>
                    <a:pt x="5109" y="9251"/>
                    <a:pt x="5404" y="8979"/>
                    <a:pt x="5551" y="8756"/>
                  </a:cubicBezTo>
                  <a:cubicBezTo>
                    <a:pt x="5633" y="8649"/>
                    <a:pt x="5699" y="8570"/>
                    <a:pt x="5765" y="8397"/>
                  </a:cubicBezTo>
                  <a:cubicBezTo>
                    <a:pt x="5863" y="8146"/>
                    <a:pt x="5872" y="7984"/>
                    <a:pt x="5937" y="7704"/>
                  </a:cubicBezTo>
                  <a:cubicBezTo>
                    <a:pt x="5954" y="7654"/>
                    <a:pt x="6226" y="7259"/>
                    <a:pt x="6301" y="6946"/>
                  </a:cubicBezTo>
                  <a:cubicBezTo>
                    <a:pt x="6376" y="6633"/>
                    <a:pt x="6386" y="6345"/>
                    <a:pt x="6386" y="6345"/>
                  </a:cubicBezTo>
                  <a:cubicBezTo>
                    <a:pt x="6433" y="6468"/>
                    <a:pt x="6809" y="8607"/>
                    <a:pt x="6650" y="9194"/>
                  </a:cubicBezTo>
                  <a:cubicBezTo>
                    <a:pt x="6491" y="9781"/>
                    <a:pt x="6047" y="10189"/>
                    <a:pt x="5849" y="10955"/>
                  </a:cubicBezTo>
                  <a:cubicBezTo>
                    <a:pt x="5652" y="11721"/>
                    <a:pt x="5907" y="13063"/>
                    <a:pt x="6021" y="13663"/>
                  </a:cubicBezTo>
                  <a:cubicBezTo>
                    <a:pt x="6093" y="14042"/>
                    <a:pt x="6245" y="14164"/>
                    <a:pt x="6320" y="14666"/>
                  </a:cubicBezTo>
                  <a:cubicBezTo>
                    <a:pt x="6320" y="14666"/>
                    <a:pt x="6438" y="15870"/>
                    <a:pt x="6162" y="16124"/>
                  </a:cubicBezTo>
                  <a:cubicBezTo>
                    <a:pt x="5657" y="16569"/>
                    <a:pt x="5562" y="17279"/>
                    <a:pt x="5631" y="17672"/>
                  </a:cubicBezTo>
                  <a:cubicBezTo>
                    <a:pt x="5679" y="17949"/>
                    <a:pt x="6160" y="18977"/>
                    <a:pt x="6238" y="19181"/>
                  </a:cubicBezTo>
                  <a:cubicBezTo>
                    <a:pt x="6316" y="19385"/>
                    <a:pt x="6446" y="19497"/>
                    <a:pt x="6456" y="19774"/>
                  </a:cubicBezTo>
                  <a:cubicBezTo>
                    <a:pt x="6463" y="19938"/>
                    <a:pt x="6333" y="20102"/>
                    <a:pt x="6315" y="20151"/>
                  </a:cubicBezTo>
                  <a:cubicBezTo>
                    <a:pt x="6268" y="20283"/>
                    <a:pt x="6274" y="20455"/>
                    <a:pt x="6160" y="20577"/>
                  </a:cubicBezTo>
                  <a:cubicBezTo>
                    <a:pt x="5923" y="20832"/>
                    <a:pt x="5849" y="21057"/>
                    <a:pt x="5623" y="21152"/>
                  </a:cubicBezTo>
                  <a:cubicBezTo>
                    <a:pt x="5466" y="21218"/>
                    <a:pt x="5561" y="21343"/>
                    <a:pt x="5964" y="21311"/>
                  </a:cubicBezTo>
                  <a:cubicBezTo>
                    <a:pt x="5931" y="21310"/>
                    <a:pt x="6038" y="21481"/>
                    <a:pt x="6540" y="21382"/>
                  </a:cubicBezTo>
                  <a:lnTo>
                    <a:pt x="6628" y="21429"/>
                  </a:lnTo>
                  <a:cubicBezTo>
                    <a:pt x="6806" y="21510"/>
                    <a:pt x="6954" y="21510"/>
                    <a:pt x="7151" y="21447"/>
                  </a:cubicBezTo>
                  <a:cubicBezTo>
                    <a:pt x="7117" y="21452"/>
                    <a:pt x="7345" y="21600"/>
                    <a:pt x="7669" y="21485"/>
                  </a:cubicBezTo>
                  <a:cubicBezTo>
                    <a:pt x="7615" y="21504"/>
                    <a:pt x="7831" y="21565"/>
                    <a:pt x="7878" y="21574"/>
                  </a:cubicBezTo>
                  <a:cubicBezTo>
                    <a:pt x="8005" y="21595"/>
                    <a:pt x="8154" y="21595"/>
                    <a:pt x="8291" y="21572"/>
                  </a:cubicBezTo>
                  <a:cubicBezTo>
                    <a:pt x="8481" y="21538"/>
                    <a:pt x="8559" y="21419"/>
                    <a:pt x="8559" y="21419"/>
                  </a:cubicBezTo>
                  <a:lnTo>
                    <a:pt x="8563" y="21405"/>
                  </a:lnTo>
                  <a:cubicBezTo>
                    <a:pt x="8596" y="21269"/>
                    <a:pt x="8381" y="21201"/>
                    <a:pt x="8439" y="21103"/>
                  </a:cubicBezTo>
                  <a:cubicBezTo>
                    <a:pt x="8469" y="21046"/>
                    <a:pt x="8469" y="20982"/>
                    <a:pt x="8433" y="20922"/>
                  </a:cubicBezTo>
                  <a:cubicBezTo>
                    <a:pt x="8362" y="20810"/>
                    <a:pt x="8205" y="20709"/>
                    <a:pt x="8238" y="20574"/>
                  </a:cubicBezTo>
                  <a:cubicBezTo>
                    <a:pt x="8282" y="20395"/>
                    <a:pt x="8362" y="20204"/>
                    <a:pt x="8194" y="20016"/>
                  </a:cubicBezTo>
                  <a:lnTo>
                    <a:pt x="8220" y="19909"/>
                  </a:lnTo>
                  <a:cubicBezTo>
                    <a:pt x="8243" y="19744"/>
                    <a:pt x="8065" y="19570"/>
                    <a:pt x="8061" y="19410"/>
                  </a:cubicBezTo>
                  <a:cubicBezTo>
                    <a:pt x="8057" y="19251"/>
                    <a:pt x="8130" y="18930"/>
                    <a:pt x="8160" y="18737"/>
                  </a:cubicBezTo>
                  <a:cubicBezTo>
                    <a:pt x="8218" y="18364"/>
                    <a:pt x="8436" y="18013"/>
                    <a:pt x="8535" y="17809"/>
                  </a:cubicBezTo>
                  <a:cubicBezTo>
                    <a:pt x="8747" y="17414"/>
                    <a:pt x="8823" y="17172"/>
                    <a:pt x="8710" y="16826"/>
                  </a:cubicBezTo>
                  <a:cubicBezTo>
                    <a:pt x="8641" y="16615"/>
                    <a:pt x="8724" y="16294"/>
                    <a:pt x="8821" y="16104"/>
                  </a:cubicBezTo>
                  <a:cubicBezTo>
                    <a:pt x="8922" y="15892"/>
                    <a:pt x="9033" y="15775"/>
                    <a:pt x="9199" y="15566"/>
                  </a:cubicBezTo>
                  <a:cubicBezTo>
                    <a:pt x="9697" y="14898"/>
                    <a:pt x="9687" y="14011"/>
                    <a:pt x="9886" y="13637"/>
                  </a:cubicBezTo>
                  <a:cubicBezTo>
                    <a:pt x="10068" y="13296"/>
                    <a:pt x="10566" y="12623"/>
                    <a:pt x="10696" y="12305"/>
                  </a:cubicBezTo>
                  <a:cubicBezTo>
                    <a:pt x="10826" y="12622"/>
                    <a:pt x="11336" y="13295"/>
                    <a:pt x="11518" y="13637"/>
                  </a:cubicBezTo>
                  <a:cubicBezTo>
                    <a:pt x="11717" y="14011"/>
                    <a:pt x="11708" y="14898"/>
                    <a:pt x="12205" y="15566"/>
                  </a:cubicBezTo>
                  <a:cubicBezTo>
                    <a:pt x="12372" y="15775"/>
                    <a:pt x="12483" y="15892"/>
                    <a:pt x="12584" y="16104"/>
                  </a:cubicBezTo>
                  <a:cubicBezTo>
                    <a:pt x="12680" y="16294"/>
                    <a:pt x="12763" y="16615"/>
                    <a:pt x="12694" y="16826"/>
                  </a:cubicBezTo>
                  <a:cubicBezTo>
                    <a:pt x="12581" y="17172"/>
                    <a:pt x="12657" y="17414"/>
                    <a:pt x="12869" y="17809"/>
                  </a:cubicBezTo>
                  <a:cubicBezTo>
                    <a:pt x="12968" y="18013"/>
                    <a:pt x="13186" y="18364"/>
                    <a:pt x="13244" y="18737"/>
                  </a:cubicBezTo>
                  <a:cubicBezTo>
                    <a:pt x="13275" y="18930"/>
                    <a:pt x="13347" y="19251"/>
                    <a:pt x="13343" y="19410"/>
                  </a:cubicBezTo>
                  <a:cubicBezTo>
                    <a:pt x="13339" y="19570"/>
                    <a:pt x="13161" y="19744"/>
                    <a:pt x="13185" y="19909"/>
                  </a:cubicBezTo>
                  <a:lnTo>
                    <a:pt x="13211" y="20016"/>
                  </a:lnTo>
                  <a:cubicBezTo>
                    <a:pt x="13043" y="20204"/>
                    <a:pt x="13122" y="20395"/>
                    <a:pt x="13166" y="20574"/>
                  </a:cubicBezTo>
                  <a:cubicBezTo>
                    <a:pt x="13199" y="20709"/>
                    <a:pt x="13043" y="20810"/>
                    <a:pt x="12971" y="20922"/>
                  </a:cubicBezTo>
                  <a:cubicBezTo>
                    <a:pt x="12935" y="20982"/>
                    <a:pt x="12935" y="21046"/>
                    <a:pt x="12965" y="21103"/>
                  </a:cubicBezTo>
                  <a:cubicBezTo>
                    <a:pt x="13023" y="21201"/>
                    <a:pt x="12808" y="21269"/>
                    <a:pt x="12841" y="21405"/>
                  </a:cubicBezTo>
                  <a:lnTo>
                    <a:pt x="12845" y="21419"/>
                  </a:lnTo>
                  <a:cubicBezTo>
                    <a:pt x="12845" y="21419"/>
                    <a:pt x="12924" y="21538"/>
                    <a:pt x="13113" y="21572"/>
                  </a:cubicBezTo>
                  <a:cubicBezTo>
                    <a:pt x="13250" y="21595"/>
                    <a:pt x="13399" y="21595"/>
                    <a:pt x="13526" y="21574"/>
                  </a:cubicBezTo>
                  <a:cubicBezTo>
                    <a:pt x="13573" y="21565"/>
                    <a:pt x="13789" y="21504"/>
                    <a:pt x="13735" y="21485"/>
                  </a:cubicBezTo>
                  <a:cubicBezTo>
                    <a:pt x="14060" y="21600"/>
                    <a:pt x="14287" y="21452"/>
                    <a:pt x="14253" y="21447"/>
                  </a:cubicBezTo>
                  <a:cubicBezTo>
                    <a:pt x="14450" y="21510"/>
                    <a:pt x="14598" y="21510"/>
                    <a:pt x="14776" y="21429"/>
                  </a:cubicBezTo>
                  <a:lnTo>
                    <a:pt x="14864" y="21382"/>
                  </a:lnTo>
                  <a:cubicBezTo>
                    <a:pt x="15366" y="21481"/>
                    <a:pt x="15473" y="21310"/>
                    <a:pt x="15440" y="21311"/>
                  </a:cubicBezTo>
                  <a:cubicBezTo>
                    <a:pt x="15843" y="21343"/>
                    <a:pt x="15938" y="21218"/>
                    <a:pt x="15781" y="21152"/>
                  </a:cubicBezTo>
                  <a:cubicBezTo>
                    <a:pt x="15555" y="21057"/>
                    <a:pt x="15481" y="20832"/>
                    <a:pt x="15244" y="20577"/>
                  </a:cubicBezTo>
                  <a:cubicBezTo>
                    <a:pt x="15130" y="20455"/>
                    <a:pt x="15136" y="20283"/>
                    <a:pt x="15089" y="20151"/>
                  </a:cubicBezTo>
                  <a:cubicBezTo>
                    <a:pt x="15071" y="20102"/>
                    <a:pt x="14942" y="19938"/>
                    <a:pt x="14948" y="19774"/>
                  </a:cubicBezTo>
                  <a:cubicBezTo>
                    <a:pt x="14958" y="19497"/>
                    <a:pt x="15088" y="19385"/>
                    <a:pt x="15166" y="19181"/>
                  </a:cubicBezTo>
                  <a:cubicBezTo>
                    <a:pt x="15244" y="18977"/>
                    <a:pt x="15725" y="17949"/>
                    <a:pt x="15773" y="17672"/>
                  </a:cubicBezTo>
                  <a:cubicBezTo>
                    <a:pt x="15842" y="17279"/>
                    <a:pt x="15748" y="16569"/>
                    <a:pt x="15243" y="16124"/>
                  </a:cubicBezTo>
                  <a:cubicBezTo>
                    <a:pt x="14966" y="15870"/>
                    <a:pt x="15084" y="14666"/>
                    <a:pt x="15084" y="14666"/>
                  </a:cubicBezTo>
                  <a:cubicBezTo>
                    <a:pt x="15159" y="14164"/>
                    <a:pt x="15311" y="14042"/>
                    <a:pt x="15383" y="13663"/>
                  </a:cubicBezTo>
                  <a:cubicBezTo>
                    <a:pt x="15497" y="13063"/>
                    <a:pt x="15753" y="11721"/>
                    <a:pt x="15555" y="10955"/>
                  </a:cubicBezTo>
                  <a:cubicBezTo>
                    <a:pt x="15357" y="10189"/>
                    <a:pt x="14913" y="9781"/>
                    <a:pt x="14754" y="9194"/>
                  </a:cubicBezTo>
                  <a:cubicBezTo>
                    <a:pt x="14595" y="8607"/>
                    <a:pt x="14972" y="6468"/>
                    <a:pt x="15019" y="6345"/>
                  </a:cubicBezTo>
                  <a:cubicBezTo>
                    <a:pt x="15019" y="6345"/>
                    <a:pt x="15028" y="6633"/>
                    <a:pt x="15103" y="6946"/>
                  </a:cubicBezTo>
                  <a:cubicBezTo>
                    <a:pt x="15178" y="7259"/>
                    <a:pt x="15450" y="7654"/>
                    <a:pt x="15467" y="7704"/>
                  </a:cubicBezTo>
                  <a:cubicBezTo>
                    <a:pt x="15533" y="7984"/>
                    <a:pt x="15542" y="8146"/>
                    <a:pt x="15640" y="8397"/>
                  </a:cubicBezTo>
                  <a:cubicBezTo>
                    <a:pt x="15705" y="8570"/>
                    <a:pt x="15771" y="8649"/>
                    <a:pt x="15853" y="8756"/>
                  </a:cubicBezTo>
                  <a:cubicBezTo>
                    <a:pt x="16000" y="8979"/>
                    <a:pt x="16295" y="9251"/>
                    <a:pt x="16443" y="9388"/>
                  </a:cubicBezTo>
                  <a:cubicBezTo>
                    <a:pt x="16574" y="9517"/>
                    <a:pt x="17538" y="10092"/>
                    <a:pt x="17588" y="10135"/>
                  </a:cubicBezTo>
                  <a:cubicBezTo>
                    <a:pt x="17883" y="10372"/>
                    <a:pt x="18051" y="10586"/>
                    <a:pt x="18001" y="10679"/>
                  </a:cubicBezTo>
                  <a:cubicBezTo>
                    <a:pt x="17976" y="10868"/>
                    <a:pt x="17865" y="11103"/>
                    <a:pt x="17926" y="11211"/>
                  </a:cubicBezTo>
                  <a:cubicBezTo>
                    <a:pt x="17987" y="11319"/>
                    <a:pt x="18166" y="11495"/>
                    <a:pt x="18208" y="11728"/>
                  </a:cubicBezTo>
                  <a:cubicBezTo>
                    <a:pt x="18230" y="12083"/>
                    <a:pt x="18186" y="12477"/>
                    <a:pt x="18481" y="12471"/>
                  </a:cubicBezTo>
                  <a:cubicBezTo>
                    <a:pt x="18644" y="12468"/>
                    <a:pt x="18608" y="12327"/>
                    <a:pt x="18623" y="12109"/>
                  </a:cubicBezTo>
                  <a:cubicBezTo>
                    <a:pt x="18632" y="11969"/>
                    <a:pt x="18639" y="11814"/>
                    <a:pt x="18674" y="11703"/>
                  </a:cubicBezTo>
                  <a:cubicBezTo>
                    <a:pt x="18731" y="11799"/>
                    <a:pt x="18745" y="11932"/>
                    <a:pt x="18815" y="12086"/>
                  </a:cubicBezTo>
                  <a:cubicBezTo>
                    <a:pt x="18886" y="12241"/>
                    <a:pt x="18935" y="12574"/>
                    <a:pt x="19175" y="12574"/>
                  </a:cubicBezTo>
                  <a:cubicBezTo>
                    <a:pt x="19415" y="12574"/>
                    <a:pt x="19307" y="12313"/>
                    <a:pt x="19267" y="12105"/>
                  </a:cubicBezTo>
                  <a:cubicBezTo>
                    <a:pt x="19211" y="11808"/>
                    <a:pt x="19257" y="11701"/>
                    <a:pt x="19225" y="11672"/>
                  </a:cubicBezTo>
                  <a:cubicBezTo>
                    <a:pt x="19372" y="11765"/>
                    <a:pt x="19394" y="11964"/>
                    <a:pt x="19507" y="12148"/>
                  </a:cubicBezTo>
                  <a:cubicBezTo>
                    <a:pt x="19606" y="12309"/>
                    <a:pt x="19676" y="12519"/>
                    <a:pt x="19747" y="12580"/>
                  </a:cubicBezTo>
                  <a:cubicBezTo>
                    <a:pt x="19818" y="12642"/>
                    <a:pt x="20128" y="12673"/>
                    <a:pt x="20058" y="12500"/>
                  </a:cubicBezTo>
                  <a:cubicBezTo>
                    <a:pt x="19954" y="12246"/>
                    <a:pt x="19818" y="11857"/>
                    <a:pt x="19818" y="11814"/>
                  </a:cubicBezTo>
                  <a:cubicBezTo>
                    <a:pt x="19818" y="11771"/>
                    <a:pt x="19806" y="11632"/>
                    <a:pt x="19789" y="11610"/>
                  </a:cubicBezTo>
                  <a:cubicBezTo>
                    <a:pt x="19970" y="11732"/>
                    <a:pt x="20101" y="11893"/>
                    <a:pt x="20298" y="12080"/>
                  </a:cubicBezTo>
                  <a:cubicBezTo>
                    <a:pt x="20396" y="12173"/>
                    <a:pt x="20557" y="12424"/>
                    <a:pt x="20787" y="12410"/>
                  </a:cubicBezTo>
                  <a:cubicBezTo>
                    <a:pt x="21017" y="12388"/>
                    <a:pt x="20949" y="12308"/>
                    <a:pt x="20768" y="12072"/>
                  </a:cubicBezTo>
                  <a:cubicBezTo>
                    <a:pt x="20637" y="11878"/>
                    <a:pt x="20398" y="11691"/>
                    <a:pt x="20316" y="11569"/>
                  </a:cubicBezTo>
                  <a:lnTo>
                    <a:pt x="20147" y="11314"/>
                  </a:lnTo>
                  <a:cubicBezTo>
                    <a:pt x="20043" y="11169"/>
                    <a:pt x="20034" y="11120"/>
                    <a:pt x="20241" y="11161"/>
                  </a:cubicBezTo>
                  <a:cubicBezTo>
                    <a:pt x="20448" y="11202"/>
                    <a:pt x="20787" y="11412"/>
                    <a:pt x="20956" y="11470"/>
                  </a:cubicBezTo>
                  <a:cubicBezTo>
                    <a:pt x="21125" y="11528"/>
                    <a:pt x="21276" y="11553"/>
                    <a:pt x="21389" y="11495"/>
                  </a:cubicBezTo>
                  <a:cubicBezTo>
                    <a:pt x="21502" y="11437"/>
                    <a:pt x="20963" y="11212"/>
                    <a:pt x="20749" y="11025"/>
                  </a:cubicBezTo>
                  <a:close/>
                </a:path>
              </a:pathLst>
            </a:custGeom>
            <a:solidFill>
              <a:schemeClr val="bg1">
                <a:lumMod val="8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r>
                <a:rPr sz="5063" dirty="0">
                  <a:latin typeface="Lato Light" panose="020F0502020204030203" pitchFamily="34" charset="0"/>
                </a:rPr>
                <a:t> </a:t>
              </a:r>
            </a:p>
          </p:txBody>
        </p:sp>
        <p:sp>
          <p:nvSpPr>
            <p:cNvPr id="13" name="Shape 34467">
              <a:extLst>
                <a:ext uri="{FF2B5EF4-FFF2-40B4-BE49-F238E27FC236}">
                  <a16:creationId xmlns:a16="http://schemas.microsoft.com/office/drawing/2014/main" id="{BE016E5F-7A03-E44C-8A7C-88B07BAFDB8D}"/>
                </a:ext>
              </a:extLst>
            </p:cNvPr>
            <p:cNvSpPr/>
            <p:nvPr/>
          </p:nvSpPr>
          <p:spPr>
            <a:xfrm>
              <a:off x="7518143" y="3320689"/>
              <a:ext cx="1071566" cy="1072023"/>
            </a:xfrm>
            <a:custGeom>
              <a:avLst/>
              <a:gdLst/>
              <a:ahLst/>
              <a:cxnLst>
                <a:cxn ang="0">
                  <a:pos x="wd2" y="hd2"/>
                </a:cxn>
                <a:cxn ang="5400000">
                  <a:pos x="wd2" y="hd2"/>
                </a:cxn>
                <a:cxn ang="10800000">
                  <a:pos x="wd2" y="hd2"/>
                </a:cxn>
                <a:cxn ang="16200000">
                  <a:pos x="wd2" y="hd2"/>
                </a:cxn>
              </a:cxnLst>
              <a:rect l="0" t="0" r="r" b="b"/>
              <a:pathLst>
                <a:path w="19678" h="20595" extrusionOk="0">
                  <a:moveTo>
                    <a:pt x="9844" y="0"/>
                  </a:moveTo>
                  <a:cubicBezTo>
                    <a:pt x="7325" y="0"/>
                    <a:pt x="4805" y="1003"/>
                    <a:pt x="2883" y="3014"/>
                  </a:cubicBezTo>
                  <a:cubicBezTo>
                    <a:pt x="-961" y="7035"/>
                    <a:pt x="-961" y="13558"/>
                    <a:pt x="2883" y="17579"/>
                  </a:cubicBezTo>
                  <a:cubicBezTo>
                    <a:pt x="6726" y="21600"/>
                    <a:pt x="12952" y="21600"/>
                    <a:pt x="16795" y="17579"/>
                  </a:cubicBezTo>
                  <a:cubicBezTo>
                    <a:pt x="20639" y="13558"/>
                    <a:pt x="20639" y="7035"/>
                    <a:pt x="16795" y="3014"/>
                  </a:cubicBezTo>
                  <a:cubicBezTo>
                    <a:pt x="14873" y="1003"/>
                    <a:pt x="12363" y="0"/>
                    <a:pt x="9844" y="0"/>
                  </a:cubicBezTo>
                  <a:close/>
                  <a:moveTo>
                    <a:pt x="9844" y="1716"/>
                  </a:moveTo>
                  <a:cubicBezTo>
                    <a:pt x="11943" y="1716"/>
                    <a:pt x="14035" y="2550"/>
                    <a:pt x="15637" y="4226"/>
                  </a:cubicBezTo>
                  <a:cubicBezTo>
                    <a:pt x="18840" y="7577"/>
                    <a:pt x="18840" y="13016"/>
                    <a:pt x="15637" y="16367"/>
                  </a:cubicBezTo>
                  <a:cubicBezTo>
                    <a:pt x="12434" y="19718"/>
                    <a:pt x="7244" y="19718"/>
                    <a:pt x="4041" y="16367"/>
                  </a:cubicBezTo>
                  <a:cubicBezTo>
                    <a:pt x="838" y="13016"/>
                    <a:pt x="838" y="7577"/>
                    <a:pt x="4041" y="4226"/>
                  </a:cubicBezTo>
                  <a:cubicBezTo>
                    <a:pt x="5643" y="2550"/>
                    <a:pt x="7745" y="1716"/>
                    <a:pt x="9844" y="1716"/>
                  </a:cubicBezTo>
                  <a:close/>
                  <a:moveTo>
                    <a:pt x="9844" y="3432"/>
                  </a:moveTo>
                  <a:cubicBezTo>
                    <a:pt x="8165" y="3432"/>
                    <a:pt x="6481" y="4097"/>
                    <a:pt x="5200" y="5438"/>
                  </a:cubicBezTo>
                  <a:cubicBezTo>
                    <a:pt x="2637" y="8118"/>
                    <a:pt x="2637" y="12474"/>
                    <a:pt x="5200" y="15155"/>
                  </a:cubicBezTo>
                  <a:cubicBezTo>
                    <a:pt x="7762" y="17836"/>
                    <a:pt x="11916" y="17836"/>
                    <a:pt x="14478" y="15155"/>
                  </a:cubicBezTo>
                  <a:cubicBezTo>
                    <a:pt x="17041" y="12474"/>
                    <a:pt x="17041" y="8118"/>
                    <a:pt x="14478" y="5438"/>
                  </a:cubicBezTo>
                  <a:cubicBezTo>
                    <a:pt x="13197" y="4097"/>
                    <a:pt x="11523" y="3432"/>
                    <a:pt x="9844" y="3432"/>
                  </a:cubicBezTo>
                  <a:close/>
                  <a:moveTo>
                    <a:pt x="9844" y="5148"/>
                  </a:moveTo>
                  <a:cubicBezTo>
                    <a:pt x="11104" y="5148"/>
                    <a:pt x="12359" y="5655"/>
                    <a:pt x="13320" y="6661"/>
                  </a:cubicBezTo>
                  <a:cubicBezTo>
                    <a:pt x="15242" y="8671"/>
                    <a:pt x="15242" y="11922"/>
                    <a:pt x="13320" y="13932"/>
                  </a:cubicBezTo>
                  <a:cubicBezTo>
                    <a:pt x="11398" y="15943"/>
                    <a:pt x="8280" y="15943"/>
                    <a:pt x="6358" y="13932"/>
                  </a:cubicBezTo>
                  <a:cubicBezTo>
                    <a:pt x="4436" y="11922"/>
                    <a:pt x="4436" y="8671"/>
                    <a:pt x="6358" y="6661"/>
                  </a:cubicBezTo>
                  <a:cubicBezTo>
                    <a:pt x="7319" y="5655"/>
                    <a:pt x="8585" y="5148"/>
                    <a:pt x="9844" y="5148"/>
                  </a:cubicBezTo>
                  <a:close/>
                  <a:moveTo>
                    <a:pt x="9844" y="6864"/>
                  </a:moveTo>
                  <a:cubicBezTo>
                    <a:pt x="9005" y="6864"/>
                    <a:pt x="8157" y="7202"/>
                    <a:pt x="7517" y="7872"/>
                  </a:cubicBezTo>
                  <a:cubicBezTo>
                    <a:pt x="6236" y="9213"/>
                    <a:pt x="6236" y="11380"/>
                    <a:pt x="7517" y="12720"/>
                  </a:cubicBezTo>
                  <a:cubicBezTo>
                    <a:pt x="8798" y="14061"/>
                    <a:pt x="10880" y="14061"/>
                    <a:pt x="12161" y="12720"/>
                  </a:cubicBezTo>
                  <a:cubicBezTo>
                    <a:pt x="13442" y="11380"/>
                    <a:pt x="13442" y="9213"/>
                    <a:pt x="12161" y="7872"/>
                  </a:cubicBezTo>
                  <a:cubicBezTo>
                    <a:pt x="11521" y="7202"/>
                    <a:pt x="10684" y="6864"/>
                    <a:pt x="9844" y="6864"/>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4" name="Shape 34468">
              <a:extLst>
                <a:ext uri="{FF2B5EF4-FFF2-40B4-BE49-F238E27FC236}">
                  <a16:creationId xmlns:a16="http://schemas.microsoft.com/office/drawing/2014/main" id="{58293CDB-B2EA-A149-A415-8FB888BC3123}"/>
                </a:ext>
              </a:extLst>
            </p:cNvPr>
            <p:cNvSpPr/>
            <p:nvPr/>
          </p:nvSpPr>
          <p:spPr>
            <a:xfrm>
              <a:off x="5581534" y="8614074"/>
              <a:ext cx="1071566" cy="1072023"/>
            </a:xfrm>
            <a:custGeom>
              <a:avLst/>
              <a:gdLst/>
              <a:ahLst/>
              <a:cxnLst>
                <a:cxn ang="0">
                  <a:pos x="wd2" y="hd2"/>
                </a:cxn>
                <a:cxn ang="5400000">
                  <a:pos x="wd2" y="hd2"/>
                </a:cxn>
                <a:cxn ang="10800000">
                  <a:pos x="wd2" y="hd2"/>
                </a:cxn>
                <a:cxn ang="16200000">
                  <a:pos x="wd2" y="hd2"/>
                </a:cxn>
              </a:cxnLst>
              <a:rect l="0" t="0" r="r" b="b"/>
              <a:pathLst>
                <a:path w="19678" h="20595" extrusionOk="0">
                  <a:moveTo>
                    <a:pt x="9844" y="0"/>
                  </a:moveTo>
                  <a:cubicBezTo>
                    <a:pt x="7325" y="0"/>
                    <a:pt x="4805" y="1003"/>
                    <a:pt x="2883" y="3014"/>
                  </a:cubicBezTo>
                  <a:cubicBezTo>
                    <a:pt x="-961" y="7035"/>
                    <a:pt x="-961" y="13558"/>
                    <a:pt x="2883" y="17579"/>
                  </a:cubicBezTo>
                  <a:cubicBezTo>
                    <a:pt x="6726" y="21600"/>
                    <a:pt x="12952" y="21600"/>
                    <a:pt x="16795" y="17579"/>
                  </a:cubicBezTo>
                  <a:cubicBezTo>
                    <a:pt x="20639" y="13558"/>
                    <a:pt x="20639" y="7035"/>
                    <a:pt x="16795" y="3014"/>
                  </a:cubicBezTo>
                  <a:cubicBezTo>
                    <a:pt x="14873" y="1003"/>
                    <a:pt x="12363" y="0"/>
                    <a:pt x="9844" y="0"/>
                  </a:cubicBezTo>
                  <a:close/>
                  <a:moveTo>
                    <a:pt x="9844" y="1716"/>
                  </a:moveTo>
                  <a:cubicBezTo>
                    <a:pt x="11943" y="1716"/>
                    <a:pt x="14035" y="2550"/>
                    <a:pt x="15637" y="4226"/>
                  </a:cubicBezTo>
                  <a:cubicBezTo>
                    <a:pt x="18840" y="7577"/>
                    <a:pt x="18840" y="13016"/>
                    <a:pt x="15637" y="16367"/>
                  </a:cubicBezTo>
                  <a:cubicBezTo>
                    <a:pt x="12434" y="19718"/>
                    <a:pt x="7244" y="19718"/>
                    <a:pt x="4041" y="16367"/>
                  </a:cubicBezTo>
                  <a:cubicBezTo>
                    <a:pt x="838" y="13016"/>
                    <a:pt x="838" y="7577"/>
                    <a:pt x="4041" y="4226"/>
                  </a:cubicBezTo>
                  <a:cubicBezTo>
                    <a:pt x="5643" y="2550"/>
                    <a:pt x="7745" y="1716"/>
                    <a:pt x="9844" y="1716"/>
                  </a:cubicBezTo>
                  <a:close/>
                  <a:moveTo>
                    <a:pt x="9844" y="3432"/>
                  </a:moveTo>
                  <a:cubicBezTo>
                    <a:pt x="8165" y="3432"/>
                    <a:pt x="6481" y="4097"/>
                    <a:pt x="5200" y="5438"/>
                  </a:cubicBezTo>
                  <a:cubicBezTo>
                    <a:pt x="2637" y="8118"/>
                    <a:pt x="2637" y="12474"/>
                    <a:pt x="5200" y="15155"/>
                  </a:cubicBezTo>
                  <a:cubicBezTo>
                    <a:pt x="7762" y="17836"/>
                    <a:pt x="11916" y="17836"/>
                    <a:pt x="14478" y="15155"/>
                  </a:cubicBezTo>
                  <a:cubicBezTo>
                    <a:pt x="17041" y="12474"/>
                    <a:pt x="17041" y="8118"/>
                    <a:pt x="14478" y="5438"/>
                  </a:cubicBezTo>
                  <a:cubicBezTo>
                    <a:pt x="13197" y="4097"/>
                    <a:pt x="11523" y="3432"/>
                    <a:pt x="9844" y="3432"/>
                  </a:cubicBezTo>
                  <a:close/>
                  <a:moveTo>
                    <a:pt x="9844" y="5148"/>
                  </a:moveTo>
                  <a:cubicBezTo>
                    <a:pt x="11104" y="5148"/>
                    <a:pt x="12359" y="5655"/>
                    <a:pt x="13320" y="6661"/>
                  </a:cubicBezTo>
                  <a:cubicBezTo>
                    <a:pt x="15242" y="8671"/>
                    <a:pt x="15242" y="11922"/>
                    <a:pt x="13320" y="13932"/>
                  </a:cubicBezTo>
                  <a:cubicBezTo>
                    <a:pt x="11398" y="15943"/>
                    <a:pt x="8280" y="15943"/>
                    <a:pt x="6358" y="13932"/>
                  </a:cubicBezTo>
                  <a:cubicBezTo>
                    <a:pt x="4436" y="11922"/>
                    <a:pt x="4436" y="8671"/>
                    <a:pt x="6358" y="6661"/>
                  </a:cubicBezTo>
                  <a:cubicBezTo>
                    <a:pt x="7319" y="5655"/>
                    <a:pt x="8585" y="5148"/>
                    <a:pt x="9844" y="5148"/>
                  </a:cubicBezTo>
                  <a:close/>
                  <a:moveTo>
                    <a:pt x="9844" y="6864"/>
                  </a:moveTo>
                  <a:cubicBezTo>
                    <a:pt x="9005" y="6864"/>
                    <a:pt x="8157" y="7202"/>
                    <a:pt x="7517" y="7872"/>
                  </a:cubicBezTo>
                  <a:cubicBezTo>
                    <a:pt x="6236" y="9213"/>
                    <a:pt x="6236" y="11380"/>
                    <a:pt x="7517" y="12720"/>
                  </a:cubicBezTo>
                  <a:cubicBezTo>
                    <a:pt x="8798" y="14061"/>
                    <a:pt x="10880" y="14061"/>
                    <a:pt x="12161" y="12720"/>
                  </a:cubicBezTo>
                  <a:cubicBezTo>
                    <a:pt x="13442" y="11380"/>
                    <a:pt x="13442" y="9213"/>
                    <a:pt x="12161" y="7872"/>
                  </a:cubicBezTo>
                  <a:cubicBezTo>
                    <a:pt x="11521" y="7202"/>
                    <a:pt x="10684" y="6864"/>
                    <a:pt x="9844" y="6864"/>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15" name="Oval 14">
            <a:extLst>
              <a:ext uri="{FF2B5EF4-FFF2-40B4-BE49-F238E27FC236}">
                <a16:creationId xmlns:a16="http://schemas.microsoft.com/office/drawing/2014/main" id="{310147C7-2DB2-504E-811D-423F2BC4FD54}"/>
              </a:ext>
            </a:extLst>
          </p:cNvPr>
          <p:cNvSpPr/>
          <p:nvPr/>
        </p:nvSpPr>
        <p:spPr>
          <a:xfrm>
            <a:off x="12188825" y="4392712"/>
            <a:ext cx="1346200" cy="1346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Oval 15">
            <a:extLst>
              <a:ext uri="{FF2B5EF4-FFF2-40B4-BE49-F238E27FC236}">
                <a16:creationId xmlns:a16="http://schemas.microsoft.com/office/drawing/2014/main" id="{BF0B4E52-167D-814F-B3A6-E58EE64CE0EE}"/>
              </a:ext>
            </a:extLst>
          </p:cNvPr>
          <p:cNvSpPr/>
          <p:nvPr/>
        </p:nvSpPr>
        <p:spPr>
          <a:xfrm>
            <a:off x="12188825" y="8614074"/>
            <a:ext cx="1346200" cy="1346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Freeform 403">
            <a:extLst>
              <a:ext uri="{FF2B5EF4-FFF2-40B4-BE49-F238E27FC236}">
                <a16:creationId xmlns:a16="http://schemas.microsoft.com/office/drawing/2014/main" id="{18E8AD07-08C5-F940-B6B0-B7CE16B310D1}"/>
              </a:ext>
            </a:extLst>
          </p:cNvPr>
          <p:cNvSpPr>
            <a:spLocks noChangeArrowheads="1"/>
          </p:cNvSpPr>
          <p:nvPr/>
        </p:nvSpPr>
        <p:spPr bwMode="auto">
          <a:xfrm>
            <a:off x="12462627" y="4681178"/>
            <a:ext cx="798596" cy="769268"/>
          </a:xfrm>
          <a:custGeom>
            <a:avLst/>
            <a:gdLst>
              <a:gd name="T0" fmla="*/ 368358 w 309204"/>
              <a:gd name="T1" fmla="*/ 251101 h 298091"/>
              <a:gd name="T2" fmla="*/ 283257 w 309204"/>
              <a:gd name="T3" fmla="*/ 342828 h 298091"/>
              <a:gd name="T4" fmla="*/ 237739 w 309204"/>
              <a:gd name="T5" fmla="*/ 299585 h 298091"/>
              <a:gd name="T6" fmla="*/ 250272 w 309204"/>
              <a:gd name="T7" fmla="*/ 287792 h 298091"/>
              <a:gd name="T8" fmla="*/ 355823 w 309204"/>
              <a:gd name="T9" fmla="*/ 240617 h 298091"/>
              <a:gd name="T10" fmla="*/ 14513 w 309204"/>
              <a:gd name="T11" fmla="*/ 223570 h 298091"/>
              <a:gd name="T12" fmla="*/ 17152 w 309204"/>
              <a:gd name="T13" fmla="*/ 280162 h 298091"/>
              <a:gd name="T14" fmla="*/ 87739 w 309204"/>
              <a:gd name="T15" fmla="*/ 473626 h 298091"/>
              <a:gd name="T16" fmla="*/ 75863 w 309204"/>
              <a:gd name="T17" fmla="*/ 472967 h 298091"/>
              <a:gd name="T18" fmla="*/ 3959 w 309204"/>
              <a:gd name="T19" fmla="*/ 230149 h 298091"/>
              <a:gd name="T20" fmla="*/ 213356 w 309204"/>
              <a:gd name="T21" fmla="*/ 175743 h 298091"/>
              <a:gd name="T22" fmla="*/ 281401 w 309204"/>
              <a:gd name="T23" fmla="*/ 416243 h 298091"/>
              <a:gd name="T24" fmla="*/ 348793 w 309204"/>
              <a:gd name="T25" fmla="*/ 175743 h 298091"/>
              <a:gd name="T26" fmla="*/ 274205 w 309204"/>
              <a:gd name="T27" fmla="*/ 210380 h 298091"/>
              <a:gd name="T28" fmla="*/ 213356 w 309204"/>
              <a:gd name="T29" fmla="*/ 158752 h 298091"/>
              <a:gd name="T30" fmla="*/ 348793 w 309204"/>
              <a:gd name="T31" fmla="*/ 158752 h 298091"/>
              <a:gd name="T32" fmla="*/ 285328 w 309204"/>
              <a:gd name="T33" fmla="*/ 433888 h 298091"/>
              <a:gd name="T34" fmla="*/ 276822 w 309204"/>
              <a:gd name="T35" fmla="*/ 433888 h 298091"/>
              <a:gd name="T36" fmla="*/ 213356 w 309204"/>
              <a:gd name="T37" fmla="*/ 158752 h 298091"/>
              <a:gd name="T38" fmla="*/ 513086 w 309204"/>
              <a:gd name="T39" fmla="*/ 282304 h 298091"/>
              <a:gd name="T40" fmla="*/ 496107 w 309204"/>
              <a:gd name="T41" fmla="*/ 282304 h 298091"/>
              <a:gd name="T42" fmla="*/ 428186 w 309204"/>
              <a:gd name="T43" fmla="*/ 112979 h 298091"/>
              <a:gd name="T44" fmla="*/ 282999 w 309204"/>
              <a:gd name="T45" fmla="*/ 49069 h 298091"/>
              <a:gd name="T46" fmla="*/ 282999 w 309204"/>
              <a:gd name="T47" fmla="*/ 66100 h 298091"/>
              <a:gd name="T48" fmla="*/ 282999 w 309204"/>
              <a:gd name="T49" fmla="*/ 493208 h 298091"/>
              <a:gd name="T50" fmla="*/ 439876 w 309204"/>
              <a:gd name="T51" fmla="*/ 436218 h 298091"/>
              <a:gd name="T52" fmla="*/ 282999 w 309204"/>
              <a:gd name="T53" fmla="*/ 510241 h 298091"/>
              <a:gd name="T54" fmla="*/ 282999 w 309204"/>
              <a:gd name="T55" fmla="*/ 49069 h 298091"/>
              <a:gd name="T56" fmla="*/ 562151 w 309204"/>
              <a:gd name="T57" fmla="*/ 280793 h 298091"/>
              <a:gd name="T58" fmla="*/ 382753 w 309204"/>
              <a:gd name="T59" fmla="*/ 541994 h 298091"/>
              <a:gd name="T60" fmla="*/ 378840 w 309204"/>
              <a:gd name="T61" fmla="*/ 525668 h 298091"/>
              <a:gd name="T62" fmla="*/ 281639 w 309204"/>
              <a:gd name="T63" fmla="*/ 16978 h 298091"/>
              <a:gd name="T64" fmla="*/ 183785 w 309204"/>
              <a:gd name="T65" fmla="*/ 26120 h 298091"/>
              <a:gd name="T66" fmla="*/ 281639 w 309204"/>
              <a:gd name="T67" fmla="*/ 0 h 29809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09204" h="298091">
                <a:moveTo>
                  <a:pt x="202248" y="131616"/>
                </a:moveTo>
                <a:cubicBezTo>
                  <a:pt x="204425" y="133418"/>
                  <a:pt x="204425" y="136301"/>
                  <a:pt x="202611" y="138103"/>
                </a:cubicBezTo>
                <a:lnTo>
                  <a:pt x="159068" y="187110"/>
                </a:lnTo>
                <a:cubicBezTo>
                  <a:pt x="158342" y="187831"/>
                  <a:pt x="156891" y="188552"/>
                  <a:pt x="155802" y="188552"/>
                </a:cubicBezTo>
                <a:cubicBezTo>
                  <a:pt x="154351" y="188552"/>
                  <a:pt x="153262" y="188191"/>
                  <a:pt x="152536" y="187110"/>
                </a:cubicBezTo>
                <a:lnTo>
                  <a:pt x="130765" y="164769"/>
                </a:lnTo>
                <a:cubicBezTo>
                  <a:pt x="128588" y="162967"/>
                  <a:pt x="128951" y="159724"/>
                  <a:pt x="130765" y="157922"/>
                </a:cubicBezTo>
                <a:cubicBezTo>
                  <a:pt x="132579" y="156120"/>
                  <a:pt x="135482" y="156120"/>
                  <a:pt x="137659" y="158282"/>
                </a:cubicBezTo>
                <a:lnTo>
                  <a:pt x="155439" y="176660"/>
                </a:lnTo>
                <a:lnTo>
                  <a:pt x="195716" y="132337"/>
                </a:lnTo>
                <a:cubicBezTo>
                  <a:pt x="197531" y="130175"/>
                  <a:pt x="200433" y="130175"/>
                  <a:pt x="202248" y="131616"/>
                </a:cubicBezTo>
                <a:close/>
                <a:moveTo>
                  <a:pt x="7983" y="122961"/>
                </a:moveTo>
                <a:cubicBezTo>
                  <a:pt x="10523" y="123323"/>
                  <a:pt x="11974" y="125856"/>
                  <a:pt x="11611" y="128390"/>
                </a:cubicBezTo>
                <a:cubicBezTo>
                  <a:pt x="10160" y="136714"/>
                  <a:pt x="9434" y="145400"/>
                  <a:pt x="9434" y="154086"/>
                </a:cubicBezTo>
                <a:cubicBezTo>
                  <a:pt x="9434" y="191363"/>
                  <a:pt x="23223" y="226469"/>
                  <a:pt x="48623" y="253975"/>
                </a:cubicBezTo>
                <a:cubicBezTo>
                  <a:pt x="50437" y="255784"/>
                  <a:pt x="50437" y="258680"/>
                  <a:pt x="48260" y="260489"/>
                </a:cubicBezTo>
                <a:cubicBezTo>
                  <a:pt x="47534" y="261213"/>
                  <a:pt x="46445" y="261575"/>
                  <a:pt x="44994" y="261575"/>
                </a:cubicBezTo>
                <a:cubicBezTo>
                  <a:pt x="43905" y="261575"/>
                  <a:pt x="42454" y="261213"/>
                  <a:pt x="41728" y="260127"/>
                </a:cubicBezTo>
                <a:cubicBezTo>
                  <a:pt x="14514" y="231174"/>
                  <a:pt x="0" y="193535"/>
                  <a:pt x="0" y="154086"/>
                </a:cubicBezTo>
                <a:cubicBezTo>
                  <a:pt x="0" y="145038"/>
                  <a:pt x="725" y="135628"/>
                  <a:pt x="2177" y="126580"/>
                </a:cubicBezTo>
                <a:cubicBezTo>
                  <a:pt x="2903" y="124047"/>
                  <a:pt x="5443" y="122237"/>
                  <a:pt x="7983" y="122961"/>
                </a:cubicBezTo>
                <a:close/>
                <a:moveTo>
                  <a:pt x="117354" y="96657"/>
                </a:moveTo>
                <a:cubicBezTo>
                  <a:pt x="96481" y="96657"/>
                  <a:pt x="79207" y="113910"/>
                  <a:pt x="79207" y="135117"/>
                </a:cubicBezTo>
                <a:cubicBezTo>
                  <a:pt x="79207" y="177889"/>
                  <a:pt x="141466" y="220303"/>
                  <a:pt x="154781" y="228929"/>
                </a:cubicBezTo>
                <a:cubicBezTo>
                  <a:pt x="167737" y="220303"/>
                  <a:pt x="229996" y="177889"/>
                  <a:pt x="229996" y="135117"/>
                </a:cubicBezTo>
                <a:cubicBezTo>
                  <a:pt x="229996" y="113910"/>
                  <a:pt x="212722" y="96657"/>
                  <a:pt x="191849" y="96657"/>
                </a:cubicBezTo>
                <a:cubicBezTo>
                  <a:pt x="178173" y="96657"/>
                  <a:pt x="165578" y="104205"/>
                  <a:pt x="158740" y="115707"/>
                </a:cubicBezTo>
                <a:cubicBezTo>
                  <a:pt x="156941" y="118583"/>
                  <a:pt x="152262" y="118583"/>
                  <a:pt x="150823" y="115707"/>
                </a:cubicBezTo>
                <a:cubicBezTo>
                  <a:pt x="143625" y="104205"/>
                  <a:pt x="131029" y="96657"/>
                  <a:pt x="117354" y="96657"/>
                </a:cubicBezTo>
                <a:close/>
                <a:moveTo>
                  <a:pt x="117354" y="87312"/>
                </a:moveTo>
                <a:cubicBezTo>
                  <a:pt x="132109" y="87312"/>
                  <a:pt x="145784" y="94141"/>
                  <a:pt x="154781" y="105284"/>
                </a:cubicBezTo>
                <a:cubicBezTo>
                  <a:pt x="163418" y="94141"/>
                  <a:pt x="177454" y="87312"/>
                  <a:pt x="191849" y="87312"/>
                </a:cubicBezTo>
                <a:cubicBezTo>
                  <a:pt x="218120" y="87312"/>
                  <a:pt x="239353" y="108878"/>
                  <a:pt x="239353" y="135117"/>
                </a:cubicBezTo>
                <a:cubicBezTo>
                  <a:pt x="239353" y="187594"/>
                  <a:pt x="160539" y="236477"/>
                  <a:pt x="156941" y="238634"/>
                </a:cubicBezTo>
                <a:cubicBezTo>
                  <a:pt x="156221" y="238993"/>
                  <a:pt x="155501" y="239353"/>
                  <a:pt x="154781" y="239353"/>
                </a:cubicBezTo>
                <a:cubicBezTo>
                  <a:pt x="153702" y="239353"/>
                  <a:pt x="152982" y="238993"/>
                  <a:pt x="152262" y="238634"/>
                </a:cubicBezTo>
                <a:cubicBezTo>
                  <a:pt x="148663" y="236477"/>
                  <a:pt x="69850" y="187594"/>
                  <a:pt x="69850" y="135117"/>
                </a:cubicBezTo>
                <a:cubicBezTo>
                  <a:pt x="69850" y="108878"/>
                  <a:pt x="91443" y="87312"/>
                  <a:pt x="117354" y="87312"/>
                </a:cubicBezTo>
                <a:close/>
                <a:moveTo>
                  <a:pt x="241984" y="61774"/>
                </a:moveTo>
                <a:cubicBezTo>
                  <a:pt x="267488" y="86053"/>
                  <a:pt x="282216" y="119752"/>
                  <a:pt x="282216" y="155264"/>
                </a:cubicBezTo>
                <a:cubicBezTo>
                  <a:pt x="282216" y="157800"/>
                  <a:pt x="280420" y="159975"/>
                  <a:pt x="277905" y="159975"/>
                </a:cubicBezTo>
                <a:cubicBezTo>
                  <a:pt x="275032" y="159975"/>
                  <a:pt x="272877" y="157800"/>
                  <a:pt x="272877" y="155264"/>
                </a:cubicBezTo>
                <a:cubicBezTo>
                  <a:pt x="272877" y="122651"/>
                  <a:pt x="259586" y="91126"/>
                  <a:pt x="235519" y="68659"/>
                </a:cubicBezTo>
                <a:cubicBezTo>
                  <a:pt x="233722" y="66848"/>
                  <a:pt x="233363" y="63949"/>
                  <a:pt x="235519" y="62137"/>
                </a:cubicBezTo>
                <a:cubicBezTo>
                  <a:pt x="236955" y="60325"/>
                  <a:pt x="240188" y="60325"/>
                  <a:pt x="241984" y="61774"/>
                </a:cubicBezTo>
                <a:close/>
                <a:moveTo>
                  <a:pt x="155660" y="26987"/>
                </a:moveTo>
                <a:cubicBezTo>
                  <a:pt x="158187" y="26987"/>
                  <a:pt x="160353" y="29149"/>
                  <a:pt x="160353" y="31671"/>
                </a:cubicBezTo>
                <a:cubicBezTo>
                  <a:pt x="160353" y="34553"/>
                  <a:pt x="158187" y="36354"/>
                  <a:pt x="155660" y="36354"/>
                </a:cubicBezTo>
                <a:cubicBezTo>
                  <a:pt x="90673" y="36354"/>
                  <a:pt x="37962" y="88956"/>
                  <a:pt x="37962" y="153807"/>
                </a:cubicBezTo>
                <a:cubicBezTo>
                  <a:pt x="37962" y="218658"/>
                  <a:pt x="90673" y="271259"/>
                  <a:pt x="155660" y="271259"/>
                </a:cubicBezTo>
                <a:cubicBezTo>
                  <a:pt x="185265" y="271259"/>
                  <a:pt x="213787" y="260091"/>
                  <a:pt x="235449" y="239915"/>
                </a:cubicBezTo>
                <a:cubicBezTo>
                  <a:pt x="237616" y="238113"/>
                  <a:pt x="240504" y="238113"/>
                  <a:pt x="241948" y="239915"/>
                </a:cubicBezTo>
                <a:cubicBezTo>
                  <a:pt x="244114" y="242076"/>
                  <a:pt x="243753" y="244959"/>
                  <a:pt x="241948" y="246760"/>
                </a:cubicBezTo>
                <a:cubicBezTo>
                  <a:pt x="218480" y="268377"/>
                  <a:pt x="187431" y="280627"/>
                  <a:pt x="155660" y="280627"/>
                </a:cubicBezTo>
                <a:cubicBezTo>
                  <a:pt x="85619" y="280627"/>
                  <a:pt x="28575" y="223702"/>
                  <a:pt x="28575" y="153807"/>
                </a:cubicBezTo>
                <a:cubicBezTo>
                  <a:pt x="28575" y="83912"/>
                  <a:pt x="85619" y="26987"/>
                  <a:pt x="155660" y="26987"/>
                </a:cubicBezTo>
                <a:close/>
                <a:moveTo>
                  <a:pt x="154912" y="0"/>
                </a:moveTo>
                <a:cubicBezTo>
                  <a:pt x="239952" y="0"/>
                  <a:pt x="309204" y="69315"/>
                  <a:pt x="309204" y="154433"/>
                </a:cubicBezTo>
                <a:cubicBezTo>
                  <a:pt x="309204" y="218001"/>
                  <a:pt x="270811" y="274387"/>
                  <a:pt x="211964" y="297732"/>
                </a:cubicBezTo>
                <a:cubicBezTo>
                  <a:pt x="211605" y="298091"/>
                  <a:pt x="210888" y="298091"/>
                  <a:pt x="210529" y="298091"/>
                </a:cubicBezTo>
                <a:cubicBezTo>
                  <a:pt x="208376" y="298091"/>
                  <a:pt x="206582" y="297013"/>
                  <a:pt x="206223" y="295218"/>
                </a:cubicBezTo>
                <a:cubicBezTo>
                  <a:pt x="204788" y="292704"/>
                  <a:pt x="206223" y="290190"/>
                  <a:pt x="208376" y="289112"/>
                </a:cubicBezTo>
                <a:cubicBezTo>
                  <a:pt x="263993" y="267204"/>
                  <a:pt x="299516" y="214051"/>
                  <a:pt x="299516" y="154433"/>
                </a:cubicBezTo>
                <a:cubicBezTo>
                  <a:pt x="299516" y="74343"/>
                  <a:pt x="234570" y="9338"/>
                  <a:pt x="154912" y="9338"/>
                </a:cubicBezTo>
                <a:cubicBezTo>
                  <a:pt x="138406" y="9338"/>
                  <a:pt x="122259" y="12211"/>
                  <a:pt x="106830" y="17598"/>
                </a:cubicBezTo>
                <a:cubicBezTo>
                  <a:pt x="104677" y="18316"/>
                  <a:pt x="101807" y="17239"/>
                  <a:pt x="101089" y="14366"/>
                </a:cubicBezTo>
                <a:cubicBezTo>
                  <a:pt x="100013" y="12211"/>
                  <a:pt x="101448" y="9697"/>
                  <a:pt x="103601" y="8619"/>
                </a:cubicBezTo>
                <a:cubicBezTo>
                  <a:pt x="120107" y="2873"/>
                  <a:pt x="137330" y="0"/>
                  <a:pt x="15491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18" name="Freeform 408">
            <a:extLst>
              <a:ext uri="{FF2B5EF4-FFF2-40B4-BE49-F238E27FC236}">
                <a16:creationId xmlns:a16="http://schemas.microsoft.com/office/drawing/2014/main" id="{B54A3490-E440-1443-AAFF-DD1D8B9B74D5}"/>
              </a:ext>
            </a:extLst>
          </p:cNvPr>
          <p:cNvSpPr>
            <a:spLocks noChangeArrowheads="1"/>
          </p:cNvSpPr>
          <p:nvPr/>
        </p:nvSpPr>
        <p:spPr bwMode="auto">
          <a:xfrm>
            <a:off x="12489697" y="8887876"/>
            <a:ext cx="744454" cy="798596"/>
          </a:xfrm>
          <a:custGeom>
            <a:avLst/>
            <a:gdLst>
              <a:gd name="T0" fmla="*/ 431519 w 288274"/>
              <a:gd name="T1" fmla="*/ 446713 h 309204"/>
              <a:gd name="T2" fmla="*/ 500906 w 288274"/>
              <a:gd name="T3" fmla="*/ 371447 h 309204"/>
              <a:gd name="T4" fmla="*/ 519235 w 288274"/>
              <a:gd name="T5" fmla="*/ 442131 h 309204"/>
              <a:gd name="T6" fmla="*/ 471448 w 288274"/>
              <a:gd name="T7" fmla="*/ 459148 h 309204"/>
              <a:gd name="T8" fmla="*/ 416463 w 288274"/>
              <a:gd name="T9" fmla="*/ 457185 h 309204"/>
              <a:gd name="T10" fmla="*/ 325473 w 288274"/>
              <a:gd name="T11" fmla="*/ 485327 h 309204"/>
              <a:gd name="T12" fmla="*/ 273106 w 288274"/>
              <a:gd name="T13" fmla="*/ 459148 h 309204"/>
              <a:gd name="T14" fmla="*/ 200444 w 288274"/>
              <a:gd name="T15" fmla="*/ 506271 h 309204"/>
              <a:gd name="T16" fmla="*/ 185390 w 288274"/>
              <a:gd name="T17" fmla="*/ 502998 h 309204"/>
              <a:gd name="T18" fmla="*/ 119931 w 288274"/>
              <a:gd name="T19" fmla="*/ 463730 h 309204"/>
              <a:gd name="T20" fmla="*/ 72145 w 288274"/>
              <a:gd name="T21" fmla="*/ 446713 h 309204"/>
              <a:gd name="T22" fmla="*/ 173608 w 288274"/>
              <a:gd name="T23" fmla="*/ 359011 h 309204"/>
              <a:gd name="T24" fmla="*/ 214192 w 288274"/>
              <a:gd name="T25" fmla="*/ 450641 h 309204"/>
              <a:gd name="T26" fmla="*/ 289471 w 288274"/>
              <a:gd name="T27" fmla="*/ 388463 h 309204"/>
              <a:gd name="T28" fmla="*/ 328093 w 288274"/>
              <a:gd name="T29" fmla="*/ 456532 h 309204"/>
              <a:gd name="T30" fmla="*/ 234185 w 288274"/>
              <a:gd name="T31" fmla="*/ 288616 h 309204"/>
              <a:gd name="T32" fmla="*/ 306052 w 288274"/>
              <a:gd name="T33" fmla="*/ 305292 h 309204"/>
              <a:gd name="T34" fmla="*/ 234185 w 288274"/>
              <a:gd name="T35" fmla="*/ 288616 h 309204"/>
              <a:gd name="T36" fmla="*/ 193149 w 288274"/>
              <a:gd name="T37" fmla="*/ 296955 h 309204"/>
              <a:gd name="T38" fmla="*/ 130163 w 288274"/>
              <a:gd name="T39" fmla="*/ 296955 h 309204"/>
              <a:gd name="T40" fmla="*/ 85976 w 288274"/>
              <a:gd name="T41" fmla="*/ 288616 h 309204"/>
              <a:gd name="T42" fmla="*/ 72436 w 288274"/>
              <a:gd name="T43" fmla="*/ 305292 h 309204"/>
              <a:gd name="T44" fmla="*/ 274698 w 288274"/>
              <a:gd name="T45" fmla="*/ 222236 h 309204"/>
              <a:gd name="T46" fmla="*/ 363884 w 288274"/>
              <a:gd name="T47" fmla="*/ 238912 h 309204"/>
              <a:gd name="T48" fmla="*/ 274698 w 288274"/>
              <a:gd name="T49" fmla="*/ 222236 h 309204"/>
              <a:gd name="T50" fmla="*/ 236529 w 288274"/>
              <a:gd name="T51" fmla="*/ 230573 h 309204"/>
              <a:gd name="T52" fmla="*/ 130163 w 288274"/>
              <a:gd name="T53" fmla="*/ 230573 h 309204"/>
              <a:gd name="T54" fmla="*/ 85976 w 288274"/>
              <a:gd name="T55" fmla="*/ 222236 h 309204"/>
              <a:gd name="T56" fmla="*/ 72436 w 288274"/>
              <a:gd name="T57" fmla="*/ 238912 h 309204"/>
              <a:gd name="T58" fmla="*/ 242241 w 288274"/>
              <a:gd name="T59" fmla="*/ 155854 h 309204"/>
              <a:gd name="T60" fmla="*/ 366753 w 288274"/>
              <a:gd name="T61" fmla="*/ 172528 h 309204"/>
              <a:gd name="T62" fmla="*/ 242241 w 288274"/>
              <a:gd name="T63" fmla="*/ 155854 h 309204"/>
              <a:gd name="T64" fmla="*/ 201824 w 288274"/>
              <a:gd name="T65" fmla="*/ 164191 h 309204"/>
              <a:gd name="T66" fmla="*/ 130163 w 288274"/>
              <a:gd name="T67" fmla="*/ 164191 h 309204"/>
              <a:gd name="T68" fmla="*/ 85976 w 288274"/>
              <a:gd name="T69" fmla="*/ 155854 h 309204"/>
              <a:gd name="T70" fmla="*/ 72436 w 288274"/>
              <a:gd name="T71" fmla="*/ 172528 h 309204"/>
              <a:gd name="T72" fmla="*/ 219175 w 288274"/>
              <a:gd name="T73" fmla="*/ 17649 h 309204"/>
              <a:gd name="T74" fmla="*/ 150927 w 288274"/>
              <a:gd name="T75" fmla="*/ 42488 h 309204"/>
              <a:gd name="T76" fmla="*/ 150927 w 288274"/>
              <a:gd name="T77" fmla="*/ 93474 h 309204"/>
              <a:gd name="T78" fmla="*/ 296608 w 288274"/>
              <a:gd name="T79" fmla="*/ 50986 h 309204"/>
              <a:gd name="T80" fmla="*/ 236236 w 288274"/>
              <a:gd name="T81" fmla="*/ 33991 h 309204"/>
              <a:gd name="T82" fmla="*/ 252641 w 288274"/>
              <a:gd name="T83" fmla="*/ 25492 h 309204"/>
              <a:gd name="T84" fmla="*/ 313667 w 288274"/>
              <a:gd name="T85" fmla="*/ 59483 h 309204"/>
              <a:gd name="T86" fmla="*/ 439004 w 288274"/>
              <a:gd name="T87" fmla="*/ 297416 h 309204"/>
              <a:gd name="T88" fmla="*/ 421942 w 288274"/>
              <a:gd name="T89" fmla="*/ 101971 h 309204"/>
              <a:gd name="T90" fmla="*/ 313667 w 288274"/>
              <a:gd name="T91" fmla="*/ 85631 h 309204"/>
              <a:gd name="T92" fmla="*/ 125336 w 288274"/>
              <a:gd name="T93" fmla="*/ 85631 h 309204"/>
              <a:gd name="T94" fmla="*/ 17061 w 288274"/>
              <a:gd name="T95" fmla="*/ 101971 h 309204"/>
              <a:gd name="T96" fmla="*/ 396349 w 288274"/>
              <a:gd name="T97" fmla="*/ 545155 h 309204"/>
              <a:gd name="T98" fmla="*/ 430474 w 288274"/>
              <a:gd name="T99" fmla="*/ 491554 h 309204"/>
              <a:gd name="T100" fmla="*/ 396349 w 288274"/>
              <a:gd name="T101" fmla="*/ 562151 h 309204"/>
              <a:gd name="T102" fmla="*/ 0 w 288274"/>
              <a:gd name="T103" fmla="*/ 101971 h 309204"/>
              <a:gd name="T104" fmla="*/ 125336 w 288274"/>
              <a:gd name="T105" fmla="*/ 50986 h 309204"/>
              <a:gd name="T106" fmla="*/ 219175 w 288274"/>
              <a:gd name="T107" fmla="*/ 0 h 3092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88274" h="309204">
                <a:moveTo>
                  <a:pt x="222102" y="184510"/>
                </a:moveTo>
                <a:cubicBezTo>
                  <a:pt x="223898" y="184870"/>
                  <a:pt x="225335" y="186310"/>
                  <a:pt x="225695" y="188110"/>
                </a:cubicBezTo>
                <a:lnTo>
                  <a:pt x="236832" y="245709"/>
                </a:lnTo>
                <a:lnTo>
                  <a:pt x="251562" y="245709"/>
                </a:lnTo>
                <a:lnTo>
                  <a:pt x="270243" y="206830"/>
                </a:lnTo>
                <a:cubicBezTo>
                  <a:pt x="270962" y="205390"/>
                  <a:pt x="272758" y="204310"/>
                  <a:pt x="274914" y="204310"/>
                </a:cubicBezTo>
                <a:cubicBezTo>
                  <a:pt x="276710" y="204310"/>
                  <a:pt x="278147" y="205750"/>
                  <a:pt x="278866" y="207550"/>
                </a:cubicBezTo>
                <a:lnTo>
                  <a:pt x="288207" y="237429"/>
                </a:lnTo>
                <a:cubicBezTo>
                  <a:pt x="288566" y="239949"/>
                  <a:pt x="287488" y="242469"/>
                  <a:pt x="284973" y="243189"/>
                </a:cubicBezTo>
                <a:cubicBezTo>
                  <a:pt x="282458" y="243909"/>
                  <a:pt x="279944" y="242469"/>
                  <a:pt x="278866" y="240309"/>
                </a:cubicBezTo>
                <a:lnTo>
                  <a:pt x="273477" y="221949"/>
                </a:lnTo>
                <a:lnTo>
                  <a:pt x="258747" y="252549"/>
                </a:lnTo>
                <a:cubicBezTo>
                  <a:pt x="258028" y="253989"/>
                  <a:pt x="256232" y="255069"/>
                  <a:pt x="254436" y="255069"/>
                </a:cubicBezTo>
                <a:lnTo>
                  <a:pt x="233239" y="255069"/>
                </a:lnTo>
                <a:cubicBezTo>
                  <a:pt x="230724" y="255069"/>
                  <a:pt x="228928" y="253629"/>
                  <a:pt x="228569" y="251469"/>
                </a:cubicBezTo>
                <a:lnTo>
                  <a:pt x="218869" y="202150"/>
                </a:lnTo>
                <a:lnTo>
                  <a:pt x="182942" y="264428"/>
                </a:lnTo>
                <a:cubicBezTo>
                  <a:pt x="182224" y="266228"/>
                  <a:pt x="180068" y="266948"/>
                  <a:pt x="178631" y="266948"/>
                </a:cubicBezTo>
                <a:cubicBezTo>
                  <a:pt x="176475" y="266948"/>
                  <a:pt x="175038" y="265508"/>
                  <a:pt x="174679" y="263708"/>
                </a:cubicBezTo>
                <a:lnTo>
                  <a:pt x="162464" y="228069"/>
                </a:lnTo>
                <a:lnTo>
                  <a:pt x="149890" y="252549"/>
                </a:lnTo>
                <a:cubicBezTo>
                  <a:pt x="149171" y="253989"/>
                  <a:pt x="147375" y="255069"/>
                  <a:pt x="145579" y="255069"/>
                </a:cubicBezTo>
                <a:lnTo>
                  <a:pt x="124382" y="255069"/>
                </a:lnTo>
                <a:lnTo>
                  <a:pt x="110011" y="278468"/>
                </a:lnTo>
                <a:cubicBezTo>
                  <a:pt x="109293" y="279908"/>
                  <a:pt x="107497" y="280628"/>
                  <a:pt x="106059" y="280628"/>
                </a:cubicBezTo>
                <a:cubicBezTo>
                  <a:pt x="105700" y="280628"/>
                  <a:pt x="105700" y="280628"/>
                  <a:pt x="105341" y="280628"/>
                </a:cubicBezTo>
                <a:cubicBezTo>
                  <a:pt x="103185" y="280268"/>
                  <a:pt x="101748" y="278468"/>
                  <a:pt x="101748" y="276668"/>
                </a:cubicBezTo>
                <a:lnTo>
                  <a:pt x="91689" y="215469"/>
                </a:lnTo>
                <a:lnTo>
                  <a:pt x="69774" y="252909"/>
                </a:lnTo>
                <a:cubicBezTo>
                  <a:pt x="69055" y="253989"/>
                  <a:pt x="67259" y="255069"/>
                  <a:pt x="65822" y="255069"/>
                </a:cubicBezTo>
                <a:lnTo>
                  <a:pt x="39596" y="255069"/>
                </a:lnTo>
                <a:cubicBezTo>
                  <a:pt x="37081" y="255069"/>
                  <a:pt x="34925" y="252909"/>
                  <a:pt x="34925" y="250389"/>
                </a:cubicBezTo>
                <a:cubicBezTo>
                  <a:pt x="34925" y="247869"/>
                  <a:pt x="37081" y="245709"/>
                  <a:pt x="39596" y="245709"/>
                </a:cubicBezTo>
                <a:lnTo>
                  <a:pt x="62948" y="245709"/>
                </a:lnTo>
                <a:lnTo>
                  <a:pt x="90252" y="199630"/>
                </a:lnTo>
                <a:cubicBezTo>
                  <a:pt x="91330" y="197830"/>
                  <a:pt x="93126" y="197110"/>
                  <a:pt x="95282" y="197470"/>
                </a:cubicBezTo>
                <a:cubicBezTo>
                  <a:pt x="97078" y="197830"/>
                  <a:pt x="98515" y="199270"/>
                  <a:pt x="98874" y="201070"/>
                </a:cubicBezTo>
                <a:lnTo>
                  <a:pt x="108574" y="262628"/>
                </a:lnTo>
                <a:lnTo>
                  <a:pt x="117556" y="247869"/>
                </a:lnTo>
                <a:cubicBezTo>
                  <a:pt x="118274" y="246429"/>
                  <a:pt x="120071" y="245709"/>
                  <a:pt x="121508" y="245709"/>
                </a:cubicBezTo>
                <a:lnTo>
                  <a:pt x="142704" y="245709"/>
                </a:lnTo>
                <a:lnTo>
                  <a:pt x="158871" y="213669"/>
                </a:lnTo>
                <a:cubicBezTo>
                  <a:pt x="159949" y="211869"/>
                  <a:pt x="161745" y="211150"/>
                  <a:pt x="163542" y="211150"/>
                </a:cubicBezTo>
                <a:cubicBezTo>
                  <a:pt x="165338" y="211509"/>
                  <a:pt x="167134" y="212589"/>
                  <a:pt x="167494" y="214389"/>
                </a:cubicBezTo>
                <a:lnTo>
                  <a:pt x="180068" y="251109"/>
                </a:lnTo>
                <a:lnTo>
                  <a:pt x="217072" y="186670"/>
                </a:lnTo>
                <a:cubicBezTo>
                  <a:pt x="218150" y="184870"/>
                  <a:pt x="219946" y="184150"/>
                  <a:pt x="222102" y="184510"/>
                </a:cubicBezTo>
                <a:close/>
                <a:moveTo>
                  <a:pt x="128529" y="158750"/>
                </a:moveTo>
                <a:lnTo>
                  <a:pt x="167972" y="158750"/>
                </a:lnTo>
                <a:cubicBezTo>
                  <a:pt x="170505" y="158750"/>
                  <a:pt x="172676" y="160867"/>
                  <a:pt x="172676" y="163336"/>
                </a:cubicBezTo>
                <a:cubicBezTo>
                  <a:pt x="172676" y="165806"/>
                  <a:pt x="170505" y="167922"/>
                  <a:pt x="167972" y="167922"/>
                </a:cubicBezTo>
                <a:lnTo>
                  <a:pt x="128529" y="167922"/>
                </a:lnTo>
                <a:cubicBezTo>
                  <a:pt x="125634" y="167922"/>
                  <a:pt x="123825" y="165806"/>
                  <a:pt x="123825" y="163336"/>
                </a:cubicBezTo>
                <a:cubicBezTo>
                  <a:pt x="123825" y="160867"/>
                  <a:pt x="125634" y="158750"/>
                  <a:pt x="128529" y="158750"/>
                </a:cubicBezTo>
                <a:close/>
                <a:moveTo>
                  <a:pt x="76071" y="158750"/>
                </a:moveTo>
                <a:lnTo>
                  <a:pt x="101374" y="158750"/>
                </a:lnTo>
                <a:cubicBezTo>
                  <a:pt x="103868" y="158750"/>
                  <a:pt x="106007" y="160867"/>
                  <a:pt x="106007" y="163336"/>
                </a:cubicBezTo>
                <a:cubicBezTo>
                  <a:pt x="106007" y="165806"/>
                  <a:pt x="103868" y="167922"/>
                  <a:pt x="101374" y="167922"/>
                </a:cubicBezTo>
                <a:lnTo>
                  <a:pt x="76071" y="167922"/>
                </a:lnTo>
                <a:cubicBezTo>
                  <a:pt x="73576" y="167922"/>
                  <a:pt x="71438" y="165806"/>
                  <a:pt x="71438" y="163336"/>
                </a:cubicBezTo>
                <a:cubicBezTo>
                  <a:pt x="71438" y="160867"/>
                  <a:pt x="73576" y="158750"/>
                  <a:pt x="76071" y="158750"/>
                </a:cubicBezTo>
                <a:close/>
                <a:moveTo>
                  <a:pt x="39755" y="158750"/>
                </a:moveTo>
                <a:lnTo>
                  <a:pt x="47186" y="158750"/>
                </a:lnTo>
                <a:cubicBezTo>
                  <a:pt x="49787" y="158750"/>
                  <a:pt x="52017" y="160867"/>
                  <a:pt x="52017" y="163336"/>
                </a:cubicBezTo>
                <a:cubicBezTo>
                  <a:pt x="52017" y="165806"/>
                  <a:pt x="49787" y="167922"/>
                  <a:pt x="47186" y="167922"/>
                </a:cubicBezTo>
                <a:lnTo>
                  <a:pt x="39755" y="167922"/>
                </a:lnTo>
                <a:cubicBezTo>
                  <a:pt x="37154" y="167922"/>
                  <a:pt x="34925" y="165806"/>
                  <a:pt x="34925" y="163336"/>
                </a:cubicBezTo>
                <a:cubicBezTo>
                  <a:pt x="34925" y="160867"/>
                  <a:pt x="37154" y="158750"/>
                  <a:pt x="39755" y="158750"/>
                </a:cubicBezTo>
                <a:close/>
                <a:moveTo>
                  <a:pt x="150764" y="122238"/>
                </a:moveTo>
                <a:lnTo>
                  <a:pt x="199712" y="122238"/>
                </a:lnTo>
                <a:cubicBezTo>
                  <a:pt x="202250" y="122238"/>
                  <a:pt x="204426" y="124002"/>
                  <a:pt x="204426" y="126824"/>
                </a:cubicBezTo>
                <a:cubicBezTo>
                  <a:pt x="204426" y="129293"/>
                  <a:pt x="202250" y="131410"/>
                  <a:pt x="199712" y="131410"/>
                </a:cubicBezTo>
                <a:lnTo>
                  <a:pt x="150764" y="131410"/>
                </a:lnTo>
                <a:cubicBezTo>
                  <a:pt x="148226" y="131410"/>
                  <a:pt x="146050" y="129293"/>
                  <a:pt x="146050" y="126824"/>
                </a:cubicBezTo>
                <a:cubicBezTo>
                  <a:pt x="146050" y="124002"/>
                  <a:pt x="148226" y="122238"/>
                  <a:pt x="150764" y="122238"/>
                </a:cubicBezTo>
                <a:close/>
                <a:moveTo>
                  <a:pt x="76123" y="122238"/>
                </a:moveTo>
                <a:lnTo>
                  <a:pt x="125130" y="122238"/>
                </a:lnTo>
                <a:cubicBezTo>
                  <a:pt x="127653" y="122238"/>
                  <a:pt x="129815" y="124002"/>
                  <a:pt x="129815" y="126824"/>
                </a:cubicBezTo>
                <a:cubicBezTo>
                  <a:pt x="129815" y="129293"/>
                  <a:pt x="127653" y="131410"/>
                  <a:pt x="125130" y="131410"/>
                </a:cubicBezTo>
                <a:lnTo>
                  <a:pt x="76123" y="131410"/>
                </a:lnTo>
                <a:cubicBezTo>
                  <a:pt x="73600" y="131410"/>
                  <a:pt x="71438" y="129293"/>
                  <a:pt x="71438" y="126824"/>
                </a:cubicBezTo>
                <a:cubicBezTo>
                  <a:pt x="71438" y="124002"/>
                  <a:pt x="73600" y="122238"/>
                  <a:pt x="76123" y="122238"/>
                </a:cubicBezTo>
                <a:close/>
                <a:moveTo>
                  <a:pt x="39755" y="122238"/>
                </a:moveTo>
                <a:lnTo>
                  <a:pt x="47186" y="122238"/>
                </a:lnTo>
                <a:cubicBezTo>
                  <a:pt x="49787" y="122238"/>
                  <a:pt x="52017" y="124002"/>
                  <a:pt x="52017" y="126824"/>
                </a:cubicBezTo>
                <a:cubicBezTo>
                  <a:pt x="52017" y="129293"/>
                  <a:pt x="49787" y="131410"/>
                  <a:pt x="47186" y="131410"/>
                </a:cubicBezTo>
                <a:lnTo>
                  <a:pt x="39755" y="131410"/>
                </a:lnTo>
                <a:cubicBezTo>
                  <a:pt x="37154" y="131410"/>
                  <a:pt x="34925" y="129293"/>
                  <a:pt x="34925" y="126824"/>
                </a:cubicBezTo>
                <a:cubicBezTo>
                  <a:pt x="34925" y="124002"/>
                  <a:pt x="37154" y="122238"/>
                  <a:pt x="39755" y="122238"/>
                </a:cubicBezTo>
                <a:close/>
                <a:moveTo>
                  <a:pt x="132950" y="85725"/>
                </a:moveTo>
                <a:lnTo>
                  <a:pt x="201286" y="85725"/>
                </a:lnTo>
                <a:cubicBezTo>
                  <a:pt x="203831" y="85725"/>
                  <a:pt x="206012" y="87842"/>
                  <a:pt x="206012" y="90311"/>
                </a:cubicBezTo>
                <a:cubicBezTo>
                  <a:pt x="206012" y="92780"/>
                  <a:pt x="203831" y="94897"/>
                  <a:pt x="201286" y="94897"/>
                </a:cubicBezTo>
                <a:lnTo>
                  <a:pt x="132950" y="94897"/>
                </a:lnTo>
                <a:cubicBezTo>
                  <a:pt x="130406" y="94897"/>
                  <a:pt x="128588" y="92780"/>
                  <a:pt x="128588" y="90311"/>
                </a:cubicBezTo>
                <a:cubicBezTo>
                  <a:pt x="128588" y="87842"/>
                  <a:pt x="130406" y="85725"/>
                  <a:pt x="132950" y="85725"/>
                </a:cubicBezTo>
                <a:close/>
                <a:moveTo>
                  <a:pt x="76086" y="85725"/>
                </a:moveTo>
                <a:lnTo>
                  <a:pt x="106120" y="85725"/>
                </a:lnTo>
                <a:cubicBezTo>
                  <a:pt x="108622" y="85725"/>
                  <a:pt x="110768" y="87842"/>
                  <a:pt x="110768" y="90311"/>
                </a:cubicBezTo>
                <a:cubicBezTo>
                  <a:pt x="110768" y="92780"/>
                  <a:pt x="108622" y="94897"/>
                  <a:pt x="106120" y="94897"/>
                </a:cubicBezTo>
                <a:lnTo>
                  <a:pt x="76086" y="94897"/>
                </a:lnTo>
                <a:cubicBezTo>
                  <a:pt x="73583" y="94897"/>
                  <a:pt x="71438" y="92780"/>
                  <a:pt x="71438" y="90311"/>
                </a:cubicBezTo>
                <a:cubicBezTo>
                  <a:pt x="71438" y="87842"/>
                  <a:pt x="73583" y="85725"/>
                  <a:pt x="76086" y="85725"/>
                </a:cubicBezTo>
                <a:close/>
                <a:moveTo>
                  <a:pt x="39755" y="85725"/>
                </a:moveTo>
                <a:lnTo>
                  <a:pt x="47186" y="85725"/>
                </a:lnTo>
                <a:cubicBezTo>
                  <a:pt x="49787" y="85725"/>
                  <a:pt x="52017" y="87842"/>
                  <a:pt x="52017" y="90311"/>
                </a:cubicBezTo>
                <a:cubicBezTo>
                  <a:pt x="52017" y="92780"/>
                  <a:pt x="49787" y="94897"/>
                  <a:pt x="47186" y="94897"/>
                </a:cubicBezTo>
                <a:lnTo>
                  <a:pt x="39755" y="94897"/>
                </a:lnTo>
                <a:cubicBezTo>
                  <a:pt x="37154" y="94897"/>
                  <a:pt x="34925" y="92780"/>
                  <a:pt x="34925" y="90311"/>
                </a:cubicBezTo>
                <a:cubicBezTo>
                  <a:pt x="34925" y="87842"/>
                  <a:pt x="37154" y="85725"/>
                  <a:pt x="39755" y="85725"/>
                </a:cubicBezTo>
                <a:close/>
                <a:moveTo>
                  <a:pt x="120290" y="9708"/>
                </a:moveTo>
                <a:cubicBezTo>
                  <a:pt x="115248" y="9708"/>
                  <a:pt x="110926" y="13662"/>
                  <a:pt x="110926" y="18696"/>
                </a:cubicBezTo>
                <a:cubicBezTo>
                  <a:pt x="110926" y="21213"/>
                  <a:pt x="109125" y="23370"/>
                  <a:pt x="106604" y="23370"/>
                </a:cubicBezTo>
                <a:lnTo>
                  <a:pt x="82834" y="23370"/>
                </a:lnTo>
                <a:cubicBezTo>
                  <a:pt x="80313" y="23370"/>
                  <a:pt x="78153" y="25527"/>
                  <a:pt x="78153" y="28044"/>
                </a:cubicBezTo>
                <a:lnTo>
                  <a:pt x="78153" y="47100"/>
                </a:lnTo>
                <a:cubicBezTo>
                  <a:pt x="78153" y="49616"/>
                  <a:pt x="80313" y="51414"/>
                  <a:pt x="82834" y="51414"/>
                </a:cubicBezTo>
                <a:lnTo>
                  <a:pt x="158106" y="51414"/>
                </a:lnTo>
                <a:cubicBezTo>
                  <a:pt x="160627" y="51414"/>
                  <a:pt x="162788" y="49616"/>
                  <a:pt x="162788" y="47100"/>
                </a:cubicBezTo>
                <a:lnTo>
                  <a:pt x="162788" y="28044"/>
                </a:lnTo>
                <a:cubicBezTo>
                  <a:pt x="162788" y="25527"/>
                  <a:pt x="160627" y="23370"/>
                  <a:pt x="158106" y="23370"/>
                </a:cubicBezTo>
                <a:lnTo>
                  <a:pt x="134696" y="23370"/>
                </a:lnTo>
                <a:cubicBezTo>
                  <a:pt x="131815" y="23370"/>
                  <a:pt x="129654" y="21213"/>
                  <a:pt x="129654" y="18696"/>
                </a:cubicBezTo>
                <a:cubicBezTo>
                  <a:pt x="129654" y="13662"/>
                  <a:pt x="125692" y="9708"/>
                  <a:pt x="120290" y="9708"/>
                </a:cubicBezTo>
                <a:close/>
                <a:moveTo>
                  <a:pt x="120290" y="0"/>
                </a:moveTo>
                <a:cubicBezTo>
                  <a:pt x="128934" y="0"/>
                  <a:pt x="136497" y="6112"/>
                  <a:pt x="138658" y="14022"/>
                </a:cubicBezTo>
                <a:lnTo>
                  <a:pt x="158106" y="14022"/>
                </a:lnTo>
                <a:cubicBezTo>
                  <a:pt x="165669" y="14022"/>
                  <a:pt x="172151" y="20494"/>
                  <a:pt x="172151" y="28044"/>
                </a:cubicBezTo>
                <a:lnTo>
                  <a:pt x="172151" y="32718"/>
                </a:lnTo>
                <a:lnTo>
                  <a:pt x="217530" y="32718"/>
                </a:lnTo>
                <a:cubicBezTo>
                  <a:pt x="230496" y="32718"/>
                  <a:pt x="240940" y="43504"/>
                  <a:pt x="240940" y="56088"/>
                </a:cubicBezTo>
                <a:lnTo>
                  <a:pt x="240940" y="163590"/>
                </a:lnTo>
                <a:cubicBezTo>
                  <a:pt x="240940" y="166107"/>
                  <a:pt x="238779" y="168264"/>
                  <a:pt x="236258" y="168264"/>
                </a:cubicBezTo>
                <a:cubicBezTo>
                  <a:pt x="233737" y="168264"/>
                  <a:pt x="231576" y="166107"/>
                  <a:pt x="231576" y="163590"/>
                </a:cubicBezTo>
                <a:lnTo>
                  <a:pt x="231576" y="56088"/>
                </a:lnTo>
                <a:cubicBezTo>
                  <a:pt x="231576" y="48538"/>
                  <a:pt x="225093" y="42426"/>
                  <a:pt x="217530" y="42426"/>
                </a:cubicBezTo>
                <a:lnTo>
                  <a:pt x="172151" y="42426"/>
                </a:lnTo>
                <a:lnTo>
                  <a:pt x="172151" y="47100"/>
                </a:lnTo>
                <a:cubicBezTo>
                  <a:pt x="172151" y="54650"/>
                  <a:pt x="165669" y="61122"/>
                  <a:pt x="158106" y="61122"/>
                </a:cubicBezTo>
                <a:lnTo>
                  <a:pt x="82834" y="61122"/>
                </a:lnTo>
                <a:cubicBezTo>
                  <a:pt x="74911" y="61122"/>
                  <a:pt x="68789" y="54650"/>
                  <a:pt x="68789" y="47100"/>
                </a:cubicBezTo>
                <a:lnTo>
                  <a:pt x="68789" y="42426"/>
                </a:lnTo>
                <a:lnTo>
                  <a:pt x="23410" y="42426"/>
                </a:lnTo>
                <a:cubicBezTo>
                  <a:pt x="15846" y="42426"/>
                  <a:pt x="9364" y="48538"/>
                  <a:pt x="9364" y="56088"/>
                </a:cubicBezTo>
                <a:lnTo>
                  <a:pt x="9364" y="285834"/>
                </a:lnTo>
                <a:cubicBezTo>
                  <a:pt x="9364" y="293743"/>
                  <a:pt x="15846" y="299856"/>
                  <a:pt x="23410" y="299856"/>
                </a:cubicBezTo>
                <a:lnTo>
                  <a:pt x="217530" y="299856"/>
                </a:lnTo>
                <a:cubicBezTo>
                  <a:pt x="225093" y="299856"/>
                  <a:pt x="231576" y="293743"/>
                  <a:pt x="231576" y="285834"/>
                </a:cubicBezTo>
                <a:lnTo>
                  <a:pt x="231576" y="275407"/>
                </a:lnTo>
                <a:cubicBezTo>
                  <a:pt x="231576" y="272531"/>
                  <a:pt x="233737" y="270373"/>
                  <a:pt x="236258" y="270373"/>
                </a:cubicBezTo>
                <a:cubicBezTo>
                  <a:pt x="238779" y="270373"/>
                  <a:pt x="240940" y="272531"/>
                  <a:pt x="240940" y="275407"/>
                </a:cubicBezTo>
                <a:lnTo>
                  <a:pt x="240940" y="285834"/>
                </a:lnTo>
                <a:cubicBezTo>
                  <a:pt x="240940" y="298777"/>
                  <a:pt x="230496" y="309204"/>
                  <a:pt x="217530" y="309204"/>
                </a:cubicBezTo>
                <a:lnTo>
                  <a:pt x="23410" y="309204"/>
                </a:lnTo>
                <a:cubicBezTo>
                  <a:pt x="10444" y="309204"/>
                  <a:pt x="0" y="298777"/>
                  <a:pt x="0" y="285834"/>
                </a:cubicBezTo>
                <a:lnTo>
                  <a:pt x="0" y="56088"/>
                </a:lnTo>
                <a:cubicBezTo>
                  <a:pt x="0" y="43504"/>
                  <a:pt x="10444" y="32718"/>
                  <a:pt x="23410" y="32718"/>
                </a:cubicBezTo>
                <a:lnTo>
                  <a:pt x="68789" y="32718"/>
                </a:lnTo>
                <a:lnTo>
                  <a:pt x="68789" y="28044"/>
                </a:lnTo>
                <a:cubicBezTo>
                  <a:pt x="68789" y="20494"/>
                  <a:pt x="74911" y="14022"/>
                  <a:pt x="82834" y="14022"/>
                </a:cubicBezTo>
                <a:lnTo>
                  <a:pt x="102283" y="14022"/>
                </a:lnTo>
                <a:cubicBezTo>
                  <a:pt x="104443" y="6112"/>
                  <a:pt x="111646" y="0"/>
                  <a:pt x="12029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19" name="TextBox 18">
            <a:extLst>
              <a:ext uri="{FF2B5EF4-FFF2-40B4-BE49-F238E27FC236}">
                <a16:creationId xmlns:a16="http://schemas.microsoft.com/office/drawing/2014/main" id="{86F9C029-124D-6B4D-9BBC-D9DC091FF269}"/>
              </a:ext>
            </a:extLst>
          </p:cNvPr>
          <p:cNvSpPr txBox="1"/>
          <p:nvPr/>
        </p:nvSpPr>
        <p:spPr>
          <a:xfrm>
            <a:off x="14128361" y="4392712"/>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20" name="Subtitle 2">
            <a:extLst>
              <a:ext uri="{FF2B5EF4-FFF2-40B4-BE49-F238E27FC236}">
                <a16:creationId xmlns:a16="http://schemas.microsoft.com/office/drawing/2014/main" id="{A96A1BD3-9CCA-1940-9789-ACCAD79BC1D2}"/>
              </a:ext>
            </a:extLst>
          </p:cNvPr>
          <p:cNvSpPr txBox="1">
            <a:spLocks/>
          </p:cNvSpPr>
          <p:nvPr/>
        </p:nvSpPr>
        <p:spPr>
          <a:xfrm>
            <a:off x="14128360" y="5100707"/>
            <a:ext cx="8728465"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a:t>
            </a:r>
          </a:p>
        </p:txBody>
      </p:sp>
      <p:sp>
        <p:nvSpPr>
          <p:cNvPr id="23" name="TextBox 22">
            <a:extLst>
              <a:ext uri="{FF2B5EF4-FFF2-40B4-BE49-F238E27FC236}">
                <a16:creationId xmlns:a16="http://schemas.microsoft.com/office/drawing/2014/main" id="{FA6A0188-073C-0144-9280-E2A586DE1995}"/>
              </a:ext>
            </a:extLst>
          </p:cNvPr>
          <p:cNvSpPr txBox="1"/>
          <p:nvPr/>
        </p:nvSpPr>
        <p:spPr>
          <a:xfrm>
            <a:off x="14128361" y="8614074"/>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24" name="Subtitle 2">
            <a:extLst>
              <a:ext uri="{FF2B5EF4-FFF2-40B4-BE49-F238E27FC236}">
                <a16:creationId xmlns:a16="http://schemas.microsoft.com/office/drawing/2014/main" id="{19A6A212-9674-D747-B898-43F8A04C6515}"/>
              </a:ext>
            </a:extLst>
          </p:cNvPr>
          <p:cNvSpPr txBox="1">
            <a:spLocks/>
          </p:cNvSpPr>
          <p:nvPr/>
        </p:nvSpPr>
        <p:spPr>
          <a:xfrm>
            <a:off x="14128360" y="9322069"/>
            <a:ext cx="8728465"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a:t>
            </a:r>
          </a:p>
        </p:txBody>
      </p:sp>
      <p:sp>
        <p:nvSpPr>
          <p:cNvPr id="26" name="TextBox 25">
            <a:extLst>
              <a:ext uri="{FF2B5EF4-FFF2-40B4-BE49-F238E27FC236}">
                <a16:creationId xmlns:a16="http://schemas.microsoft.com/office/drawing/2014/main" id="{A710BFB0-08A2-B64B-B28B-9A3023D6774C}"/>
              </a:ext>
            </a:extLst>
          </p:cNvPr>
          <p:cNvSpPr txBox="1"/>
          <p:nvPr/>
        </p:nvSpPr>
        <p:spPr>
          <a:xfrm>
            <a:off x="8414413" y="612372"/>
            <a:ext cx="754886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PAIN INFOGRAPHIC</a:t>
            </a:r>
          </a:p>
        </p:txBody>
      </p:sp>
      <p:sp>
        <p:nvSpPr>
          <p:cNvPr id="27" name="TextBox 26">
            <a:extLst>
              <a:ext uri="{FF2B5EF4-FFF2-40B4-BE49-F238E27FC236}">
                <a16:creationId xmlns:a16="http://schemas.microsoft.com/office/drawing/2014/main" id="{AC2EED1D-9AAE-7847-8AB1-329A4D7F573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3634575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a:extLst>
              <a:ext uri="{FF2B5EF4-FFF2-40B4-BE49-F238E27FC236}">
                <a16:creationId xmlns:a16="http://schemas.microsoft.com/office/drawing/2014/main" id="{B2141DC3-B7CE-454A-A4D1-3AEBC0D4B51F}"/>
              </a:ext>
            </a:extLst>
          </p:cNvPr>
          <p:cNvSpPr/>
          <p:nvPr/>
        </p:nvSpPr>
        <p:spPr>
          <a:xfrm>
            <a:off x="0" y="1700921"/>
            <a:ext cx="9650874" cy="12022553"/>
          </a:xfrm>
          <a:custGeom>
            <a:avLst/>
            <a:gdLst/>
            <a:ahLst/>
            <a:cxnLst>
              <a:cxn ang="0">
                <a:pos x="wd2" y="hd2"/>
              </a:cxn>
              <a:cxn ang="5400000">
                <a:pos x="wd2" y="hd2"/>
              </a:cxn>
              <a:cxn ang="10800000">
                <a:pos x="wd2" y="hd2"/>
              </a:cxn>
              <a:cxn ang="16200000">
                <a:pos x="wd2" y="hd2"/>
              </a:cxn>
            </a:cxnLst>
            <a:rect l="0" t="0" r="r" b="b"/>
            <a:pathLst>
              <a:path w="21574" h="21571" extrusionOk="0">
                <a:moveTo>
                  <a:pt x="11426" y="33"/>
                </a:moveTo>
                <a:cubicBezTo>
                  <a:pt x="9287" y="272"/>
                  <a:pt x="7734" y="1747"/>
                  <a:pt x="5661" y="2196"/>
                </a:cubicBezTo>
                <a:cubicBezTo>
                  <a:pt x="3529" y="2658"/>
                  <a:pt x="1264" y="1998"/>
                  <a:pt x="0" y="544"/>
                </a:cubicBezTo>
                <a:lnTo>
                  <a:pt x="0" y="21571"/>
                </a:lnTo>
                <a:lnTo>
                  <a:pt x="8768" y="21571"/>
                </a:lnTo>
                <a:lnTo>
                  <a:pt x="15114" y="21571"/>
                </a:lnTo>
                <a:lnTo>
                  <a:pt x="21447" y="21571"/>
                </a:lnTo>
                <a:cubicBezTo>
                  <a:pt x="21554" y="21089"/>
                  <a:pt x="21600" y="20599"/>
                  <a:pt x="21560" y="20110"/>
                </a:cubicBezTo>
                <a:cubicBezTo>
                  <a:pt x="21463" y="18900"/>
                  <a:pt x="20937" y="17767"/>
                  <a:pt x="20112" y="16803"/>
                </a:cubicBezTo>
                <a:cubicBezTo>
                  <a:pt x="19077" y="15593"/>
                  <a:pt x="17580" y="14659"/>
                  <a:pt x="15801" y="14161"/>
                </a:cubicBezTo>
                <a:cubicBezTo>
                  <a:pt x="15878" y="14160"/>
                  <a:pt x="15954" y="14154"/>
                  <a:pt x="16028" y="14142"/>
                </a:cubicBezTo>
                <a:cubicBezTo>
                  <a:pt x="16548" y="14060"/>
                  <a:pt x="16916" y="13765"/>
                  <a:pt x="17130" y="13423"/>
                </a:cubicBezTo>
                <a:cubicBezTo>
                  <a:pt x="17380" y="13023"/>
                  <a:pt x="17430" y="12541"/>
                  <a:pt x="17202" y="12082"/>
                </a:cubicBezTo>
                <a:cubicBezTo>
                  <a:pt x="16049" y="11383"/>
                  <a:pt x="15008" y="10576"/>
                  <a:pt x="14095" y="9678"/>
                </a:cubicBezTo>
                <a:cubicBezTo>
                  <a:pt x="13659" y="9250"/>
                  <a:pt x="13253" y="8800"/>
                  <a:pt x="12975" y="8294"/>
                </a:cubicBezTo>
                <a:cubicBezTo>
                  <a:pt x="12726" y="7839"/>
                  <a:pt x="12596" y="7319"/>
                  <a:pt x="12906" y="6894"/>
                </a:cubicBezTo>
                <a:cubicBezTo>
                  <a:pt x="12971" y="6804"/>
                  <a:pt x="13056" y="6722"/>
                  <a:pt x="13163" y="6662"/>
                </a:cubicBezTo>
                <a:cubicBezTo>
                  <a:pt x="13426" y="6512"/>
                  <a:pt x="13734" y="6500"/>
                  <a:pt x="14031" y="6590"/>
                </a:cubicBezTo>
                <a:cubicBezTo>
                  <a:pt x="14314" y="6675"/>
                  <a:pt x="14565" y="6850"/>
                  <a:pt x="14847" y="6950"/>
                </a:cubicBezTo>
                <a:cubicBezTo>
                  <a:pt x="15123" y="7048"/>
                  <a:pt x="15434" y="7055"/>
                  <a:pt x="15619" y="6873"/>
                </a:cubicBezTo>
                <a:cubicBezTo>
                  <a:pt x="15776" y="6719"/>
                  <a:pt x="15727" y="6487"/>
                  <a:pt x="15875" y="6328"/>
                </a:cubicBezTo>
                <a:cubicBezTo>
                  <a:pt x="15990" y="6205"/>
                  <a:pt x="16214" y="6128"/>
                  <a:pt x="16194" y="5970"/>
                </a:cubicBezTo>
                <a:cubicBezTo>
                  <a:pt x="16184" y="5882"/>
                  <a:pt x="16083" y="5804"/>
                  <a:pt x="16124" y="5718"/>
                </a:cubicBezTo>
                <a:cubicBezTo>
                  <a:pt x="16164" y="5635"/>
                  <a:pt x="16298" y="5629"/>
                  <a:pt x="16380" y="5574"/>
                </a:cubicBezTo>
                <a:cubicBezTo>
                  <a:pt x="16573" y="5446"/>
                  <a:pt x="16406" y="5171"/>
                  <a:pt x="16604" y="5046"/>
                </a:cubicBezTo>
                <a:cubicBezTo>
                  <a:pt x="16735" y="4962"/>
                  <a:pt x="16939" y="5023"/>
                  <a:pt x="17070" y="4938"/>
                </a:cubicBezTo>
                <a:cubicBezTo>
                  <a:pt x="17267" y="4812"/>
                  <a:pt x="17127" y="4579"/>
                  <a:pt x="16933" y="4399"/>
                </a:cubicBezTo>
                <a:cubicBezTo>
                  <a:pt x="16867" y="4338"/>
                  <a:pt x="16804" y="4275"/>
                  <a:pt x="16751" y="4206"/>
                </a:cubicBezTo>
                <a:cubicBezTo>
                  <a:pt x="16693" y="4132"/>
                  <a:pt x="16648" y="4053"/>
                  <a:pt x="16617" y="3969"/>
                </a:cubicBezTo>
                <a:cubicBezTo>
                  <a:pt x="16451" y="3520"/>
                  <a:pt x="16702" y="3051"/>
                  <a:pt x="16661" y="2588"/>
                </a:cubicBezTo>
                <a:cubicBezTo>
                  <a:pt x="16608" y="1989"/>
                  <a:pt x="16157" y="1520"/>
                  <a:pt x="15612" y="1132"/>
                </a:cubicBezTo>
                <a:cubicBezTo>
                  <a:pt x="14892" y="621"/>
                  <a:pt x="14023" y="260"/>
                  <a:pt x="13083" y="95"/>
                </a:cubicBezTo>
                <a:cubicBezTo>
                  <a:pt x="12538" y="-1"/>
                  <a:pt x="11978" y="-29"/>
                  <a:pt x="11426" y="33"/>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0" name="Shape">
            <a:extLst>
              <a:ext uri="{FF2B5EF4-FFF2-40B4-BE49-F238E27FC236}">
                <a16:creationId xmlns:a16="http://schemas.microsoft.com/office/drawing/2014/main" id="{56A24841-7E7A-4647-AD9A-AF4174922989}"/>
              </a:ext>
            </a:extLst>
          </p:cNvPr>
          <p:cNvSpPr/>
          <p:nvPr/>
        </p:nvSpPr>
        <p:spPr>
          <a:xfrm>
            <a:off x="4786315" y="9507163"/>
            <a:ext cx="4528046" cy="4216311"/>
          </a:xfrm>
          <a:custGeom>
            <a:avLst/>
            <a:gdLst/>
            <a:ahLst/>
            <a:cxnLst>
              <a:cxn ang="0">
                <a:pos x="wd2" y="hd2"/>
              </a:cxn>
              <a:cxn ang="5400000">
                <a:pos x="wd2" y="hd2"/>
              </a:cxn>
              <a:cxn ang="10800000">
                <a:pos x="wd2" y="hd2"/>
              </a:cxn>
              <a:cxn ang="16200000">
                <a:pos x="wd2" y="hd2"/>
              </a:cxn>
            </a:cxnLst>
            <a:rect l="0" t="0" r="r" b="b"/>
            <a:pathLst>
              <a:path w="20273" h="21520" extrusionOk="0">
                <a:moveTo>
                  <a:pt x="2439" y="7"/>
                </a:moveTo>
                <a:cubicBezTo>
                  <a:pt x="1783" y="32"/>
                  <a:pt x="1100" y="135"/>
                  <a:pt x="623" y="648"/>
                </a:cubicBezTo>
                <a:cubicBezTo>
                  <a:pt x="-1262" y="2672"/>
                  <a:pt x="1685" y="5136"/>
                  <a:pt x="2172" y="7684"/>
                </a:cubicBezTo>
                <a:cubicBezTo>
                  <a:pt x="2561" y="9722"/>
                  <a:pt x="1301" y="11535"/>
                  <a:pt x="735" y="13490"/>
                </a:cubicBezTo>
                <a:cubicBezTo>
                  <a:pt x="-14" y="16078"/>
                  <a:pt x="467" y="18911"/>
                  <a:pt x="1924" y="21073"/>
                </a:cubicBezTo>
                <a:cubicBezTo>
                  <a:pt x="2032" y="21232"/>
                  <a:pt x="2154" y="21371"/>
                  <a:pt x="2269" y="21520"/>
                </a:cubicBezTo>
                <a:lnTo>
                  <a:pt x="8878" y="21520"/>
                </a:lnTo>
                <a:lnTo>
                  <a:pt x="19850" y="21520"/>
                </a:lnTo>
                <a:cubicBezTo>
                  <a:pt x="20338" y="20100"/>
                  <a:pt x="20321" y="18622"/>
                  <a:pt x="20203" y="17159"/>
                </a:cubicBezTo>
                <a:cubicBezTo>
                  <a:pt x="20081" y="15661"/>
                  <a:pt x="19864" y="14115"/>
                  <a:pt x="19408" y="12647"/>
                </a:cubicBezTo>
                <a:cubicBezTo>
                  <a:pt x="18660" y="10240"/>
                  <a:pt x="17294" y="8045"/>
                  <a:pt x="15620" y="6254"/>
                </a:cubicBezTo>
                <a:cubicBezTo>
                  <a:pt x="13740" y="4243"/>
                  <a:pt x="11534" y="2710"/>
                  <a:pt x="9188" y="1600"/>
                </a:cubicBezTo>
                <a:cubicBezTo>
                  <a:pt x="7056" y="591"/>
                  <a:pt x="4779" y="-80"/>
                  <a:pt x="2439" y="7"/>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41" name="Shape">
            <a:extLst>
              <a:ext uri="{FF2B5EF4-FFF2-40B4-BE49-F238E27FC236}">
                <a16:creationId xmlns:a16="http://schemas.microsoft.com/office/drawing/2014/main" id="{1849F07F-DAE6-DC42-9A04-E29B4783EB72}"/>
              </a:ext>
            </a:extLst>
          </p:cNvPr>
          <p:cNvSpPr/>
          <p:nvPr/>
        </p:nvSpPr>
        <p:spPr>
          <a:xfrm>
            <a:off x="4979672" y="9686152"/>
            <a:ext cx="4152388" cy="4037321"/>
          </a:xfrm>
          <a:custGeom>
            <a:avLst/>
            <a:gdLst/>
            <a:ahLst/>
            <a:cxnLst>
              <a:cxn ang="0">
                <a:pos x="wd2" y="hd2"/>
              </a:cxn>
              <a:cxn ang="5400000">
                <a:pos x="wd2" y="hd2"/>
              </a:cxn>
              <a:cxn ang="10800000">
                <a:pos x="wd2" y="hd2"/>
              </a:cxn>
              <a:cxn ang="16200000">
                <a:pos x="wd2" y="hd2"/>
              </a:cxn>
            </a:cxnLst>
            <a:rect l="0" t="0" r="r" b="b"/>
            <a:pathLst>
              <a:path w="21487" h="21584" extrusionOk="0">
                <a:moveTo>
                  <a:pt x="1849" y="5"/>
                </a:moveTo>
                <a:cubicBezTo>
                  <a:pt x="1309" y="-16"/>
                  <a:pt x="730" y="6"/>
                  <a:pt x="360" y="408"/>
                </a:cubicBezTo>
                <a:cubicBezTo>
                  <a:pt x="-7" y="805"/>
                  <a:pt x="-69" y="1175"/>
                  <a:pt x="64" y="1689"/>
                </a:cubicBezTo>
                <a:cubicBezTo>
                  <a:pt x="223" y="2304"/>
                  <a:pt x="595" y="3047"/>
                  <a:pt x="1010" y="3817"/>
                </a:cubicBezTo>
                <a:cubicBezTo>
                  <a:pt x="1544" y="4808"/>
                  <a:pt x="2167" y="5794"/>
                  <a:pt x="2413" y="6889"/>
                </a:cubicBezTo>
                <a:cubicBezTo>
                  <a:pt x="2816" y="8689"/>
                  <a:pt x="2070" y="10316"/>
                  <a:pt x="1424" y="11751"/>
                </a:cubicBezTo>
                <a:cubicBezTo>
                  <a:pt x="1157" y="12345"/>
                  <a:pt x="907" y="12906"/>
                  <a:pt x="727" y="13472"/>
                </a:cubicBezTo>
                <a:cubicBezTo>
                  <a:pt x="310" y="14778"/>
                  <a:pt x="308" y="16454"/>
                  <a:pt x="800" y="18042"/>
                </a:cubicBezTo>
                <a:cubicBezTo>
                  <a:pt x="1238" y="19460"/>
                  <a:pt x="2102" y="20567"/>
                  <a:pt x="2788" y="21488"/>
                </a:cubicBezTo>
                <a:cubicBezTo>
                  <a:pt x="2811" y="21519"/>
                  <a:pt x="2837" y="21551"/>
                  <a:pt x="2864" y="21584"/>
                </a:cubicBezTo>
                <a:lnTo>
                  <a:pt x="9261" y="21584"/>
                </a:lnTo>
                <a:lnTo>
                  <a:pt x="20999" y="21584"/>
                </a:lnTo>
                <a:cubicBezTo>
                  <a:pt x="21177" y="21099"/>
                  <a:pt x="21295" y="20628"/>
                  <a:pt x="21397" y="19876"/>
                </a:cubicBezTo>
                <a:cubicBezTo>
                  <a:pt x="21531" y="18880"/>
                  <a:pt x="21491" y="17803"/>
                  <a:pt x="21429" y="17104"/>
                </a:cubicBezTo>
                <a:cubicBezTo>
                  <a:pt x="21267" y="15294"/>
                  <a:pt x="20991" y="13865"/>
                  <a:pt x="20560" y="12609"/>
                </a:cubicBezTo>
                <a:cubicBezTo>
                  <a:pt x="19784" y="10349"/>
                  <a:pt x="18352" y="8166"/>
                  <a:pt x="16420" y="6290"/>
                </a:cubicBezTo>
                <a:cubicBezTo>
                  <a:pt x="14431" y="4359"/>
                  <a:pt x="12034" y="2753"/>
                  <a:pt x="9265" y="1600"/>
                </a:cubicBezTo>
                <a:cubicBezTo>
                  <a:pt x="6906" y="619"/>
                  <a:pt x="4390" y="104"/>
                  <a:pt x="1849" y="5"/>
                </a:cubicBez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2" name="Shape">
            <a:extLst>
              <a:ext uri="{FF2B5EF4-FFF2-40B4-BE49-F238E27FC236}">
                <a16:creationId xmlns:a16="http://schemas.microsoft.com/office/drawing/2014/main" id="{7AFF4976-6452-464A-926F-F493D962DC82}"/>
              </a:ext>
            </a:extLst>
          </p:cNvPr>
          <p:cNvSpPr/>
          <p:nvPr/>
        </p:nvSpPr>
        <p:spPr>
          <a:xfrm>
            <a:off x="5157945" y="9845423"/>
            <a:ext cx="3774490" cy="3878052"/>
          </a:xfrm>
          <a:custGeom>
            <a:avLst/>
            <a:gdLst/>
            <a:ahLst/>
            <a:cxnLst>
              <a:cxn ang="0">
                <a:pos x="wd2" y="hd2"/>
              </a:cxn>
              <a:cxn ang="5400000">
                <a:pos x="wd2" y="hd2"/>
              </a:cxn>
              <a:cxn ang="10800000">
                <a:pos x="wd2" y="hd2"/>
              </a:cxn>
              <a:cxn ang="16200000">
                <a:pos x="wd2" y="hd2"/>
              </a:cxn>
            </a:cxnLst>
            <a:rect l="0" t="0" r="r" b="b"/>
            <a:pathLst>
              <a:path w="21530" h="21584" extrusionOk="0">
                <a:moveTo>
                  <a:pt x="3227" y="21579"/>
                </a:moveTo>
                <a:cubicBezTo>
                  <a:pt x="2487" y="20810"/>
                  <a:pt x="1290" y="19145"/>
                  <a:pt x="735" y="17591"/>
                </a:cubicBezTo>
                <a:cubicBezTo>
                  <a:pt x="240" y="16206"/>
                  <a:pt x="249" y="14646"/>
                  <a:pt x="651" y="13447"/>
                </a:cubicBezTo>
                <a:cubicBezTo>
                  <a:pt x="831" y="12911"/>
                  <a:pt x="1093" y="12351"/>
                  <a:pt x="1378" y="11761"/>
                </a:cubicBezTo>
                <a:cubicBezTo>
                  <a:pt x="2135" y="10191"/>
                  <a:pt x="3127" y="8247"/>
                  <a:pt x="2538" y="6070"/>
                </a:cubicBezTo>
                <a:cubicBezTo>
                  <a:pt x="2192" y="4794"/>
                  <a:pt x="1403" y="3707"/>
                  <a:pt x="865" y="2564"/>
                </a:cubicBezTo>
                <a:cubicBezTo>
                  <a:pt x="563" y="1924"/>
                  <a:pt x="220" y="1232"/>
                  <a:pt x="44" y="721"/>
                </a:cubicBezTo>
                <a:cubicBezTo>
                  <a:pt x="-18" y="539"/>
                  <a:pt x="-29" y="429"/>
                  <a:pt x="105" y="253"/>
                </a:cubicBezTo>
                <a:cubicBezTo>
                  <a:pt x="219" y="104"/>
                  <a:pt x="435" y="-16"/>
                  <a:pt x="899" y="2"/>
                </a:cubicBezTo>
                <a:cubicBezTo>
                  <a:pt x="1070" y="9"/>
                  <a:pt x="1243" y="11"/>
                  <a:pt x="1415" y="15"/>
                </a:cubicBezTo>
                <a:cubicBezTo>
                  <a:pt x="3745" y="75"/>
                  <a:pt x="6143" y="648"/>
                  <a:pt x="8705" y="1695"/>
                </a:cubicBezTo>
                <a:cubicBezTo>
                  <a:pt x="11618" y="2884"/>
                  <a:pt x="14175" y="4452"/>
                  <a:pt x="16286" y="6384"/>
                </a:cubicBezTo>
                <a:cubicBezTo>
                  <a:pt x="18295" y="8222"/>
                  <a:pt x="19782" y="10359"/>
                  <a:pt x="20586" y="12568"/>
                </a:cubicBezTo>
                <a:cubicBezTo>
                  <a:pt x="21038" y="13812"/>
                  <a:pt x="21327" y="15229"/>
                  <a:pt x="21490" y="17007"/>
                </a:cubicBezTo>
                <a:cubicBezTo>
                  <a:pt x="21535" y="17497"/>
                  <a:pt x="21571" y="18804"/>
                  <a:pt x="21425" y="19865"/>
                </a:cubicBezTo>
                <a:cubicBezTo>
                  <a:pt x="21366" y="20294"/>
                  <a:pt x="21096" y="21261"/>
                  <a:pt x="21005" y="21584"/>
                </a:cubicBezTo>
                <a:lnTo>
                  <a:pt x="3227" y="21579"/>
                </a:ln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43" name="Shape">
            <a:extLst>
              <a:ext uri="{FF2B5EF4-FFF2-40B4-BE49-F238E27FC236}">
                <a16:creationId xmlns:a16="http://schemas.microsoft.com/office/drawing/2014/main" id="{14EAEAA1-434D-DF4B-A3CA-4EF2391701B6}"/>
              </a:ext>
            </a:extLst>
          </p:cNvPr>
          <p:cNvSpPr/>
          <p:nvPr/>
        </p:nvSpPr>
        <p:spPr>
          <a:xfrm>
            <a:off x="5402454" y="10044077"/>
            <a:ext cx="3356285" cy="3679396"/>
          </a:xfrm>
          <a:custGeom>
            <a:avLst/>
            <a:gdLst/>
            <a:ahLst/>
            <a:cxnLst>
              <a:cxn ang="0">
                <a:pos x="wd2" y="hd2"/>
              </a:cxn>
              <a:cxn ang="5400000">
                <a:pos x="wd2" y="hd2"/>
              </a:cxn>
              <a:cxn ang="10800000">
                <a:pos x="wd2" y="hd2"/>
              </a:cxn>
              <a:cxn ang="16200000">
                <a:pos x="wd2" y="hd2"/>
              </a:cxn>
            </a:cxnLst>
            <a:rect l="0" t="0" r="r" b="b"/>
            <a:pathLst>
              <a:path w="21256" h="21578" extrusionOk="0">
                <a:moveTo>
                  <a:pt x="599" y="4"/>
                </a:moveTo>
                <a:cubicBezTo>
                  <a:pt x="712" y="12"/>
                  <a:pt x="825" y="17"/>
                  <a:pt x="938" y="28"/>
                </a:cubicBezTo>
                <a:cubicBezTo>
                  <a:pt x="3120" y="233"/>
                  <a:pt x="5186" y="674"/>
                  <a:pt x="7692" y="1593"/>
                </a:cubicBezTo>
                <a:cubicBezTo>
                  <a:pt x="10831" y="2744"/>
                  <a:pt x="13540" y="4366"/>
                  <a:pt x="15769" y="6330"/>
                </a:cubicBezTo>
                <a:cubicBezTo>
                  <a:pt x="17828" y="8144"/>
                  <a:pt x="19368" y="10245"/>
                  <a:pt x="20252" y="12434"/>
                </a:cubicBezTo>
                <a:cubicBezTo>
                  <a:pt x="21173" y="14717"/>
                  <a:pt x="21482" y="17439"/>
                  <a:pt x="21088" y="19798"/>
                </a:cubicBezTo>
                <a:cubicBezTo>
                  <a:pt x="20991" y="20382"/>
                  <a:pt x="20850" y="20959"/>
                  <a:pt x="20758" y="21544"/>
                </a:cubicBezTo>
                <a:cubicBezTo>
                  <a:pt x="20758" y="21550"/>
                  <a:pt x="20757" y="21556"/>
                  <a:pt x="20756" y="21561"/>
                </a:cubicBezTo>
                <a:cubicBezTo>
                  <a:pt x="20755" y="21567"/>
                  <a:pt x="20754" y="21572"/>
                  <a:pt x="20753" y="21578"/>
                </a:cubicBezTo>
                <a:lnTo>
                  <a:pt x="8555" y="21578"/>
                </a:lnTo>
                <a:lnTo>
                  <a:pt x="3402" y="21578"/>
                </a:lnTo>
                <a:cubicBezTo>
                  <a:pt x="2468" y="20846"/>
                  <a:pt x="801" y="18359"/>
                  <a:pt x="354" y="17057"/>
                </a:cubicBezTo>
                <a:cubicBezTo>
                  <a:pt x="-81" y="15787"/>
                  <a:pt x="-118" y="14398"/>
                  <a:pt x="258" y="13338"/>
                </a:cubicBezTo>
                <a:cubicBezTo>
                  <a:pt x="438" y="12830"/>
                  <a:pt x="718" y="12267"/>
                  <a:pt x="1018" y="11672"/>
                </a:cubicBezTo>
                <a:cubicBezTo>
                  <a:pt x="1872" y="9976"/>
                  <a:pt x="3081" y="7661"/>
                  <a:pt x="2384" y="5014"/>
                </a:cubicBezTo>
                <a:cubicBezTo>
                  <a:pt x="1984" y="3496"/>
                  <a:pt x="1086" y="2181"/>
                  <a:pt x="385" y="994"/>
                </a:cubicBezTo>
                <a:cubicBezTo>
                  <a:pt x="235" y="740"/>
                  <a:pt x="105" y="553"/>
                  <a:pt x="48" y="280"/>
                </a:cubicBezTo>
                <a:cubicBezTo>
                  <a:pt x="8" y="89"/>
                  <a:pt x="221" y="-22"/>
                  <a:pt x="599" y="4"/>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4" name="Shape">
            <a:extLst>
              <a:ext uri="{FF2B5EF4-FFF2-40B4-BE49-F238E27FC236}">
                <a16:creationId xmlns:a16="http://schemas.microsoft.com/office/drawing/2014/main" id="{BD3B7DC5-F35E-D54C-8499-EB697C3CCC7C}"/>
              </a:ext>
            </a:extLst>
          </p:cNvPr>
          <p:cNvSpPr/>
          <p:nvPr/>
        </p:nvSpPr>
        <p:spPr>
          <a:xfrm>
            <a:off x="5592789" y="10234230"/>
            <a:ext cx="2989906" cy="3489243"/>
          </a:xfrm>
          <a:custGeom>
            <a:avLst/>
            <a:gdLst/>
            <a:ahLst/>
            <a:cxnLst>
              <a:cxn ang="0">
                <a:pos x="wd2" y="hd2"/>
              </a:cxn>
              <a:cxn ang="5400000">
                <a:pos x="wd2" y="hd2"/>
              </a:cxn>
              <a:cxn ang="10800000">
                <a:pos x="wd2" y="hd2"/>
              </a:cxn>
              <a:cxn ang="16200000">
                <a:pos x="wd2" y="hd2"/>
              </a:cxn>
            </a:cxnLst>
            <a:rect l="0" t="0" r="r" b="b"/>
            <a:pathLst>
              <a:path w="21249" h="21566" extrusionOk="0">
                <a:moveTo>
                  <a:pt x="2672" y="252"/>
                </a:moveTo>
                <a:cubicBezTo>
                  <a:pt x="3016" y="340"/>
                  <a:pt x="3366" y="428"/>
                  <a:pt x="3716" y="528"/>
                </a:cubicBezTo>
                <a:cubicBezTo>
                  <a:pt x="4702" y="811"/>
                  <a:pt x="5747" y="1119"/>
                  <a:pt x="6877" y="1513"/>
                </a:cubicBezTo>
                <a:cubicBezTo>
                  <a:pt x="10248" y="2685"/>
                  <a:pt x="13160" y="4317"/>
                  <a:pt x="15559" y="6290"/>
                </a:cubicBezTo>
                <a:cubicBezTo>
                  <a:pt x="17742" y="8087"/>
                  <a:pt x="19364" y="10152"/>
                  <a:pt x="20261" y="12287"/>
                </a:cubicBezTo>
                <a:cubicBezTo>
                  <a:pt x="21194" y="14508"/>
                  <a:pt x="21488" y="17146"/>
                  <a:pt x="21050" y="19531"/>
                </a:cubicBezTo>
                <a:cubicBezTo>
                  <a:pt x="20912" y="20282"/>
                  <a:pt x="20723" y="20981"/>
                  <a:pt x="20477" y="21566"/>
                </a:cubicBezTo>
                <a:lnTo>
                  <a:pt x="4080" y="21556"/>
                </a:lnTo>
                <a:cubicBezTo>
                  <a:pt x="2928" y="20727"/>
                  <a:pt x="691" y="17418"/>
                  <a:pt x="338" y="16454"/>
                </a:cubicBezTo>
                <a:cubicBezTo>
                  <a:pt x="-67" y="15348"/>
                  <a:pt x="-112" y="14108"/>
                  <a:pt x="227" y="13217"/>
                </a:cubicBezTo>
                <a:cubicBezTo>
                  <a:pt x="408" y="12741"/>
                  <a:pt x="708" y="12176"/>
                  <a:pt x="1026" y="11578"/>
                </a:cubicBezTo>
                <a:cubicBezTo>
                  <a:pt x="2022" y="9700"/>
                  <a:pt x="3334" y="6980"/>
                  <a:pt x="2647" y="3863"/>
                </a:cubicBezTo>
                <a:cubicBezTo>
                  <a:pt x="2479" y="3101"/>
                  <a:pt x="2211" y="2383"/>
                  <a:pt x="1814" y="1736"/>
                </a:cubicBezTo>
                <a:cubicBezTo>
                  <a:pt x="1681" y="1518"/>
                  <a:pt x="1535" y="1305"/>
                  <a:pt x="1389" y="1095"/>
                </a:cubicBezTo>
                <a:cubicBezTo>
                  <a:pt x="1292" y="954"/>
                  <a:pt x="1175" y="776"/>
                  <a:pt x="1041" y="607"/>
                </a:cubicBezTo>
                <a:cubicBezTo>
                  <a:pt x="907" y="436"/>
                  <a:pt x="776" y="241"/>
                  <a:pt x="898" y="99"/>
                </a:cubicBezTo>
                <a:cubicBezTo>
                  <a:pt x="1013" y="-34"/>
                  <a:pt x="1257" y="-5"/>
                  <a:pt x="1476" y="30"/>
                </a:cubicBezTo>
                <a:cubicBezTo>
                  <a:pt x="1929" y="102"/>
                  <a:pt x="2373" y="175"/>
                  <a:pt x="2672" y="252"/>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45" name="Shape">
            <a:extLst>
              <a:ext uri="{FF2B5EF4-FFF2-40B4-BE49-F238E27FC236}">
                <a16:creationId xmlns:a16="http://schemas.microsoft.com/office/drawing/2014/main" id="{A19A2CB9-73D4-9740-89C0-EAFA0C888001}"/>
              </a:ext>
            </a:extLst>
          </p:cNvPr>
          <p:cNvSpPr/>
          <p:nvPr/>
        </p:nvSpPr>
        <p:spPr>
          <a:xfrm>
            <a:off x="5768636" y="10501592"/>
            <a:ext cx="2638063" cy="3221881"/>
          </a:xfrm>
          <a:custGeom>
            <a:avLst/>
            <a:gdLst/>
            <a:ahLst/>
            <a:cxnLst>
              <a:cxn ang="0">
                <a:pos x="wd2" y="hd2"/>
              </a:cxn>
              <a:cxn ang="5400000">
                <a:pos x="wd2" y="hd2"/>
              </a:cxn>
              <a:cxn ang="10800000">
                <a:pos x="wd2" y="hd2"/>
              </a:cxn>
              <a:cxn ang="16200000">
                <a:pos x="wd2" y="hd2"/>
              </a:cxn>
            </a:cxnLst>
            <a:rect l="0" t="0" r="r" b="b"/>
            <a:pathLst>
              <a:path w="21438" h="21478" extrusionOk="0">
                <a:moveTo>
                  <a:pt x="21399" y="16277"/>
                </a:moveTo>
                <a:cubicBezTo>
                  <a:pt x="21182" y="14470"/>
                  <a:pt x="20844" y="13065"/>
                  <a:pt x="20349" y="11877"/>
                </a:cubicBezTo>
                <a:cubicBezTo>
                  <a:pt x="19466" y="9759"/>
                  <a:pt x="17734" y="7678"/>
                  <a:pt x="15347" y="5880"/>
                </a:cubicBezTo>
                <a:cubicBezTo>
                  <a:pt x="12712" y="3896"/>
                  <a:pt x="9468" y="2313"/>
                  <a:pt x="5856" y="958"/>
                </a:cubicBezTo>
                <a:cubicBezTo>
                  <a:pt x="5136" y="688"/>
                  <a:pt x="4457" y="446"/>
                  <a:pt x="3807" y="269"/>
                </a:cubicBezTo>
                <a:cubicBezTo>
                  <a:pt x="3213" y="107"/>
                  <a:pt x="2677" y="-122"/>
                  <a:pt x="2480" y="77"/>
                </a:cubicBezTo>
                <a:cubicBezTo>
                  <a:pt x="2281" y="278"/>
                  <a:pt x="2475" y="644"/>
                  <a:pt x="2621" y="1018"/>
                </a:cubicBezTo>
                <a:cubicBezTo>
                  <a:pt x="2769" y="1395"/>
                  <a:pt x="2894" y="1768"/>
                  <a:pt x="2994" y="2141"/>
                </a:cubicBezTo>
                <a:cubicBezTo>
                  <a:pt x="4019" y="5948"/>
                  <a:pt x="2151" y="9244"/>
                  <a:pt x="1039" y="11215"/>
                </a:cubicBezTo>
                <a:cubicBezTo>
                  <a:pt x="693" y="11829"/>
                  <a:pt x="367" y="12409"/>
                  <a:pt x="187" y="12856"/>
                </a:cubicBezTo>
                <a:cubicBezTo>
                  <a:pt x="-104" y="13578"/>
                  <a:pt x="-51" y="14660"/>
                  <a:pt x="319" y="15612"/>
                </a:cubicBezTo>
                <a:cubicBezTo>
                  <a:pt x="644" y="16450"/>
                  <a:pt x="2951" y="20287"/>
                  <a:pt x="4819" y="21478"/>
                </a:cubicBezTo>
                <a:lnTo>
                  <a:pt x="20480" y="21478"/>
                </a:lnTo>
                <a:cubicBezTo>
                  <a:pt x="20838" y="20976"/>
                  <a:pt x="21098" y="20100"/>
                  <a:pt x="21245" y="19151"/>
                </a:cubicBezTo>
                <a:cubicBezTo>
                  <a:pt x="21399" y="18159"/>
                  <a:pt x="21496" y="17085"/>
                  <a:pt x="21399" y="16277"/>
                </a:cubicBez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6" name="Shape">
            <a:extLst>
              <a:ext uri="{FF2B5EF4-FFF2-40B4-BE49-F238E27FC236}">
                <a16:creationId xmlns:a16="http://schemas.microsoft.com/office/drawing/2014/main" id="{103B3FCA-2935-D644-9681-9CDF5476C264}"/>
              </a:ext>
            </a:extLst>
          </p:cNvPr>
          <p:cNvSpPr/>
          <p:nvPr/>
        </p:nvSpPr>
        <p:spPr>
          <a:xfrm>
            <a:off x="5947219" y="10786221"/>
            <a:ext cx="2272954" cy="2937253"/>
          </a:xfrm>
          <a:custGeom>
            <a:avLst/>
            <a:gdLst/>
            <a:ahLst/>
            <a:cxnLst>
              <a:cxn ang="0">
                <a:pos x="wd2" y="hd2"/>
              </a:cxn>
              <a:cxn ang="5400000">
                <a:pos x="wd2" y="hd2"/>
              </a:cxn>
              <a:cxn ang="10800000">
                <a:pos x="wd2" y="hd2"/>
              </a:cxn>
              <a:cxn ang="16200000">
                <a:pos x="wd2" y="hd2"/>
              </a:cxn>
            </a:cxnLst>
            <a:rect l="0" t="0" r="r" b="b"/>
            <a:pathLst>
              <a:path w="21225" h="21586" extrusionOk="0">
                <a:moveTo>
                  <a:pt x="5141" y="352"/>
                </a:moveTo>
                <a:cubicBezTo>
                  <a:pt x="5690" y="541"/>
                  <a:pt x="6208" y="776"/>
                  <a:pt x="6720" y="1011"/>
                </a:cubicBezTo>
                <a:cubicBezTo>
                  <a:pt x="9648" y="2357"/>
                  <a:pt x="12471" y="3676"/>
                  <a:pt x="14826" y="5348"/>
                </a:cubicBezTo>
                <a:cubicBezTo>
                  <a:pt x="17364" y="7149"/>
                  <a:pt x="19165" y="9277"/>
                  <a:pt x="20144" y="11441"/>
                </a:cubicBezTo>
                <a:cubicBezTo>
                  <a:pt x="21175" y="13722"/>
                  <a:pt x="21520" y="16353"/>
                  <a:pt x="20953" y="18959"/>
                </a:cubicBezTo>
                <a:cubicBezTo>
                  <a:pt x="20741" y="19935"/>
                  <a:pt x="20428" y="20877"/>
                  <a:pt x="20032" y="21586"/>
                </a:cubicBezTo>
                <a:lnTo>
                  <a:pt x="5837" y="21586"/>
                </a:lnTo>
                <a:cubicBezTo>
                  <a:pt x="3767" y="20339"/>
                  <a:pt x="602" y="15496"/>
                  <a:pt x="287" y="14720"/>
                </a:cubicBezTo>
                <a:cubicBezTo>
                  <a:pt x="-80" y="13812"/>
                  <a:pt x="-52" y="12929"/>
                  <a:pt x="131" y="12493"/>
                </a:cubicBezTo>
                <a:cubicBezTo>
                  <a:pt x="308" y="12072"/>
                  <a:pt x="663" y="11466"/>
                  <a:pt x="1041" y="10823"/>
                </a:cubicBezTo>
                <a:cubicBezTo>
                  <a:pt x="1684" y="9728"/>
                  <a:pt x="2284" y="8631"/>
                  <a:pt x="2759" y="7483"/>
                </a:cubicBezTo>
                <a:cubicBezTo>
                  <a:pt x="3367" y="6014"/>
                  <a:pt x="3798" y="4502"/>
                  <a:pt x="3776" y="2949"/>
                </a:cubicBezTo>
                <a:cubicBezTo>
                  <a:pt x="3770" y="2570"/>
                  <a:pt x="3752" y="2183"/>
                  <a:pt x="3718" y="1795"/>
                </a:cubicBezTo>
                <a:cubicBezTo>
                  <a:pt x="3705" y="1654"/>
                  <a:pt x="3692" y="1513"/>
                  <a:pt x="3672" y="1373"/>
                </a:cubicBezTo>
                <a:cubicBezTo>
                  <a:pt x="3626" y="1051"/>
                  <a:pt x="3547" y="732"/>
                  <a:pt x="3476" y="413"/>
                </a:cubicBezTo>
                <a:cubicBezTo>
                  <a:pt x="3449" y="287"/>
                  <a:pt x="3432" y="149"/>
                  <a:pt x="3547" y="63"/>
                </a:cubicBezTo>
                <a:cubicBezTo>
                  <a:pt x="3650" y="-14"/>
                  <a:pt x="3801" y="-7"/>
                  <a:pt x="3945" y="15"/>
                </a:cubicBezTo>
                <a:cubicBezTo>
                  <a:pt x="4121" y="43"/>
                  <a:pt x="4295" y="82"/>
                  <a:pt x="4463" y="133"/>
                </a:cubicBezTo>
                <a:cubicBezTo>
                  <a:pt x="4742" y="217"/>
                  <a:pt x="5002" y="304"/>
                  <a:pt x="5141" y="352"/>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47" name="Shape">
            <a:extLst>
              <a:ext uri="{FF2B5EF4-FFF2-40B4-BE49-F238E27FC236}">
                <a16:creationId xmlns:a16="http://schemas.microsoft.com/office/drawing/2014/main" id="{91E81192-F11E-3144-80DC-7A8B5C078996}"/>
              </a:ext>
            </a:extLst>
          </p:cNvPr>
          <p:cNvSpPr/>
          <p:nvPr/>
        </p:nvSpPr>
        <p:spPr>
          <a:xfrm>
            <a:off x="6141907" y="11105880"/>
            <a:ext cx="1910417" cy="2617594"/>
          </a:xfrm>
          <a:custGeom>
            <a:avLst/>
            <a:gdLst/>
            <a:ahLst/>
            <a:cxnLst>
              <a:cxn ang="0">
                <a:pos x="wd2" y="hd2"/>
              </a:cxn>
              <a:cxn ang="5400000">
                <a:pos x="wd2" y="hd2"/>
              </a:cxn>
              <a:cxn ang="10800000">
                <a:pos x="wd2" y="hd2"/>
              </a:cxn>
              <a:cxn ang="16200000">
                <a:pos x="wd2" y="hd2"/>
              </a:cxn>
            </a:cxnLst>
            <a:rect l="0" t="0" r="r" b="b"/>
            <a:pathLst>
              <a:path w="21011" h="21561" extrusionOk="0">
                <a:moveTo>
                  <a:pt x="5494" y="67"/>
                </a:moveTo>
                <a:cubicBezTo>
                  <a:pt x="5903" y="177"/>
                  <a:pt x="6299" y="310"/>
                  <a:pt x="6688" y="454"/>
                </a:cubicBezTo>
                <a:cubicBezTo>
                  <a:pt x="8080" y="971"/>
                  <a:pt x="9345" y="1629"/>
                  <a:pt x="10557" y="2309"/>
                </a:cubicBezTo>
                <a:cubicBezTo>
                  <a:pt x="11759" y="2984"/>
                  <a:pt x="12910" y="3681"/>
                  <a:pt x="13976" y="4433"/>
                </a:cubicBezTo>
                <a:cubicBezTo>
                  <a:pt x="16584" y="6271"/>
                  <a:pt x="18582" y="8405"/>
                  <a:pt x="19732" y="10681"/>
                </a:cubicBezTo>
                <a:cubicBezTo>
                  <a:pt x="21458" y="14097"/>
                  <a:pt x="21469" y="18142"/>
                  <a:pt x="19568" y="21561"/>
                </a:cubicBezTo>
                <a:lnTo>
                  <a:pt x="7047" y="21561"/>
                </a:lnTo>
                <a:cubicBezTo>
                  <a:pt x="4715" y="20047"/>
                  <a:pt x="875" y="14910"/>
                  <a:pt x="387" y="13877"/>
                </a:cubicBezTo>
                <a:cubicBezTo>
                  <a:pt x="283" y="13657"/>
                  <a:pt x="200" y="13440"/>
                  <a:pt x="141" y="13227"/>
                </a:cubicBezTo>
                <a:cubicBezTo>
                  <a:pt x="-131" y="12257"/>
                  <a:pt x="1" y="11636"/>
                  <a:pt x="441" y="10810"/>
                </a:cubicBezTo>
                <a:cubicBezTo>
                  <a:pt x="565" y="10578"/>
                  <a:pt x="719" y="10344"/>
                  <a:pt x="867" y="10114"/>
                </a:cubicBezTo>
                <a:cubicBezTo>
                  <a:pt x="1592" y="8995"/>
                  <a:pt x="2373" y="7661"/>
                  <a:pt x="2976" y="6209"/>
                </a:cubicBezTo>
                <a:cubicBezTo>
                  <a:pt x="3333" y="5349"/>
                  <a:pt x="3611" y="4507"/>
                  <a:pt x="3813" y="3682"/>
                </a:cubicBezTo>
                <a:cubicBezTo>
                  <a:pt x="4015" y="2854"/>
                  <a:pt x="4142" y="2040"/>
                  <a:pt x="4261" y="1230"/>
                </a:cubicBezTo>
                <a:cubicBezTo>
                  <a:pt x="4293" y="1010"/>
                  <a:pt x="4325" y="789"/>
                  <a:pt x="4372" y="570"/>
                </a:cubicBezTo>
                <a:cubicBezTo>
                  <a:pt x="4406" y="411"/>
                  <a:pt x="4518" y="126"/>
                  <a:pt x="4732" y="41"/>
                </a:cubicBezTo>
                <a:cubicBezTo>
                  <a:pt x="4935" y="-39"/>
                  <a:pt x="5292" y="12"/>
                  <a:pt x="5494" y="67"/>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8" name="Shape">
            <a:extLst>
              <a:ext uri="{FF2B5EF4-FFF2-40B4-BE49-F238E27FC236}">
                <a16:creationId xmlns:a16="http://schemas.microsoft.com/office/drawing/2014/main" id="{6490C651-29E7-9248-AEE0-2E5D54B63E88}"/>
              </a:ext>
            </a:extLst>
          </p:cNvPr>
          <p:cNvSpPr/>
          <p:nvPr/>
        </p:nvSpPr>
        <p:spPr>
          <a:xfrm>
            <a:off x="6335988" y="11375591"/>
            <a:ext cx="1539213" cy="2347884"/>
          </a:xfrm>
          <a:custGeom>
            <a:avLst/>
            <a:gdLst/>
            <a:ahLst/>
            <a:cxnLst>
              <a:cxn ang="0">
                <a:pos x="wd2" y="hd2"/>
              </a:cxn>
              <a:cxn ang="5400000">
                <a:pos x="wd2" y="hd2"/>
              </a:cxn>
              <a:cxn ang="10800000">
                <a:pos x="wd2" y="hd2"/>
              </a:cxn>
              <a:cxn ang="16200000">
                <a:pos x="wd2" y="hd2"/>
              </a:cxn>
            </a:cxnLst>
            <a:rect l="0" t="0" r="r" b="b"/>
            <a:pathLst>
              <a:path w="21333" h="21569" extrusionOk="0">
                <a:moveTo>
                  <a:pt x="8037" y="930"/>
                </a:moveTo>
                <a:cubicBezTo>
                  <a:pt x="8439" y="1115"/>
                  <a:pt x="8841" y="1299"/>
                  <a:pt x="9238" y="1487"/>
                </a:cubicBezTo>
                <a:cubicBezTo>
                  <a:pt x="10664" y="2166"/>
                  <a:pt x="11993" y="2894"/>
                  <a:pt x="13229" y="3663"/>
                </a:cubicBezTo>
                <a:cubicBezTo>
                  <a:pt x="16401" y="5633"/>
                  <a:pt x="18714" y="7810"/>
                  <a:pt x="19844" y="9983"/>
                </a:cubicBezTo>
                <a:cubicBezTo>
                  <a:pt x="20206" y="10678"/>
                  <a:pt x="20456" y="11396"/>
                  <a:pt x="20682" y="12114"/>
                </a:cubicBezTo>
                <a:cubicBezTo>
                  <a:pt x="21137" y="13562"/>
                  <a:pt x="21468" y="14883"/>
                  <a:pt x="21279" y="16348"/>
                </a:cubicBezTo>
                <a:cubicBezTo>
                  <a:pt x="21126" y="17538"/>
                  <a:pt x="20767" y="18725"/>
                  <a:pt x="20273" y="19873"/>
                </a:cubicBezTo>
                <a:cubicBezTo>
                  <a:pt x="20026" y="20446"/>
                  <a:pt x="19736" y="21077"/>
                  <a:pt x="19207" y="21569"/>
                </a:cubicBezTo>
                <a:lnTo>
                  <a:pt x="9307" y="21569"/>
                </a:lnTo>
                <a:cubicBezTo>
                  <a:pt x="7905" y="20732"/>
                  <a:pt x="4037" y="17018"/>
                  <a:pt x="2588" y="15553"/>
                </a:cubicBezTo>
                <a:cubicBezTo>
                  <a:pt x="1643" y="14598"/>
                  <a:pt x="824" y="13665"/>
                  <a:pt x="406" y="12828"/>
                </a:cubicBezTo>
                <a:cubicBezTo>
                  <a:pt x="32" y="12081"/>
                  <a:pt x="-132" y="11285"/>
                  <a:pt x="123" y="10515"/>
                </a:cubicBezTo>
                <a:cubicBezTo>
                  <a:pt x="237" y="10169"/>
                  <a:pt x="443" y="9825"/>
                  <a:pt x="651" y="9491"/>
                </a:cubicBezTo>
                <a:cubicBezTo>
                  <a:pt x="1481" y="8157"/>
                  <a:pt x="2563" y="6634"/>
                  <a:pt x="3414" y="4955"/>
                </a:cubicBezTo>
                <a:cubicBezTo>
                  <a:pt x="4092" y="3620"/>
                  <a:pt x="4540" y="2378"/>
                  <a:pt x="4824" y="1195"/>
                </a:cubicBezTo>
                <a:cubicBezTo>
                  <a:pt x="4874" y="984"/>
                  <a:pt x="4919" y="775"/>
                  <a:pt x="4959" y="567"/>
                </a:cubicBezTo>
                <a:cubicBezTo>
                  <a:pt x="4950" y="509"/>
                  <a:pt x="5067" y="73"/>
                  <a:pt x="5310" y="15"/>
                </a:cubicBezTo>
                <a:cubicBezTo>
                  <a:pt x="5507" y="-31"/>
                  <a:pt x="5833" y="33"/>
                  <a:pt x="6148" y="129"/>
                </a:cubicBezTo>
                <a:cubicBezTo>
                  <a:pt x="6948" y="373"/>
                  <a:pt x="7422" y="648"/>
                  <a:pt x="8037" y="93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36" name="Line">
            <a:extLst>
              <a:ext uri="{FF2B5EF4-FFF2-40B4-BE49-F238E27FC236}">
                <a16:creationId xmlns:a16="http://schemas.microsoft.com/office/drawing/2014/main" id="{82BF4BE5-112C-E846-8795-FC0C81BC8FEF}"/>
              </a:ext>
            </a:extLst>
          </p:cNvPr>
          <p:cNvSpPr/>
          <p:nvPr/>
        </p:nvSpPr>
        <p:spPr>
          <a:xfrm>
            <a:off x="7928776" y="12820291"/>
            <a:ext cx="2355049" cy="0"/>
          </a:xfrm>
          <a:prstGeom prst="line">
            <a:avLst/>
          </a:prstGeom>
          <a:noFill/>
          <a:ln w="50800" cap="flat">
            <a:solidFill>
              <a:schemeClr val="bg1">
                <a:lumMod val="6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4" name="Line">
            <a:extLst>
              <a:ext uri="{FF2B5EF4-FFF2-40B4-BE49-F238E27FC236}">
                <a16:creationId xmlns:a16="http://schemas.microsoft.com/office/drawing/2014/main" id="{B3E58C59-CF5C-5C4A-9A39-E3D2FFA798E2}"/>
              </a:ext>
            </a:extLst>
          </p:cNvPr>
          <p:cNvSpPr/>
          <p:nvPr/>
        </p:nvSpPr>
        <p:spPr>
          <a:xfrm>
            <a:off x="7970786" y="11870340"/>
            <a:ext cx="2313039" cy="0"/>
          </a:xfrm>
          <a:prstGeom prst="line">
            <a:avLst/>
          </a:prstGeom>
          <a:noFill/>
          <a:ln w="50800" cap="flat">
            <a:solidFill>
              <a:schemeClr val="bg1">
                <a:lumMod val="6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2" name="Line">
            <a:extLst>
              <a:ext uri="{FF2B5EF4-FFF2-40B4-BE49-F238E27FC236}">
                <a16:creationId xmlns:a16="http://schemas.microsoft.com/office/drawing/2014/main" id="{D728A40C-81F1-9642-B59C-E7C0A8A9964F}"/>
              </a:ext>
            </a:extLst>
          </p:cNvPr>
          <p:cNvSpPr/>
          <p:nvPr/>
        </p:nvSpPr>
        <p:spPr>
          <a:xfrm>
            <a:off x="7493386" y="10920390"/>
            <a:ext cx="2790439" cy="0"/>
          </a:xfrm>
          <a:prstGeom prst="line">
            <a:avLst/>
          </a:prstGeom>
          <a:noFill/>
          <a:ln w="50800" cap="flat">
            <a:solidFill>
              <a:schemeClr val="bg1">
                <a:lumMod val="6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0" name="Line">
            <a:extLst>
              <a:ext uri="{FF2B5EF4-FFF2-40B4-BE49-F238E27FC236}">
                <a16:creationId xmlns:a16="http://schemas.microsoft.com/office/drawing/2014/main" id="{A540F518-D9C2-8247-A299-6026097DFBC5}"/>
              </a:ext>
            </a:extLst>
          </p:cNvPr>
          <p:cNvSpPr/>
          <p:nvPr/>
        </p:nvSpPr>
        <p:spPr>
          <a:xfrm>
            <a:off x="6406534" y="9952580"/>
            <a:ext cx="3877291" cy="0"/>
          </a:xfrm>
          <a:prstGeom prst="line">
            <a:avLst/>
          </a:prstGeom>
          <a:noFill/>
          <a:ln w="50800" cap="flat">
            <a:solidFill>
              <a:schemeClr val="bg1">
                <a:lumMod val="6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3" name="Circle">
            <a:extLst>
              <a:ext uri="{FF2B5EF4-FFF2-40B4-BE49-F238E27FC236}">
                <a16:creationId xmlns:a16="http://schemas.microsoft.com/office/drawing/2014/main" id="{84A199A2-2FF7-7A4D-8016-780662061DBC}"/>
              </a:ext>
            </a:extLst>
          </p:cNvPr>
          <p:cNvSpPr>
            <a:spLocks noChangeAspect="1"/>
          </p:cNvSpPr>
          <p:nvPr/>
        </p:nvSpPr>
        <p:spPr>
          <a:xfrm>
            <a:off x="13999151" y="3153356"/>
            <a:ext cx="1344168" cy="1344172"/>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Circle">
            <a:extLst>
              <a:ext uri="{FF2B5EF4-FFF2-40B4-BE49-F238E27FC236}">
                <a16:creationId xmlns:a16="http://schemas.microsoft.com/office/drawing/2014/main" id="{278C1E98-C474-1548-AD73-906DB9F95B51}"/>
              </a:ext>
            </a:extLst>
          </p:cNvPr>
          <p:cNvSpPr>
            <a:spLocks noChangeAspect="1"/>
          </p:cNvSpPr>
          <p:nvPr/>
        </p:nvSpPr>
        <p:spPr>
          <a:xfrm>
            <a:off x="14012003" y="5614033"/>
            <a:ext cx="1344168" cy="1344172"/>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5" name="Circle">
            <a:extLst>
              <a:ext uri="{FF2B5EF4-FFF2-40B4-BE49-F238E27FC236}">
                <a16:creationId xmlns:a16="http://schemas.microsoft.com/office/drawing/2014/main" id="{2C638A6F-0DA0-3147-B572-06B2E1D2E7BA}"/>
              </a:ext>
            </a:extLst>
          </p:cNvPr>
          <p:cNvSpPr>
            <a:spLocks noChangeAspect="1"/>
          </p:cNvSpPr>
          <p:nvPr/>
        </p:nvSpPr>
        <p:spPr>
          <a:xfrm>
            <a:off x="13999151" y="8074710"/>
            <a:ext cx="1344168" cy="1344172"/>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1" name="Circle">
            <a:extLst>
              <a:ext uri="{FF2B5EF4-FFF2-40B4-BE49-F238E27FC236}">
                <a16:creationId xmlns:a16="http://schemas.microsoft.com/office/drawing/2014/main" id="{C7D79E71-1883-0E4A-9460-466B301F04F9}"/>
              </a:ext>
            </a:extLst>
          </p:cNvPr>
          <p:cNvSpPr>
            <a:spLocks noChangeAspect="1"/>
          </p:cNvSpPr>
          <p:nvPr/>
        </p:nvSpPr>
        <p:spPr>
          <a:xfrm>
            <a:off x="13999151" y="10539603"/>
            <a:ext cx="1344168" cy="1344172"/>
          </a:xfrm>
          <a:prstGeom prst="ellipse">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9" name="TextBox 48">
            <a:extLst>
              <a:ext uri="{FF2B5EF4-FFF2-40B4-BE49-F238E27FC236}">
                <a16:creationId xmlns:a16="http://schemas.microsoft.com/office/drawing/2014/main" id="{9AC6FBF0-010F-314F-992D-86DD43C3E74F}"/>
              </a:ext>
            </a:extLst>
          </p:cNvPr>
          <p:cNvSpPr txBox="1"/>
          <p:nvPr/>
        </p:nvSpPr>
        <p:spPr>
          <a:xfrm>
            <a:off x="6934839" y="612372"/>
            <a:ext cx="1050800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PREGNANCY INFOGRAPHIC</a:t>
            </a:r>
          </a:p>
        </p:txBody>
      </p:sp>
      <p:sp>
        <p:nvSpPr>
          <p:cNvPr id="50" name="TextBox 49">
            <a:extLst>
              <a:ext uri="{FF2B5EF4-FFF2-40B4-BE49-F238E27FC236}">
                <a16:creationId xmlns:a16="http://schemas.microsoft.com/office/drawing/2014/main" id="{D90BCA04-AEEB-9B4E-8633-313292D8A39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1" name="TextBox 50">
            <a:extLst>
              <a:ext uri="{FF2B5EF4-FFF2-40B4-BE49-F238E27FC236}">
                <a16:creationId xmlns:a16="http://schemas.microsoft.com/office/drawing/2014/main" id="{7F809145-221C-A548-9287-CE5202A91265}"/>
              </a:ext>
            </a:extLst>
          </p:cNvPr>
          <p:cNvSpPr txBox="1"/>
          <p:nvPr/>
        </p:nvSpPr>
        <p:spPr>
          <a:xfrm>
            <a:off x="10479073" y="12545153"/>
            <a:ext cx="194796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8 WEEKS</a:t>
            </a:r>
          </a:p>
        </p:txBody>
      </p:sp>
      <p:sp>
        <p:nvSpPr>
          <p:cNvPr id="52" name="TextBox 51">
            <a:extLst>
              <a:ext uri="{FF2B5EF4-FFF2-40B4-BE49-F238E27FC236}">
                <a16:creationId xmlns:a16="http://schemas.microsoft.com/office/drawing/2014/main" id="{66B17596-461F-C343-BBA9-687157ADD055}"/>
              </a:ext>
            </a:extLst>
          </p:cNvPr>
          <p:cNvSpPr txBox="1"/>
          <p:nvPr/>
        </p:nvSpPr>
        <p:spPr>
          <a:xfrm>
            <a:off x="10479072" y="11575201"/>
            <a:ext cx="2183611"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20 WEEKS</a:t>
            </a:r>
          </a:p>
        </p:txBody>
      </p:sp>
      <p:sp>
        <p:nvSpPr>
          <p:cNvPr id="53" name="TextBox 52">
            <a:extLst>
              <a:ext uri="{FF2B5EF4-FFF2-40B4-BE49-F238E27FC236}">
                <a16:creationId xmlns:a16="http://schemas.microsoft.com/office/drawing/2014/main" id="{C6FD04D6-0DFE-9047-9F89-0B4CB0AAE773}"/>
              </a:ext>
            </a:extLst>
          </p:cNvPr>
          <p:cNvSpPr txBox="1"/>
          <p:nvPr/>
        </p:nvSpPr>
        <p:spPr>
          <a:xfrm>
            <a:off x="10479072" y="10670993"/>
            <a:ext cx="218200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28 WEEKS</a:t>
            </a:r>
          </a:p>
        </p:txBody>
      </p:sp>
      <p:sp>
        <p:nvSpPr>
          <p:cNvPr id="54" name="TextBox 53">
            <a:extLst>
              <a:ext uri="{FF2B5EF4-FFF2-40B4-BE49-F238E27FC236}">
                <a16:creationId xmlns:a16="http://schemas.microsoft.com/office/drawing/2014/main" id="{035E4F49-6C60-8744-9E95-658D90225878}"/>
              </a:ext>
            </a:extLst>
          </p:cNvPr>
          <p:cNvSpPr txBox="1"/>
          <p:nvPr/>
        </p:nvSpPr>
        <p:spPr>
          <a:xfrm>
            <a:off x="10479072" y="9701041"/>
            <a:ext cx="218200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39 WEEKS</a:t>
            </a:r>
          </a:p>
        </p:txBody>
      </p:sp>
      <p:sp>
        <p:nvSpPr>
          <p:cNvPr id="55" name="Freeform 412">
            <a:extLst>
              <a:ext uri="{FF2B5EF4-FFF2-40B4-BE49-F238E27FC236}">
                <a16:creationId xmlns:a16="http://schemas.microsoft.com/office/drawing/2014/main" id="{FAB0D8F9-01AE-F74A-B5DA-01F46EAD7486}"/>
              </a:ext>
            </a:extLst>
          </p:cNvPr>
          <p:cNvSpPr>
            <a:spLocks noChangeArrowheads="1"/>
          </p:cNvSpPr>
          <p:nvPr/>
        </p:nvSpPr>
        <p:spPr bwMode="auto">
          <a:xfrm>
            <a:off x="14344911" y="3487224"/>
            <a:ext cx="678352" cy="676436"/>
          </a:xfrm>
          <a:custGeom>
            <a:avLst/>
            <a:gdLst>
              <a:gd name="T0" fmla="*/ 515659 w 309203"/>
              <a:gd name="T1" fmla="*/ 253556 h 309203"/>
              <a:gd name="T2" fmla="*/ 207883 w 309203"/>
              <a:gd name="T3" fmla="*/ 473231 h 309203"/>
              <a:gd name="T4" fmla="*/ 356532 w 309203"/>
              <a:gd name="T5" fmla="*/ 545804 h 309203"/>
              <a:gd name="T6" fmla="*/ 545784 w 309203"/>
              <a:gd name="T7" fmla="*/ 356200 h 309203"/>
              <a:gd name="T8" fmla="*/ 515659 w 309203"/>
              <a:gd name="T9" fmla="*/ 253556 h 309203"/>
              <a:gd name="T10" fmla="*/ 354949 w 309203"/>
              <a:gd name="T11" fmla="*/ 202266 h 309203"/>
              <a:gd name="T12" fmla="*/ 363431 w 309203"/>
              <a:gd name="T13" fmla="*/ 210797 h 309203"/>
              <a:gd name="T14" fmla="*/ 354949 w 309203"/>
              <a:gd name="T15" fmla="*/ 219329 h 309203"/>
              <a:gd name="T16" fmla="*/ 326240 w 309203"/>
              <a:gd name="T17" fmla="*/ 221956 h 309203"/>
              <a:gd name="T18" fmla="*/ 218581 w 309203"/>
              <a:gd name="T19" fmla="*/ 355832 h 309203"/>
              <a:gd name="T20" fmla="*/ 221843 w 309203"/>
              <a:gd name="T21" fmla="*/ 384707 h 309203"/>
              <a:gd name="T22" fmla="*/ 215320 w 309203"/>
              <a:gd name="T23" fmla="*/ 394551 h 309203"/>
              <a:gd name="T24" fmla="*/ 213360 w 309203"/>
              <a:gd name="T25" fmla="*/ 395207 h 309203"/>
              <a:gd name="T26" fmla="*/ 205532 w 309203"/>
              <a:gd name="T27" fmla="*/ 387987 h 309203"/>
              <a:gd name="T28" fmla="*/ 202268 w 309203"/>
              <a:gd name="T29" fmla="*/ 355832 h 309203"/>
              <a:gd name="T30" fmla="*/ 322979 w 309203"/>
              <a:gd name="T31" fmla="*/ 205547 h 309203"/>
              <a:gd name="T32" fmla="*/ 354949 w 309203"/>
              <a:gd name="T33" fmla="*/ 202266 h 309203"/>
              <a:gd name="T34" fmla="*/ 356532 w 309203"/>
              <a:gd name="T35" fmla="*/ 167254 h 309203"/>
              <a:gd name="T36" fmla="*/ 167282 w 309203"/>
              <a:gd name="T37" fmla="*/ 356200 h 309203"/>
              <a:gd name="T38" fmla="*/ 197403 w 309203"/>
              <a:gd name="T39" fmla="*/ 459501 h 309203"/>
              <a:gd name="T40" fmla="*/ 505838 w 309203"/>
              <a:gd name="T41" fmla="*/ 239825 h 309203"/>
              <a:gd name="T42" fmla="*/ 356532 w 309203"/>
              <a:gd name="T43" fmla="*/ 167254 h 309203"/>
              <a:gd name="T44" fmla="*/ 356532 w 309203"/>
              <a:gd name="T45" fmla="*/ 150255 h 309203"/>
              <a:gd name="T46" fmla="*/ 524172 w 309203"/>
              <a:gd name="T47" fmla="*/ 235903 h 309203"/>
              <a:gd name="T48" fmla="*/ 524172 w 309203"/>
              <a:gd name="T49" fmla="*/ 237208 h 309203"/>
              <a:gd name="T50" fmla="*/ 524828 w 309203"/>
              <a:gd name="T51" fmla="*/ 237208 h 309203"/>
              <a:gd name="T52" fmla="*/ 562806 w 309203"/>
              <a:gd name="T53" fmla="*/ 356200 h 309203"/>
              <a:gd name="T54" fmla="*/ 356532 w 309203"/>
              <a:gd name="T55" fmla="*/ 562801 h 309203"/>
              <a:gd name="T56" fmla="*/ 188892 w 309203"/>
              <a:gd name="T57" fmla="*/ 476500 h 309203"/>
              <a:gd name="T58" fmla="*/ 188237 w 309203"/>
              <a:gd name="T59" fmla="*/ 476500 h 309203"/>
              <a:gd name="T60" fmla="*/ 188237 w 309203"/>
              <a:gd name="T61" fmla="*/ 475848 h 309203"/>
              <a:gd name="T62" fmla="*/ 150256 w 309203"/>
              <a:gd name="T63" fmla="*/ 356200 h 309203"/>
              <a:gd name="T64" fmla="*/ 356532 w 309203"/>
              <a:gd name="T65" fmla="*/ 150255 h 309203"/>
              <a:gd name="T66" fmla="*/ 105135 w 309203"/>
              <a:gd name="T67" fmla="*/ 56205 h 309203"/>
              <a:gd name="T68" fmla="*/ 116474 w 309203"/>
              <a:gd name="T69" fmla="*/ 61421 h 309203"/>
              <a:gd name="T70" fmla="*/ 111136 w 309203"/>
              <a:gd name="T71" fmla="*/ 72507 h 309203"/>
              <a:gd name="T72" fmla="*/ 66462 w 309203"/>
              <a:gd name="T73" fmla="*/ 135768 h 309203"/>
              <a:gd name="T74" fmla="*/ 66462 w 309203"/>
              <a:gd name="T75" fmla="*/ 232939 h 309203"/>
              <a:gd name="T76" fmla="*/ 57791 w 309203"/>
              <a:gd name="T77" fmla="*/ 242068 h 309203"/>
              <a:gd name="T78" fmla="*/ 49122 w 309203"/>
              <a:gd name="T79" fmla="*/ 232939 h 309203"/>
              <a:gd name="T80" fmla="*/ 49122 w 309203"/>
              <a:gd name="T81" fmla="*/ 135768 h 309203"/>
              <a:gd name="T82" fmla="*/ 105135 w 309203"/>
              <a:gd name="T83" fmla="*/ 56205 h 309203"/>
              <a:gd name="T84" fmla="*/ 137254 w 309203"/>
              <a:gd name="T85" fmla="*/ 0 h 309203"/>
              <a:gd name="T86" fmla="*/ 273850 w 309203"/>
              <a:gd name="T87" fmla="*/ 136120 h 309203"/>
              <a:gd name="T88" fmla="*/ 265315 w 309203"/>
              <a:gd name="T89" fmla="*/ 144626 h 309203"/>
              <a:gd name="T90" fmla="*/ 257435 w 309203"/>
              <a:gd name="T91" fmla="*/ 136120 h 309203"/>
              <a:gd name="T92" fmla="*/ 137254 w 309203"/>
              <a:gd name="T93" fmla="*/ 17015 h 309203"/>
              <a:gd name="T94" fmla="*/ 17729 w 309203"/>
              <a:gd name="T95" fmla="*/ 136120 h 309203"/>
              <a:gd name="T96" fmla="*/ 17729 w 309203"/>
              <a:gd name="T97" fmla="*/ 272892 h 309203"/>
              <a:gd name="T98" fmla="*/ 128715 w 309203"/>
              <a:gd name="T99" fmla="*/ 272892 h 309203"/>
              <a:gd name="T100" fmla="*/ 137254 w 309203"/>
              <a:gd name="T101" fmla="*/ 281400 h 309203"/>
              <a:gd name="T102" fmla="*/ 128715 w 309203"/>
              <a:gd name="T103" fmla="*/ 289907 h 309203"/>
              <a:gd name="T104" fmla="*/ 17729 w 309203"/>
              <a:gd name="T105" fmla="*/ 289907 h 309203"/>
              <a:gd name="T106" fmla="*/ 17729 w 309203"/>
              <a:gd name="T107" fmla="*/ 426027 h 309203"/>
              <a:gd name="T108" fmla="*/ 137254 w 309203"/>
              <a:gd name="T109" fmla="*/ 545787 h 309203"/>
              <a:gd name="T110" fmla="*/ 196359 w 309203"/>
              <a:gd name="T111" fmla="*/ 530081 h 309203"/>
              <a:gd name="T112" fmla="*/ 208179 w 309203"/>
              <a:gd name="T113" fmla="*/ 533352 h 309203"/>
              <a:gd name="T114" fmla="*/ 204896 w 309203"/>
              <a:gd name="T115" fmla="*/ 545132 h 309203"/>
              <a:gd name="T116" fmla="*/ 137254 w 309203"/>
              <a:gd name="T117" fmla="*/ 562801 h 309203"/>
              <a:gd name="T118" fmla="*/ 0 w 309203"/>
              <a:gd name="T119" fmla="*/ 426027 h 309203"/>
              <a:gd name="T120" fmla="*/ 0 w 309203"/>
              <a:gd name="T121" fmla="*/ 136120 h 309203"/>
              <a:gd name="T122" fmla="*/ 137254 w 309203"/>
              <a:gd name="T123" fmla="*/ 0 h 3092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09203" h="309203">
                <a:moveTo>
                  <a:pt x="283300" y="139303"/>
                </a:moveTo>
                <a:lnTo>
                  <a:pt x="114210" y="259993"/>
                </a:lnTo>
                <a:cubicBezTo>
                  <a:pt x="133277" y="284059"/>
                  <a:pt x="162778" y="299864"/>
                  <a:pt x="195877" y="299864"/>
                </a:cubicBezTo>
                <a:cubicBezTo>
                  <a:pt x="253440" y="299864"/>
                  <a:pt x="299850" y="253168"/>
                  <a:pt x="299850" y="195697"/>
                </a:cubicBezTo>
                <a:cubicBezTo>
                  <a:pt x="299850" y="175223"/>
                  <a:pt x="293733" y="155826"/>
                  <a:pt x="283300" y="139303"/>
                </a:cubicBezTo>
                <a:close/>
                <a:moveTo>
                  <a:pt x="195007" y="111125"/>
                </a:moveTo>
                <a:cubicBezTo>
                  <a:pt x="197874" y="111125"/>
                  <a:pt x="199667" y="113288"/>
                  <a:pt x="199667" y="115812"/>
                </a:cubicBezTo>
                <a:cubicBezTo>
                  <a:pt x="199667" y="118336"/>
                  <a:pt x="197874" y="120499"/>
                  <a:pt x="195007" y="120499"/>
                </a:cubicBezTo>
                <a:cubicBezTo>
                  <a:pt x="189630" y="120499"/>
                  <a:pt x="184611" y="120860"/>
                  <a:pt x="179234" y="121942"/>
                </a:cubicBezTo>
                <a:cubicBezTo>
                  <a:pt x="145180" y="129513"/>
                  <a:pt x="120087" y="160520"/>
                  <a:pt x="120087" y="195494"/>
                </a:cubicBezTo>
                <a:cubicBezTo>
                  <a:pt x="120087" y="200902"/>
                  <a:pt x="120804" y="206310"/>
                  <a:pt x="121879" y="211358"/>
                </a:cubicBezTo>
                <a:cubicBezTo>
                  <a:pt x="122238" y="213882"/>
                  <a:pt x="120804" y="216405"/>
                  <a:pt x="118295" y="216766"/>
                </a:cubicBezTo>
                <a:cubicBezTo>
                  <a:pt x="117936" y="217127"/>
                  <a:pt x="117578" y="217127"/>
                  <a:pt x="117219" y="217127"/>
                </a:cubicBezTo>
                <a:cubicBezTo>
                  <a:pt x="115068" y="217127"/>
                  <a:pt x="113276" y="215324"/>
                  <a:pt x="112918" y="213160"/>
                </a:cubicBezTo>
                <a:cubicBezTo>
                  <a:pt x="111484" y="207392"/>
                  <a:pt x="111125" y="201623"/>
                  <a:pt x="111125" y="195494"/>
                </a:cubicBezTo>
                <a:cubicBezTo>
                  <a:pt x="111125" y="156194"/>
                  <a:pt x="139086" y="121220"/>
                  <a:pt x="177442" y="112928"/>
                </a:cubicBezTo>
                <a:cubicBezTo>
                  <a:pt x="183177" y="111846"/>
                  <a:pt x="188913" y="111125"/>
                  <a:pt x="195007" y="111125"/>
                </a:cubicBezTo>
                <a:close/>
                <a:moveTo>
                  <a:pt x="195877" y="91889"/>
                </a:moveTo>
                <a:cubicBezTo>
                  <a:pt x="138674" y="91889"/>
                  <a:pt x="91904" y="138585"/>
                  <a:pt x="91904" y="195697"/>
                </a:cubicBezTo>
                <a:cubicBezTo>
                  <a:pt x="91904" y="216530"/>
                  <a:pt x="98020" y="236286"/>
                  <a:pt x="108453" y="252450"/>
                </a:cubicBezTo>
                <a:lnTo>
                  <a:pt x="277904" y="131760"/>
                </a:lnTo>
                <a:cubicBezTo>
                  <a:pt x="258836" y="107694"/>
                  <a:pt x="228975" y="91889"/>
                  <a:pt x="195877" y="91889"/>
                </a:cubicBezTo>
                <a:close/>
                <a:moveTo>
                  <a:pt x="195877" y="82550"/>
                </a:moveTo>
                <a:cubicBezTo>
                  <a:pt x="234012" y="82550"/>
                  <a:pt x="267470" y="101228"/>
                  <a:pt x="287977" y="129605"/>
                </a:cubicBezTo>
                <a:cubicBezTo>
                  <a:pt x="287977" y="129964"/>
                  <a:pt x="287977" y="129964"/>
                  <a:pt x="287977" y="130323"/>
                </a:cubicBezTo>
                <a:cubicBezTo>
                  <a:pt x="288337" y="130323"/>
                  <a:pt x="288337" y="130323"/>
                  <a:pt x="288337" y="130323"/>
                </a:cubicBezTo>
                <a:cubicBezTo>
                  <a:pt x="301648" y="149001"/>
                  <a:pt x="309203" y="171631"/>
                  <a:pt x="309203" y="195697"/>
                </a:cubicBezTo>
                <a:cubicBezTo>
                  <a:pt x="309203" y="258197"/>
                  <a:pt x="258476" y="309203"/>
                  <a:pt x="195877" y="309203"/>
                </a:cubicBezTo>
                <a:cubicBezTo>
                  <a:pt x="158101" y="309203"/>
                  <a:pt x="124283" y="290525"/>
                  <a:pt x="103776" y="261789"/>
                </a:cubicBezTo>
                <a:lnTo>
                  <a:pt x="103416" y="261789"/>
                </a:lnTo>
                <a:lnTo>
                  <a:pt x="103416" y="261430"/>
                </a:lnTo>
                <a:cubicBezTo>
                  <a:pt x="90105" y="242752"/>
                  <a:pt x="82550" y="220122"/>
                  <a:pt x="82550" y="195697"/>
                </a:cubicBezTo>
                <a:cubicBezTo>
                  <a:pt x="82550" y="133197"/>
                  <a:pt x="133277" y="82550"/>
                  <a:pt x="195877" y="82550"/>
                </a:cubicBezTo>
                <a:close/>
                <a:moveTo>
                  <a:pt x="57761" y="30879"/>
                </a:moveTo>
                <a:cubicBezTo>
                  <a:pt x="60325" y="30162"/>
                  <a:pt x="63256" y="31595"/>
                  <a:pt x="63989" y="33745"/>
                </a:cubicBezTo>
                <a:cubicBezTo>
                  <a:pt x="64721" y="36253"/>
                  <a:pt x="63622" y="39119"/>
                  <a:pt x="61058" y="39836"/>
                </a:cubicBezTo>
                <a:cubicBezTo>
                  <a:pt x="46404" y="45210"/>
                  <a:pt x="36513" y="59184"/>
                  <a:pt x="36513" y="74590"/>
                </a:cubicBezTo>
                <a:lnTo>
                  <a:pt x="36513" y="127976"/>
                </a:lnTo>
                <a:cubicBezTo>
                  <a:pt x="36513" y="130842"/>
                  <a:pt x="34315" y="132992"/>
                  <a:pt x="31750" y="132992"/>
                </a:cubicBezTo>
                <a:cubicBezTo>
                  <a:pt x="28819" y="132992"/>
                  <a:pt x="26988" y="130842"/>
                  <a:pt x="26988" y="127976"/>
                </a:cubicBezTo>
                <a:lnTo>
                  <a:pt x="26988" y="74590"/>
                </a:lnTo>
                <a:cubicBezTo>
                  <a:pt x="26988" y="55242"/>
                  <a:pt x="39444" y="38044"/>
                  <a:pt x="57761" y="30879"/>
                </a:cubicBezTo>
                <a:close/>
                <a:moveTo>
                  <a:pt x="75406" y="0"/>
                </a:moveTo>
                <a:cubicBezTo>
                  <a:pt x="116898" y="0"/>
                  <a:pt x="150452" y="33437"/>
                  <a:pt x="150452" y="74784"/>
                </a:cubicBezTo>
                <a:cubicBezTo>
                  <a:pt x="150452" y="77301"/>
                  <a:pt x="148648" y="79458"/>
                  <a:pt x="145762" y="79458"/>
                </a:cubicBezTo>
                <a:cubicBezTo>
                  <a:pt x="143237" y="79458"/>
                  <a:pt x="141433" y="77301"/>
                  <a:pt x="141433" y="74784"/>
                </a:cubicBezTo>
                <a:cubicBezTo>
                  <a:pt x="141433" y="38830"/>
                  <a:pt x="111486" y="9348"/>
                  <a:pt x="75406" y="9348"/>
                </a:cubicBezTo>
                <a:cubicBezTo>
                  <a:pt x="39327" y="9348"/>
                  <a:pt x="9741" y="38830"/>
                  <a:pt x="9741" y="74784"/>
                </a:cubicBezTo>
                <a:lnTo>
                  <a:pt x="9741" y="149927"/>
                </a:lnTo>
                <a:lnTo>
                  <a:pt x="70716" y="149927"/>
                </a:lnTo>
                <a:cubicBezTo>
                  <a:pt x="73241" y="149927"/>
                  <a:pt x="75406" y="152085"/>
                  <a:pt x="75406" y="154601"/>
                </a:cubicBezTo>
                <a:cubicBezTo>
                  <a:pt x="75406" y="157118"/>
                  <a:pt x="73241" y="159275"/>
                  <a:pt x="70716" y="159275"/>
                </a:cubicBezTo>
                <a:lnTo>
                  <a:pt x="9741" y="159275"/>
                </a:lnTo>
                <a:lnTo>
                  <a:pt x="9741" y="234059"/>
                </a:lnTo>
                <a:cubicBezTo>
                  <a:pt x="9741" y="270372"/>
                  <a:pt x="39327" y="299855"/>
                  <a:pt x="75406" y="299855"/>
                </a:cubicBezTo>
                <a:cubicBezTo>
                  <a:pt x="86952" y="299855"/>
                  <a:pt x="98136" y="296978"/>
                  <a:pt x="107878" y="291226"/>
                </a:cubicBezTo>
                <a:cubicBezTo>
                  <a:pt x="110043" y="289788"/>
                  <a:pt x="112930" y="290866"/>
                  <a:pt x="114373" y="293023"/>
                </a:cubicBezTo>
                <a:cubicBezTo>
                  <a:pt x="115816" y="295181"/>
                  <a:pt x="114734" y="298057"/>
                  <a:pt x="112569" y="299495"/>
                </a:cubicBezTo>
                <a:cubicBezTo>
                  <a:pt x="101384" y="305607"/>
                  <a:pt x="88395" y="309203"/>
                  <a:pt x="75406" y="309203"/>
                </a:cubicBezTo>
                <a:cubicBezTo>
                  <a:pt x="33915" y="309203"/>
                  <a:pt x="0" y="275766"/>
                  <a:pt x="0" y="234059"/>
                </a:cubicBezTo>
                <a:lnTo>
                  <a:pt x="0" y="74784"/>
                </a:lnTo>
                <a:cubicBezTo>
                  <a:pt x="0" y="33437"/>
                  <a:pt x="33915" y="0"/>
                  <a:pt x="7540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6" name="Freeform 413">
            <a:extLst>
              <a:ext uri="{FF2B5EF4-FFF2-40B4-BE49-F238E27FC236}">
                <a16:creationId xmlns:a16="http://schemas.microsoft.com/office/drawing/2014/main" id="{58EE698F-442B-F540-B3DB-3873A1B8F05D}"/>
              </a:ext>
            </a:extLst>
          </p:cNvPr>
          <p:cNvSpPr>
            <a:spLocks noChangeArrowheads="1"/>
          </p:cNvSpPr>
          <p:nvPr/>
        </p:nvSpPr>
        <p:spPr bwMode="auto">
          <a:xfrm>
            <a:off x="14332059" y="10873471"/>
            <a:ext cx="678352" cy="676436"/>
          </a:xfrm>
          <a:custGeom>
            <a:avLst/>
            <a:gdLst>
              <a:gd name="T0" fmla="*/ 104177 w 309210"/>
              <a:gd name="T1" fmla="*/ 417501 h 309202"/>
              <a:gd name="T2" fmla="*/ 96360 w 309210"/>
              <a:gd name="T3" fmla="*/ 429344 h 309202"/>
              <a:gd name="T4" fmla="*/ 93752 w 309210"/>
              <a:gd name="T5" fmla="*/ 411929 h 309202"/>
              <a:gd name="T6" fmla="*/ 145170 w 309210"/>
              <a:gd name="T7" fmla="*/ 403069 h 309202"/>
              <a:gd name="T8" fmla="*/ 136415 w 309210"/>
              <a:gd name="T9" fmla="*/ 414915 h 309202"/>
              <a:gd name="T10" fmla="*/ 134394 w 309210"/>
              <a:gd name="T11" fmla="*/ 396799 h 309202"/>
              <a:gd name="T12" fmla="*/ 222179 w 309210"/>
              <a:gd name="T13" fmla="*/ 398446 h 309202"/>
              <a:gd name="T14" fmla="*/ 305927 w 309210"/>
              <a:gd name="T15" fmla="*/ 400409 h 309202"/>
              <a:gd name="T16" fmla="*/ 175056 w 309210"/>
              <a:gd name="T17" fmla="*/ 387367 h 309202"/>
              <a:gd name="T18" fmla="*/ 178539 w 309210"/>
              <a:gd name="T19" fmla="*/ 402830 h 309202"/>
              <a:gd name="T20" fmla="*/ 177144 w 309210"/>
              <a:gd name="T21" fmla="*/ 403447 h 309202"/>
              <a:gd name="T22" fmla="*/ 175056 w 309210"/>
              <a:gd name="T23" fmla="*/ 387367 h 309202"/>
              <a:gd name="T24" fmla="*/ 233303 w 309210"/>
              <a:gd name="T25" fmla="*/ 380110 h 309202"/>
              <a:gd name="T26" fmla="*/ 336024 w 309210"/>
              <a:gd name="T27" fmla="*/ 283854 h 309202"/>
              <a:gd name="T28" fmla="*/ 364812 w 309210"/>
              <a:gd name="T29" fmla="*/ 234086 h 309202"/>
              <a:gd name="T30" fmla="*/ 364812 w 309210"/>
              <a:gd name="T31" fmla="*/ 137827 h 309202"/>
              <a:gd name="T32" fmla="*/ 384440 w 309210"/>
              <a:gd name="T33" fmla="*/ 225573 h 309202"/>
              <a:gd name="T34" fmla="*/ 364812 w 309210"/>
              <a:gd name="T35" fmla="*/ 137827 h 309202"/>
              <a:gd name="T36" fmla="*/ 515963 w 309210"/>
              <a:gd name="T37" fmla="*/ 126465 h 309202"/>
              <a:gd name="T38" fmla="*/ 539052 w 309210"/>
              <a:gd name="T39" fmla="*/ 395277 h 309202"/>
              <a:gd name="T40" fmla="*/ 528150 w 309210"/>
              <a:gd name="T41" fmla="*/ 399868 h 309202"/>
              <a:gd name="T42" fmla="*/ 544823 w 309210"/>
              <a:gd name="T43" fmla="*/ 282508 h 309202"/>
              <a:gd name="T44" fmla="*/ 504419 w 309210"/>
              <a:gd name="T45" fmla="*/ 124498 h 309202"/>
              <a:gd name="T46" fmla="*/ 373973 w 309210"/>
              <a:gd name="T47" fmla="*/ 123421 h 309202"/>
              <a:gd name="T48" fmla="*/ 440054 w 309210"/>
              <a:gd name="T49" fmla="*/ 135209 h 309202"/>
              <a:gd name="T50" fmla="*/ 418463 w 309210"/>
              <a:gd name="T51" fmla="*/ 34367 h 309202"/>
              <a:gd name="T52" fmla="*/ 395563 w 309210"/>
              <a:gd name="T53" fmla="*/ 88061 h 309202"/>
              <a:gd name="T54" fmla="*/ 470151 w 309210"/>
              <a:gd name="T55" fmla="*/ 86096 h 309202"/>
              <a:gd name="T56" fmla="*/ 484544 w 309210"/>
              <a:gd name="T57" fmla="*/ 95265 h 309202"/>
              <a:gd name="T58" fmla="*/ 437438 w 309210"/>
              <a:gd name="T59" fmla="*/ 172532 h 309202"/>
              <a:gd name="T60" fmla="*/ 389020 w 309210"/>
              <a:gd name="T61" fmla="*/ 245873 h 309202"/>
              <a:gd name="T62" fmla="*/ 382477 w 309210"/>
              <a:gd name="T63" fmla="*/ 245218 h 309202"/>
              <a:gd name="T64" fmla="*/ 353689 w 309210"/>
              <a:gd name="T65" fmla="*/ 284508 h 309202"/>
              <a:gd name="T66" fmla="*/ 510717 w 309210"/>
              <a:gd name="T67" fmla="*/ 425949 h 309202"/>
              <a:gd name="T68" fmla="*/ 511371 w 309210"/>
              <a:gd name="T69" fmla="*/ 427258 h 309202"/>
              <a:gd name="T70" fmla="*/ 513989 w 309210"/>
              <a:gd name="T71" fmla="*/ 429223 h 309202"/>
              <a:gd name="T72" fmla="*/ 515297 w 309210"/>
              <a:gd name="T73" fmla="*/ 431843 h 309202"/>
              <a:gd name="T74" fmla="*/ 515950 w 309210"/>
              <a:gd name="T75" fmla="*/ 435116 h 309202"/>
              <a:gd name="T76" fmla="*/ 514643 w 309210"/>
              <a:gd name="T77" fmla="*/ 437734 h 309202"/>
              <a:gd name="T78" fmla="*/ 513989 w 309210"/>
              <a:gd name="T79" fmla="*/ 439044 h 309202"/>
              <a:gd name="T80" fmla="*/ 48795 w 309210"/>
              <a:gd name="T81" fmla="*/ 439044 h 309202"/>
              <a:gd name="T82" fmla="*/ 63188 w 309210"/>
              <a:gd name="T83" fmla="*/ 429223 h 309202"/>
              <a:gd name="T84" fmla="*/ 494359 w 309210"/>
              <a:gd name="T85" fmla="*/ 437080 h 309202"/>
              <a:gd name="T86" fmla="*/ 319013 w 309210"/>
              <a:gd name="T87" fmla="*/ 410887 h 309202"/>
              <a:gd name="T88" fmla="*/ 158715 w 309210"/>
              <a:gd name="T89" fmla="*/ 476369 h 309202"/>
              <a:gd name="T90" fmla="*/ 319666 w 309210"/>
              <a:gd name="T91" fmla="*/ 205929 h 309202"/>
              <a:gd name="T92" fmla="*/ 311816 w 309210"/>
              <a:gd name="T93" fmla="*/ 191523 h 309202"/>
              <a:gd name="T94" fmla="*/ 376588 w 309210"/>
              <a:gd name="T95" fmla="*/ 86754 h 309202"/>
              <a:gd name="T96" fmla="*/ 418463 w 309210"/>
              <a:gd name="T97" fmla="*/ 34367 h 309202"/>
              <a:gd name="T98" fmla="*/ 370238 w 309210"/>
              <a:gd name="T99" fmla="*/ 14444 h 309202"/>
              <a:gd name="T100" fmla="*/ 365015 w 309210"/>
              <a:gd name="T101" fmla="*/ 30860 h 309202"/>
              <a:gd name="T102" fmla="*/ 16977 w 309210"/>
              <a:gd name="T103" fmla="*/ 282336 h 309202"/>
              <a:gd name="T104" fmla="*/ 34608 w 309210"/>
              <a:gd name="T105" fmla="*/ 399866 h 309202"/>
              <a:gd name="T106" fmla="*/ 23507 w 309210"/>
              <a:gd name="T107" fmla="*/ 395270 h 309202"/>
              <a:gd name="T108" fmla="*/ 280780 w 309210"/>
              <a:gd name="T109" fmla="*/ 0 h 3092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09210" h="309202">
                <a:moveTo>
                  <a:pt x="51569" y="226575"/>
                </a:moveTo>
                <a:cubicBezTo>
                  <a:pt x="53719" y="225425"/>
                  <a:pt x="56587" y="226575"/>
                  <a:pt x="57304" y="229640"/>
                </a:cubicBezTo>
                <a:cubicBezTo>
                  <a:pt x="58380" y="231939"/>
                  <a:pt x="56946" y="235004"/>
                  <a:pt x="54795" y="235771"/>
                </a:cubicBezTo>
                <a:cubicBezTo>
                  <a:pt x="54078" y="235771"/>
                  <a:pt x="53719" y="236154"/>
                  <a:pt x="53003" y="236154"/>
                </a:cubicBezTo>
                <a:cubicBezTo>
                  <a:pt x="51210" y="236154"/>
                  <a:pt x="49418" y="235004"/>
                  <a:pt x="48701" y="232705"/>
                </a:cubicBezTo>
                <a:cubicBezTo>
                  <a:pt x="47625" y="230023"/>
                  <a:pt x="49059" y="227341"/>
                  <a:pt x="51569" y="226575"/>
                </a:cubicBezTo>
                <a:close/>
                <a:moveTo>
                  <a:pt x="73925" y="218253"/>
                </a:moveTo>
                <a:cubicBezTo>
                  <a:pt x="76148" y="217487"/>
                  <a:pt x="79111" y="219020"/>
                  <a:pt x="79852" y="221702"/>
                </a:cubicBezTo>
                <a:cubicBezTo>
                  <a:pt x="80593" y="224385"/>
                  <a:pt x="78741" y="227067"/>
                  <a:pt x="76148" y="227834"/>
                </a:cubicBezTo>
                <a:cubicBezTo>
                  <a:pt x="75777" y="228217"/>
                  <a:pt x="75407" y="228217"/>
                  <a:pt x="75036" y="228217"/>
                </a:cubicBezTo>
                <a:cubicBezTo>
                  <a:pt x="73184" y="228217"/>
                  <a:pt x="70962" y="226684"/>
                  <a:pt x="70221" y="224385"/>
                </a:cubicBezTo>
                <a:cubicBezTo>
                  <a:pt x="69850" y="221702"/>
                  <a:pt x="71332" y="219020"/>
                  <a:pt x="73925" y="218253"/>
                </a:cubicBezTo>
                <a:close/>
                <a:moveTo>
                  <a:pt x="170077" y="217718"/>
                </a:moveTo>
                <a:cubicBezTo>
                  <a:pt x="153882" y="216998"/>
                  <a:pt x="138047" y="217358"/>
                  <a:pt x="122211" y="219159"/>
                </a:cubicBezTo>
                <a:lnTo>
                  <a:pt x="100618" y="254095"/>
                </a:lnTo>
                <a:cubicBezTo>
                  <a:pt x="116093" y="251214"/>
                  <a:pt x="148484" y="243290"/>
                  <a:pt x="168278" y="220239"/>
                </a:cubicBezTo>
                <a:cubicBezTo>
                  <a:pt x="168638" y="219159"/>
                  <a:pt x="169357" y="218438"/>
                  <a:pt x="170077" y="217718"/>
                </a:cubicBezTo>
                <a:close/>
                <a:moveTo>
                  <a:pt x="96291" y="213065"/>
                </a:moveTo>
                <a:cubicBezTo>
                  <a:pt x="98973" y="212725"/>
                  <a:pt x="101655" y="214086"/>
                  <a:pt x="102422" y="216467"/>
                </a:cubicBezTo>
                <a:cubicBezTo>
                  <a:pt x="102805" y="218848"/>
                  <a:pt x="100889" y="221230"/>
                  <a:pt x="98207" y="221570"/>
                </a:cubicBezTo>
                <a:lnTo>
                  <a:pt x="98207" y="221910"/>
                </a:lnTo>
                <a:lnTo>
                  <a:pt x="97440" y="221910"/>
                </a:lnTo>
                <a:cubicBezTo>
                  <a:pt x="94758" y="221910"/>
                  <a:pt x="92842" y="220549"/>
                  <a:pt x="92458" y="218168"/>
                </a:cubicBezTo>
                <a:cubicBezTo>
                  <a:pt x="92075" y="215787"/>
                  <a:pt x="93608" y="213405"/>
                  <a:pt x="96291" y="213065"/>
                </a:cubicBezTo>
                <a:close/>
                <a:moveTo>
                  <a:pt x="184113" y="118671"/>
                </a:moveTo>
                <a:lnTo>
                  <a:pt x="128330" y="209074"/>
                </a:lnTo>
                <a:cubicBezTo>
                  <a:pt x="144165" y="207633"/>
                  <a:pt x="160000" y="207633"/>
                  <a:pt x="175835" y="208714"/>
                </a:cubicBezTo>
                <a:cubicBezTo>
                  <a:pt x="184113" y="193947"/>
                  <a:pt x="187352" y="176298"/>
                  <a:pt x="184833" y="156129"/>
                </a:cubicBezTo>
                <a:cubicBezTo>
                  <a:pt x="184833" y="155048"/>
                  <a:pt x="185193" y="153967"/>
                  <a:pt x="185553" y="152887"/>
                </a:cubicBezTo>
                <a:lnTo>
                  <a:pt x="200668" y="128755"/>
                </a:lnTo>
                <a:lnTo>
                  <a:pt x="184113" y="118671"/>
                </a:lnTo>
                <a:close/>
                <a:moveTo>
                  <a:pt x="200668" y="75810"/>
                </a:moveTo>
                <a:lnTo>
                  <a:pt x="181954" y="106065"/>
                </a:lnTo>
                <a:lnTo>
                  <a:pt x="211465" y="124073"/>
                </a:lnTo>
                <a:lnTo>
                  <a:pt x="230179" y="94179"/>
                </a:lnTo>
                <a:lnTo>
                  <a:pt x="200668" y="75810"/>
                </a:lnTo>
                <a:close/>
                <a:moveTo>
                  <a:pt x="277460" y="68478"/>
                </a:moveTo>
                <a:cubicBezTo>
                  <a:pt x="279577" y="66675"/>
                  <a:pt x="282399" y="67396"/>
                  <a:pt x="283810" y="69560"/>
                </a:cubicBezTo>
                <a:cubicBezTo>
                  <a:pt x="300391" y="95164"/>
                  <a:pt x="309210" y="124736"/>
                  <a:pt x="309210" y="155389"/>
                </a:cubicBezTo>
                <a:cubicBezTo>
                  <a:pt x="309210" y="177026"/>
                  <a:pt x="304624" y="197943"/>
                  <a:pt x="296510" y="217416"/>
                </a:cubicBezTo>
                <a:cubicBezTo>
                  <a:pt x="295452" y="219220"/>
                  <a:pt x="294041" y="220301"/>
                  <a:pt x="291924" y="220301"/>
                </a:cubicBezTo>
                <a:cubicBezTo>
                  <a:pt x="291572" y="220301"/>
                  <a:pt x="290866" y="220301"/>
                  <a:pt x="290513" y="219941"/>
                </a:cubicBezTo>
                <a:cubicBezTo>
                  <a:pt x="288044" y="218859"/>
                  <a:pt x="286985" y="215974"/>
                  <a:pt x="288044" y="213810"/>
                </a:cubicBezTo>
                <a:cubicBezTo>
                  <a:pt x="295805" y="195418"/>
                  <a:pt x="299685" y="175584"/>
                  <a:pt x="299685" y="155389"/>
                </a:cubicBezTo>
                <a:cubicBezTo>
                  <a:pt x="299685" y="126539"/>
                  <a:pt x="291572" y="98771"/>
                  <a:pt x="276049" y="74969"/>
                </a:cubicBezTo>
                <a:cubicBezTo>
                  <a:pt x="274638" y="72445"/>
                  <a:pt x="275344" y="69921"/>
                  <a:pt x="277460" y="68478"/>
                </a:cubicBezTo>
                <a:close/>
                <a:moveTo>
                  <a:pt x="212545" y="56721"/>
                </a:moveTo>
                <a:lnTo>
                  <a:pt x="205707" y="67886"/>
                </a:lnTo>
                <a:lnTo>
                  <a:pt x="234858" y="85895"/>
                </a:lnTo>
                <a:lnTo>
                  <a:pt x="242056" y="74369"/>
                </a:lnTo>
                <a:lnTo>
                  <a:pt x="212545" y="56721"/>
                </a:lnTo>
                <a:close/>
                <a:moveTo>
                  <a:pt x="230179" y="18903"/>
                </a:moveTo>
                <a:cubicBezTo>
                  <a:pt x="232339" y="20343"/>
                  <a:pt x="233058" y="23225"/>
                  <a:pt x="231619" y="25386"/>
                </a:cubicBezTo>
                <a:lnTo>
                  <a:pt x="217583" y="48437"/>
                </a:lnTo>
                <a:lnTo>
                  <a:pt x="246734" y="66806"/>
                </a:lnTo>
                <a:lnTo>
                  <a:pt x="258611" y="47356"/>
                </a:lnTo>
                <a:cubicBezTo>
                  <a:pt x="260050" y="45195"/>
                  <a:pt x="262930" y="44475"/>
                  <a:pt x="265089" y="45916"/>
                </a:cubicBezTo>
                <a:cubicBezTo>
                  <a:pt x="267248" y="47356"/>
                  <a:pt x="267968" y="50238"/>
                  <a:pt x="266528" y="52399"/>
                </a:cubicBezTo>
                <a:lnTo>
                  <a:pt x="252493" y="75450"/>
                </a:lnTo>
                <a:lnTo>
                  <a:pt x="240616" y="94899"/>
                </a:lnTo>
                <a:lnTo>
                  <a:pt x="216863" y="133438"/>
                </a:lnTo>
                <a:cubicBezTo>
                  <a:pt x="216143" y="134518"/>
                  <a:pt x="215064" y="134878"/>
                  <a:pt x="213984" y="135239"/>
                </a:cubicBezTo>
                <a:cubicBezTo>
                  <a:pt x="213624" y="135239"/>
                  <a:pt x="213264" y="135239"/>
                  <a:pt x="212904" y="135239"/>
                </a:cubicBezTo>
                <a:cubicBezTo>
                  <a:pt x="211825" y="135239"/>
                  <a:pt x="211105" y="135239"/>
                  <a:pt x="210385" y="134878"/>
                </a:cubicBezTo>
                <a:lnTo>
                  <a:pt x="208586" y="133438"/>
                </a:lnTo>
                <a:lnTo>
                  <a:pt x="194550" y="156489"/>
                </a:lnTo>
                <a:cubicBezTo>
                  <a:pt x="196349" y="176658"/>
                  <a:pt x="193470" y="194307"/>
                  <a:pt x="186272" y="209434"/>
                </a:cubicBezTo>
                <a:cubicBezTo>
                  <a:pt x="220102" y="212676"/>
                  <a:pt x="252853" y="221320"/>
                  <a:pt x="280924" y="234286"/>
                </a:cubicBezTo>
                <a:cubicBezTo>
                  <a:pt x="280924" y="234286"/>
                  <a:pt x="280924" y="234646"/>
                  <a:pt x="281284" y="234646"/>
                </a:cubicBezTo>
                <a:lnTo>
                  <a:pt x="281284" y="235006"/>
                </a:lnTo>
                <a:cubicBezTo>
                  <a:pt x="281644" y="235006"/>
                  <a:pt x="282004" y="235006"/>
                  <a:pt x="282004" y="235367"/>
                </a:cubicBezTo>
                <a:cubicBezTo>
                  <a:pt x="282004" y="235727"/>
                  <a:pt x="282724" y="235727"/>
                  <a:pt x="282724" y="236087"/>
                </a:cubicBezTo>
                <a:cubicBezTo>
                  <a:pt x="282724" y="236087"/>
                  <a:pt x="283084" y="236447"/>
                  <a:pt x="283084" y="236807"/>
                </a:cubicBezTo>
                <a:cubicBezTo>
                  <a:pt x="283084" y="236807"/>
                  <a:pt x="283443" y="237167"/>
                  <a:pt x="283443" y="237528"/>
                </a:cubicBezTo>
                <a:cubicBezTo>
                  <a:pt x="283443" y="237888"/>
                  <a:pt x="283803" y="237888"/>
                  <a:pt x="283803" y="238608"/>
                </a:cubicBezTo>
                <a:cubicBezTo>
                  <a:pt x="283803" y="238608"/>
                  <a:pt x="283803" y="238968"/>
                  <a:pt x="283803" y="239328"/>
                </a:cubicBezTo>
                <a:cubicBezTo>
                  <a:pt x="283803" y="239689"/>
                  <a:pt x="283443" y="240049"/>
                  <a:pt x="283443" y="240049"/>
                </a:cubicBezTo>
                <a:cubicBezTo>
                  <a:pt x="283084" y="240409"/>
                  <a:pt x="283084" y="240409"/>
                  <a:pt x="283084" y="240769"/>
                </a:cubicBezTo>
                <a:lnTo>
                  <a:pt x="283084" y="241129"/>
                </a:lnTo>
                <a:cubicBezTo>
                  <a:pt x="283084" y="241129"/>
                  <a:pt x="283084" y="241129"/>
                  <a:pt x="282724" y="241489"/>
                </a:cubicBezTo>
                <a:cubicBezTo>
                  <a:pt x="253932" y="283630"/>
                  <a:pt x="206066" y="309202"/>
                  <a:pt x="154962" y="309202"/>
                </a:cubicBezTo>
                <a:cubicBezTo>
                  <a:pt x="103497" y="309202"/>
                  <a:pt x="55631" y="283630"/>
                  <a:pt x="26840" y="241489"/>
                </a:cubicBezTo>
                <a:cubicBezTo>
                  <a:pt x="25400" y="239328"/>
                  <a:pt x="25760" y="236447"/>
                  <a:pt x="28279" y="235006"/>
                </a:cubicBezTo>
                <a:cubicBezTo>
                  <a:pt x="30079" y="233566"/>
                  <a:pt x="32958" y="233926"/>
                  <a:pt x="34757" y="236087"/>
                </a:cubicBezTo>
                <a:cubicBezTo>
                  <a:pt x="61749" y="276066"/>
                  <a:pt x="106736" y="299837"/>
                  <a:pt x="154962" y="299837"/>
                </a:cubicBezTo>
                <a:cubicBezTo>
                  <a:pt x="201028" y="299837"/>
                  <a:pt x="244215" y="277867"/>
                  <a:pt x="271927" y="240409"/>
                </a:cubicBezTo>
                <a:cubicBezTo>
                  <a:pt x="244575" y="228883"/>
                  <a:pt x="213624" y="221320"/>
                  <a:pt x="181234" y="218438"/>
                </a:cubicBezTo>
                <a:cubicBezTo>
                  <a:pt x="179075" y="221320"/>
                  <a:pt x="177635" y="223481"/>
                  <a:pt x="175476" y="226002"/>
                </a:cubicBezTo>
                <a:cubicBezTo>
                  <a:pt x="145964" y="261299"/>
                  <a:pt x="93780" y="264180"/>
                  <a:pt x="91621" y="264540"/>
                </a:cubicBezTo>
                <a:cubicBezTo>
                  <a:pt x="89821" y="264540"/>
                  <a:pt x="88382" y="263460"/>
                  <a:pt x="87302" y="262019"/>
                </a:cubicBezTo>
                <a:cubicBezTo>
                  <a:pt x="86582" y="260579"/>
                  <a:pt x="86582" y="258778"/>
                  <a:pt x="87302" y="257337"/>
                </a:cubicBezTo>
                <a:lnTo>
                  <a:pt x="175835" y="113268"/>
                </a:lnTo>
                <a:lnTo>
                  <a:pt x="172956" y="111827"/>
                </a:lnTo>
                <a:cubicBezTo>
                  <a:pt x="170797" y="110387"/>
                  <a:pt x="170077" y="107505"/>
                  <a:pt x="171517" y="105344"/>
                </a:cubicBezTo>
                <a:lnTo>
                  <a:pt x="195270" y="66806"/>
                </a:lnTo>
                <a:lnTo>
                  <a:pt x="207146" y="47717"/>
                </a:lnTo>
                <a:lnTo>
                  <a:pt x="223701" y="20704"/>
                </a:lnTo>
                <a:cubicBezTo>
                  <a:pt x="225141" y="18543"/>
                  <a:pt x="228020" y="17462"/>
                  <a:pt x="230179" y="18903"/>
                </a:cubicBezTo>
                <a:close/>
                <a:moveTo>
                  <a:pt x="154446" y="0"/>
                </a:moveTo>
                <a:cubicBezTo>
                  <a:pt x="171327" y="0"/>
                  <a:pt x="187849" y="2889"/>
                  <a:pt x="203653" y="7945"/>
                </a:cubicBezTo>
                <a:cubicBezTo>
                  <a:pt x="206167" y="9029"/>
                  <a:pt x="207604" y="11557"/>
                  <a:pt x="206527" y="14085"/>
                </a:cubicBezTo>
                <a:cubicBezTo>
                  <a:pt x="205808" y="16613"/>
                  <a:pt x="202935" y="17696"/>
                  <a:pt x="200780" y="16974"/>
                </a:cubicBezTo>
                <a:cubicBezTo>
                  <a:pt x="185694" y="11918"/>
                  <a:pt x="170250" y="9390"/>
                  <a:pt x="154446" y="9390"/>
                </a:cubicBezTo>
                <a:cubicBezTo>
                  <a:pt x="74350" y="9390"/>
                  <a:pt x="9338" y="74758"/>
                  <a:pt x="9338" y="155294"/>
                </a:cubicBezTo>
                <a:cubicBezTo>
                  <a:pt x="9338" y="175518"/>
                  <a:pt x="13289" y="195382"/>
                  <a:pt x="21191" y="213800"/>
                </a:cubicBezTo>
                <a:cubicBezTo>
                  <a:pt x="22269" y="215967"/>
                  <a:pt x="21191" y="218856"/>
                  <a:pt x="19036" y="219940"/>
                </a:cubicBezTo>
                <a:cubicBezTo>
                  <a:pt x="18318" y="220301"/>
                  <a:pt x="17599" y="220301"/>
                  <a:pt x="17240" y="220301"/>
                </a:cubicBezTo>
                <a:cubicBezTo>
                  <a:pt x="15444" y="220301"/>
                  <a:pt x="13648" y="219217"/>
                  <a:pt x="12930" y="217412"/>
                </a:cubicBezTo>
                <a:cubicBezTo>
                  <a:pt x="4310" y="197910"/>
                  <a:pt x="0" y="176963"/>
                  <a:pt x="0" y="155294"/>
                </a:cubicBezTo>
                <a:cubicBezTo>
                  <a:pt x="0" y="69702"/>
                  <a:pt x="68962" y="0"/>
                  <a:pt x="15444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7" name="Freeform 415">
            <a:extLst>
              <a:ext uri="{FF2B5EF4-FFF2-40B4-BE49-F238E27FC236}">
                <a16:creationId xmlns:a16="http://schemas.microsoft.com/office/drawing/2014/main" id="{CE0F2279-0431-164C-971C-DF6CF9C49413}"/>
              </a:ext>
            </a:extLst>
          </p:cNvPr>
          <p:cNvSpPr>
            <a:spLocks noChangeArrowheads="1"/>
          </p:cNvSpPr>
          <p:nvPr/>
        </p:nvSpPr>
        <p:spPr bwMode="auto">
          <a:xfrm>
            <a:off x="14332059" y="5945027"/>
            <a:ext cx="678352" cy="682184"/>
          </a:xfrm>
          <a:custGeom>
            <a:avLst/>
            <a:gdLst>
              <a:gd name="T0" fmla="*/ 25025 w 310041"/>
              <a:gd name="T1" fmla="*/ 539451 h 310789"/>
              <a:gd name="T2" fmla="*/ 45173 w 310041"/>
              <a:gd name="T3" fmla="*/ 479761 h 310789"/>
              <a:gd name="T4" fmla="*/ 285068 w 310041"/>
              <a:gd name="T5" fmla="*/ 282845 h 310789"/>
              <a:gd name="T6" fmla="*/ 270397 w 310041"/>
              <a:gd name="T7" fmla="*/ 289028 h 310789"/>
              <a:gd name="T8" fmla="*/ 551509 w 310041"/>
              <a:gd name="T9" fmla="*/ 253982 h 310789"/>
              <a:gd name="T10" fmla="*/ 280377 w 310041"/>
              <a:gd name="T11" fmla="*/ 562151 h 310789"/>
              <a:gd name="T12" fmla="*/ 183265 w 310041"/>
              <a:gd name="T13" fmla="*/ 526968 h 310789"/>
              <a:gd name="T14" fmla="*/ 543035 w 310041"/>
              <a:gd name="T15" fmla="*/ 263104 h 310789"/>
              <a:gd name="T16" fmla="*/ 319005 w 310041"/>
              <a:gd name="T17" fmla="*/ 245921 h 310789"/>
              <a:gd name="T18" fmla="*/ 306279 w 310041"/>
              <a:gd name="T19" fmla="*/ 259158 h 310789"/>
              <a:gd name="T20" fmla="*/ 348540 w 310041"/>
              <a:gd name="T21" fmla="*/ 210897 h 310789"/>
              <a:gd name="T22" fmla="*/ 342799 w 310041"/>
              <a:gd name="T23" fmla="*/ 224502 h 310789"/>
              <a:gd name="T24" fmla="*/ 337058 w 310041"/>
              <a:gd name="T25" fmla="*/ 210897 h 310789"/>
              <a:gd name="T26" fmla="*/ 247721 w 310041"/>
              <a:gd name="T27" fmla="*/ 272401 h 310789"/>
              <a:gd name="T28" fmla="*/ 265429 w 310041"/>
              <a:gd name="T29" fmla="*/ 314602 h 310789"/>
              <a:gd name="T30" fmla="*/ 374298 w 310041"/>
              <a:gd name="T31" fmla="*/ 205144 h 310789"/>
              <a:gd name="T32" fmla="*/ 344211 w 310041"/>
              <a:gd name="T33" fmla="*/ 165086 h 310789"/>
              <a:gd name="T34" fmla="*/ 386758 w 310041"/>
              <a:gd name="T35" fmla="*/ 242070 h 310789"/>
              <a:gd name="T36" fmla="*/ 253623 w 310041"/>
              <a:gd name="T37" fmla="*/ 327131 h 310789"/>
              <a:gd name="T38" fmla="*/ 235259 w 310041"/>
              <a:gd name="T39" fmla="*/ 259873 h 310789"/>
              <a:gd name="T40" fmla="*/ 470338 w 310041"/>
              <a:gd name="T41" fmla="*/ 78247 h 310789"/>
              <a:gd name="T42" fmla="*/ 459247 w 310041"/>
              <a:gd name="T43" fmla="*/ 112240 h 310789"/>
              <a:gd name="T44" fmla="*/ 447503 w 310041"/>
              <a:gd name="T45" fmla="*/ 100694 h 310789"/>
              <a:gd name="T46" fmla="*/ 445853 w 310041"/>
              <a:gd name="T47" fmla="*/ 74261 h 310789"/>
              <a:gd name="T48" fmla="*/ 424522 w 310041"/>
              <a:gd name="T49" fmla="*/ 135350 h 310789"/>
              <a:gd name="T50" fmla="*/ 484635 w 310041"/>
              <a:gd name="T51" fmla="*/ 113675 h 310789"/>
              <a:gd name="T52" fmla="*/ 445204 w 310041"/>
              <a:gd name="T53" fmla="*/ 160969 h 310789"/>
              <a:gd name="T54" fmla="*/ 436156 w 310041"/>
              <a:gd name="T55" fmla="*/ 67693 h 310789"/>
              <a:gd name="T56" fmla="*/ 176478 w 310041"/>
              <a:gd name="T57" fmla="*/ 245587 h 310789"/>
              <a:gd name="T58" fmla="*/ 56876 w 310041"/>
              <a:gd name="T59" fmla="*/ 467954 h 310789"/>
              <a:gd name="T60" fmla="*/ 268779 w 310041"/>
              <a:gd name="T61" fmla="*/ 413510 h 310789"/>
              <a:gd name="T62" fmla="*/ 541784 w 310041"/>
              <a:gd name="T63" fmla="*/ 111772 h 310789"/>
              <a:gd name="T64" fmla="*/ 435345 w 310041"/>
              <a:gd name="T65" fmla="*/ 1082 h 310789"/>
              <a:gd name="T66" fmla="*/ 524883 w 310041"/>
              <a:gd name="T67" fmla="*/ 200982 h 310789"/>
              <a:gd name="T68" fmla="*/ 108875 w 310041"/>
              <a:gd name="T69" fmla="*/ 518461 h 310789"/>
              <a:gd name="T70" fmla="*/ 44525 w 310041"/>
              <a:gd name="T71" fmla="*/ 565033 h 310789"/>
              <a:gd name="T72" fmla="*/ 38675 w 310041"/>
              <a:gd name="T73" fmla="*/ 462048 h 310789"/>
              <a:gd name="T74" fmla="*/ 164126 w 310041"/>
              <a:gd name="T75" fmla="*/ 233124 h 310789"/>
              <a:gd name="T76" fmla="*/ 282170 w 310041"/>
              <a:gd name="T77" fmla="*/ 0 h 310789"/>
              <a:gd name="T78" fmla="*/ 301098 w 310041"/>
              <a:gd name="T79" fmla="*/ 17620 h 310789"/>
              <a:gd name="T80" fmla="*/ 36761 w 310041"/>
              <a:gd name="T81" fmla="*/ 377231 h 310789"/>
              <a:gd name="T82" fmla="*/ 21095 w 310041"/>
              <a:gd name="T83" fmla="*/ 383757 h 31078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10041" h="310789">
                <a:moveTo>
                  <a:pt x="24982" y="263886"/>
                </a:moveTo>
                <a:lnTo>
                  <a:pt x="13839" y="275071"/>
                </a:lnTo>
                <a:cubicBezTo>
                  <a:pt x="8087" y="281204"/>
                  <a:pt x="8087" y="290585"/>
                  <a:pt x="13839" y="296718"/>
                </a:cubicBezTo>
                <a:cubicBezTo>
                  <a:pt x="19950" y="302491"/>
                  <a:pt x="29296" y="302491"/>
                  <a:pt x="35407" y="296718"/>
                </a:cubicBezTo>
                <a:lnTo>
                  <a:pt x="46551" y="285534"/>
                </a:lnTo>
                <a:lnTo>
                  <a:pt x="24982" y="263886"/>
                </a:lnTo>
                <a:close/>
                <a:moveTo>
                  <a:pt x="149535" y="152513"/>
                </a:moveTo>
                <a:cubicBezTo>
                  <a:pt x="151298" y="150812"/>
                  <a:pt x="154473" y="150812"/>
                  <a:pt x="156237" y="152513"/>
                </a:cubicBezTo>
                <a:cubicBezTo>
                  <a:pt x="157296" y="153534"/>
                  <a:pt x="157648" y="154554"/>
                  <a:pt x="157648" y="155575"/>
                </a:cubicBezTo>
                <a:cubicBezTo>
                  <a:pt x="157648" y="156935"/>
                  <a:pt x="157296" y="157956"/>
                  <a:pt x="156237" y="158976"/>
                </a:cubicBezTo>
                <a:cubicBezTo>
                  <a:pt x="155179" y="159657"/>
                  <a:pt x="154121" y="159997"/>
                  <a:pt x="153062" y="159997"/>
                </a:cubicBezTo>
                <a:cubicBezTo>
                  <a:pt x="151651" y="159997"/>
                  <a:pt x="150593" y="159657"/>
                  <a:pt x="149535" y="158976"/>
                </a:cubicBezTo>
                <a:cubicBezTo>
                  <a:pt x="148829" y="157956"/>
                  <a:pt x="148476" y="156935"/>
                  <a:pt x="148476" y="155575"/>
                </a:cubicBezTo>
                <a:cubicBezTo>
                  <a:pt x="148476" y="154554"/>
                  <a:pt x="148829" y="153534"/>
                  <a:pt x="149535" y="152513"/>
                </a:cubicBezTo>
                <a:close/>
                <a:moveTo>
                  <a:pt x="304995" y="139700"/>
                </a:moveTo>
                <a:cubicBezTo>
                  <a:pt x="307518" y="139700"/>
                  <a:pt x="309680" y="141492"/>
                  <a:pt x="309680" y="144000"/>
                </a:cubicBezTo>
                <a:cubicBezTo>
                  <a:pt x="310041" y="147942"/>
                  <a:pt x="310041" y="151526"/>
                  <a:pt x="310041" y="155110"/>
                </a:cubicBezTo>
                <a:cubicBezTo>
                  <a:pt x="310041" y="240041"/>
                  <a:pt x="240837" y="309204"/>
                  <a:pt x="155054" y="309204"/>
                </a:cubicBezTo>
                <a:cubicBezTo>
                  <a:pt x="135590" y="309204"/>
                  <a:pt x="116127" y="305620"/>
                  <a:pt x="98105" y="298453"/>
                </a:cubicBezTo>
                <a:cubicBezTo>
                  <a:pt x="95582" y="297378"/>
                  <a:pt x="94501" y="294869"/>
                  <a:pt x="95582" y="292361"/>
                </a:cubicBezTo>
                <a:cubicBezTo>
                  <a:pt x="96303" y="289852"/>
                  <a:pt x="99186" y="288777"/>
                  <a:pt x="101349" y="289852"/>
                </a:cubicBezTo>
                <a:cubicBezTo>
                  <a:pt x="118650" y="296303"/>
                  <a:pt x="136672" y="299886"/>
                  <a:pt x="155054" y="299886"/>
                </a:cubicBezTo>
                <a:cubicBezTo>
                  <a:pt x="235431" y="299886"/>
                  <a:pt x="300670" y="235024"/>
                  <a:pt x="300670" y="155110"/>
                </a:cubicBezTo>
                <a:cubicBezTo>
                  <a:pt x="300670" y="151526"/>
                  <a:pt x="300670" y="148300"/>
                  <a:pt x="300309" y="144717"/>
                </a:cubicBezTo>
                <a:cubicBezTo>
                  <a:pt x="300309" y="142208"/>
                  <a:pt x="302111" y="140058"/>
                  <a:pt x="304995" y="139700"/>
                </a:cubicBezTo>
                <a:close/>
                <a:moveTo>
                  <a:pt x="169378" y="135266"/>
                </a:moveTo>
                <a:cubicBezTo>
                  <a:pt x="171230" y="133350"/>
                  <a:pt x="174564" y="133350"/>
                  <a:pt x="176416" y="135266"/>
                </a:cubicBezTo>
                <a:cubicBezTo>
                  <a:pt x="178268" y="137565"/>
                  <a:pt x="178268" y="140630"/>
                  <a:pt x="176416" y="142546"/>
                </a:cubicBezTo>
                <a:cubicBezTo>
                  <a:pt x="175305" y="143312"/>
                  <a:pt x="174193" y="144079"/>
                  <a:pt x="172712" y="144079"/>
                </a:cubicBezTo>
                <a:cubicBezTo>
                  <a:pt x="171601" y="144079"/>
                  <a:pt x="170489" y="143312"/>
                  <a:pt x="169378" y="142546"/>
                </a:cubicBezTo>
                <a:cubicBezTo>
                  <a:pt x="167526" y="140630"/>
                  <a:pt x="167526" y="137565"/>
                  <a:pt x="169378" y="135266"/>
                </a:cubicBezTo>
                <a:close/>
                <a:moveTo>
                  <a:pt x="186399" y="116001"/>
                </a:moveTo>
                <a:cubicBezTo>
                  <a:pt x="188163" y="114300"/>
                  <a:pt x="191338" y="114300"/>
                  <a:pt x="192749" y="116001"/>
                </a:cubicBezTo>
                <a:cubicBezTo>
                  <a:pt x="193808" y="116681"/>
                  <a:pt x="194160" y="118042"/>
                  <a:pt x="194160" y="119062"/>
                </a:cubicBezTo>
                <a:cubicBezTo>
                  <a:pt x="194160" y="120423"/>
                  <a:pt x="193808" y="121444"/>
                  <a:pt x="192749" y="122124"/>
                </a:cubicBezTo>
                <a:cubicBezTo>
                  <a:pt x="192044" y="122804"/>
                  <a:pt x="190633" y="123485"/>
                  <a:pt x="189574" y="123485"/>
                </a:cubicBezTo>
                <a:cubicBezTo>
                  <a:pt x="188516" y="123485"/>
                  <a:pt x="187105" y="122804"/>
                  <a:pt x="186399" y="122124"/>
                </a:cubicBezTo>
                <a:cubicBezTo>
                  <a:pt x="185694" y="121444"/>
                  <a:pt x="184988" y="120423"/>
                  <a:pt x="184988" y="119062"/>
                </a:cubicBezTo>
                <a:cubicBezTo>
                  <a:pt x="184988" y="118042"/>
                  <a:pt x="185694" y="116681"/>
                  <a:pt x="186399" y="116001"/>
                </a:cubicBezTo>
                <a:close/>
                <a:moveTo>
                  <a:pt x="190310" y="100143"/>
                </a:moveTo>
                <a:cubicBezTo>
                  <a:pt x="187771" y="100143"/>
                  <a:pt x="185595" y="101231"/>
                  <a:pt x="183782" y="103045"/>
                </a:cubicBezTo>
                <a:lnTo>
                  <a:pt x="136994" y="149831"/>
                </a:lnTo>
                <a:cubicBezTo>
                  <a:pt x="135181" y="151645"/>
                  <a:pt x="134093" y="153821"/>
                  <a:pt x="134093" y="156360"/>
                </a:cubicBezTo>
                <a:cubicBezTo>
                  <a:pt x="134093" y="158898"/>
                  <a:pt x="135181" y="161437"/>
                  <a:pt x="136994" y="163251"/>
                </a:cubicBezTo>
                <a:lnTo>
                  <a:pt x="146787" y="173043"/>
                </a:lnTo>
                <a:cubicBezTo>
                  <a:pt x="150777" y="177033"/>
                  <a:pt x="156580" y="177033"/>
                  <a:pt x="160207" y="173043"/>
                </a:cubicBezTo>
                <a:lnTo>
                  <a:pt x="206994" y="126619"/>
                </a:lnTo>
                <a:cubicBezTo>
                  <a:pt x="210621" y="122992"/>
                  <a:pt x="210621" y="116464"/>
                  <a:pt x="206994" y="112837"/>
                </a:cubicBezTo>
                <a:lnTo>
                  <a:pt x="197201" y="103045"/>
                </a:lnTo>
                <a:cubicBezTo>
                  <a:pt x="195025" y="101231"/>
                  <a:pt x="192849" y="100143"/>
                  <a:pt x="190310" y="100143"/>
                </a:cubicBezTo>
                <a:close/>
                <a:moveTo>
                  <a:pt x="190355" y="90804"/>
                </a:moveTo>
                <a:cubicBezTo>
                  <a:pt x="195206" y="90804"/>
                  <a:pt x="200103" y="92708"/>
                  <a:pt x="203729" y="96516"/>
                </a:cubicBezTo>
                <a:lnTo>
                  <a:pt x="213885" y="106309"/>
                </a:lnTo>
                <a:cubicBezTo>
                  <a:pt x="221139" y="113562"/>
                  <a:pt x="221139" y="125894"/>
                  <a:pt x="213885" y="133147"/>
                </a:cubicBezTo>
                <a:lnTo>
                  <a:pt x="167098" y="179934"/>
                </a:lnTo>
                <a:cubicBezTo>
                  <a:pt x="163108" y="183561"/>
                  <a:pt x="158393" y="185374"/>
                  <a:pt x="153678" y="185374"/>
                </a:cubicBezTo>
                <a:cubicBezTo>
                  <a:pt x="148601" y="185374"/>
                  <a:pt x="143885" y="183561"/>
                  <a:pt x="140258" y="179934"/>
                </a:cubicBezTo>
                <a:lnTo>
                  <a:pt x="130103" y="169779"/>
                </a:lnTo>
                <a:cubicBezTo>
                  <a:pt x="126476" y="166152"/>
                  <a:pt x="124663" y="161437"/>
                  <a:pt x="124663" y="156360"/>
                </a:cubicBezTo>
                <a:cubicBezTo>
                  <a:pt x="124663" y="151282"/>
                  <a:pt x="126476" y="146567"/>
                  <a:pt x="130103" y="142940"/>
                </a:cubicBezTo>
                <a:lnTo>
                  <a:pt x="177253" y="96516"/>
                </a:lnTo>
                <a:cubicBezTo>
                  <a:pt x="180699" y="92708"/>
                  <a:pt x="185504" y="90804"/>
                  <a:pt x="190355" y="90804"/>
                </a:cubicBezTo>
                <a:close/>
                <a:moveTo>
                  <a:pt x="260106" y="43039"/>
                </a:moveTo>
                <a:cubicBezTo>
                  <a:pt x="261910" y="41275"/>
                  <a:pt x="264797" y="41275"/>
                  <a:pt x="266601" y="43039"/>
                </a:cubicBezTo>
                <a:cubicBezTo>
                  <a:pt x="268765" y="44450"/>
                  <a:pt x="268765" y="47625"/>
                  <a:pt x="266601" y="49389"/>
                </a:cubicBezTo>
                <a:lnTo>
                  <a:pt x="253973" y="61736"/>
                </a:lnTo>
                <a:cubicBezTo>
                  <a:pt x="253251" y="62794"/>
                  <a:pt x="251808" y="63147"/>
                  <a:pt x="250725" y="63147"/>
                </a:cubicBezTo>
                <a:cubicBezTo>
                  <a:pt x="249643" y="63147"/>
                  <a:pt x="248200" y="62794"/>
                  <a:pt x="247478" y="61736"/>
                </a:cubicBezTo>
                <a:cubicBezTo>
                  <a:pt x="245313" y="59972"/>
                  <a:pt x="245313" y="57150"/>
                  <a:pt x="247478" y="55386"/>
                </a:cubicBezTo>
                <a:lnTo>
                  <a:pt x="260106" y="43039"/>
                </a:lnTo>
                <a:close/>
                <a:moveTo>
                  <a:pt x="241203" y="37234"/>
                </a:moveTo>
                <a:cubicBezTo>
                  <a:pt x="243705" y="36512"/>
                  <a:pt x="246207" y="38318"/>
                  <a:pt x="246565" y="40847"/>
                </a:cubicBezTo>
                <a:cubicBezTo>
                  <a:pt x="247280" y="43377"/>
                  <a:pt x="245850" y="46267"/>
                  <a:pt x="242990" y="46628"/>
                </a:cubicBezTo>
                <a:cubicBezTo>
                  <a:pt x="240131" y="46989"/>
                  <a:pt x="236914" y="48796"/>
                  <a:pt x="234769" y="50964"/>
                </a:cubicBezTo>
                <a:cubicBezTo>
                  <a:pt x="228335" y="57467"/>
                  <a:pt x="228335" y="67945"/>
                  <a:pt x="234769" y="74448"/>
                </a:cubicBezTo>
                <a:cubicBezTo>
                  <a:pt x="241203" y="80951"/>
                  <a:pt x="251569" y="80951"/>
                  <a:pt x="258003" y="74448"/>
                </a:cubicBezTo>
                <a:cubicBezTo>
                  <a:pt x="260148" y="72280"/>
                  <a:pt x="261578" y="69029"/>
                  <a:pt x="262293" y="66138"/>
                </a:cubicBezTo>
                <a:cubicBezTo>
                  <a:pt x="263008" y="63609"/>
                  <a:pt x="265152" y="61803"/>
                  <a:pt x="268012" y="62525"/>
                </a:cubicBezTo>
                <a:cubicBezTo>
                  <a:pt x="270514" y="62887"/>
                  <a:pt x="271944" y="65416"/>
                  <a:pt x="271586" y="67945"/>
                </a:cubicBezTo>
                <a:cubicBezTo>
                  <a:pt x="270514" y="72642"/>
                  <a:pt x="268012" y="77338"/>
                  <a:pt x="264437" y="80951"/>
                </a:cubicBezTo>
                <a:cubicBezTo>
                  <a:pt x="259433" y="86371"/>
                  <a:pt x="252999" y="88539"/>
                  <a:pt x="246207" y="88539"/>
                </a:cubicBezTo>
                <a:cubicBezTo>
                  <a:pt x="239773" y="88539"/>
                  <a:pt x="233339" y="86371"/>
                  <a:pt x="228335" y="80951"/>
                </a:cubicBezTo>
                <a:cubicBezTo>
                  <a:pt x="218326" y="70835"/>
                  <a:pt x="218326" y="54577"/>
                  <a:pt x="228335" y="44460"/>
                </a:cubicBezTo>
                <a:cubicBezTo>
                  <a:pt x="231909" y="40847"/>
                  <a:pt x="236556" y="38318"/>
                  <a:pt x="241203" y="37234"/>
                </a:cubicBezTo>
                <a:close/>
                <a:moveTo>
                  <a:pt x="241248" y="10066"/>
                </a:moveTo>
                <a:cubicBezTo>
                  <a:pt x="228083" y="11058"/>
                  <a:pt x="215142" y="16741"/>
                  <a:pt x="205077" y="26843"/>
                </a:cubicBezTo>
                <a:lnTo>
                  <a:pt x="97595" y="135082"/>
                </a:lnTo>
                <a:cubicBezTo>
                  <a:pt x="90046" y="142298"/>
                  <a:pt x="85373" y="151318"/>
                  <a:pt x="82857" y="161420"/>
                </a:cubicBezTo>
                <a:cubicBezTo>
                  <a:pt x="74230" y="199304"/>
                  <a:pt x="56616" y="232136"/>
                  <a:pt x="32172" y="256670"/>
                </a:cubicBezTo>
                <a:lnTo>
                  <a:pt x="31453" y="257392"/>
                </a:lnTo>
                <a:lnTo>
                  <a:pt x="53021" y="278679"/>
                </a:lnTo>
                <a:lnTo>
                  <a:pt x="53740" y="278318"/>
                </a:lnTo>
                <a:cubicBezTo>
                  <a:pt x="78184" y="253784"/>
                  <a:pt x="110895" y="236465"/>
                  <a:pt x="148640" y="227446"/>
                </a:cubicBezTo>
                <a:cubicBezTo>
                  <a:pt x="158705" y="224920"/>
                  <a:pt x="167692" y="219869"/>
                  <a:pt x="174881" y="212653"/>
                </a:cubicBezTo>
                <a:lnTo>
                  <a:pt x="283801" y="103692"/>
                </a:lnTo>
                <a:cubicBezTo>
                  <a:pt x="294585" y="92508"/>
                  <a:pt x="300696" y="76994"/>
                  <a:pt x="299617" y="61479"/>
                </a:cubicBezTo>
                <a:cubicBezTo>
                  <a:pt x="298539" y="45604"/>
                  <a:pt x="291349" y="31173"/>
                  <a:pt x="278768" y="21431"/>
                </a:cubicBezTo>
                <a:cubicBezTo>
                  <a:pt x="267804" y="12772"/>
                  <a:pt x="254414" y="9074"/>
                  <a:pt x="241248" y="10066"/>
                </a:cubicBezTo>
                <a:close/>
                <a:moveTo>
                  <a:pt x="240754" y="595"/>
                </a:moveTo>
                <a:cubicBezTo>
                  <a:pt x="256121" y="-577"/>
                  <a:pt x="271758" y="3752"/>
                  <a:pt x="284519" y="13854"/>
                </a:cubicBezTo>
                <a:cubicBezTo>
                  <a:pt x="298898" y="25400"/>
                  <a:pt x="307885" y="42357"/>
                  <a:pt x="308963" y="60758"/>
                </a:cubicBezTo>
                <a:cubicBezTo>
                  <a:pt x="310042" y="79158"/>
                  <a:pt x="303212" y="97198"/>
                  <a:pt x="290271" y="110548"/>
                </a:cubicBezTo>
                <a:lnTo>
                  <a:pt x="181711" y="219508"/>
                </a:lnTo>
                <a:cubicBezTo>
                  <a:pt x="173084" y="228167"/>
                  <a:pt x="162659" y="233940"/>
                  <a:pt x="150797" y="236465"/>
                </a:cubicBezTo>
                <a:cubicBezTo>
                  <a:pt x="114850" y="245125"/>
                  <a:pt x="83216" y="261721"/>
                  <a:pt x="60210" y="285173"/>
                </a:cubicBezTo>
                <a:lnTo>
                  <a:pt x="56256" y="289142"/>
                </a:lnTo>
                <a:lnTo>
                  <a:pt x="41877" y="303573"/>
                </a:lnTo>
                <a:cubicBezTo>
                  <a:pt x="37204" y="307903"/>
                  <a:pt x="30734" y="310789"/>
                  <a:pt x="24623" y="310789"/>
                </a:cubicBezTo>
                <a:cubicBezTo>
                  <a:pt x="18152" y="310789"/>
                  <a:pt x="12042" y="307903"/>
                  <a:pt x="7009" y="303573"/>
                </a:cubicBezTo>
                <a:cubicBezTo>
                  <a:pt x="-2337" y="293832"/>
                  <a:pt x="-2337" y="277957"/>
                  <a:pt x="7009" y="268576"/>
                </a:cubicBezTo>
                <a:lnTo>
                  <a:pt x="21388" y="254144"/>
                </a:lnTo>
                <a:lnTo>
                  <a:pt x="25342" y="250176"/>
                </a:lnTo>
                <a:cubicBezTo>
                  <a:pt x="48707" y="227085"/>
                  <a:pt x="65243" y="195335"/>
                  <a:pt x="73870" y="159255"/>
                </a:cubicBezTo>
                <a:cubicBezTo>
                  <a:pt x="76386" y="147349"/>
                  <a:pt x="82497" y="136886"/>
                  <a:pt x="90765" y="128227"/>
                </a:cubicBezTo>
                <a:lnTo>
                  <a:pt x="198606" y="20349"/>
                </a:lnTo>
                <a:cubicBezTo>
                  <a:pt x="210289" y="8442"/>
                  <a:pt x="225387" y="1768"/>
                  <a:pt x="240754" y="595"/>
                </a:cubicBezTo>
                <a:close/>
                <a:moveTo>
                  <a:pt x="156046" y="0"/>
                </a:moveTo>
                <a:cubicBezTo>
                  <a:pt x="160016" y="0"/>
                  <a:pt x="163626" y="0"/>
                  <a:pt x="167596" y="359"/>
                </a:cubicBezTo>
                <a:cubicBezTo>
                  <a:pt x="169762" y="718"/>
                  <a:pt x="171927" y="2872"/>
                  <a:pt x="171566" y="5385"/>
                </a:cubicBezTo>
                <a:cubicBezTo>
                  <a:pt x="171566" y="8256"/>
                  <a:pt x="169040" y="10051"/>
                  <a:pt x="166513" y="9692"/>
                </a:cubicBezTo>
                <a:cubicBezTo>
                  <a:pt x="163265" y="9692"/>
                  <a:pt x="159655" y="9333"/>
                  <a:pt x="156046" y="9333"/>
                </a:cubicBezTo>
                <a:cubicBezTo>
                  <a:pt x="75915" y="9333"/>
                  <a:pt x="10583" y="74668"/>
                  <a:pt x="10583" y="154362"/>
                </a:cubicBezTo>
                <a:cubicBezTo>
                  <a:pt x="10583" y="172670"/>
                  <a:pt x="13832" y="190619"/>
                  <a:pt x="20329" y="207491"/>
                </a:cubicBezTo>
                <a:cubicBezTo>
                  <a:pt x="21773" y="210004"/>
                  <a:pt x="20329" y="212517"/>
                  <a:pt x="18163" y="213594"/>
                </a:cubicBezTo>
                <a:cubicBezTo>
                  <a:pt x="17441" y="213953"/>
                  <a:pt x="16719" y="213953"/>
                  <a:pt x="16358" y="213953"/>
                </a:cubicBezTo>
                <a:cubicBezTo>
                  <a:pt x="14554" y="213953"/>
                  <a:pt x="12749" y="212876"/>
                  <a:pt x="11666" y="211081"/>
                </a:cubicBezTo>
                <a:cubicBezTo>
                  <a:pt x="4447" y="193132"/>
                  <a:pt x="838" y="173747"/>
                  <a:pt x="838" y="154362"/>
                </a:cubicBezTo>
                <a:cubicBezTo>
                  <a:pt x="838" y="69283"/>
                  <a:pt x="70862" y="0"/>
                  <a:pt x="15604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8" name="Freeform 414">
            <a:extLst>
              <a:ext uri="{FF2B5EF4-FFF2-40B4-BE49-F238E27FC236}">
                <a16:creationId xmlns:a16="http://schemas.microsoft.com/office/drawing/2014/main" id="{F32677E4-C41C-AC4C-B6C6-6D2ABB6286BE}"/>
              </a:ext>
            </a:extLst>
          </p:cNvPr>
          <p:cNvSpPr>
            <a:spLocks noChangeArrowheads="1"/>
          </p:cNvSpPr>
          <p:nvPr/>
        </p:nvSpPr>
        <p:spPr bwMode="auto">
          <a:xfrm>
            <a:off x="14332059" y="8409537"/>
            <a:ext cx="678352" cy="674518"/>
          </a:xfrm>
          <a:custGeom>
            <a:avLst/>
            <a:gdLst>
              <a:gd name="T0" fmla="*/ 371818 w 309204"/>
              <a:gd name="T1" fmla="*/ 542583 h 307622"/>
              <a:gd name="T2" fmla="*/ 371818 w 309204"/>
              <a:gd name="T3" fmla="*/ 559259 h 307622"/>
              <a:gd name="T4" fmla="*/ 164512 w 309204"/>
              <a:gd name="T5" fmla="*/ 550922 h 307622"/>
              <a:gd name="T6" fmla="*/ 256683 w 309204"/>
              <a:gd name="T7" fmla="*/ 481977 h 307622"/>
              <a:gd name="T8" fmla="*/ 510202 w 309204"/>
              <a:gd name="T9" fmla="*/ 490637 h 307622"/>
              <a:gd name="T10" fmla="*/ 256683 w 309204"/>
              <a:gd name="T11" fmla="*/ 498676 h 307622"/>
              <a:gd name="T12" fmla="*/ 256683 w 309204"/>
              <a:gd name="T13" fmla="*/ 481977 h 307622"/>
              <a:gd name="T14" fmla="*/ 440395 w 309204"/>
              <a:gd name="T15" fmla="*/ 421369 h 307622"/>
              <a:gd name="T16" fmla="*/ 440395 w 309204"/>
              <a:gd name="T17" fmla="*/ 438068 h 307622"/>
              <a:gd name="T18" fmla="*/ 115447 w 309204"/>
              <a:gd name="T19" fmla="*/ 429408 h 307622"/>
              <a:gd name="T20" fmla="*/ 515087 w 309204"/>
              <a:gd name="T21" fmla="*/ 361532 h 307622"/>
              <a:gd name="T22" fmla="*/ 515087 w 309204"/>
              <a:gd name="T23" fmla="*/ 421033 h 307622"/>
              <a:gd name="T24" fmla="*/ 515087 w 309204"/>
              <a:gd name="T25" fmla="*/ 361532 h 307622"/>
              <a:gd name="T26" fmla="*/ 16995 w 309204"/>
              <a:gd name="T27" fmla="*/ 390956 h 307622"/>
              <a:gd name="T28" fmla="*/ 76479 w 309204"/>
              <a:gd name="T29" fmla="*/ 390956 h 307622"/>
              <a:gd name="T30" fmla="*/ 78438 w 309204"/>
              <a:gd name="T31" fmla="*/ 181727 h 307622"/>
              <a:gd name="T32" fmla="*/ 483055 w 309204"/>
              <a:gd name="T33" fmla="*/ 286342 h 307622"/>
              <a:gd name="T34" fmla="*/ 200673 w 309204"/>
              <a:gd name="T35" fmla="*/ 252341 h 307622"/>
              <a:gd name="T36" fmla="*/ 196753 w 309204"/>
              <a:gd name="T37" fmla="*/ 251687 h 307622"/>
              <a:gd name="T38" fmla="*/ 78438 w 309204"/>
              <a:gd name="T39" fmla="*/ 181727 h 307622"/>
              <a:gd name="T40" fmla="*/ 500051 w 309204"/>
              <a:gd name="T41" fmla="*/ 175189 h 307622"/>
              <a:gd name="T42" fmla="*/ 515087 w 309204"/>
              <a:gd name="T43" fmla="*/ 344532 h 307622"/>
              <a:gd name="T44" fmla="*/ 530121 w 309204"/>
              <a:gd name="T45" fmla="*/ 175189 h 307622"/>
              <a:gd name="T46" fmla="*/ 513126 w 309204"/>
              <a:gd name="T47" fmla="*/ 162767 h 307622"/>
              <a:gd name="T48" fmla="*/ 207040 w 309204"/>
              <a:gd name="T49" fmla="*/ 179602 h 307622"/>
              <a:gd name="T50" fmla="*/ 203121 w 309204"/>
              <a:gd name="T51" fmla="*/ 195588 h 307622"/>
              <a:gd name="T52" fmla="*/ 114901 w 309204"/>
              <a:gd name="T53" fmla="*/ 144304 h 307622"/>
              <a:gd name="T54" fmla="*/ 124049 w 309204"/>
              <a:gd name="T55" fmla="*/ 129653 h 307622"/>
              <a:gd name="T56" fmla="*/ 32028 w 309204"/>
              <a:gd name="T57" fmla="*/ 98688 h 307622"/>
              <a:gd name="T58" fmla="*/ 46410 w 309204"/>
              <a:gd name="T59" fmla="*/ 344532 h 307622"/>
              <a:gd name="T60" fmla="*/ 61443 w 309204"/>
              <a:gd name="T61" fmla="*/ 98688 h 307622"/>
              <a:gd name="T62" fmla="*/ 44447 w 309204"/>
              <a:gd name="T63" fmla="*/ 86265 h 307622"/>
              <a:gd name="T64" fmla="*/ 48371 w 309204"/>
              <a:gd name="T65" fmla="*/ 69267 h 307622"/>
              <a:gd name="T66" fmla="*/ 78438 w 309204"/>
              <a:gd name="T67" fmla="*/ 162111 h 307622"/>
              <a:gd name="T68" fmla="*/ 483055 w 309204"/>
              <a:gd name="T69" fmla="*/ 235342 h 307622"/>
              <a:gd name="T70" fmla="*/ 513126 w 309204"/>
              <a:gd name="T71" fmla="*/ 145766 h 307622"/>
              <a:gd name="T72" fmla="*/ 547115 w 309204"/>
              <a:gd name="T73" fmla="*/ 175189 h 307622"/>
              <a:gd name="T74" fmla="*/ 562151 w 309204"/>
              <a:gd name="T75" fmla="*/ 390956 h 307622"/>
              <a:gd name="T76" fmla="*/ 468023 w 309204"/>
              <a:gd name="T77" fmla="*/ 390956 h 307622"/>
              <a:gd name="T78" fmla="*/ 483055 w 309204"/>
              <a:gd name="T79" fmla="*/ 303339 h 307622"/>
              <a:gd name="T80" fmla="*/ 78438 w 309204"/>
              <a:gd name="T81" fmla="*/ 357610 h 307622"/>
              <a:gd name="T82" fmla="*/ 46410 w 309204"/>
              <a:gd name="T83" fmla="*/ 438030 h 307622"/>
              <a:gd name="T84" fmla="*/ 15034 w 309204"/>
              <a:gd name="T85" fmla="*/ 357610 h 307622"/>
              <a:gd name="T86" fmla="*/ 44447 w 309204"/>
              <a:gd name="T87" fmla="*/ 69267 h 307622"/>
              <a:gd name="T88" fmla="*/ 357499 w 309204"/>
              <a:gd name="T89" fmla="*/ 52440 h 307622"/>
              <a:gd name="T90" fmla="*/ 391913 w 309204"/>
              <a:gd name="T91" fmla="*/ 86422 h 307622"/>
              <a:gd name="T92" fmla="*/ 391913 w 309204"/>
              <a:gd name="T93" fmla="*/ 103410 h 307622"/>
              <a:gd name="T94" fmla="*/ 357499 w 309204"/>
              <a:gd name="T95" fmla="*/ 137391 h 307622"/>
              <a:gd name="T96" fmla="*/ 340293 w 309204"/>
              <a:gd name="T97" fmla="*/ 137391 h 307622"/>
              <a:gd name="T98" fmla="*/ 305218 w 309204"/>
              <a:gd name="T99" fmla="*/ 103410 h 307622"/>
              <a:gd name="T100" fmla="*/ 305218 w 309204"/>
              <a:gd name="T101" fmla="*/ 86422 h 307622"/>
              <a:gd name="T102" fmla="*/ 340293 w 309204"/>
              <a:gd name="T103" fmla="*/ 52440 h 307622"/>
              <a:gd name="T104" fmla="*/ 276576 w 309204"/>
              <a:gd name="T105" fmla="*/ 16928 h 307622"/>
              <a:gd name="T106" fmla="*/ 268081 w 309204"/>
              <a:gd name="T107" fmla="*/ 167326 h 307622"/>
              <a:gd name="T108" fmla="*/ 418339 w 309204"/>
              <a:gd name="T109" fmla="*/ 175140 h 307622"/>
              <a:gd name="T110" fmla="*/ 426832 w 309204"/>
              <a:gd name="T111" fmla="*/ 26042 h 307622"/>
              <a:gd name="T112" fmla="*/ 276576 w 309204"/>
              <a:gd name="T113" fmla="*/ 16928 h 307622"/>
              <a:gd name="T114" fmla="*/ 418339 w 309204"/>
              <a:gd name="T115" fmla="*/ 0 h 307622"/>
              <a:gd name="T116" fmla="*/ 443816 w 309204"/>
              <a:gd name="T117" fmla="*/ 167326 h 307622"/>
              <a:gd name="T118" fmla="*/ 276576 w 309204"/>
              <a:gd name="T119" fmla="*/ 192719 h 307622"/>
              <a:gd name="T120" fmla="*/ 251097 w 309204"/>
              <a:gd name="T121" fmla="*/ 26042 h 30762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09204" h="307622">
                <a:moveTo>
                  <a:pt x="95164" y="298450"/>
                </a:moveTo>
                <a:lnTo>
                  <a:pt x="204514" y="298450"/>
                </a:lnTo>
                <a:cubicBezTo>
                  <a:pt x="207032" y="298450"/>
                  <a:pt x="209191" y="300567"/>
                  <a:pt x="209191" y="303036"/>
                </a:cubicBezTo>
                <a:cubicBezTo>
                  <a:pt x="209191" y="305506"/>
                  <a:pt x="207032" y="307622"/>
                  <a:pt x="204514" y="307622"/>
                </a:cubicBezTo>
                <a:lnTo>
                  <a:pt x="95164" y="307622"/>
                </a:lnTo>
                <a:cubicBezTo>
                  <a:pt x="92286" y="307622"/>
                  <a:pt x="90488" y="305506"/>
                  <a:pt x="90488" y="303036"/>
                </a:cubicBezTo>
                <a:cubicBezTo>
                  <a:pt x="90488" y="300567"/>
                  <a:pt x="92286" y="298450"/>
                  <a:pt x="95164" y="298450"/>
                </a:cubicBezTo>
                <a:close/>
                <a:moveTo>
                  <a:pt x="141185" y="265113"/>
                </a:moveTo>
                <a:lnTo>
                  <a:pt x="276328" y="265113"/>
                </a:lnTo>
                <a:cubicBezTo>
                  <a:pt x="278837" y="265113"/>
                  <a:pt x="280630" y="267154"/>
                  <a:pt x="280630" y="269876"/>
                </a:cubicBezTo>
                <a:cubicBezTo>
                  <a:pt x="280630" y="272257"/>
                  <a:pt x="278837" y="274298"/>
                  <a:pt x="276328" y="274298"/>
                </a:cubicBezTo>
                <a:lnTo>
                  <a:pt x="141185" y="274298"/>
                </a:lnTo>
                <a:cubicBezTo>
                  <a:pt x="138676" y="274298"/>
                  <a:pt x="136525" y="272257"/>
                  <a:pt x="136525" y="269876"/>
                </a:cubicBezTo>
                <a:cubicBezTo>
                  <a:pt x="136525" y="267154"/>
                  <a:pt x="138676" y="265113"/>
                  <a:pt x="141185" y="265113"/>
                </a:cubicBezTo>
                <a:close/>
                <a:moveTo>
                  <a:pt x="68555" y="231775"/>
                </a:moveTo>
                <a:lnTo>
                  <a:pt x="242234" y="231775"/>
                </a:lnTo>
                <a:cubicBezTo>
                  <a:pt x="245123" y="231775"/>
                  <a:pt x="247289" y="233816"/>
                  <a:pt x="247289" y="236197"/>
                </a:cubicBezTo>
                <a:cubicBezTo>
                  <a:pt x="247289" y="238919"/>
                  <a:pt x="245123" y="240960"/>
                  <a:pt x="242234" y="240960"/>
                </a:cubicBezTo>
                <a:lnTo>
                  <a:pt x="68555" y="240960"/>
                </a:lnTo>
                <a:cubicBezTo>
                  <a:pt x="65666" y="240960"/>
                  <a:pt x="63500" y="238919"/>
                  <a:pt x="63500" y="236197"/>
                </a:cubicBezTo>
                <a:cubicBezTo>
                  <a:pt x="63500" y="233816"/>
                  <a:pt x="65666" y="231775"/>
                  <a:pt x="68555" y="231775"/>
                </a:cubicBezTo>
                <a:close/>
                <a:moveTo>
                  <a:pt x="283317" y="198862"/>
                </a:moveTo>
                <a:cubicBezTo>
                  <a:pt x="274328" y="198862"/>
                  <a:pt x="266778" y="206414"/>
                  <a:pt x="266778" y="215046"/>
                </a:cubicBezTo>
                <a:cubicBezTo>
                  <a:pt x="266778" y="224397"/>
                  <a:pt x="274328" y="231590"/>
                  <a:pt x="283317" y="231590"/>
                </a:cubicBezTo>
                <a:cubicBezTo>
                  <a:pt x="292305" y="231590"/>
                  <a:pt x="299496" y="224397"/>
                  <a:pt x="299496" y="215046"/>
                </a:cubicBezTo>
                <a:cubicBezTo>
                  <a:pt x="299496" y="206414"/>
                  <a:pt x="292305" y="198862"/>
                  <a:pt x="283317" y="198862"/>
                </a:cubicBezTo>
                <a:close/>
                <a:moveTo>
                  <a:pt x="25527" y="198862"/>
                </a:moveTo>
                <a:cubicBezTo>
                  <a:pt x="16539" y="198862"/>
                  <a:pt x="9348" y="206414"/>
                  <a:pt x="9348" y="215046"/>
                </a:cubicBezTo>
                <a:cubicBezTo>
                  <a:pt x="9348" y="224397"/>
                  <a:pt x="16539" y="231590"/>
                  <a:pt x="25527" y="231590"/>
                </a:cubicBezTo>
                <a:cubicBezTo>
                  <a:pt x="34875" y="231590"/>
                  <a:pt x="42066" y="224397"/>
                  <a:pt x="42066" y="215046"/>
                </a:cubicBezTo>
                <a:cubicBezTo>
                  <a:pt x="42066" y="206414"/>
                  <a:pt x="34875" y="198862"/>
                  <a:pt x="25527" y="198862"/>
                </a:cubicBezTo>
                <a:close/>
                <a:moveTo>
                  <a:pt x="43144" y="99959"/>
                </a:moveTo>
                <a:lnTo>
                  <a:pt x="43144" y="157503"/>
                </a:lnTo>
                <a:lnTo>
                  <a:pt x="265699" y="157503"/>
                </a:lnTo>
                <a:lnTo>
                  <a:pt x="265699" y="138801"/>
                </a:lnTo>
                <a:lnTo>
                  <a:pt x="110378" y="138801"/>
                </a:lnTo>
                <a:cubicBezTo>
                  <a:pt x="109659" y="138801"/>
                  <a:pt x="109300" y="138441"/>
                  <a:pt x="108581" y="138441"/>
                </a:cubicBezTo>
                <a:cubicBezTo>
                  <a:pt x="108581" y="138441"/>
                  <a:pt x="108581" y="138441"/>
                  <a:pt x="108221" y="138441"/>
                </a:cubicBezTo>
                <a:lnTo>
                  <a:pt x="108221" y="138082"/>
                </a:lnTo>
                <a:lnTo>
                  <a:pt x="43144" y="99959"/>
                </a:lnTo>
                <a:close/>
                <a:moveTo>
                  <a:pt x="282238" y="89530"/>
                </a:moveTo>
                <a:cubicBezTo>
                  <a:pt x="278283" y="89530"/>
                  <a:pt x="275047" y="92766"/>
                  <a:pt x="275047" y="96363"/>
                </a:cubicBezTo>
                <a:lnTo>
                  <a:pt x="275047" y="190950"/>
                </a:lnTo>
                <a:cubicBezTo>
                  <a:pt x="277564" y="190230"/>
                  <a:pt x="280441" y="189511"/>
                  <a:pt x="283317" y="189511"/>
                </a:cubicBezTo>
                <a:cubicBezTo>
                  <a:pt x="286193" y="189511"/>
                  <a:pt x="288710" y="190230"/>
                  <a:pt x="291586" y="190950"/>
                </a:cubicBezTo>
                <a:lnTo>
                  <a:pt x="291586" y="96363"/>
                </a:lnTo>
                <a:cubicBezTo>
                  <a:pt x="291586" y="92766"/>
                  <a:pt x="288350" y="89530"/>
                  <a:pt x="284396" y="89530"/>
                </a:cubicBezTo>
                <a:lnTo>
                  <a:pt x="282238" y="89530"/>
                </a:lnTo>
                <a:close/>
                <a:moveTo>
                  <a:pt x="68232" y="71316"/>
                </a:moveTo>
                <a:lnTo>
                  <a:pt x="113880" y="98791"/>
                </a:lnTo>
                <a:cubicBezTo>
                  <a:pt x="116396" y="99891"/>
                  <a:pt x="117115" y="102821"/>
                  <a:pt x="115678" y="105019"/>
                </a:cubicBezTo>
                <a:cubicBezTo>
                  <a:pt x="114959" y="106485"/>
                  <a:pt x="113162" y="107584"/>
                  <a:pt x="111724" y="107584"/>
                </a:cubicBezTo>
                <a:cubicBezTo>
                  <a:pt x="111005" y="107584"/>
                  <a:pt x="109927" y="107217"/>
                  <a:pt x="109567" y="106851"/>
                </a:cubicBezTo>
                <a:lnTo>
                  <a:pt x="63200" y="79375"/>
                </a:lnTo>
                <a:cubicBezTo>
                  <a:pt x="61403" y="77910"/>
                  <a:pt x="60325" y="74979"/>
                  <a:pt x="61762" y="72781"/>
                </a:cubicBezTo>
                <a:cubicBezTo>
                  <a:pt x="63200" y="70583"/>
                  <a:pt x="66076" y="69850"/>
                  <a:pt x="68232" y="71316"/>
                </a:cubicBezTo>
                <a:close/>
                <a:moveTo>
                  <a:pt x="24448" y="47451"/>
                </a:moveTo>
                <a:cubicBezTo>
                  <a:pt x="20853" y="47451"/>
                  <a:pt x="17617" y="50328"/>
                  <a:pt x="17617" y="54284"/>
                </a:cubicBezTo>
                <a:lnTo>
                  <a:pt x="17617" y="190950"/>
                </a:lnTo>
                <a:cubicBezTo>
                  <a:pt x="20134" y="190230"/>
                  <a:pt x="22651" y="189511"/>
                  <a:pt x="25527" y="189511"/>
                </a:cubicBezTo>
                <a:cubicBezTo>
                  <a:pt x="28403" y="189511"/>
                  <a:pt x="31280" y="190230"/>
                  <a:pt x="33796" y="190950"/>
                </a:cubicBezTo>
                <a:lnTo>
                  <a:pt x="33796" y="54284"/>
                </a:lnTo>
                <a:cubicBezTo>
                  <a:pt x="33796" y="50328"/>
                  <a:pt x="30920" y="47451"/>
                  <a:pt x="26606" y="47451"/>
                </a:cubicBezTo>
                <a:lnTo>
                  <a:pt x="24448" y="47451"/>
                </a:lnTo>
                <a:close/>
                <a:moveTo>
                  <a:pt x="24448" y="38100"/>
                </a:moveTo>
                <a:lnTo>
                  <a:pt x="26606" y="38100"/>
                </a:lnTo>
                <a:cubicBezTo>
                  <a:pt x="35954" y="38100"/>
                  <a:pt x="43144" y="45293"/>
                  <a:pt x="43144" y="54284"/>
                </a:cubicBezTo>
                <a:lnTo>
                  <a:pt x="43144" y="89170"/>
                </a:lnTo>
                <a:lnTo>
                  <a:pt x="111816" y="129450"/>
                </a:lnTo>
                <a:lnTo>
                  <a:pt x="265699" y="129450"/>
                </a:lnTo>
                <a:lnTo>
                  <a:pt x="265699" y="96363"/>
                </a:lnTo>
                <a:cubicBezTo>
                  <a:pt x="265699" y="87731"/>
                  <a:pt x="272890" y="80179"/>
                  <a:pt x="282238" y="80179"/>
                </a:cubicBezTo>
                <a:lnTo>
                  <a:pt x="284396" y="80179"/>
                </a:lnTo>
                <a:cubicBezTo>
                  <a:pt x="293384" y="80179"/>
                  <a:pt x="300934" y="87731"/>
                  <a:pt x="300934" y="96363"/>
                </a:cubicBezTo>
                <a:lnTo>
                  <a:pt x="300934" y="196704"/>
                </a:lnTo>
                <a:cubicBezTo>
                  <a:pt x="305968" y="201379"/>
                  <a:pt x="309204" y="207853"/>
                  <a:pt x="309204" y="215046"/>
                </a:cubicBezTo>
                <a:cubicBezTo>
                  <a:pt x="309204" y="229432"/>
                  <a:pt x="297339" y="240940"/>
                  <a:pt x="283317" y="240940"/>
                </a:cubicBezTo>
                <a:cubicBezTo>
                  <a:pt x="269295" y="240940"/>
                  <a:pt x="257430" y="229432"/>
                  <a:pt x="257430" y="215046"/>
                </a:cubicBezTo>
                <a:cubicBezTo>
                  <a:pt x="257430" y="207853"/>
                  <a:pt x="260666" y="201379"/>
                  <a:pt x="265699" y="196704"/>
                </a:cubicBezTo>
                <a:lnTo>
                  <a:pt x="265699" y="166853"/>
                </a:lnTo>
                <a:lnTo>
                  <a:pt x="43144" y="166853"/>
                </a:lnTo>
                <a:lnTo>
                  <a:pt x="43144" y="196704"/>
                </a:lnTo>
                <a:cubicBezTo>
                  <a:pt x="48178" y="201379"/>
                  <a:pt x="51414" y="207853"/>
                  <a:pt x="51414" y="215046"/>
                </a:cubicBezTo>
                <a:cubicBezTo>
                  <a:pt x="51414" y="229432"/>
                  <a:pt x="39909" y="240940"/>
                  <a:pt x="25527" y="240940"/>
                </a:cubicBezTo>
                <a:cubicBezTo>
                  <a:pt x="11505" y="240940"/>
                  <a:pt x="0" y="229432"/>
                  <a:pt x="0" y="215046"/>
                </a:cubicBezTo>
                <a:cubicBezTo>
                  <a:pt x="0" y="207853"/>
                  <a:pt x="3236" y="201379"/>
                  <a:pt x="8269" y="196704"/>
                </a:cubicBezTo>
                <a:lnTo>
                  <a:pt x="8269" y="54284"/>
                </a:lnTo>
                <a:cubicBezTo>
                  <a:pt x="8269" y="45293"/>
                  <a:pt x="15460" y="38100"/>
                  <a:pt x="24448" y="38100"/>
                </a:cubicBezTo>
                <a:close/>
                <a:moveTo>
                  <a:pt x="191906" y="23813"/>
                </a:moveTo>
                <a:cubicBezTo>
                  <a:pt x="194454" y="23813"/>
                  <a:pt x="196638" y="26329"/>
                  <a:pt x="196638" y="28845"/>
                </a:cubicBezTo>
                <a:lnTo>
                  <a:pt x="196638" y="47536"/>
                </a:lnTo>
                <a:lnTo>
                  <a:pt x="215567" y="47536"/>
                </a:lnTo>
                <a:cubicBezTo>
                  <a:pt x="218115" y="47536"/>
                  <a:pt x="220299" y="49692"/>
                  <a:pt x="220299" y="52208"/>
                </a:cubicBezTo>
                <a:cubicBezTo>
                  <a:pt x="220299" y="54724"/>
                  <a:pt x="218115" y="56881"/>
                  <a:pt x="215567" y="56881"/>
                </a:cubicBezTo>
                <a:lnTo>
                  <a:pt x="196638" y="56881"/>
                </a:lnTo>
                <a:lnTo>
                  <a:pt x="196638" y="75572"/>
                </a:lnTo>
                <a:cubicBezTo>
                  <a:pt x="196638" y="78088"/>
                  <a:pt x="194454" y="80604"/>
                  <a:pt x="191906" y="80604"/>
                </a:cubicBezTo>
                <a:cubicBezTo>
                  <a:pt x="189358" y="80604"/>
                  <a:pt x="187174" y="78088"/>
                  <a:pt x="187174" y="75572"/>
                </a:cubicBezTo>
                <a:lnTo>
                  <a:pt x="187174" y="56881"/>
                </a:lnTo>
                <a:lnTo>
                  <a:pt x="167881" y="56881"/>
                </a:lnTo>
                <a:cubicBezTo>
                  <a:pt x="165333" y="56881"/>
                  <a:pt x="163513" y="54724"/>
                  <a:pt x="163513" y="52208"/>
                </a:cubicBezTo>
                <a:cubicBezTo>
                  <a:pt x="163513" y="49692"/>
                  <a:pt x="165333" y="47536"/>
                  <a:pt x="167881" y="47536"/>
                </a:cubicBezTo>
                <a:lnTo>
                  <a:pt x="187174" y="47536"/>
                </a:lnTo>
                <a:lnTo>
                  <a:pt x="187174" y="28845"/>
                </a:lnTo>
                <a:cubicBezTo>
                  <a:pt x="187174" y="26329"/>
                  <a:pt x="189358" y="23813"/>
                  <a:pt x="191906" y="23813"/>
                </a:cubicBezTo>
                <a:close/>
                <a:moveTo>
                  <a:pt x="152127" y="9311"/>
                </a:moveTo>
                <a:cubicBezTo>
                  <a:pt x="149611" y="9311"/>
                  <a:pt x="147455" y="11460"/>
                  <a:pt x="147455" y="14325"/>
                </a:cubicBezTo>
                <a:lnTo>
                  <a:pt x="147455" y="92038"/>
                </a:lnTo>
                <a:cubicBezTo>
                  <a:pt x="147455" y="94545"/>
                  <a:pt x="149611" y="96336"/>
                  <a:pt x="152127" y="96336"/>
                </a:cubicBezTo>
                <a:lnTo>
                  <a:pt x="230102" y="96336"/>
                </a:lnTo>
                <a:cubicBezTo>
                  <a:pt x="232617" y="96336"/>
                  <a:pt x="234773" y="94545"/>
                  <a:pt x="234773" y="92038"/>
                </a:cubicBezTo>
                <a:lnTo>
                  <a:pt x="234773" y="14325"/>
                </a:lnTo>
                <a:cubicBezTo>
                  <a:pt x="234773" y="11460"/>
                  <a:pt x="232617" y="9311"/>
                  <a:pt x="230102" y="9311"/>
                </a:cubicBezTo>
                <a:lnTo>
                  <a:pt x="152127" y="9311"/>
                </a:lnTo>
                <a:close/>
                <a:moveTo>
                  <a:pt x="152127" y="0"/>
                </a:moveTo>
                <a:lnTo>
                  <a:pt x="230102" y="0"/>
                </a:lnTo>
                <a:cubicBezTo>
                  <a:pt x="237648" y="0"/>
                  <a:pt x="244116" y="6446"/>
                  <a:pt x="244116" y="14325"/>
                </a:cubicBezTo>
                <a:lnTo>
                  <a:pt x="244116" y="92038"/>
                </a:lnTo>
                <a:cubicBezTo>
                  <a:pt x="244116" y="99559"/>
                  <a:pt x="237648" y="106005"/>
                  <a:pt x="230102" y="106005"/>
                </a:cubicBezTo>
                <a:lnTo>
                  <a:pt x="152127" y="106005"/>
                </a:lnTo>
                <a:cubicBezTo>
                  <a:pt x="144221" y="106005"/>
                  <a:pt x="138113" y="99559"/>
                  <a:pt x="138113" y="92038"/>
                </a:cubicBezTo>
                <a:lnTo>
                  <a:pt x="138113" y="14325"/>
                </a:lnTo>
                <a:cubicBezTo>
                  <a:pt x="138113" y="6446"/>
                  <a:pt x="144221" y="0"/>
                  <a:pt x="152127"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9" name="TextBox 58">
            <a:extLst>
              <a:ext uri="{FF2B5EF4-FFF2-40B4-BE49-F238E27FC236}">
                <a16:creationId xmlns:a16="http://schemas.microsoft.com/office/drawing/2014/main" id="{AE85E5C8-D6AF-5D40-B151-A774BCDDA561}"/>
              </a:ext>
            </a:extLst>
          </p:cNvPr>
          <p:cNvSpPr txBox="1"/>
          <p:nvPr/>
        </p:nvSpPr>
        <p:spPr>
          <a:xfrm>
            <a:off x="15689080" y="2999777"/>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60" name="Subtitle 2">
            <a:extLst>
              <a:ext uri="{FF2B5EF4-FFF2-40B4-BE49-F238E27FC236}">
                <a16:creationId xmlns:a16="http://schemas.microsoft.com/office/drawing/2014/main" id="{F588670C-F02D-5042-A745-7EC6132C3137}"/>
              </a:ext>
            </a:extLst>
          </p:cNvPr>
          <p:cNvSpPr txBox="1">
            <a:spLocks/>
          </p:cNvSpPr>
          <p:nvPr/>
        </p:nvSpPr>
        <p:spPr>
          <a:xfrm>
            <a:off x="15689079" y="3707772"/>
            <a:ext cx="7167746"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63" name="TextBox 62">
            <a:extLst>
              <a:ext uri="{FF2B5EF4-FFF2-40B4-BE49-F238E27FC236}">
                <a16:creationId xmlns:a16="http://schemas.microsoft.com/office/drawing/2014/main" id="{B4E00D93-3464-E94E-9230-B551EF2144A1}"/>
              </a:ext>
            </a:extLst>
          </p:cNvPr>
          <p:cNvSpPr txBox="1"/>
          <p:nvPr/>
        </p:nvSpPr>
        <p:spPr>
          <a:xfrm>
            <a:off x="15689080" y="5460454"/>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64" name="Subtitle 2">
            <a:extLst>
              <a:ext uri="{FF2B5EF4-FFF2-40B4-BE49-F238E27FC236}">
                <a16:creationId xmlns:a16="http://schemas.microsoft.com/office/drawing/2014/main" id="{C77F41FB-36AA-C34C-8DB8-1CD74B965705}"/>
              </a:ext>
            </a:extLst>
          </p:cNvPr>
          <p:cNvSpPr txBox="1">
            <a:spLocks/>
          </p:cNvSpPr>
          <p:nvPr/>
        </p:nvSpPr>
        <p:spPr>
          <a:xfrm>
            <a:off x="15689079" y="6168449"/>
            <a:ext cx="7167746"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66" name="TextBox 65">
            <a:extLst>
              <a:ext uri="{FF2B5EF4-FFF2-40B4-BE49-F238E27FC236}">
                <a16:creationId xmlns:a16="http://schemas.microsoft.com/office/drawing/2014/main" id="{510C3C8E-25BB-DB44-8B5B-97B56A4DE120}"/>
              </a:ext>
            </a:extLst>
          </p:cNvPr>
          <p:cNvSpPr txBox="1"/>
          <p:nvPr/>
        </p:nvSpPr>
        <p:spPr>
          <a:xfrm>
            <a:off x="15689080" y="7921131"/>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67" name="Subtitle 2">
            <a:extLst>
              <a:ext uri="{FF2B5EF4-FFF2-40B4-BE49-F238E27FC236}">
                <a16:creationId xmlns:a16="http://schemas.microsoft.com/office/drawing/2014/main" id="{BE480BEE-53E4-3748-8870-3A4247E3C514}"/>
              </a:ext>
            </a:extLst>
          </p:cNvPr>
          <p:cNvSpPr txBox="1">
            <a:spLocks/>
          </p:cNvSpPr>
          <p:nvPr/>
        </p:nvSpPr>
        <p:spPr>
          <a:xfrm>
            <a:off x="15689079" y="8629126"/>
            <a:ext cx="7167746"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69" name="TextBox 68">
            <a:extLst>
              <a:ext uri="{FF2B5EF4-FFF2-40B4-BE49-F238E27FC236}">
                <a16:creationId xmlns:a16="http://schemas.microsoft.com/office/drawing/2014/main" id="{BB17CBC5-5324-CB49-9C06-1C6BE0F53525}"/>
              </a:ext>
            </a:extLst>
          </p:cNvPr>
          <p:cNvSpPr txBox="1"/>
          <p:nvPr/>
        </p:nvSpPr>
        <p:spPr>
          <a:xfrm>
            <a:off x="15689080" y="10386024"/>
            <a:ext cx="307968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70" name="Subtitle 2">
            <a:extLst>
              <a:ext uri="{FF2B5EF4-FFF2-40B4-BE49-F238E27FC236}">
                <a16:creationId xmlns:a16="http://schemas.microsoft.com/office/drawing/2014/main" id="{91D8AA60-8755-6142-A8D1-8A73E8BC8940}"/>
              </a:ext>
            </a:extLst>
          </p:cNvPr>
          <p:cNvSpPr txBox="1">
            <a:spLocks/>
          </p:cNvSpPr>
          <p:nvPr/>
        </p:nvSpPr>
        <p:spPr>
          <a:xfrm>
            <a:off x="15689079" y="11094019"/>
            <a:ext cx="7167746"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Tree>
    <p:extLst>
      <p:ext uri="{BB962C8B-B14F-4D97-AF65-F5344CB8AC3E}">
        <p14:creationId xmlns:p14="http://schemas.microsoft.com/office/powerpoint/2010/main" val="802781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a:extLst>
              <a:ext uri="{FF2B5EF4-FFF2-40B4-BE49-F238E27FC236}">
                <a16:creationId xmlns:a16="http://schemas.microsoft.com/office/drawing/2014/main" id="{7E66D1B9-4F40-0540-B8DF-140C4A67B96A}"/>
              </a:ext>
            </a:extLst>
          </p:cNvPr>
          <p:cNvSpPr/>
          <p:nvPr/>
        </p:nvSpPr>
        <p:spPr>
          <a:xfrm>
            <a:off x="13120604" y="3446694"/>
            <a:ext cx="2675618" cy="4470997"/>
          </a:xfrm>
          <a:custGeom>
            <a:avLst/>
            <a:gdLst/>
            <a:ahLst/>
            <a:cxnLst>
              <a:cxn ang="0">
                <a:pos x="wd2" y="hd2"/>
              </a:cxn>
              <a:cxn ang="5400000">
                <a:pos x="wd2" y="hd2"/>
              </a:cxn>
              <a:cxn ang="10800000">
                <a:pos x="wd2" y="hd2"/>
              </a:cxn>
              <a:cxn ang="16200000">
                <a:pos x="wd2" y="hd2"/>
              </a:cxn>
            </a:cxnLst>
            <a:rect l="0" t="0" r="r" b="b"/>
            <a:pathLst>
              <a:path w="21511" h="21599" extrusionOk="0">
                <a:moveTo>
                  <a:pt x="7757" y="0"/>
                </a:moveTo>
                <a:cubicBezTo>
                  <a:pt x="7533" y="-1"/>
                  <a:pt x="7306" y="19"/>
                  <a:pt x="7084" y="57"/>
                </a:cubicBezTo>
                <a:cubicBezTo>
                  <a:pt x="5533" y="321"/>
                  <a:pt x="4813" y="1333"/>
                  <a:pt x="4845" y="2340"/>
                </a:cubicBezTo>
                <a:cubicBezTo>
                  <a:pt x="4874" y="3258"/>
                  <a:pt x="5332" y="4238"/>
                  <a:pt x="5222" y="5144"/>
                </a:cubicBezTo>
                <a:cubicBezTo>
                  <a:pt x="5126" y="5933"/>
                  <a:pt x="4671" y="6588"/>
                  <a:pt x="3521" y="7045"/>
                </a:cubicBezTo>
                <a:cubicBezTo>
                  <a:pt x="3407" y="7091"/>
                  <a:pt x="3286" y="7131"/>
                  <a:pt x="3162" y="7166"/>
                </a:cubicBezTo>
                <a:cubicBezTo>
                  <a:pt x="2259" y="7428"/>
                  <a:pt x="1200" y="7413"/>
                  <a:pt x="322" y="7121"/>
                </a:cubicBezTo>
                <a:cubicBezTo>
                  <a:pt x="401" y="7236"/>
                  <a:pt x="494" y="7348"/>
                  <a:pt x="609" y="7452"/>
                </a:cubicBezTo>
                <a:cubicBezTo>
                  <a:pt x="1714" y="8450"/>
                  <a:pt x="3788" y="8749"/>
                  <a:pt x="5527" y="8237"/>
                </a:cubicBezTo>
                <a:cubicBezTo>
                  <a:pt x="6753" y="7876"/>
                  <a:pt x="7653" y="7128"/>
                  <a:pt x="8089" y="6215"/>
                </a:cubicBezTo>
                <a:cubicBezTo>
                  <a:pt x="8435" y="5489"/>
                  <a:pt x="8464" y="4723"/>
                  <a:pt x="8179" y="3988"/>
                </a:cubicBezTo>
                <a:cubicBezTo>
                  <a:pt x="8359" y="4206"/>
                  <a:pt x="8553" y="4423"/>
                  <a:pt x="8753" y="4635"/>
                </a:cubicBezTo>
                <a:cubicBezTo>
                  <a:pt x="8916" y="4808"/>
                  <a:pt x="9085" y="4979"/>
                  <a:pt x="9197" y="5166"/>
                </a:cubicBezTo>
                <a:cubicBezTo>
                  <a:pt x="9513" y="5690"/>
                  <a:pt x="9355" y="6266"/>
                  <a:pt x="8910" y="6757"/>
                </a:cubicBezTo>
                <a:cubicBezTo>
                  <a:pt x="8559" y="7145"/>
                  <a:pt x="8052" y="7464"/>
                  <a:pt x="7569" y="7792"/>
                </a:cubicBezTo>
                <a:cubicBezTo>
                  <a:pt x="7032" y="8157"/>
                  <a:pt x="6520" y="8539"/>
                  <a:pt x="6003" y="8916"/>
                </a:cubicBezTo>
                <a:cubicBezTo>
                  <a:pt x="5118" y="9560"/>
                  <a:pt x="4211" y="10191"/>
                  <a:pt x="3387" y="10863"/>
                </a:cubicBezTo>
                <a:cubicBezTo>
                  <a:pt x="2717" y="11410"/>
                  <a:pt x="2095" y="11997"/>
                  <a:pt x="1462" y="12551"/>
                </a:cubicBezTo>
                <a:cubicBezTo>
                  <a:pt x="822" y="13110"/>
                  <a:pt x="157" y="13659"/>
                  <a:pt x="22" y="14344"/>
                </a:cubicBezTo>
                <a:cubicBezTo>
                  <a:pt x="-26" y="14585"/>
                  <a:pt x="3" y="14832"/>
                  <a:pt x="138" y="15061"/>
                </a:cubicBezTo>
                <a:cubicBezTo>
                  <a:pt x="300" y="15334"/>
                  <a:pt x="605" y="15564"/>
                  <a:pt x="901" y="15791"/>
                </a:cubicBezTo>
                <a:cubicBezTo>
                  <a:pt x="1763" y="16454"/>
                  <a:pt x="2593" y="17128"/>
                  <a:pt x="3445" y="17795"/>
                </a:cubicBezTo>
                <a:cubicBezTo>
                  <a:pt x="4581" y="18684"/>
                  <a:pt x="5760" y="19564"/>
                  <a:pt x="6976" y="20432"/>
                </a:cubicBezTo>
                <a:lnTo>
                  <a:pt x="6415" y="21599"/>
                </a:lnTo>
                <a:lnTo>
                  <a:pt x="21065" y="21599"/>
                </a:lnTo>
                <a:cubicBezTo>
                  <a:pt x="21309" y="21119"/>
                  <a:pt x="21476" y="20627"/>
                  <a:pt x="21505" y="20124"/>
                </a:cubicBezTo>
                <a:cubicBezTo>
                  <a:pt x="21574" y="18927"/>
                  <a:pt x="21042" y="17785"/>
                  <a:pt x="20128" y="16786"/>
                </a:cubicBezTo>
                <a:cubicBezTo>
                  <a:pt x="19147" y="15715"/>
                  <a:pt x="17711" y="14788"/>
                  <a:pt x="15896" y="14120"/>
                </a:cubicBezTo>
                <a:cubicBezTo>
                  <a:pt x="15999" y="14119"/>
                  <a:pt x="16101" y="14113"/>
                  <a:pt x="16201" y="14101"/>
                </a:cubicBezTo>
                <a:cubicBezTo>
                  <a:pt x="16902" y="14021"/>
                  <a:pt x="17398" y="13721"/>
                  <a:pt x="17687" y="13376"/>
                </a:cubicBezTo>
                <a:cubicBezTo>
                  <a:pt x="18024" y="12972"/>
                  <a:pt x="18092" y="12486"/>
                  <a:pt x="17785" y="12022"/>
                </a:cubicBezTo>
                <a:cubicBezTo>
                  <a:pt x="16231" y="11317"/>
                  <a:pt x="14826" y="10503"/>
                  <a:pt x="13595" y="9596"/>
                </a:cubicBezTo>
                <a:cubicBezTo>
                  <a:pt x="13009" y="9165"/>
                  <a:pt x="12459" y="8709"/>
                  <a:pt x="12087" y="8199"/>
                </a:cubicBezTo>
                <a:cubicBezTo>
                  <a:pt x="11752" y="7739"/>
                  <a:pt x="11579" y="7217"/>
                  <a:pt x="11993" y="6786"/>
                </a:cubicBezTo>
                <a:cubicBezTo>
                  <a:pt x="12081" y="6695"/>
                  <a:pt x="12195" y="6613"/>
                  <a:pt x="12338" y="6552"/>
                </a:cubicBezTo>
                <a:cubicBezTo>
                  <a:pt x="12693" y="6400"/>
                  <a:pt x="13110" y="6389"/>
                  <a:pt x="13509" y="6479"/>
                </a:cubicBezTo>
                <a:cubicBezTo>
                  <a:pt x="13890" y="6565"/>
                  <a:pt x="14229" y="6742"/>
                  <a:pt x="14609" y="6843"/>
                </a:cubicBezTo>
                <a:cubicBezTo>
                  <a:pt x="14981" y="6942"/>
                  <a:pt x="15401" y="6949"/>
                  <a:pt x="15650" y="6765"/>
                </a:cubicBezTo>
                <a:cubicBezTo>
                  <a:pt x="15860" y="6609"/>
                  <a:pt x="15795" y="6375"/>
                  <a:pt x="15995" y="6215"/>
                </a:cubicBezTo>
                <a:cubicBezTo>
                  <a:pt x="16150" y="6091"/>
                  <a:pt x="16453" y="6013"/>
                  <a:pt x="16426" y="5853"/>
                </a:cubicBezTo>
                <a:cubicBezTo>
                  <a:pt x="16411" y="5765"/>
                  <a:pt x="16276" y="5687"/>
                  <a:pt x="16332" y="5600"/>
                </a:cubicBezTo>
                <a:cubicBezTo>
                  <a:pt x="16386" y="5516"/>
                  <a:pt x="16565" y="5510"/>
                  <a:pt x="16677" y="5454"/>
                </a:cubicBezTo>
                <a:cubicBezTo>
                  <a:pt x="16937" y="5325"/>
                  <a:pt x="16712" y="5047"/>
                  <a:pt x="16978" y="4921"/>
                </a:cubicBezTo>
                <a:cubicBezTo>
                  <a:pt x="17155" y="4836"/>
                  <a:pt x="17430" y="4898"/>
                  <a:pt x="17606" y="4813"/>
                </a:cubicBezTo>
                <a:cubicBezTo>
                  <a:pt x="17871" y="4685"/>
                  <a:pt x="17683" y="4449"/>
                  <a:pt x="17422" y="4268"/>
                </a:cubicBezTo>
                <a:cubicBezTo>
                  <a:pt x="17332" y="4206"/>
                  <a:pt x="17247" y="4144"/>
                  <a:pt x="17175" y="4074"/>
                </a:cubicBezTo>
                <a:cubicBezTo>
                  <a:pt x="17098" y="3999"/>
                  <a:pt x="17037" y="3919"/>
                  <a:pt x="16996" y="3834"/>
                </a:cubicBezTo>
                <a:cubicBezTo>
                  <a:pt x="16774" y="3381"/>
                  <a:pt x="17106" y="2908"/>
                  <a:pt x="17054" y="2440"/>
                </a:cubicBezTo>
                <a:cubicBezTo>
                  <a:pt x="16986" y="1832"/>
                  <a:pt x="16389" y="1356"/>
                  <a:pt x="15641" y="971"/>
                </a:cubicBezTo>
                <a:cubicBezTo>
                  <a:pt x="14768" y="522"/>
                  <a:pt x="13651" y="158"/>
                  <a:pt x="12419" y="92"/>
                </a:cubicBezTo>
                <a:cubicBezTo>
                  <a:pt x="11433" y="39"/>
                  <a:pt x="10428" y="172"/>
                  <a:pt x="9538" y="491"/>
                </a:cubicBezTo>
                <a:cubicBezTo>
                  <a:pt x="9082" y="177"/>
                  <a:pt x="8429" y="3"/>
                  <a:pt x="7757" y="0"/>
                </a:cubicBezTo>
                <a:close/>
                <a:moveTo>
                  <a:pt x="5715" y="12783"/>
                </a:moveTo>
                <a:cubicBezTo>
                  <a:pt x="5879" y="12763"/>
                  <a:pt x="6028" y="12797"/>
                  <a:pt x="6155" y="12861"/>
                </a:cubicBezTo>
                <a:cubicBezTo>
                  <a:pt x="6268" y="12917"/>
                  <a:pt x="6364" y="12994"/>
                  <a:pt x="6447" y="13076"/>
                </a:cubicBezTo>
                <a:cubicBezTo>
                  <a:pt x="6927" y="13554"/>
                  <a:pt x="7384" y="14038"/>
                  <a:pt x="7829" y="14527"/>
                </a:cubicBezTo>
                <a:cubicBezTo>
                  <a:pt x="8485" y="15247"/>
                  <a:pt x="9109" y="16008"/>
                  <a:pt x="9045" y="16830"/>
                </a:cubicBezTo>
                <a:cubicBezTo>
                  <a:pt x="9020" y="17140"/>
                  <a:pt x="8896" y="17442"/>
                  <a:pt x="8740" y="17738"/>
                </a:cubicBezTo>
                <a:cubicBezTo>
                  <a:pt x="8526" y="18143"/>
                  <a:pt x="8256" y="18535"/>
                  <a:pt x="7937" y="18914"/>
                </a:cubicBezTo>
                <a:cubicBezTo>
                  <a:pt x="7299" y="18431"/>
                  <a:pt x="6688" y="17936"/>
                  <a:pt x="6106" y="17428"/>
                </a:cubicBezTo>
                <a:cubicBezTo>
                  <a:pt x="5535" y="16930"/>
                  <a:pt x="4988" y="16420"/>
                  <a:pt x="4369" y="15942"/>
                </a:cubicBezTo>
                <a:cubicBezTo>
                  <a:pt x="3896" y="15577"/>
                  <a:pt x="3367" y="15201"/>
                  <a:pt x="3378" y="14737"/>
                </a:cubicBezTo>
                <a:cubicBezTo>
                  <a:pt x="3389" y="14277"/>
                  <a:pt x="3929" y="13910"/>
                  <a:pt x="4423" y="13559"/>
                </a:cubicBezTo>
                <a:cubicBezTo>
                  <a:pt x="4726" y="13344"/>
                  <a:pt x="5019" y="13122"/>
                  <a:pt x="5352" y="12923"/>
                </a:cubicBezTo>
                <a:cubicBezTo>
                  <a:pt x="5457" y="12860"/>
                  <a:pt x="5571" y="12800"/>
                  <a:pt x="5715" y="12783"/>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3" name="Shape">
            <a:extLst>
              <a:ext uri="{FF2B5EF4-FFF2-40B4-BE49-F238E27FC236}">
                <a16:creationId xmlns:a16="http://schemas.microsoft.com/office/drawing/2014/main" id="{F64A0444-103F-4A4B-890B-55517567A7AD}"/>
              </a:ext>
            </a:extLst>
          </p:cNvPr>
          <p:cNvSpPr/>
          <p:nvPr/>
        </p:nvSpPr>
        <p:spPr>
          <a:xfrm>
            <a:off x="18901780" y="3446693"/>
            <a:ext cx="2945144" cy="4470999"/>
          </a:xfrm>
          <a:custGeom>
            <a:avLst/>
            <a:gdLst/>
            <a:ahLst/>
            <a:cxnLst>
              <a:cxn ang="0">
                <a:pos x="wd2" y="hd2"/>
              </a:cxn>
              <a:cxn ang="5400000">
                <a:pos x="wd2" y="hd2"/>
              </a:cxn>
              <a:cxn ang="10800000">
                <a:pos x="wd2" y="hd2"/>
              </a:cxn>
              <a:cxn ang="16200000">
                <a:pos x="wd2" y="hd2"/>
              </a:cxn>
            </a:cxnLst>
            <a:rect l="0" t="0" r="r" b="b"/>
            <a:pathLst>
              <a:path w="21545" h="21599" extrusionOk="0">
                <a:moveTo>
                  <a:pt x="7058" y="0"/>
                </a:moveTo>
                <a:cubicBezTo>
                  <a:pt x="6854" y="-1"/>
                  <a:pt x="6648" y="19"/>
                  <a:pt x="6446" y="57"/>
                </a:cubicBezTo>
                <a:cubicBezTo>
                  <a:pt x="5034" y="321"/>
                  <a:pt x="4379" y="1333"/>
                  <a:pt x="4408" y="2340"/>
                </a:cubicBezTo>
                <a:cubicBezTo>
                  <a:pt x="4435" y="3258"/>
                  <a:pt x="4852" y="4238"/>
                  <a:pt x="4751" y="5144"/>
                </a:cubicBezTo>
                <a:cubicBezTo>
                  <a:pt x="4664" y="5933"/>
                  <a:pt x="4253" y="6591"/>
                  <a:pt x="3204" y="7045"/>
                </a:cubicBezTo>
                <a:cubicBezTo>
                  <a:pt x="3099" y="7090"/>
                  <a:pt x="2990" y="7131"/>
                  <a:pt x="2877" y="7166"/>
                </a:cubicBezTo>
                <a:cubicBezTo>
                  <a:pt x="2054" y="7425"/>
                  <a:pt x="1092" y="7413"/>
                  <a:pt x="293" y="7121"/>
                </a:cubicBezTo>
                <a:cubicBezTo>
                  <a:pt x="364" y="7236"/>
                  <a:pt x="449" y="7348"/>
                  <a:pt x="554" y="7452"/>
                </a:cubicBezTo>
                <a:cubicBezTo>
                  <a:pt x="1559" y="8450"/>
                  <a:pt x="3446" y="8749"/>
                  <a:pt x="5029" y="8237"/>
                </a:cubicBezTo>
                <a:cubicBezTo>
                  <a:pt x="6144" y="7876"/>
                  <a:pt x="6964" y="7128"/>
                  <a:pt x="7360" y="6215"/>
                </a:cubicBezTo>
                <a:cubicBezTo>
                  <a:pt x="7675" y="5489"/>
                  <a:pt x="7702" y="4723"/>
                  <a:pt x="7442" y="3988"/>
                </a:cubicBezTo>
                <a:cubicBezTo>
                  <a:pt x="7606" y="4206"/>
                  <a:pt x="7782" y="4422"/>
                  <a:pt x="7965" y="4635"/>
                </a:cubicBezTo>
                <a:cubicBezTo>
                  <a:pt x="8113" y="4807"/>
                  <a:pt x="8267" y="4979"/>
                  <a:pt x="8369" y="5166"/>
                </a:cubicBezTo>
                <a:cubicBezTo>
                  <a:pt x="8654" y="5690"/>
                  <a:pt x="8511" y="6266"/>
                  <a:pt x="8107" y="6757"/>
                </a:cubicBezTo>
                <a:cubicBezTo>
                  <a:pt x="7788" y="7145"/>
                  <a:pt x="7326" y="7463"/>
                  <a:pt x="6887" y="7792"/>
                </a:cubicBezTo>
                <a:cubicBezTo>
                  <a:pt x="6399" y="8157"/>
                  <a:pt x="5933" y="8540"/>
                  <a:pt x="5462" y="8916"/>
                </a:cubicBezTo>
                <a:cubicBezTo>
                  <a:pt x="4657" y="9559"/>
                  <a:pt x="3831" y="10191"/>
                  <a:pt x="3082" y="10863"/>
                </a:cubicBezTo>
                <a:cubicBezTo>
                  <a:pt x="2472" y="11410"/>
                  <a:pt x="1906" y="11997"/>
                  <a:pt x="1330" y="12551"/>
                </a:cubicBezTo>
                <a:cubicBezTo>
                  <a:pt x="747" y="13110"/>
                  <a:pt x="143" y="13659"/>
                  <a:pt x="19" y="14344"/>
                </a:cubicBezTo>
                <a:cubicBezTo>
                  <a:pt x="-24" y="14585"/>
                  <a:pt x="2" y="14832"/>
                  <a:pt x="126" y="15061"/>
                </a:cubicBezTo>
                <a:cubicBezTo>
                  <a:pt x="273" y="15334"/>
                  <a:pt x="550" y="15564"/>
                  <a:pt x="820" y="15791"/>
                </a:cubicBezTo>
                <a:cubicBezTo>
                  <a:pt x="1604" y="16453"/>
                  <a:pt x="2360" y="17128"/>
                  <a:pt x="3135" y="17795"/>
                </a:cubicBezTo>
                <a:cubicBezTo>
                  <a:pt x="4168" y="18684"/>
                  <a:pt x="5241" y="19564"/>
                  <a:pt x="6348" y="20432"/>
                </a:cubicBezTo>
                <a:lnTo>
                  <a:pt x="5837" y="21599"/>
                </a:lnTo>
                <a:lnTo>
                  <a:pt x="21389" y="21599"/>
                </a:lnTo>
                <a:cubicBezTo>
                  <a:pt x="21520" y="21112"/>
                  <a:pt x="21576" y="20618"/>
                  <a:pt x="21528" y="20124"/>
                </a:cubicBezTo>
                <a:cubicBezTo>
                  <a:pt x="21408" y="18903"/>
                  <a:pt x="20764" y="17759"/>
                  <a:pt x="19752" y="16786"/>
                </a:cubicBezTo>
                <a:cubicBezTo>
                  <a:pt x="18482" y="15566"/>
                  <a:pt x="16646" y="14622"/>
                  <a:pt x="14464" y="14120"/>
                </a:cubicBezTo>
                <a:cubicBezTo>
                  <a:pt x="14558" y="14119"/>
                  <a:pt x="14650" y="14113"/>
                  <a:pt x="14742" y="14101"/>
                </a:cubicBezTo>
                <a:cubicBezTo>
                  <a:pt x="15379" y="14019"/>
                  <a:pt x="15831" y="13721"/>
                  <a:pt x="16093" y="13376"/>
                </a:cubicBezTo>
                <a:cubicBezTo>
                  <a:pt x="16400" y="12972"/>
                  <a:pt x="16462" y="12486"/>
                  <a:pt x="16183" y="12022"/>
                </a:cubicBezTo>
                <a:cubicBezTo>
                  <a:pt x="14768" y="11317"/>
                  <a:pt x="13490" y="10502"/>
                  <a:pt x="12370" y="9596"/>
                </a:cubicBezTo>
                <a:cubicBezTo>
                  <a:pt x="11836" y="9164"/>
                  <a:pt x="11338" y="8710"/>
                  <a:pt x="10998" y="8199"/>
                </a:cubicBezTo>
                <a:cubicBezTo>
                  <a:pt x="10692" y="7740"/>
                  <a:pt x="10534" y="7216"/>
                  <a:pt x="10912" y="6786"/>
                </a:cubicBezTo>
                <a:cubicBezTo>
                  <a:pt x="10993" y="6695"/>
                  <a:pt x="11096" y="6613"/>
                  <a:pt x="11227" y="6552"/>
                </a:cubicBezTo>
                <a:cubicBezTo>
                  <a:pt x="11549" y="6400"/>
                  <a:pt x="11929" y="6389"/>
                  <a:pt x="12292" y="6479"/>
                </a:cubicBezTo>
                <a:cubicBezTo>
                  <a:pt x="12639" y="6565"/>
                  <a:pt x="12947" y="6742"/>
                  <a:pt x="13293" y="6843"/>
                </a:cubicBezTo>
                <a:cubicBezTo>
                  <a:pt x="13631" y="6942"/>
                  <a:pt x="14013" y="6949"/>
                  <a:pt x="14240" y="6765"/>
                </a:cubicBezTo>
                <a:cubicBezTo>
                  <a:pt x="14432" y="6609"/>
                  <a:pt x="14372" y="6375"/>
                  <a:pt x="14554" y="6215"/>
                </a:cubicBezTo>
                <a:cubicBezTo>
                  <a:pt x="14696" y="6091"/>
                  <a:pt x="14970" y="6013"/>
                  <a:pt x="14946" y="5853"/>
                </a:cubicBezTo>
                <a:cubicBezTo>
                  <a:pt x="14933" y="5765"/>
                  <a:pt x="14810" y="5686"/>
                  <a:pt x="14860" y="5600"/>
                </a:cubicBezTo>
                <a:cubicBezTo>
                  <a:pt x="14909" y="5516"/>
                  <a:pt x="15074" y="5510"/>
                  <a:pt x="15175" y="5454"/>
                </a:cubicBezTo>
                <a:cubicBezTo>
                  <a:pt x="15411" y="5325"/>
                  <a:pt x="15206" y="5048"/>
                  <a:pt x="15448" y="4921"/>
                </a:cubicBezTo>
                <a:cubicBezTo>
                  <a:pt x="15610" y="4836"/>
                  <a:pt x="15859" y="4898"/>
                  <a:pt x="16020" y="4813"/>
                </a:cubicBezTo>
                <a:cubicBezTo>
                  <a:pt x="16261" y="4685"/>
                  <a:pt x="16091" y="4449"/>
                  <a:pt x="15852" y="4268"/>
                </a:cubicBezTo>
                <a:cubicBezTo>
                  <a:pt x="15772" y="4207"/>
                  <a:pt x="15693" y="4143"/>
                  <a:pt x="15628" y="4074"/>
                </a:cubicBezTo>
                <a:cubicBezTo>
                  <a:pt x="15557" y="3999"/>
                  <a:pt x="15502" y="3919"/>
                  <a:pt x="15465" y="3834"/>
                </a:cubicBezTo>
                <a:cubicBezTo>
                  <a:pt x="15262" y="3381"/>
                  <a:pt x="15565" y="2908"/>
                  <a:pt x="15518" y="2440"/>
                </a:cubicBezTo>
                <a:cubicBezTo>
                  <a:pt x="15456" y="1832"/>
                  <a:pt x="14912" y="1356"/>
                  <a:pt x="14232" y="971"/>
                </a:cubicBezTo>
                <a:cubicBezTo>
                  <a:pt x="13438" y="522"/>
                  <a:pt x="12422" y="158"/>
                  <a:pt x="11300" y="92"/>
                </a:cubicBezTo>
                <a:cubicBezTo>
                  <a:pt x="10403" y="39"/>
                  <a:pt x="9489" y="172"/>
                  <a:pt x="8679" y="491"/>
                </a:cubicBezTo>
                <a:cubicBezTo>
                  <a:pt x="8264" y="177"/>
                  <a:pt x="7670" y="3"/>
                  <a:pt x="7058" y="0"/>
                </a:cubicBezTo>
                <a:close/>
                <a:moveTo>
                  <a:pt x="5201" y="12783"/>
                </a:moveTo>
                <a:cubicBezTo>
                  <a:pt x="5350" y="12763"/>
                  <a:pt x="5485" y="12797"/>
                  <a:pt x="5601" y="12861"/>
                </a:cubicBezTo>
                <a:cubicBezTo>
                  <a:pt x="5703" y="12917"/>
                  <a:pt x="5791" y="12994"/>
                  <a:pt x="5866" y="13076"/>
                </a:cubicBezTo>
                <a:cubicBezTo>
                  <a:pt x="6303" y="13554"/>
                  <a:pt x="6718" y="14038"/>
                  <a:pt x="7123" y="14527"/>
                </a:cubicBezTo>
                <a:cubicBezTo>
                  <a:pt x="7720" y="15247"/>
                  <a:pt x="8286" y="16008"/>
                  <a:pt x="8230" y="16830"/>
                </a:cubicBezTo>
                <a:cubicBezTo>
                  <a:pt x="8209" y="17140"/>
                  <a:pt x="8094" y="17442"/>
                  <a:pt x="7952" y="17738"/>
                </a:cubicBezTo>
                <a:cubicBezTo>
                  <a:pt x="7758" y="18143"/>
                  <a:pt x="7513" y="18535"/>
                  <a:pt x="7221" y="18914"/>
                </a:cubicBezTo>
                <a:cubicBezTo>
                  <a:pt x="6641" y="18431"/>
                  <a:pt x="6086" y="17935"/>
                  <a:pt x="5556" y="17428"/>
                </a:cubicBezTo>
                <a:cubicBezTo>
                  <a:pt x="5035" y="16930"/>
                  <a:pt x="4539" y="16420"/>
                  <a:pt x="3976" y="15942"/>
                </a:cubicBezTo>
                <a:cubicBezTo>
                  <a:pt x="3545" y="15577"/>
                  <a:pt x="3063" y="15201"/>
                  <a:pt x="3073" y="14737"/>
                </a:cubicBezTo>
                <a:cubicBezTo>
                  <a:pt x="3084" y="14277"/>
                  <a:pt x="3576" y="13911"/>
                  <a:pt x="4025" y="13559"/>
                </a:cubicBezTo>
                <a:cubicBezTo>
                  <a:pt x="4300" y="13343"/>
                  <a:pt x="4565" y="13121"/>
                  <a:pt x="4870" y="12923"/>
                </a:cubicBezTo>
                <a:cubicBezTo>
                  <a:pt x="4965" y="12861"/>
                  <a:pt x="5069" y="12800"/>
                  <a:pt x="5201" y="12783"/>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4" name="Shape">
            <a:extLst>
              <a:ext uri="{FF2B5EF4-FFF2-40B4-BE49-F238E27FC236}">
                <a16:creationId xmlns:a16="http://schemas.microsoft.com/office/drawing/2014/main" id="{E74D2407-7375-684F-8207-01D087CE5DE9}"/>
              </a:ext>
            </a:extLst>
          </p:cNvPr>
          <p:cNvSpPr/>
          <p:nvPr/>
        </p:nvSpPr>
        <p:spPr>
          <a:xfrm>
            <a:off x="7959176" y="3446693"/>
            <a:ext cx="2532954" cy="4470999"/>
          </a:xfrm>
          <a:custGeom>
            <a:avLst/>
            <a:gdLst/>
            <a:ahLst/>
            <a:cxnLst>
              <a:cxn ang="0">
                <a:pos x="wd2" y="hd2"/>
              </a:cxn>
              <a:cxn ang="5400000">
                <a:pos x="wd2" y="hd2"/>
              </a:cxn>
              <a:cxn ang="10800000">
                <a:pos x="wd2" y="hd2"/>
              </a:cxn>
              <a:cxn ang="16200000">
                <a:pos x="wd2" y="hd2"/>
              </a:cxn>
            </a:cxnLst>
            <a:rect l="0" t="0" r="r" b="b"/>
            <a:pathLst>
              <a:path w="21501" h="21599" extrusionOk="0">
                <a:moveTo>
                  <a:pt x="8190" y="0"/>
                </a:moveTo>
                <a:cubicBezTo>
                  <a:pt x="7953" y="-1"/>
                  <a:pt x="7714" y="19"/>
                  <a:pt x="7479" y="57"/>
                </a:cubicBezTo>
                <a:cubicBezTo>
                  <a:pt x="5841" y="321"/>
                  <a:pt x="5081" y="1333"/>
                  <a:pt x="5115" y="2340"/>
                </a:cubicBezTo>
                <a:cubicBezTo>
                  <a:pt x="5146" y="3258"/>
                  <a:pt x="5630" y="4238"/>
                  <a:pt x="5513" y="5144"/>
                </a:cubicBezTo>
                <a:cubicBezTo>
                  <a:pt x="5412" y="5933"/>
                  <a:pt x="4933" y="6590"/>
                  <a:pt x="3718" y="7045"/>
                </a:cubicBezTo>
                <a:cubicBezTo>
                  <a:pt x="3596" y="7091"/>
                  <a:pt x="3470" y="7131"/>
                  <a:pt x="3339" y="7166"/>
                </a:cubicBezTo>
                <a:cubicBezTo>
                  <a:pt x="2383" y="7426"/>
                  <a:pt x="1267" y="7413"/>
                  <a:pt x="340" y="7121"/>
                </a:cubicBezTo>
                <a:cubicBezTo>
                  <a:pt x="422" y="7236"/>
                  <a:pt x="521" y="7348"/>
                  <a:pt x="643" y="7452"/>
                </a:cubicBezTo>
                <a:cubicBezTo>
                  <a:pt x="1809" y="8450"/>
                  <a:pt x="3999" y="8749"/>
                  <a:pt x="5835" y="8237"/>
                </a:cubicBezTo>
                <a:cubicBezTo>
                  <a:pt x="7129" y="7876"/>
                  <a:pt x="8080" y="7128"/>
                  <a:pt x="8540" y="6215"/>
                </a:cubicBezTo>
                <a:cubicBezTo>
                  <a:pt x="8906" y="5489"/>
                  <a:pt x="8936" y="4723"/>
                  <a:pt x="8635" y="3988"/>
                </a:cubicBezTo>
                <a:cubicBezTo>
                  <a:pt x="8825" y="4206"/>
                  <a:pt x="9030" y="4422"/>
                  <a:pt x="9242" y="4635"/>
                </a:cubicBezTo>
                <a:cubicBezTo>
                  <a:pt x="9414" y="4807"/>
                  <a:pt x="9593" y="4979"/>
                  <a:pt x="9711" y="5166"/>
                </a:cubicBezTo>
                <a:cubicBezTo>
                  <a:pt x="10041" y="5690"/>
                  <a:pt x="9875" y="6266"/>
                  <a:pt x="9407" y="6757"/>
                </a:cubicBezTo>
                <a:cubicBezTo>
                  <a:pt x="9037" y="7145"/>
                  <a:pt x="8501" y="7463"/>
                  <a:pt x="7991" y="7792"/>
                </a:cubicBezTo>
                <a:cubicBezTo>
                  <a:pt x="7424" y="8157"/>
                  <a:pt x="6884" y="8540"/>
                  <a:pt x="6337" y="8916"/>
                </a:cubicBezTo>
                <a:cubicBezTo>
                  <a:pt x="5404" y="9559"/>
                  <a:pt x="4445" y="10191"/>
                  <a:pt x="3576" y="10863"/>
                </a:cubicBezTo>
                <a:cubicBezTo>
                  <a:pt x="2868" y="11410"/>
                  <a:pt x="2212" y="11997"/>
                  <a:pt x="1543" y="12551"/>
                </a:cubicBezTo>
                <a:cubicBezTo>
                  <a:pt x="867" y="13110"/>
                  <a:pt x="165" y="13659"/>
                  <a:pt x="22" y="14344"/>
                </a:cubicBezTo>
                <a:cubicBezTo>
                  <a:pt x="-28" y="14585"/>
                  <a:pt x="2" y="14832"/>
                  <a:pt x="146" y="15061"/>
                </a:cubicBezTo>
                <a:cubicBezTo>
                  <a:pt x="317" y="15334"/>
                  <a:pt x="638" y="15564"/>
                  <a:pt x="951" y="15791"/>
                </a:cubicBezTo>
                <a:cubicBezTo>
                  <a:pt x="1861" y="16453"/>
                  <a:pt x="2739" y="17128"/>
                  <a:pt x="3637" y="17795"/>
                </a:cubicBezTo>
                <a:cubicBezTo>
                  <a:pt x="4836" y="18684"/>
                  <a:pt x="6082" y="19564"/>
                  <a:pt x="7365" y="20432"/>
                </a:cubicBezTo>
                <a:lnTo>
                  <a:pt x="6773" y="21599"/>
                </a:lnTo>
                <a:lnTo>
                  <a:pt x="21028" y="21599"/>
                </a:lnTo>
                <a:cubicBezTo>
                  <a:pt x="21285" y="21119"/>
                  <a:pt x="21459" y="20626"/>
                  <a:pt x="21493" y="20124"/>
                </a:cubicBezTo>
                <a:cubicBezTo>
                  <a:pt x="21572" y="18942"/>
                  <a:pt x="21043" y="17809"/>
                  <a:pt x="20190" y="16786"/>
                </a:cubicBezTo>
                <a:cubicBezTo>
                  <a:pt x="19367" y="15801"/>
                  <a:pt x="18225" y="14895"/>
                  <a:pt x="16784" y="14120"/>
                </a:cubicBezTo>
                <a:cubicBezTo>
                  <a:pt x="16892" y="14119"/>
                  <a:pt x="17000" y="14113"/>
                  <a:pt x="17106" y="14101"/>
                </a:cubicBezTo>
                <a:cubicBezTo>
                  <a:pt x="17845" y="14020"/>
                  <a:pt x="18369" y="13721"/>
                  <a:pt x="18674" y="13376"/>
                </a:cubicBezTo>
                <a:cubicBezTo>
                  <a:pt x="19030" y="12972"/>
                  <a:pt x="19102" y="12486"/>
                  <a:pt x="18778" y="12022"/>
                </a:cubicBezTo>
                <a:cubicBezTo>
                  <a:pt x="17136" y="11317"/>
                  <a:pt x="15653" y="10502"/>
                  <a:pt x="14353" y="9596"/>
                </a:cubicBezTo>
                <a:cubicBezTo>
                  <a:pt x="13734" y="9164"/>
                  <a:pt x="13156" y="8710"/>
                  <a:pt x="12761" y="8199"/>
                </a:cubicBezTo>
                <a:cubicBezTo>
                  <a:pt x="12407" y="7740"/>
                  <a:pt x="12223" y="7216"/>
                  <a:pt x="12662" y="6786"/>
                </a:cubicBezTo>
                <a:cubicBezTo>
                  <a:pt x="12755" y="6695"/>
                  <a:pt x="12876" y="6613"/>
                  <a:pt x="13027" y="6552"/>
                </a:cubicBezTo>
                <a:cubicBezTo>
                  <a:pt x="13401" y="6400"/>
                  <a:pt x="13841" y="6389"/>
                  <a:pt x="14263" y="6479"/>
                </a:cubicBezTo>
                <a:cubicBezTo>
                  <a:pt x="14666" y="6565"/>
                  <a:pt x="15023" y="6742"/>
                  <a:pt x="15424" y="6843"/>
                </a:cubicBezTo>
                <a:cubicBezTo>
                  <a:pt x="15817" y="6942"/>
                  <a:pt x="16260" y="6949"/>
                  <a:pt x="16523" y="6765"/>
                </a:cubicBezTo>
                <a:cubicBezTo>
                  <a:pt x="16746" y="6609"/>
                  <a:pt x="16676" y="6375"/>
                  <a:pt x="16888" y="6215"/>
                </a:cubicBezTo>
                <a:cubicBezTo>
                  <a:pt x="17052" y="6091"/>
                  <a:pt x="17371" y="6013"/>
                  <a:pt x="17343" y="5853"/>
                </a:cubicBezTo>
                <a:cubicBezTo>
                  <a:pt x="17327" y="5765"/>
                  <a:pt x="17185" y="5686"/>
                  <a:pt x="17243" y="5600"/>
                </a:cubicBezTo>
                <a:cubicBezTo>
                  <a:pt x="17300" y="5516"/>
                  <a:pt x="17491" y="5510"/>
                  <a:pt x="17608" y="5454"/>
                </a:cubicBezTo>
                <a:cubicBezTo>
                  <a:pt x="17882" y="5325"/>
                  <a:pt x="17644" y="5048"/>
                  <a:pt x="17925" y="4921"/>
                </a:cubicBezTo>
                <a:cubicBezTo>
                  <a:pt x="18112" y="4836"/>
                  <a:pt x="18402" y="4898"/>
                  <a:pt x="18589" y="4813"/>
                </a:cubicBezTo>
                <a:cubicBezTo>
                  <a:pt x="18869" y="4685"/>
                  <a:pt x="18671" y="4449"/>
                  <a:pt x="18394" y="4268"/>
                </a:cubicBezTo>
                <a:cubicBezTo>
                  <a:pt x="18300" y="4207"/>
                  <a:pt x="18210" y="4143"/>
                  <a:pt x="18134" y="4074"/>
                </a:cubicBezTo>
                <a:cubicBezTo>
                  <a:pt x="18052" y="3999"/>
                  <a:pt x="17988" y="3919"/>
                  <a:pt x="17944" y="3834"/>
                </a:cubicBezTo>
                <a:cubicBezTo>
                  <a:pt x="17709" y="3381"/>
                  <a:pt x="18061" y="2908"/>
                  <a:pt x="18006" y="2440"/>
                </a:cubicBezTo>
                <a:cubicBezTo>
                  <a:pt x="17934" y="1832"/>
                  <a:pt x="17303" y="1356"/>
                  <a:pt x="16514" y="971"/>
                </a:cubicBezTo>
                <a:cubicBezTo>
                  <a:pt x="15593" y="522"/>
                  <a:pt x="14413" y="158"/>
                  <a:pt x="13112" y="92"/>
                </a:cubicBezTo>
                <a:cubicBezTo>
                  <a:pt x="12071" y="39"/>
                  <a:pt x="11010" y="172"/>
                  <a:pt x="10071" y="491"/>
                </a:cubicBezTo>
                <a:cubicBezTo>
                  <a:pt x="9589" y="177"/>
                  <a:pt x="8900" y="3"/>
                  <a:pt x="8190" y="0"/>
                </a:cubicBezTo>
                <a:close/>
                <a:moveTo>
                  <a:pt x="6034" y="12783"/>
                </a:moveTo>
                <a:cubicBezTo>
                  <a:pt x="6207" y="12763"/>
                  <a:pt x="6364" y="12797"/>
                  <a:pt x="6499" y="12861"/>
                </a:cubicBezTo>
                <a:cubicBezTo>
                  <a:pt x="6618" y="12917"/>
                  <a:pt x="6719" y="12994"/>
                  <a:pt x="6806" y="13076"/>
                </a:cubicBezTo>
                <a:cubicBezTo>
                  <a:pt x="7314" y="13554"/>
                  <a:pt x="7795" y="14038"/>
                  <a:pt x="8266" y="14527"/>
                </a:cubicBezTo>
                <a:cubicBezTo>
                  <a:pt x="8958" y="15247"/>
                  <a:pt x="9615" y="16008"/>
                  <a:pt x="9549" y="16830"/>
                </a:cubicBezTo>
                <a:cubicBezTo>
                  <a:pt x="9525" y="17140"/>
                  <a:pt x="9392" y="17442"/>
                  <a:pt x="9227" y="17738"/>
                </a:cubicBezTo>
                <a:cubicBezTo>
                  <a:pt x="9002" y="18143"/>
                  <a:pt x="8717" y="18535"/>
                  <a:pt x="8379" y="18914"/>
                </a:cubicBezTo>
                <a:cubicBezTo>
                  <a:pt x="7706" y="18431"/>
                  <a:pt x="7061" y="17935"/>
                  <a:pt x="6446" y="17428"/>
                </a:cubicBezTo>
                <a:cubicBezTo>
                  <a:pt x="5843" y="16930"/>
                  <a:pt x="5267" y="16420"/>
                  <a:pt x="4613" y="15942"/>
                </a:cubicBezTo>
                <a:cubicBezTo>
                  <a:pt x="4113" y="15577"/>
                  <a:pt x="3554" y="15201"/>
                  <a:pt x="3566" y="14737"/>
                </a:cubicBezTo>
                <a:cubicBezTo>
                  <a:pt x="3578" y="14277"/>
                  <a:pt x="4149" y="13911"/>
                  <a:pt x="4670" y="13559"/>
                </a:cubicBezTo>
                <a:cubicBezTo>
                  <a:pt x="4990" y="13343"/>
                  <a:pt x="5297" y="13121"/>
                  <a:pt x="5651" y="12923"/>
                </a:cubicBezTo>
                <a:cubicBezTo>
                  <a:pt x="5761" y="12861"/>
                  <a:pt x="5882" y="12800"/>
                  <a:pt x="6034" y="12783"/>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5" name="Shape">
            <a:extLst>
              <a:ext uri="{FF2B5EF4-FFF2-40B4-BE49-F238E27FC236}">
                <a16:creationId xmlns:a16="http://schemas.microsoft.com/office/drawing/2014/main" id="{1B3A17B6-547E-7446-B8D4-C39CD2698596}"/>
              </a:ext>
            </a:extLst>
          </p:cNvPr>
          <p:cNvSpPr/>
          <p:nvPr/>
        </p:nvSpPr>
        <p:spPr>
          <a:xfrm>
            <a:off x="2553656" y="3446693"/>
            <a:ext cx="2299962" cy="4470999"/>
          </a:xfrm>
          <a:custGeom>
            <a:avLst/>
            <a:gdLst/>
            <a:ahLst/>
            <a:cxnLst>
              <a:cxn ang="0">
                <a:pos x="wd2" y="hd2"/>
              </a:cxn>
              <a:cxn ang="5400000">
                <a:pos x="wd2" y="hd2"/>
              </a:cxn>
              <a:cxn ang="10800000">
                <a:pos x="wd2" y="hd2"/>
              </a:cxn>
              <a:cxn ang="16200000">
                <a:pos x="wd2" y="hd2"/>
              </a:cxn>
            </a:cxnLst>
            <a:rect l="0" t="0" r="r" b="b"/>
            <a:pathLst>
              <a:path w="21553" h="21599" extrusionOk="0">
                <a:moveTo>
                  <a:pt x="9042" y="0"/>
                </a:moveTo>
                <a:cubicBezTo>
                  <a:pt x="8781" y="-1"/>
                  <a:pt x="8517" y="19"/>
                  <a:pt x="8258" y="57"/>
                </a:cubicBezTo>
                <a:cubicBezTo>
                  <a:pt x="6449" y="321"/>
                  <a:pt x="5610" y="1333"/>
                  <a:pt x="5648" y="2340"/>
                </a:cubicBezTo>
                <a:cubicBezTo>
                  <a:pt x="5682" y="3258"/>
                  <a:pt x="6216" y="4238"/>
                  <a:pt x="6087" y="5144"/>
                </a:cubicBezTo>
                <a:cubicBezTo>
                  <a:pt x="5975" y="5933"/>
                  <a:pt x="5449" y="6591"/>
                  <a:pt x="4105" y="7045"/>
                </a:cubicBezTo>
                <a:cubicBezTo>
                  <a:pt x="3971" y="7090"/>
                  <a:pt x="3831" y="7131"/>
                  <a:pt x="3687" y="7166"/>
                </a:cubicBezTo>
                <a:cubicBezTo>
                  <a:pt x="2633" y="7425"/>
                  <a:pt x="1400" y="7413"/>
                  <a:pt x="376" y="7121"/>
                </a:cubicBezTo>
                <a:cubicBezTo>
                  <a:pt x="467" y="7236"/>
                  <a:pt x="576" y="7348"/>
                  <a:pt x="711" y="7452"/>
                </a:cubicBezTo>
                <a:cubicBezTo>
                  <a:pt x="1998" y="8450"/>
                  <a:pt x="4415" y="8749"/>
                  <a:pt x="6443" y="8237"/>
                </a:cubicBezTo>
                <a:cubicBezTo>
                  <a:pt x="7871" y="7876"/>
                  <a:pt x="8921" y="7128"/>
                  <a:pt x="9429" y="6215"/>
                </a:cubicBezTo>
                <a:cubicBezTo>
                  <a:pt x="9833" y="5489"/>
                  <a:pt x="9866" y="4723"/>
                  <a:pt x="9534" y="3988"/>
                </a:cubicBezTo>
                <a:cubicBezTo>
                  <a:pt x="9744" y="4206"/>
                  <a:pt x="9969" y="4422"/>
                  <a:pt x="10203" y="4635"/>
                </a:cubicBezTo>
                <a:cubicBezTo>
                  <a:pt x="10393" y="4807"/>
                  <a:pt x="10591" y="4979"/>
                  <a:pt x="10721" y="5166"/>
                </a:cubicBezTo>
                <a:cubicBezTo>
                  <a:pt x="11086" y="5690"/>
                  <a:pt x="10903" y="6266"/>
                  <a:pt x="10386" y="6757"/>
                </a:cubicBezTo>
                <a:cubicBezTo>
                  <a:pt x="9978" y="7145"/>
                  <a:pt x="9386" y="7463"/>
                  <a:pt x="8822" y="7792"/>
                </a:cubicBezTo>
                <a:cubicBezTo>
                  <a:pt x="8197" y="8157"/>
                  <a:pt x="7601" y="8540"/>
                  <a:pt x="6997" y="8916"/>
                </a:cubicBezTo>
                <a:cubicBezTo>
                  <a:pt x="5967" y="9559"/>
                  <a:pt x="4909" y="10191"/>
                  <a:pt x="3948" y="10863"/>
                </a:cubicBezTo>
                <a:cubicBezTo>
                  <a:pt x="3167" y="11410"/>
                  <a:pt x="2443" y="11997"/>
                  <a:pt x="1704" y="12551"/>
                </a:cubicBezTo>
                <a:cubicBezTo>
                  <a:pt x="958" y="13110"/>
                  <a:pt x="183" y="13659"/>
                  <a:pt x="26" y="14344"/>
                </a:cubicBezTo>
                <a:cubicBezTo>
                  <a:pt x="-30" y="14585"/>
                  <a:pt x="3" y="14832"/>
                  <a:pt x="162" y="15061"/>
                </a:cubicBezTo>
                <a:cubicBezTo>
                  <a:pt x="351" y="15334"/>
                  <a:pt x="705" y="15564"/>
                  <a:pt x="1051" y="15791"/>
                </a:cubicBezTo>
                <a:cubicBezTo>
                  <a:pt x="2055" y="16453"/>
                  <a:pt x="3024" y="17128"/>
                  <a:pt x="4016" y="17795"/>
                </a:cubicBezTo>
                <a:cubicBezTo>
                  <a:pt x="5340" y="18684"/>
                  <a:pt x="6715" y="19564"/>
                  <a:pt x="8132" y="20432"/>
                </a:cubicBezTo>
                <a:lnTo>
                  <a:pt x="7478" y="21599"/>
                </a:lnTo>
                <a:lnTo>
                  <a:pt x="21374" y="21599"/>
                </a:lnTo>
                <a:cubicBezTo>
                  <a:pt x="21474" y="21109"/>
                  <a:pt x="21544" y="20618"/>
                  <a:pt x="21552" y="20124"/>
                </a:cubicBezTo>
                <a:cubicBezTo>
                  <a:pt x="21570" y="18982"/>
                  <a:pt x="21349" y="17858"/>
                  <a:pt x="20783" y="16786"/>
                </a:cubicBezTo>
                <a:cubicBezTo>
                  <a:pt x="20291" y="15853"/>
                  <a:pt x="19537" y="14955"/>
                  <a:pt x="18529" y="14120"/>
                </a:cubicBezTo>
                <a:cubicBezTo>
                  <a:pt x="18649" y="14119"/>
                  <a:pt x="18768" y="14113"/>
                  <a:pt x="18885" y="14101"/>
                </a:cubicBezTo>
                <a:cubicBezTo>
                  <a:pt x="19701" y="14019"/>
                  <a:pt x="20280" y="13721"/>
                  <a:pt x="20616" y="13376"/>
                </a:cubicBezTo>
                <a:cubicBezTo>
                  <a:pt x="21009" y="12972"/>
                  <a:pt x="21089" y="12486"/>
                  <a:pt x="20731" y="12022"/>
                </a:cubicBezTo>
                <a:cubicBezTo>
                  <a:pt x="18919" y="11317"/>
                  <a:pt x="17281" y="10502"/>
                  <a:pt x="15846" y="9596"/>
                </a:cubicBezTo>
                <a:cubicBezTo>
                  <a:pt x="15163" y="9164"/>
                  <a:pt x="14524" y="8710"/>
                  <a:pt x="14089" y="8199"/>
                </a:cubicBezTo>
                <a:cubicBezTo>
                  <a:pt x="13697" y="7740"/>
                  <a:pt x="13495" y="7216"/>
                  <a:pt x="13979" y="6786"/>
                </a:cubicBezTo>
                <a:cubicBezTo>
                  <a:pt x="14082" y="6695"/>
                  <a:pt x="14215" y="6613"/>
                  <a:pt x="14382" y="6552"/>
                </a:cubicBezTo>
                <a:cubicBezTo>
                  <a:pt x="14795" y="6400"/>
                  <a:pt x="15281" y="6389"/>
                  <a:pt x="15747" y="6479"/>
                </a:cubicBezTo>
                <a:cubicBezTo>
                  <a:pt x="16191" y="6565"/>
                  <a:pt x="16586" y="6742"/>
                  <a:pt x="17028" y="6843"/>
                </a:cubicBezTo>
                <a:cubicBezTo>
                  <a:pt x="17462" y="6942"/>
                  <a:pt x="17951" y="6949"/>
                  <a:pt x="18242" y="6765"/>
                </a:cubicBezTo>
                <a:cubicBezTo>
                  <a:pt x="18488" y="6609"/>
                  <a:pt x="18411" y="6375"/>
                  <a:pt x="18644" y="6215"/>
                </a:cubicBezTo>
                <a:cubicBezTo>
                  <a:pt x="18825" y="6091"/>
                  <a:pt x="19177" y="6013"/>
                  <a:pt x="19146" y="5853"/>
                </a:cubicBezTo>
                <a:cubicBezTo>
                  <a:pt x="19129" y="5765"/>
                  <a:pt x="18972" y="5686"/>
                  <a:pt x="19037" y="5600"/>
                </a:cubicBezTo>
                <a:cubicBezTo>
                  <a:pt x="19099" y="5516"/>
                  <a:pt x="19310" y="5510"/>
                  <a:pt x="19439" y="5454"/>
                </a:cubicBezTo>
                <a:cubicBezTo>
                  <a:pt x="19742" y="5325"/>
                  <a:pt x="19480" y="5048"/>
                  <a:pt x="19790" y="4921"/>
                </a:cubicBezTo>
                <a:cubicBezTo>
                  <a:pt x="19996" y="4836"/>
                  <a:pt x="20316" y="4898"/>
                  <a:pt x="20522" y="4813"/>
                </a:cubicBezTo>
                <a:cubicBezTo>
                  <a:pt x="20831" y="4685"/>
                  <a:pt x="20613" y="4449"/>
                  <a:pt x="20307" y="4268"/>
                </a:cubicBezTo>
                <a:cubicBezTo>
                  <a:pt x="20204" y="4207"/>
                  <a:pt x="20104" y="4143"/>
                  <a:pt x="20020" y="4074"/>
                </a:cubicBezTo>
                <a:cubicBezTo>
                  <a:pt x="19929" y="3999"/>
                  <a:pt x="19859" y="3919"/>
                  <a:pt x="19811" y="3834"/>
                </a:cubicBezTo>
                <a:cubicBezTo>
                  <a:pt x="19551" y="3381"/>
                  <a:pt x="19940" y="2908"/>
                  <a:pt x="19879" y="2440"/>
                </a:cubicBezTo>
                <a:cubicBezTo>
                  <a:pt x="19799" y="1832"/>
                  <a:pt x="19103" y="1356"/>
                  <a:pt x="18231" y="971"/>
                </a:cubicBezTo>
                <a:cubicBezTo>
                  <a:pt x="17215" y="522"/>
                  <a:pt x="15913" y="158"/>
                  <a:pt x="14476" y="92"/>
                </a:cubicBezTo>
                <a:cubicBezTo>
                  <a:pt x="13327" y="39"/>
                  <a:pt x="12156" y="172"/>
                  <a:pt x="11118" y="491"/>
                </a:cubicBezTo>
                <a:cubicBezTo>
                  <a:pt x="10587" y="177"/>
                  <a:pt x="9826" y="3"/>
                  <a:pt x="9042" y="0"/>
                </a:cubicBezTo>
                <a:close/>
                <a:moveTo>
                  <a:pt x="6662" y="12783"/>
                </a:moveTo>
                <a:cubicBezTo>
                  <a:pt x="6853" y="12763"/>
                  <a:pt x="7027" y="12797"/>
                  <a:pt x="7175" y="12861"/>
                </a:cubicBezTo>
                <a:cubicBezTo>
                  <a:pt x="7307" y="12917"/>
                  <a:pt x="7419" y="12994"/>
                  <a:pt x="7515" y="13076"/>
                </a:cubicBezTo>
                <a:cubicBezTo>
                  <a:pt x="8075" y="13554"/>
                  <a:pt x="8607" y="14038"/>
                  <a:pt x="9126" y="14527"/>
                </a:cubicBezTo>
                <a:cubicBezTo>
                  <a:pt x="9890" y="15247"/>
                  <a:pt x="10615" y="16008"/>
                  <a:pt x="10543" y="16830"/>
                </a:cubicBezTo>
                <a:cubicBezTo>
                  <a:pt x="10516" y="17140"/>
                  <a:pt x="10369" y="17442"/>
                  <a:pt x="10187" y="17738"/>
                </a:cubicBezTo>
                <a:cubicBezTo>
                  <a:pt x="9939" y="18143"/>
                  <a:pt x="9624" y="18535"/>
                  <a:pt x="9251" y="18914"/>
                </a:cubicBezTo>
                <a:cubicBezTo>
                  <a:pt x="8508" y="18431"/>
                  <a:pt x="7796" y="17935"/>
                  <a:pt x="7117" y="17428"/>
                </a:cubicBezTo>
                <a:cubicBezTo>
                  <a:pt x="6451" y="16930"/>
                  <a:pt x="5816" y="16420"/>
                  <a:pt x="5094" y="15942"/>
                </a:cubicBezTo>
                <a:cubicBezTo>
                  <a:pt x="4541" y="15577"/>
                  <a:pt x="3924" y="15201"/>
                  <a:pt x="3938" y="14737"/>
                </a:cubicBezTo>
                <a:cubicBezTo>
                  <a:pt x="3951" y="14277"/>
                  <a:pt x="4581" y="13911"/>
                  <a:pt x="5156" y="13559"/>
                </a:cubicBezTo>
                <a:cubicBezTo>
                  <a:pt x="5509" y="13343"/>
                  <a:pt x="5848" y="13121"/>
                  <a:pt x="6239" y="12923"/>
                </a:cubicBezTo>
                <a:cubicBezTo>
                  <a:pt x="6361" y="12861"/>
                  <a:pt x="6494" y="12800"/>
                  <a:pt x="6662" y="12783"/>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 name="Rectangle">
            <a:extLst>
              <a:ext uri="{FF2B5EF4-FFF2-40B4-BE49-F238E27FC236}">
                <a16:creationId xmlns:a16="http://schemas.microsoft.com/office/drawing/2014/main" id="{C6C0CE48-6A1C-3347-A150-7822593BE267}"/>
              </a:ext>
            </a:extLst>
          </p:cNvPr>
          <p:cNvSpPr/>
          <p:nvPr/>
        </p:nvSpPr>
        <p:spPr>
          <a:xfrm>
            <a:off x="1" y="7890933"/>
            <a:ext cx="24377650" cy="5825069"/>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 name="1">
            <a:extLst>
              <a:ext uri="{FF2B5EF4-FFF2-40B4-BE49-F238E27FC236}">
                <a16:creationId xmlns:a16="http://schemas.microsoft.com/office/drawing/2014/main" id="{48DE20D6-435E-8A48-AF7B-BE301B7D6ABB}"/>
              </a:ext>
            </a:extLst>
          </p:cNvPr>
          <p:cNvSpPr/>
          <p:nvPr/>
        </p:nvSpPr>
        <p:spPr>
          <a:xfrm>
            <a:off x="3148289" y="8718422"/>
            <a:ext cx="1428752" cy="1428751"/>
          </a:xfrm>
          <a:prstGeom prst="ellipse">
            <a:avLst/>
          </a:prstGeom>
          <a:solidFill>
            <a:srgbClr val="FFFFFF"/>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solidFill>
                  <a:srgbClr val="3484C9"/>
                </a:solidFill>
              </a:defRPr>
            </a:lvl1pPr>
          </a:lstStyle>
          <a:p>
            <a:endParaRPr sz="5625" dirty="0">
              <a:latin typeface="Lato Light" panose="020F0502020204030203" pitchFamily="34" charset="0"/>
            </a:endParaRPr>
          </a:p>
        </p:txBody>
      </p:sp>
      <p:sp>
        <p:nvSpPr>
          <p:cNvPr id="28" name="4">
            <a:extLst>
              <a:ext uri="{FF2B5EF4-FFF2-40B4-BE49-F238E27FC236}">
                <a16:creationId xmlns:a16="http://schemas.microsoft.com/office/drawing/2014/main" id="{D865C175-458E-954A-8C94-B6CCF40F84F6}"/>
              </a:ext>
            </a:extLst>
          </p:cNvPr>
          <p:cNvSpPr/>
          <p:nvPr/>
        </p:nvSpPr>
        <p:spPr>
          <a:xfrm>
            <a:off x="19819004" y="8669737"/>
            <a:ext cx="1428751" cy="1428751"/>
          </a:xfrm>
          <a:prstGeom prst="ellipse">
            <a:avLst/>
          </a:prstGeom>
          <a:solidFill>
            <a:srgbClr val="FFFFFF"/>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solidFill>
                  <a:srgbClr val="3484C9"/>
                </a:solidFill>
              </a:defRPr>
            </a:lvl1pPr>
          </a:lstStyle>
          <a:p>
            <a:endParaRPr sz="5625" dirty="0">
              <a:latin typeface="Lato Light" panose="020F0502020204030203" pitchFamily="34" charset="0"/>
            </a:endParaRPr>
          </a:p>
        </p:txBody>
      </p:sp>
      <p:sp>
        <p:nvSpPr>
          <p:cNvPr id="24" name="3">
            <a:extLst>
              <a:ext uri="{FF2B5EF4-FFF2-40B4-BE49-F238E27FC236}">
                <a16:creationId xmlns:a16="http://schemas.microsoft.com/office/drawing/2014/main" id="{DE62808A-8FB4-174E-A0D8-C44775CFAFA3}"/>
              </a:ext>
            </a:extLst>
          </p:cNvPr>
          <p:cNvSpPr/>
          <p:nvPr/>
        </p:nvSpPr>
        <p:spPr>
          <a:xfrm>
            <a:off x="14296989" y="8669736"/>
            <a:ext cx="1428751" cy="1428751"/>
          </a:xfrm>
          <a:prstGeom prst="ellipse">
            <a:avLst/>
          </a:prstGeom>
          <a:solidFill>
            <a:srgbClr val="FFFFFF"/>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solidFill>
                  <a:srgbClr val="3484C9"/>
                </a:solidFill>
              </a:defRPr>
            </a:lvl1pPr>
          </a:lstStyle>
          <a:p>
            <a:endParaRPr sz="5625" dirty="0">
              <a:latin typeface="Lato Light" panose="020F0502020204030203" pitchFamily="34" charset="0"/>
            </a:endParaRPr>
          </a:p>
        </p:txBody>
      </p:sp>
      <p:sp>
        <p:nvSpPr>
          <p:cNvPr id="20" name="2">
            <a:extLst>
              <a:ext uri="{FF2B5EF4-FFF2-40B4-BE49-F238E27FC236}">
                <a16:creationId xmlns:a16="http://schemas.microsoft.com/office/drawing/2014/main" id="{27D09852-33D3-D84C-8BD3-06875B0B49EC}"/>
              </a:ext>
            </a:extLst>
          </p:cNvPr>
          <p:cNvSpPr/>
          <p:nvPr/>
        </p:nvSpPr>
        <p:spPr>
          <a:xfrm>
            <a:off x="8670305" y="8669738"/>
            <a:ext cx="1428751" cy="1428751"/>
          </a:xfrm>
          <a:prstGeom prst="ellipse">
            <a:avLst/>
          </a:prstGeom>
          <a:solidFill>
            <a:srgbClr val="FFFFFF"/>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solidFill>
                  <a:srgbClr val="3484C9"/>
                </a:solidFill>
              </a:defRPr>
            </a:lvl1pPr>
          </a:lstStyle>
          <a:p>
            <a:endParaRPr sz="5625" dirty="0">
              <a:latin typeface="Lato Light" panose="020F0502020204030203" pitchFamily="34" charset="0"/>
            </a:endParaRPr>
          </a:p>
        </p:txBody>
      </p:sp>
      <p:sp>
        <p:nvSpPr>
          <p:cNvPr id="38" name="TextBox 37">
            <a:extLst>
              <a:ext uri="{FF2B5EF4-FFF2-40B4-BE49-F238E27FC236}">
                <a16:creationId xmlns:a16="http://schemas.microsoft.com/office/drawing/2014/main" id="{D1E16973-1C5C-DC49-8C0E-A9D973D2B74D}"/>
              </a:ext>
            </a:extLst>
          </p:cNvPr>
          <p:cNvSpPr txBox="1"/>
          <p:nvPr/>
        </p:nvSpPr>
        <p:spPr>
          <a:xfrm>
            <a:off x="3375191" y="8924965"/>
            <a:ext cx="974947" cy="1015663"/>
          </a:xfrm>
          <a:prstGeom prst="rect">
            <a:avLst/>
          </a:prstGeom>
          <a:noFill/>
        </p:spPr>
        <p:txBody>
          <a:bodyPr wrap="none" rtlCol="0" anchor="ctr" anchorCtr="0">
            <a:spAutoFit/>
          </a:bodyPr>
          <a:lstStyle/>
          <a:p>
            <a:pPr algn="ctr"/>
            <a:r>
              <a:rPr lang="en-US" sz="6000" b="1" dirty="0">
                <a:solidFill>
                  <a:schemeClr val="tx2"/>
                </a:solidFill>
                <a:latin typeface="Poppins" pitchFamily="2" charset="77"/>
                <a:ea typeface="League Spartan" charset="0"/>
                <a:cs typeface="Poppins" pitchFamily="2" charset="77"/>
              </a:rPr>
              <a:t>01</a:t>
            </a:r>
          </a:p>
        </p:txBody>
      </p:sp>
      <p:sp>
        <p:nvSpPr>
          <p:cNvPr id="39" name="TextBox 38">
            <a:extLst>
              <a:ext uri="{FF2B5EF4-FFF2-40B4-BE49-F238E27FC236}">
                <a16:creationId xmlns:a16="http://schemas.microsoft.com/office/drawing/2014/main" id="{7BE5414B-527C-CF41-A798-8E335F27AA8D}"/>
              </a:ext>
            </a:extLst>
          </p:cNvPr>
          <p:cNvSpPr txBox="1"/>
          <p:nvPr/>
        </p:nvSpPr>
        <p:spPr>
          <a:xfrm>
            <a:off x="8821865" y="8924965"/>
            <a:ext cx="1125629" cy="1015663"/>
          </a:xfrm>
          <a:prstGeom prst="rect">
            <a:avLst/>
          </a:prstGeom>
          <a:noFill/>
        </p:spPr>
        <p:txBody>
          <a:bodyPr wrap="none" rtlCol="0" anchor="ctr" anchorCtr="0">
            <a:spAutoFit/>
          </a:bodyPr>
          <a:lstStyle/>
          <a:p>
            <a:pPr algn="ctr"/>
            <a:r>
              <a:rPr lang="en-US" sz="6000" b="1" dirty="0">
                <a:solidFill>
                  <a:schemeClr val="tx2"/>
                </a:solidFill>
                <a:latin typeface="Poppins" pitchFamily="2" charset="77"/>
                <a:ea typeface="League Spartan" charset="0"/>
                <a:cs typeface="Poppins" pitchFamily="2" charset="77"/>
              </a:rPr>
              <a:t>02</a:t>
            </a:r>
          </a:p>
        </p:txBody>
      </p:sp>
      <p:sp>
        <p:nvSpPr>
          <p:cNvPr id="40" name="TextBox 39">
            <a:extLst>
              <a:ext uri="{FF2B5EF4-FFF2-40B4-BE49-F238E27FC236}">
                <a16:creationId xmlns:a16="http://schemas.microsoft.com/office/drawing/2014/main" id="{5BB3002A-59AA-D243-9501-C954BAAEE150}"/>
              </a:ext>
            </a:extLst>
          </p:cNvPr>
          <p:cNvSpPr txBox="1"/>
          <p:nvPr/>
        </p:nvSpPr>
        <p:spPr>
          <a:xfrm>
            <a:off x="14435725" y="8924965"/>
            <a:ext cx="1151277" cy="1015663"/>
          </a:xfrm>
          <a:prstGeom prst="rect">
            <a:avLst/>
          </a:prstGeom>
          <a:noFill/>
        </p:spPr>
        <p:txBody>
          <a:bodyPr wrap="none" rtlCol="0" anchor="ctr" anchorCtr="0">
            <a:spAutoFit/>
          </a:bodyPr>
          <a:lstStyle/>
          <a:p>
            <a:pPr algn="ctr"/>
            <a:r>
              <a:rPr lang="en-US" sz="6000" b="1" dirty="0">
                <a:solidFill>
                  <a:schemeClr val="tx2"/>
                </a:solidFill>
                <a:latin typeface="Poppins" pitchFamily="2" charset="77"/>
                <a:ea typeface="League Spartan" charset="0"/>
                <a:cs typeface="Poppins" pitchFamily="2" charset="77"/>
              </a:rPr>
              <a:t>03</a:t>
            </a:r>
          </a:p>
        </p:txBody>
      </p:sp>
      <p:sp>
        <p:nvSpPr>
          <p:cNvPr id="41" name="TextBox 40">
            <a:extLst>
              <a:ext uri="{FF2B5EF4-FFF2-40B4-BE49-F238E27FC236}">
                <a16:creationId xmlns:a16="http://schemas.microsoft.com/office/drawing/2014/main" id="{10CB6617-DCBA-7E4F-9C58-5637818315FB}"/>
              </a:ext>
            </a:extLst>
          </p:cNvPr>
          <p:cNvSpPr txBox="1"/>
          <p:nvPr/>
        </p:nvSpPr>
        <p:spPr>
          <a:xfrm>
            <a:off x="19929687" y="8924965"/>
            <a:ext cx="1207382" cy="1015663"/>
          </a:xfrm>
          <a:prstGeom prst="rect">
            <a:avLst/>
          </a:prstGeom>
          <a:noFill/>
        </p:spPr>
        <p:txBody>
          <a:bodyPr wrap="none" rtlCol="0" anchor="ctr" anchorCtr="0">
            <a:spAutoFit/>
          </a:bodyPr>
          <a:lstStyle/>
          <a:p>
            <a:pPr algn="ctr"/>
            <a:r>
              <a:rPr lang="en-US" sz="6000" b="1" dirty="0">
                <a:solidFill>
                  <a:schemeClr val="tx2"/>
                </a:solidFill>
                <a:latin typeface="Poppins" pitchFamily="2" charset="77"/>
                <a:ea typeface="League Spartan" charset="0"/>
                <a:cs typeface="Poppins" pitchFamily="2" charset="77"/>
              </a:rPr>
              <a:t>04</a:t>
            </a:r>
          </a:p>
        </p:txBody>
      </p:sp>
      <p:sp>
        <p:nvSpPr>
          <p:cNvPr id="42" name="TextBox 41">
            <a:extLst>
              <a:ext uri="{FF2B5EF4-FFF2-40B4-BE49-F238E27FC236}">
                <a16:creationId xmlns:a16="http://schemas.microsoft.com/office/drawing/2014/main" id="{AE5E82DF-C536-CA4E-BD44-54A79E7A413B}"/>
              </a:ext>
            </a:extLst>
          </p:cNvPr>
          <p:cNvSpPr txBox="1"/>
          <p:nvPr/>
        </p:nvSpPr>
        <p:spPr>
          <a:xfrm>
            <a:off x="2384534" y="10555823"/>
            <a:ext cx="295625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01</a:t>
            </a:r>
          </a:p>
        </p:txBody>
      </p:sp>
      <p:sp>
        <p:nvSpPr>
          <p:cNvPr id="43" name="Subtitle 2">
            <a:extLst>
              <a:ext uri="{FF2B5EF4-FFF2-40B4-BE49-F238E27FC236}">
                <a16:creationId xmlns:a16="http://schemas.microsoft.com/office/drawing/2014/main" id="{BF3C84EB-BC43-2545-BDDD-670D4450702F}"/>
              </a:ext>
            </a:extLst>
          </p:cNvPr>
          <p:cNvSpPr txBox="1">
            <a:spLocks/>
          </p:cNvSpPr>
          <p:nvPr/>
        </p:nvSpPr>
        <p:spPr>
          <a:xfrm>
            <a:off x="1713570" y="11263818"/>
            <a:ext cx="4298186"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4" name="TextBox 43">
            <a:extLst>
              <a:ext uri="{FF2B5EF4-FFF2-40B4-BE49-F238E27FC236}">
                <a16:creationId xmlns:a16="http://schemas.microsoft.com/office/drawing/2014/main" id="{FD07F7B9-7F6C-FD42-BD48-A501764BA161}"/>
              </a:ext>
            </a:extLst>
          </p:cNvPr>
          <p:cNvSpPr txBox="1"/>
          <p:nvPr/>
        </p:nvSpPr>
        <p:spPr>
          <a:xfrm>
            <a:off x="7878146" y="10569158"/>
            <a:ext cx="303640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02</a:t>
            </a:r>
          </a:p>
        </p:txBody>
      </p:sp>
      <p:sp>
        <p:nvSpPr>
          <p:cNvPr id="45" name="Subtitle 2">
            <a:extLst>
              <a:ext uri="{FF2B5EF4-FFF2-40B4-BE49-F238E27FC236}">
                <a16:creationId xmlns:a16="http://schemas.microsoft.com/office/drawing/2014/main" id="{5BCECB51-9B79-F549-8103-0832FDA53F8D}"/>
              </a:ext>
            </a:extLst>
          </p:cNvPr>
          <p:cNvSpPr txBox="1">
            <a:spLocks/>
          </p:cNvSpPr>
          <p:nvPr/>
        </p:nvSpPr>
        <p:spPr>
          <a:xfrm>
            <a:off x="7235586" y="11263818"/>
            <a:ext cx="4298186"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6" name="TextBox 45">
            <a:extLst>
              <a:ext uri="{FF2B5EF4-FFF2-40B4-BE49-F238E27FC236}">
                <a16:creationId xmlns:a16="http://schemas.microsoft.com/office/drawing/2014/main" id="{44447EFF-B2FB-E14A-B3AB-739BB1A1DC74}"/>
              </a:ext>
            </a:extLst>
          </p:cNvPr>
          <p:cNvSpPr txBox="1"/>
          <p:nvPr/>
        </p:nvSpPr>
        <p:spPr>
          <a:xfrm>
            <a:off x="13506822" y="10569158"/>
            <a:ext cx="305083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03</a:t>
            </a:r>
          </a:p>
        </p:txBody>
      </p:sp>
      <p:sp>
        <p:nvSpPr>
          <p:cNvPr id="47" name="Subtitle 2">
            <a:extLst>
              <a:ext uri="{FF2B5EF4-FFF2-40B4-BE49-F238E27FC236}">
                <a16:creationId xmlns:a16="http://schemas.microsoft.com/office/drawing/2014/main" id="{7487D0B6-0C4B-9E4C-9634-AACE440A67B4}"/>
              </a:ext>
            </a:extLst>
          </p:cNvPr>
          <p:cNvSpPr txBox="1">
            <a:spLocks/>
          </p:cNvSpPr>
          <p:nvPr/>
        </p:nvSpPr>
        <p:spPr>
          <a:xfrm>
            <a:off x="12871475" y="11263818"/>
            <a:ext cx="4298186"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8" name="TextBox 47">
            <a:extLst>
              <a:ext uri="{FF2B5EF4-FFF2-40B4-BE49-F238E27FC236}">
                <a16:creationId xmlns:a16="http://schemas.microsoft.com/office/drawing/2014/main" id="{469CC16D-75D7-E94E-BE7E-D505AD928BE5}"/>
              </a:ext>
            </a:extLst>
          </p:cNvPr>
          <p:cNvSpPr txBox="1"/>
          <p:nvPr/>
        </p:nvSpPr>
        <p:spPr>
          <a:xfrm>
            <a:off x="18993533" y="10569158"/>
            <a:ext cx="307968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04</a:t>
            </a:r>
          </a:p>
        </p:txBody>
      </p:sp>
      <p:sp>
        <p:nvSpPr>
          <p:cNvPr id="49" name="Subtitle 2">
            <a:extLst>
              <a:ext uri="{FF2B5EF4-FFF2-40B4-BE49-F238E27FC236}">
                <a16:creationId xmlns:a16="http://schemas.microsoft.com/office/drawing/2014/main" id="{3B86D1EA-DB8D-2B4F-9949-F6B583CF6996}"/>
              </a:ext>
            </a:extLst>
          </p:cNvPr>
          <p:cNvSpPr txBox="1">
            <a:spLocks/>
          </p:cNvSpPr>
          <p:nvPr/>
        </p:nvSpPr>
        <p:spPr>
          <a:xfrm>
            <a:off x="18384284" y="11263818"/>
            <a:ext cx="4298186"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50" name="TextBox 49">
            <a:extLst>
              <a:ext uri="{FF2B5EF4-FFF2-40B4-BE49-F238E27FC236}">
                <a16:creationId xmlns:a16="http://schemas.microsoft.com/office/drawing/2014/main" id="{C0782FBA-CE12-B046-BC68-04BC57F67450}"/>
              </a:ext>
            </a:extLst>
          </p:cNvPr>
          <p:cNvSpPr txBox="1"/>
          <p:nvPr/>
        </p:nvSpPr>
        <p:spPr>
          <a:xfrm>
            <a:off x="6934839" y="612372"/>
            <a:ext cx="1050800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PREGNANCY INFOGRAPHIC</a:t>
            </a:r>
          </a:p>
        </p:txBody>
      </p:sp>
      <p:sp>
        <p:nvSpPr>
          <p:cNvPr id="51" name="TextBox 50">
            <a:extLst>
              <a:ext uri="{FF2B5EF4-FFF2-40B4-BE49-F238E27FC236}">
                <a16:creationId xmlns:a16="http://schemas.microsoft.com/office/drawing/2014/main" id="{B7FDCC6C-F51F-8244-B72F-AD8C2F8E22E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4231233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a:extLst>
              <a:ext uri="{FF2B5EF4-FFF2-40B4-BE49-F238E27FC236}">
                <a16:creationId xmlns:a16="http://schemas.microsoft.com/office/drawing/2014/main" id="{5D7E39AA-5846-2F4B-B50D-790567413FFD}"/>
              </a:ext>
            </a:extLst>
          </p:cNvPr>
          <p:cNvGrpSpPr/>
          <p:nvPr/>
        </p:nvGrpSpPr>
        <p:grpSpPr>
          <a:xfrm>
            <a:off x="1520825" y="4656668"/>
            <a:ext cx="10031814" cy="6282266"/>
            <a:chOff x="0" y="0"/>
            <a:chExt cx="5080000" cy="3181269"/>
          </a:xfrm>
        </p:grpSpPr>
        <p:sp>
          <p:nvSpPr>
            <p:cNvPr id="8" name="Shape">
              <a:extLst>
                <a:ext uri="{FF2B5EF4-FFF2-40B4-BE49-F238E27FC236}">
                  <a16:creationId xmlns:a16="http://schemas.microsoft.com/office/drawing/2014/main" id="{13D12604-64E6-C24A-8A44-28453B94A8B2}"/>
                </a:ext>
              </a:extLst>
            </p:cNvPr>
            <p:cNvSpPr/>
            <p:nvPr/>
          </p:nvSpPr>
          <p:spPr>
            <a:xfrm>
              <a:off x="112775" y="482086"/>
              <a:ext cx="4854879" cy="2175458"/>
            </a:xfrm>
            <a:custGeom>
              <a:avLst/>
              <a:gdLst/>
              <a:ahLst/>
              <a:cxnLst>
                <a:cxn ang="0">
                  <a:pos x="wd2" y="hd2"/>
                </a:cxn>
                <a:cxn ang="5400000">
                  <a:pos x="wd2" y="hd2"/>
                </a:cxn>
                <a:cxn ang="10800000">
                  <a:pos x="wd2" y="hd2"/>
                </a:cxn>
                <a:cxn ang="16200000">
                  <a:pos x="wd2" y="hd2"/>
                </a:cxn>
              </a:cxnLst>
              <a:rect l="0" t="0" r="r" b="b"/>
              <a:pathLst>
                <a:path w="21557" h="21597" extrusionOk="0">
                  <a:moveTo>
                    <a:pt x="222" y="11933"/>
                  </a:moveTo>
                  <a:cubicBezTo>
                    <a:pt x="823" y="9853"/>
                    <a:pt x="2900" y="5182"/>
                    <a:pt x="4195" y="1821"/>
                  </a:cubicBezTo>
                  <a:cubicBezTo>
                    <a:pt x="4319" y="1501"/>
                    <a:pt x="4609" y="682"/>
                    <a:pt x="4896" y="382"/>
                  </a:cubicBezTo>
                  <a:cubicBezTo>
                    <a:pt x="5120" y="147"/>
                    <a:pt x="5375" y="65"/>
                    <a:pt x="5581" y="32"/>
                  </a:cubicBezTo>
                  <a:cubicBezTo>
                    <a:pt x="5794" y="-3"/>
                    <a:pt x="5960" y="3"/>
                    <a:pt x="6150" y="2"/>
                  </a:cubicBezTo>
                  <a:cubicBezTo>
                    <a:pt x="6778" y="-1"/>
                    <a:pt x="7407" y="-1"/>
                    <a:pt x="8035" y="2"/>
                  </a:cubicBezTo>
                  <a:cubicBezTo>
                    <a:pt x="8121" y="2"/>
                    <a:pt x="8199" y="81"/>
                    <a:pt x="8256" y="208"/>
                  </a:cubicBezTo>
                  <a:cubicBezTo>
                    <a:pt x="8313" y="335"/>
                    <a:pt x="8348" y="510"/>
                    <a:pt x="8348" y="702"/>
                  </a:cubicBezTo>
                  <a:lnTo>
                    <a:pt x="8348" y="12609"/>
                  </a:lnTo>
                  <a:lnTo>
                    <a:pt x="21557" y="12609"/>
                  </a:lnTo>
                  <a:lnTo>
                    <a:pt x="21557" y="19262"/>
                  </a:lnTo>
                  <a:cubicBezTo>
                    <a:pt x="21557" y="19904"/>
                    <a:pt x="21440" y="20488"/>
                    <a:pt x="21250" y="20911"/>
                  </a:cubicBezTo>
                  <a:cubicBezTo>
                    <a:pt x="21061" y="21334"/>
                    <a:pt x="20800" y="21597"/>
                    <a:pt x="20513" y="21597"/>
                  </a:cubicBezTo>
                  <a:lnTo>
                    <a:pt x="18946" y="21597"/>
                  </a:lnTo>
                  <a:cubicBezTo>
                    <a:pt x="18908" y="18440"/>
                    <a:pt x="17748" y="15898"/>
                    <a:pt x="16327" y="15898"/>
                  </a:cubicBezTo>
                  <a:cubicBezTo>
                    <a:pt x="14906" y="15898"/>
                    <a:pt x="13746" y="18440"/>
                    <a:pt x="13708" y="21597"/>
                  </a:cubicBezTo>
                  <a:lnTo>
                    <a:pt x="7177" y="21597"/>
                  </a:lnTo>
                  <a:cubicBezTo>
                    <a:pt x="7138" y="18440"/>
                    <a:pt x="5979" y="15898"/>
                    <a:pt x="4558" y="15898"/>
                  </a:cubicBezTo>
                  <a:cubicBezTo>
                    <a:pt x="3136" y="15898"/>
                    <a:pt x="1977" y="18440"/>
                    <a:pt x="1938" y="21597"/>
                  </a:cubicBezTo>
                  <a:lnTo>
                    <a:pt x="1065" y="21597"/>
                  </a:lnTo>
                  <a:cubicBezTo>
                    <a:pt x="778" y="21597"/>
                    <a:pt x="517" y="21334"/>
                    <a:pt x="328" y="20911"/>
                  </a:cubicBezTo>
                  <a:cubicBezTo>
                    <a:pt x="138" y="20488"/>
                    <a:pt x="21" y="19904"/>
                    <a:pt x="21" y="19262"/>
                  </a:cubicBezTo>
                  <a:lnTo>
                    <a:pt x="3" y="14497"/>
                  </a:lnTo>
                  <a:cubicBezTo>
                    <a:pt x="3" y="14489"/>
                    <a:pt x="-43" y="12850"/>
                    <a:pt x="222" y="11933"/>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nvGrpSpPr>
            <p:cNvPr id="9" name="Group">
              <a:extLst>
                <a:ext uri="{FF2B5EF4-FFF2-40B4-BE49-F238E27FC236}">
                  <a16:creationId xmlns:a16="http://schemas.microsoft.com/office/drawing/2014/main" id="{9F4568E5-F7C0-F541-BA39-CD04D5522C38}"/>
                </a:ext>
              </a:extLst>
            </p:cNvPr>
            <p:cNvGrpSpPr/>
            <p:nvPr/>
          </p:nvGrpSpPr>
          <p:grpSpPr>
            <a:xfrm>
              <a:off x="543277" y="604105"/>
              <a:ext cx="1294572" cy="885397"/>
              <a:chOff x="0" y="0"/>
              <a:chExt cx="1294570" cy="885395"/>
            </a:xfrm>
          </p:grpSpPr>
          <p:sp>
            <p:nvSpPr>
              <p:cNvPr id="18" name="Shape">
                <a:extLst>
                  <a:ext uri="{FF2B5EF4-FFF2-40B4-BE49-F238E27FC236}">
                    <a16:creationId xmlns:a16="http://schemas.microsoft.com/office/drawing/2014/main" id="{DD21F413-4D51-C846-A44C-4AF2FC45CFAF}"/>
                  </a:ext>
                </a:extLst>
              </p:cNvPr>
              <p:cNvSpPr/>
              <p:nvPr/>
            </p:nvSpPr>
            <p:spPr>
              <a:xfrm>
                <a:off x="-1" y="0"/>
                <a:ext cx="1294572" cy="885396"/>
              </a:xfrm>
              <a:custGeom>
                <a:avLst/>
                <a:gdLst/>
                <a:ahLst/>
                <a:cxnLst>
                  <a:cxn ang="0">
                    <a:pos x="wd2" y="hd2"/>
                  </a:cxn>
                  <a:cxn ang="5400000">
                    <a:pos x="wd2" y="hd2"/>
                  </a:cxn>
                  <a:cxn ang="10800000">
                    <a:pos x="wd2" y="hd2"/>
                  </a:cxn>
                  <a:cxn ang="16200000">
                    <a:pos x="wd2" y="hd2"/>
                  </a:cxn>
                </a:cxnLst>
                <a:rect l="0" t="0" r="r" b="b"/>
                <a:pathLst>
                  <a:path w="21443" h="21600" extrusionOk="0">
                    <a:moveTo>
                      <a:pt x="20494" y="0"/>
                    </a:moveTo>
                    <a:cubicBezTo>
                      <a:pt x="21016" y="0"/>
                      <a:pt x="21443" y="629"/>
                      <a:pt x="21443" y="1398"/>
                    </a:cubicBezTo>
                    <a:lnTo>
                      <a:pt x="21443" y="20202"/>
                    </a:lnTo>
                    <a:cubicBezTo>
                      <a:pt x="21443" y="20971"/>
                      <a:pt x="21016" y="21600"/>
                      <a:pt x="20494" y="21600"/>
                    </a:cubicBezTo>
                    <a:lnTo>
                      <a:pt x="504" y="21600"/>
                    </a:lnTo>
                    <a:cubicBezTo>
                      <a:pt x="-18" y="21600"/>
                      <a:pt x="-157" y="21136"/>
                      <a:pt x="195" y="20569"/>
                    </a:cubicBezTo>
                    <a:lnTo>
                      <a:pt x="12339" y="1031"/>
                    </a:lnTo>
                    <a:cubicBezTo>
                      <a:pt x="12691" y="464"/>
                      <a:pt x="13407" y="0"/>
                      <a:pt x="13929" y="0"/>
                    </a:cubicBezTo>
                    <a:cubicBezTo>
                      <a:pt x="13929" y="0"/>
                      <a:pt x="20494" y="0"/>
                      <a:pt x="20494" y="0"/>
                    </a:cubicBezTo>
                    <a:close/>
                  </a:path>
                </a:pathLst>
              </a:custGeom>
              <a:solidFill>
                <a:srgbClr val="E5E5E5"/>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9" name="Shape">
                <a:extLst>
                  <a:ext uri="{FF2B5EF4-FFF2-40B4-BE49-F238E27FC236}">
                    <a16:creationId xmlns:a16="http://schemas.microsoft.com/office/drawing/2014/main" id="{25553150-562F-1F49-957F-E9330BEB7E71}"/>
                  </a:ext>
                </a:extLst>
              </p:cNvPr>
              <p:cNvSpPr/>
              <p:nvPr/>
            </p:nvSpPr>
            <p:spPr>
              <a:xfrm>
                <a:off x="630200" y="0"/>
                <a:ext cx="664371" cy="717779"/>
              </a:xfrm>
              <a:custGeom>
                <a:avLst/>
                <a:gdLst/>
                <a:ahLst/>
                <a:cxnLst>
                  <a:cxn ang="0">
                    <a:pos x="wd2" y="hd2"/>
                  </a:cxn>
                  <a:cxn ang="5400000">
                    <a:pos x="wd2" y="hd2"/>
                  </a:cxn>
                  <a:cxn ang="10800000">
                    <a:pos x="wd2" y="hd2"/>
                  </a:cxn>
                  <a:cxn ang="16200000">
                    <a:pos x="wd2" y="hd2"/>
                  </a:cxn>
                </a:cxnLst>
                <a:rect l="0" t="0" r="r" b="b"/>
                <a:pathLst>
                  <a:path w="21600" h="21600" extrusionOk="0">
                    <a:moveTo>
                      <a:pt x="0" y="5043"/>
                    </a:moveTo>
                    <a:lnTo>
                      <a:pt x="3730" y="1272"/>
                    </a:lnTo>
                    <a:cubicBezTo>
                      <a:pt x="4422" y="572"/>
                      <a:pt x="5826" y="0"/>
                      <a:pt x="6850" y="0"/>
                    </a:cubicBezTo>
                    <a:lnTo>
                      <a:pt x="19737" y="0"/>
                    </a:lnTo>
                    <a:cubicBezTo>
                      <a:pt x="20762" y="0"/>
                      <a:pt x="21600" y="776"/>
                      <a:pt x="21600" y="1724"/>
                    </a:cubicBezTo>
                    <a:lnTo>
                      <a:pt x="21600" y="21600"/>
                    </a:lnTo>
                    <a:cubicBezTo>
                      <a:pt x="21600" y="21600"/>
                      <a:pt x="0" y="5043"/>
                      <a:pt x="0" y="5043"/>
                    </a:cubicBezTo>
                    <a:close/>
                  </a:path>
                </a:pathLst>
              </a:custGeom>
              <a:solidFill>
                <a:srgbClr val="FFFFFF"/>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grpSp>
        <p:sp>
          <p:nvSpPr>
            <p:cNvPr id="10" name="Shape">
              <a:extLst>
                <a:ext uri="{FF2B5EF4-FFF2-40B4-BE49-F238E27FC236}">
                  <a16:creationId xmlns:a16="http://schemas.microsoft.com/office/drawing/2014/main" id="{0EB06FD0-EE3E-D049-8C9B-7B4BBC981EB8}"/>
                </a:ext>
              </a:extLst>
            </p:cNvPr>
            <p:cNvSpPr/>
            <p:nvPr/>
          </p:nvSpPr>
          <p:spPr>
            <a:xfrm>
              <a:off x="1470713" y="1623582"/>
              <a:ext cx="367136" cy="102853"/>
            </a:xfrm>
            <a:custGeom>
              <a:avLst/>
              <a:gdLst/>
              <a:ahLst/>
              <a:cxnLst>
                <a:cxn ang="0">
                  <a:pos x="wd2" y="hd2"/>
                </a:cxn>
                <a:cxn ang="5400000">
                  <a:pos x="wd2" y="hd2"/>
                </a:cxn>
                <a:cxn ang="10800000">
                  <a:pos x="wd2" y="hd2"/>
                </a:cxn>
                <a:cxn ang="16200000">
                  <a:pos x="wd2" y="hd2"/>
                </a:cxn>
              </a:cxnLst>
              <a:rect l="0" t="0" r="r" b="b"/>
              <a:pathLst>
                <a:path w="21600" h="21600" extrusionOk="0">
                  <a:moveTo>
                    <a:pt x="19396" y="0"/>
                  </a:moveTo>
                  <a:cubicBezTo>
                    <a:pt x="19997" y="0"/>
                    <a:pt x="20536" y="855"/>
                    <a:pt x="20948" y="2326"/>
                  </a:cubicBezTo>
                  <a:cubicBezTo>
                    <a:pt x="21361" y="3797"/>
                    <a:pt x="21600" y="5724"/>
                    <a:pt x="21600" y="7868"/>
                  </a:cubicBezTo>
                  <a:lnTo>
                    <a:pt x="21600" y="13876"/>
                  </a:lnTo>
                  <a:cubicBezTo>
                    <a:pt x="21600" y="16021"/>
                    <a:pt x="21360" y="17905"/>
                    <a:pt x="20949" y="19347"/>
                  </a:cubicBezTo>
                  <a:cubicBezTo>
                    <a:pt x="20549" y="20746"/>
                    <a:pt x="19997" y="21600"/>
                    <a:pt x="19396" y="21600"/>
                  </a:cubicBezTo>
                  <a:lnTo>
                    <a:pt x="2164" y="21600"/>
                  </a:lnTo>
                  <a:cubicBezTo>
                    <a:pt x="1563" y="21600"/>
                    <a:pt x="1022" y="20741"/>
                    <a:pt x="631" y="19347"/>
                  </a:cubicBezTo>
                  <a:cubicBezTo>
                    <a:pt x="241" y="17952"/>
                    <a:pt x="0" y="16021"/>
                    <a:pt x="0" y="13876"/>
                  </a:cubicBezTo>
                  <a:lnTo>
                    <a:pt x="0" y="7868"/>
                  </a:lnTo>
                  <a:cubicBezTo>
                    <a:pt x="0" y="5724"/>
                    <a:pt x="239" y="3753"/>
                    <a:pt x="631" y="2326"/>
                  </a:cubicBezTo>
                  <a:cubicBezTo>
                    <a:pt x="1035" y="856"/>
                    <a:pt x="1563" y="0"/>
                    <a:pt x="2164" y="0"/>
                  </a:cubicBezTo>
                  <a:lnTo>
                    <a:pt x="19396" y="0"/>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1" name="Shape">
              <a:extLst>
                <a:ext uri="{FF2B5EF4-FFF2-40B4-BE49-F238E27FC236}">
                  <a16:creationId xmlns:a16="http://schemas.microsoft.com/office/drawing/2014/main" id="{24D4A9D9-3B8D-2C4B-AE59-CA69CFC9FC1D}"/>
                </a:ext>
              </a:extLst>
            </p:cNvPr>
            <p:cNvSpPr/>
            <p:nvPr/>
          </p:nvSpPr>
          <p:spPr>
            <a:xfrm>
              <a:off x="112948" y="2004959"/>
              <a:ext cx="202920" cy="544292"/>
            </a:xfrm>
            <a:custGeom>
              <a:avLst/>
              <a:gdLst/>
              <a:ahLst/>
              <a:cxnLst>
                <a:cxn ang="0">
                  <a:pos x="wd2" y="hd2"/>
                </a:cxn>
                <a:cxn ang="5400000">
                  <a:pos x="wd2" y="hd2"/>
                </a:cxn>
                <a:cxn ang="10800000">
                  <a:pos x="wd2" y="hd2"/>
                </a:cxn>
                <a:cxn ang="16200000">
                  <a:pos x="wd2" y="hd2"/>
                </a:cxn>
              </a:cxnLst>
              <a:rect l="0" t="0" r="r" b="b"/>
              <a:pathLst>
                <a:path w="21282" h="21480" extrusionOk="0">
                  <a:moveTo>
                    <a:pt x="5401" y="4"/>
                  </a:moveTo>
                  <a:cubicBezTo>
                    <a:pt x="14291" y="-120"/>
                    <a:pt x="21600" y="2631"/>
                    <a:pt x="21271" y="5975"/>
                  </a:cubicBezTo>
                  <a:lnTo>
                    <a:pt x="21271" y="12091"/>
                  </a:lnTo>
                  <a:cubicBezTo>
                    <a:pt x="15056" y="12091"/>
                    <a:pt x="9796" y="12080"/>
                    <a:pt x="6071" y="12073"/>
                  </a:cubicBezTo>
                  <a:cubicBezTo>
                    <a:pt x="2345" y="12066"/>
                    <a:pt x="159" y="12073"/>
                    <a:pt x="0" y="12073"/>
                  </a:cubicBezTo>
                  <a:lnTo>
                    <a:pt x="96" y="453"/>
                  </a:lnTo>
                  <a:cubicBezTo>
                    <a:pt x="1736" y="192"/>
                    <a:pt x="3526" y="30"/>
                    <a:pt x="5401" y="4"/>
                  </a:cubicBezTo>
                  <a:close/>
                  <a:moveTo>
                    <a:pt x="6740" y="16372"/>
                  </a:moveTo>
                  <a:cubicBezTo>
                    <a:pt x="10484" y="16372"/>
                    <a:pt x="13527" y="17517"/>
                    <a:pt x="13527" y="18926"/>
                  </a:cubicBezTo>
                  <a:cubicBezTo>
                    <a:pt x="13527" y="20335"/>
                    <a:pt x="10484" y="21480"/>
                    <a:pt x="6740" y="21480"/>
                  </a:cubicBezTo>
                  <a:cubicBezTo>
                    <a:pt x="2997" y="21480"/>
                    <a:pt x="0" y="20335"/>
                    <a:pt x="0" y="18926"/>
                  </a:cubicBezTo>
                  <a:cubicBezTo>
                    <a:pt x="0" y="17517"/>
                    <a:pt x="2997" y="16372"/>
                    <a:pt x="6740" y="16372"/>
                  </a:cubicBezTo>
                  <a:close/>
                </a:path>
              </a:pathLst>
            </a:custGeom>
            <a:solidFill>
              <a:srgbClr val="E5E5E5"/>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nvGrpSpPr>
            <p:cNvPr id="12" name="Group">
              <a:extLst>
                <a:ext uri="{FF2B5EF4-FFF2-40B4-BE49-F238E27FC236}">
                  <a16:creationId xmlns:a16="http://schemas.microsoft.com/office/drawing/2014/main" id="{816FC43C-6A44-3F43-96F5-7335B9C11662}"/>
                </a:ext>
              </a:extLst>
            </p:cNvPr>
            <p:cNvGrpSpPr/>
            <p:nvPr/>
          </p:nvGrpSpPr>
          <p:grpSpPr>
            <a:xfrm>
              <a:off x="2078855" y="-1"/>
              <a:ext cx="2836500" cy="1665234"/>
              <a:chOff x="0" y="0"/>
              <a:chExt cx="2836498" cy="1665232"/>
            </a:xfrm>
          </p:grpSpPr>
          <p:sp>
            <p:nvSpPr>
              <p:cNvPr id="14" name="Shape">
                <a:extLst>
                  <a:ext uri="{FF2B5EF4-FFF2-40B4-BE49-F238E27FC236}">
                    <a16:creationId xmlns:a16="http://schemas.microsoft.com/office/drawing/2014/main" id="{6C6CE489-017B-8649-BAD3-714AAD29918F}"/>
                  </a:ext>
                </a:extLst>
              </p:cNvPr>
              <p:cNvSpPr/>
              <p:nvPr/>
            </p:nvSpPr>
            <p:spPr>
              <a:xfrm>
                <a:off x="0" y="0"/>
                <a:ext cx="2836499" cy="1665233"/>
              </a:xfrm>
              <a:custGeom>
                <a:avLst/>
                <a:gdLst/>
                <a:ahLst/>
                <a:cxnLst>
                  <a:cxn ang="0">
                    <a:pos x="wd2" y="hd2"/>
                  </a:cxn>
                  <a:cxn ang="5400000">
                    <a:pos x="wd2" y="hd2"/>
                  </a:cxn>
                  <a:cxn ang="10800000">
                    <a:pos x="wd2" y="hd2"/>
                  </a:cxn>
                  <a:cxn ang="16200000">
                    <a:pos x="wd2" y="hd2"/>
                  </a:cxn>
                </a:cxnLst>
                <a:rect l="0" t="0" r="r" b="b"/>
                <a:pathLst>
                  <a:path w="21600" h="21600" extrusionOk="0">
                    <a:moveTo>
                      <a:pt x="19662" y="0"/>
                    </a:moveTo>
                    <a:lnTo>
                      <a:pt x="1938" y="0"/>
                    </a:lnTo>
                    <a:cubicBezTo>
                      <a:pt x="1383" y="0"/>
                      <a:pt x="1101" y="0"/>
                      <a:pt x="801" y="162"/>
                    </a:cubicBezTo>
                    <a:cubicBezTo>
                      <a:pt x="473" y="365"/>
                      <a:pt x="214" y="805"/>
                      <a:pt x="95" y="1364"/>
                    </a:cubicBezTo>
                    <a:cubicBezTo>
                      <a:pt x="0" y="1875"/>
                      <a:pt x="0" y="2355"/>
                      <a:pt x="0" y="3317"/>
                    </a:cubicBezTo>
                    <a:lnTo>
                      <a:pt x="0" y="18298"/>
                    </a:lnTo>
                    <a:cubicBezTo>
                      <a:pt x="0" y="19245"/>
                      <a:pt x="0" y="19725"/>
                      <a:pt x="95" y="20236"/>
                    </a:cubicBezTo>
                    <a:cubicBezTo>
                      <a:pt x="214" y="20795"/>
                      <a:pt x="473" y="21235"/>
                      <a:pt x="801" y="21438"/>
                    </a:cubicBezTo>
                    <a:cubicBezTo>
                      <a:pt x="1101" y="21600"/>
                      <a:pt x="1383" y="21600"/>
                      <a:pt x="1947" y="21600"/>
                    </a:cubicBezTo>
                    <a:lnTo>
                      <a:pt x="19662" y="21600"/>
                    </a:lnTo>
                    <a:cubicBezTo>
                      <a:pt x="20217" y="21600"/>
                      <a:pt x="20499" y="21600"/>
                      <a:pt x="20799" y="21438"/>
                    </a:cubicBezTo>
                    <a:cubicBezTo>
                      <a:pt x="21127" y="21235"/>
                      <a:pt x="21386" y="20795"/>
                      <a:pt x="21505" y="20236"/>
                    </a:cubicBezTo>
                    <a:cubicBezTo>
                      <a:pt x="21600" y="19725"/>
                      <a:pt x="21600" y="19245"/>
                      <a:pt x="21600" y="18283"/>
                    </a:cubicBezTo>
                    <a:lnTo>
                      <a:pt x="21600" y="3302"/>
                    </a:lnTo>
                    <a:cubicBezTo>
                      <a:pt x="21600" y="2355"/>
                      <a:pt x="21600" y="1875"/>
                      <a:pt x="21505" y="1364"/>
                    </a:cubicBezTo>
                    <a:cubicBezTo>
                      <a:pt x="21386" y="805"/>
                      <a:pt x="21127" y="365"/>
                      <a:pt x="20799" y="162"/>
                    </a:cubicBezTo>
                    <a:cubicBezTo>
                      <a:pt x="20499" y="0"/>
                      <a:pt x="20217" y="0"/>
                      <a:pt x="19653" y="0"/>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nvGrpSpPr>
              <p:cNvPr id="15" name="Group">
                <a:extLst>
                  <a:ext uri="{FF2B5EF4-FFF2-40B4-BE49-F238E27FC236}">
                    <a16:creationId xmlns:a16="http://schemas.microsoft.com/office/drawing/2014/main" id="{B5F771A3-8EDA-AE47-9821-B6ADE58AE5A8}"/>
                  </a:ext>
                </a:extLst>
              </p:cNvPr>
              <p:cNvGrpSpPr/>
              <p:nvPr/>
            </p:nvGrpSpPr>
            <p:grpSpPr>
              <a:xfrm>
                <a:off x="918679" y="333046"/>
                <a:ext cx="999141" cy="999140"/>
                <a:chOff x="0" y="0"/>
                <a:chExt cx="999139" cy="999139"/>
              </a:xfrm>
            </p:grpSpPr>
            <p:sp>
              <p:nvSpPr>
                <p:cNvPr id="16" name="Circle">
                  <a:extLst>
                    <a:ext uri="{FF2B5EF4-FFF2-40B4-BE49-F238E27FC236}">
                      <a16:creationId xmlns:a16="http://schemas.microsoft.com/office/drawing/2014/main" id="{7E6288E6-F6AB-F84B-BD89-9BD9D749EA87}"/>
                    </a:ext>
                  </a:extLst>
                </p:cNvPr>
                <p:cNvSpPr/>
                <p:nvPr/>
              </p:nvSpPr>
              <p:spPr>
                <a:xfrm>
                  <a:off x="0" y="0"/>
                  <a:ext cx="999140" cy="999140"/>
                </a:xfrm>
                <a:prstGeom prst="ellipse">
                  <a:avLst/>
                </a:prstGeom>
                <a:solidFill>
                  <a:srgbClr val="FFFFFF"/>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7" name="Shape">
                  <a:extLst>
                    <a:ext uri="{FF2B5EF4-FFF2-40B4-BE49-F238E27FC236}">
                      <a16:creationId xmlns:a16="http://schemas.microsoft.com/office/drawing/2014/main" id="{852B070D-BFCE-2442-B33E-B8CF34EF51F8}"/>
                    </a:ext>
                  </a:extLst>
                </p:cNvPr>
                <p:cNvSpPr/>
                <p:nvPr/>
              </p:nvSpPr>
              <p:spPr>
                <a:xfrm>
                  <a:off x="208036" y="208309"/>
                  <a:ext cx="582833" cy="582832"/>
                </a:xfrm>
                <a:custGeom>
                  <a:avLst/>
                  <a:gdLst/>
                  <a:ahLst/>
                  <a:cxnLst>
                    <a:cxn ang="0">
                      <a:pos x="wd2" y="hd2"/>
                    </a:cxn>
                    <a:cxn ang="5400000">
                      <a:pos x="wd2" y="hd2"/>
                    </a:cxn>
                    <a:cxn ang="10800000">
                      <a:pos x="wd2" y="hd2"/>
                    </a:cxn>
                    <a:cxn ang="16200000">
                      <a:pos x="wd2" y="hd2"/>
                    </a:cxn>
                  </a:cxnLst>
                  <a:rect l="0" t="0" r="r" b="b"/>
                  <a:pathLst>
                    <a:path w="21600" h="21600" extrusionOk="0">
                      <a:moveTo>
                        <a:pt x="13288" y="0"/>
                      </a:moveTo>
                      <a:lnTo>
                        <a:pt x="13288" y="8312"/>
                      </a:lnTo>
                      <a:lnTo>
                        <a:pt x="21600" y="8312"/>
                      </a:lnTo>
                      <a:lnTo>
                        <a:pt x="21600" y="13269"/>
                      </a:lnTo>
                      <a:lnTo>
                        <a:pt x="13288" y="13269"/>
                      </a:lnTo>
                      <a:lnTo>
                        <a:pt x="13288" y="21600"/>
                      </a:lnTo>
                      <a:lnTo>
                        <a:pt x="8331" y="21600"/>
                      </a:lnTo>
                      <a:lnTo>
                        <a:pt x="8331" y="13269"/>
                      </a:lnTo>
                      <a:lnTo>
                        <a:pt x="0" y="13269"/>
                      </a:lnTo>
                      <a:lnTo>
                        <a:pt x="0" y="8312"/>
                      </a:lnTo>
                      <a:lnTo>
                        <a:pt x="8331" y="8312"/>
                      </a:lnTo>
                      <a:lnTo>
                        <a:pt x="8331" y="0"/>
                      </a:lnTo>
                      <a:lnTo>
                        <a:pt x="13288" y="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grpSp>
        <p:sp>
          <p:nvSpPr>
            <p:cNvPr id="13" name="Shape">
              <a:extLst>
                <a:ext uri="{FF2B5EF4-FFF2-40B4-BE49-F238E27FC236}">
                  <a16:creationId xmlns:a16="http://schemas.microsoft.com/office/drawing/2014/main" id="{C09A2B6B-08D7-7D43-B532-2E9DFFA34FA0}"/>
                </a:ext>
              </a:extLst>
            </p:cNvPr>
            <p:cNvSpPr/>
            <p:nvPr/>
          </p:nvSpPr>
          <p:spPr>
            <a:xfrm>
              <a:off x="0" y="2155589"/>
              <a:ext cx="5080001" cy="1025681"/>
            </a:xfrm>
            <a:custGeom>
              <a:avLst/>
              <a:gdLst/>
              <a:ahLst/>
              <a:cxnLst>
                <a:cxn ang="0">
                  <a:pos x="wd2" y="hd2"/>
                </a:cxn>
                <a:cxn ang="5400000">
                  <a:pos x="wd2" y="hd2"/>
                </a:cxn>
                <a:cxn ang="10800000">
                  <a:pos x="wd2" y="hd2"/>
                </a:cxn>
                <a:cxn ang="16200000">
                  <a:pos x="wd2" y="hd2"/>
                </a:cxn>
              </a:cxnLst>
              <a:rect l="0" t="0" r="r" b="b"/>
              <a:pathLst>
                <a:path w="21600" h="21600" extrusionOk="0">
                  <a:moveTo>
                    <a:pt x="16110" y="0"/>
                  </a:moveTo>
                  <a:cubicBezTo>
                    <a:pt x="17312" y="0"/>
                    <a:pt x="18288" y="4841"/>
                    <a:pt x="18288" y="10795"/>
                  </a:cubicBezTo>
                  <a:cubicBezTo>
                    <a:pt x="18288" y="16749"/>
                    <a:pt x="17312" y="21600"/>
                    <a:pt x="16110" y="21600"/>
                  </a:cubicBezTo>
                  <a:cubicBezTo>
                    <a:pt x="14908" y="21600"/>
                    <a:pt x="13929" y="16749"/>
                    <a:pt x="13929" y="10795"/>
                  </a:cubicBezTo>
                  <a:cubicBezTo>
                    <a:pt x="13929" y="4841"/>
                    <a:pt x="14908" y="0"/>
                    <a:pt x="16110" y="0"/>
                  </a:cubicBezTo>
                  <a:close/>
                  <a:moveTo>
                    <a:pt x="4857" y="0"/>
                  </a:moveTo>
                  <a:cubicBezTo>
                    <a:pt x="6059" y="0"/>
                    <a:pt x="7034" y="4841"/>
                    <a:pt x="7034" y="10795"/>
                  </a:cubicBezTo>
                  <a:cubicBezTo>
                    <a:pt x="7034" y="16749"/>
                    <a:pt x="6059" y="21600"/>
                    <a:pt x="4857" y="21600"/>
                  </a:cubicBezTo>
                  <a:cubicBezTo>
                    <a:pt x="3655" y="21600"/>
                    <a:pt x="2675" y="16749"/>
                    <a:pt x="2675" y="10795"/>
                  </a:cubicBezTo>
                  <a:cubicBezTo>
                    <a:pt x="2675" y="4841"/>
                    <a:pt x="3655" y="0"/>
                    <a:pt x="4857" y="0"/>
                  </a:cubicBezTo>
                  <a:close/>
                  <a:moveTo>
                    <a:pt x="21419" y="3189"/>
                  </a:moveTo>
                  <a:cubicBezTo>
                    <a:pt x="21468" y="3189"/>
                    <a:pt x="21514" y="3290"/>
                    <a:pt x="21547" y="3452"/>
                  </a:cubicBezTo>
                  <a:cubicBezTo>
                    <a:pt x="21580" y="3614"/>
                    <a:pt x="21600" y="3832"/>
                    <a:pt x="21600" y="4077"/>
                  </a:cubicBezTo>
                  <a:lnTo>
                    <a:pt x="21600" y="9885"/>
                  </a:lnTo>
                  <a:cubicBezTo>
                    <a:pt x="21600" y="10130"/>
                    <a:pt x="21580" y="10350"/>
                    <a:pt x="21547" y="10510"/>
                  </a:cubicBezTo>
                  <a:cubicBezTo>
                    <a:pt x="21514" y="10669"/>
                    <a:pt x="21468" y="10762"/>
                    <a:pt x="21419" y="10762"/>
                  </a:cubicBezTo>
                  <a:lnTo>
                    <a:pt x="18622" y="10762"/>
                  </a:lnTo>
                  <a:cubicBezTo>
                    <a:pt x="18621" y="9576"/>
                    <a:pt x="18585" y="8399"/>
                    <a:pt x="18516" y="7266"/>
                  </a:cubicBezTo>
                  <a:cubicBezTo>
                    <a:pt x="18424" y="5783"/>
                    <a:pt x="18276" y="4398"/>
                    <a:pt x="18080" y="3189"/>
                  </a:cubicBezTo>
                  <a:cubicBezTo>
                    <a:pt x="19078" y="3189"/>
                    <a:pt x="19911" y="3189"/>
                    <a:pt x="20496" y="3189"/>
                  </a:cubicBezTo>
                  <a:cubicBezTo>
                    <a:pt x="21083" y="3189"/>
                    <a:pt x="21419" y="3189"/>
                    <a:pt x="21419" y="3189"/>
                  </a:cubicBezTo>
                  <a:close/>
                  <a:moveTo>
                    <a:pt x="14154" y="3189"/>
                  </a:moveTo>
                  <a:cubicBezTo>
                    <a:pt x="13984" y="4228"/>
                    <a:pt x="13847" y="5404"/>
                    <a:pt x="13754" y="6685"/>
                  </a:cubicBezTo>
                  <a:cubicBezTo>
                    <a:pt x="13661" y="7964"/>
                    <a:pt x="13610" y="9330"/>
                    <a:pt x="13610" y="10762"/>
                  </a:cubicBezTo>
                  <a:lnTo>
                    <a:pt x="7339" y="10762"/>
                  </a:lnTo>
                  <a:cubicBezTo>
                    <a:pt x="7330" y="9332"/>
                    <a:pt x="7275" y="7969"/>
                    <a:pt x="7185" y="6685"/>
                  </a:cubicBezTo>
                  <a:cubicBezTo>
                    <a:pt x="7096" y="5427"/>
                    <a:pt x="6973" y="4255"/>
                    <a:pt x="6819" y="3189"/>
                  </a:cubicBezTo>
                  <a:cubicBezTo>
                    <a:pt x="7967" y="3189"/>
                    <a:pt x="9194" y="3189"/>
                    <a:pt x="10433" y="3189"/>
                  </a:cubicBezTo>
                  <a:cubicBezTo>
                    <a:pt x="11686" y="3189"/>
                    <a:pt x="12952" y="3189"/>
                    <a:pt x="14154" y="3189"/>
                  </a:cubicBezTo>
                  <a:close/>
                  <a:moveTo>
                    <a:pt x="2881" y="3189"/>
                  </a:moveTo>
                  <a:cubicBezTo>
                    <a:pt x="2717" y="4239"/>
                    <a:pt x="2584" y="5414"/>
                    <a:pt x="2491" y="6685"/>
                  </a:cubicBezTo>
                  <a:cubicBezTo>
                    <a:pt x="2398" y="7965"/>
                    <a:pt x="2347" y="9331"/>
                    <a:pt x="2341" y="10762"/>
                  </a:cubicBezTo>
                  <a:lnTo>
                    <a:pt x="670" y="10762"/>
                  </a:lnTo>
                  <a:lnTo>
                    <a:pt x="367" y="10762"/>
                  </a:lnTo>
                  <a:lnTo>
                    <a:pt x="179" y="10762"/>
                  </a:lnTo>
                  <a:cubicBezTo>
                    <a:pt x="130" y="10762"/>
                    <a:pt x="83" y="10671"/>
                    <a:pt x="51" y="10510"/>
                  </a:cubicBezTo>
                  <a:cubicBezTo>
                    <a:pt x="18" y="10348"/>
                    <a:pt x="0" y="10130"/>
                    <a:pt x="0" y="9885"/>
                  </a:cubicBezTo>
                  <a:lnTo>
                    <a:pt x="0" y="4077"/>
                  </a:lnTo>
                  <a:cubicBezTo>
                    <a:pt x="0" y="3832"/>
                    <a:pt x="18" y="3602"/>
                    <a:pt x="51" y="3441"/>
                  </a:cubicBezTo>
                  <a:cubicBezTo>
                    <a:pt x="83" y="3280"/>
                    <a:pt x="130" y="3189"/>
                    <a:pt x="179" y="3189"/>
                  </a:cubicBezTo>
                  <a:cubicBezTo>
                    <a:pt x="179" y="3189"/>
                    <a:pt x="232" y="3187"/>
                    <a:pt x="301" y="3189"/>
                  </a:cubicBezTo>
                  <a:cubicBezTo>
                    <a:pt x="370" y="3191"/>
                    <a:pt x="458" y="3186"/>
                    <a:pt x="520" y="3189"/>
                  </a:cubicBezTo>
                  <a:cubicBezTo>
                    <a:pt x="533" y="3188"/>
                    <a:pt x="765" y="3190"/>
                    <a:pt x="1173" y="3189"/>
                  </a:cubicBezTo>
                  <a:cubicBezTo>
                    <a:pt x="1582" y="3188"/>
                    <a:pt x="2167" y="3190"/>
                    <a:pt x="2881" y="3189"/>
                  </a:cubicBezTo>
                  <a:close/>
                  <a:moveTo>
                    <a:pt x="16133" y="5118"/>
                  </a:moveTo>
                  <a:cubicBezTo>
                    <a:pt x="15488" y="5118"/>
                    <a:pt x="14966" y="7713"/>
                    <a:pt x="14966" y="10904"/>
                  </a:cubicBezTo>
                  <a:cubicBezTo>
                    <a:pt x="14966" y="14096"/>
                    <a:pt x="15488" y="16679"/>
                    <a:pt x="16133" y="16679"/>
                  </a:cubicBezTo>
                  <a:cubicBezTo>
                    <a:pt x="16777" y="16679"/>
                    <a:pt x="17299" y="14096"/>
                    <a:pt x="17299" y="10904"/>
                  </a:cubicBezTo>
                  <a:cubicBezTo>
                    <a:pt x="17299" y="7713"/>
                    <a:pt x="16777" y="5118"/>
                    <a:pt x="16133" y="5118"/>
                  </a:cubicBezTo>
                  <a:close/>
                  <a:moveTo>
                    <a:pt x="4877" y="5118"/>
                  </a:moveTo>
                  <a:cubicBezTo>
                    <a:pt x="4232" y="5118"/>
                    <a:pt x="3711" y="7713"/>
                    <a:pt x="3711" y="10904"/>
                  </a:cubicBezTo>
                  <a:cubicBezTo>
                    <a:pt x="3711" y="14096"/>
                    <a:pt x="4232" y="16679"/>
                    <a:pt x="4877" y="16679"/>
                  </a:cubicBezTo>
                  <a:cubicBezTo>
                    <a:pt x="5521" y="16679"/>
                    <a:pt x="6045" y="14096"/>
                    <a:pt x="6045" y="10904"/>
                  </a:cubicBezTo>
                  <a:cubicBezTo>
                    <a:pt x="6045" y="7713"/>
                    <a:pt x="5521" y="5118"/>
                    <a:pt x="4877" y="5118"/>
                  </a:cubicBezTo>
                  <a:close/>
                  <a:moveTo>
                    <a:pt x="16135" y="7551"/>
                  </a:moveTo>
                  <a:cubicBezTo>
                    <a:pt x="16311" y="7551"/>
                    <a:pt x="16487" y="7891"/>
                    <a:pt x="16622" y="8559"/>
                  </a:cubicBezTo>
                  <a:cubicBezTo>
                    <a:pt x="16891" y="9895"/>
                    <a:pt x="16891" y="12056"/>
                    <a:pt x="16622" y="13392"/>
                  </a:cubicBezTo>
                  <a:cubicBezTo>
                    <a:pt x="16352" y="14727"/>
                    <a:pt x="15918" y="14727"/>
                    <a:pt x="15648" y="13392"/>
                  </a:cubicBezTo>
                  <a:cubicBezTo>
                    <a:pt x="15378" y="12056"/>
                    <a:pt x="15378" y="9895"/>
                    <a:pt x="15648" y="8559"/>
                  </a:cubicBezTo>
                  <a:cubicBezTo>
                    <a:pt x="15783" y="7891"/>
                    <a:pt x="15958" y="7551"/>
                    <a:pt x="16135" y="7551"/>
                  </a:cubicBezTo>
                  <a:close/>
                  <a:moveTo>
                    <a:pt x="4879" y="7551"/>
                  </a:moveTo>
                  <a:cubicBezTo>
                    <a:pt x="5056" y="7551"/>
                    <a:pt x="5233" y="7891"/>
                    <a:pt x="5368" y="8559"/>
                  </a:cubicBezTo>
                  <a:cubicBezTo>
                    <a:pt x="5638" y="9895"/>
                    <a:pt x="5638" y="12056"/>
                    <a:pt x="5368" y="13392"/>
                  </a:cubicBezTo>
                  <a:cubicBezTo>
                    <a:pt x="5098" y="14727"/>
                    <a:pt x="4662" y="14727"/>
                    <a:pt x="4392" y="13392"/>
                  </a:cubicBezTo>
                  <a:cubicBezTo>
                    <a:pt x="4122" y="12056"/>
                    <a:pt x="4122" y="9895"/>
                    <a:pt x="4392" y="8559"/>
                  </a:cubicBezTo>
                  <a:cubicBezTo>
                    <a:pt x="4527" y="7891"/>
                    <a:pt x="4702" y="7551"/>
                    <a:pt x="4879" y="7551"/>
                  </a:cubicBezTo>
                  <a:close/>
                </a:path>
              </a:pathLst>
            </a:custGeom>
            <a:solidFill>
              <a:schemeClr val="tx1">
                <a:lumMod val="60000"/>
                <a:lumOff val="4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sp>
        <p:nvSpPr>
          <p:cNvPr id="20" name="TextBox 19">
            <a:extLst>
              <a:ext uri="{FF2B5EF4-FFF2-40B4-BE49-F238E27FC236}">
                <a16:creationId xmlns:a16="http://schemas.microsoft.com/office/drawing/2014/main" id="{2037F4BD-1C92-1F43-9DDC-EC7E79289E90}"/>
              </a:ext>
            </a:extLst>
          </p:cNvPr>
          <p:cNvSpPr txBox="1"/>
          <p:nvPr/>
        </p:nvSpPr>
        <p:spPr>
          <a:xfrm>
            <a:off x="7625735" y="612372"/>
            <a:ext cx="912621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MEDICAL INFOGRAPHIC</a:t>
            </a:r>
          </a:p>
        </p:txBody>
      </p:sp>
      <p:sp>
        <p:nvSpPr>
          <p:cNvPr id="21" name="TextBox 20">
            <a:extLst>
              <a:ext uri="{FF2B5EF4-FFF2-40B4-BE49-F238E27FC236}">
                <a16:creationId xmlns:a16="http://schemas.microsoft.com/office/drawing/2014/main" id="{2FE8D055-C64E-AE45-B515-0DA7AED57BD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2" name="Oval 21">
            <a:extLst>
              <a:ext uri="{FF2B5EF4-FFF2-40B4-BE49-F238E27FC236}">
                <a16:creationId xmlns:a16="http://schemas.microsoft.com/office/drawing/2014/main" id="{D6C64246-C26A-3D41-8802-73DAE1985D30}"/>
              </a:ext>
            </a:extLst>
          </p:cNvPr>
          <p:cNvSpPr/>
          <p:nvPr/>
        </p:nvSpPr>
        <p:spPr>
          <a:xfrm>
            <a:off x="13743305" y="4392712"/>
            <a:ext cx="1346200" cy="1346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Oval 22">
            <a:extLst>
              <a:ext uri="{FF2B5EF4-FFF2-40B4-BE49-F238E27FC236}">
                <a16:creationId xmlns:a16="http://schemas.microsoft.com/office/drawing/2014/main" id="{EAA2BDD7-9C44-3D47-8896-4E1B63B8B69A}"/>
              </a:ext>
            </a:extLst>
          </p:cNvPr>
          <p:cNvSpPr/>
          <p:nvPr/>
        </p:nvSpPr>
        <p:spPr>
          <a:xfrm>
            <a:off x="13743305" y="8614074"/>
            <a:ext cx="1346200" cy="1346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Freeform 403">
            <a:extLst>
              <a:ext uri="{FF2B5EF4-FFF2-40B4-BE49-F238E27FC236}">
                <a16:creationId xmlns:a16="http://schemas.microsoft.com/office/drawing/2014/main" id="{CE65EBE7-0C01-3F48-9BE9-16812298092C}"/>
              </a:ext>
            </a:extLst>
          </p:cNvPr>
          <p:cNvSpPr>
            <a:spLocks noChangeArrowheads="1"/>
          </p:cNvSpPr>
          <p:nvPr/>
        </p:nvSpPr>
        <p:spPr bwMode="auto">
          <a:xfrm>
            <a:off x="14017107" y="4681178"/>
            <a:ext cx="798596" cy="769268"/>
          </a:xfrm>
          <a:custGeom>
            <a:avLst/>
            <a:gdLst>
              <a:gd name="T0" fmla="*/ 368358 w 309204"/>
              <a:gd name="T1" fmla="*/ 251101 h 298091"/>
              <a:gd name="T2" fmla="*/ 283257 w 309204"/>
              <a:gd name="T3" fmla="*/ 342828 h 298091"/>
              <a:gd name="T4" fmla="*/ 237739 w 309204"/>
              <a:gd name="T5" fmla="*/ 299585 h 298091"/>
              <a:gd name="T6" fmla="*/ 250272 w 309204"/>
              <a:gd name="T7" fmla="*/ 287792 h 298091"/>
              <a:gd name="T8" fmla="*/ 355823 w 309204"/>
              <a:gd name="T9" fmla="*/ 240617 h 298091"/>
              <a:gd name="T10" fmla="*/ 14513 w 309204"/>
              <a:gd name="T11" fmla="*/ 223570 h 298091"/>
              <a:gd name="T12" fmla="*/ 17152 w 309204"/>
              <a:gd name="T13" fmla="*/ 280162 h 298091"/>
              <a:gd name="T14" fmla="*/ 87739 w 309204"/>
              <a:gd name="T15" fmla="*/ 473626 h 298091"/>
              <a:gd name="T16" fmla="*/ 75863 w 309204"/>
              <a:gd name="T17" fmla="*/ 472967 h 298091"/>
              <a:gd name="T18" fmla="*/ 3959 w 309204"/>
              <a:gd name="T19" fmla="*/ 230149 h 298091"/>
              <a:gd name="T20" fmla="*/ 213356 w 309204"/>
              <a:gd name="T21" fmla="*/ 175743 h 298091"/>
              <a:gd name="T22" fmla="*/ 281401 w 309204"/>
              <a:gd name="T23" fmla="*/ 416243 h 298091"/>
              <a:gd name="T24" fmla="*/ 348793 w 309204"/>
              <a:gd name="T25" fmla="*/ 175743 h 298091"/>
              <a:gd name="T26" fmla="*/ 274205 w 309204"/>
              <a:gd name="T27" fmla="*/ 210380 h 298091"/>
              <a:gd name="T28" fmla="*/ 213356 w 309204"/>
              <a:gd name="T29" fmla="*/ 158752 h 298091"/>
              <a:gd name="T30" fmla="*/ 348793 w 309204"/>
              <a:gd name="T31" fmla="*/ 158752 h 298091"/>
              <a:gd name="T32" fmla="*/ 285328 w 309204"/>
              <a:gd name="T33" fmla="*/ 433888 h 298091"/>
              <a:gd name="T34" fmla="*/ 276822 w 309204"/>
              <a:gd name="T35" fmla="*/ 433888 h 298091"/>
              <a:gd name="T36" fmla="*/ 213356 w 309204"/>
              <a:gd name="T37" fmla="*/ 158752 h 298091"/>
              <a:gd name="T38" fmla="*/ 513086 w 309204"/>
              <a:gd name="T39" fmla="*/ 282304 h 298091"/>
              <a:gd name="T40" fmla="*/ 496107 w 309204"/>
              <a:gd name="T41" fmla="*/ 282304 h 298091"/>
              <a:gd name="T42" fmla="*/ 428186 w 309204"/>
              <a:gd name="T43" fmla="*/ 112979 h 298091"/>
              <a:gd name="T44" fmla="*/ 282999 w 309204"/>
              <a:gd name="T45" fmla="*/ 49069 h 298091"/>
              <a:gd name="T46" fmla="*/ 282999 w 309204"/>
              <a:gd name="T47" fmla="*/ 66100 h 298091"/>
              <a:gd name="T48" fmla="*/ 282999 w 309204"/>
              <a:gd name="T49" fmla="*/ 493208 h 298091"/>
              <a:gd name="T50" fmla="*/ 439876 w 309204"/>
              <a:gd name="T51" fmla="*/ 436218 h 298091"/>
              <a:gd name="T52" fmla="*/ 282999 w 309204"/>
              <a:gd name="T53" fmla="*/ 510241 h 298091"/>
              <a:gd name="T54" fmla="*/ 282999 w 309204"/>
              <a:gd name="T55" fmla="*/ 49069 h 298091"/>
              <a:gd name="T56" fmla="*/ 562151 w 309204"/>
              <a:gd name="T57" fmla="*/ 280793 h 298091"/>
              <a:gd name="T58" fmla="*/ 382753 w 309204"/>
              <a:gd name="T59" fmla="*/ 541994 h 298091"/>
              <a:gd name="T60" fmla="*/ 378840 w 309204"/>
              <a:gd name="T61" fmla="*/ 525668 h 298091"/>
              <a:gd name="T62" fmla="*/ 281639 w 309204"/>
              <a:gd name="T63" fmla="*/ 16978 h 298091"/>
              <a:gd name="T64" fmla="*/ 183785 w 309204"/>
              <a:gd name="T65" fmla="*/ 26120 h 298091"/>
              <a:gd name="T66" fmla="*/ 281639 w 309204"/>
              <a:gd name="T67" fmla="*/ 0 h 29809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09204" h="298091">
                <a:moveTo>
                  <a:pt x="202248" y="131616"/>
                </a:moveTo>
                <a:cubicBezTo>
                  <a:pt x="204425" y="133418"/>
                  <a:pt x="204425" y="136301"/>
                  <a:pt x="202611" y="138103"/>
                </a:cubicBezTo>
                <a:lnTo>
                  <a:pt x="159068" y="187110"/>
                </a:lnTo>
                <a:cubicBezTo>
                  <a:pt x="158342" y="187831"/>
                  <a:pt x="156891" y="188552"/>
                  <a:pt x="155802" y="188552"/>
                </a:cubicBezTo>
                <a:cubicBezTo>
                  <a:pt x="154351" y="188552"/>
                  <a:pt x="153262" y="188191"/>
                  <a:pt x="152536" y="187110"/>
                </a:cubicBezTo>
                <a:lnTo>
                  <a:pt x="130765" y="164769"/>
                </a:lnTo>
                <a:cubicBezTo>
                  <a:pt x="128588" y="162967"/>
                  <a:pt x="128951" y="159724"/>
                  <a:pt x="130765" y="157922"/>
                </a:cubicBezTo>
                <a:cubicBezTo>
                  <a:pt x="132579" y="156120"/>
                  <a:pt x="135482" y="156120"/>
                  <a:pt x="137659" y="158282"/>
                </a:cubicBezTo>
                <a:lnTo>
                  <a:pt x="155439" y="176660"/>
                </a:lnTo>
                <a:lnTo>
                  <a:pt x="195716" y="132337"/>
                </a:lnTo>
                <a:cubicBezTo>
                  <a:pt x="197531" y="130175"/>
                  <a:pt x="200433" y="130175"/>
                  <a:pt x="202248" y="131616"/>
                </a:cubicBezTo>
                <a:close/>
                <a:moveTo>
                  <a:pt x="7983" y="122961"/>
                </a:moveTo>
                <a:cubicBezTo>
                  <a:pt x="10523" y="123323"/>
                  <a:pt x="11974" y="125856"/>
                  <a:pt x="11611" y="128390"/>
                </a:cubicBezTo>
                <a:cubicBezTo>
                  <a:pt x="10160" y="136714"/>
                  <a:pt x="9434" y="145400"/>
                  <a:pt x="9434" y="154086"/>
                </a:cubicBezTo>
                <a:cubicBezTo>
                  <a:pt x="9434" y="191363"/>
                  <a:pt x="23223" y="226469"/>
                  <a:pt x="48623" y="253975"/>
                </a:cubicBezTo>
                <a:cubicBezTo>
                  <a:pt x="50437" y="255784"/>
                  <a:pt x="50437" y="258680"/>
                  <a:pt x="48260" y="260489"/>
                </a:cubicBezTo>
                <a:cubicBezTo>
                  <a:pt x="47534" y="261213"/>
                  <a:pt x="46445" y="261575"/>
                  <a:pt x="44994" y="261575"/>
                </a:cubicBezTo>
                <a:cubicBezTo>
                  <a:pt x="43905" y="261575"/>
                  <a:pt x="42454" y="261213"/>
                  <a:pt x="41728" y="260127"/>
                </a:cubicBezTo>
                <a:cubicBezTo>
                  <a:pt x="14514" y="231174"/>
                  <a:pt x="0" y="193535"/>
                  <a:pt x="0" y="154086"/>
                </a:cubicBezTo>
                <a:cubicBezTo>
                  <a:pt x="0" y="145038"/>
                  <a:pt x="725" y="135628"/>
                  <a:pt x="2177" y="126580"/>
                </a:cubicBezTo>
                <a:cubicBezTo>
                  <a:pt x="2903" y="124047"/>
                  <a:pt x="5443" y="122237"/>
                  <a:pt x="7983" y="122961"/>
                </a:cubicBezTo>
                <a:close/>
                <a:moveTo>
                  <a:pt x="117354" y="96657"/>
                </a:moveTo>
                <a:cubicBezTo>
                  <a:pt x="96481" y="96657"/>
                  <a:pt x="79207" y="113910"/>
                  <a:pt x="79207" y="135117"/>
                </a:cubicBezTo>
                <a:cubicBezTo>
                  <a:pt x="79207" y="177889"/>
                  <a:pt x="141466" y="220303"/>
                  <a:pt x="154781" y="228929"/>
                </a:cubicBezTo>
                <a:cubicBezTo>
                  <a:pt x="167737" y="220303"/>
                  <a:pt x="229996" y="177889"/>
                  <a:pt x="229996" y="135117"/>
                </a:cubicBezTo>
                <a:cubicBezTo>
                  <a:pt x="229996" y="113910"/>
                  <a:pt x="212722" y="96657"/>
                  <a:pt x="191849" y="96657"/>
                </a:cubicBezTo>
                <a:cubicBezTo>
                  <a:pt x="178173" y="96657"/>
                  <a:pt x="165578" y="104205"/>
                  <a:pt x="158740" y="115707"/>
                </a:cubicBezTo>
                <a:cubicBezTo>
                  <a:pt x="156941" y="118583"/>
                  <a:pt x="152262" y="118583"/>
                  <a:pt x="150823" y="115707"/>
                </a:cubicBezTo>
                <a:cubicBezTo>
                  <a:pt x="143625" y="104205"/>
                  <a:pt x="131029" y="96657"/>
                  <a:pt x="117354" y="96657"/>
                </a:cubicBezTo>
                <a:close/>
                <a:moveTo>
                  <a:pt x="117354" y="87312"/>
                </a:moveTo>
                <a:cubicBezTo>
                  <a:pt x="132109" y="87312"/>
                  <a:pt x="145784" y="94141"/>
                  <a:pt x="154781" y="105284"/>
                </a:cubicBezTo>
                <a:cubicBezTo>
                  <a:pt x="163418" y="94141"/>
                  <a:pt x="177454" y="87312"/>
                  <a:pt x="191849" y="87312"/>
                </a:cubicBezTo>
                <a:cubicBezTo>
                  <a:pt x="218120" y="87312"/>
                  <a:pt x="239353" y="108878"/>
                  <a:pt x="239353" y="135117"/>
                </a:cubicBezTo>
                <a:cubicBezTo>
                  <a:pt x="239353" y="187594"/>
                  <a:pt x="160539" y="236477"/>
                  <a:pt x="156941" y="238634"/>
                </a:cubicBezTo>
                <a:cubicBezTo>
                  <a:pt x="156221" y="238993"/>
                  <a:pt x="155501" y="239353"/>
                  <a:pt x="154781" y="239353"/>
                </a:cubicBezTo>
                <a:cubicBezTo>
                  <a:pt x="153702" y="239353"/>
                  <a:pt x="152982" y="238993"/>
                  <a:pt x="152262" y="238634"/>
                </a:cubicBezTo>
                <a:cubicBezTo>
                  <a:pt x="148663" y="236477"/>
                  <a:pt x="69850" y="187594"/>
                  <a:pt x="69850" y="135117"/>
                </a:cubicBezTo>
                <a:cubicBezTo>
                  <a:pt x="69850" y="108878"/>
                  <a:pt x="91443" y="87312"/>
                  <a:pt x="117354" y="87312"/>
                </a:cubicBezTo>
                <a:close/>
                <a:moveTo>
                  <a:pt x="241984" y="61774"/>
                </a:moveTo>
                <a:cubicBezTo>
                  <a:pt x="267488" y="86053"/>
                  <a:pt x="282216" y="119752"/>
                  <a:pt x="282216" y="155264"/>
                </a:cubicBezTo>
                <a:cubicBezTo>
                  <a:pt x="282216" y="157800"/>
                  <a:pt x="280420" y="159975"/>
                  <a:pt x="277905" y="159975"/>
                </a:cubicBezTo>
                <a:cubicBezTo>
                  <a:pt x="275032" y="159975"/>
                  <a:pt x="272877" y="157800"/>
                  <a:pt x="272877" y="155264"/>
                </a:cubicBezTo>
                <a:cubicBezTo>
                  <a:pt x="272877" y="122651"/>
                  <a:pt x="259586" y="91126"/>
                  <a:pt x="235519" y="68659"/>
                </a:cubicBezTo>
                <a:cubicBezTo>
                  <a:pt x="233722" y="66848"/>
                  <a:pt x="233363" y="63949"/>
                  <a:pt x="235519" y="62137"/>
                </a:cubicBezTo>
                <a:cubicBezTo>
                  <a:pt x="236955" y="60325"/>
                  <a:pt x="240188" y="60325"/>
                  <a:pt x="241984" y="61774"/>
                </a:cubicBezTo>
                <a:close/>
                <a:moveTo>
                  <a:pt x="155660" y="26987"/>
                </a:moveTo>
                <a:cubicBezTo>
                  <a:pt x="158187" y="26987"/>
                  <a:pt x="160353" y="29149"/>
                  <a:pt x="160353" y="31671"/>
                </a:cubicBezTo>
                <a:cubicBezTo>
                  <a:pt x="160353" y="34553"/>
                  <a:pt x="158187" y="36354"/>
                  <a:pt x="155660" y="36354"/>
                </a:cubicBezTo>
                <a:cubicBezTo>
                  <a:pt x="90673" y="36354"/>
                  <a:pt x="37962" y="88956"/>
                  <a:pt x="37962" y="153807"/>
                </a:cubicBezTo>
                <a:cubicBezTo>
                  <a:pt x="37962" y="218658"/>
                  <a:pt x="90673" y="271259"/>
                  <a:pt x="155660" y="271259"/>
                </a:cubicBezTo>
                <a:cubicBezTo>
                  <a:pt x="185265" y="271259"/>
                  <a:pt x="213787" y="260091"/>
                  <a:pt x="235449" y="239915"/>
                </a:cubicBezTo>
                <a:cubicBezTo>
                  <a:pt x="237616" y="238113"/>
                  <a:pt x="240504" y="238113"/>
                  <a:pt x="241948" y="239915"/>
                </a:cubicBezTo>
                <a:cubicBezTo>
                  <a:pt x="244114" y="242076"/>
                  <a:pt x="243753" y="244959"/>
                  <a:pt x="241948" y="246760"/>
                </a:cubicBezTo>
                <a:cubicBezTo>
                  <a:pt x="218480" y="268377"/>
                  <a:pt x="187431" y="280627"/>
                  <a:pt x="155660" y="280627"/>
                </a:cubicBezTo>
                <a:cubicBezTo>
                  <a:pt x="85619" y="280627"/>
                  <a:pt x="28575" y="223702"/>
                  <a:pt x="28575" y="153807"/>
                </a:cubicBezTo>
                <a:cubicBezTo>
                  <a:pt x="28575" y="83912"/>
                  <a:pt x="85619" y="26987"/>
                  <a:pt x="155660" y="26987"/>
                </a:cubicBezTo>
                <a:close/>
                <a:moveTo>
                  <a:pt x="154912" y="0"/>
                </a:moveTo>
                <a:cubicBezTo>
                  <a:pt x="239952" y="0"/>
                  <a:pt x="309204" y="69315"/>
                  <a:pt x="309204" y="154433"/>
                </a:cubicBezTo>
                <a:cubicBezTo>
                  <a:pt x="309204" y="218001"/>
                  <a:pt x="270811" y="274387"/>
                  <a:pt x="211964" y="297732"/>
                </a:cubicBezTo>
                <a:cubicBezTo>
                  <a:pt x="211605" y="298091"/>
                  <a:pt x="210888" y="298091"/>
                  <a:pt x="210529" y="298091"/>
                </a:cubicBezTo>
                <a:cubicBezTo>
                  <a:pt x="208376" y="298091"/>
                  <a:pt x="206582" y="297013"/>
                  <a:pt x="206223" y="295218"/>
                </a:cubicBezTo>
                <a:cubicBezTo>
                  <a:pt x="204788" y="292704"/>
                  <a:pt x="206223" y="290190"/>
                  <a:pt x="208376" y="289112"/>
                </a:cubicBezTo>
                <a:cubicBezTo>
                  <a:pt x="263993" y="267204"/>
                  <a:pt x="299516" y="214051"/>
                  <a:pt x="299516" y="154433"/>
                </a:cubicBezTo>
                <a:cubicBezTo>
                  <a:pt x="299516" y="74343"/>
                  <a:pt x="234570" y="9338"/>
                  <a:pt x="154912" y="9338"/>
                </a:cubicBezTo>
                <a:cubicBezTo>
                  <a:pt x="138406" y="9338"/>
                  <a:pt x="122259" y="12211"/>
                  <a:pt x="106830" y="17598"/>
                </a:cubicBezTo>
                <a:cubicBezTo>
                  <a:pt x="104677" y="18316"/>
                  <a:pt x="101807" y="17239"/>
                  <a:pt x="101089" y="14366"/>
                </a:cubicBezTo>
                <a:cubicBezTo>
                  <a:pt x="100013" y="12211"/>
                  <a:pt x="101448" y="9697"/>
                  <a:pt x="103601" y="8619"/>
                </a:cubicBezTo>
                <a:cubicBezTo>
                  <a:pt x="120107" y="2873"/>
                  <a:pt x="137330" y="0"/>
                  <a:pt x="15491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5" name="Freeform 408">
            <a:extLst>
              <a:ext uri="{FF2B5EF4-FFF2-40B4-BE49-F238E27FC236}">
                <a16:creationId xmlns:a16="http://schemas.microsoft.com/office/drawing/2014/main" id="{2941CF43-E3A8-6046-8C35-1CF70D643FC6}"/>
              </a:ext>
            </a:extLst>
          </p:cNvPr>
          <p:cNvSpPr>
            <a:spLocks noChangeArrowheads="1"/>
          </p:cNvSpPr>
          <p:nvPr/>
        </p:nvSpPr>
        <p:spPr bwMode="auto">
          <a:xfrm>
            <a:off x="14044177" y="8887876"/>
            <a:ext cx="744454" cy="798596"/>
          </a:xfrm>
          <a:custGeom>
            <a:avLst/>
            <a:gdLst>
              <a:gd name="T0" fmla="*/ 431519 w 288274"/>
              <a:gd name="T1" fmla="*/ 446713 h 309204"/>
              <a:gd name="T2" fmla="*/ 500906 w 288274"/>
              <a:gd name="T3" fmla="*/ 371447 h 309204"/>
              <a:gd name="T4" fmla="*/ 519235 w 288274"/>
              <a:gd name="T5" fmla="*/ 442131 h 309204"/>
              <a:gd name="T6" fmla="*/ 471448 w 288274"/>
              <a:gd name="T7" fmla="*/ 459148 h 309204"/>
              <a:gd name="T8" fmla="*/ 416463 w 288274"/>
              <a:gd name="T9" fmla="*/ 457185 h 309204"/>
              <a:gd name="T10" fmla="*/ 325473 w 288274"/>
              <a:gd name="T11" fmla="*/ 485327 h 309204"/>
              <a:gd name="T12" fmla="*/ 273106 w 288274"/>
              <a:gd name="T13" fmla="*/ 459148 h 309204"/>
              <a:gd name="T14" fmla="*/ 200444 w 288274"/>
              <a:gd name="T15" fmla="*/ 506271 h 309204"/>
              <a:gd name="T16" fmla="*/ 185390 w 288274"/>
              <a:gd name="T17" fmla="*/ 502998 h 309204"/>
              <a:gd name="T18" fmla="*/ 119931 w 288274"/>
              <a:gd name="T19" fmla="*/ 463730 h 309204"/>
              <a:gd name="T20" fmla="*/ 72145 w 288274"/>
              <a:gd name="T21" fmla="*/ 446713 h 309204"/>
              <a:gd name="T22" fmla="*/ 173608 w 288274"/>
              <a:gd name="T23" fmla="*/ 359011 h 309204"/>
              <a:gd name="T24" fmla="*/ 214192 w 288274"/>
              <a:gd name="T25" fmla="*/ 450641 h 309204"/>
              <a:gd name="T26" fmla="*/ 289471 w 288274"/>
              <a:gd name="T27" fmla="*/ 388463 h 309204"/>
              <a:gd name="T28" fmla="*/ 328093 w 288274"/>
              <a:gd name="T29" fmla="*/ 456532 h 309204"/>
              <a:gd name="T30" fmla="*/ 234185 w 288274"/>
              <a:gd name="T31" fmla="*/ 288616 h 309204"/>
              <a:gd name="T32" fmla="*/ 306052 w 288274"/>
              <a:gd name="T33" fmla="*/ 305292 h 309204"/>
              <a:gd name="T34" fmla="*/ 234185 w 288274"/>
              <a:gd name="T35" fmla="*/ 288616 h 309204"/>
              <a:gd name="T36" fmla="*/ 193149 w 288274"/>
              <a:gd name="T37" fmla="*/ 296955 h 309204"/>
              <a:gd name="T38" fmla="*/ 130163 w 288274"/>
              <a:gd name="T39" fmla="*/ 296955 h 309204"/>
              <a:gd name="T40" fmla="*/ 85976 w 288274"/>
              <a:gd name="T41" fmla="*/ 288616 h 309204"/>
              <a:gd name="T42" fmla="*/ 72436 w 288274"/>
              <a:gd name="T43" fmla="*/ 305292 h 309204"/>
              <a:gd name="T44" fmla="*/ 274698 w 288274"/>
              <a:gd name="T45" fmla="*/ 222236 h 309204"/>
              <a:gd name="T46" fmla="*/ 363884 w 288274"/>
              <a:gd name="T47" fmla="*/ 238912 h 309204"/>
              <a:gd name="T48" fmla="*/ 274698 w 288274"/>
              <a:gd name="T49" fmla="*/ 222236 h 309204"/>
              <a:gd name="T50" fmla="*/ 236529 w 288274"/>
              <a:gd name="T51" fmla="*/ 230573 h 309204"/>
              <a:gd name="T52" fmla="*/ 130163 w 288274"/>
              <a:gd name="T53" fmla="*/ 230573 h 309204"/>
              <a:gd name="T54" fmla="*/ 85976 w 288274"/>
              <a:gd name="T55" fmla="*/ 222236 h 309204"/>
              <a:gd name="T56" fmla="*/ 72436 w 288274"/>
              <a:gd name="T57" fmla="*/ 238912 h 309204"/>
              <a:gd name="T58" fmla="*/ 242241 w 288274"/>
              <a:gd name="T59" fmla="*/ 155854 h 309204"/>
              <a:gd name="T60" fmla="*/ 366753 w 288274"/>
              <a:gd name="T61" fmla="*/ 172528 h 309204"/>
              <a:gd name="T62" fmla="*/ 242241 w 288274"/>
              <a:gd name="T63" fmla="*/ 155854 h 309204"/>
              <a:gd name="T64" fmla="*/ 201824 w 288274"/>
              <a:gd name="T65" fmla="*/ 164191 h 309204"/>
              <a:gd name="T66" fmla="*/ 130163 w 288274"/>
              <a:gd name="T67" fmla="*/ 164191 h 309204"/>
              <a:gd name="T68" fmla="*/ 85976 w 288274"/>
              <a:gd name="T69" fmla="*/ 155854 h 309204"/>
              <a:gd name="T70" fmla="*/ 72436 w 288274"/>
              <a:gd name="T71" fmla="*/ 172528 h 309204"/>
              <a:gd name="T72" fmla="*/ 219175 w 288274"/>
              <a:gd name="T73" fmla="*/ 17649 h 309204"/>
              <a:gd name="T74" fmla="*/ 150927 w 288274"/>
              <a:gd name="T75" fmla="*/ 42488 h 309204"/>
              <a:gd name="T76" fmla="*/ 150927 w 288274"/>
              <a:gd name="T77" fmla="*/ 93474 h 309204"/>
              <a:gd name="T78" fmla="*/ 296608 w 288274"/>
              <a:gd name="T79" fmla="*/ 50986 h 309204"/>
              <a:gd name="T80" fmla="*/ 236236 w 288274"/>
              <a:gd name="T81" fmla="*/ 33991 h 309204"/>
              <a:gd name="T82" fmla="*/ 252641 w 288274"/>
              <a:gd name="T83" fmla="*/ 25492 h 309204"/>
              <a:gd name="T84" fmla="*/ 313667 w 288274"/>
              <a:gd name="T85" fmla="*/ 59483 h 309204"/>
              <a:gd name="T86" fmla="*/ 439004 w 288274"/>
              <a:gd name="T87" fmla="*/ 297416 h 309204"/>
              <a:gd name="T88" fmla="*/ 421942 w 288274"/>
              <a:gd name="T89" fmla="*/ 101971 h 309204"/>
              <a:gd name="T90" fmla="*/ 313667 w 288274"/>
              <a:gd name="T91" fmla="*/ 85631 h 309204"/>
              <a:gd name="T92" fmla="*/ 125336 w 288274"/>
              <a:gd name="T93" fmla="*/ 85631 h 309204"/>
              <a:gd name="T94" fmla="*/ 17061 w 288274"/>
              <a:gd name="T95" fmla="*/ 101971 h 309204"/>
              <a:gd name="T96" fmla="*/ 396349 w 288274"/>
              <a:gd name="T97" fmla="*/ 545155 h 309204"/>
              <a:gd name="T98" fmla="*/ 430474 w 288274"/>
              <a:gd name="T99" fmla="*/ 491554 h 309204"/>
              <a:gd name="T100" fmla="*/ 396349 w 288274"/>
              <a:gd name="T101" fmla="*/ 562151 h 309204"/>
              <a:gd name="T102" fmla="*/ 0 w 288274"/>
              <a:gd name="T103" fmla="*/ 101971 h 309204"/>
              <a:gd name="T104" fmla="*/ 125336 w 288274"/>
              <a:gd name="T105" fmla="*/ 50986 h 309204"/>
              <a:gd name="T106" fmla="*/ 219175 w 288274"/>
              <a:gd name="T107" fmla="*/ 0 h 3092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88274" h="309204">
                <a:moveTo>
                  <a:pt x="222102" y="184510"/>
                </a:moveTo>
                <a:cubicBezTo>
                  <a:pt x="223898" y="184870"/>
                  <a:pt x="225335" y="186310"/>
                  <a:pt x="225695" y="188110"/>
                </a:cubicBezTo>
                <a:lnTo>
                  <a:pt x="236832" y="245709"/>
                </a:lnTo>
                <a:lnTo>
                  <a:pt x="251562" y="245709"/>
                </a:lnTo>
                <a:lnTo>
                  <a:pt x="270243" y="206830"/>
                </a:lnTo>
                <a:cubicBezTo>
                  <a:pt x="270962" y="205390"/>
                  <a:pt x="272758" y="204310"/>
                  <a:pt x="274914" y="204310"/>
                </a:cubicBezTo>
                <a:cubicBezTo>
                  <a:pt x="276710" y="204310"/>
                  <a:pt x="278147" y="205750"/>
                  <a:pt x="278866" y="207550"/>
                </a:cubicBezTo>
                <a:lnTo>
                  <a:pt x="288207" y="237429"/>
                </a:lnTo>
                <a:cubicBezTo>
                  <a:pt x="288566" y="239949"/>
                  <a:pt x="287488" y="242469"/>
                  <a:pt x="284973" y="243189"/>
                </a:cubicBezTo>
                <a:cubicBezTo>
                  <a:pt x="282458" y="243909"/>
                  <a:pt x="279944" y="242469"/>
                  <a:pt x="278866" y="240309"/>
                </a:cubicBezTo>
                <a:lnTo>
                  <a:pt x="273477" y="221949"/>
                </a:lnTo>
                <a:lnTo>
                  <a:pt x="258747" y="252549"/>
                </a:lnTo>
                <a:cubicBezTo>
                  <a:pt x="258028" y="253989"/>
                  <a:pt x="256232" y="255069"/>
                  <a:pt x="254436" y="255069"/>
                </a:cubicBezTo>
                <a:lnTo>
                  <a:pt x="233239" y="255069"/>
                </a:lnTo>
                <a:cubicBezTo>
                  <a:pt x="230724" y="255069"/>
                  <a:pt x="228928" y="253629"/>
                  <a:pt x="228569" y="251469"/>
                </a:cubicBezTo>
                <a:lnTo>
                  <a:pt x="218869" y="202150"/>
                </a:lnTo>
                <a:lnTo>
                  <a:pt x="182942" y="264428"/>
                </a:lnTo>
                <a:cubicBezTo>
                  <a:pt x="182224" y="266228"/>
                  <a:pt x="180068" y="266948"/>
                  <a:pt x="178631" y="266948"/>
                </a:cubicBezTo>
                <a:cubicBezTo>
                  <a:pt x="176475" y="266948"/>
                  <a:pt x="175038" y="265508"/>
                  <a:pt x="174679" y="263708"/>
                </a:cubicBezTo>
                <a:lnTo>
                  <a:pt x="162464" y="228069"/>
                </a:lnTo>
                <a:lnTo>
                  <a:pt x="149890" y="252549"/>
                </a:lnTo>
                <a:cubicBezTo>
                  <a:pt x="149171" y="253989"/>
                  <a:pt x="147375" y="255069"/>
                  <a:pt x="145579" y="255069"/>
                </a:cubicBezTo>
                <a:lnTo>
                  <a:pt x="124382" y="255069"/>
                </a:lnTo>
                <a:lnTo>
                  <a:pt x="110011" y="278468"/>
                </a:lnTo>
                <a:cubicBezTo>
                  <a:pt x="109293" y="279908"/>
                  <a:pt x="107497" y="280628"/>
                  <a:pt x="106059" y="280628"/>
                </a:cubicBezTo>
                <a:cubicBezTo>
                  <a:pt x="105700" y="280628"/>
                  <a:pt x="105700" y="280628"/>
                  <a:pt x="105341" y="280628"/>
                </a:cubicBezTo>
                <a:cubicBezTo>
                  <a:pt x="103185" y="280268"/>
                  <a:pt x="101748" y="278468"/>
                  <a:pt x="101748" y="276668"/>
                </a:cubicBezTo>
                <a:lnTo>
                  <a:pt x="91689" y="215469"/>
                </a:lnTo>
                <a:lnTo>
                  <a:pt x="69774" y="252909"/>
                </a:lnTo>
                <a:cubicBezTo>
                  <a:pt x="69055" y="253989"/>
                  <a:pt x="67259" y="255069"/>
                  <a:pt x="65822" y="255069"/>
                </a:cubicBezTo>
                <a:lnTo>
                  <a:pt x="39596" y="255069"/>
                </a:lnTo>
                <a:cubicBezTo>
                  <a:pt x="37081" y="255069"/>
                  <a:pt x="34925" y="252909"/>
                  <a:pt x="34925" y="250389"/>
                </a:cubicBezTo>
                <a:cubicBezTo>
                  <a:pt x="34925" y="247869"/>
                  <a:pt x="37081" y="245709"/>
                  <a:pt x="39596" y="245709"/>
                </a:cubicBezTo>
                <a:lnTo>
                  <a:pt x="62948" y="245709"/>
                </a:lnTo>
                <a:lnTo>
                  <a:pt x="90252" y="199630"/>
                </a:lnTo>
                <a:cubicBezTo>
                  <a:pt x="91330" y="197830"/>
                  <a:pt x="93126" y="197110"/>
                  <a:pt x="95282" y="197470"/>
                </a:cubicBezTo>
                <a:cubicBezTo>
                  <a:pt x="97078" y="197830"/>
                  <a:pt x="98515" y="199270"/>
                  <a:pt x="98874" y="201070"/>
                </a:cubicBezTo>
                <a:lnTo>
                  <a:pt x="108574" y="262628"/>
                </a:lnTo>
                <a:lnTo>
                  <a:pt x="117556" y="247869"/>
                </a:lnTo>
                <a:cubicBezTo>
                  <a:pt x="118274" y="246429"/>
                  <a:pt x="120071" y="245709"/>
                  <a:pt x="121508" y="245709"/>
                </a:cubicBezTo>
                <a:lnTo>
                  <a:pt x="142704" y="245709"/>
                </a:lnTo>
                <a:lnTo>
                  <a:pt x="158871" y="213669"/>
                </a:lnTo>
                <a:cubicBezTo>
                  <a:pt x="159949" y="211869"/>
                  <a:pt x="161745" y="211150"/>
                  <a:pt x="163542" y="211150"/>
                </a:cubicBezTo>
                <a:cubicBezTo>
                  <a:pt x="165338" y="211509"/>
                  <a:pt x="167134" y="212589"/>
                  <a:pt x="167494" y="214389"/>
                </a:cubicBezTo>
                <a:lnTo>
                  <a:pt x="180068" y="251109"/>
                </a:lnTo>
                <a:lnTo>
                  <a:pt x="217072" y="186670"/>
                </a:lnTo>
                <a:cubicBezTo>
                  <a:pt x="218150" y="184870"/>
                  <a:pt x="219946" y="184150"/>
                  <a:pt x="222102" y="184510"/>
                </a:cubicBezTo>
                <a:close/>
                <a:moveTo>
                  <a:pt x="128529" y="158750"/>
                </a:moveTo>
                <a:lnTo>
                  <a:pt x="167972" y="158750"/>
                </a:lnTo>
                <a:cubicBezTo>
                  <a:pt x="170505" y="158750"/>
                  <a:pt x="172676" y="160867"/>
                  <a:pt x="172676" y="163336"/>
                </a:cubicBezTo>
                <a:cubicBezTo>
                  <a:pt x="172676" y="165806"/>
                  <a:pt x="170505" y="167922"/>
                  <a:pt x="167972" y="167922"/>
                </a:cubicBezTo>
                <a:lnTo>
                  <a:pt x="128529" y="167922"/>
                </a:lnTo>
                <a:cubicBezTo>
                  <a:pt x="125634" y="167922"/>
                  <a:pt x="123825" y="165806"/>
                  <a:pt x="123825" y="163336"/>
                </a:cubicBezTo>
                <a:cubicBezTo>
                  <a:pt x="123825" y="160867"/>
                  <a:pt x="125634" y="158750"/>
                  <a:pt x="128529" y="158750"/>
                </a:cubicBezTo>
                <a:close/>
                <a:moveTo>
                  <a:pt x="76071" y="158750"/>
                </a:moveTo>
                <a:lnTo>
                  <a:pt x="101374" y="158750"/>
                </a:lnTo>
                <a:cubicBezTo>
                  <a:pt x="103868" y="158750"/>
                  <a:pt x="106007" y="160867"/>
                  <a:pt x="106007" y="163336"/>
                </a:cubicBezTo>
                <a:cubicBezTo>
                  <a:pt x="106007" y="165806"/>
                  <a:pt x="103868" y="167922"/>
                  <a:pt x="101374" y="167922"/>
                </a:cubicBezTo>
                <a:lnTo>
                  <a:pt x="76071" y="167922"/>
                </a:lnTo>
                <a:cubicBezTo>
                  <a:pt x="73576" y="167922"/>
                  <a:pt x="71438" y="165806"/>
                  <a:pt x="71438" y="163336"/>
                </a:cubicBezTo>
                <a:cubicBezTo>
                  <a:pt x="71438" y="160867"/>
                  <a:pt x="73576" y="158750"/>
                  <a:pt x="76071" y="158750"/>
                </a:cubicBezTo>
                <a:close/>
                <a:moveTo>
                  <a:pt x="39755" y="158750"/>
                </a:moveTo>
                <a:lnTo>
                  <a:pt x="47186" y="158750"/>
                </a:lnTo>
                <a:cubicBezTo>
                  <a:pt x="49787" y="158750"/>
                  <a:pt x="52017" y="160867"/>
                  <a:pt x="52017" y="163336"/>
                </a:cubicBezTo>
                <a:cubicBezTo>
                  <a:pt x="52017" y="165806"/>
                  <a:pt x="49787" y="167922"/>
                  <a:pt x="47186" y="167922"/>
                </a:cubicBezTo>
                <a:lnTo>
                  <a:pt x="39755" y="167922"/>
                </a:lnTo>
                <a:cubicBezTo>
                  <a:pt x="37154" y="167922"/>
                  <a:pt x="34925" y="165806"/>
                  <a:pt x="34925" y="163336"/>
                </a:cubicBezTo>
                <a:cubicBezTo>
                  <a:pt x="34925" y="160867"/>
                  <a:pt x="37154" y="158750"/>
                  <a:pt x="39755" y="158750"/>
                </a:cubicBezTo>
                <a:close/>
                <a:moveTo>
                  <a:pt x="150764" y="122238"/>
                </a:moveTo>
                <a:lnTo>
                  <a:pt x="199712" y="122238"/>
                </a:lnTo>
                <a:cubicBezTo>
                  <a:pt x="202250" y="122238"/>
                  <a:pt x="204426" y="124002"/>
                  <a:pt x="204426" y="126824"/>
                </a:cubicBezTo>
                <a:cubicBezTo>
                  <a:pt x="204426" y="129293"/>
                  <a:pt x="202250" y="131410"/>
                  <a:pt x="199712" y="131410"/>
                </a:cubicBezTo>
                <a:lnTo>
                  <a:pt x="150764" y="131410"/>
                </a:lnTo>
                <a:cubicBezTo>
                  <a:pt x="148226" y="131410"/>
                  <a:pt x="146050" y="129293"/>
                  <a:pt x="146050" y="126824"/>
                </a:cubicBezTo>
                <a:cubicBezTo>
                  <a:pt x="146050" y="124002"/>
                  <a:pt x="148226" y="122238"/>
                  <a:pt x="150764" y="122238"/>
                </a:cubicBezTo>
                <a:close/>
                <a:moveTo>
                  <a:pt x="76123" y="122238"/>
                </a:moveTo>
                <a:lnTo>
                  <a:pt x="125130" y="122238"/>
                </a:lnTo>
                <a:cubicBezTo>
                  <a:pt x="127653" y="122238"/>
                  <a:pt x="129815" y="124002"/>
                  <a:pt x="129815" y="126824"/>
                </a:cubicBezTo>
                <a:cubicBezTo>
                  <a:pt x="129815" y="129293"/>
                  <a:pt x="127653" y="131410"/>
                  <a:pt x="125130" y="131410"/>
                </a:cubicBezTo>
                <a:lnTo>
                  <a:pt x="76123" y="131410"/>
                </a:lnTo>
                <a:cubicBezTo>
                  <a:pt x="73600" y="131410"/>
                  <a:pt x="71438" y="129293"/>
                  <a:pt x="71438" y="126824"/>
                </a:cubicBezTo>
                <a:cubicBezTo>
                  <a:pt x="71438" y="124002"/>
                  <a:pt x="73600" y="122238"/>
                  <a:pt x="76123" y="122238"/>
                </a:cubicBezTo>
                <a:close/>
                <a:moveTo>
                  <a:pt x="39755" y="122238"/>
                </a:moveTo>
                <a:lnTo>
                  <a:pt x="47186" y="122238"/>
                </a:lnTo>
                <a:cubicBezTo>
                  <a:pt x="49787" y="122238"/>
                  <a:pt x="52017" y="124002"/>
                  <a:pt x="52017" y="126824"/>
                </a:cubicBezTo>
                <a:cubicBezTo>
                  <a:pt x="52017" y="129293"/>
                  <a:pt x="49787" y="131410"/>
                  <a:pt x="47186" y="131410"/>
                </a:cubicBezTo>
                <a:lnTo>
                  <a:pt x="39755" y="131410"/>
                </a:lnTo>
                <a:cubicBezTo>
                  <a:pt x="37154" y="131410"/>
                  <a:pt x="34925" y="129293"/>
                  <a:pt x="34925" y="126824"/>
                </a:cubicBezTo>
                <a:cubicBezTo>
                  <a:pt x="34925" y="124002"/>
                  <a:pt x="37154" y="122238"/>
                  <a:pt x="39755" y="122238"/>
                </a:cubicBezTo>
                <a:close/>
                <a:moveTo>
                  <a:pt x="132950" y="85725"/>
                </a:moveTo>
                <a:lnTo>
                  <a:pt x="201286" y="85725"/>
                </a:lnTo>
                <a:cubicBezTo>
                  <a:pt x="203831" y="85725"/>
                  <a:pt x="206012" y="87842"/>
                  <a:pt x="206012" y="90311"/>
                </a:cubicBezTo>
                <a:cubicBezTo>
                  <a:pt x="206012" y="92780"/>
                  <a:pt x="203831" y="94897"/>
                  <a:pt x="201286" y="94897"/>
                </a:cubicBezTo>
                <a:lnTo>
                  <a:pt x="132950" y="94897"/>
                </a:lnTo>
                <a:cubicBezTo>
                  <a:pt x="130406" y="94897"/>
                  <a:pt x="128588" y="92780"/>
                  <a:pt x="128588" y="90311"/>
                </a:cubicBezTo>
                <a:cubicBezTo>
                  <a:pt x="128588" y="87842"/>
                  <a:pt x="130406" y="85725"/>
                  <a:pt x="132950" y="85725"/>
                </a:cubicBezTo>
                <a:close/>
                <a:moveTo>
                  <a:pt x="76086" y="85725"/>
                </a:moveTo>
                <a:lnTo>
                  <a:pt x="106120" y="85725"/>
                </a:lnTo>
                <a:cubicBezTo>
                  <a:pt x="108622" y="85725"/>
                  <a:pt x="110768" y="87842"/>
                  <a:pt x="110768" y="90311"/>
                </a:cubicBezTo>
                <a:cubicBezTo>
                  <a:pt x="110768" y="92780"/>
                  <a:pt x="108622" y="94897"/>
                  <a:pt x="106120" y="94897"/>
                </a:cubicBezTo>
                <a:lnTo>
                  <a:pt x="76086" y="94897"/>
                </a:lnTo>
                <a:cubicBezTo>
                  <a:pt x="73583" y="94897"/>
                  <a:pt x="71438" y="92780"/>
                  <a:pt x="71438" y="90311"/>
                </a:cubicBezTo>
                <a:cubicBezTo>
                  <a:pt x="71438" y="87842"/>
                  <a:pt x="73583" y="85725"/>
                  <a:pt x="76086" y="85725"/>
                </a:cubicBezTo>
                <a:close/>
                <a:moveTo>
                  <a:pt x="39755" y="85725"/>
                </a:moveTo>
                <a:lnTo>
                  <a:pt x="47186" y="85725"/>
                </a:lnTo>
                <a:cubicBezTo>
                  <a:pt x="49787" y="85725"/>
                  <a:pt x="52017" y="87842"/>
                  <a:pt x="52017" y="90311"/>
                </a:cubicBezTo>
                <a:cubicBezTo>
                  <a:pt x="52017" y="92780"/>
                  <a:pt x="49787" y="94897"/>
                  <a:pt x="47186" y="94897"/>
                </a:cubicBezTo>
                <a:lnTo>
                  <a:pt x="39755" y="94897"/>
                </a:lnTo>
                <a:cubicBezTo>
                  <a:pt x="37154" y="94897"/>
                  <a:pt x="34925" y="92780"/>
                  <a:pt x="34925" y="90311"/>
                </a:cubicBezTo>
                <a:cubicBezTo>
                  <a:pt x="34925" y="87842"/>
                  <a:pt x="37154" y="85725"/>
                  <a:pt x="39755" y="85725"/>
                </a:cubicBezTo>
                <a:close/>
                <a:moveTo>
                  <a:pt x="120290" y="9708"/>
                </a:moveTo>
                <a:cubicBezTo>
                  <a:pt x="115248" y="9708"/>
                  <a:pt x="110926" y="13662"/>
                  <a:pt x="110926" y="18696"/>
                </a:cubicBezTo>
                <a:cubicBezTo>
                  <a:pt x="110926" y="21213"/>
                  <a:pt x="109125" y="23370"/>
                  <a:pt x="106604" y="23370"/>
                </a:cubicBezTo>
                <a:lnTo>
                  <a:pt x="82834" y="23370"/>
                </a:lnTo>
                <a:cubicBezTo>
                  <a:pt x="80313" y="23370"/>
                  <a:pt x="78153" y="25527"/>
                  <a:pt x="78153" y="28044"/>
                </a:cubicBezTo>
                <a:lnTo>
                  <a:pt x="78153" y="47100"/>
                </a:lnTo>
                <a:cubicBezTo>
                  <a:pt x="78153" y="49616"/>
                  <a:pt x="80313" y="51414"/>
                  <a:pt x="82834" y="51414"/>
                </a:cubicBezTo>
                <a:lnTo>
                  <a:pt x="158106" y="51414"/>
                </a:lnTo>
                <a:cubicBezTo>
                  <a:pt x="160627" y="51414"/>
                  <a:pt x="162788" y="49616"/>
                  <a:pt x="162788" y="47100"/>
                </a:cubicBezTo>
                <a:lnTo>
                  <a:pt x="162788" y="28044"/>
                </a:lnTo>
                <a:cubicBezTo>
                  <a:pt x="162788" y="25527"/>
                  <a:pt x="160627" y="23370"/>
                  <a:pt x="158106" y="23370"/>
                </a:cubicBezTo>
                <a:lnTo>
                  <a:pt x="134696" y="23370"/>
                </a:lnTo>
                <a:cubicBezTo>
                  <a:pt x="131815" y="23370"/>
                  <a:pt x="129654" y="21213"/>
                  <a:pt x="129654" y="18696"/>
                </a:cubicBezTo>
                <a:cubicBezTo>
                  <a:pt x="129654" y="13662"/>
                  <a:pt x="125692" y="9708"/>
                  <a:pt x="120290" y="9708"/>
                </a:cubicBezTo>
                <a:close/>
                <a:moveTo>
                  <a:pt x="120290" y="0"/>
                </a:moveTo>
                <a:cubicBezTo>
                  <a:pt x="128934" y="0"/>
                  <a:pt x="136497" y="6112"/>
                  <a:pt x="138658" y="14022"/>
                </a:cubicBezTo>
                <a:lnTo>
                  <a:pt x="158106" y="14022"/>
                </a:lnTo>
                <a:cubicBezTo>
                  <a:pt x="165669" y="14022"/>
                  <a:pt x="172151" y="20494"/>
                  <a:pt x="172151" y="28044"/>
                </a:cubicBezTo>
                <a:lnTo>
                  <a:pt x="172151" y="32718"/>
                </a:lnTo>
                <a:lnTo>
                  <a:pt x="217530" y="32718"/>
                </a:lnTo>
                <a:cubicBezTo>
                  <a:pt x="230496" y="32718"/>
                  <a:pt x="240940" y="43504"/>
                  <a:pt x="240940" y="56088"/>
                </a:cubicBezTo>
                <a:lnTo>
                  <a:pt x="240940" y="163590"/>
                </a:lnTo>
                <a:cubicBezTo>
                  <a:pt x="240940" y="166107"/>
                  <a:pt x="238779" y="168264"/>
                  <a:pt x="236258" y="168264"/>
                </a:cubicBezTo>
                <a:cubicBezTo>
                  <a:pt x="233737" y="168264"/>
                  <a:pt x="231576" y="166107"/>
                  <a:pt x="231576" y="163590"/>
                </a:cubicBezTo>
                <a:lnTo>
                  <a:pt x="231576" y="56088"/>
                </a:lnTo>
                <a:cubicBezTo>
                  <a:pt x="231576" y="48538"/>
                  <a:pt x="225093" y="42426"/>
                  <a:pt x="217530" y="42426"/>
                </a:cubicBezTo>
                <a:lnTo>
                  <a:pt x="172151" y="42426"/>
                </a:lnTo>
                <a:lnTo>
                  <a:pt x="172151" y="47100"/>
                </a:lnTo>
                <a:cubicBezTo>
                  <a:pt x="172151" y="54650"/>
                  <a:pt x="165669" y="61122"/>
                  <a:pt x="158106" y="61122"/>
                </a:cubicBezTo>
                <a:lnTo>
                  <a:pt x="82834" y="61122"/>
                </a:lnTo>
                <a:cubicBezTo>
                  <a:pt x="74911" y="61122"/>
                  <a:pt x="68789" y="54650"/>
                  <a:pt x="68789" y="47100"/>
                </a:cubicBezTo>
                <a:lnTo>
                  <a:pt x="68789" y="42426"/>
                </a:lnTo>
                <a:lnTo>
                  <a:pt x="23410" y="42426"/>
                </a:lnTo>
                <a:cubicBezTo>
                  <a:pt x="15846" y="42426"/>
                  <a:pt x="9364" y="48538"/>
                  <a:pt x="9364" y="56088"/>
                </a:cubicBezTo>
                <a:lnTo>
                  <a:pt x="9364" y="285834"/>
                </a:lnTo>
                <a:cubicBezTo>
                  <a:pt x="9364" y="293743"/>
                  <a:pt x="15846" y="299856"/>
                  <a:pt x="23410" y="299856"/>
                </a:cubicBezTo>
                <a:lnTo>
                  <a:pt x="217530" y="299856"/>
                </a:lnTo>
                <a:cubicBezTo>
                  <a:pt x="225093" y="299856"/>
                  <a:pt x="231576" y="293743"/>
                  <a:pt x="231576" y="285834"/>
                </a:cubicBezTo>
                <a:lnTo>
                  <a:pt x="231576" y="275407"/>
                </a:lnTo>
                <a:cubicBezTo>
                  <a:pt x="231576" y="272531"/>
                  <a:pt x="233737" y="270373"/>
                  <a:pt x="236258" y="270373"/>
                </a:cubicBezTo>
                <a:cubicBezTo>
                  <a:pt x="238779" y="270373"/>
                  <a:pt x="240940" y="272531"/>
                  <a:pt x="240940" y="275407"/>
                </a:cubicBezTo>
                <a:lnTo>
                  <a:pt x="240940" y="285834"/>
                </a:lnTo>
                <a:cubicBezTo>
                  <a:pt x="240940" y="298777"/>
                  <a:pt x="230496" y="309204"/>
                  <a:pt x="217530" y="309204"/>
                </a:cubicBezTo>
                <a:lnTo>
                  <a:pt x="23410" y="309204"/>
                </a:lnTo>
                <a:cubicBezTo>
                  <a:pt x="10444" y="309204"/>
                  <a:pt x="0" y="298777"/>
                  <a:pt x="0" y="285834"/>
                </a:cubicBezTo>
                <a:lnTo>
                  <a:pt x="0" y="56088"/>
                </a:lnTo>
                <a:cubicBezTo>
                  <a:pt x="0" y="43504"/>
                  <a:pt x="10444" y="32718"/>
                  <a:pt x="23410" y="32718"/>
                </a:cubicBezTo>
                <a:lnTo>
                  <a:pt x="68789" y="32718"/>
                </a:lnTo>
                <a:lnTo>
                  <a:pt x="68789" y="28044"/>
                </a:lnTo>
                <a:cubicBezTo>
                  <a:pt x="68789" y="20494"/>
                  <a:pt x="74911" y="14022"/>
                  <a:pt x="82834" y="14022"/>
                </a:cubicBezTo>
                <a:lnTo>
                  <a:pt x="102283" y="14022"/>
                </a:lnTo>
                <a:cubicBezTo>
                  <a:pt x="104443" y="6112"/>
                  <a:pt x="111646" y="0"/>
                  <a:pt x="12029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6" name="TextBox 25">
            <a:extLst>
              <a:ext uri="{FF2B5EF4-FFF2-40B4-BE49-F238E27FC236}">
                <a16:creationId xmlns:a16="http://schemas.microsoft.com/office/drawing/2014/main" id="{5684A28B-049D-A048-A48B-6400F7C03D15}"/>
              </a:ext>
            </a:extLst>
          </p:cNvPr>
          <p:cNvSpPr txBox="1"/>
          <p:nvPr/>
        </p:nvSpPr>
        <p:spPr>
          <a:xfrm>
            <a:off x="15682841" y="4392712"/>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27" name="Subtitle 2">
            <a:extLst>
              <a:ext uri="{FF2B5EF4-FFF2-40B4-BE49-F238E27FC236}">
                <a16:creationId xmlns:a16="http://schemas.microsoft.com/office/drawing/2014/main" id="{1044DE6E-4F94-3B4A-B7C4-FAEACA12954A}"/>
              </a:ext>
            </a:extLst>
          </p:cNvPr>
          <p:cNvSpPr txBox="1">
            <a:spLocks/>
          </p:cNvSpPr>
          <p:nvPr/>
        </p:nvSpPr>
        <p:spPr>
          <a:xfrm>
            <a:off x="15682841" y="5100707"/>
            <a:ext cx="7177160" cy="228985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a:t>
            </a:r>
          </a:p>
        </p:txBody>
      </p:sp>
      <p:sp>
        <p:nvSpPr>
          <p:cNvPr id="28" name="TextBox 27">
            <a:extLst>
              <a:ext uri="{FF2B5EF4-FFF2-40B4-BE49-F238E27FC236}">
                <a16:creationId xmlns:a16="http://schemas.microsoft.com/office/drawing/2014/main" id="{A0CD1A91-E6F4-0E4A-A6CC-7887CEEAA7CB}"/>
              </a:ext>
            </a:extLst>
          </p:cNvPr>
          <p:cNvSpPr txBox="1"/>
          <p:nvPr/>
        </p:nvSpPr>
        <p:spPr>
          <a:xfrm>
            <a:off x="15682841" y="8614074"/>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29" name="Subtitle 2">
            <a:extLst>
              <a:ext uri="{FF2B5EF4-FFF2-40B4-BE49-F238E27FC236}">
                <a16:creationId xmlns:a16="http://schemas.microsoft.com/office/drawing/2014/main" id="{E61B3FD8-3F6A-2247-A506-15D0728FF466}"/>
              </a:ext>
            </a:extLst>
          </p:cNvPr>
          <p:cNvSpPr txBox="1">
            <a:spLocks/>
          </p:cNvSpPr>
          <p:nvPr/>
        </p:nvSpPr>
        <p:spPr>
          <a:xfrm>
            <a:off x="15682841" y="9322069"/>
            <a:ext cx="7177160" cy="228985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a:t>
            </a:r>
          </a:p>
        </p:txBody>
      </p:sp>
    </p:spTree>
    <p:extLst>
      <p:ext uri="{BB962C8B-B14F-4D97-AF65-F5344CB8AC3E}">
        <p14:creationId xmlns:p14="http://schemas.microsoft.com/office/powerpoint/2010/main" val="3100682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AB15AACB-E631-C040-A7AF-C52EDF109DF8}"/>
              </a:ext>
            </a:extLst>
          </p:cNvPr>
          <p:cNvGrpSpPr/>
          <p:nvPr/>
        </p:nvGrpSpPr>
        <p:grpSpPr>
          <a:xfrm>
            <a:off x="15918179" y="2634753"/>
            <a:ext cx="5524307" cy="10336007"/>
            <a:chOff x="15727924" y="2634753"/>
            <a:chExt cx="4805245" cy="8990639"/>
          </a:xfrm>
        </p:grpSpPr>
        <p:sp>
          <p:nvSpPr>
            <p:cNvPr id="13" name="Shape 62387">
              <a:extLst>
                <a:ext uri="{FF2B5EF4-FFF2-40B4-BE49-F238E27FC236}">
                  <a16:creationId xmlns:a16="http://schemas.microsoft.com/office/drawing/2014/main" id="{B26A35BC-D409-8F47-8EF3-3CE935356C79}"/>
                </a:ext>
              </a:extLst>
            </p:cNvPr>
            <p:cNvSpPr/>
            <p:nvPr/>
          </p:nvSpPr>
          <p:spPr>
            <a:xfrm rot="660000">
              <a:off x="18014748" y="2634753"/>
              <a:ext cx="1283177" cy="1207428"/>
            </a:xfrm>
            <a:custGeom>
              <a:avLst/>
              <a:gdLst/>
              <a:ahLst/>
              <a:cxnLst>
                <a:cxn ang="0">
                  <a:pos x="wd2" y="hd2"/>
                </a:cxn>
                <a:cxn ang="5400000">
                  <a:pos x="wd2" y="hd2"/>
                </a:cxn>
                <a:cxn ang="10800000">
                  <a:pos x="wd2" y="hd2"/>
                </a:cxn>
                <a:cxn ang="16200000">
                  <a:pos x="wd2" y="hd2"/>
                </a:cxn>
              </a:cxnLst>
              <a:rect l="0" t="0" r="r" b="b"/>
              <a:pathLst>
                <a:path w="21600" h="21600" extrusionOk="0">
                  <a:moveTo>
                    <a:pt x="11645" y="14308"/>
                  </a:moveTo>
                  <a:cubicBezTo>
                    <a:pt x="11565" y="14356"/>
                    <a:pt x="11512" y="14401"/>
                    <a:pt x="11433" y="14447"/>
                  </a:cubicBezTo>
                  <a:lnTo>
                    <a:pt x="11433" y="12184"/>
                  </a:lnTo>
                  <a:cubicBezTo>
                    <a:pt x="13465" y="12924"/>
                    <a:pt x="12662" y="13715"/>
                    <a:pt x="11645" y="14308"/>
                  </a:cubicBezTo>
                  <a:close/>
                  <a:moveTo>
                    <a:pt x="11406" y="17954"/>
                  </a:moveTo>
                  <a:lnTo>
                    <a:pt x="11433" y="16580"/>
                  </a:lnTo>
                  <a:cubicBezTo>
                    <a:pt x="11837" y="16847"/>
                    <a:pt x="12017" y="17058"/>
                    <a:pt x="12017" y="17261"/>
                  </a:cubicBezTo>
                  <a:cubicBezTo>
                    <a:pt x="12017" y="17502"/>
                    <a:pt x="11768" y="17732"/>
                    <a:pt x="11406" y="17954"/>
                  </a:cubicBezTo>
                  <a:close/>
                  <a:moveTo>
                    <a:pt x="9675" y="17261"/>
                  </a:moveTo>
                  <a:cubicBezTo>
                    <a:pt x="9675" y="17058"/>
                    <a:pt x="9950" y="16847"/>
                    <a:pt x="10354" y="16580"/>
                  </a:cubicBezTo>
                  <a:lnTo>
                    <a:pt x="10354" y="17954"/>
                  </a:lnTo>
                  <a:cubicBezTo>
                    <a:pt x="9993" y="17732"/>
                    <a:pt x="9675" y="17502"/>
                    <a:pt x="9675" y="17261"/>
                  </a:cubicBezTo>
                  <a:close/>
                  <a:moveTo>
                    <a:pt x="10285" y="12184"/>
                  </a:moveTo>
                  <a:lnTo>
                    <a:pt x="10354" y="14447"/>
                  </a:lnTo>
                  <a:cubicBezTo>
                    <a:pt x="10274" y="14401"/>
                    <a:pt x="10127" y="14356"/>
                    <a:pt x="10046" y="14308"/>
                  </a:cubicBezTo>
                  <a:cubicBezTo>
                    <a:pt x="9030" y="13715"/>
                    <a:pt x="8253" y="12924"/>
                    <a:pt x="10285" y="12184"/>
                  </a:cubicBezTo>
                  <a:close/>
                  <a:moveTo>
                    <a:pt x="18892" y="3610"/>
                  </a:moveTo>
                  <a:cubicBezTo>
                    <a:pt x="18134" y="2981"/>
                    <a:pt x="16787" y="465"/>
                    <a:pt x="14862" y="465"/>
                  </a:cubicBezTo>
                  <a:cubicBezTo>
                    <a:pt x="13719" y="465"/>
                    <a:pt x="12253" y="3017"/>
                    <a:pt x="11433" y="4604"/>
                  </a:cubicBezTo>
                  <a:lnTo>
                    <a:pt x="11433" y="2604"/>
                  </a:lnTo>
                  <a:cubicBezTo>
                    <a:pt x="11865" y="2383"/>
                    <a:pt x="12136" y="1915"/>
                    <a:pt x="12136" y="1371"/>
                  </a:cubicBezTo>
                  <a:cubicBezTo>
                    <a:pt x="12136" y="614"/>
                    <a:pt x="11558" y="0"/>
                    <a:pt x="10846" y="0"/>
                  </a:cubicBezTo>
                  <a:cubicBezTo>
                    <a:pt x="10133" y="0"/>
                    <a:pt x="9555" y="614"/>
                    <a:pt x="9555" y="1371"/>
                  </a:cubicBezTo>
                  <a:cubicBezTo>
                    <a:pt x="9555" y="1915"/>
                    <a:pt x="9923" y="2383"/>
                    <a:pt x="10354" y="2604"/>
                  </a:cubicBezTo>
                  <a:lnTo>
                    <a:pt x="10354" y="4784"/>
                  </a:lnTo>
                  <a:cubicBezTo>
                    <a:pt x="9559" y="3217"/>
                    <a:pt x="7925" y="465"/>
                    <a:pt x="6738" y="465"/>
                  </a:cubicBezTo>
                  <a:cubicBezTo>
                    <a:pt x="4812" y="465"/>
                    <a:pt x="3465" y="2981"/>
                    <a:pt x="2707" y="3610"/>
                  </a:cubicBezTo>
                  <a:cubicBezTo>
                    <a:pt x="1951" y="4239"/>
                    <a:pt x="963" y="4645"/>
                    <a:pt x="0" y="4603"/>
                  </a:cubicBezTo>
                  <a:cubicBezTo>
                    <a:pt x="231" y="5069"/>
                    <a:pt x="1244" y="6357"/>
                    <a:pt x="3633" y="6357"/>
                  </a:cubicBezTo>
                  <a:cubicBezTo>
                    <a:pt x="6023" y="6357"/>
                    <a:pt x="6727" y="4308"/>
                    <a:pt x="8120" y="5199"/>
                  </a:cubicBezTo>
                  <a:cubicBezTo>
                    <a:pt x="9200" y="5889"/>
                    <a:pt x="9916" y="6701"/>
                    <a:pt x="10354" y="6897"/>
                  </a:cubicBezTo>
                  <a:lnTo>
                    <a:pt x="10354" y="10580"/>
                  </a:lnTo>
                  <a:cubicBezTo>
                    <a:pt x="10253" y="10553"/>
                    <a:pt x="10085" y="10524"/>
                    <a:pt x="9981" y="10498"/>
                  </a:cubicBezTo>
                  <a:cubicBezTo>
                    <a:pt x="7457" y="9851"/>
                    <a:pt x="5625" y="9013"/>
                    <a:pt x="6925" y="7984"/>
                  </a:cubicBezTo>
                  <a:cubicBezTo>
                    <a:pt x="6925" y="7984"/>
                    <a:pt x="8822" y="8691"/>
                    <a:pt x="9308" y="7984"/>
                  </a:cubicBezTo>
                  <a:cubicBezTo>
                    <a:pt x="9926" y="7089"/>
                    <a:pt x="7738" y="5555"/>
                    <a:pt x="6336" y="6612"/>
                  </a:cubicBezTo>
                  <a:cubicBezTo>
                    <a:pt x="4933" y="7670"/>
                    <a:pt x="4746" y="9746"/>
                    <a:pt x="6710" y="10632"/>
                  </a:cubicBezTo>
                  <a:cubicBezTo>
                    <a:pt x="7587" y="11028"/>
                    <a:pt x="7805" y="11159"/>
                    <a:pt x="8973" y="11493"/>
                  </a:cubicBezTo>
                  <a:cubicBezTo>
                    <a:pt x="8044" y="11981"/>
                    <a:pt x="7503" y="12523"/>
                    <a:pt x="7503" y="13052"/>
                  </a:cubicBezTo>
                  <a:cubicBezTo>
                    <a:pt x="7503" y="13985"/>
                    <a:pt x="7859" y="14575"/>
                    <a:pt x="9507" y="15489"/>
                  </a:cubicBezTo>
                  <a:cubicBezTo>
                    <a:pt x="9539" y="15507"/>
                    <a:pt x="9569" y="15524"/>
                    <a:pt x="9600" y="15541"/>
                  </a:cubicBezTo>
                  <a:cubicBezTo>
                    <a:pt x="8918" y="16038"/>
                    <a:pt x="8461" y="16589"/>
                    <a:pt x="8461" y="17357"/>
                  </a:cubicBezTo>
                  <a:cubicBezTo>
                    <a:pt x="8461" y="18020"/>
                    <a:pt x="9127" y="18418"/>
                    <a:pt x="9912" y="18792"/>
                  </a:cubicBezTo>
                  <a:cubicBezTo>
                    <a:pt x="9377" y="19216"/>
                    <a:pt x="8966" y="19833"/>
                    <a:pt x="8906" y="20481"/>
                  </a:cubicBezTo>
                  <a:cubicBezTo>
                    <a:pt x="8857" y="21006"/>
                    <a:pt x="9224" y="21257"/>
                    <a:pt x="9224" y="21257"/>
                  </a:cubicBezTo>
                  <a:cubicBezTo>
                    <a:pt x="9224" y="21257"/>
                    <a:pt x="9145" y="20876"/>
                    <a:pt x="9463" y="20312"/>
                  </a:cubicBezTo>
                  <a:cubicBezTo>
                    <a:pt x="9636" y="20003"/>
                    <a:pt x="10001" y="19755"/>
                    <a:pt x="10354" y="19537"/>
                  </a:cubicBezTo>
                  <a:lnTo>
                    <a:pt x="10354" y="21004"/>
                  </a:lnTo>
                  <a:cubicBezTo>
                    <a:pt x="10354" y="21333"/>
                    <a:pt x="10536" y="21600"/>
                    <a:pt x="10846" y="21600"/>
                  </a:cubicBezTo>
                  <a:cubicBezTo>
                    <a:pt x="11156" y="21600"/>
                    <a:pt x="11433" y="21333"/>
                    <a:pt x="11433" y="21004"/>
                  </a:cubicBezTo>
                  <a:lnTo>
                    <a:pt x="11433" y="19537"/>
                  </a:lnTo>
                  <a:cubicBezTo>
                    <a:pt x="11785" y="19754"/>
                    <a:pt x="12055" y="20003"/>
                    <a:pt x="12229" y="20312"/>
                  </a:cubicBezTo>
                  <a:cubicBezTo>
                    <a:pt x="12547" y="20876"/>
                    <a:pt x="12467" y="21257"/>
                    <a:pt x="12467" y="21257"/>
                  </a:cubicBezTo>
                  <a:cubicBezTo>
                    <a:pt x="12467" y="21257"/>
                    <a:pt x="12835" y="21006"/>
                    <a:pt x="12786" y="20481"/>
                  </a:cubicBezTo>
                  <a:cubicBezTo>
                    <a:pt x="12726" y="19833"/>
                    <a:pt x="12315" y="19216"/>
                    <a:pt x="11780" y="18792"/>
                  </a:cubicBezTo>
                  <a:cubicBezTo>
                    <a:pt x="12565" y="18418"/>
                    <a:pt x="13231" y="18019"/>
                    <a:pt x="13231" y="17357"/>
                  </a:cubicBezTo>
                  <a:cubicBezTo>
                    <a:pt x="13231" y="16589"/>
                    <a:pt x="12774" y="16038"/>
                    <a:pt x="12092" y="15541"/>
                  </a:cubicBezTo>
                  <a:cubicBezTo>
                    <a:pt x="12123" y="15524"/>
                    <a:pt x="12152" y="15507"/>
                    <a:pt x="12185" y="15489"/>
                  </a:cubicBezTo>
                  <a:cubicBezTo>
                    <a:pt x="13833" y="14575"/>
                    <a:pt x="14188" y="13985"/>
                    <a:pt x="14188" y="13052"/>
                  </a:cubicBezTo>
                  <a:cubicBezTo>
                    <a:pt x="14188" y="12523"/>
                    <a:pt x="13647" y="11981"/>
                    <a:pt x="12718" y="11493"/>
                  </a:cubicBezTo>
                  <a:cubicBezTo>
                    <a:pt x="13887" y="11159"/>
                    <a:pt x="14105" y="11028"/>
                    <a:pt x="14982" y="10632"/>
                  </a:cubicBezTo>
                  <a:cubicBezTo>
                    <a:pt x="16945" y="9746"/>
                    <a:pt x="16759" y="7670"/>
                    <a:pt x="15356" y="6612"/>
                  </a:cubicBezTo>
                  <a:cubicBezTo>
                    <a:pt x="13954" y="5555"/>
                    <a:pt x="11766" y="7089"/>
                    <a:pt x="12383" y="7984"/>
                  </a:cubicBezTo>
                  <a:cubicBezTo>
                    <a:pt x="12870" y="8691"/>
                    <a:pt x="14767" y="7984"/>
                    <a:pt x="14767" y="7984"/>
                  </a:cubicBezTo>
                  <a:cubicBezTo>
                    <a:pt x="16067" y="9013"/>
                    <a:pt x="14234" y="9851"/>
                    <a:pt x="11711" y="10498"/>
                  </a:cubicBezTo>
                  <a:cubicBezTo>
                    <a:pt x="11607" y="10524"/>
                    <a:pt x="11534" y="10553"/>
                    <a:pt x="11433" y="10580"/>
                  </a:cubicBezTo>
                  <a:lnTo>
                    <a:pt x="11433" y="6849"/>
                  </a:lnTo>
                  <a:cubicBezTo>
                    <a:pt x="11869" y="6592"/>
                    <a:pt x="12472" y="5842"/>
                    <a:pt x="13479" y="5199"/>
                  </a:cubicBezTo>
                  <a:cubicBezTo>
                    <a:pt x="14873" y="4308"/>
                    <a:pt x="15576" y="6357"/>
                    <a:pt x="17966" y="6357"/>
                  </a:cubicBezTo>
                  <a:cubicBezTo>
                    <a:pt x="20356" y="6357"/>
                    <a:pt x="21367" y="5069"/>
                    <a:pt x="21600" y="4603"/>
                  </a:cubicBezTo>
                  <a:cubicBezTo>
                    <a:pt x="20637" y="4645"/>
                    <a:pt x="19649" y="4239"/>
                    <a:pt x="18892" y="361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4" name="Shape 62388">
              <a:extLst>
                <a:ext uri="{FF2B5EF4-FFF2-40B4-BE49-F238E27FC236}">
                  <a16:creationId xmlns:a16="http://schemas.microsoft.com/office/drawing/2014/main" id="{F34C6837-BB2F-E042-9932-496FBB6B982E}"/>
                </a:ext>
              </a:extLst>
            </p:cNvPr>
            <p:cNvSpPr/>
            <p:nvPr/>
          </p:nvSpPr>
          <p:spPr>
            <a:xfrm rot="2640000" flipH="1">
              <a:off x="16523823" y="2689440"/>
              <a:ext cx="632895" cy="1396074"/>
            </a:xfrm>
            <a:custGeom>
              <a:avLst/>
              <a:gdLst/>
              <a:ahLst/>
              <a:cxnLst>
                <a:cxn ang="0">
                  <a:pos x="wd2" y="hd2"/>
                </a:cxn>
                <a:cxn ang="5400000">
                  <a:pos x="wd2" y="hd2"/>
                </a:cxn>
                <a:cxn ang="10800000">
                  <a:pos x="wd2" y="hd2"/>
                </a:cxn>
                <a:cxn ang="16200000">
                  <a:pos x="wd2" y="hd2"/>
                </a:cxn>
              </a:cxnLst>
              <a:rect l="0" t="0" r="r" b="b"/>
              <a:pathLst>
                <a:path w="21600" h="21600" extrusionOk="0">
                  <a:moveTo>
                    <a:pt x="807" y="0"/>
                  </a:moveTo>
                  <a:cubicBezTo>
                    <a:pt x="704" y="2762"/>
                    <a:pt x="4641" y="4229"/>
                    <a:pt x="8627" y="5457"/>
                  </a:cubicBezTo>
                  <a:cubicBezTo>
                    <a:pt x="4637" y="6611"/>
                    <a:pt x="733" y="8026"/>
                    <a:pt x="633" y="10731"/>
                  </a:cubicBezTo>
                  <a:cubicBezTo>
                    <a:pt x="534" y="13410"/>
                    <a:pt x="4263" y="14890"/>
                    <a:pt x="8123" y="16097"/>
                  </a:cubicBezTo>
                  <a:cubicBezTo>
                    <a:pt x="4085" y="17258"/>
                    <a:pt x="101" y="18668"/>
                    <a:pt x="0" y="21405"/>
                  </a:cubicBezTo>
                  <a:lnTo>
                    <a:pt x="2677" y="21434"/>
                  </a:lnTo>
                  <a:cubicBezTo>
                    <a:pt x="2763" y="19117"/>
                    <a:pt x="6293" y="18015"/>
                    <a:pt x="10497" y="16841"/>
                  </a:cubicBezTo>
                  <a:cubicBezTo>
                    <a:pt x="14678" y="18096"/>
                    <a:pt x="18213" y="19242"/>
                    <a:pt x="18125" y="21588"/>
                  </a:cubicBezTo>
                  <a:lnTo>
                    <a:pt x="20802" y="21600"/>
                  </a:lnTo>
                  <a:cubicBezTo>
                    <a:pt x="20905" y="18838"/>
                    <a:pt x="16959" y="17358"/>
                    <a:pt x="12973" y="16130"/>
                  </a:cubicBezTo>
                  <a:cubicBezTo>
                    <a:pt x="16960" y="14977"/>
                    <a:pt x="20830" y="13556"/>
                    <a:pt x="20931" y="10852"/>
                  </a:cubicBezTo>
                  <a:cubicBezTo>
                    <a:pt x="21030" y="8168"/>
                    <a:pt x="17308" y="6711"/>
                    <a:pt x="13440" y="5503"/>
                  </a:cubicBezTo>
                  <a:cubicBezTo>
                    <a:pt x="17485" y="4341"/>
                    <a:pt x="21498" y="2924"/>
                    <a:pt x="21600" y="183"/>
                  </a:cubicBezTo>
                  <a:cubicBezTo>
                    <a:pt x="21600" y="183"/>
                    <a:pt x="18923" y="166"/>
                    <a:pt x="18923" y="166"/>
                  </a:cubicBezTo>
                  <a:cubicBezTo>
                    <a:pt x="18837" y="2490"/>
                    <a:pt x="15287" y="3581"/>
                    <a:pt x="11066" y="4759"/>
                  </a:cubicBezTo>
                  <a:cubicBezTo>
                    <a:pt x="6895" y="3507"/>
                    <a:pt x="3388" y="2353"/>
                    <a:pt x="3475" y="12"/>
                  </a:cubicBezTo>
                  <a:lnTo>
                    <a:pt x="807" y="0"/>
                  </a:lnTo>
                  <a:close/>
                  <a:moveTo>
                    <a:pt x="5180" y="241"/>
                  </a:moveTo>
                  <a:cubicBezTo>
                    <a:pt x="5175" y="649"/>
                    <a:pt x="5307" y="1008"/>
                    <a:pt x="5547" y="1338"/>
                  </a:cubicBezTo>
                  <a:cubicBezTo>
                    <a:pt x="5547" y="1338"/>
                    <a:pt x="16814" y="1438"/>
                    <a:pt x="16814" y="1438"/>
                  </a:cubicBezTo>
                  <a:cubicBezTo>
                    <a:pt x="17075" y="1113"/>
                    <a:pt x="17226" y="753"/>
                    <a:pt x="17245" y="345"/>
                  </a:cubicBezTo>
                  <a:lnTo>
                    <a:pt x="5180" y="241"/>
                  </a:lnTo>
                  <a:close/>
                  <a:moveTo>
                    <a:pt x="6876" y="2402"/>
                  </a:moveTo>
                  <a:cubicBezTo>
                    <a:pt x="7495" y="2787"/>
                    <a:pt x="8303" y="3126"/>
                    <a:pt x="9241" y="3454"/>
                  </a:cubicBezTo>
                  <a:lnTo>
                    <a:pt x="13037" y="3491"/>
                  </a:lnTo>
                  <a:cubicBezTo>
                    <a:pt x="13994" y="3181"/>
                    <a:pt x="14826" y="2858"/>
                    <a:pt x="15467" y="2485"/>
                  </a:cubicBezTo>
                  <a:lnTo>
                    <a:pt x="6876" y="2402"/>
                  </a:lnTo>
                  <a:close/>
                  <a:moveTo>
                    <a:pt x="11002" y="6201"/>
                  </a:moveTo>
                  <a:cubicBezTo>
                    <a:pt x="15017" y="7413"/>
                    <a:pt x="18338" y="8564"/>
                    <a:pt x="18254" y="10839"/>
                  </a:cubicBezTo>
                  <a:cubicBezTo>
                    <a:pt x="18169" y="13133"/>
                    <a:pt x="14718" y="14226"/>
                    <a:pt x="10571" y="15386"/>
                  </a:cubicBezTo>
                  <a:cubicBezTo>
                    <a:pt x="6568" y="14178"/>
                    <a:pt x="3225" y="13031"/>
                    <a:pt x="3310" y="10761"/>
                  </a:cubicBezTo>
                  <a:cubicBezTo>
                    <a:pt x="3394" y="8467"/>
                    <a:pt x="6855" y="7361"/>
                    <a:pt x="11002" y="6201"/>
                  </a:cubicBezTo>
                  <a:close/>
                  <a:moveTo>
                    <a:pt x="8535" y="7901"/>
                  </a:moveTo>
                  <a:cubicBezTo>
                    <a:pt x="7420" y="8268"/>
                    <a:pt x="6461" y="8656"/>
                    <a:pt x="5721" y="9098"/>
                  </a:cubicBezTo>
                  <a:lnTo>
                    <a:pt x="16053" y="9173"/>
                  </a:lnTo>
                  <a:cubicBezTo>
                    <a:pt x="15346" y="8720"/>
                    <a:pt x="14408" y="8323"/>
                    <a:pt x="13321" y="7938"/>
                  </a:cubicBezTo>
                  <a:lnTo>
                    <a:pt x="8535" y="7901"/>
                  </a:lnTo>
                  <a:close/>
                  <a:moveTo>
                    <a:pt x="5198" y="10199"/>
                  </a:moveTo>
                  <a:cubicBezTo>
                    <a:pt x="5096" y="10421"/>
                    <a:pt x="5038" y="10654"/>
                    <a:pt x="5033" y="10910"/>
                  </a:cubicBezTo>
                  <a:cubicBezTo>
                    <a:pt x="5031" y="11039"/>
                    <a:pt x="5046" y="11163"/>
                    <a:pt x="5070" y="11284"/>
                  </a:cubicBezTo>
                  <a:lnTo>
                    <a:pt x="16924" y="11421"/>
                  </a:lnTo>
                  <a:cubicBezTo>
                    <a:pt x="16952" y="11301"/>
                    <a:pt x="16968" y="11177"/>
                    <a:pt x="16970" y="11047"/>
                  </a:cubicBezTo>
                  <a:cubicBezTo>
                    <a:pt x="16975" y="10792"/>
                    <a:pt x="16926" y="10556"/>
                    <a:pt x="16833" y="10332"/>
                  </a:cubicBezTo>
                  <a:lnTo>
                    <a:pt x="5198" y="10199"/>
                  </a:lnTo>
                  <a:close/>
                  <a:moveTo>
                    <a:pt x="5308" y="12440"/>
                  </a:moveTo>
                  <a:cubicBezTo>
                    <a:pt x="5817" y="12866"/>
                    <a:pt x="6526" y="13237"/>
                    <a:pt x="7380" y="13587"/>
                  </a:cubicBezTo>
                  <a:lnTo>
                    <a:pt x="13734" y="13653"/>
                  </a:lnTo>
                  <a:cubicBezTo>
                    <a:pt x="14606" y="13321"/>
                    <a:pt x="15331" y="12964"/>
                    <a:pt x="15861" y="12548"/>
                  </a:cubicBezTo>
                  <a:lnTo>
                    <a:pt x="5308" y="12440"/>
                  </a:lnTo>
                  <a:close/>
                  <a:moveTo>
                    <a:pt x="8600" y="18109"/>
                  </a:moveTo>
                  <a:cubicBezTo>
                    <a:pt x="7710" y="18420"/>
                    <a:pt x="6950" y="18742"/>
                    <a:pt x="6372" y="19110"/>
                  </a:cubicBezTo>
                  <a:lnTo>
                    <a:pt x="14651" y="19115"/>
                  </a:lnTo>
                  <a:cubicBezTo>
                    <a:pt x="14013" y="18746"/>
                    <a:pt x="13198" y="18420"/>
                    <a:pt x="12258" y="18109"/>
                  </a:cubicBezTo>
                  <a:lnTo>
                    <a:pt x="8600" y="18109"/>
                  </a:lnTo>
                  <a:close/>
                  <a:moveTo>
                    <a:pt x="5097" y="20436"/>
                  </a:moveTo>
                  <a:cubicBezTo>
                    <a:pt x="4865" y="20751"/>
                    <a:pt x="4737" y="21099"/>
                    <a:pt x="4740" y="21492"/>
                  </a:cubicBezTo>
                  <a:lnTo>
                    <a:pt x="16328" y="21546"/>
                  </a:lnTo>
                  <a:cubicBezTo>
                    <a:pt x="16311" y="21153"/>
                    <a:pt x="16163" y="20803"/>
                    <a:pt x="15916" y="20486"/>
                  </a:cubicBezTo>
                  <a:cubicBezTo>
                    <a:pt x="15916" y="20486"/>
                    <a:pt x="5097" y="20436"/>
                    <a:pt x="5097" y="20436"/>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5" name="Shape 62389">
              <a:extLst>
                <a:ext uri="{FF2B5EF4-FFF2-40B4-BE49-F238E27FC236}">
                  <a16:creationId xmlns:a16="http://schemas.microsoft.com/office/drawing/2014/main" id="{F9456C69-E4D3-1844-8EAE-F43F711AD863}"/>
                </a:ext>
              </a:extLst>
            </p:cNvPr>
            <p:cNvSpPr/>
            <p:nvPr/>
          </p:nvSpPr>
          <p:spPr>
            <a:xfrm rot="2700000">
              <a:off x="15970638" y="6482685"/>
              <a:ext cx="1020643" cy="1031157"/>
            </a:xfrm>
            <a:custGeom>
              <a:avLst/>
              <a:gdLst/>
              <a:ahLst/>
              <a:cxnLst>
                <a:cxn ang="0">
                  <a:pos x="wd2" y="hd2"/>
                </a:cxn>
                <a:cxn ang="5400000">
                  <a:pos x="wd2" y="hd2"/>
                </a:cxn>
                <a:cxn ang="10800000">
                  <a:pos x="wd2" y="hd2"/>
                </a:cxn>
                <a:cxn ang="16200000">
                  <a:pos x="wd2" y="hd2"/>
                </a:cxn>
              </a:cxnLst>
              <a:rect l="0" t="0" r="r" b="b"/>
              <a:pathLst>
                <a:path w="21600" h="20595" extrusionOk="0">
                  <a:moveTo>
                    <a:pt x="10800" y="0"/>
                  </a:moveTo>
                  <a:cubicBezTo>
                    <a:pt x="8008" y="0"/>
                    <a:pt x="5219" y="1008"/>
                    <a:pt x="3089" y="3018"/>
                  </a:cubicBezTo>
                  <a:cubicBezTo>
                    <a:pt x="1245" y="4758"/>
                    <a:pt x="248" y="6969"/>
                    <a:pt x="0" y="9240"/>
                  </a:cubicBezTo>
                  <a:lnTo>
                    <a:pt x="21600" y="9240"/>
                  </a:lnTo>
                  <a:cubicBezTo>
                    <a:pt x="21352" y="6969"/>
                    <a:pt x="20362" y="4758"/>
                    <a:pt x="18518" y="3018"/>
                  </a:cubicBezTo>
                  <a:cubicBezTo>
                    <a:pt x="16388" y="1008"/>
                    <a:pt x="13592" y="0"/>
                    <a:pt x="10800" y="0"/>
                  </a:cubicBezTo>
                  <a:close/>
                  <a:moveTo>
                    <a:pt x="0" y="11357"/>
                  </a:moveTo>
                  <a:cubicBezTo>
                    <a:pt x="248" y="13627"/>
                    <a:pt x="1246" y="15840"/>
                    <a:pt x="3089" y="17579"/>
                  </a:cubicBezTo>
                  <a:cubicBezTo>
                    <a:pt x="7349" y="21600"/>
                    <a:pt x="14258" y="21600"/>
                    <a:pt x="18518" y="17579"/>
                  </a:cubicBezTo>
                  <a:cubicBezTo>
                    <a:pt x="20361" y="15840"/>
                    <a:pt x="21352" y="13627"/>
                    <a:pt x="21600" y="11357"/>
                  </a:cubicBezTo>
                  <a:lnTo>
                    <a:pt x="0" y="11357"/>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6" name="Shape 62390">
              <a:extLst>
                <a:ext uri="{FF2B5EF4-FFF2-40B4-BE49-F238E27FC236}">
                  <a16:creationId xmlns:a16="http://schemas.microsoft.com/office/drawing/2014/main" id="{4DE4FA52-DA5A-8743-8794-9BC08291C4A1}"/>
                </a:ext>
              </a:extLst>
            </p:cNvPr>
            <p:cNvSpPr/>
            <p:nvPr/>
          </p:nvSpPr>
          <p:spPr>
            <a:xfrm>
              <a:off x="18879060" y="5913517"/>
              <a:ext cx="1654109" cy="1669824"/>
            </a:xfrm>
            <a:custGeom>
              <a:avLst/>
              <a:gdLst/>
              <a:ahLst/>
              <a:cxnLst>
                <a:cxn ang="0">
                  <a:pos x="wd2" y="hd2"/>
                </a:cxn>
                <a:cxn ang="5400000">
                  <a:pos x="wd2" y="hd2"/>
                </a:cxn>
                <a:cxn ang="10800000">
                  <a:pos x="wd2" y="hd2"/>
                </a:cxn>
                <a:cxn ang="16200000">
                  <a:pos x="wd2" y="hd2"/>
                </a:cxn>
              </a:cxnLst>
              <a:rect l="0" t="0" r="r" b="b"/>
              <a:pathLst>
                <a:path w="21563" h="21600" extrusionOk="0">
                  <a:moveTo>
                    <a:pt x="18918" y="0"/>
                  </a:moveTo>
                  <a:cubicBezTo>
                    <a:pt x="18820" y="0"/>
                    <a:pt x="18720" y="36"/>
                    <a:pt x="18645" y="110"/>
                  </a:cubicBezTo>
                  <a:lnTo>
                    <a:pt x="18262" y="497"/>
                  </a:lnTo>
                  <a:cubicBezTo>
                    <a:pt x="18113" y="645"/>
                    <a:pt x="18113" y="882"/>
                    <a:pt x="18262" y="1030"/>
                  </a:cubicBezTo>
                  <a:lnTo>
                    <a:pt x="18918" y="1681"/>
                  </a:lnTo>
                  <a:lnTo>
                    <a:pt x="17364" y="3222"/>
                  </a:lnTo>
                  <a:lnTo>
                    <a:pt x="16716" y="2579"/>
                  </a:lnTo>
                  <a:cubicBezTo>
                    <a:pt x="16269" y="2136"/>
                    <a:pt x="15536" y="2136"/>
                    <a:pt x="15089" y="2579"/>
                  </a:cubicBezTo>
                  <a:lnTo>
                    <a:pt x="4175" y="13409"/>
                  </a:lnTo>
                  <a:cubicBezTo>
                    <a:pt x="3728" y="13853"/>
                    <a:pt x="3728" y="14580"/>
                    <a:pt x="4175" y="15024"/>
                  </a:cubicBezTo>
                  <a:lnTo>
                    <a:pt x="5030" y="15871"/>
                  </a:lnTo>
                  <a:lnTo>
                    <a:pt x="272" y="20584"/>
                  </a:lnTo>
                  <a:cubicBezTo>
                    <a:pt x="272" y="20584"/>
                    <a:pt x="117" y="21167"/>
                    <a:pt x="0" y="21600"/>
                  </a:cubicBezTo>
                  <a:lnTo>
                    <a:pt x="331" y="21600"/>
                  </a:lnTo>
                  <a:lnTo>
                    <a:pt x="5567" y="16405"/>
                  </a:lnTo>
                  <a:lnTo>
                    <a:pt x="6421" y="17252"/>
                  </a:lnTo>
                  <a:cubicBezTo>
                    <a:pt x="6869" y="17696"/>
                    <a:pt x="7601" y="17696"/>
                    <a:pt x="8049" y="17252"/>
                  </a:cubicBezTo>
                  <a:cubicBezTo>
                    <a:pt x="8049" y="17252"/>
                    <a:pt x="18962" y="6423"/>
                    <a:pt x="18962" y="6423"/>
                  </a:cubicBezTo>
                  <a:cubicBezTo>
                    <a:pt x="19409" y="5979"/>
                    <a:pt x="19409" y="5252"/>
                    <a:pt x="18962" y="4808"/>
                  </a:cubicBezTo>
                  <a:lnTo>
                    <a:pt x="18314" y="4165"/>
                  </a:lnTo>
                  <a:cubicBezTo>
                    <a:pt x="18421" y="4059"/>
                    <a:pt x="19346" y="3141"/>
                    <a:pt x="19868" y="2623"/>
                  </a:cubicBezTo>
                  <a:lnTo>
                    <a:pt x="20523" y="3274"/>
                  </a:lnTo>
                  <a:cubicBezTo>
                    <a:pt x="20672" y="3421"/>
                    <a:pt x="20912" y="3421"/>
                    <a:pt x="21061" y="3274"/>
                  </a:cubicBezTo>
                  <a:cubicBezTo>
                    <a:pt x="21061" y="3274"/>
                    <a:pt x="21451" y="2894"/>
                    <a:pt x="21451" y="2894"/>
                  </a:cubicBezTo>
                  <a:cubicBezTo>
                    <a:pt x="21600" y="2746"/>
                    <a:pt x="21600" y="2501"/>
                    <a:pt x="21451" y="2353"/>
                  </a:cubicBezTo>
                  <a:lnTo>
                    <a:pt x="19190" y="110"/>
                  </a:lnTo>
                  <a:cubicBezTo>
                    <a:pt x="19116" y="36"/>
                    <a:pt x="19016" y="0"/>
                    <a:pt x="18918" y="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7" name="Shape 62391">
              <a:extLst>
                <a:ext uri="{FF2B5EF4-FFF2-40B4-BE49-F238E27FC236}">
                  <a16:creationId xmlns:a16="http://schemas.microsoft.com/office/drawing/2014/main" id="{0EBDEFCA-38AE-5A44-9BF2-A69A5F93D40B}"/>
                </a:ext>
              </a:extLst>
            </p:cNvPr>
            <p:cNvSpPr/>
            <p:nvPr/>
          </p:nvSpPr>
          <p:spPr>
            <a:xfrm rot="18900000">
              <a:off x="17270781" y="4091596"/>
              <a:ext cx="1125876" cy="1142407"/>
            </a:xfrm>
            <a:custGeom>
              <a:avLst/>
              <a:gdLst/>
              <a:ahLst/>
              <a:cxnLst>
                <a:cxn ang="0">
                  <a:pos x="wd2" y="hd2"/>
                </a:cxn>
                <a:cxn ang="5400000">
                  <a:pos x="wd2" y="hd2"/>
                </a:cxn>
                <a:cxn ang="10800000">
                  <a:pos x="wd2" y="hd2"/>
                </a:cxn>
                <a:cxn ang="16200000">
                  <a:pos x="wd2" y="hd2"/>
                </a:cxn>
              </a:cxnLst>
              <a:rect l="0" t="0" r="r" b="b"/>
              <a:pathLst>
                <a:path w="21600" h="21600" extrusionOk="0">
                  <a:moveTo>
                    <a:pt x="9209" y="0"/>
                  </a:moveTo>
                  <a:cubicBezTo>
                    <a:pt x="7284" y="0"/>
                    <a:pt x="5709" y="1552"/>
                    <a:pt x="5709" y="3449"/>
                  </a:cubicBezTo>
                  <a:lnTo>
                    <a:pt x="5709" y="18151"/>
                  </a:lnTo>
                  <a:cubicBezTo>
                    <a:pt x="5709" y="20048"/>
                    <a:pt x="7284" y="21600"/>
                    <a:pt x="9209" y="21600"/>
                  </a:cubicBezTo>
                  <a:lnTo>
                    <a:pt x="12402" y="21600"/>
                  </a:lnTo>
                  <a:cubicBezTo>
                    <a:pt x="14327" y="21600"/>
                    <a:pt x="15902" y="20048"/>
                    <a:pt x="15902" y="18151"/>
                  </a:cubicBezTo>
                  <a:lnTo>
                    <a:pt x="15902" y="3449"/>
                  </a:lnTo>
                  <a:cubicBezTo>
                    <a:pt x="15902" y="1552"/>
                    <a:pt x="14327" y="0"/>
                    <a:pt x="12402" y="0"/>
                  </a:cubicBezTo>
                  <a:lnTo>
                    <a:pt x="9209" y="0"/>
                  </a:lnTo>
                  <a:close/>
                  <a:moveTo>
                    <a:pt x="3500" y="5777"/>
                  </a:moveTo>
                  <a:cubicBezTo>
                    <a:pt x="1575" y="5777"/>
                    <a:pt x="0" y="7329"/>
                    <a:pt x="0" y="9226"/>
                  </a:cubicBezTo>
                  <a:lnTo>
                    <a:pt x="0" y="12374"/>
                  </a:lnTo>
                  <a:cubicBezTo>
                    <a:pt x="0" y="14271"/>
                    <a:pt x="1575" y="15823"/>
                    <a:pt x="3500" y="15823"/>
                  </a:cubicBezTo>
                  <a:lnTo>
                    <a:pt x="4812" y="15823"/>
                  </a:lnTo>
                  <a:cubicBezTo>
                    <a:pt x="4812" y="15823"/>
                    <a:pt x="4812" y="5777"/>
                    <a:pt x="4812" y="5777"/>
                  </a:cubicBezTo>
                  <a:lnTo>
                    <a:pt x="3500" y="5777"/>
                  </a:lnTo>
                  <a:close/>
                  <a:moveTo>
                    <a:pt x="16908" y="5777"/>
                  </a:moveTo>
                  <a:lnTo>
                    <a:pt x="16908" y="15823"/>
                  </a:lnTo>
                  <a:lnTo>
                    <a:pt x="18188" y="15823"/>
                  </a:lnTo>
                  <a:cubicBezTo>
                    <a:pt x="20069" y="15823"/>
                    <a:pt x="21600" y="14271"/>
                    <a:pt x="21600" y="12374"/>
                  </a:cubicBezTo>
                  <a:lnTo>
                    <a:pt x="21600" y="9226"/>
                  </a:lnTo>
                  <a:cubicBezTo>
                    <a:pt x="21600" y="7329"/>
                    <a:pt x="20069" y="5777"/>
                    <a:pt x="18188" y="5777"/>
                  </a:cubicBezTo>
                  <a:lnTo>
                    <a:pt x="16908" y="5777"/>
                  </a:lnTo>
                  <a:close/>
                  <a:moveTo>
                    <a:pt x="7984" y="7200"/>
                  </a:moveTo>
                  <a:cubicBezTo>
                    <a:pt x="8451" y="7200"/>
                    <a:pt x="8826" y="7581"/>
                    <a:pt x="8826" y="8041"/>
                  </a:cubicBezTo>
                  <a:cubicBezTo>
                    <a:pt x="8826" y="8501"/>
                    <a:pt x="8451" y="8871"/>
                    <a:pt x="7984" y="8871"/>
                  </a:cubicBezTo>
                  <a:cubicBezTo>
                    <a:pt x="7517" y="8871"/>
                    <a:pt x="7131" y="8501"/>
                    <a:pt x="7131" y="8041"/>
                  </a:cubicBezTo>
                  <a:cubicBezTo>
                    <a:pt x="7131" y="7581"/>
                    <a:pt x="7517" y="7200"/>
                    <a:pt x="7984" y="7200"/>
                  </a:cubicBezTo>
                  <a:close/>
                  <a:moveTo>
                    <a:pt x="10805" y="7200"/>
                  </a:moveTo>
                  <a:cubicBezTo>
                    <a:pt x="11273" y="7200"/>
                    <a:pt x="11648" y="7581"/>
                    <a:pt x="11648" y="8041"/>
                  </a:cubicBezTo>
                  <a:cubicBezTo>
                    <a:pt x="11648" y="8501"/>
                    <a:pt x="11273" y="8871"/>
                    <a:pt x="10805" y="8871"/>
                  </a:cubicBezTo>
                  <a:cubicBezTo>
                    <a:pt x="10339" y="8871"/>
                    <a:pt x="9952" y="8501"/>
                    <a:pt x="9952" y="8041"/>
                  </a:cubicBezTo>
                  <a:cubicBezTo>
                    <a:pt x="9952" y="7581"/>
                    <a:pt x="10339" y="7200"/>
                    <a:pt x="10805" y="7200"/>
                  </a:cubicBezTo>
                  <a:close/>
                  <a:moveTo>
                    <a:pt x="13627" y="7200"/>
                  </a:moveTo>
                  <a:cubicBezTo>
                    <a:pt x="14094" y="7200"/>
                    <a:pt x="14469" y="7581"/>
                    <a:pt x="14469" y="8041"/>
                  </a:cubicBezTo>
                  <a:cubicBezTo>
                    <a:pt x="14469" y="8501"/>
                    <a:pt x="14094" y="8871"/>
                    <a:pt x="13627" y="8871"/>
                  </a:cubicBezTo>
                  <a:cubicBezTo>
                    <a:pt x="13160" y="8871"/>
                    <a:pt x="12774" y="8501"/>
                    <a:pt x="12774" y="8041"/>
                  </a:cubicBezTo>
                  <a:cubicBezTo>
                    <a:pt x="12774" y="7581"/>
                    <a:pt x="13160" y="7200"/>
                    <a:pt x="13627" y="7200"/>
                  </a:cubicBezTo>
                  <a:close/>
                  <a:moveTo>
                    <a:pt x="7984" y="9959"/>
                  </a:moveTo>
                  <a:cubicBezTo>
                    <a:pt x="8451" y="9959"/>
                    <a:pt x="8826" y="10340"/>
                    <a:pt x="8826" y="10800"/>
                  </a:cubicBezTo>
                  <a:cubicBezTo>
                    <a:pt x="8826" y="11260"/>
                    <a:pt x="8451" y="11630"/>
                    <a:pt x="7984" y="11630"/>
                  </a:cubicBezTo>
                  <a:cubicBezTo>
                    <a:pt x="7517" y="11630"/>
                    <a:pt x="7131" y="11260"/>
                    <a:pt x="7131" y="10800"/>
                  </a:cubicBezTo>
                  <a:cubicBezTo>
                    <a:pt x="7131" y="10340"/>
                    <a:pt x="7517" y="9959"/>
                    <a:pt x="7984" y="9959"/>
                  </a:cubicBezTo>
                  <a:close/>
                  <a:moveTo>
                    <a:pt x="10805" y="9959"/>
                  </a:moveTo>
                  <a:cubicBezTo>
                    <a:pt x="11273" y="9959"/>
                    <a:pt x="11648" y="10340"/>
                    <a:pt x="11648" y="10800"/>
                  </a:cubicBezTo>
                  <a:cubicBezTo>
                    <a:pt x="11648" y="11260"/>
                    <a:pt x="11273" y="11630"/>
                    <a:pt x="10805" y="11630"/>
                  </a:cubicBezTo>
                  <a:cubicBezTo>
                    <a:pt x="10339" y="11630"/>
                    <a:pt x="9952" y="11260"/>
                    <a:pt x="9952" y="10800"/>
                  </a:cubicBezTo>
                  <a:cubicBezTo>
                    <a:pt x="9952" y="10340"/>
                    <a:pt x="10339" y="9959"/>
                    <a:pt x="10805" y="9959"/>
                  </a:cubicBezTo>
                  <a:close/>
                  <a:moveTo>
                    <a:pt x="13627" y="9959"/>
                  </a:moveTo>
                  <a:cubicBezTo>
                    <a:pt x="14094" y="9959"/>
                    <a:pt x="14469" y="10340"/>
                    <a:pt x="14469" y="10800"/>
                  </a:cubicBezTo>
                  <a:cubicBezTo>
                    <a:pt x="14469" y="11260"/>
                    <a:pt x="14094" y="11630"/>
                    <a:pt x="13627" y="11630"/>
                  </a:cubicBezTo>
                  <a:cubicBezTo>
                    <a:pt x="13160" y="11630"/>
                    <a:pt x="12774" y="11260"/>
                    <a:pt x="12774" y="10800"/>
                  </a:cubicBezTo>
                  <a:cubicBezTo>
                    <a:pt x="12774" y="10340"/>
                    <a:pt x="13160" y="9959"/>
                    <a:pt x="13627" y="9959"/>
                  </a:cubicBezTo>
                  <a:close/>
                  <a:moveTo>
                    <a:pt x="7984" y="12719"/>
                  </a:moveTo>
                  <a:cubicBezTo>
                    <a:pt x="8451" y="12719"/>
                    <a:pt x="8826" y="13099"/>
                    <a:pt x="8826" y="13559"/>
                  </a:cubicBezTo>
                  <a:cubicBezTo>
                    <a:pt x="8826" y="14020"/>
                    <a:pt x="8451" y="14389"/>
                    <a:pt x="7984" y="14389"/>
                  </a:cubicBezTo>
                  <a:cubicBezTo>
                    <a:pt x="7517" y="14389"/>
                    <a:pt x="7131" y="14020"/>
                    <a:pt x="7131" y="13559"/>
                  </a:cubicBezTo>
                  <a:cubicBezTo>
                    <a:pt x="7131" y="13099"/>
                    <a:pt x="7517" y="12719"/>
                    <a:pt x="7984" y="12719"/>
                  </a:cubicBezTo>
                  <a:close/>
                  <a:moveTo>
                    <a:pt x="10805" y="12719"/>
                  </a:moveTo>
                  <a:cubicBezTo>
                    <a:pt x="11273" y="12719"/>
                    <a:pt x="11648" y="13099"/>
                    <a:pt x="11648" y="13559"/>
                  </a:cubicBezTo>
                  <a:cubicBezTo>
                    <a:pt x="11648" y="14020"/>
                    <a:pt x="11273" y="14389"/>
                    <a:pt x="10805" y="14389"/>
                  </a:cubicBezTo>
                  <a:cubicBezTo>
                    <a:pt x="10339" y="14389"/>
                    <a:pt x="9952" y="14020"/>
                    <a:pt x="9952" y="13559"/>
                  </a:cubicBezTo>
                  <a:cubicBezTo>
                    <a:pt x="9952" y="13099"/>
                    <a:pt x="10339" y="12719"/>
                    <a:pt x="10805" y="12719"/>
                  </a:cubicBezTo>
                  <a:close/>
                  <a:moveTo>
                    <a:pt x="13627" y="12719"/>
                  </a:moveTo>
                  <a:cubicBezTo>
                    <a:pt x="14094" y="12719"/>
                    <a:pt x="14469" y="13099"/>
                    <a:pt x="14469" y="13559"/>
                  </a:cubicBezTo>
                  <a:cubicBezTo>
                    <a:pt x="14469" y="14020"/>
                    <a:pt x="14094" y="14389"/>
                    <a:pt x="13627" y="14389"/>
                  </a:cubicBezTo>
                  <a:cubicBezTo>
                    <a:pt x="13160" y="14389"/>
                    <a:pt x="12774" y="14020"/>
                    <a:pt x="12774" y="13559"/>
                  </a:cubicBezTo>
                  <a:cubicBezTo>
                    <a:pt x="12774" y="13099"/>
                    <a:pt x="13160" y="12719"/>
                    <a:pt x="13627" y="12719"/>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8" name="Shape 62392">
              <a:extLst>
                <a:ext uri="{FF2B5EF4-FFF2-40B4-BE49-F238E27FC236}">
                  <a16:creationId xmlns:a16="http://schemas.microsoft.com/office/drawing/2014/main" id="{B11D4FF1-0F18-2C4D-B33A-37F3B260E533}"/>
                </a:ext>
              </a:extLst>
            </p:cNvPr>
            <p:cNvSpPr/>
            <p:nvPr/>
          </p:nvSpPr>
          <p:spPr>
            <a:xfrm rot="20700000">
              <a:off x="17628080" y="6046954"/>
              <a:ext cx="763416" cy="1428266"/>
            </a:xfrm>
            <a:custGeom>
              <a:avLst/>
              <a:gdLst/>
              <a:ahLst/>
              <a:cxnLst>
                <a:cxn ang="0">
                  <a:pos x="wd2" y="hd2"/>
                </a:cxn>
                <a:cxn ang="5400000">
                  <a:pos x="wd2" y="hd2"/>
                </a:cxn>
                <a:cxn ang="10800000">
                  <a:pos x="wd2" y="hd2"/>
                </a:cxn>
                <a:cxn ang="16200000">
                  <a:pos x="wd2" y="hd2"/>
                </a:cxn>
              </a:cxnLst>
              <a:rect l="0" t="0" r="r" b="b"/>
              <a:pathLst>
                <a:path w="21600" h="21600" extrusionOk="0">
                  <a:moveTo>
                    <a:pt x="8695" y="0"/>
                  </a:moveTo>
                  <a:cubicBezTo>
                    <a:pt x="8238" y="0"/>
                    <a:pt x="7822" y="100"/>
                    <a:pt x="7521" y="261"/>
                  </a:cubicBezTo>
                  <a:cubicBezTo>
                    <a:pt x="7220" y="422"/>
                    <a:pt x="7033" y="644"/>
                    <a:pt x="7033" y="889"/>
                  </a:cubicBezTo>
                  <a:lnTo>
                    <a:pt x="7033" y="2565"/>
                  </a:lnTo>
                  <a:cubicBezTo>
                    <a:pt x="5545" y="3330"/>
                    <a:pt x="548" y="5240"/>
                    <a:pt x="139" y="6240"/>
                  </a:cubicBezTo>
                  <a:cubicBezTo>
                    <a:pt x="7" y="6563"/>
                    <a:pt x="0" y="7601"/>
                    <a:pt x="0" y="7601"/>
                  </a:cubicBezTo>
                  <a:lnTo>
                    <a:pt x="0" y="16175"/>
                  </a:lnTo>
                  <a:lnTo>
                    <a:pt x="0" y="20026"/>
                  </a:lnTo>
                  <a:lnTo>
                    <a:pt x="35" y="20026"/>
                  </a:lnTo>
                  <a:cubicBezTo>
                    <a:pt x="119" y="20469"/>
                    <a:pt x="481" y="20862"/>
                    <a:pt x="1015" y="21145"/>
                  </a:cubicBezTo>
                  <a:cubicBezTo>
                    <a:pt x="1549" y="21428"/>
                    <a:pt x="2256" y="21600"/>
                    <a:pt x="3031" y="21600"/>
                  </a:cubicBezTo>
                  <a:lnTo>
                    <a:pt x="18569" y="21600"/>
                  </a:lnTo>
                  <a:cubicBezTo>
                    <a:pt x="19344" y="21600"/>
                    <a:pt x="20055" y="21428"/>
                    <a:pt x="20594" y="21145"/>
                  </a:cubicBezTo>
                  <a:cubicBezTo>
                    <a:pt x="21132" y="20862"/>
                    <a:pt x="21498" y="20469"/>
                    <a:pt x="21583" y="20026"/>
                  </a:cubicBezTo>
                  <a:lnTo>
                    <a:pt x="21600" y="20026"/>
                  </a:lnTo>
                  <a:lnTo>
                    <a:pt x="21600" y="16175"/>
                  </a:lnTo>
                  <a:lnTo>
                    <a:pt x="21600" y="7601"/>
                  </a:lnTo>
                  <a:cubicBezTo>
                    <a:pt x="21600" y="7601"/>
                    <a:pt x="21593" y="6563"/>
                    <a:pt x="21461" y="6240"/>
                  </a:cubicBezTo>
                  <a:cubicBezTo>
                    <a:pt x="21052" y="5240"/>
                    <a:pt x="16067" y="3330"/>
                    <a:pt x="14585" y="2565"/>
                  </a:cubicBezTo>
                  <a:lnTo>
                    <a:pt x="14585" y="889"/>
                  </a:lnTo>
                  <a:cubicBezTo>
                    <a:pt x="14585" y="644"/>
                    <a:pt x="14398" y="422"/>
                    <a:pt x="14096" y="261"/>
                  </a:cubicBezTo>
                  <a:cubicBezTo>
                    <a:pt x="13795" y="100"/>
                    <a:pt x="13379" y="0"/>
                    <a:pt x="12922" y="0"/>
                  </a:cubicBezTo>
                  <a:lnTo>
                    <a:pt x="8695" y="0"/>
                  </a:lnTo>
                  <a:close/>
                  <a:moveTo>
                    <a:pt x="4608" y="9777"/>
                  </a:moveTo>
                  <a:lnTo>
                    <a:pt x="16992" y="9777"/>
                  </a:lnTo>
                  <a:lnTo>
                    <a:pt x="16992" y="15897"/>
                  </a:lnTo>
                  <a:lnTo>
                    <a:pt x="4608" y="15897"/>
                  </a:lnTo>
                  <a:lnTo>
                    <a:pt x="4608" y="9777"/>
                  </a:ln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9" name="Shape 62393">
              <a:extLst>
                <a:ext uri="{FF2B5EF4-FFF2-40B4-BE49-F238E27FC236}">
                  <a16:creationId xmlns:a16="http://schemas.microsoft.com/office/drawing/2014/main" id="{1B95CA85-1A48-D74D-A3C8-82EFB17D34EA}"/>
                </a:ext>
              </a:extLst>
            </p:cNvPr>
            <p:cNvSpPr/>
            <p:nvPr/>
          </p:nvSpPr>
          <p:spPr>
            <a:xfrm rot="2700000">
              <a:off x="15716738" y="4967447"/>
              <a:ext cx="1528875" cy="673510"/>
            </a:xfrm>
            <a:custGeom>
              <a:avLst/>
              <a:gdLst/>
              <a:ahLst/>
              <a:cxnLst>
                <a:cxn ang="0">
                  <a:pos x="wd2" y="hd2"/>
                </a:cxn>
                <a:cxn ang="5400000">
                  <a:pos x="wd2" y="hd2"/>
                </a:cxn>
                <a:cxn ang="10800000">
                  <a:pos x="wd2" y="hd2"/>
                </a:cxn>
                <a:cxn ang="16200000">
                  <a:pos x="wd2" y="hd2"/>
                </a:cxn>
              </a:cxnLst>
              <a:rect l="0" t="0" r="r" b="b"/>
              <a:pathLst>
                <a:path w="21600" h="21600" extrusionOk="0">
                  <a:moveTo>
                    <a:pt x="4758" y="0"/>
                  </a:moveTo>
                  <a:cubicBezTo>
                    <a:pt x="2128" y="0"/>
                    <a:pt x="0" y="4814"/>
                    <a:pt x="0" y="10783"/>
                  </a:cubicBezTo>
                  <a:cubicBezTo>
                    <a:pt x="0" y="16753"/>
                    <a:pt x="2128" y="21600"/>
                    <a:pt x="4758" y="21600"/>
                  </a:cubicBezTo>
                  <a:lnTo>
                    <a:pt x="10441" y="21600"/>
                  </a:lnTo>
                  <a:lnTo>
                    <a:pt x="11166" y="21600"/>
                  </a:lnTo>
                  <a:lnTo>
                    <a:pt x="16842" y="21600"/>
                  </a:lnTo>
                  <a:cubicBezTo>
                    <a:pt x="19472" y="21600"/>
                    <a:pt x="21600" y="16753"/>
                    <a:pt x="21600" y="10783"/>
                  </a:cubicBezTo>
                  <a:cubicBezTo>
                    <a:pt x="21600" y="4814"/>
                    <a:pt x="19472" y="0"/>
                    <a:pt x="16842" y="0"/>
                  </a:cubicBezTo>
                  <a:lnTo>
                    <a:pt x="11166" y="0"/>
                  </a:lnTo>
                  <a:lnTo>
                    <a:pt x="10441" y="0"/>
                  </a:lnTo>
                  <a:lnTo>
                    <a:pt x="4758" y="0"/>
                  </a:lnTo>
                  <a:close/>
                  <a:moveTo>
                    <a:pt x="4847" y="1950"/>
                  </a:moveTo>
                  <a:lnTo>
                    <a:pt x="11039" y="1950"/>
                  </a:lnTo>
                  <a:lnTo>
                    <a:pt x="11039" y="19650"/>
                  </a:lnTo>
                  <a:lnTo>
                    <a:pt x="4847" y="19650"/>
                  </a:lnTo>
                  <a:cubicBezTo>
                    <a:pt x="2695" y="19646"/>
                    <a:pt x="955" y="15685"/>
                    <a:pt x="956" y="10800"/>
                  </a:cubicBezTo>
                  <a:cubicBezTo>
                    <a:pt x="957" y="5914"/>
                    <a:pt x="2695" y="1950"/>
                    <a:pt x="4847" y="1950"/>
                  </a:cubicBezTo>
                  <a:close/>
                  <a:moveTo>
                    <a:pt x="12891" y="5714"/>
                  </a:moveTo>
                  <a:lnTo>
                    <a:pt x="17985" y="5714"/>
                  </a:lnTo>
                  <a:cubicBezTo>
                    <a:pt x="18211" y="5714"/>
                    <a:pt x="18396" y="6133"/>
                    <a:pt x="18396" y="6646"/>
                  </a:cubicBezTo>
                  <a:cubicBezTo>
                    <a:pt x="18396" y="7160"/>
                    <a:pt x="18211" y="7579"/>
                    <a:pt x="17985" y="7579"/>
                  </a:cubicBezTo>
                  <a:lnTo>
                    <a:pt x="12891" y="7579"/>
                  </a:lnTo>
                  <a:cubicBezTo>
                    <a:pt x="12665" y="7579"/>
                    <a:pt x="12480" y="7160"/>
                    <a:pt x="12480" y="6646"/>
                  </a:cubicBezTo>
                  <a:cubicBezTo>
                    <a:pt x="12480" y="6133"/>
                    <a:pt x="12665" y="5714"/>
                    <a:pt x="12891" y="5714"/>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0" name="Shape 62394">
              <a:extLst>
                <a:ext uri="{FF2B5EF4-FFF2-40B4-BE49-F238E27FC236}">
                  <a16:creationId xmlns:a16="http://schemas.microsoft.com/office/drawing/2014/main" id="{F834390F-C0A8-AF45-9BF2-04EA6649E92A}"/>
                </a:ext>
              </a:extLst>
            </p:cNvPr>
            <p:cNvSpPr/>
            <p:nvPr/>
          </p:nvSpPr>
          <p:spPr>
            <a:xfrm rot="2100000">
              <a:off x="18645557" y="4037735"/>
              <a:ext cx="1806555" cy="1933280"/>
            </a:xfrm>
            <a:custGeom>
              <a:avLst/>
              <a:gdLst/>
              <a:ahLst/>
              <a:cxnLst>
                <a:cxn ang="0">
                  <a:pos x="wd2" y="hd2"/>
                </a:cxn>
                <a:cxn ang="5400000">
                  <a:pos x="wd2" y="hd2"/>
                </a:cxn>
                <a:cxn ang="10800000">
                  <a:pos x="wd2" y="hd2"/>
                </a:cxn>
                <a:cxn ang="16200000">
                  <a:pos x="wd2" y="hd2"/>
                </a:cxn>
              </a:cxnLst>
              <a:rect l="0" t="0" r="r" b="b"/>
              <a:pathLst>
                <a:path w="21317" h="21600" extrusionOk="0">
                  <a:moveTo>
                    <a:pt x="3833" y="0"/>
                  </a:moveTo>
                  <a:cubicBezTo>
                    <a:pt x="2937" y="0"/>
                    <a:pt x="2213" y="692"/>
                    <a:pt x="2213" y="1540"/>
                  </a:cubicBezTo>
                  <a:cubicBezTo>
                    <a:pt x="2213" y="1649"/>
                    <a:pt x="2255" y="1743"/>
                    <a:pt x="2278" y="1846"/>
                  </a:cubicBezTo>
                  <a:cubicBezTo>
                    <a:pt x="1614" y="2201"/>
                    <a:pt x="923" y="2729"/>
                    <a:pt x="474" y="3542"/>
                  </a:cubicBezTo>
                  <a:cubicBezTo>
                    <a:pt x="-283" y="4913"/>
                    <a:pt x="-134" y="6672"/>
                    <a:pt x="928" y="8761"/>
                  </a:cubicBezTo>
                  <a:cubicBezTo>
                    <a:pt x="3567" y="13951"/>
                    <a:pt x="4524" y="15027"/>
                    <a:pt x="5736" y="15221"/>
                  </a:cubicBezTo>
                  <a:cubicBezTo>
                    <a:pt x="5805" y="16148"/>
                    <a:pt x="6168" y="19194"/>
                    <a:pt x="8153" y="20746"/>
                  </a:cubicBezTo>
                  <a:cubicBezTo>
                    <a:pt x="8882" y="21316"/>
                    <a:pt x="9741" y="21600"/>
                    <a:pt x="10714" y="21600"/>
                  </a:cubicBezTo>
                  <a:cubicBezTo>
                    <a:pt x="10982" y="21600"/>
                    <a:pt x="11260" y="21575"/>
                    <a:pt x="11544" y="21531"/>
                  </a:cubicBezTo>
                  <a:cubicBezTo>
                    <a:pt x="15796" y="20884"/>
                    <a:pt x="15435" y="17225"/>
                    <a:pt x="15087" y="13687"/>
                  </a:cubicBezTo>
                  <a:lnTo>
                    <a:pt x="15074" y="13606"/>
                  </a:lnTo>
                  <a:cubicBezTo>
                    <a:pt x="14773" y="10545"/>
                    <a:pt x="15272" y="10103"/>
                    <a:pt x="16668" y="9291"/>
                  </a:cubicBezTo>
                  <a:cubicBezTo>
                    <a:pt x="17144" y="9895"/>
                    <a:pt x="17871" y="10307"/>
                    <a:pt x="18716" y="10307"/>
                  </a:cubicBezTo>
                  <a:cubicBezTo>
                    <a:pt x="20147" y="10307"/>
                    <a:pt x="21317" y="9206"/>
                    <a:pt x="21317" y="7851"/>
                  </a:cubicBezTo>
                  <a:cubicBezTo>
                    <a:pt x="21317" y="6495"/>
                    <a:pt x="20147" y="5388"/>
                    <a:pt x="18716" y="5388"/>
                  </a:cubicBezTo>
                  <a:cubicBezTo>
                    <a:pt x="17284" y="5388"/>
                    <a:pt x="16121" y="6495"/>
                    <a:pt x="16121" y="7851"/>
                  </a:cubicBezTo>
                  <a:cubicBezTo>
                    <a:pt x="16121" y="7954"/>
                    <a:pt x="16128" y="8051"/>
                    <a:pt x="16141" y="8150"/>
                  </a:cubicBezTo>
                  <a:cubicBezTo>
                    <a:pt x="16156" y="8267"/>
                    <a:pt x="16221" y="8363"/>
                    <a:pt x="16253" y="8474"/>
                  </a:cubicBezTo>
                  <a:cubicBezTo>
                    <a:pt x="14540" y="9471"/>
                    <a:pt x="13785" y="10151"/>
                    <a:pt x="14132" y="13687"/>
                  </a:cubicBezTo>
                  <a:lnTo>
                    <a:pt x="14145" y="13768"/>
                  </a:lnTo>
                  <a:cubicBezTo>
                    <a:pt x="14533" y="17712"/>
                    <a:pt x="14605" y="20163"/>
                    <a:pt x="11393" y="20652"/>
                  </a:cubicBezTo>
                  <a:cubicBezTo>
                    <a:pt x="10340" y="20812"/>
                    <a:pt x="9479" y="20616"/>
                    <a:pt x="8759" y="20054"/>
                  </a:cubicBezTo>
                  <a:cubicBezTo>
                    <a:pt x="7203" y="18839"/>
                    <a:pt x="6788" y="16260"/>
                    <a:pt x="6684" y="15233"/>
                  </a:cubicBezTo>
                  <a:cubicBezTo>
                    <a:pt x="7927" y="15066"/>
                    <a:pt x="8872" y="14042"/>
                    <a:pt x="11557" y="8761"/>
                  </a:cubicBezTo>
                  <a:cubicBezTo>
                    <a:pt x="12619" y="6673"/>
                    <a:pt x="12769" y="4913"/>
                    <a:pt x="12012" y="3542"/>
                  </a:cubicBezTo>
                  <a:cubicBezTo>
                    <a:pt x="11483" y="2585"/>
                    <a:pt x="10617" y="2009"/>
                    <a:pt x="9858" y="1665"/>
                  </a:cubicBezTo>
                  <a:cubicBezTo>
                    <a:pt x="9862" y="1621"/>
                    <a:pt x="9885" y="1585"/>
                    <a:pt x="9885" y="1540"/>
                  </a:cubicBezTo>
                  <a:cubicBezTo>
                    <a:pt x="9885" y="692"/>
                    <a:pt x="9153" y="0"/>
                    <a:pt x="8258" y="0"/>
                  </a:cubicBezTo>
                  <a:cubicBezTo>
                    <a:pt x="7363" y="0"/>
                    <a:pt x="6638" y="692"/>
                    <a:pt x="6638" y="1540"/>
                  </a:cubicBezTo>
                  <a:cubicBezTo>
                    <a:pt x="6638" y="2388"/>
                    <a:pt x="7363" y="3074"/>
                    <a:pt x="8258" y="3074"/>
                  </a:cubicBezTo>
                  <a:cubicBezTo>
                    <a:pt x="8759" y="3074"/>
                    <a:pt x="9191" y="2846"/>
                    <a:pt x="9489" y="2507"/>
                  </a:cubicBezTo>
                  <a:cubicBezTo>
                    <a:pt x="10095" y="2787"/>
                    <a:pt x="10772" y="3229"/>
                    <a:pt x="11175" y="3960"/>
                  </a:cubicBezTo>
                  <a:cubicBezTo>
                    <a:pt x="11786" y="5065"/>
                    <a:pt x="11626" y="6543"/>
                    <a:pt x="10701" y="8362"/>
                  </a:cubicBezTo>
                  <a:cubicBezTo>
                    <a:pt x="7726" y="14213"/>
                    <a:pt x="7068" y="14351"/>
                    <a:pt x="6243" y="14354"/>
                  </a:cubicBezTo>
                  <a:cubicBezTo>
                    <a:pt x="5420" y="14350"/>
                    <a:pt x="4753" y="14201"/>
                    <a:pt x="1784" y="8362"/>
                  </a:cubicBezTo>
                  <a:cubicBezTo>
                    <a:pt x="861" y="6546"/>
                    <a:pt x="703" y="5071"/>
                    <a:pt x="1310" y="3966"/>
                  </a:cubicBezTo>
                  <a:cubicBezTo>
                    <a:pt x="1656" y="3336"/>
                    <a:pt x="2209" y="2943"/>
                    <a:pt x="2746" y="2656"/>
                  </a:cubicBezTo>
                  <a:cubicBezTo>
                    <a:pt x="3035" y="2909"/>
                    <a:pt x="3409" y="3074"/>
                    <a:pt x="3833" y="3074"/>
                  </a:cubicBezTo>
                  <a:cubicBezTo>
                    <a:pt x="4728" y="3074"/>
                    <a:pt x="5459" y="2388"/>
                    <a:pt x="5459" y="1540"/>
                  </a:cubicBezTo>
                  <a:cubicBezTo>
                    <a:pt x="5459" y="692"/>
                    <a:pt x="4728" y="0"/>
                    <a:pt x="3833" y="0"/>
                  </a:cubicBezTo>
                  <a:close/>
                  <a:moveTo>
                    <a:pt x="18716" y="6285"/>
                  </a:moveTo>
                  <a:cubicBezTo>
                    <a:pt x="19624" y="6285"/>
                    <a:pt x="20362" y="6990"/>
                    <a:pt x="20362" y="7851"/>
                  </a:cubicBezTo>
                  <a:cubicBezTo>
                    <a:pt x="20362" y="8711"/>
                    <a:pt x="19624" y="9409"/>
                    <a:pt x="18716" y="9409"/>
                  </a:cubicBezTo>
                  <a:cubicBezTo>
                    <a:pt x="17886" y="9409"/>
                    <a:pt x="17184" y="8824"/>
                    <a:pt x="17083" y="8044"/>
                  </a:cubicBezTo>
                  <a:cubicBezTo>
                    <a:pt x="17074" y="7980"/>
                    <a:pt x="17069" y="7916"/>
                    <a:pt x="17069" y="7851"/>
                  </a:cubicBezTo>
                  <a:cubicBezTo>
                    <a:pt x="17069" y="6990"/>
                    <a:pt x="17807" y="6285"/>
                    <a:pt x="18716" y="6285"/>
                  </a:cubicBez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nvGrpSpPr>
            <p:cNvPr id="36" name="Group 35">
              <a:extLst>
                <a:ext uri="{FF2B5EF4-FFF2-40B4-BE49-F238E27FC236}">
                  <a16:creationId xmlns:a16="http://schemas.microsoft.com/office/drawing/2014/main" id="{6E8F33D5-2B59-5347-9A75-0A405999F73B}"/>
                </a:ext>
              </a:extLst>
            </p:cNvPr>
            <p:cNvGrpSpPr/>
            <p:nvPr/>
          </p:nvGrpSpPr>
          <p:grpSpPr>
            <a:xfrm>
              <a:off x="15727924" y="7911070"/>
              <a:ext cx="4659352" cy="3714322"/>
              <a:chOff x="15181158" y="8069560"/>
              <a:chExt cx="5752883" cy="4586061"/>
            </a:xfrm>
          </p:grpSpPr>
          <p:grpSp>
            <p:nvGrpSpPr>
              <p:cNvPr id="9" name="Group 62398">
                <a:extLst>
                  <a:ext uri="{FF2B5EF4-FFF2-40B4-BE49-F238E27FC236}">
                    <a16:creationId xmlns:a16="http://schemas.microsoft.com/office/drawing/2014/main" id="{02FD0EF3-6268-9443-8F8B-912FAE63DDC6}"/>
                  </a:ext>
                </a:extLst>
              </p:cNvPr>
              <p:cNvGrpSpPr/>
              <p:nvPr/>
            </p:nvGrpSpPr>
            <p:grpSpPr>
              <a:xfrm>
                <a:off x="15181158" y="8069560"/>
                <a:ext cx="5752883" cy="4586061"/>
                <a:chOff x="0" y="25399"/>
                <a:chExt cx="4090932" cy="3261195"/>
              </a:xfrm>
            </p:grpSpPr>
            <p:sp>
              <p:nvSpPr>
                <p:cNvPr id="11" name="Shape 62396">
                  <a:extLst>
                    <a:ext uri="{FF2B5EF4-FFF2-40B4-BE49-F238E27FC236}">
                      <a16:creationId xmlns:a16="http://schemas.microsoft.com/office/drawing/2014/main" id="{FF841BFE-559C-CE4F-8E8F-F1DD7E557826}"/>
                    </a:ext>
                  </a:extLst>
                </p:cNvPr>
                <p:cNvSpPr/>
                <p:nvPr/>
              </p:nvSpPr>
              <p:spPr>
                <a:xfrm>
                  <a:off x="0" y="25400"/>
                  <a:ext cx="4090933" cy="1286145"/>
                </a:xfrm>
                <a:custGeom>
                  <a:avLst/>
                  <a:gdLst/>
                  <a:ahLst/>
                  <a:cxnLst>
                    <a:cxn ang="0">
                      <a:pos x="wd2" y="hd2"/>
                    </a:cxn>
                    <a:cxn ang="5400000">
                      <a:pos x="wd2" y="hd2"/>
                    </a:cxn>
                    <a:cxn ang="10800000">
                      <a:pos x="wd2" y="hd2"/>
                    </a:cxn>
                    <a:cxn ang="16200000">
                      <a:pos x="wd2" y="hd2"/>
                    </a:cxn>
                  </a:cxnLst>
                  <a:rect l="0" t="0" r="r" b="b"/>
                  <a:pathLst>
                    <a:path w="21600" h="21600" extrusionOk="0">
                      <a:moveTo>
                        <a:pt x="7447" y="0"/>
                      </a:moveTo>
                      <a:cubicBezTo>
                        <a:pt x="6991" y="0"/>
                        <a:pt x="6578" y="592"/>
                        <a:pt x="6279" y="1541"/>
                      </a:cubicBezTo>
                      <a:cubicBezTo>
                        <a:pt x="5981" y="2490"/>
                        <a:pt x="5798" y="3796"/>
                        <a:pt x="5798" y="5244"/>
                      </a:cubicBezTo>
                      <a:lnTo>
                        <a:pt x="5798" y="7426"/>
                      </a:lnTo>
                      <a:lnTo>
                        <a:pt x="2088" y="7426"/>
                      </a:lnTo>
                      <a:cubicBezTo>
                        <a:pt x="1511" y="7426"/>
                        <a:pt x="989" y="8177"/>
                        <a:pt x="611" y="9379"/>
                      </a:cubicBezTo>
                      <a:cubicBezTo>
                        <a:pt x="233" y="10581"/>
                        <a:pt x="0" y="12243"/>
                        <a:pt x="0" y="14078"/>
                      </a:cubicBezTo>
                      <a:lnTo>
                        <a:pt x="0" y="21600"/>
                      </a:lnTo>
                      <a:lnTo>
                        <a:pt x="21600" y="21600"/>
                      </a:lnTo>
                      <a:lnTo>
                        <a:pt x="21600" y="14078"/>
                      </a:lnTo>
                      <a:cubicBezTo>
                        <a:pt x="21600" y="12243"/>
                        <a:pt x="21367" y="10581"/>
                        <a:pt x="20989" y="9379"/>
                      </a:cubicBezTo>
                      <a:cubicBezTo>
                        <a:pt x="20611" y="8177"/>
                        <a:pt x="20089" y="7427"/>
                        <a:pt x="19512" y="7426"/>
                      </a:cubicBezTo>
                      <a:lnTo>
                        <a:pt x="15802" y="7426"/>
                      </a:lnTo>
                      <a:lnTo>
                        <a:pt x="15802" y="5244"/>
                      </a:lnTo>
                      <a:cubicBezTo>
                        <a:pt x="15802" y="3796"/>
                        <a:pt x="15616" y="2490"/>
                        <a:pt x="15318" y="1541"/>
                      </a:cubicBezTo>
                      <a:cubicBezTo>
                        <a:pt x="15019" y="592"/>
                        <a:pt x="14609" y="0"/>
                        <a:pt x="14153" y="0"/>
                      </a:cubicBezTo>
                      <a:lnTo>
                        <a:pt x="7447" y="0"/>
                      </a:lnTo>
                      <a:close/>
                      <a:moveTo>
                        <a:pt x="7570" y="3493"/>
                      </a:moveTo>
                      <a:lnTo>
                        <a:pt x="14033" y="3493"/>
                      </a:lnTo>
                      <a:cubicBezTo>
                        <a:pt x="14216" y="3493"/>
                        <a:pt x="14379" y="3734"/>
                        <a:pt x="14499" y="4115"/>
                      </a:cubicBezTo>
                      <a:cubicBezTo>
                        <a:pt x="14619" y="4497"/>
                        <a:pt x="14695" y="5026"/>
                        <a:pt x="14695" y="5608"/>
                      </a:cubicBezTo>
                      <a:lnTo>
                        <a:pt x="14695" y="7426"/>
                      </a:lnTo>
                      <a:lnTo>
                        <a:pt x="6908" y="7426"/>
                      </a:lnTo>
                      <a:lnTo>
                        <a:pt x="6908" y="5608"/>
                      </a:lnTo>
                      <a:cubicBezTo>
                        <a:pt x="6908" y="5026"/>
                        <a:pt x="6981" y="4497"/>
                        <a:pt x="7101" y="4115"/>
                      </a:cubicBezTo>
                      <a:cubicBezTo>
                        <a:pt x="7221" y="3734"/>
                        <a:pt x="7387" y="3493"/>
                        <a:pt x="7570" y="3493"/>
                      </a:cubicBezTo>
                      <a:close/>
                    </a:path>
                  </a:pathLst>
                </a:custGeom>
                <a:solidFill>
                  <a:schemeClr val="accent4">
                    <a:lumMod val="60000"/>
                    <a:lumOff val="4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2" name="Shape 62397">
                  <a:extLst>
                    <a:ext uri="{FF2B5EF4-FFF2-40B4-BE49-F238E27FC236}">
                      <a16:creationId xmlns:a16="http://schemas.microsoft.com/office/drawing/2014/main" id="{3D1FAB85-EE3F-0843-90F3-129FA194E762}"/>
                    </a:ext>
                  </a:extLst>
                </p:cNvPr>
                <p:cNvSpPr/>
                <p:nvPr/>
              </p:nvSpPr>
              <p:spPr>
                <a:xfrm>
                  <a:off x="174376" y="1382807"/>
                  <a:ext cx="3741861" cy="1903789"/>
                </a:xfrm>
                <a:custGeom>
                  <a:avLst/>
                  <a:gdLst/>
                  <a:ahLst/>
                  <a:cxnLst>
                    <a:cxn ang="0">
                      <a:pos x="wd2" y="hd2"/>
                    </a:cxn>
                    <a:cxn ang="5400000">
                      <a:pos x="wd2" y="hd2"/>
                    </a:cxn>
                    <a:cxn ang="10800000">
                      <a:pos x="wd2" y="hd2"/>
                    </a:cxn>
                    <a:cxn ang="16200000">
                      <a:pos x="wd2" y="hd2"/>
                    </a:cxn>
                  </a:cxnLst>
                  <a:rect l="0" t="0" r="r" b="b"/>
                  <a:pathLst>
                    <a:path w="21600" h="21600" extrusionOk="0">
                      <a:moveTo>
                        <a:pt x="19" y="0"/>
                      </a:moveTo>
                      <a:cubicBezTo>
                        <a:pt x="16" y="63"/>
                        <a:pt x="10" y="125"/>
                        <a:pt x="7" y="187"/>
                      </a:cubicBezTo>
                      <a:cubicBezTo>
                        <a:pt x="4" y="250"/>
                        <a:pt x="0" y="312"/>
                        <a:pt x="0" y="376"/>
                      </a:cubicBezTo>
                      <a:lnTo>
                        <a:pt x="0" y="17577"/>
                      </a:lnTo>
                      <a:cubicBezTo>
                        <a:pt x="0" y="18688"/>
                        <a:pt x="229" y="19694"/>
                        <a:pt x="599" y="20422"/>
                      </a:cubicBezTo>
                      <a:cubicBezTo>
                        <a:pt x="970" y="21150"/>
                        <a:pt x="1482" y="21600"/>
                        <a:pt x="2047" y="21600"/>
                      </a:cubicBezTo>
                      <a:lnTo>
                        <a:pt x="19553" y="21600"/>
                      </a:lnTo>
                      <a:cubicBezTo>
                        <a:pt x="20118" y="21600"/>
                        <a:pt x="20630" y="21150"/>
                        <a:pt x="21001" y="20422"/>
                      </a:cubicBezTo>
                      <a:cubicBezTo>
                        <a:pt x="21371" y="19694"/>
                        <a:pt x="21600" y="18688"/>
                        <a:pt x="21600" y="17577"/>
                      </a:cubicBezTo>
                      <a:lnTo>
                        <a:pt x="21600" y="376"/>
                      </a:lnTo>
                      <a:cubicBezTo>
                        <a:pt x="21600" y="312"/>
                        <a:pt x="21596" y="250"/>
                        <a:pt x="21593" y="187"/>
                      </a:cubicBezTo>
                      <a:cubicBezTo>
                        <a:pt x="21590" y="125"/>
                        <a:pt x="21584" y="63"/>
                        <a:pt x="21581" y="0"/>
                      </a:cubicBezTo>
                      <a:lnTo>
                        <a:pt x="19" y="0"/>
                      </a:lnTo>
                      <a:close/>
                    </a:path>
                  </a:pathLst>
                </a:cu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10" name="Shape 62399">
                <a:extLst>
                  <a:ext uri="{FF2B5EF4-FFF2-40B4-BE49-F238E27FC236}">
                    <a16:creationId xmlns:a16="http://schemas.microsoft.com/office/drawing/2014/main" id="{59F743B0-90F1-9A44-AAB8-658F18105107}"/>
                  </a:ext>
                </a:extLst>
              </p:cNvPr>
              <p:cNvSpPr/>
              <p:nvPr/>
            </p:nvSpPr>
            <p:spPr>
              <a:xfrm>
                <a:off x="17316959" y="10674440"/>
                <a:ext cx="1480832" cy="1477265"/>
              </a:xfrm>
              <a:custGeom>
                <a:avLst/>
                <a:gdLst/>
                <a:ahLst/>
                <a:cxnLst>
                  <a:cxn ang="0">
                    <a:pos x="wd2" y="hd2"/>
                  </a:cxn>
                  <a:cxn ang="5400000">
                    <a:pos x="wd2" y="hd2"/>
                  </a:cxn>
                  <a:cxn ang="10800000">
                    <a:pos x="wd2" y="hd2"/>
                  </a:cxn>
                  <a:cxn ang="16200000">
                    <a:pos x="wd2" y="hd2"/>
                  </a:cxn>
                </a:cxnLst>
                <a:rect l="0" t="0" r="r" b="b"/>
                <a:pathLst>
                  <a:path w="21600" h="21600" extrusionOk="0">
                    <a:moveTo>
                      <a:pt x="8731" y="0"/>
                    </a:moveTo>
                    <a:lnTo>
                      <a:pt x="8731" y="8729"/>
                    </a:lnTo>
                    <a:lnTo>
                      <a:pt x="0" y="8729"/>
                    </a:lnTo>
                    <a:lnTo>
                      <a:pt x="0" y="12871"/>
                    </a:lnTo>
                    <a:lnTo>
                      <a:pt x="8731" y="12871"/>
                    </a:lnTo>
                    <a:lnTo>
                      <a:pt x="8731" y="21600"/>
                    </a:lnTo>
                    <a:lnTo>
                      <a:pt x="12869" y="21600"/>
                    </a:lnTo>
                    <a:lnTo>
                      <a:pt x="12869" y="12871"/>
                    </a:lnTo>
                    <a:lnTo>
                      <a:pt x="21600" y="12871"/>
                    </a:lnTo>
                    <a:lnTo>
                      <a:pt x="21600" y="8729"/>
                    </a:lnTo>
                    <a:lnTo>
                      <a:pt x="12869" y="8729"/>
                    </a:lnTo>
                    <a:lnTo>
                      <a:pt x="12869" y="0"/>
                    </a:lnTo>
                    <a:lnTo>
                      <a:pt x="8731" y="0"/>
                    </a:lnTo>
                    <a:close/>
                  </a:path>
                </a:pathLst>
              </a:custGeom>
              <a:solidFill>
                <a:schemeClr val="bg1"/>
              </a:solidFill>
              <a:ln w="12700" cap="flat">
                <a:noFill/>
                <a:miter lim="400000"/>
              </a:ln>
              <a:effectLst/>
            </p:spPr>
            <p:txBody>
              <a:bodyPr wrap="square" lIns="0" tIns="0" rIns="0" bIns="0" numCol="1" anchor="ctr">
                <a:noAutofit/>
              </a:bodyPr>
              <a:lstStyle/>
              <a:p>
                <a:pPr defTabSz="821560">
                  <a:defRPr sz="10400">
                    <a:solidFill>
                      <a:srgbClr val="000000"/>
                    </a:solidFill>
                    <a:latin typeface="Gill Sans"/>
                    <a:ea typeface="Gill Sans"/>
                    <a:cs typeface="Gill Sans"/>
                    <a:sym typeface="Gill Sans"/>
                  </a:defRPr>
                </a:pPr>
                <a:endParaRPr sz="14626" dirty="0">
                  <a:latin typeface="Lato Light" panose="020F0502020204030203" pitchFamily="34" charset="0"/>
                  <a:ea typeface="Lato Light" panose="020F0502020204030203" pitchFamily="34" charset="0"/>
                  <a:cs typeface="Lato Light" panose="020F0502020204030203" pitchFamily="34" charset="0"/>
                </a:endParaRPr>
              </a:p>
            </p:txBody>
          </p:sp>
        </p:grpSp>
      </p:grpSp>
      <p:sp>
        <p:nvSpPr>
          <p:cNvPr id="21" name="TextBox 20">
            <a:extLst>
              <a:ext uri="{FF2B5EF4-FFF2-40B4-BE49-F238E27FC236}">
                <a16:creationId xmlns:a16="http://schemas.microsoft.com/office/drawing/2014/main" id="{27FF8C31-408E-6E4D-A1DE-CC870A7D37C8}"/>
              </a:ext>
            </a:extLst>
          </p:cNvPr>
          <p:cNvSpPr txBox="1"/>
          <p:nvPr/>
        </p:nvSpPr>
        <p:spPr>
          <a:xfrm>
            <a:off x="7625735" y="612372"/>
            <a:ext cx="912621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MEDICAL INFOGRAPHIC</a:t>
            </a:r>
          </a:p>
        </p:txBody>
      </p:sp>
      <p:sp>
        <p:nvSpPr>
          <p:cNvPr id="22" name="TextBox 21">
            <a:extLst>
              <a:ext uri="{FF2B5EF4-FFF2-40B4-BE49-F238E27FC236}">
                <a16:creationId xmlns:a16="http://schemas.microsoft.com/office/drawing/2014/main" id="{4E692D66-F9FF-8848-A47E-8FF297AA6639}"/>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4" name="Circle">
            <a:extLst>
              <a:ext uri="{FF2B5EF4-FFF2-40B4-BE49-F238E27FC236}">
                <a16:creationId xmlns:a16="http://schemas.microsoft.com/office/drawing/2014/main" id="{85B7857C-F422-3045-92FC-DF8212612BA7}"/>
              </a:ext>
            </a:extLst>
          </p:cNvPr>
          <p:cNvSpPr>
            <a:spLocks noChangeAspect="1"/>
          </p:cNvSpPr>
          <p:nvPr/>
        </p:nvSpPr>
        <p:spPr>
          <a:xfrm>
            <a:off x="1550034" y="4050340"/>
            <a:ext cx="1344168" cy="1344172"/>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5" name="Circle">
            <a:extLst>
              <a:ext uri="{FF2B5EF4-FFF2-40B4-BE49-F238E27FC236}">
                <a16:creationId xmlns:a16="http://schemas.microsoft.com/office/drawing/2014/main" id="{F6744F45-59C9-AF41-83F1-04A83C522932}"/>
              </a:ext>
            </a:extLst>
          </p:cNvPr>
          <p:cNvSpPr>
            <a:spLocks noChangeAspect="1"/>
          </p:cNvSpPr>
          <p:nvPr/>
        </p:nvSpPr>
        <p:spPr>
          <a:xfrm>
            <a:off x="1562886" y="7161257"/>
            <a:ext cx="1344168" cy="1344172"/>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6" name="Circle">
            <a:extLst>
              <a:ext uri="{FF2B5EF4-FFF2-40B4-BE49-F238E27FC236}">
                <a16:creationId xmlns:a16="http://schemas.microsoft.com/office/drawing/2014/main" id="{48C128D9-3415-424D-BAED-674DEBF4E2B0}"/>
              </a:ext>
            </a:extLst>
          </p:cNvPr>
          <p:cNvSpPr>
            <a:spLocks noChangeAspect="1"/>
          </p:cNvSpPr>
          <p:nvPr/>
        </p:nvSpPr>
        <p:spPr>
          <a:xfrm>
            <a:off x="1562886" y="10425753"/>
            <a:ext cx="1344168" cy="1344172"/>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7" name="Freeform 412">
            <a:extLst>
              <a:ext uri="{FF2B5EF4-FFF2-40B4-BE49-F238E27FC236}">
                <a16:creationId xmlns:a16="http://schemas.microsoft.com/office/drawing/2014/main" id="{37F3A020-BD02-A049-9DB8-84F58626F52B}"/>
              </a:ext>
            </a:extLst>
          </p:cNvPr>
          <p:cNvSpPr>
            <a:spLocks noChangeArrowheads="1"/>
          </p:cNvSpPr>
          <p:nvPr/>
        </p:nvSpPr>
        <p:spPr bwMode="auto">
          <a:xfrm>
            <a:off x="1895794" y="4384208"/>
            <a:ext cx="678352" cy="676436"/>
          </a:xfrm>
          <a:custGeom>
            <a:avLst/>
            <a:gdLst>
              <a:gd name="T0" fmla="*/ 515659 w 309203"/>
              <a:gd name="T1" fmla="*/ 253556 h 309203"/>
              <a:gd name="T2" fmla="*/ 207883 w 309203"/>
              <a:gd name="T3" fmla="*/ 473231 h 309203"/>
              <a:gd name="T4" fmla="*/ 356532 w 309203"/>
              <a:gd name="T5" fmla="*/ 545804 h 309203"/>
              <a:gd name="T6" fmla="*/ 545784 w 309203"/>
              <a:gd name="T7" fmla="*/ 356200 h 309203"/>
              <a:gd name="T8" fmla="*/ 515659 w 309203"/>
              <a:gd name="T9" fmla="*/ 253556 h 309203"/>
              <a:gd name="T10" fmla="*/ 354949 w 309203"/>
              <a:gd name="T11" fmla="*/ 202266 h 309203"/>
              <a:gd name="T12" fmla="*/ 363431 w 309203"/>
              <a:gd name="T13" fmla="*/ 210797 h 309203"/>
              <a:gd name="T14" fmla="*/ 354949 w 309203"/>
              <a:gd name="T15" fmla="*/ 219329 h 309203"/>
              <a:gd name="T16" fmla="*/ 326240 w 309203"/>
              <a:gd name="T17" fmla="*/ 221956 h 309203"/>
              <a:gd name="T18" fmla="*/ 218581 w 309203"/>
              <a:gd name="T19" fmla="*/ 355832 h 309203"/>
              <a:gd name="T20" fmla="*/ 221843 w 309203"/>
              <a:gd name="T21" fmla="*/ 384707 h 309203"/>
              <a:gd name="T22" fmla="*/ 215320 w 309203"/>
              <a:gd name="T23" fmla="*/ 394551 h 309203"/>
              <a:gd name="T24" fmla="*/ 213360 w 309203"/>
              <a:gd name="T25" fmla="*/ 395207 h 309203"/>
              <a:gd name="T26" fmla="*/ 205532 w 309203"/>
              <a:gd name="T27" fmla="*/ 387987 h 309203"/>
              <a:gd name="T28" fmla="*/ 202268 w 309203"/>
              <a:gd name="T29" fmla="*/ 355832 h 309203"/>
              <a:gd name="T30" fmla="*/ 322979 w 309203"/>
              <a:gd name="T31" fmla="*/ 205547 h 309203"/>
              <a:gd name="T32" fmla="*/ 354949 w 309203"/>
              <a:gd name="T33" fmla="*/ 202266 h 309203"/>
              <a:gd name="T34" fmla="*/ 356532 w 309203"/>
              <a:gd name="T35" fmla="*/ 167254 h 309203"/>
              <a:gd name="T36" fmla="*/ 167282 w 309203"/>
              <a:gd name="T37" fmla="*/ 356200 h 309203"/>
              <a:gd name="T38" fmla="*/ 197403 w 309203"/>
              <a:gd name="T39" fmla="*/ 459501 h 309203"/>
              <a:gd name="T40" fmla="*/ 505838 w 309203"/>
              <a:gd name="T41" fmla="*/ 239825 h 309203"/>
              <a:gd name="T42" fmla="*/ 356532 w 309203"/>
              <a:gd name="T43" fmla="*/ 167254 h 309203"/>
              <a:gd name="T44" fmla="*/ 356532 w 309203"/>
              <a:gd name="T45" fmla="*/ 150255 h 309203"/>
              <a:gd name="T46" fmla="*/ 524172 w 309203"/>
              <a:gd name="T47" fmla="*/ 235903 h 309203"/>
              <a:gd name="T48" fmla="*/ 524172 w 309203"/>
              <a:gd name="T49" fmla="*/ 237208 h 309203"/>
              <a:gd name="T50" fmla="*/ 524828 w 309203"/>
              <a:gd name="T51" fmla="*/ 237208 h 309203"/>
              <a:gd name="T52" fmla="*/ 562806 w 309203"/>
              <a:gd name="T53" fmla="*/ 356200 h 309203"/>
              <a:gd name="T54" fmla="*/ 356532 w 309203"/>
              <a:gd name="T55" fmla="*/ 562801 h 309203"/>
              <a:gd name="T56" fmla="*/ 188892 w 309203"/>
              <a:gd name="T57" fmla="*/ 476500 h 309203"/>
              <a:gd name="T58" fmla="*/ 188237 w 309203"/>
              <a:gd name="T59" fmla="*/ 476500 h 309203"/>
              <a:gd name="T60" fmla="*/ 188237 w 309203"/>
              <a:gd name="T61" fmla="*/ 475848 h 309203"/>
              <a:gd name="T62" fmla="*/ 150256 w 309203"/>
              <a:gd name="T63" fmla="*/ 356200 h 309203"/>
              <a:gd name="T64" fmla="*/ 356532 w 309203"/>
              <a:gd name="T65" fmla="*/ 150255 h 309203"/>
              <a:gd name="T66" fmla="*/ 105135 w 309203"/>
              <a:gd name="T67" fmla="*/ 56205 h 309203"/>
              <a:gd name="T68" fmla="*/ 116474 w 309203"/>
              <a:gd name="T69" fmla="*/ 61421 h 309203"/>
              <a:gd name="T70" fmla="*/ 111136 w 309203"/>
              <a:gd name="T71" fmla="*/ 72507 h 309203"/>
              <a:gd name="T72" fmla="*/ 66462 w 309203"/>
              <a:gd name="T73" fmla="*/ 135768 h 309203"/>
              <a:gd name="T74" fmla="*/ 66462 w 309203"/>
              <a:gd name="T75" fmla="*/ 232939 h 309203"/>
              <a:gd name="T76" fmla="*/ 57791 w 309203"/>
              <a:gd name="T77" fmla="*/ 242068 h 309203"/>
              <a:gd name="T78" fmla="*/ 49122 w 309203"/>
              <a:gd name="T79" fmla="*/ 232939 h 309203"/>
              <a:gd name="T80" fmla="*/ 49122 w 309203"/>
              <a:gd name="T81" fmla="*/ 135768 h 309203"/>
              <a:gd name="T82" fmla="*/ 105135 w 309203"/>
              <a:gd name="T83" fmla="*/ 56205 h 309203"/>
              <a:gd name="T84" fmla="*/ 137254 w 309203"/>
              <a:gd name="T85" fmla="*/ 0 h 309203"/>
              <a:gd name="T86" fmla="*/ 273850 w 309203"/>
              <a:gd name="T87" fmla="*/ 136120 h 309203"/>
              <a:gd name="T88" fmla="*/ 265315 w 309203"/>
              <a:gd name="T89" fmla="*/ 144626 h 309203"/>
              <a:gd name="T90" fmla="*/ 257435 w 309203"/>
              <a:gd name="T91" fmla="*/ 136120 h 309203"/>
              <a:gd name="T92" fmla="*/ 137254 w 309203"/>
              <a:gd name="T93" fmla="*/ 17015 h 309203"/>
              <a:gd name="T94" fmla="*/ 17729 w 309203"/>
              <a:gd name="T95" fmla="*/ 136120 h 309203"/>
              <a:gd name="T96" fmla="*/ 17729 w 309203"/>
              <a:gd name="T97" fmla="*/ 272892 h 309203"/>
              <a:gd name="T98" fmla="*/ 128715 w 309203"/>
              <a:gd name="T99" fmla="*/ 272892 h 309203"/>
              <a:gd name="T100" fmla="*/ 137254 w 309203"/>
              <a:gd name="T101" fmla="*/ 281400 h 309203"/>
              <a:gd name="T102" fmla="*/ 128715 w 309203"/>
              <a:gd name="T103" fmla="*/ 289907 h 309203"/>
              <a:gd name="T104" fmla="*/ 17729 w 309203"/>
              <a:gd name="T105" fmla="*/ 289907 h 309203"/>
              <a:gd name="T106" fmla="*/ 17729 w 309203"/>
              <a:gd name="T107" fmla="*/ 426027 h 309203"/>
              <a:gd name="T108" fmla="*/ 137254 w 309203"/>
              <a:gd name="T109" fmla="*/ 545787 h 309203"/>
              <a:gd name="T110" fmla="*/ 196359 w 309203"/>
              <a:gd name="T111" fmla="*/ 530081 h 309203"/>
              <a:gd name="T112" fmla="*/ 208179 w 309203"/>
              <a:gd name="T113" fmla="*/ 533352 h 309203"/>
              <a:gd name="T114" fmla="*/ 204896 w 309203"/>
              <a:gd name="T115" fmla="*/ 545132 h 309203"/>
              <a:gd name="T116" fmla="*/ 137254 w 309203"/>
              <a:gd name="T117" fmla="*/ 562801 h 309203"/>
              <a:gd name="T118" fmla="*/ 0 w 309203"/>
              <a:gd name="T119" fmla="*/ 426027 h 309203"/>
              <a:gd name="T120" fmla="*/ 0 w 309203"/>
              <a:gd name="T121" fmla="*/ 136120 h 309203"/>
              <a:gd name="T122" fmla="*/ 137254 w 309203"/>
              <a:gd name="T123" fmla="*/ 0 h 3092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09203" h="309203">
                <a:moveTo>
                  <a:pt x="283300" y="139303"/>
                </a:moveTo>
                <a:lnTo>
                  <a:pt x="114210" y="259993"/>
                </a:lnTo>
                <a:cubicBezTo>
                  <a:pt x="133277" y="284059"/>
                  <a:pt x="162778" y="299864"/>
                  <a:pt x="195877" y="299864"/>
                </a:cubicBezTo>
                <a:cubicBezTo>
                  <a:pt x="253440" y="299864"/>
                  <a:pt x="299850" y="253168"/>
                  <a:pt x="299850" y="195697"/>
                </a:cubicBezTo>
                <a:cubicBezTo>
                  <a:pt x="299850" y="175223"/>
                  <a:pt x="293733" y="155826"/>
                  <a:pt x="283300" y="139303"/>
                </a:cubicBezTo>
                <a:close/>
                <a:moveTo>
                  <a:pt x="195007" y="111125"/>
                </a:moveTo>
                <a:cubicBezTo>
                  <a:pt x="197874" y="111125"/>
                  <a:pt x="199667" y="113288"/>
                  <a:pt x="199667" y="115812"/>
                </a:cubicBezTo>
                <a:cubicBezTo>
                  <a:pt x="199667" y="118336"/>
                  <a:pt x="197874" y="120499"/>
                  <a:pt x="195007" y="120499"/>
                </a:cubicBezTo>
                <a:cubicBezTo>
                  <a:pt x="189630" y="120499"/>
                  <a:pt x="184611" y="120860"/>
                  <a:pt x="179234" y="121942"/>
                </a:cubicBezTo>
                <a:cubicBezTo>
                  <a:pt x="145180" y="129513"/>
                  <a:pt x="120087" y="160520"/>
                  <a:pt x="120087" y="195494"/>
                </a:cubicBezTo>
                <a:cubicBezTo>
                  <a:pt x="120087" y="200902"/>
                  <a:pt x="120804" y="206310"/>
                  <a:pt x="121879" y="211358"/>
                </a:cubicBezTo>
                <a:cubicBezTo>
                  <a:pt x="122238" y="213882"/>
                  <a:pt x="120804" y="216405"/>
                  <a:pt x="118295" y="216766"/>
                </a:cubicBezTo>
                <a:cubicBezTo>
                  <a:pt x="117936" y="217127"/>
                  <a:pt x="117578" y="217127"/>
                  <a:pt x="117219" y="217127"/>
                </a:cubicBezTo>
                <a:cubicBezTo>
                  <a:pt x="115068" y="217127"/>
                  <a:pt x="113276" y="215324"/>
                  <a:pt x="112918" y="213160"/>
                </a:cubicBezTo>
                <a:cubicBezTo>
                  <a:pt x="111484" y="207392"/>
                  <a:pt x="111125" y="201623"/>
                  <a:pt x="111125" y="195494"/>
                </a:cubicBezTo>
                <a:cubicBezTo>
                  <a:pt x="111125" y="156194"/>
                  <a:pt x="139086" y="121220"/>
                  <a:pt x="177442" y="112928"/>
                </a:cubicBezTo>
                <a:cubicBezTo>
                  <a:pt x="183177" y="111846"/>
                  <a:pt x="188913" y="111125"/>
                  <a:pt x="195007" y="111125"/>
                </a:cubicBezTo>
                <a:close/>
                <a:moveTo>
                  <a:pt x="195877" y="91889"/>
                </a:moveTo>
                <a:cubicBezTo>
                  <a:pt x="138674" y="91889"/>
                  <a:pt x="91904" y="138585"/>
                  <a:pt x="91904" y="195697"/>
                </a:cubicBezTo>
                <a:cubicBezTo>
                  <a:pt x="91904" y="216530"/>
                  <a:pt x="98020" y="236286"/>
                  <a:pt x="108453" y="252450"/>
                </a:cubicBezTo>
                <a:lnTo>
                  <a:pt x="277904" y="131760"/>
                </a:lnTo>
                <a:cubicBezTo>
                  <a:pt x="258836" y="107694"/>
                  <a:pt x="228975" y="91889"/>
                  <a:pt x="195877" y="91889"/>
                </a:cubicBezTo>
                <a:close/>
                <a:moveTo>
                  <a:pt x="195877" y="82550"/>
                </a:moveTo>
                <a:cubicBezTo>
                  <a:pt x="234012" y="82550"/>
                  <a:pt x="267470" y="101228"/>
                  <a:pt x="287977" y="129605"/>
                </a:cubicBezTo>
                <a:cubicBezTo>
                  <a:pt x="287977" y="129964"/>
                  <a:pt x="287977" y="129964"/>
                  <a:pt x="287977" y="130323"/>
                </a:cubicBezTo>
                <a:cubicBezTo>
                  <a:pt x="288337" y="130323"/>
                  <a:pt x="288337" y="130323"/>
                  <a:pt x="288337" y="130323"/>
                </a:cubicBezTo>
                <a:cubicBezTo>
                  <a:pt x="301648" y="149001"/>
                  <a:pt x="309203" y="171631"/>
                  <a:pt x="309203" y="195697"/>
                </a:cubicBezTo>
                <a:cubicBezTo>
                  <a:pt x="309203" y="258197"/>
                  <a:pt x="258476" y="309203"/>
                  <a:pt x="195877" y="309203"/>
                </a:cubicBezTo>
                <a:cubicBezTo>
                  <a:pt x="158101" y="309203"/>
                  <a:pt x="124283" y="290525"/>
                  <a:pt x="103776" y="261789"/>
                </a:cubicBezTo>
                <a:lnTo>
                  <a:pt x="103416" y="261789"/>
                </a:lnTo>
                <a:lnTo>
                  <a:pt x="103416" y="261430"/>
                </a:lnTo>
                <a:cubicBezTo>
                  <a:pt x="90105" y="242752"/>
                  <a:pt x="82550" y="220122"/>
                  <a:pt x="82550" y="195697"/>
                </a:cubicBezTo>
                <a:cubicBezTo>
                  <a:pt x="82550" y="133197"/>
                  <a:pt x="133277" y="82550"/>
                  <a:pt x="195877" y="82550"/>
                </a:cubicBezTo>
                <a:close/>
                <a:moveTo>
                  <a:pt x="57761" y="30879"/>
                </a:moveTo>
                <a:cubicBezTo>
                  <a:pt x="60325" y="30162"/>
                  <a:pt x="63256" y="31595"/>
                  <a:pt x="63989" y="33745"/>
                </a:cubicBezTo>
                <a:cubicBezTo>
                  <a:pt x="64721" y="36253"/>
                  <a:pt x="63622" y="39119"/>
                  <a:pt x="61058" y="39836"/>
                </a:cubicBezTo>
                <a:cubicBezTo>
                  <a:pt x="46404" y="45210"/>
                  <a:pt x="36513" y="59184"/>
                  <a:pt x="36513" y="74590"/>
                </a:cubicBezTo>
                <a:lnTo>
                  <a:pt x="36513" y="127976"/>
                </a:lnTo>
                <a:cubicBezTo>
                  <a:pt x="36513" y="130842"/>
                  <a:pt x="34315" y="132992"/>
                  <a:pt x="31750" y="132992"/>
                </a:cubicBezTo>
                <a:cubicBezTo>
                  <a:pt x="28819" y="132992"/>
                  <a:pt x="26988" y="130842"/>
                  <a:pt x="26988" y="127976"/>
                </a:cubicBezTo>
                <a:lnTo>
                  <a:pt x="26988" y="74590"/>
                </a:lnTo>
                <a:cubicBezTo>
                  <a:pt x="26988" y="55242"/>
                  <a:pt x="39444" y="38044"/>
                  <a:pt x="57761" y="30879"/>
                </a:cubicBezTo>
                <a:close/>
                <a:moveTo>
                  <a:pt x="75406" y="0"/>
                </a:moveTo>
                <a:cubicBezTo>
                  <a:pt x="116898" y="0"/>
                  <a:pt x="150452" y="33437"/>
                  <a:pt x="150452" y="74784"/>
                </a:cubicBezTo>
                <a:cubicBezTo>
                  <a:pt x="150452" y="77301"/>
                  <a:pt x="148648" y="79458"/>
                  <a:pt x="145762" y="79458"/>
                </a:cubicBezTo>
                <a:cubicBezTo>
                  <a:pt x="143237" y="79458"/>
                  <a:pt x="141433" y="77301"/>
                  <a:pt x="141433" y="74784"/>
                </a:cubicBezTo>
                <a:cubicBezTo>
                  <a:pt x="141433" y="38830"/>
                  <a:pt x="111486" y="9348"/>
                  <a:pt x="75406" y="9348"/>
                </a:cubicBezTo>
                <a:cubicBezTo>
                  <a:pt x="39327" y="9348"/>
                  <a:pt x="9741" y="38830"/>
                  <a:pt x="9741" y="74784"/>
                </a:cubicBezTo>
                <a:lnTo>
                  <a:pt x="9741" y="149927"/>
                </a:lnTo>
                <a:lnTo>
                  <a:pt x="70716" y="149927"/>
                </a:lnTo>
                <a:cubicBezTo>
                  <a:pt x="73241" y="149927"/>
                  <a:pt x="75406" y="152085"/>
                  <a:pt x="75406" y="154601"/>
                </a:cubicBezTo>
                <a:cubicBezTo>
                  <a:pt x="75406" y="157118"/>
                  <a:pt x="73241" y="159275"/>
                  <a:pt x="70716" y="159275"/>
                </a:cubicBezTo>
                <a:lnTo>
                  <a:pt x="9741" y="159275"/>
                </a:lnTo>
                <a:lnTo>
                  <a:pt x="9741" y="234059"/>
                </a:lnTo>
                <a:cubicBezTo>
                  <a:pt x="9741" y="270372"/>
                  <a:pt x="39327" y="299855"/>
                  <a:pt x="75406" y="299855"/>
                </a:cubicBezTo>
                <a:cubicBezTo>
                  <a:pt x="86952" y="299855"/>
                  <a:pt x="98136" y="296978"/>
                  <a:pt x="107878" y="291226"/>
                </a:cubicBezTo>
                <a:cubicBezTo>
                  <a:pt x="110043" y="289788"/>
                  <a:pt x="112930" y="290866"/>
                  <a:pt x="114373" y="293023"/>
                </a:cubicBezTo>
                <a:cubicBezTo>
                  <a:pt x="115816" y="295181"/>
                  <a:pt x="114734" y="298057"/>
                  <a:pt x="112569" y="299495"/>
                </a:cubicBezTo>
                <a:cubicBezTo>
                  <a:pt x="101384" y="305607"/>
                  <a:pt x="88395" y="309203"/>
                  <a:pt x="75406" y="309203"/>
                </a:cubicBezTo>
                <a:cubicBezTo>
                  <a:pt x="33915" y="309203"/>
                  <a:pt x="0" y="275766"/>
                  <a:pt x="0" y="234059"/>
                </a:cubicBezTo>
                <a:lnTo>
                  <a:pt x="0" y="74784"/>
                </a:lnTo>
                <a:cubicBezTo>
                  <a:pt x="0" y="33437"/>
                  <a:pt x="33915" y="0"/>
                  <a:pt x="7540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8" name="Freeform 415">
            <a:extLst>
              <a:ext uri="{FF2B5EF4-FFF2-40B4-BE49-F238E27FC236}">
                <a16:creationId xmlns:a16="http://schemas.microsoft.com/office/drawing/2014/main" id="{5368C901-0300-CC42-A4A6-0B3878EB4294}"/>
              </a:ext>
            </a:extLst>
          </p:cNvPr>
          <p:cNvSpPr>
            <a:spLocks noChangeArrowheads="1"/>
          </p:cNvSpPr>
          <p:nvPr/>
        </p:nvSpPr>
        <p:spPr bwMode="auto">
          <a:xfrm>
            <a:off x="1882942" y="7492251"/>
            <a:ext cx="678352" cy="682184"/>
          </a:xfrm>
          <a:custGeom>
            <a:avLst/>
            <a:gdLst>
              <a:gd name="T0" fmla="*/ 25025 w 310041"/>
              <a:gd name="T1" fmla="*/ 539451 h 310789"/>
              <a:gd name="T2" fmla="*/ 45173 w 310041"/>
              <a:gd name="T3" fmla="*/ 479761 h 310789"/>
              <a:gd name="T4" fmla="*/ 285068 w 310041"/>
              <a:gd name="T5" fmla="*/ 282845 h 310789"/>
              <a:gd name="T6" fmla="*/ 270397 w 310041"/>
              <a:gd name="T7" fmla="*/ 289028 h 310789"/>
              <a:gd name="T8" fmla="*/ 551509 w 310041"/>
              <a:gd name="T9" fmla="*/ 253982 h 310789"/>
              <a:gd name="T10" fmla="*/ 280377 w 310041"/>
              <a:gd name="T11" fmla="*/ 562151 h 310789"/>
              <a:gd name="T12" fmla="*/ 183265 w 310041"/>
              <a:gd name="T13" fmla="*/ 526968 h 310789"/>
              <a:gd name="T14" fmla="*/ 543035 w 310041"/>
              <a:gd name="T15" fmla="*/ 263104 h 310789"/>
              <a:gd name="T16" fmla="*/ 319005 w 310041"/>
              <a:gd name="T17" fmla="*/ 245921 h 310789"/>
              <a:gd name="T18" fmla="*/ 306279 w 310041"/>
              <a:gd name="T19" fmla="*/ 259158 h 310789"/>
              <a:gd name="T20" fmla="*/ 348540 w 310041"/>
              <a:gd name="T21" fmla="*/ 210897 h 310789"/>
              <a:gd name="T22" fmla="*/ 342799 w 310041"/>
              <a:gd name="T23" fmla="*/ 224502 h 310789"/>
              <a:gd name="T24" fmla="*/ 337058 w 310041"/>
              <a:gd name="T25" fmla="*/ 210897 h 310789"/>
              <a:gd name="T26" fmla="*/ 247721 w 310041"/>
              <a:gd name="T27" fmla="*/ 272401 h 310789"/>
              <a:gd name="T28" fmla="*/ 265429 w 310041"/>
              <a:gd name="T29" fmla="*/ 314602 h 310789"/>
              <a:gd name="T30" fmla="*/ 374298 w 310041"/>
              <a:gd name="T31" fmla="*/ 205144 h 310789"/>
              <a:gd name="T32" fmla="*/ 344211 w 310041"/>
              <a:gd name="T33" fmla="*/ 165086 h 310789"/>
              <a:gd name="T34" fmla="*/ 386758 w 310041"/>
              <a:gd name="T35" fmla="*/ 242070 h 310789"/>
              <a:gd name="T36" fmla="*/ 253623 w 310041"/>
              <a:gd name="T37" fmla="*/ 327131 h 310789"/>
              <a:gd name="T38" fmla="*/ 235259 w 310041"/>
              <a:gd name="T39" fmla="*/ 259873 h 310789"/>
              <a:gd name="T40" fmla="*/ 470338 w 310041"/>
              <a:gd name="T41" fmla="*/ 78247 h 310789"/>
              <a:gd name="T42" fmla="*/ 459247 w 310041"/>
              <a:gd name="T43" fmla="*/ 112240 h 310789"/>
              <a:gd name="T44" fmla="*/ 447503 w 310041"/>
              <a:gd name="T45" fmla="*/ 100694 h 310789"/>
              <a:gd name="T46" fmla="*/ 445853 w 310041"/>
              <a:gd name="T47" fmla="*/ 74261 h 310789"/>
              <a:gd name="T48" fmla="*/ 424522 w 310041"/>
              <a:gd name="T49" fmla="*/ 135350 h 310789"/>
              <a:gd name="T50" fmla="*/ 484635 w 310041"/>
              <a:gd name="T51" fmla="*/ 113675 h 310789"/>
              <a:gd name="T52" fmla="*/ 445204 w 310041"/>
              <a:gd name="T53" fmla="*/ 160969 h 310789"/>
              <a:gd name="T54" fmla="*/ 436156 w 310041"/>
              <a:gd name="T55" fmla="*/ 67693 h 310789"/>
              <a:gd name="T56" fmla="*/ 176478 w 310041"/>
              <a:gd name="T57" fmla="*/ 245587 h 310789"/>
              <a:gd name="T58" fmla="*/ 56876 w 310041"/>
              <a:gd name="T59" fmla="*/ 467954 h 310789"/>
              <a:gd name="T60" fmla="*/ 268779 w 310041"/>
              <a:gd name="T61" fmla="*/ 413510 h 310789"/>
              <a:gd name="T62" fmla="*/ 541784 w 310041"/>
              <a:gd name="T63" fmla="*/ 111772 h 310789"/>
              <a:gd name="T64" fmla="*/ 435345 w 310041"/>
              <a:gd name="T65" fmla="*/ 1082 h 310789"/>
              <a:gd name="T66" fmla="*/ 524883 w 310041"/>
              <a:gd name="T67" fmla="*/ 200982 h 310789"/>
              <a:gd name="T68" fmla="*/ 108875 w 310041"/>
              <a:gd name="T69" fmla="*/ 518461 h 310789"/>
              <a:gd name="T70" fmla="*/ 44525 w 310041"/>
              <a:gd name="T71" fmla="*/ 565033 h 310789"/>
              <a:gd name="T72" fmla="*/ 38675 w 310041"/>
              <a:gd name="T73" fmla="*/ 462048 h 310789"/>
              <a:gd name="T74" fmla="*/ 164126 w 310041"/>
              <a:gd name="T75" fmla="*/ 233124 h 310789"/>
              <a:gd name="T76" fmla="*/ 282170 w 310041"/>
              <a:gd name="T77" fmla="*/ 0 h 310789"/>
              <a:gd name="T78" fmla="*/ 301098 w 310041"/>
              <a:gd name="T79" fmla="*/ 17620 h 310789"/>
              <a:gd name="T80" fmla="*/ 36761 w 310041"/>
              <a:gd name="T81" fmla="*/ 377231 h 310789"/>
              <a:gd name="T82" fmla="*/ 21095 w 310041"/>
              <a:gd name="T83" fmla="*/ 383757 h 31078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10041" h="310789">
                <a:moveTo>
                  <a:pt x="24982" y="263886"/>
                </a:moveTo>
                <a:lnTo>
                  <a:pt x="13839" y="275071"/>
                </a:lnTo>
                <a:cubicBezTo>
                  <a:pt x="8087" y="281204"/>
                  <a:pt x="8087" y="290585"/>
                  <a:pt x="13839" y="296718"/>
                </a:cubicBezTo>
                <a:cubicBezTo>
                  <a:pt x="19950" y="302491"/>
                  <a:pt x="29296" y="302491"/>
                  <a:pt x="35407" y="296718"/>
                </a:cubicBezTo>
                <a:lnTo>
                  <a:pt x="46551" y="285534"/>
                </a:lnTo>
                <a:lnTo>
                  <a:pt x="24982" y="263886"/>
                </a:lnTo>
                <a:close/>
                <a:moveTo>
                  <a:pt x="149535" y="152513"/>
                </a:moveTo>
                <a:cubicBezTo>
                  <a:pt x="151298" y="150812"/>
                  <a:pt x="154473" y="150812"/>
                  <a:pt x="156237" y="152513"/>
                </a:cubicBezTo>
                <a:cubicBezTo>
                  <a:pt x="157296" y="153534"/>
                  <a:pt x="157648" y="154554"/>
                  <a:pt x="157648" y="155575"/>
                </a:cubicBezTo>
                <a:cubicBezTo>
                  <a:pt x="157648" y="156935"/>
                  <a:pt x="157296" y="157956"/>
                  <a:pt x="156237" y="158976"/>
                </a:cubicBezTo>
                <a:cubicBezTo>
                  <a:pt x="155179" y="159657"/>
                  <a:pt x="154121" y="159997"/>
                  <a:pt x="153062" y="159997"/>
                </a:cubicBezTo>
                <a:cubicBezTo>
                  <a:pt x="151651" y="159997"/>
                  <a:pt x="150593" y="159657"/>
                  <a:pt x="149535" y="158976"/>
                </a:cubicBezTo>
                <a:cubicBezTo>
                  <a:pt x="148829" y="157956"/>
                  <a:pt x="148476" y="156935"/>
                  <a:pt x="148476" y="155575"/>
                </a:cubicBezTo>
                <a:cubicBezTo>
                  <a:pt x="148476" y="154554"/>
                  <a:pt x="148829" y="153534"/>
                  <a:pt x="149535" y="152513"/>
                </a:cubicBezTo>
                <a:close/>
                <a:moveTo>
                  <a:pt x="304995" y="139700"/>
                </a:moveTo>
                <a:cubicBezTo>
                  <a:pt x="307518" y="139700"/>
                  <a:pt x="309680" y="141492"/>
                  <a:pt x="309680" y="144000"/>
                </a:cubicBezTo>
                <a:cubicBezTo>
                  <a:pt x="310041" y="147942"/>
                  <a:pt x="310041" y="151526"/>
                  <a:pt x="310041" y="155110"/>
                </a:cubicBezTo>
                <a:cubicBezTo>
                  <a:pt x="310041" y="240041"/>
                  <a:pt x="240837" y="309204"/>
                  <a:pt x="155054" y="309204"/>
                </a:cubicBezTo>
                <a:cubicBezTo>
                  <a:pt x="135590" y="309204"/>
                  <a:pt x="116127" y="305620"/>
                  <a:pt x="98105" y="298453"/>
                </a:cubicBezTo>
                <a:cubicBezTo>
                  <a:pt x="95582" y="297378"/>
                  <a:pt x="94501" y="294869"/>
                  <a:pt x="95582" y="292361"/>
                </a:cubicBezTo>
                <a:cubicBezTo>
                  <a:pt x="96303" y="289852"/>
                  <a:pt x="99186" y="288777"/>
                  <a:pt x="101349" y="289852"/>
                </a:cubicBezTo>
                <a:cubicBezTo>
                  <a:pt x="118650" y="296303"/>
                  <a:pt x="136672" y="299886"/>
                  <a:pt x="155054" y="299886"/>
                </a:cubicBezTo>
                <a:cubicBezTo>
                  <a:pt x="235431" y="299886"/>
                  <a:pt x="300670" y="235024"/>
                  <a:pt x="300670" y="155110"/>
                </a:cubicBezTo>
                <a:cubicBezTo>
                  <a:pt x="300670" y="151526"/>
                  <a:pt x="300670" y="148300"/>
                  <a:pt x="300309" y="144717"/>
                </a:cubicBezTo>
                <a:cubicBezTo>
                  <a:pt x="300309" y="142208"/>
                  <a:pt x="302111" y="140058"/>
                  <a:pt x="304995" y="139700"/>
                </a:cubicBezTo>
                <a:close/>
                <a:moveTo>
                  <a:pt x="169378" y="135266"/>
                </a:moveTo>
                <a:cubicBezTo>
                  <a:pt x="171230" y="133350"/>
                  <a:pt x="174564" y="133350"/>
                  <a:pt x="176416" y="135266"/>
                </a:cubicBezTo>
                <a:cubicBezTo>
                  <a:pt x="178268" y="137565"/>
                  <a:pt x="178268" y="140630"/>
                  <a:pt x="176416" y="142546"/>
                </a:cubicBezTo>
                <a:cubicBezTo>
                  <a:pt x="175305" y="143312"/>
                  <a:pt x="174193" y="144079"/>
                  <a:pt x="172712" y="144079"/>
                </a:cubicBezTo>
                <a:cubicBezTo>
                  <a:pt x="171601" y="144079"/>
                  <a:pt x="170489" y="143312"/>
                  <a:pt x="169378" y="142546"/>
                </a:cubicBezTo>
                <a:cubicBezTo>
                  <a:pt x="167526" y="140630"/>
                  <a:pt x="167526" y="137565"/>
                  <a:pt x="169378" y="135266"/>
                </a:cubicBezTo>
                <a:close/>
                <a:moveTo>
                  <a:pt x="186399" y="116001"/>
                </a:moveTo>
                <a:cubicBezTo>
                  <a:pt x="188163" y="114300"/>
                  <a:pt x="191338" y="114300"/>
                  <a:pt x="192749" y="116001"/>
                </a:cubicBezTo>
                <a:cubicBezTo>
                  <a:pt x="193808" y="116681"/>
                  <a:pt x="194160" y="118042"/>
                  <a:pt x="194160" y="119062"/>
                </a:cubicBezTo>
                <a:cubicBezTo>
                  <a:pt x="194160" y="120423"/>
                  <a:pt x="193808" y="121444"/>
                  <a:pt x="192749" y="122124"/>
                </a:cubicBezTo>
                <a:cubicBezTo>
                  <a:pt x="192044" y="122804"/>
                  <a:pt x="190633" y="123485"/>
                  <a:pt x="189574" y="123485"/>
                </a:cubicBezTo>
                <a:cubicBezTo>
                  <a:pt x="188516" y="123485"/>
                  <a:pt x="187105" y="122804"/>
                  <a:pt x="186399" y="122124"/>
                </a:cubicBezTo>
                <a:cubicBezTo>
                  <a:pt x="185694" y="121444"/>
                  <a:pt x="184988" y="120423"/>
                  <a:pt x="184988" y="119062"/>
                </a:cubicBezTo>
                <a:cubicBezTo>
                  <a:pt x="184988" y="118042"/>
                  <a:pt x="185694" y="116681"/>
                  <a:pt x="186399" y="116001"/>
                </a:cubicBezTo>
                <a:close/>
                <a:moveTo>
                  <a:pt x="190310" y="100143"/>
                </a:moveTo>
                <a:cubicBezTo>
                  <a:pt x="187771" y="100143"/>
                  <a:pt x="185595" y="101231"/>
                  <a:pt x="183782" y="103045"/>
                </a:cubicBezTo>
                <a:lnTo>
                  <a:pt x="136994" y="149831"/>
                </a:lnTo>
                <a:cubicBezTo>
                  <a:pt x="135181" y="151645"/>
                  <a:pt x="134093" y="153821"/>
                  <a:pt x="134093" y="156360"/>
                </a:cubicBezTo>
                <a:cubicBezTo>
                  <a:pt x="134093" y="158898"/>
                  <a:pt x="135181" y="161437"/>
                  <a:pt x="136994" y="163251"/>
                </a:cubicBezTo>
                <a:lnTo>
                  <a:pt x="146787" y="173043"/>
                </a:lnTo>
                <a:cubicBezTo>
                  <a:pt x="150777" y="177033"/>
                  <a:pt x="156580" y="177033"/>
                  <a:pt x="160207" y="173043"/>
                </a:cubicBezTo>
                <a:lnTo>
                  <a:pt x="206994" y="126619"/>
                </a:lnTo>
                <a:cubicBezTo>
                  <a:pt x="210621" y="122992"/>
                  <a:pt x="210621" y="116464"/>
                  <a:pt x="206994" y="112837"/>
                </a:cubicBezTo>
                <a:lnTo>
                  <a:pt x="197201" y="103045"/>
                </a:lnTo>
                <a:cubicBezTo>
                  <a:pt x="195025" y="101231"/>
                  <a:pt x="192849" y="100143"/>
                  <a:pt x="190310" y="100143"/>
                </a:cubicBezTo>
                <a:close/>
                <a:moveTo>
                  <a:pt x="190355" y="90804"/>
                </a:moveTo>
                <a:cubicBezTo>
                  <a:pt x="195206" y="90804"/>
                  <a:pt x="200103" y="92708"/>
                  <a:pt x="203729" y="96516"/>
                </a:cubicBezTo>
                <a:lnTo>
                  <a:pt x="213885" y="106309"/>
                </a:lnTo>
                <a:cubicBezTo>
                  <a:pt x="221139" y="113562"/>
                  <a:pt x="221139" y="125894"/>
                  <a:pt x="213885" y="133147"/>
                </a:cubicBezTo>
                <a:lnTo>
                  <a:pt x="167098" y="179934"/>
                </a:lnTo>
                <a:cubicBezTo>
                  <a:pt x="163108" y="183561"/>
                  <a:pt x="158393" y="185374"/>
                  <a:pt x="153678" y="185374"/>
                </a:cubicBezTo>
                <a:cubicBezTo>
                  <a:pt x="148601" y="185374"/>
                  <a:pt x="143885" y="183561"/>
                  <a:pt x="140258" y="179934"/>
                </a:cubicBezTo>
                <a:lnTo>
                  <a:pt x="130103" y="169779"/>
                </a:lnTo>
                <a:cubicBezTo>
                  <a:pt x="126476" y="166152"/>
                  <a:pt x="124663" y="161437"/>
                  <a:pt x="124663" y="156360"/>
                </a:cubicBezTo>
                <a:cubicBezTo>
                  <a:pt x="124663" y="151282"/>
                  <a:pt x="126476" y="146567"/>
                  <a:pt x="130103" y="142940"/>
                </a:cubicBezTo>
                <a:lnTo>
                  <a:pt x="177253" y="96516"/>
                </a:lnTo>
                <a:cubicBezTo>
                  <a:pt x="180699" y="92708"/>
                  <a:pt x="185504" y="90804"/>
                  <a:pt x="190355" y="90804"/>
                </a:cubicBezTo>
                <a:close/>
                <a:moveTo>
                  <a:pt x="260106" y="43039"/>
                </a:moveTo>
                <a:cubicBezTo>
                  <a:pt x="261910" y="41275"/>
                  <a:pt x="264797" y="41275"/>
                  <a:pt x="266601" y="43039"/>
                </a:cubicBezTo>
                <a:cubicBezTo>
                  <a:pt x="268765" y="44450"/>
                  <a:pt x="268765" y="47625"/>
                  <a:pt x="266601" y="49389"/>
                </a:cubicBezTo>
                <a:lnTo>
                  <a:pt x="253973" y="61736"/>
                </a:lnTo>
                <a:cubicBezTo>
                  <a:pt x="253251" y="62794"/>
                  <a:pt x="251808" y="63147"/>
                  <a:pt x="250725" y="63147"/>
                </a:cubicBezTo>
                <a:cubicBezTo>
                  <a:pt x="249643" y="63147"/>
                  <a:pt x="248200" y="62794"/>
                  <a:pt x="247478" y="61736"/>
                </a:cubicBezTo>
                <a:cubicBezTo>
                  <a:pt x="245313" y="59972"/>
                  <a:pt x="245313" y="57150"/>
                  <a:pt x="247478" y="55386"/>
                </a:cubicBezTo>
                <a:lnTo>
                  <a:pt x="260106" y="43039"/>
                </a:lnTo>
                <a:close/>
                <a:moveTo>
                  <a:pt x="241203" y="37234"/>
                </a:moveTo>
                <a:cubicBezTo>
                  <a:pt x="243705" y="36512"/>
                  <a:pt x="246207" y="38318"/>
                  <a:pt x="246565" y="40847"/>
                </a:cubicBezTo>
                <a:cubicBezTo>
                  <a:pt x="247280" y="43377"/>
                  <a:pt x="245850" y="46267"/>
                  <a:pt x="242990" y="46628"/>
                </a:cubicBezTo>
                <a:cubicBezTo>
                  <a:pt x="240131" y="46989"/>
                  <a:pt x="236914" y="48796"/>
                  <a:pt x="234769" y="50964"/>
                </a:cubicBezTo>
                <a:cubicBezTo>
                  <a:pt x="228335" y="57467"/>
                  <a:pt x="228335" y="67945"/>
                  <a:pt x="234769" y="74448"/>
                </a:cubicBezTo>
                <a:cubicBezTo>
                  <a:pt x="241203" y="80951"/>
                  <a:pt x="251569" y="80951"/>
                  <a:pt x="258003" y="74448"/>
                </a:cubicBezTo>
                <a:cubicBezTo>
                  <a:pt x="260148" y="72280"/>
                  <a:pt x="261578" y="69029"/>
                  <a:pt x="262293" y="66138"/>
                </a:cubicBezTo>
                <a:cubicBezTo>
                  <a:pt x="263008" y="63609"/>
                  <a:pt x="265152" y="61803"/>
                  <a:pt x="268012" y="62525"/>
                </a:cubicBezTo>
                <a:cubicBezTo>
                  <a:pt x="270514" y="62887"/>
                  <a:pt x="271944" y="65416"/>
                  <a:pt x="271586" y="67945"/>
                </a:cubicBezTo>
                <a:cubicBezTo>
                  <a:pt x="270514" y="72642"/>
                  <a:pt x="268012" y="77338"/>
                  <a:pt x="264437" y="80951"/>
                </a:cubicBezTo>
                <a:cubicBezTo>
                  <a:pt x="259433" y="86371"/>
                  <a:pt x="252999" y="88539"/>
                  <a:pt x="246207" y="88539"/>
                </a:cubicBezTo>
                <a:cubicBezTo>
                  <a:pt x="239773" y="88539"/>
                  <a:pt x="233339" y="86371"/>
                  <a:pt x="228335" y="80951"/>
                </a:cubicBezTo>
                <a:cubicBezTo>
                  <a:pt x="218326" y="70835"/>
                  <a:pt x="218326" y="54577"/>
                  <a:pt x="228335" y="44460"/>
                </a:cubicBezTo>
                <a:cubicBezTo>
                  <a:pt x="231909" y="40847"/>
                  <a:pt x="236556" y="38318"/>
                  <a:pt x="241203" y="37234"/>
                </a:cubicBezTo>
                <a:close/>
                <a:moveTo>
                  <a:pt x="241248" y="10066"/>
                </a:moveTo>
                <a:cubicBezTo>
                  <a:pt x="228083" y="11058"/>
                  <a:pt x="215142" y="16741"/>
                  <a:pt x="205077" y="26843"/>
                </a:cubicBezTo>
                <a:lnTo>
                  <a:pt x="97595" y="135082"/>
                </a:lnTo>
                <a:cubicBezTo>
                  <a:pt x="90046" y="142298"/>
                  <a:pt x="85373" y="151318"/>
                  <a:pt x="82857" y="161420"/>
                </a:cubicBezTo>
                <a:cubicBezTo>
                  <a:pt x="74230" y="199304"/>
                  <a:pt x="56616" y="232136"/>
                  <a:pt x="32172" y="256670"/>
                </a:cubicBezTo>
                <a:lnTo>
                  <a:pt x="31453" y="257392"/>
                </a:lnTo>
                <a:lnTo>
                  <a:pt x="53021" y="278679"/>
                </a:lnTo>
                <a:lnTo>
                  <a:pt x="53740" y="278318"/>
                </a:lnTo>
                <a:cubicBezTo>
                  <a:pt x="78184" y="253784"/>
                  <a:pt x="110895" y="236465"/>
                  <a:pt x="148640" y="227446"/>
                </a:cubicBezTo>
                <a:cubicBezTo>
                  <a:pt x="158705" y="224920"/>
                  <a:pt x="167692" y="219869"/>
                  <a:pt x="174881" y="212653"/>
                </a:cubicBezTo>
                <a:lnTo>
                  <a:pt x="283801" y="103692"/>
                </a:lnTo>
                <a:cubicBezTo>
                  <a:pt x="294585" y="92508"/>
                  <a:pt x="300696" y="76994"/>
                  <a:pt x="299617" y="61479"/>
                </a:cubicBezTo>
                <a:cubicBezTo>
                  <a:pt x="298539" y="45604"/>
                  <a:pt x="291349" y="31173"/>
                  <a:pt x="278768" y="21431"/>
                </a:cubicBezTo>
                <a:cubicBezTo>
                  <a:pt x="267804" y="12772"/>
                  <a:pt x="254414" y="9074"/>
                  <a:pt x="241248" y="10066"/>
                </a:cubicBezTo>
                <a:close/>
                <a:moveTo>
                  <a:pt x="240754" y="595"/>
                </a:moveTo>
                <a:cubicBezTo>
                  <a:pt x="256121" y="-577"/>
                  <a:pt x="271758" y="3752"/>
                  <a:pt x="284519" y="13854"/>
                </a:cubicBezTo>
                <a:cubicBezTo>
                  <a:pt x="298898" y="25400"/>
                  <a:pt x="307885" y="42357"/>
                  <a:pt x="308963" y="60758"/>
                </a:cubicBezTo>
                <a:cubicBezTo>
                  <a:pt x="310042" y="79158"/>
                  <a:pt x="303212" y="97198"/>
                  <a:pt x="290271" y="110548"/>
                </a:cubicBezTo>
                <a:lnTo>
                  <a:pt x="181711" y="219508"/>
                </a:lnTo>
                <a:cubicBezTo>
                  <a:pt x="173084" y="228167"/>
                  <a:pt x="162659" y="233940"/>
                  <a:pt x="150797" y="236465"/>
                </a:cubicBezTo>
                <a:cubicBezTo>
                  <a:pt x="114850" y="245125"/>
                  <a:pt x="83216" y="261721"/>
                  <a:pt x="60210" y="285173"/>
                </a:cubicBezTo>
                <a:lnTo>
                  <a:pt x="56256" y="289142"/>
                </a:lnTo>
                <a:lnTo>
                  <a:pt x="41877" y="303573"/>
                </a:lnTo>
                <a:cubicBezTo>
                  <a:pt x="37204" y="307903"/>
                  <a:pt x="30734" y="310789"/>
                  <a:pt x="24623" y="310789"/>
                </a:cubicBezTo>
                <a:cubicBezTo>
                  <a:pt x="18152" y="310789"/>
                  <a:pt x="12042" y="307903"/>
                  <a:pt x="7009" y="303573"/>
                </a:cubicBezTo>
                <a:cubicBezTo>
                  <a:pt x="-2337" y="293832"/>
                  <a:pt x="-2337" y="277957"/>
                  <a:pt x="7009" y="268576"/>
                </a:cubicBezTo>
                <a:lnTo>
                  <a:pt x="21388" y="254144"/>
                </a:lnTo>
                <a:lnTo>
                  <a:pt x="25342" y="250176"/>
                </a:lnTo>
                <a:cubicBezTo>
                  <a:pt x="48707" y="227085"/>
                  <a:pt x="65243" y="195335"/>
                  <a:pt x="73870" y="159255"/>
                </a:cubicBezTo>
                <a:cubicBezTo>
                  <a:pt x="76386" y="147349"/>
                  <a:pt x="82497" y="136886"/>
                  <a:pt x="90765" y="128227"/>
                </a:cubicBezTo>
                <a:lnTo>
                  <a:pt x="198606" y="20349"/>
                </a:lnTo>
                <a:cubicBezTo>
                  <a:pt x="210289" y="8442"/>
                  <a:pt x="225387" y="1768"/>
                  <a:pt x="240754" y="595"/>
                </a:cubicBezTo>
                <a:close/>
                <a:moveTo>
                  <a:pt x="156046" y="0"/>
                </a:moveTo>
                <a:cubicBezTo>
                  <a:pt x="160016" y="0"/>
                  <a:pt x="163626" y="0"/>
                  <a:pt x="167596" y="359"/>
                </a:cubicBezTo>
                <a:cubicBezTo>
                  <a:pt x="169762" y="718"/>
                  <a:pt x="171927" y="2872"/>
                  <a:pt x="171566" y="5385"/>
                </a:cubicBezTo>
                <a:cubicBezTo>
                  <a:pt x="171566" y="8256"/>
                  <a:pt x="169040" y="10051"/>
                  <a:pt x="166513" y="9692"/>
                </a:cubicBezTo>
                <a:cubicBezTo>
                  <a:pt x="163265" y="9692"/>
                  <a:pt x="159655" y="9333"/>
                  <a:pt x="156046" y="9333"/>
                </a:cubicBezTo>
                <a:cubicBezTo>
                  <a:pt x="75915" y="9333"/>
                  <a:pt x="10583" y="74668"/>
                  <a:pt x="10583" y="154362"/>
                </a:cubicBezTo>
                <a:cubicBezTo>
                  <a:pt x="10583" y="172670"/>
                  <a:pt x="13832" y="190619"/>
                  <a:pt x="20329" y="207491"/>
                </a:cubicBezTo>
                <a:cubicBezTo>
                  <a:pt x="21773" y="210004"/>
                  <a:pt x="20329" y="212517"/>
                  <a:pt x="18163" y="213594"/>
                </a:cubicBezTo>
                <a:cubicBezTo>
                  <a:pt x="17441" y="213953"/>
                  <a:pt x="16719" y="213953"/>
                  <a:pt x="16358" y="213953"/>
                </a:cubicBezTo>
                <a:cubicBezTo>
                  <a:pt x="14554" y="213953"/>
                  <a:pt x="12749" y="212876"/>
                  <a:pt x="11666" y="211081"/>
                </a:cubicBezTo>
                <a:cubicBezTo>
                  <a:pt x="4447" y="193132"/>
                  <a:pt x="838" y="173747"/>
                  <a:pt x="838" y="154362"/>
                </a:cubicBezTo>
                <a:cubicBezTo>
                  <a:pt x="838" y="69283"/>
                  <a:pt x="70862" y="0"/>
                  <a:pt x="15604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9" name="Freeform 414">
            <a:extLst>
              <a:ext uri="{FF2B5EF4-FFF2-40B4-BE49-F238E27FC236}">
                <a16:creationId xmlns:a16="http://schemas.microsoft.com/office/drawing/2014/main" id="{AC745179-6433-6642-81CB-79B35F6B9985}"/>
              </a:ext>
            </a:extLst>
          </p:cNvPr>
          <p:cNvSpPr>
            <a:spLocks noChangeArrowheads="1"/>
          </p:cNvSpPr>
          <p:nvPr/>
        </p:nvSpPr>
        <p:spPr bwMode="auto">
          <a:xfrm>
            <a:off x="1895794" y="10760580"/>
            <a:ext cx="678352" cy="674518"/>
          </a:xfrm>
          <a:custGeom>
            <a:avLst/>
            <a:gdLst>
              <a:gd name="T0" fmla="*/ 371818 w 309204"/>
              <a:gd name="T1" fmla="*/ 542583 h 307622"/>
              <a:gd name="T2" fmla="*/ 371818 w 309204"/>
              <a:gd name="T3" fmla="*/ 559259 h 307622"/>
              <a:gd name="T4" fmla="*/ 164512 w 309204"/>
              <a:gd name="T5" fmla="*/ 550922 h 307622"/>
              <a:gd name="T6" fmla="*/ 256683 w 309204"/>
              <a:gd name="T7" fmla="*/ 481977 h 307622"/>
              <a:gd name="T8" fmla="*/ 510202 w 309204"/>
              <a:gd name="T9" fmla="*/ 490637 h 307622"/>
              <a:gd name="T10" fmla="*/ 256683 w 309204"/>
              <a:gd name="T11" fmla="*/ 498676 h 307622"/>
              <a:gd name="T12" fmla="*/ 256683 w 309204"/>
              <a:gd name="T13" fmla="*/ 481977 h 307622"/>
              <a:gd name="T14" fmla="*/ 440395 w 309204"/>
              <a:gd name="T15" fmla="*/ 421369 h 307622"/>
              <a:gd name="T16" fmla="*/ 440395 w 309204"/>
              <a:gd name="T17" fmla="*/ 438068 h 307622"/>
              <a:gd name="T18" fmla="*/ 115447 w 309204"/>
              <a:gd name="T19" fmla="*/ 429408 h 307622"/>
              <a:gd name="T20" fmla="*/ 515087 w 309204"/>
              <a:gd name="T21" fmla="*/ 361532 h 307622"/>
              <a:gd name="T22" fmla="*/ 515087 w 309204"/>
              <a:gd name="T23" fmla="*/ 421033 h 307622"/>
              <a:gd name="T24" fmla="*/ 515087 w 309204"/>
              <a:gd name="T25" fmla="*/ 361532 h 307622"/>
              <a:gd name="T26" fmla="*/ 16995 w 309204"/>
              <a:gd name="T27" fmla="*/ 390956 h 307622"/>
              <a:gd name="T28" fmla="*/ 76479 w 309204"/>
              <a:gd name="T29" fmla="*/ 390956 h 307622"/>
              <a:gd name="T30" fmla="*/ 78438 w 309204"/>
              <a:gd name="T31" fmla="*/ 181727 h 307622"/>
              <a:gd name="T32" fmla="*/ 483055 w 309204"/>
              <a:gd name="T33" fmla="*/ 286342 h 307622"/>
              <a:gd name="T34" fmla="*/ 200673 w 309204"/>
              <a:gd name="T35" fmla="*/ 252341 h 307622"/>
              <a:gd name="T36" fmla="*/ 196753 w 309204"/>
              <a:gd name="T37" fmla="*/ 251687 h 307622"/>
              <a:gd name="T38" fmla="*/ 78438 w 309204"/>
              <a:gd name="T39" fmla="*/ 181727 h 307622"/>
              <a:gd name="T40" fmla="*/ 500051 w 309204"/>
              <a:gd name="T41" fmla="*/ 175189 h 307622"/>
              <a:gd name="T42" fmla="*/ 515087 w 309204"/>
              <a:gd name="T43" fmla="*/ 344532 h 307622"/>
              <a:gd name="T44" fmla="*/ 530121 w 309204"/>
              <a:gd name="T45" fmla="*/ 175189 h 307622"/>
              <a:gd name="T46" fmla="*/ 513126 w 309204"/>
              <a:gd name="T47" fmla="*/ 162767 h 307622"/>
              <a:gd name="T48" fmla="*/ 207040 w 309204"/>
              <a:gd name="T49" fmla="*/ 179602 h 307622"/>
              <a:gd name="T50" fmla="*/ 203121 w 309204"/>
              <a:gd name="T51" fmla="*/ 195588 h 307622"/>
              <a:gd name="T52" fmla="*/ 114901 w 309204"/>
              <a:gd name="T53" fmla="*/ 144304 h 307622"/>
              <a:gd name="T54" fmla="*/ 124049 w 309204"/>
              <a:gd name="T55" fmla="*/ 129653 h 307622"/>
              <a:gd name="T56" fmla="*/ 32028 w 309204"/>
              <a:gd name="T57" fmla="*/ 98688 h 307622"/>
              <a:gd name="T58" fmla="*/ 46410 w 309204"/>
              <a:gd name="T59" fmla="*/ 344532 h 307622"/>
              <a:gd name="T60" fmla="*/ 61443 w 309204"/>
              <a:gd name="T61" fmla="*/ 98688 h 307622"/>
              <a:gd name="T62" fmla="*/ 44447 w 309204"/>
              <a:gd name="T63" fmla="*/ 86265 h 307622"/>
              <a:gd name="T64" fmla="*/ 48371 w 309204"/>
              <a:gd name="T65" fmla="*/ 69267 h 307622"/>
              <a:gd name="T66" fmla="*/ 78438 w 309204"/>
              <a:gd name="T67" fmla="*/ 162111 h 307622"/>
              <a:gd name="T68" fmla="*/ 483055 w 309204"/>
              <a:gd name="T69" fmla="*/ 235342 h 307622"/>
              <a:gd name="T70" fmla="*/ 513126 w 309204"/>
              <a:gd name="T71" fmla="*/ 145766 h 307622"/>
              <a:gd name="T72" fmla="*/ 547115 w 309204"/>
              <a:gd name="T73" fmla="*/ 175189 h 307622"/>
              <a:gd name="T74" fmla="*/ 562151 w 309204"/>
              <a:gd name="T75" fmla="*/ 390956 h 307622"/>
              <a:gd name="T76" fmla="*/ 468023 w 309204"/>
              <a:gd name="T77" fmla="*/ 390956 h 307622"/>
              <a:gd name="T78" fmla="*/ 483055 w 309204"/>
              <a:gd name="T79" fmla="*/ 303339 h 307622"/>
              <a:gd name="T80" fmla="*/ 78438 w 309204"/>
              <a:gd name="T81" fmla="*/ 357610 h 307622"/>
              <a:gd name="T82" fmla="*/ 46410 w 309204"/>
              <a:gd name="T83" fmla="*/ 438030 h 307622"/>
              <a:gd name="T84" fmla="*/ 15034 w 309204"/>
              <a:gd name="T85" fmla="*/ 357610 h 307622"/>
              <a:gd name="T86" fmla="*/ 44447 w 309204"/>
              <a:gd name="T87" fmla="*/ 69267 h 307622"/>
              <a:gd name="T88" fmla="*/ 357499 w 309204"/>
              <a:gd name="T89" fmla="*/ 52440 h 307622"/>
              <a:gd name="T90" fmla="*/ 391913 w 309204"/>
              <a:gd name="T91" fmla="*/ 86422 h 307622"/>
              <a:gd name="T92" fmla="*/ 391913 w 309204"/>
              <a:gd name="T93" fmla="*/ 103410 h 307622"/>
              <a:gd name="T94" fmla="*/ 357499 w 309204"/>
              <a:gd name="T95" fmla="*/ 137391 h 307622"/>
              <a:gd name="T96" fmla="*/ 340293 w 309204"/>
              <a:gd name="T97" fmla="*/ 137391 h 307622"/>
              <a:gd name="T98" fmla="*/ 305218 w 309204"/>
              <a:gd name="T99" fmla="*/ 103410 h 307622"/>
              <a:gd name="T100" fmla="*/ 305218 w 309204"/>
              <a:gd name="T101" fmla="*/ 86422 h 307622"/>
              <a:gd name="T102" fmla="*/ 340293 w 309204"/>
              <a:gd name="T103" fmla="*/ 52440 h 307622"/>
              <a:gd name="T104" fmla="*/ 276576 w 309204"/>
              <a:gd name="T105" fmla="*/ 16928 h 307622"/>
              <a:gd name="T106" fmla="*/ 268081 w 309204"/>
              <a:gd name="T107" fmla="*/ 167326 h 307622"/>
              <a:gd name="T108" fmla="*/ 418339 w 309204"/>
              <a:gd name="T109" fmla="*/ 175140 h 307622"/>
              <a:gd name="T110" fmla="*/ 426832 w 309204"/>
              <a:gd name="T111" fmla="*/ 26042 h 307622"/>
              <a:gd name="T112" fmla="*/ 276576 w 309204"/>
              <a:gd name="T113" fmla="*/ 16928 h 307622"/>
              <a:gd name="T114" fmla="*/ 418339 w 309204"/>
              <a:gd name="T115" fmla="*/ 0 h 307622"/>
              <a:gd name="T116" fmla="*/ 443816 w 309204"/>
              <a:gd name="T117" fmla="*/ 167326 h 307622"/>
              <a:gd name="T118" fmla="*/ 276576 w 309204"/>
              <a:gd name="T119" fmla="*/ 192719 h 307622"/>
              <a:gd name="T120" fmla="*/ 251097 w 309204"/>
              <a:gd name="T121" fmla="*/ 26042 h 30762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09204" h="307622">
                <a:moveTo>
                  <a:pt x="95164" y="298450"/>
                </a:moveTo>
                <a:lnTo>
                  <a:pt x="204514" y="298450"/>
                </a:lnTo>
                <a:cubicBezTo>
                  <a:pt x="207032" y="298450"/>
                  <a:pt x="209191" y="300567"/>
                  <a:pt x="209191" y="303036"/>
                </a:cubicBezTo>
                <a:cubicBezTo>
                  <a:pt x="209191" y="305506"/>
                  <a:pt x="207032" y="307622"/>
                  <a:pt x="204514" y="307622"/>
                </a:cubicBezTo>
                <a:lnTo>
                  <a:pt x="95164" y="307622"/>
                </a:lnTo>
                <a:cubicBezTo>
                  <a:pt x="92286" y="307622"/>
                  <a:pt x="90488" y="305506"/>
                  <a:pt x="90488" y="303036"/>
                </a:cubicBezTo>
                <a:cubicBezTo>
                  <a:pt x="90488" y="300567"/>
                  <a:pt x="92286" y="298450"/>
                  <a:pt x="95164" y="298450"/>
                </a:cubicBezTo>
                <a:close/>
                <a:moveTo>
                  <a:pt x="141185" y="265113"/>
                </a:moveTo>
                <a:lnTo>
                  <a:pt x="276328" y="265113"/>
                </a:lnTo>
                <a:cubicBezTo>
                  <a:pt x="278837" y="265113"/>
                  <a:pt x="280630" y="267154"/>
                  <a:pt x="280630" y="269876"/>
                </a:cubicBezTo>
                <a:cubicBezTo>
                  <a:pt x="280630" y="272257"/>
                  <a:pt x="278837" y="274298"/>
                  <a:pt x="276328" y="274298"/>
                </a:cubicBezTo>
                <a:lnTo>
                  <a:pt x="141185" y="274298"/>
                </a:lnTo>
                <a:cubicBezTo>
                  <a:pt x="138676" y="274298"/>
                  <a:pt x="136525" y="272257"/>
                  <a:pt x="136525" y="269876"/>
                </a:cubicBezTo>
                <a:cubicBezTo>
                  <a:pt x="136525" y="267154"/>
                  <a:pt x="138676" y="265113"/>
                  <a:pt x="141185" y="265113"/>
                </a:cubicBezTo>
                <a:close/>
                <a:moveTo>
                  <a:pt x="68555" y="231775"/>
                </a:moveTo>
                <a:lnTo>
                  <a:pt x="242234" y="231775"/>
                </a:lnTo>
                <a:cubicBezTo>
                  <a:pt x="245123" y="231775"/>
                  <a:pt x="247289" y="233816"/>
                  <a:pt x="247289" y="236197"/>
                </a:cubicBezTo>
                <a:cubicBezTo>
                  <a:pt x="247289" y="238919"/>
                  <a:pt x="245123" y="240960"/>
                  <a:pt x="242234" y="240960"/>
                </a:cubicBezTo>
                <a:lnTo>
                  <a:pt x="68555" y="240960"/>
                </a:lnTo>
                <a:cubicBezTo>
                  <a:pt x="65666" y="240960"/>
                  <a:pt x="63500" y="238919"/>
                  <a:pt x="63500" y="236197"/>
                </a:cubicBezTo>
                <a:cubicBezTo>
                  <a:pt x="63500" y="233816"/>
                  <a:pt x="65666" y="231775"/>
                  <a:pt x="68555" y="231775"/>
                </a:cubicBezTo>
                <a:close/>
                <a:moveTo>
                  <a:pt x="283317" y="198862"/>
                </a:moveTo>
                <a:cubicBezTo>
                  <a:pt x="274328" y="198862"/>
                  <a:pt x="266778" y="206414"/>
                  <a:pt x="266778" y="215046"/>
                </a:cubicBezTo>
                <a:cubicBezTo>
                  <a:pt x="266778" y="224397"/>
                  <a:pt x="274328" y="231590"/>
                  <a:pt x="283317" y="231590"/>
                </a:cubicBezTo>
                <a:cubicBezTo>
                  <a:pt x="292305" y="231590"/>
                  <a:pt x="299496" y="224397"/>
                  <a:pt x="299496" y="215046"/>
                </a:cubicBezTo>
                <a:cubicBezTo>
                  <a:pt x="299496" y="206414"/>
                  <a:pt x="292305" y="198862"/>
                  <a:pt x="283317" y="198862"/>
                </a:cubicBezTo>
                <a:close/>
                <a:moveTo>
                  <a:pt x="25527" y="198862"/>
                </a:moveTo>
                <a:cubicBezTo>
                  <a:pt x="16539" y="198862"/>
                  <a:pt x="9348" y="206414"/>
                  <a:pt x="9348" y="215046"/>
                </a:cubicBezTo>
                <a:cubicBezTo>
                  <a:pt x="9348" y="224397"/>
                  <a:pt x="16539" y="231590"/>
                  <a:pt x="25527" y="231590"/>
                </a:cubicBezTo>
                <a:cubicBezTo>
                  <a:pt x="34875" y="231590"/>
                  <a:pt x="42066" y="224397"/>
                  <a:pt x="42066" y="215046"/>
                </a:cubicBezTo>
                <a:cubicBezTo>
                  <a:pt x="42066" y="206414"/>
                  <a:pt x="34875" y="198862"/>
                  <a:pt x="25527" y="198862"/>
                </a:cubicBezTo>
                <a:close/>
                <a:moveTo>
                  <a:pt x="43144" y="99959"/>
                </a:moveTo>
                <a:lnTo>
                  <a:pt x="43144" y="157503"/>
                </a:lnTo>
                <a:lnTo>
                  <a:pt x="265699" y="157503"/>
                </a:lnTo>
                <a:lnTo>
                  <a:pt x="265699" y="138801"/>
                </a:lnTo>
                <a:lnTo>
                  <a:pt x="110378" y="138801"/>
                </a:lnTo>
                <a:cubicBezTo>
                  <a:pt x="109659" y="138801"/>
                  <a:pt x="109300" y="138441"/>
                  <a:pt x="108581" y="138441"/>
                </a:cubicBezTo>
                <a:cubicBezTo>
                  <a:pt x="108581" y="138441"/>
                  <a:pt x="108581" y="138441"/>
                  <a:pt x="108221" y="138441"/>
                </a:cubicBezTo>
                <a:lnTo>
                  <a:pt x="108221" y="138082"/>
                </a:lnTo>
                <a:lnTo>
                  <a:pt x="43144" y="99959"/>
                </a:lnTo>
                <a:close/>
                <a:moveTo>
                  <a:pt x="282238" y="89530"/>
                </a:moveTo>
                <a:cubicBezTo>
                  <a:pt x="278283" y="89530"/>
                  <a:pt x="275047" y="92766"/>
                  <a:pt x="275047" y="96363"/>
                </a:cubicBezTo>
                <a:lnTo>
                  <a:pt x="275047" y="190950"/>
                </a:lnTo>
                <a:cubicBezTo>
                  <a:pt x="277564" y="190230"/>
                  <a:pt x="280441" y="189511"/>
                  <a:pt x="283317" y="189511"/>
                </a:cubicBezTo>
                <a:cubicBezTo>
                  <a:pt x="286193" y="189511"/>
                  <a:pt x="288710" y="190230"/>
                  <a:pt x="291586" y="190950"/>
                </a:cubicBezTo>
                <a:lnTo>
                  <a:pt x="291586" y="96363"/>
                </a:lnTo>
                <a:cubicBezTo>
                  <a:pt x="291586" y="92766"/>
                  <a:pt x="288350" y="89530"/>
                  <a:pt x="284396" y="89530"/>
                </a:cubicBezTo>
                <a:lnTo>
                  <a:pt x="282238" y="89530"/>
                </a:lnTo>
                <a:close/>
                <a:moveTo>
                  <a:pt x="68232" y="71316"/>
                </a:moveTo>
                <a:lnTo>
                  <a:pt x="113880" y="98791"/>
                </a:lnTo>
                <a:cubicBezTo>
                  <a:pt x="116396" y="99891"/>
                  <a:pt x="117115" y="102821"/>
                  <a:pt x="115678" y="105019"/>
                </a:cubicBezTo>
                <a:cubicBezTo>
                  <a:pt x="114959" y="106485"/>
                  <a:pt x="113162" y="107584"/>
                  <a:pt x="111724" y="107584"/>
                </a:cubicBezTo>
                <a:cubicBezTo>
                  <a:pt x="111005" y="107584"/>
                  <a:pt x="109927" y="107217"/>
                  <a:pt x="109567" y="106851"/>
                </a:cubicBezTo>
                <a:lnTo>
                  <a:pt x="63200" y="79375"/>
                </a:lnTo>
                <a:cubicBezTo>
                  <a:pt x="61403" y="77910"/>
                  <a:pt x="60325" y="74979"/>
                  <a:pt x="61762" y="72781"/>
                </a:cubicBezTo>
                <a:cubicBezTo>
                  <a:pt x="63200" y="70583"/>
                  <a:pt x="66076" y="69850"/>
                  <a:pt x="68232" y="71316"/>
                </a:cubicBezTo>
                <a:close/>
                <a:moveTo>
                  <a:pt x="24448" y="47451"/>
                </a:moveTo>
                <a:cubicBezTo>
                  <a:pt x="20853" y="47451"/>
                  <a:pt x="17617" y="50328"/>
                  <a:pt x="17617" y="54284"/>
                </a:cubicBezTo>
                <a:lnTo>
                  <a:pt x="17617" y="190950"/>
                </a:lnTo>
                <a:cubicBezTo>
                  <a:pt x="20134" y="190230"/>
                  <a:pt x="22651" y="189511"/>
                  <a:pt x="25527" y="189511"/>
                </a:cubicBezTo>
                <a:cubicBezTo>
                  <a:pt x="28403" y="189511"/>
                  <a:pt x="31280" y="190230"/>
                  <a:pt x="33796" y="190950"/>
                </a:cubicBezTo>
                <a:lnTo>
                  <a:pt x="33796" y="54284"/>
                </a:lnTo>
                <a:cubicBezTo>
                  <a:pt x="33796" y="50328"/>
                  <a:pt x="30920" y="47451"/>
                  <a:pt x="26606" y="47451"/>
                </a:cubicBezTo>
                <a:lnTo>
                  <a:pt x="24448" y="47451"/>
                </a:lnTo>
                <a:close/>
                <a:moveTo>
                  <a:pt x="24448" y="38100"/>
                </a:moveTo>
                <a:lnTo>
                  <a:pt x="26606" y="38100"/>
                </a:lnTo>
                <a:cubicBezTo>
                  <a:pt x="35954" y="38100"/>
                  <a:pt x="43144" y="45293"/>
                  <a:pt x="43144" y="54284"/>
                </a:cubicBezTo>
                <a:lnTo>
                  <a:pt x="43144" y="89170"/>
                </a:lnTo>
                <a:lnTo>
                  <a:pt x="111816" y="129450"/>
                </a:lnTo>
                <a:lnTo>
                  <a:pt x="265699" y="129450"/>
                </a:lnTo>
                <a:lnTo>
                  <a:pt x="265699" y="96363"/>
                </a:lnTo>
                <a:cubicBezTo>
                  <a:pt x="265699" y="87731"/>
                  <a:pt x="272890" y="80179"/>
                  <a:pt x="282238" y="80179"/>
                </a:cubicBezTo>
                <a:lnTo>
                  <a:pt x="284396" y="80179"/>
                </a:lnTo>
                <a:cubicBezTo>
                  <a:pt x="293384" y="80179"/>
                  <a:pt x="300934" y="87731"/>
                  <a:pt x="300934" y="96363"/>
                </a:cubicBezTo>
                <a:lnTo>
                  <a:pt x="300934" y="196704"/>
                </a:lnTo>
                <a:cubicBezTo>
                  <a:pt x="305968" y="201379"/>
                  <a:pt x="309204" y="207853"/>
                  <a:pt x="309204" y="215046"/>
                </a:cubicBezTo>
                <a:cubicBezTo>
                  <a:pt x="309204" y="229432"/>
                  <a:pt x="297339" y="240940"/>
                  <a:pt x="283317" y="240940"/>
                </a:cubicBezTo>
                <a:cubicBezTo>
                  <a:pt x="269295" y="240940"/>
                  <a:pt x="257430" y="229432"/>
                  <a:pt x="257430" y="215046"/>
                </a:cubicBezTo>
                <a:cubicBezTo>
                  <a:pt x="257430" y="207853"/>
                  <a:pt x="260666" y="201379"/>
                  <a:pt x="265699" y="196704"/>
                </a:cubicBezTo>
                <a:lnTo>
                  <a:pt x="265699" y="166853"/>
                </a:lnTo>
                <a:lnTo>
                  <a:pt x="43144" y="166853"/>
                </a:lnTo>
                <a:lnTo>
                  <a:pt x="43144" y="196704"/>
                </a:lnTo>
                <a:cubicBezTo>
                  <a:pt x="48178" y="201379"/>
                  <a:pt x="51414" y="207853"/>
                  <a:pt x="51414" y="215046"/>
                </a:cubicBezTo>
                <a:cubicBezTo>
                  <a:pt x="51414" y="229432"/>
                  <a:pt x="39909" y="240940"/>
                  <a:pt x="25527" y="240940"/>
                </a:cubicBezTo>
                <a:cubicBezTo>
                  <a:pt x="11505" y="240940"/>
                  <a:pt x="0" y="229432"/>
                  <a:pt x="0" y="215046"/>
                </a:cubicBezTo>
                <a:cubicBezTo>
                  <a:pt x="0" y="207853"/>
                  <a:pt x="3236" y="201379"/>
                  <a:pt x="8269" y="196704"/>
                </a:cubicBezTo>
                <a:lnTo>
                  <a:pt x="8269" y="54284"/>
                </a:lnTo>
                <a:cubicBezTo>
                  <a:pt x="8269" y="45293"/>
                  <a:pt x="15460" y="38100"/>
                  <a:pt x="24448" y="38100"/>
                </a:cubicBezTo>
                <a:close/>
                <a:moveTo>
                  <a:pt x="191906" y="23813"/>
                </a:moveTo>
                <a:cubicBezTo>
                  <a:pt x="194454" y="23813"/>
                  <a:pt x="196638" y="26329"/>
                  <a:pt x="196638" y="28845"/>
                </a:cubicBezTo>
                <a:lnTo>
                  <a:pt x="196638" y="47536"/>
                </a:lnTo>
                <a:lnTo>
                  <a:pt x="215567" y="47536"/>
                </a:lnTo>
                <a:cubicBezTo>
                  <a:pt x="218115" y="47536"/>
                  <a:pt x="220299" y="49692"/>
                  <a:pt x="220299" y="52208"/>
                </a:cubicBezTo>
                <a:cubicBezTo>
                  <a:pt x="220299" y="54724"/>
                  <a:pt x="218115" y="56881"/>
                  <a:pt x="215567" y="56881"/>
                </a:cubicBezTo>
                <a:lnTo>
                  <a:pt x="196638" y="56881"/>
                </a:lnTo>
                <a:lnTo>
                  <a:pt x="196638" y="75572"/>
                </a:lnTo>
                <a:cubicBezTo>
                  <a:pt x="196638" y="78088"/>
                  <a:pt x="194454" y="80604"/>
                  <a:pt x="191906" y="80604"/>
                </a:cubicBezTo>
                <a:cubicBezTo>
                  <a:pt x="189358" y="80604"/>
                  <a:pt x="187174" y="78088"/>
                  <a:pt x="187174" y="75572"/>
                </a:cubicBezTo>
                <a:lnTo>
                  <a:pt x="187174" y="56881"/>
                </a:lnTo>
                <a:lnTo>
                  <a:pt x="167881" y="56881"/>
                </a:lnTo>
                <a:cubicBezTo>
                  <a:pt x="165333" y="56881"/>
                  <a:pt x="163513" y="54724"/>
                  <a:pt x="163513" y="52208"/>
                </a:cubicBezTo>
                <a:cubicBezTo>
                  <a:pt x="163513" y="49692"/>
                  <a:pt x="165333" y="47536"/>
                  <a:pt x="167881" y="47536"/>
                </a:cubicBezTo>
                <a:lnTo>
                  <a:pt x="187174" y="47536"/>
                </a:lnTo>
                <a:lnTo>
                  <a:pt x="187174" y="28845"/>
                </a:lnTo>
                <a:cubicBezTo>
                  <a:pt x="187174" y="26329"/>
                  <a:pt x="189358" y="23813"/>
                  <a:pt x="191906" y="23813"/>
                </a:cubicBezTo>
                <a:close/>
                <a:moveTo>
                  <a:pt x="152127" y="9311"/>
                </a:moveTo>
                <a:cubicBezTo>
                  <a:pt x="149611" y="9311"/>
                  <a:pt x="147455" y="11460"/>
                  <a:pt x="147455" y="14325"/>
                </a:cubicBezTo>
                <a:lnTo>
                  <a:pt x="147455" y="92038"/>
                </a:lnTo>
                <a:cubicBezTo>
                  <a:pt x="147455" y="94545"/>
                  <a:pt x="149611" y="96336"/>
                  <a:pt x="152127" y="96336"/>
                </a:cubicBezTo>
                <a:lnTo>
                  <a:pt x="230102" y="96336"/>
                </a:lnTo>
                <a:cubicBezTo>
                  <a:pt x="232617" y="96336"/>
                  <a:pt x="234773" y="94545"/>
                  <a:pt x="234773" y="92038"/>
                </a:cubicBezTo>
                <a:lnTo>
                  <a:pt x="234773" y="14325"/>
                </a:lnTo>
                <a:cubicBezTo>
                  <a:pt x="234773" y="11460"/>
                  <a:pt x="232617" y="9311"/>
                  <a:pt x="230102" y="9311"/>
                </a:cubicBezTo>
                <a:lnTo>
                  <a:pt x="152127" y="9311"/>
                </a:lnTo>
                <a:close/>
                <a:moveTo>
                  <a:pt x="152127" y="0"/>
                </a:moveTo>
                <a:lnTo>
                  <a:pt x="230102" y="0"/>
                </a:lnTo>
                <a:cubicBezTo>
                  <a:pt x="237648" y="0"/>
                  <a:pt x="244116" y="6446"/>
                  <a:pt x="244116" y="14325"/>
                </a:cubicBezTo>
                <a:lnTo>
                  <a:pt x="244116" y="92038"/>
                </a:lnTo>
                <a:cubicBezTo>
                  <a:pt x="244116" y="99559"/>
                  <a:pt x="237648" y="106005"/>
                  <a:pt x="230102" y="106005"/>
                </a:cubicBezTo>
                <a:lnTo>
                  <a:pt x="152127" y="106005"/>
                </a:lnTo>
                <a:cubicBezTo>
                  <a:pt x="144221" y="106005"/>
                  <a:pt x="138113" y="99559"/>
                  <a:pt x="138113" y="92038"/>
                </a:cubicBezTo>
                <a:lnTo>
                  <a:pt x="138113" y="14325"/>
                </a:lnTo>
                <a:cubicBezTo>
                  <a:pt x="138113" y="6446"/>
                  <a:pt x="144221" y="0"/>
                  <a:pt x="152127"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0" name="TextBox 29">
            <a:extLst>
              <a:ext uri="{FF2B5EF4-FFF2-40B4-BE49-F238E27FC236}">
                <a16:creationId xmlns:a16="http://schemas.microsoft.com/office/drawing/2014/main" id="{9199837B-9E70-9049-86A2-643A531E2EC0}"/>
              </a:ext>
            </a:extLst>
          </p:cNvPr>
          <p:cNvSpPr txBox="1"/>
          <p:nvPr/>
        </p:nvSpPr>
        <p:spPr>
          <a:xfrm>
            <a:off x="3239963" y="3896761"/>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31" name="Subtitle 2">
            <a:extLst>
              <a:ext uri="{FF2B5EF4-FFF2-40B4-BE49-F238E27FC236}">
                <a16:creationId xmlns:a16="http://schemas.microsoft.com/office/drawing/2014/main" id="{955FA624-EC4B-DB4E-93B7-034CE442F699}"/>
              </a:ext>
            </a:extLst>
          </p:cNvPr>
          <p:cNvSpPr txBox="1">
            <a:spLocks/>
          </p:cNvSpPr>
          <p:nvPr/>
        </p:nvSpPr>
        <p:spPr>
          <a:xfrm>
            <a:off x="3239961" y="4604756"/>
            <a:ext cx="9126215"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a:t>
            </a:r>
          </a:p>
        </p:txBody>
      </p:sp>
      <p:sp>
        <p:nvSpPr>
          <p:cNvPr id="32" name="TextBox 31">
            <a:extLst>
              <a:ext uri="{FF2B5EF4-FFF2-40B4-BE49-F238E27FC236}">
                <a16:creationId xmlns:a16="http://schemas.microsoft.com/office/drawing/2014/main" id="{479422BB-01F3-3149-92B0-9F79B299E9AB}"/>
              </a:ext>
            </a:extLst>
          </p:cNvPr>
          <p:cNvSpPr txBox="1"/>
          <p:nvPr/>
        </p:nvSpPr>
        <p:spPr>
          <a:xfrm>
            <a:off x="3239963" y="7007678"/>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33" name="Subtitle 2">
            <a:extLst>
              <a:ext uri="{FF2B5EF4-FFF2-40B4-BE49-F238E27FC236}">
                <a16:creationId xmlns:a16="http://schemas.microsoft.com/office/drawing/2014/main" id="{969EEDEF-C9DB-5C4B-A609-43FBBABDDF60}"/>
              </a:ext>
            </a:extLst>
          </p:cNvPr>
          <p:cNvSpPr txBox="1">
            <a:spLocks/>
          </p:cNvSpPr>
          <p:nvPr/>
        </p:nvSpPr>
        <p:spPr>
          <a:xfrm>
            <a:off x="3239961" y="7715673"/>
            <a:ext cx="9126215"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a:t>
            </a:r>
          </a:p>
        </p:txBody>
      </p:sp>
      <p:sp>
        <p:nvSpPr>
          <p:cNvPr id="34" name="TextBox 33">
            <a:extLst>
              <a:ext uri="{FF2B5EF4-FFF2-40B4-BE49-F238E27FC236}">
                <a16:creationId xmlns:a16="http://schemas.microsoft.com/office/drawing/2014/main" id="{B6118A43-5249-A24C-893C-7EB412A1ACA4}"/>
              </a:ext>
            </a:extLst>
          </p:cNvPr>
          <p:cNvSpPr txBox="1"/>
          <p:nvPr/>
        </p:nvSpPr>
        <p:spPr>
          <a:xfrm>
            <a:off x="3252815" y="10272174"/>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35" name="Subtitle 2">
            <a:extLst>
              <a:ext uri="{FF2B5EF4-FFF2-40B4-BE49-F238E27FC236}">
                <a16:creationId xmlns:a16="http://schemas.microsoft.com/office/drawing/2014/main" id="{37D7CF9C-34AA-3A4F-928C-BE485E7CBAF1}"/>
              </a:ext>
            </a:extLst>
          </p:cNvPr>
          <p:cNvSpPr txBox="1">
            <a:spLocks/>
          </p:cNvSpPr>
          <p:nvPr/>
        </p:nvSpPr>
        <p:spPr>
          <a:xfrm>
            <a:off x="3252813" y="10980169"/>
            <a:ext cx="9126215"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a:t>
            </a:r>
          </a:p>
        </p:txBody>
      </p:sp>
    </p:spTree>
    <p:extLst>
      <p:ext uri="{BB962C8B-B14F-4D97-AF65-F5344CB8AC3E}">
        <p14:creationId xmlns:p14="http://schemas.microsoft.com/office/powerpoint/2010/main" val="1863310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30367">
            <a:extLst>
              <a:ext uri="{FF2B5EF4-FFF2-40B4-BE49-F238E27FC236}">
                <a16:creationId xmlns:a16="http://schemas.microsoft.com/office/drawing/2014/main" id="{ABE52E54-0671-6742-B577-3A876A047A0F}"/>
              </a:ext>
            </a:extLst>
          </p:cNvPr>
          <p:cNvSpPr/>
          <p:nvPr/>
        </p:nvSpPr>
        <p:spPr>
          <a:xfrm>
            <a:off x="5033918" y="4760890"/>
            <a:ext cx="4657335" cy="6611686"/>
          </a:xfrm>
          <a:custGeom>
            <a:avLst/>
            <a:gdLst/>
            <a:ahLst/>
            <a:cxnLst>
              <a:cxn ang="0">
                <a:pos x="wd2" y="hd2"/>
              </a:cxn>
              <a:cxn ang="5400000">
                <a:pos x="wd2" y="hd2"/>
              </a:cxn>
              <a:cxn ang="10800000">
                <a:pos x="wd2" y="hd2"/>
              </a:cxn>
              <a:cxn ang="16200000">
                <a:pos x="wd2" y="hd2"/>
              </a:cxn>
            </a:cxnLst>
            <a:rect l="0" t="0" r="r" b="b"/>
            <a:pathLst>
              <a:path w="21183" h="21600" extrusionOk="0">
                <a:moveTo>
                  <a:pt x="6837" y="0"/>
                </a:moveTo>
                <a:lnTo>
                  <a:pt x="6304" y="11896"/>
                </a:lnTo>
                <a:lnTo>
                  <a:pt x="10115" y="11984"/>
                </a:lnTo>
                <a:lnTo>
                  <a:pt x="10387" y="5819"/>
                </a:lnTo>
                <a:cubicBezTo>
                  <a:pt x="10807" y="5990"/>
                  <a:pt x="11286" y="6091"/>
                  <a:pt x="11799" y="6080"/>
                </a:cubicBezTo>
                <a:cubicBezTo>
                  <a:pt x="12816" y="6059"/>
                  <a:pt x="13721" y="5638"/>
                  <a:pt x="14293" y="5029"/>
                </a:cubicBezTo>
                <a:cubicBezTo>
                  <a:pt x="14344" y="4975"/>
                  <a:pt x="14392" y="4920"/>
                  <a:pt x="14437" y="4864"/>
                </a:cubicBezTo>
                <a:cubicBezTo>
                  <a:pt x="15870" y="5413"/>
                  <a:pt x="17048" y="6141"/>
                  <a:pt x="17879" y="7040"/>
                </a:cubicBezTo>
                <a:cubicBezTo>
                  <a:pt x="19250" y="8523"/>
                  <a:pt x="19623" y="10355"/>
                  <a:pt x="18956" y="12341"/>
                </a:cubicBezTo>
                <a:cubicBezTo>
                  <a:pt x="17917" y="15436"/>
                  <a:pt x="14349" y="17736"/>
                  <a:pt x="10109" y="18168"/>
                </a:cubicBezTo>
                <a:lnTo>
                  <a:pt x="10109" y="16337"/>
                </a:lnTo>
                <a:lnTo>
                  <a:pt x="12811" y="16337"/>
                </a:lnTo>
                <a:lnTo>
                  <a:pt x="12811" y="15424"/>
                </a:lnTo>
                <a:lnTo>
                  <a:pt x="2958" y="15424"/>
                </a:lnTo>
                <a:lnTo>
                  <a:pt x="2958" y="16337"/>
                </a:lnTo>
                <a:lnTo>
                  <a:pt x="5665" y="16337"/>
                </a:lnTo>
                <a:lnTo>
                  <a:pt x="5665" y="19312"/>
                </a:lnTo>
                <a:lnTo>
                  <a:pt x="0" y="19312"/>
                </a:lnTo>
                <a:lnTo>
                  <a:pt x="0" y="21600"/>
                </a:lnTo>
                <a:lnTo>
                  <a:pt x="15769" y="21600"/>
                </a:lnTo>
                <a:lnTo>
                  <a:pt x="15769" y="19312"/>
                </a:lnTo>
                <a:lnTo>
                  <a:pt x="11820" y="19312"/>
                </a:lnTo>
                <a:cubicBezTo>
                  <a:pt x="16159" y="18468"/>
                  <a:pt x="19703" y="15947"/>
                  <a:pt x="20805" y="12664"/>
                </a:cubicBezTo>
                <a:cubicBezTo>
                  <a:pt x="21600" y="10296"/>
                  <a:pt x="21135" y="8089"/>
                  <a:pt x="19462" y="6280"/>
                </a:cubicBezTo>
                <a:cubicBezTo>
                  <a:pt x="18352" y="5079"/>
                  <a:pt x="16769" y="4131"/>
                  <a:pt x="14820" y="3462"/>
                </a:cubicBezTo>
                <a:cubicBezTo>
                  <a:pt x="14558" y="2431"/>
                  <a:pt x="13305" y="1647"/>
                  <a:pt x="11799" y="1647"/>
                </a:cubicBezTo>
                <a:cubicBezTo>
                  <a:pt x="11359" y="1647"/>
                  <a:pt x="10947" y="1715"/>
                  <a:pt x="10568" y="1835"/>
                </a:cubicBezTo>
                <a:lnTo>
                  <a:pt x="10642" y="88"/>
                </a:lnTo>
                <a:lnTo>
                  <a:pt x="6837" y="0"/>
                </a:lnTo>
                <a:close/>
                <a:moveTo>
                  <a:pt x="11799" y="3017"/>
                </a:moveTo>
                <a:cubicBezTo>
                  <a:pt x="12376" y="3012"/>
                  <a:pt x="12879" y="3300"/>
                  <a:pt x="12982" y="3708"/>
                </a:cubicBezTo>
                <a:cubicBezTo>
                  <a:pt x="13088" y="4130"/>
                  <a:pt x="12736" y="4539"/>
                  <a:pt x="12167" y="4660"/>
                </a:cubicBezTo>
                <a:cubicBezTo>
                  <a:pt x="12051" y="4688"/>
                  <a:pt x="11928" y="4706"/>
                  <a:pt x="11799" y="4706"/>
                </a:cubicBezTo>
                <a:cubicBezTo>
                  <a:pt x="11152" y="4706"/>
                  <a:pt x="10625" y="4326"/>
                  <a:pt x="10626" y="3862"/>
                </a:cubicBezTo>
                <a:cubicBezTo>
                  <a:pt x="10628" y="3397"/>
                  <a:pt x="11153" y="3023"/>
                  <a:pt x="11799" y="3017"/>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3" name="Shape 30368">
            <a:extLst>
              <a:ext uri="{FF2B5EF4-FFF2-40B4-BE49-F238E27FC236}">
                <a16:creationId xmlns:a16="http://schemas.microsoft.com/office/drawing/2014/main" id="{DBBFB2BD-E30E-1846-B3D7-782643D476E5}"/>
              </a:ext>
            </a:extLst>
          </p:cNvPr>
          <p:cNvSpPr/>
          <p:nvPr/>
        </p:nvSpPr>
        <p:spPr>
          <a:xfrm>
            <a:off x="3938741" y="8510826"/>
            <a:ext cx="2910618" cy="363899"/>
          </a:xfrm>
          <a:custGeom>
            <a:avLst/>
            <a:gdLst/>
            <a:ahLst/>
            <a:cxnLst>
              <a:cxn ang="0">
                <a:pos x="wd2" y="hd2"/>
              </a:cxn>
              <a:cxn ang="5400000">
                <a:pos x="wd2" y="hd2"/>
              </a:cxn>
              <a:cxn ang="10800000">
                <a:pos x="wd2" y="hd2"/>
              </a:cxn>
              <a:cxn ang="16200000">
                <a:pos x="wd2" y="hd2"/>
              </a:cxn>
            </a:cxnLst>
            <a:rect l="0" t="0" r="r" b="b"/>
            <a:pathLst>
              <a:path w="21600" h="21600" extrusionOk="0">
                <a:moveTo>
                  <a:pt x="21600" y="2672"/>
                </a:moveTo>
                <a:lnTo>
                  <a:pt x="21600" y="21600"/>
                </a:lnTo>
                <a:lnTo>
                  <a:pt x="0" y="21600"/>
                </a:lnTo>
                <a:lnTo>
                  <a:pt x="0" y="0"/>
                </a:lnTo>
              </a:path>
            </a:pathLst>
          </a:custGeom>
          <a:noFill/>
          <a:ln w="63500" cap="flat">
            <a:solidFill>
              <a:schemeClr val="bg1">
                <a:lumMod val="6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4" name="Shape 30369">
            <a:extLst>
              <a:ext uri="{FF2B5EF4-FFF2-40B4-BE49-F238E27FC236}">
                <a16:creationId xmlns:a16="http://schemas.microsoft.com/office/drawing/2014/main" id="{AE1015D7-2292-BE45-9A20-7105809AE29B}"/>
              </a:ext>
            </a:extLst>
          </p:cNvPr>
          <p:cNvSpPr/>
          <p:nvPr/>
        </p:nvSpPr>
        <p:spPr>
          <a:xfrm>
            <a:off x="3977305" y="9606197"/>
            <a:ext cx="1594355" cy="143286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path>
            </a:pathLst>
          </a:custGeom>
          <a:noFill/>
          <a:ln w="63500" cap="flat">
            <a:solidFill>
              <a:schemeClr val="bg1">
                <a:lumMod val="6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5" name="Shape 30370">
            <a:extLst>
              <a:ext uri="{FF2B5EF4-FFF2-40B4-BE49-F238E27FC236}">
                <a16:creationId xmlns:a16="http://schemas.microsoft.com/office/drawing/2014/main" id="{C33218F0-8F77-614B-BF9F-09663DCA94DF}"/>
              </a:ext>
            </a:extLst>
          </p:cNvPr>
          <p:cNvSpPr/>
          <p:nvPr/>
        </p:nvSpPr>
        <p:spPr>
          <a:xfrm>
            <a:off x="6942458" y="4070968"/>
            <a:ext cx="1724696" cy="591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noFill/>
          <a:ln w="63500" cap="flat">
            <a:solidFill>
              <a:schemeClr val="bg1">
                <a:lumMod val="6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7" name="TextBox 26">
            <a:extLst>
              <a:ext uri="{FF2B5EF4-FFF2-40B4-BE49-F238E27FC236}">
                <a16:creationId xmlns:a16="http://schemas.microsoft.com/office/drawing/2014/main" id="{B0E949A0-BD16-A741-858C-5CC1B7D0C50F}"/>
              </a:ext>
            </a:extLst>
          </p:cNvPr>
          <p:cNvSpPr txBox="1"/>
          <p:nvPr/>
        </p:nvSpPr>
        <p:spPr>
          <a:xfrm>
            <a:off x="7625735" y="612372"/>
            <a:ext cx="912621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MEDICAL INFOGRAPHIC</a:t>
            </a:r>
          </a:p>
        </p:txBody>
      </p:sp>
      <p:sp>
        <p:nvSpPr>
          <p:cNvPr id="28" name="TextBox 27">
            <a:extLst>
              <a:ext uri="{FF2B5EF4-FFF2-40B4-BE49-F238E27FC236}">
                <a16:creationId xmlns:a16="http://schemas.microsoft.com/office/drawing/2014/main" id="{AE40C6F5-AA5B-EC47-8ABA-66F17845759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7" name="Shape 30378">
            <a:extLst>
              <a:ext uri="{FF2B5EF4-FFF2-40B4-BE49-F238E27FC236}">
                <a16:creationId xmlns:a16="http://schemas.microsoft.com/office/drawing/2014/main" id="{F38130A1-9CD9-4243-97A0-6392FFABBBEF}"/>
              </a:ext>
            </a:extLst>
          </p:cNvPr>
          <p:cNvSpPr>
            <a:spLocks noChangeAspect="1"/>
          </p:cNvSpPr>
          <p:nvPr/>
        </p:nvSpPr>
        <p:spPr>
          <a:xfrm>
            <a:off x="8768546" y="3131531"/>
            <a:ext cx="1827030" cy="1827028"/>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9" name="Freeform 410">
            <a:extLst>
              <a:ext uri="{FF2B5EF4-FFF2-40B4-BE49-F238E27FC236}">
                <a16:creationId xmlns:a16="http://schemas.microsoft.com/office/drawing/2014/main" id="{0BCBD8FE-3FF5-C34D-B29F-1F60507CF799}"/>
              </a:ext>
            </a:extLst>
          </p:cNvPr>
          <p:cNvSpPr>
            <a:spLocks noChangeArrowheads="1"/>
          </p:cNvSpPr>
          <p:nvPr/>
        </p:nvSpPr>
        <p:spPr bwMode="auto">
          <a:xfrm>
            <a:off x="9177300" y="3541714"/>
            <a:ext cx="1009521" cy="1006662"/>
          </a:xfrm>
          <a:custGeom>
            <a:avLst/>
            <a:gdLst>
              <a:gd name="T0" fmla="*/ 236003 w 309202"/>
              <a:gd name="T1" fmla="*/ 440359 h 307616"/>
              <a:gd name="T2" fmla="*/ 289051 w 309202"/>
              <a:gd name="T3" fmla="*/ 465841 h 307616"/>
              <a:gd name="T4" fmla="*/ 313939 w 309202"/>
              <a:gd name="T5" fmla="*/ 412266 h 307616"/>
              <a:gd name="T6" fmla="*/ 531368 w 309202"/>
              <a:gd name="T7" fmla="*/ 236514 h 307616"/>
              <a:gd name="T8" fmla="*/ 522855 w 309202"/>
              <a:gd name="T9" fmla="*/ 321448 h 307616"/>
              <a:gd name="T10" fmla="*/ 536609 w 309202"/>
              <a:gd name="T11" fmla="*/ 329943 h 307616"/>
              <a:gd name="T12" fmla="*/ 545123 w 309202"/>
              <a:gd name="T13" fmla="*/ 245007 h 307616"/>
              <a:gd name="T14" fmla="*/ 531368 w 309202"/>
              <a:gd name="T15" fmla="*/ 236514 h 307616"/>
              <a:gd name="T16" fmla="*/ 17048 w 309202"/>
              <a:gd name="T17" fmla="*/ 141505 h 307616"/>
              <a:gd name="T18" fmla="*/ 290462 w 309202"/>
              <a:gd name="T19" fmla="*/ 141505 h 307616"/>
              <a:gd name="T20" fmla="*/ 161295 w 309202"/>
              <a:gd name="T21" fmla="*/ 106050 h 307616"/>
              <a:gd name="T22" fmla="*/ 146215 w 309202"/>
              <a:gd name="T23" fmla="*/ 106050 h 307616"/>
              <a:gd name="T24" fmla="*/ 86548 w 309202"/>
              <a:gd name="T25" fmla="*/ 54837 h 307616"/>
              <a:gd name="T26" fmla="*/ 220962 w 309202"/>
              <a:gd name="T27" fmla="*/ 54837 h 307616"/>
              <a:gd name="T28" fmla="*/ 158673 w 309202"/>
              <a:gd name="T29" fmla="*/ 329943 h 307616"/>
              <a:gd name="T30" fmla="*/ 149493 w 309202"/>
              <a:gd name="T31" fmla="*/ 329943 h 307616"/>
              <a:gd name="T32" fmla="*/ 86548 w 309202"/>
              <a:gd name="T33" fmla="*/ 54837 h 307616"/>
              <a:gd name="T34" fmla="*/ 420688 w 309202"/>
              <a:gd name="T35" fmla="*/ 0 h 307616"/>
              <a:gd name="T36" fmla="*/ 454091 w 309202"/>
              <a:gd name="T37" fmla="*/ 284862 h 307616"/>
              <a:gd name="T38" fmla="*/ 330967 w 309202"/>
              <a:gd name="T39" fmla="*/ 440359 h 307616"/>
              <a:gd name="T40" fmla="*/ 283814 w 309202"/>
              <a:gd name="T41" fmla="*/ 482827 h 307616"/>
              <a:gd name="T42" fmla="*/ 325728 w 309202"/>
              <a:gd name="T43" fmla="*/ 542282 h 307616"/>
              <a:gd name="T44" fmla="*/ 367640 w 309202"/>
              <a:gd name="T45" fmla="*/ 470413 h 307616"/>
              <a:gd name="T46" fmla="*/ 441648 w 309202"/>
              <a:gd name="T47" fmla="*/ 470413 h 307616"/>
              <a:gd name="T48" fmla="*/ 483562 w 309202"/>
              <a:gd name="T49" fmla="*/ 542282 h 307616"/>
              <a:gd name="T50" fmla="*/ 525476 w 309202"/>
              <a:gd name="T51" fmla="*/ 388746 h 307616"/>
              <a:gd name="T52" fmla="*/ 505173 w 309202"/>
              <a:gd name="T53" fmla="*/ 380251 h 307616"/>
              <a:gd name="T54" fmla="*/ 525476 w 309202"/>
              <a:gd name="T55" fmla="*/ 371758 h 307616"/>
              <a:gd name="T56" fmla="*/ 505173 w 309202"/>
              <a:gd name="T57" fmla="*/ 321448 h 307616"/>
              <a:gd name="T58" fmla="*/ 525476 w 309202"/>
              <a:gd name="T59" fmla="*/ 220180 h 307616"/>
              <a:gd name="T60" fmla="*/ 533989 w 309202"/>
              <a:gd name="T61" fmla="*/ 147657 h 307616"/>
              <a:gd name="T62" fmla="*/ 542502 w 309202"/>
              <a:gd name="T63" fmla="*/ 220180 h 307616"/>
              <a:gd name="T64" fmla="*/ 562151 w 309202"/>
              <a:gd name="T65" fmla="*/ 321448 h 307616"/>
              <a:gd name="T66" fmla="*/ 542502 w 309202"/>
              <a:gd name="T67" fmla="*/ 371758 h 307616"/>
              <a:gd name="T68" fmla="*/ 562151 w 309202"/>
              <a:gd name="T69" fmla="*/ 380251 h 307616"/>
              <a:gd name="T70" fmla="*/ 542502 w 309202"/>
              <a:gd name="T71" fmla="*/ 388746 h 307616"/>
              <a:gd name="T72" fmla="*/ 483562 w 309202"/>
              <a:gd name="T73" fmla="*/ 559270 h 307616"/>
              <a:gd name="T74" fmla="*/ 424619 w 309202"/>
              <a:gd name="T75" fmla="*/ 470413 h 307616"/>
              <a:gd name="T76" fmla="*/ 384668 w 309202"/>
              <a:gd name="T77" fmla="*/ 470413 h 307616"/>
              <a:gd name="T78" fmla="*/ 325728 w 309202"/>
              <a:gd name="T79" fmla="*/ 559270 h 307616"/>
              <a:gd name="T80" fmla="*/ 266130 w 309202"/>
              <a:gd name="T81" fmla="*/ 482827 h 307616"/>
              <a:gd name="T82" fmla="*/ 218975 w 309202"/>
              <a:gd name="T83" fmla="*/ 440359 h 307616"/>
              <a:gd name="T84" fmla="*/ 186885 w 309202"/>
              <a:gd name="T85" fmla="*/ 412266 h 307616"/>
              <a:gd name="T86" fmla="*/ 72931 w 309202"/>
              <a:gd name="T87" fmla="*/ 320796 h 307616"/>
              <a:gd name="T88" fmla="*/ 186885 w 309202"/>
              <a:gd name="T89" fmla="*/ 395278 h 307616"/>
              <a:gd name="T90" fmla="*/ 403663 w 309202"/>
              <a:gd name="T91" fmla="*/ 363918 h 307616"/>
              <a:gd name="T92" fmla="*/ 376155 w 309202"/>
              <a:gd name="T93" fmla="*/ 355423 h 307616"/>
              <a:gd name="T94" fmla="*/ 418071 w 309202"/>
              <a:gd name="T95" fmla="*/ 346930 h 307616"/>
              <a:gd name="T96" fmla="*/ 384668 w 309202"/>
              <a:gd name="T97" fmla="*/ 312955 h 307616"/>
              <a:gd name="T98" fmla="*/ 384668 w 309202"/>
              <a:gd name="T99" fmla="*/ 295969 h 307616"/>
              <a:gd name="T100" fmla="*/ 437062 w 309202"/>
              <a:gd name="T101" fmla="*/ 284862 h 307616"/>
              <a:gd name="T102" fmla="*/ 384668 w 309202"/>
              <a:gd name="T103" fmla="*/ 262648 h 307616"/>
              <a:gd name="T104" fmla="*/ 384668 w 309202"/>
              <a:gd name="T105" fmla="*/ 245007 h 307616"/>
              <a:gd name="T106" fmla="*/ 437062 w 309202"/>
              <a:gd name="T107" fmla="*/ 211033 h 307616"/>
              <a:gd name="T108" fmla="*/ 376155 w 309202"/>
              <a:gd name="T109" fmla="*/ 203191 h 307616"/>
              <a:gd name="T110" fmla="*/ 437062 w 309202"/>
              <a:gd name="T111" fmla="*/ 194700 h 307616"/>
              <a:gd name="T112" fmla="*/ 331621 w 309202"/>
              <a:gd name="T113" fmla="*/ 160725 h 307616"/>
              <a:gd name="T114" fmla="*/ 331621 w 309202"/>
              <a:gd name="T115" fmla="*/ 143085 h 307616"/>
              <a:gd name="T116" fmla="*/ 437062 w 309202"/>
              <a:gd name="T117" fmla="*/ 109762 h 307616"/>
              <a:gd name="T118" fmla="*/ 376155 w 309202"/>
              <a:gd name="T119" fmla="*/ 101269 h 307616"/>
              <a:gd name="T120" fmla="*/ 437062 w 309202"/>
              <a:gd name="T121" fmla="*/ 92777 h 307616"/>
              <a:gd name="T122" fmla="*/ 420688 w 309202"/>
              <a:gd name="T123" fmla="*/ 16986 h 307616"/>
              <a:gd name="T124" fmla="*/ 84718 w 309202"/>
              <a:gd name="T125" fmla="*/ 8493 h 30761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9202" h="307616">
                <a:moveTo>
                  <a:pt x="129810" y="226759"/>
                </a:moveTo>
                <a:lnTo>
                  <a:pt x="129810" y="242211"/>
                </a:lnTo>
                <a:cubicBezTo>
                  <a:pt x="129810" y="250117"/>
                  <a:pt x="136294" y="256227"/>
                  <a:pt x="143859" y="256227"/>
                </a:cubicBezTo>
                <a:lnTo>
                  <a:pt x="158988" y="256227"/>
                </a:lnTo>
                <a:cubicBezTo>
                  <a:pt x="166553" y="256227"/>
                  <a:pt x="172677" y="250117"/>
                  <a:pt x="172677" y="242211"/>
                </a:cubicBezTo>
                <a:lnTo>
                  <a:pt x="172677" y="226759"/>
                </a:lnTo>
                <a:lnTo>
                  <a:pt x="129810" y="226759"/>
                </a:lnTo>
                <a:close/>
                <a:moveTo>
                  <a:pt x="292271" y="130090"/>
                </a:moveTo>
                <a:cubicBezTo>
                  <a:pt x="289750" y="130090"/>
                  <a:pt x="287588" y="132246"/>
                  <a:pt x="287588" y="134762"/>
                </a:cubicBezTo>
                <a:lnTo>
                  <a:pt x="287588" y="176807"/>
                </a:lnTo>
                <a:cubicBezTo>
                  <a:pt x="287588" y="179323"/>
                  <a:pt x="289750" y="181479"/>
                  <a:pt x="292271" y="181479"/>
                </a:cubicBezTo>
                <a:lnTo>
                  <a:pt x="295153" y="181479"/>
                </a:lnTo>
                <a:cubicBezTo>
                  <a:pt x="297675" y="181479"/>
                  <a:pt x="299836" y="179323"/>
                  <a:pt x="299836" y="176807"/>
                </a:cubicBezTo>
                <a:lnTo>
                  <a:pt x="299836" y="134762"/>
                </a:lnTo>
                <a:cubicBezTo>
                  <a:pt x="299836" y="132246"/>
                  <a:pt x="297675" y="130090"/>
                  <a:pt x="295153" y="130090"/>
                </a:cubicBezTo>
                <a:lnTo>
                  <a:pt x="292271" y="130090"/>
                </a:lnTo>
                <a:close/>
                <a:moveTo>
                  <a:pt x="47605" y="39552"/>
                </a:moveTo>
                <a:cubicBezTo>
                  <a:pt x="26688" y="39552"/>
                  <a:pt x="9377" y="56886"/>
                  <a:pt x="9377" y="77832"/>
                </a:cubicBezTo>
                <a:cubicBezTo>
                  <a:pt x="9377" y="120446"/>
                  <a:pt x="71407" y="163422"/>
                  <a:pt x="84751" y="171728"/>
                </a:cubicBezTo>
                <a:cubicBezTo>
                  <a:pt x="98095" y="163422"/>
                  <a:pt x="159764" y="120446"/>
                  <a:pt x="159764" y="77832"/>
                </a:cubicBezTo>
                <a:cubicBezTo>
                  <a:pt x="159764" y="56886"/>
                  <a:pt x="142814" y="39552"/>
                  <a:pt x="121536" y="39552"/>
                </a:cubicBezTo>
                <a:cubicBezTo>
                  <a:pt x="108192" y="39552"/>
                  <a:pt x="95570" y="46774"/>
                  <a:pt x="88718" y="58331"/>
                </a:cubicBezTo>
                <a:cubicBezTo>
                  <a:pt x="87636" y="59775"/>
                  <a:pt x="86193" y="60859"/>
                  <a:pt x="84751" y="60859"/>
                </a:cubicBezTo>
                <a:cubicBezTo>
                  <a:pt x="82948" y="60859"/>
                  <a:pt x="81505" y="59775"/>
                  <a:pt x="80423" y="58331"/>
                </a:cubicBezTo>
                <a:cubicBezTo>
                  <a:pt x="73932" y="46774"/>
                  <a:pt x="61309" y="39552"/>
                  <a:pt x="47605" y="39552"/>
                </a:cubicBezTo>
                <a:close/>
                <a:moveTo>
                  <a:pt x="47605" y="30162"/>
                </a:moveTo>
                <a:cubicBezTo>
                  <a:pt x="62030" y="30162"/>
                  <a:pt x="75735" y="36663"/>
                  <a:pt x="84751" y="47858"/>
                </a:cubicBezTo>
                <a:cubicBezTo>
                  <a:pt x="93767" y="36663"/>
                  <a:pt x="107471" y="30162"/>
                  <a:pt x="121536" y="30162"/>
                </a:cubicBezTo>
                <a:cubicBezTo>
                  <a:pt x="147863" y="30162"/>
                  <a:pt x="169501" y="51469"/>
                  <a:pt x="169501" y="77832"/>
                </a:cubicBezTo>
                <a:cubicBezTo>
                  <a:pt x="169501" y="130558"/>
                  <a:pt x="90521" y="179312"/>
                  <a:pt x="87275" y="181479"/>
                </a:cubicBezTo>
                <a:cubicBezTo>
                  <a:pt x="86193" y="181840"/>
                  <a:pt x="85472" y="182201"/>
                  <a:pt x="84751" y="182201"/>
                </a:cubicBezTo>
                <a:cubicBezTo>
                  <a:pt x="83669" y="182201"/>
                  <a:pt x="82948" y="181840"/>
                  <a:pt x="82226" y="181479"/>
                </a:cubicBezTo>
                <a:cubicBezTo>
                  <a:pt x="78981" y="179312"/>
                  <a:pt x="0" y="130558"/>
                  <a:pt x="0" y="77832"/>
                </a:cubicBezTo>
                <a:cubicBezTo>
                  <a:pt x="0" y="51469"/>
                  <a:pt x="21639" y="30162"/>
                  <a:pt x="47605" y="30162"/>
                </a:cubicBezTo>
                <a:close/>
                <a:moveTo>
                  <a:pt x="51281" y="0"/>
                </a:moveTo>
                <a:lnTo>
                  <a:pt x="231393" y="0"/>
                </a:lnTo>
                <a:cubicBezTo>
                  <a:pt x="241480" y="0"/>
                  <a:pt x="249765" y="8265"/>
                  <a:pt x="249765" y="18687"/>
                </a:cubicBezTo>
                <a:lnTo>
                  <a:pt x="249765" y="156683"/>
                </a:lnTo>
                <a:cubicBezTo>
                  <a:pt x="249765" y="194416"/>
                  <a:pt x="219866" y="225321"/>
                  <a:pt x="182043" y="226399"/>
                </a:cubicBezTo>
                <a:lnTo>
                  <a:pt x="182043" y="242211"/>
                </a:lnTo>
                <a:cubicBezTo>
                  <a:pt x="182043" y="255149"/>
                  <a:pt x="171596" y="265570"/>
                  <a:pt x="158988" y="265570"/>
                </a:cubicBezTo>
                <a:lnTo>
                  <a:pt x="156107" y="265570"/>
                </a:lnTo>
                <a:lnTo>
                  <a:pt x="156107" y="275273"/>
                </a:lnTo>
                <a:cubicBezTo>
                  <a:pt x="156107" y="287851"/>
                  <a:pt x="166193" y="298272"/>
                  <a:pt x="179161" y="298272"/>
                </a:cubicBezTo>
                <a:cubicBezTo>
                  <a:pt x="191769" y="298272"/>
                  <a:pt x="202215" y="287851"/>
                  <a:pt x="202215" y="275273"/>
                </a:cubicBezTo>
                <a:lnTo>
                  <a:pt x="202215" y="258742"/>
                </a:lnTo>
                <a:cubicBezTo>
                  <a:pt x="202215" y="247602"/>
                  <a:pt x="211221" y="238618"/>
                  <a:pt x="222388" y="238618"/>
                </a:cubicBezTo>
                <a:cubicBezTo>
                  <a:pt x="233555" y="238618"/>
                  <a:pt x="242921" y="247602"/>
                  <a:pt x="242921" y="258742"/>
                </a:cubicBezTo>
                <a:lnTo>
                  <a:pt x="242921" y="275273"/>
                </a:lnTo>
                <a:cubicBezTo>
                  <a:pt x="242921" y="287851"/>
                  <a:pt x="253367" y="298272"/>
                  <a:pt x="265975" y="298272"/>
                </a:cubicBezTo>
                <a:cubicBezTo>
                  <a:pt x="278583" y="298272"/>
                  <a:pt x="289029" y="287851"/>
                  <a:pt x="289029" y="275273"/>
                </a:cubicBezTo>
                <a:lnTo>
                  <a:pt x="289029" y="213822"/>
                </a:lnTo>
                <a:lnTo>
                  <a:pt x="282906" y="213822"/>
                </a:lnTo>
                <a:cubicBezTo>
                  <a:pt x="280024" y="213822"/>
                  <a:pt x="277862" y="211666"/>
                  <a:pt x="277862" y="209150"/>
                </a:cubicBezTo>
                <a:cubicBezTo>
                  <a:pt x="277862" y="206634"/>
                  <a:pt x="280024" y="204478"/>
                  <a:pt x="282906" y="204478"/>
                </a:cubicBezTo>
                <a:lnTo>
                  <a:pt x="289029" y="204478"/>
                </a:lnTo>
                <a:lnTo>
                  <a:pt x="289029" y="190104"/>
                </a:lnTo>
                <a:cubicBezTo>
                  <a:pt x="282545" y="188666"/>
                  <a:pt x="277862" y="183276"/>
                  <a:pt x="277862" y="176807"/>
                </a:cubicBezTo>
                <a:lnTo>
                  <a:pt x="277862" y="134762"/>
                </a:lnTo>
                <a:cubicBezTo>
                  <a:pt x="277862" y="127934"/>
                  <a:pt x="282545" y="122543"/>
                  <a:pt x="289029" y="121106"/>
                </a:cubicBezTo>
                <a:lnTo>
                  <a:pt x="289029" y="86247"/>
                </a:lnTo>
                <a:cubicBezTo>
                  <a:pt x="289029" y="83373"/>
                  <a:pt x="291191" y="81216"/>
                  <a:pt x="293712" y="81216"/>
                </a:cubicBezTo>
                <a:cubicBezTo>
                  <a:pt x="296234" y="81216"/>
                  <a:pt x="298395" y="83373"/>
                  <a:pt x="298395" y="86247"/>
                </a:cubicBezTo>
                <a:lnTo>
                  <a:pt x="298395" y="121106"/>
                </a:lnTo>
                <a:cubicBezTo>
                  <a:pt x="304519" y="122543"/>
                  <a:pt x="309202" y="127934"/>
                  <a:pt x="309202" y="134762"/>
                </a:cubicBezTo>
                <a:lnTo>
                  <a:pt x="309202" y="176807"/>
                </a:lnTo>
                <a:cubicBezTo>
                  <a:pt x="309202" y="183276"/>
                  <a:pt x="304519" y="188666"/>
                  <a:pt x="298395" y="190104"/>
                </a:cubicBezTo>
                <a:lnTo>
                  <a:pt x="298395" y="204478"/>
                </a:lnTo>
                <a:lnTo>
                  <a:pt x="304519" y="204478"/>
                </a:lnTo>
                <a:cubicBezTo>
                  <a:pt x="307041" y="204478"/>
                  <a:pt x="309202" y="206634"/>
                  <a:pt x="309202" y="209150"/>
                </a:cubicBezTo>
                <a:cubicBezTo>
                  <a:pt x="309202" y="211666"/>
                  <a:pt x="307041" y="213822"/>
                  <a:pt x="304519" y="213822"/>
                </a:cubicBezTo>
                <a:lnTo>
                  <a:pt x="298395" y="213822"/>
                </a:lnTo>
                <a:lnTo>
                  <a:pt x="298395" y="275273"/>
                </a:lnTo>
                <a:cubicBezTo>
                  <a:pt x="298395" y="293241"/>
                  <a:pt x="283626" y="307616"/>
                  <a:pt x="265975" y="307616"/>
                </a:cubicBezTo>
                <a:cubicBezTo>
                  <a:pt x="247964" y="307616"/>
                  <a:pt x="233555" y="293241"/>
                  <a:pt x="233555" y="275273"/>
                </a:cubicBezTo>
                <a:lnTo>
                  <a:pt x="233555" y="258742"/>
                </a:lnTo>
                <a:cubicBezTo>
                  <a:pt x="233555" y="252633"/>
                  <a:pt x="228512" y="247961"/>
                  <a:pt x="222388" y="247961"/>
                </a:cubicBezTo>
                <a:cubicBezTo>
                  <a:pt x="216264" y="247961"/>
                  <a:pt x="211581" y="252633"/>
                  <a:pt x="211581" y="258742"/>
                </a:cubicBezTo>
                <a:lnTo>
                  <a:pt x="211581" y="275273"/>
                </a:lnTo>
                <a:cubicBezTo>
                  <a:pt x="211581" y="293241"/>
                  <a:pt x="196812" y="307616"/>
                  <a:pt x="179161" y="307616"/>
                </a:cubicBezTo>
                <a:cubicBezTo>
                  <a:pt x="161150" y="307616"/>
                  <a:pt x="146381" y="293241"/>
                  <a:pt x="146381" y="275273"/>
                </a:cubicBezTo>
                <a:lnTo>
                  <a:pt x="146381" y="265570"/>
                </a:lnTo>
                <a:lnTo>
                  <a:pt x="143859" y="265570"/>
                </a:lnTo>
                <a:cubicBezTo>
                  <a:pt x="130891" y="265570"/>
                  <a:pt x="120444" y="255149"/>
                  <a:pt x="120444" y="242211"/>
                </a:cubicBezTo>
                <a:lnTo>
                  <a:pt x="120444" y="226759"/>
                </a:lnTo>
                <a:lnTo>
                  <a:pt x="102793" y="226759"/>
                </a:lnTo>
                <a:cubicBezTo>
                  <a:pt x="73615" y="226759"/>
                  <a:pt x="48039" y="209150"/>
                  <a:pt x="37233" y="182557"/>
                </a:cubicBezTo>
                <a:cubicBezTo>
                  <a:pt x="36512" y="180041"/>
                  <a:pt x="37593" y="177526"/>
                  <a:pt x="40114" y="176448"/>
                </a:cubicBezTo>
                <a:cubicBezTo>
                  <a:pt x="42636" y="175370"/>
                  <a:pt x="45158" y="176448"/>
                  <a:pt x="46238" y="178963"/>
                </a:cubicBezTo>
                <a:cubicBezTo>
                  <a:pt x="55244" y="202322"/>
                  <a:pt x="77578" y="217415"/>
                  <a:pt x="102793" y="217415"/>
                </a:cubicBezTo>
                <a:lnTo>
                  <a:pt x="179881" y="217415"/>
                </a:lnTo>
                <a:cubicBezTo>
                  <a:pt x="196091" y="217415"/>
                  <a:pt x="211221" y="210587"/>
                  <a:pt x="222028" y="200166"/>
                </a:cubicBezTo>
                <a:lnTo>
                  <a:pt x="211581" y="200166"/>
                </a:lnTo>
                <a:cubicBezTo>
                  <a:pt x="209060" y="200166"/>
                  <a:pt x="206898" y="198010"/>
                  <a:pt x="206898" y="195494"/>
                </a:cubicBezTo>
                <a:cubicBezTo>
                  <a:pt x="206898" y="192619"/>
                  <a:pt x="209060" y="190822"/>
                  <a:pt x="211581" y="190822"/>
                </a:cubicBezTo>
                <a:lnTo>
                  <a:pt x="229953" y="190822"/>
                </a:lnTo>
                <a:cubicBezTo>
                  <a:pt x="233915" y="185073"/>
                  <a:pt x="236797" y="178963"/>
                  <a:pt x="238238" y="172135"/>
                </a:cubicBezTo>
                <a:lnTo>
                  <a:pt x="211581" y="172135"/>
                </a:lnTo>
                <a:cubicBezTo>
                  <a:pt x="209060" y="172135"/>
                  <a:pt x="206898" y="169979"/>
                  <a:pt x="206898" y="167464"/>
                </a:cubicBezTo>
                <a:cubicBezTo>
                  <a:pt x="206898" y="164948"/>
                  <a:pt x="209060" y="162792"/>
                  <a:pt x="211581" y="162792"/>
                </a:cubicBezTo>
                <a:lnTo>
                  <a:pt x="240399" y="162792"/>
                </a:lnTo>
                <a:cubicBezTo>
                  <a:pt x="240399" y="160995"/>
                  <a:pt x="240399" y="158839"/>
                  <a:pt x="240399" y="156683"/>
                </a:cubicBezTo>
                <a:lnTo>
                  <a:pt x="240399" y="144464"/>
                </a:lnTo>
                <a:lnTo>
                  <a:pt x="211581" y="144464"/>
                </a:lnTo>
                <a:cubicBezTo>
                  <a:pt x="209060" y="144464"/>
                  <a:pt x="206898" y="141949"/>
                  <a:pt x="206898" y="139433"/>
                </a:cubicBezTo>
                <a:cubicBezTo>
                  <a:pt x="206898" y="136918"/>
                  <a:pt x="209060" y="134762"/>
                  <a:pt x="211581" y="134762"/>
                </a:cubicBezTo>
                <a:lnTo>
                  <a:pt x="240399" y="134762"/>
                </a:lnTo>
                <a:lnTo>
                  <a:pt x="240399" y="116075"/>
                </a:lnTo>
                <a:lnTo>
                  <a:pt x="211581" y="116075"/>
                </a:lnTo>
                <a:cubicBezTo>
                  <a:pt x="209060" y="116075"/>
                  <a:pt x="206898" y="113918"/>
                  <a:pt x="206898" y="111762"/>
                </a:cubicBezTo>
                <a:cubicBezTo>
                  <a:pt x="206898" y="108887"/>
                  <a:pt x="209060" y="107091"/>
                  <a:pt x="211581" y="107091"/>
                </a:cubicBezTo>
                <a:lnTo>
                  <a:pt x="240399" y="107091"/>
                </a:lnTo>
                <a:lnTo>
                  <a:pt x="240399" y="88404"/>
                </a:lnTo>
                <a:lnTo>
                  <a:pt x="182403" y="88404"/>
                </a:lnTo>
                <a:cubicBezTo>
                  <a:pt x="179881" y="88404"/>
                  <a:pt x="177720" y="86247"/>
                  <a:pt x="177720" y="83373"/>
                </a:cubicBezTo>
                <a:cubicBezTo>
                  <a:pt x="177720" y="80857"/>
                  <a:pt x="179881" y="78701"/>
                  <a:pt x="182403" y="78701"/>
                </a:cubicBezTo>
                <a:lnTo>
                  <a:pt x="240399" y="78701"/>
                </a:lnTo>
                <a:lnTo>
                  <a:pt x="240399" y="60373"/>
                </a:lnTo>
                <a:lnTo>
                  <a:pt x="211581" y="60373"/>
                </a:lnTo>
                <a:cubicBezTo>
                  <a:pt x="209060" y="60373"/>
                  <a:pt x="206898" y="58217"/>
                  <a:pt x="206898" y="55701"/>
                </a:cubicBezTo>
                <a:cubicBezTo>
                  <a:pt x="206898" y="53186"/>
                  <a:pt x="209060" y="51030"/>
                  <a:pt x="211581" y="51030"/>
                </a:cubicBezTo>
                <a:lnTo>
                  <a:pt x="240399" y="51030"/>
                </a:lnTo>
                <a:lnTo>
                  <a:pt x="240399" y="18687"/>
                </a:lnTo>
                <a:cubicBezTo>
                  <a:pt x="240399" y="13296"/>
                  <a:pt x="236437" y="9343"/>
                  <a:pt x="231393" y="9343"/>
                </a:cubicBezTo>
                <a:lnTo>
                  <a:pt x="51281" y="9343"/>
                </a:lnTo>
                <a:cubicBezTo>
                  <a:pt x="48760" y="9343"/>
                  <a:pt x="46598" y="7187"/>
                  <a:pt x="46598" y="4672"/>
                </a:cubicBezTo>
                <a:cubicBezTo>
                  <a:pt x="46598" y="2156"/>
                  <a:pt x="48760" y="0"/>
                  <a:pt x="5128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19" name="Shape 30375">
            <a:extLst>
              <a:ext uri="{FF2B5EF4-FFF2-40B4-BE49-F238E27FC236}">
                <a16:creationId xmlns:a16="http://schemas.microsoft.com/office/drawing/2014/main" id="{81EF3F4E-72CE-DD48-BF79-5CB84FAD6CAE}"/>
              </a:ext>
            </a:extLst>
          </p:cNvPr>
          <p:cNvSpPr>
            <a:spLocks noChangeAspect="1"/>
          </p:cNvSpPr>
          <p:nvPr/>
        </p:nvSpPr>
        <p:spPr>
          <a:xfrm>
            <a:off x="3025227" y="11128453"/>
            <a:ext cx="1827028" cy="1827028"/>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0" name="Freeform 417">
            <a:extLst>
              <a:ext uri="{FF2B5EF4-FFF2-40B4-BE49-F238E27FC236}">
                <a16:creationId xmlns:a16="http://schemas.microsoft.com/office/drawing/2014/main" id="{D4EE3A25-6120-584B-92AC-B432CFF5E762}"/>
              </a:ext>
            </a:extLst>
          </p:cNvPr>
          <p:cNvSpPr>
            <a:spLocks noChangeArrowheads="1"/>
          </p:cNvSpPr>
          <p:nvPr/>
        </p:nvSpPr>
        <p:spPr bwMode="auto">
          <a:xfrm>
            <a:off x="3574112" y="11535776"/>
            <a:ext cx="729257" cy="1012384"/>
          </a:xfrm>
          <a:custGeom>
            <a:avLst/>
            <a:gdLst>
              <a:gd name="T0" fmla="*/ 153895 w 223477"/>
              <a:gd name="T1" fmla="*/ 365396 h 309203"/>
              <a:gd name="T2" fmla="*/ 205762 w 223477"/>
              <a:gd name="T3" fmla="*/ 381084 h 309203"/>
              <a:gd name="T4" fmla="*/ 205762 w 223477"/>
              <a:gd name="T5" fmla="*/ 349708 h 309203"/>
              <a:gd name="T6" fmla="*/ 51333 w 223477"/>
              <a:gd name="T7" fmla="*/ 245324 h 309203"/>
              <a:gd name="T8" fmla="*/ 51333 w 223477"/>
              <a:gd name="T9" fmla="*/ 261974 h 309203"/>
              <a:gd name="T10" fmla="*/ 51333 w 223477"/>
              <a:gd name="T11" fmla="*/ 245324 h 309203"/>
              <a:gd name="T12" fmla="*/ 16992 w 223477"/>
              <a:gd name="T13" fmla="*/ 251709 h 309203"/>
              <a:gd name="T14" fmla="*/ 85617 w 223477"/>
              <a:gd name="T15" fmla="*/ 251709 h 309203"/>
              <a:gd name="T16" fmla="*/ 154898 w 223477"/>
              <a:gd name="T17" fmla="*/ 106787 h 309203"/>
              <a:gd name="T18" fmla="*/ 288226 w 223477"/>
              <a:gd name="T19" fmla="*/ 115237 h 309203"/>
              <a:gd name="T20" fmla="*/ 154898 w 223477"/>
              <a:gd name="T21" fmla="*/ 123684 h 309203"/>
              <a:gd name="T22" fmla="*/ 101959 w 223477"/>
              <a:gd name="T23" fmla="*/ 251709 h 309203"/>
              <a:gd name="T24" fmla="*/ 0 w 223477"/>
              <a:gd name="T25" fmla="*/ 251709 h 309203"/>
              <a:gd name="T26" fmla="*/ 154898 w 223477"/>
              <a:gd name="T27" fmla="*/ 106787 h 309203"/>
              <a:gd name="T28" fmla="*/ 64610 w 223477"/>
              <a:gd name="T29" fmla="*/ 33996 h 309203"/>
              <a:gd name="T30" fmla="*/ 98142 w 223477"/>
              <a:gd name="T31" fmla="*/ 33996 h 309203"/>
              <a:gd name="T32" fmla="*/ 295051 w 223477"/>
              <a:gd name="T33" fmla="*/ 16995 h 309203"/>
              <a:gd name="T34" fmla="*/ 295051 w 223477"/>
              <a:gd name="T35" fmla="*/ 51640 h 309203"/>
              <a:gd name="T36" fmla="*/ 304900 w 223477"/>
              <a:gd name="T37" fmla="*/ 48371 h 309203"/>
              <a:gd name="T38" fmla="*/ 295051 w 223477"/>
              <a:gd name="T39" fmla="*/ 16995 h 309203"/>
              <a:gd name="T40" fmla="*/ 329190 w 223477"/>
              <a:gd name="T41" fmla="*/ 33991 h 309203"/>
              <a:gd name="T42" fmla="*/ 333131 w 223477"/>
              <a:gd name="T43" fmla="*/ 109162 h 309203"/>
              <a:gd name="T44" fmla="*/ 238590 w 223477"/>
              <a:gd name="T45" fmla="*/ 364091 h 309203"/>
              <a:gd name="T46" fmla="*/ 205762 w 223477"/>
              <a:gd name="T47" fmla="*/ 398080 h 309203"/>
              <a:gd name="T48" fmla="*/ 196569 w 223477"/>
              <a:gd name="T49" fmla="*/ 514431 h 309203"/>
              <a:gd name="T50" fmla="*/ 257629 w 223477"/>
              <a:gd name="T51" fmla="*/ 514431 h 309203"/>
              <a:gd name="T52" fmla="*/ 298990 w 223477"/>
              <a:gd name="T53" fmla="*/ 391542 h 309203"/>
              <a:gd name="T54" fmla="*/ 340352 w 223477"/>
              <a:gd name="T55" fmla="*/ 469328 h 309203"/>
              <a:gd name="T56" fmla="*/ 389594 w 223477"/>
              <a:gd name="T57" fmla="*/ 469328 h 309203"/>
              <a:gd name="T58" fmla="*/ 360050 w 223477"/>
              <a:gd name="T59" fmla="*/ 149689 h 309203"/>
              <a:gd name="T60" fmla="*/ 371866 w 223477"/>
              <a:gd name="T61" fmla="*/ 137269 h 309203"/>
              <a:gd name="T62" fmla="*/ 406663 w 223477"/>
              <a:gd name="T63" fmla="*/ 469328 h 309203"/>
              <a:gd name="T64" fmla="*/ 323282 w 223477"/>
              <a:gd name="T65" fmla="*/ 469328 h 309203"/>
              <a:gd name="T66" fmla="*/ 298990 w 223477"/>
              <a:gd name="T67" fmla="*/ 409192 h 309203"/>
              <a:gd name="T68" fmla="*/ 274698 w 223477"/>
              <a:gd name="T69" fmla="*/ 514431 h 309203"/>
              <a:gd name="T70" fmla="*/ 179499 w 223477"/>
              <a:gd name="T71" fmla="*/ 514431 h 309203"/>
              <a:gd name="T72" fmla="*/ 169652 w 223477"/>
              <a:gd name="T73" fmla="*/ 398080 h 309203"/>
              <a:gd name="T74" fmla="*/ 136823 w 223477"/>
              <a:gd name="T75" fmla="*/ 364091 h 309203"/>
              <a:gd name="T76" fmla="*/ 92835 w 223477"/>
              <a:gd name="T77" fmla="*/ 326831 h 309203"/>
              <a:gd name="T78" fmla="*/ 142077 w 223477"/>
              <a:gd name="T79" fmla="*/ 348401 h 309203"/>
              <a:gd name="T80" fmla="*/ 205762 w 223477"/>
              <a:gd name="T81" fmla="*/ 332713 h 309203"/>
              <a:gd name="T82" fmla="*/ 316062 w 223477"/>
              <a:gd name="T83" fmla="*/ 229436 h 309203"/>
              <a:gd name="T84" fmla="*/ 305556 w 223477"/>
              <a:gd name="T85" fmla="*/ 66019 h 309203"/>
              <a:gd name="T86" fmla="*/ 260912 w 223477"/>
              <a:gd name="T87" fmla="*/ 33991 h 309203"/>
              <a:gd name="T88" fmla="*/ 81375 w 223477"/>
              <a:gd name="T89" fmla="*/ 0 h 309203"/>
              <a:gd name="T90" fmla="*/ 81375 w 223477"/>
              <a:gd name="T91" fmla="*/ 67991 h 309203"/>
              <a:gd name="T92" fmla="*/ 60097 w 223477"/>
              <a:gd name="T93" fmla="*/ 109180 h 309203"/>
              <a:gd name="T94" fmla="*/ 43332 w 223477"/>
              <a:gd name="T95" fmla="*/ 109180 h 309203"/>
              <a:gd name="T96" fmla="*/ 47845 w 223477"/>
              <a:gd name="T97" fmla="*/ 33996 h 30920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23477" h="309203">
                <a:moveTo>
                  <a:pt x="93230" y="192353"/>
                </a:moveTo>
                <a:cubicBezTo>
                  <a:pt x="88540" y="192353"/>
                  <a:pt x="84571" y="196308"/>
                  <a:pt x="84571" y="200982"/>
                </a:cubicBezTo>
                <a:cubicBezTo>
                  <a:pt x="84571" y="205656"/>
                  <a:pt x="88540" y="209611"/>
                  <a:pt x="93230" y="209611"/>
                </a:cubicBezTo>
                <a:lnTo>
                  <a:pt x="113074" y="209611"/>
                </a:lnTo>
                <a:cubicBezTo>
                  <a:pt x="118125" y="209611"/>
                  <a:pt x="121733" y="205656"/>
                  <a:pt x="121733" y="200982"/>
                </a:cubicBezTo>
                <a:cubicBezTo>
                  <a:pt x="121733" y="196308"/>
                  <a:pt x="118125" y="192353"/>
                  <a:pt x="113074" y="192353"/>
                </a:cubicBezTo>
                <a:lnTo>
                  <a:pt x="93230" y="192353"/>
                </a:lnTo>
                <a:close/>
                <a:moveTo>
                  <a:pt x="28209" y="134937"/>
                </a:moveTo>
                <a:cubicBezTo>
                  <a:pt x="30773" y="134937"/>
                  <a:pt x="32972" y="136769"/>
                  <a:pt x="32972" y="139333"/>
                </a:cubicBezTo>
                <a:cubicBezTo>
                  <a:pt x="32972" y="141898"/>
                  <a:pt x="30773" y="144096"/>
                  <a:pt x="28209" y="144096"/>
                </a:cubicBezTo>
                <a:cubicBezTo>
                  <a:pt x="26011" y="144096"/>
                  <a:pt x="23813" y="141898"/>
                  <a:pt x="23813" y="139333"/>
                </a:cubicBezTo>
                <a:cubicBezTo>
                  <a:pt x="23813" y="136769"/>
                  <a:pt x="26011" y="134937"/>
                  <a:pt x="28209" y="134937"/>
                </a:cubicBezTo>
                <a:close/>
                <a:moveTo>
                  <a:pt x="28015" y="119861"/>
                </a:moveTo>
                <a:cubicBezTo>
                  <a:pt x="17958" y="119861"/>
                  <a:pt x="9338" y="128082"/>
                  <a:pt x="9338" y="138449"/>
                </a:cubicBezTo>
                <a:cubicBezTo>
                  <a:pt x="9338" y="148815"/>
                  <a:pt x="17958" y="157036"/>
                  <a:pt x="28015" y="157036"/>
                </a:cubicBezTo>
                <a:cubicBezTo>
                  <a:pt x="38430" y="157036"/>
                  <a:pt x="47050" y="148815"/>
                  <a:pt x="47050" y="138449"/>
                </a:cubicBezTo>
                <a:cubicBezTo>
                  <a:pt x="47050" y="128082"/>
                  <a:pt x="38430" y="119861"/>
                  <a:pt x="28015" y="119861"/>
                </a:cubicBezTo>
                <a:close/>
                <a:moveTo>
                  <a:pt x="85122" y="58737"/>
                </a:moveTo>
                <a:lnTo>
                  <a:pt x="153722" y="58737"/>
                </a:lnTo>
                <a:cubicBezTo>
                  <a:pt x="156236" y="58737"/>
                  <a:pt x="158391" y="60882"/>
                  <a:pt x="158391" y="63384"/>
                </a:cubicBezTo>
                <a:cubicBezTo>
                  <a:pt x="158391" y="65886"/>
                  <a:pt x="156236" y="68031"/>
                  <a:pt x="153722" y="68031"/>
                </a:cubicBezTo>
                <a:lnTo>
                  <a:pt x="85122" y="68031"/>
                </a:lnTo>
                <a:cubicBezTo>
                  <a:pt x="59262" y="68031"/>
                  <a:pt x="37712" y="86618"/>
                  <a:pt x="33402" y="111282"/>
                </a:cubicBezTo>
                <a:cubicBezTo>
                  <a:pt x="46332" y="113784"/>
                  <a:pt x="56030" y="125223"/>
                  <a:pt x="56030" y="138449"/>
                </a:cubicBezTo>
                <a:cubicBezTo>
                  <a:pt x="56030" y="154176"/>
                  <a:pt x="43818" y="166330"/>
                  <a:pt x="28015" y="166330"/>
                </a:cubicBezTo>
                <a:cubicBezTo>
                  <a:pt x="12571" y="166330"/>
                  <a:pt x="0" y="154176"/>
                  <a:pt x="0" y="138449"/>
                </a:cubicBezTo>
                <a:cubicBezTo>
                  <a:pt x="0" y="124508"/>
                  <a:pt x="10775" y="113070"/>
                  <a:pt x="24423" y="110925"/>
                </a:cubicBezTo>
                <a:cubicBezTo>
                  <a:pt x="28733" y="81256"/>
                  <a:pt x="54234" y="58737"/>
                  <a:pt x="85122" y="58737"/>
                </a:cubicBezTo>
                <a:close/>
                <a:moveTo>
                  <a:pt x="44719" y="9350"/>
                </a:moveTo>
                <a:cubicBezTo>
                  <a:pt x="39759" y="9350"/>
                  <a:pt x="35506" y="13665"/>
                  <a:pt x="35506" y="18699"/>
                </a:cubicBezTo>
                <a:cubicBezTo>
                  <a:pt x="35506" y="24093"/>
                  <a:pt x="39759" y="28408"/>
                  <a:pt x="44719" y="28408"/>
                </a:cubicBezTo>
                <a:cubicBezTo>
                  <a:pt x="49681" y="28408"/>
                  <a:pt x="53933" y="24093"/>
                  <a:pt x="53933" y="18699"/>
                </a:cubicBezTo>
                <a:cubicBezTo>
                  <a:pt x="53933" y="13665"/>
                  <a:pt x="49681" y="9350"/>
                  <a:pt x="44719" y="9350"/>
                </a:cubicBezTo>
                <a:close/>
                <a:moveTo>
                  <a:pt x="162142" y="9348"/>
                </a:moveTo>
                <a:cubicBezTo>
                  <a:pt x="156730" y="9348"/>
                  <a:pt x="152761" y="13663"/>
                  <a:pt x="152761" y="18696"/>
                </a:cubicBezTo>
                <a:cubicBezTo>
                  <a:pt x="152761" y="24089"/>
                  <a:pt x="156730" y="28404"/>
                  <a:pt x="162142" y="28404"/>
                </a:cubicBezTo>
                <a:cubicBezTo>
                  <a:pt x="163946" y="28404"/>
                  <a:pt x="165750" y="27685"/>
                  <a:pt x="167193" y="26606"/>
                </a:cubicBezTo>
                <a:cubicBezTo>
                  <a:pt x="167554" y="26606"/>
                  <a:pt x="167554" y="26606"/>
                  <a:pt x="167554" y="26606"/>
                </a:cubicBezTo>
                <a:cubicBezTo>
                  <a:pt x="169719" y="24808"/>
                  <a:pt x="171523" y="21932"/>
                  <a:pt x="171523" y="18696"/>
                </a:cubicBezTo>
                <a:cubicBezTo>
                  <a:pt x="171523" y="13663"/>
                  <a:pt x="167193" y="9348"/>
                  <a:pt x="162142" y="9348"/>
                </a:cubicBezTo>
                <a:close/>
                <a:moveTo>
                  <a:pt x="162142" y="0"/>
                </a:moveTo>
                <a:cubicBezTo>
                  <a:pt x="172605" y="0"/>
                  <a:pt x="180903" y="8269"/>
                  <a:pt x="180903" y="18696"/>
                </a:cubicBezTo>
                <a:cubicBezTo>
                  <a:pt x="180903" y="23730"/>
                  <a:pt x="178739" y="28044"/>
                  <a:pt x="175852" y="31280"/>
                </a:cubicBezTo>
                <a:cubicBezTo>
                  <a:pt x="180903" y="40268"/>
                  <a:pt x="183068" y="49976"/>
                  <a:pt x="183068" y="60043"/>
                </a:cubicBezTo>
                <a:lnTo>
                  <a:pt x="183068" y="126198"/>
                </a:lnTo>
                <a:cubicBezTo>
                  <a:pt x="183068" y="159994"/>
                  <a:pt x="161421" y="189117"/>
                  <a:pt x="131114" y="200263"/>
                </a:cubicBezTo>
                <a:cubicBezTo>
                  <a:pt x="131114" y="200622"/>
                  <a:pt x="131114" y="200622"/>
                  <a:pt x="131114" y="200982"/>
                </a:cubicBezTo>
                <a:cubicBezTo>
                  <a:pt x="131114" y="211049"/>
                  <a:pt x="123176" y="218959"/>
                  <a:pt x="113074" y="218959"/>
                </a:cubicBezTo>
                <a:lnTo>
                  <a:pt x="108023" y="218959"/>
                </a:lnTo>
                <a:lnTo>
                  <a:pt x="108023" y="282956"/>
                </a:lnTo>
                <a:cubicBezTo>
                  <a:pt x="108023" y="292304"/>
                  <a:pt x="115599" y="299855"/>
                  <a:pt x="124980" y="299855"/>
                </a:cubicBezTo>
                <a:cubicBezTo>
                  <a:pt x="134000" y="299855"/>
                  <a:pt x="141577" y="292304"/>
                  <a:pt x="141577" y="282956"/>
                </a:cubicBezTo>
                <a:lnTo>
                  <a:pt x="141577" y="238014"/>
                </a:lnTo>
                <a:cubicBezTo>
                  <a:pt x="141577" y="225790"/>
                  <a:pt x="151679" y="215363"/>
                  <a:pt x="164307" y="215363"/>
                </a:cubicBezTo>
                <a:cubicBezTo>
                  <a:pt x="176574" y="215363"/>
                  <a:pt x="187037" y="225790"/>
                  <a:pt x="187037" y="238014"/>
                </a:cubicBezTo>
                <a:lnTo>
                  <a:pt x="187037" y="258148"/>
                </a:lnTo>
                <a:cubicBezTo>
                  <a:pt x="187037" y="265699"/>
                  <a:pt x="193171" y="271811"/>
                  <a:pt x="200386" y="271811"/>
                </a:cubicBezTo>
                <a:cubicBezTo>
                  <a:pt x="207963" y="271811"/>
                  <a:pt x="214097" y="265699"/>
                  <a:pt x="214097" y="258148"/>
                </a:cubicBezTo>
                <a:lnTo>
                  <a:pt x="214097" y="120086"/>
                </a:lnTo>
                <a:cubicBezTo>
                  <a:pt x="214097" y="105704"/>
                  <a:pt x="208324" y="92042"/>
                  <a:pt x="197861" y="82334"/>
                </a:cubicBezTo>
                <a:cubicBezTo>
                  <a:pt x="195696" y="80537"/>
                  <a:pt x="195696" y="77660"/>
                  <a:pt x="197500" y="75863"/>
                </a:cubicBezTo>
                <a:cubicBezTo>
                  <a:pt x="199304" y="73705"/>
                  <a:pt x="202551" y="73705"/>
                  <a:pt x="204355" y="75503"/>
                </a:cubicBezTo>
                <a:cubicBezTo>
                  <a:pt x="216622" y="87368"/>
                  <a:pt x="223477" y="103187"/>
                  <a:pt x="223477" y="120086"/>
                </a:cubicBezTo>
                <a:lnTo>
                  <a:pt x="223477" y="258148"/>
                </a:lnTo>
                <a:cubicBezTo>
                  <a:pt x="223477" y="270732"/>
                  <a:pt x="213375" y="280799"/>
                  <a:pt x="200386" y="280799"/>
                </a:cubicBezTo>
                <a:cubicBezTo>
                  <a:pt x="187759" y="280799"/>
                  <a:pt x="177656" y="270732"/>
                  <a:pt x="177656" y="258148"/>
                </a:cubicBezTo>
                <a:lnTo>
                  <a:pt x="177656" y="238014"/>
                </a:lnTo>
                <a:cubicBezTo>
                  <a:pt x="177656" y="230823"/>
                  <a:pt x="171523" y="225071"/>
                  <a:pt x="164307" y="225071"/>
                </a:cubicBezTo>
                <a:cubicBezTo>
                  <a:pt x="156730" y="225071"/>
                  <a:pt x="150957" y="230823"/>
                  <a:pt x="150957" y="238014"/>
                </a:cubicBezTo>
                <a:lnTo>
                  <a:pt x="150957" y="282956"/>
                </a:lnTo>
                <a:cubicBezTo>
                  <a:pt x="150957" y="297338"/>
                  <a:pt x="139412" y="309203"/>
                  <a:pt x="124980" y="309203"/>
                </a:cubicBezTo>
                <a:cubicBezTo>
                  <a:pt x="110548" y="309203"/>
                  <a:pt x="98642" y="297338"/>
                  <a:pt x="98642" y="282956"/>
                </a:cubicBezTo>
                <a:lnTo>
                  <a:pt x="98642" y="218959"/>
                </a:lnTo>
                <a:lnTo>
                  <a:pt x="93230" y="218959"/>
                </a:lnTo>
                <a:cubicBezTo>
                  <a:pt x="83489" y="218959"/>
                  <a:pt x="75190" y="211049"/>
                  <a:pt x="75190" y="200982"/>
                </a:cubicBezTo>
                <a:cubicBezTo>
                  <a:pt x="75190" y="200622"/>
                  <a:pt x="75190" y="200622"/>
                  <a:pt x="75190" y="200263"/>
                </a:cubicBezTo>
                <a:cubicBezTo>
                  <a:pt x="66531" y="197027"/>
                  <a:pt x="58594" y="192353"/>
                  <a:pt x="51378" y="186241"/>
                </a:cubicBezTo>
                <a:cubicBezTo>
                  <a:pt x="49574" y="184803"/>
                  <a:pt x="49213" y="181567"/>
                  <a:pt x="51017" y="179769"/>
                </a:cubicBezTo>
                <a:cubicBezTo>
                  <a:pt x="52460" y="177612"/>
                  <a:pt x="55347" y="177612"/>
                  <a:pt x="57511" y="179050"/>
                </a:cubicBezTo>
                <a:cubicBezTo>
                  <a:pt x="63645" y="184443"/>
                  <a:pt x="70500" y="188398"/>
                  <a:pt x="78077" y="191634"/>
                </a:cubicBezTo>
                <a:cubicBezTo>
                  <a:pt x="81324" y="186241"/>
                  <a:pt x="87097" y="183005"/>
                  <a:pt x="93230" y="183005"/>
                </a:cubicBezTo>
                <a:lnTo>
                  <a:pt x="113074" y="183005"/>
                </a:lnTo>
                <a:cubicBezTo>
                  <a:pt x="119929" y="183005"/>
                  <a:pt x="125341" y="186241"/>
                  <a:pt x="128588" y="191634"/>
                </a:cubicBezTo>
                <a:cubicBezTo>
                  <a:pt x="154926" y="181207"/>
                  <a:pt x="173688" y="155680"/>
                  <a:pt x="173688" y="126198"/>
                </a:cubicBezTo>
                <a:lnTo>
                  <a:pt x="173688" y="60043"/>
                </a:lnTo>
                <a:cubicBezTo>
                  <a:pt x="173688" y="51774"/>
                  <a:pt x="171523" y="43864"/>
                  <a:pt x="167915" y="36313"/>
                </a:cubicBezTo>
                <a:cubicBezTo>
                  <a:pt x="166111" y="37033"/>
                  <a:pt x="163946" y="37392"/>
                  <a:pt x="162142" y="37392"/>
                </a:cubicBezTo>
                <a:cubicBezTo>
                  <a:pt x="151679" y="37392"/>
                  <a:pt x="143381" y="29123"/>
                  <a:pt x="143381" y="18696"/>
                </a:cubicBezTo>
                <a:cubicBezTo>
                  <a:pt x="143381" y="8269"/>
                  <a:pt x="151679" y="0"/>
                  <a:pt x="162142" y="0"/>
                </a:cubicBezTo>
                <a:close/>
                <a:moveTo>
                  <a:pt x="44719" y="0"/>
                </a:moveTo>
                <a:cubicBezTo>
                  <a:pt x="54996" y="0"/>
                  <a:pt x="63146" y="8271"/>
                  <a:pt x="63146" y="18699"/>
                </a:cubicBezTo>
                <a:cubicBezTo>
                  <a:pt x="63146" y="29127"/>
                  <a:pt x="54996" y="37398"/>
                  <a:pt x="44719" y="37398"/>
                </a:cubicBezTo>
                <a:cubicBezTo>
                  <a:pt x="42593" y="37398"/>
                  <a:pt x="40822" y="37039"/>
                  <a:pt x="39050" y="36319"/>
                </a:cubicBezTo>
                <a:cubicBezTo>
                  <a:pt x="35152" y="43871"/>
                  <a:pt x="33026" y="51782"/>
                  <a:pt x="33026" y="60053"/>
                </a:cubicBezTo>
                <a:cubicBezTo>
                  <a:pt x="33026" y="62570"/>
                  <a:pt x="31254" y="64728"/>
                  <a:pt x="28419" y="64728"/>
                </a:cubicBezTo>
                <a:cubicBezTo>
                  <a:pt x="25939" y="64728"/>
                  <a:pt x="23813" y="62570"/>
                  <a:pt x="23813" y="60053"/>
                </a:cubicBezTo>
                <a:cubicBezTo>
                  <a:pt x="23813" y="49984"/>
                  <a:pt x="26293" y="40275"/>
                  <a:pt x="31254" y="31285"/>
                </a:cubicBezTo>
                <a:cubicBezTo>
                  <a:pt x="28065" y="28049"/>
                  <a:pt x="26293" y="23734"/>
                  <a:pt x="26293" y="18699"/>
                </a:cubicBezTo>
                <a:cubicBezTo>
                  <a:pt x="26293" y="8271"/>
                  <a:pt x="34443" y="0"/>
                  <a:pt x="4471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1" name="Shape 30372">
            <a:extLst>
              <a:ext uri="{FF2B5EF4-FFF2-40B4-BE49-F238E27FC236}">
                <a16:creationId xmlns:a16="http://schemas.microsoft.com/office/drawing/2014/main" id="{1A29D09E-27F6-9B42-9B7C-B925266B666E}"/>
              </a:ext>
            </a:extLst>
          </p:cNvPr>
          <p:cNvSpPr>
            <a:spLocks noChangeAspect="1"/>
          </p:cNvSpPr>
          <p:nvPr/>
        </p:nvSpPr>
        <p:spPr>
          <a:xfrm>
            <a:off x="3025227" y="6661994"/>
            <a:ext cx="1827026" cy="1827028"/>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1" name="Freeform 420">
            <a:extLst>
              <a:ext uri="{FF2B5EF4-FFF2-40B4-BE49-F238E27FC236}">
                <a16:creationId xmlns:a16="http://schemas.microsoft.com/office/drawing/2014/main" id="{81B04673-7076-E44E-B9B8-846E5BDA0C0E}"/>
              </a:ext>
            </a:extLst>
          </p:cNvPr>
          <p:cNvSpPr>
            <a:spLocks noChangeArrowheads="1"/>
          </p:cNvSpPr>
          <p:nvPr/>
        </p:nvSpPr>
        <p:spPr bwMode="auto">
          <a:xfrm>
            <a:off x="3511194" y="7069317"/>
            <a:ext cx="855089" cy="1012381"/>
          </a:xfrm>
          <a:custGeom>
            <a:avLst/>
            <a:gdLst>
              <a:gd name="T0" fmla="*/ 289616 w 260697"/>
              <a:gd name="T1" fmla="*/ 175889 h 310069"/>
              <a:gd name="T2" fmla="*/ 213152 w 260697"/>
              <a:gd name="T3" fmla="*/ 257647 h 310069"/>
              <a:gd name="T4" fmla="*/ 171929 w 260697"/>
              <a:gd name="T5" fmla="*/ 218748 h 310069"/>
              <a:gd name="T6" fmla="*/ 184563 w 260697"/>
              <a:gd name="T7" fmla="*/ 206879 h 310069"/>
              <a:gd name="T8" fmla="*/ 276982 w 260697"/>
              <a:gd name="T9" fmla="*/ 164680 h 310069"/>
              <a:gd name="T10" fmla="*/ 221326 w 260697"/>
              <a:gd name="T11" fmla="*/ 0 h 310069"/>
              <a:gd name="T12" fmla="*/ 472381 w 260697"/>
              <a:gd name="T13" fmla="*/ 274423 h 310069"/>
              <a:gd name="T14" fmla="*/ 461813 w 260697"/>
              <a:gd name="T15" fmla="*/ 314187 h 310069"/>
              <a:gd name="T16" fmla="*/ 423491 w 260697"/>
              <a:gd name="T17" fmla="*/ 414571 h 310069"/>
              <a:gd name="T18" fmla="*/ 334301 w 260697"/>
              <a:gd name="T19" fmla="*/ 447162 h 310069"/>
              <a:gd name="T20" fmla="*/ 323731 w 260697"/>
              <a:gd name="T21" fmla="*/ 449117 h 310069"/>
              <a:gd name="T22" fmla="*/ 307214 w 260697"/>
              <a:gd name="T23" fmla="*/ 541679 h 310069"/>
              <a:gd name="T24" fmla="*/ 241808 w 260697"/>
              <a:gd name="T25" fmla="*/ 560583 h 310069"/>
              <a:gd name="T26" fmla="*/ 241147 w 260697"/>
              <a:gd name="T27" fmla="*/ 543633 h 310069"/>
              <a:gd name="T28" fmla="*/ 306554 w 260697"/>
              <a:gd name="T29" fmla="*/ 512998 h 310069"/>
              <a:gd name="T30" fmla="*/ 332320 w 260697"/>
              <a:gd name="T31" fmla="*/ 430215 h 310069"/>
              <a:gd name="T32" fmla="*/ 341569 w 260697"/>
              <a:gd name="T33" fmla="*/ 430215 h 310069"/>
              <a:gd name="T34" fmla="*/ 405655 w 260697"/>
              <a:gd name="T35" fmla="*/ 328527 h 310069"/>
              <a:gd name="T36" fmla="*/ 453222 w 260697"/>
              <a:gd name="T37" fmla="*/ 299846 h 310069"/>
              <a:gd name="T38" fmla="*/ 457847 w 260697"/>
              <a:gd name="T39" fmla="*/ 283550 h 310069"/>
              <a:gd name="T40" fmla="*/ 221326 w 260697"/>
              <a:gd name="T41" fmla="*/ 17600 h 310069"/>
              <a:gd name="T42" fmla="*/ 207451 w 260697"/>
              <a:gd name="T43" fmla="*/ 17600 h 310069"/>
              <a:gd name="T44" fmla="*/ 17179 w 260697"/>
              <a:gd name="T45" fmla="*/ 189033 h 310069"/>
              <a:gd name="T46" fmla="*/ 93816 w 260697"/>
              <a:gd name="T47" fmla="*/ 390452 h 310069"/>
              <a:gd name="T48" fmla="*/ 114957 w 260697"/>
              <a:gd name="T49" fmla="*/ 527989 h 310069"/>
              <a:gd name="T50" fmla="*/ 190274 w 260697"/>
              <a:gd name="T51" fmla="*/ 535160 h 310069"/>
              <a:gd name="T52" fmla="*/ 202168 w 260697"/>
              <a:gd name="T53" fmla="*/ 365031 h 310069"/>
              <a:gd name="T54" fmla="*/ 73335 w 260697"/>
              <a:gd name="T55" fmla="*/ 161006 h 310069"/>
              <a:gd name="T56" fmla="*/ 210755 w 260697"/>
              <a:gd name="T57" fmla="*/ 121242 h 310069"/>
              <a:gd name="T58" fmla="*/ 349497 w 260697"/>
              <a:gd name="T59" fmla="*/ 168827 h 310069"/>
              <a:gd name="T60" fmla="*/ 231898 w 260697"/>
              <a:gd name="T61" fmla="*/ 316142 h 310069"/>
              <a:gd name="T62" fmla="*/ 331659 w 260697"/>
              <a:gd name="T63" fmla="*/ 168827 h 310069"/>
              <a:gd name="T64" fmla="*/ 218023 w 260697"/>
              <a:gd name="T65" fmla="*/ 140146 h 310069"/>
              <a:gd name="T66" fmla="*/ 203487 w 260697"/>
              <a:gd name="T67" fmla="*/ 140146 h 310069"/>
              <a:gd name="T68" fmla="*/ 90512 w 260697"/>
              <a:gd name="T69" fmla="*/ 162960 h 310069"/>
              <a:gd name="T70" fmla="*/ 220004 w 260697"/>
              <a:gd name="T71" fmla="*/ 365031 h 310069"/>
              <a:gd name="T72" fmla="*/ 200845 w 260697"/>
              <a:gd name="T73" fmla="*/ 547546 h 310069"/>
              <a:gd name="T74" fmla="*/ 106369 w 260697"/>
              <a:gd name="T75" fmla="*/ 542329 h 310069"/>
              <a:gd name="T76" fmla="*/ 77960 w 260697"/>
              <a:gd name="T77" fmla="*/ 397621 h 310069"/>
              <a:gd name="T78" fmla="*/ 0 w 260697"/>
              <a:gd name="T79" fmla="*/ 189033 h 310069"/>
              <a:gd name="T80" fmla="*/ 207451 w 260697"/>
              <a:gd name="T81" fmla="*/ 650 h 310069"/>
              <a:gd name="T82" fmla="*/ 221326 w 260697"/>
              <a:gd name="T83" fmla="*/ 0 h 31006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60697" h="310069">
                <a:moveTo>
                  <a:pt x="158160" y="90724"/>
                </a:moveTo>
                <a:cubicBezTo>
                  <a:pt x="159975" y="92182"/>
                  <a:pt x="159975" y="95465"/>
                  <a:pt x="158160" y="97288"/>
                </a:cubicBezTo>
                <a:lnTo>
                  <a:pt x="120034" y="140687"/>
                </a:lnTo>
                <a:cubicBezTo>
                  <a:pt x="118945" y="141781"/>
                  <a:pt x="117855" y="142146"/>
                  <a:pt x="116403" y="142510"/>
                </a:cubicBezTo>
                <a:cubicBezTo>
                  <a:pt x="115314" y="142510"/>
                  <a:pt x="113861" y="141781"/>
                  <a:pt x="113135" y="141052"/>
                </a:cubicBezTo>
                <a:lnTo>
                  <a:pt x="93891" y="120993"/>
                </a:lnTo>
                <a:cubicBezTo>
                  <a:pt x="92075" y="119170"/>
                  <a:pt x="92075" y="116252"/>
                  <a:pt x="93891" y="114064"/>
                </a:cubicBezTo>
                <a:cubicBezTo>
                  <a:pt x="96069" y="112605"/>
                  <a:pt x="98974" y="112605"/>
                  <a:pt x="100790" y="114429"/>
                </a:cubicBezTo>
                <a:lnTo>
                  <a:pt x="116403" y="130840"/>
                </a:lnTo>
                <a:lnTo>
                  <a:pt x="151261" y="91088"/>
                </a:lnTo>
                <a:cubicBezTo>
                  <a:pt x="153076" y="89265"/>
                  <a:pt x="155981" y="88900"/>
                  <a:pt x="158160" y="90724"/>
                </a:cubicBezTo>
                <a:close/>
                <a:moveTo>
                  <a:pt x="120867" y="0"/>
                </a:moveTo>
                <a:cubicBezTo>
                  <a:pt x="143958" y="0"/>
                  <a:pt x="220447" y="7571"/>
                  <a:pt x="231631" y="102034"/>
                </a:cubicBezTo>
                <a:cubicBezTo>
                  <a:pt x="231631" y="102395"/>
                  <a:pt x="233435" y="113211"/>
                  <a:pt x="257969" y="151789"/>
                </a:cubicBezTo>
                <a:cubicBezTo>
                  <a:pt x="257969" y="152511"/>
                  <a:pt x="261577" y="157558"/>
                  <a:pt x="260495" y="163687"/>
                </a:cubicBezTo>
                <a:cubicBezTo>
                  <a:pt x="259773" y="166572"/>
                  <a:pt x="257609" y="170898"/>
                  <a:pt x="252197" y="173783"/>
                </a:cubicBezTo>
                <a:cubicBezTo>
                  <a:pt x="244620" y="178470"/>
                  <a:pt x="235961" y="182075"/>
                  <a:pt x="231270" y="184238"/>
                </a:cubicBezTo>
                <a:cubicBezTo>
                  <a:pt x="231992" y="192892"/>
                  <a:pt x="233796" y="215966"/>
                  <a:pt x="231270" y="229307"/>
                </a:cubicBezTo>
                <a:cubicBezTo>
                  <a:pt x="228384" y="245170"/>
                  <a:pt x="202046" y="247334"/>
                  <a:pt x="186532" y="247334"/>
                </a:cubicBezTo>
                <a:cubicBezTo>
                  <a:pt x="184006" y="247334"/>
                  <a:pt x="182563" y="247334"/>
                  <a:pt x="182563" y="247334"/>
                </a:cubicBezTo>
                <a:cubicBezTo>
                  <a:pt x="182563" y="247334"/>
                  <a:pt x="182202" y="247334"/>
                  <a:pt x="181481" y="247334"/>
                </a:cubicBezTo>
                <a:cubicBezTo>
                  <a:pt x="178594" y="247334"/>
                  <a:pt x="176790" y="248055"/>
                  <a:pt x="176790" y="248415"/>
                </a:cubicBezTo>
                <a:lnTo>
                  <a:pt x="176790" y="283749"/>
                </a:lnTo>
                <a:cubicBezTo>
                  <a:pt x="176790" y="290239"/>
                  <a:pt x="173182" y="296368"/>
                  <a:pt x="167770" y="299613"/>
                </a:cubicBezTo>
                <a:cubicBezTo>
                  <a:pt x="159472" y="304660"/>
                  <a:pt x="147205" y="308266"/>
                  <a:pt x="132773" y="310069"/>
                </a:cubicBezTo>
                <a:cubicBezTo>
                  <a:pt x="132773" y="310069"/>
                  <a:pt x="132412" y="310069"/>
                  <a:pt x="132052" y="310069"/>
                </a:cubicBezTo>
                <a:cubicBezTo>
                  <a:pt x="129887" y="310069"/>
                  <a:pt x="127722" y="308266"/>
                  <a:pt x="127722" y="306103"/>
                </a:cubicBezTo>
                <a:cubicBezTo>
                  <a:pt x="127361" y="303579"/>
                  <a:pt x="129165" y="301055"/>
                  <a:pt x="131691" y="300694"/>
                </a:cubicBezTo>
                <a:cubicBezTo>
                  <a:pt x="144679" y="299252"/>
                  <a:pt x="155864" y="296007"/>
                  <a:pt x="163080" y="291681"/>
                </a:cubicBezTo>
                <a:cubicBezTo>
                  <a:pt x="165606" y="290239"/>
                  <a:pt x="167410" y="287354"/>
                  <a:pt x="167410" y="283749"/>
                </a:cubicBezTo>
                <a:lnTo>
                  <a:pt x="167410" y="248415"/>
                </a:lnTo>
                <a:cubicBezTo>
                  <a:pt x="167410" y="243368"/>
                  <a:pt x="171018" y="237960"/>
                  <a:pt x="181481" y="237960"/>
                </a:cubicBezTo>
                <a:cubicBezTo>
                  <a:pt x="182563" y="237960"/>
                  <a:pt x="182924" y="237960"/>
                  <a:pt x="182924" y="237960"/>
                </a:cubicBezTo>
                <a:cubicBezTo>
                  <a:pt x="182924" y="237960"/>
                  <a:pt x="184367" y="237960"/>
                  <a:pt x="186532" y="237960"/>
                </a:cubicBezTo>
                <a:cubicBezTo>
                  <a:pt x="206736" y="237960"/>
                  <a:pt x="220807" y="233994"/>
                  <a:pt x="222251" y="227864"/>
                </a:cubicBezTo>
                <a:cubicBezTo>
                  <a:pt x="224776" y="212721"/>
                  <a:pt x="221529" y="182075"/>
                  <a:pt x="221529" y="181715"/>
                </a:cubicBezTo>
                <a:cubicBezTo>
                  <a:pt x="221168" y="179551"/>
                  <a:pt x="222611" y="177388"/>
                  <a:pt x="224776" y="176667"/>
                </a:cubicBezTo>
                <a:cubicBezTo>
                  <a:pt x="224776" y="176667"/>
                  <a:pt x="237043" y="171980"/>
                  <a:pt x="247506" y="165851"/>
                </a:cubicBezTo>
                <a:cubicBezTo>
                  <a:pt x="249671" y="164769"/>
                  <a:pt x="250753" y="163327"/>
                  <a:pt x="251114" y="161524"/>
                </a:cubicBezTo>
                <a:cubicBezTo>
                  <a:pt x="251836" y="159721"/>
                  <a:pt x="250032" y="157198"/>
                  <a:pt x="250032" y="156837"/>
                </a:cubicBezTo>
                <a:cubicBezTo>
                  <a:pt x="224055" y="116456"/>
                  <a:pt x="222251" y="104558"/>
                  <a:pt x="222251" y="102755"/>
                </a:cubicBezTo>
                <a:cubicBezTo>
                  <a:pt x="212148" y="16224"/>
                  <a:pt x="142154" y="9735"/>
                  <a:pt x="120867" y="9735"/>
                </a:cubicBezTo>
                <a:cubicBezTo>
                  <a:pt x="119063" y="9735"/>
                  <a:pt x="116898" y="9735"/>
                  <a:pt x="115816" y="9735"/>
                </a:cubicBezTo>
                <a:cubicBezTo>
                  <a:pt x="114733" y="9735"/>
                  <a:pt x="114012" y="9735"/>
                  <a:pt x="113290" y="9735"/>
                </a:cubicBezTo>
                <a:cubicBezTo>
                  <a:pt x="96333" y="9735"/>
                  <a:pt x="9741" y="14422"/>
                  <a:pt x="9381" y="104198"/>
                </a:cubicBezTo>
                <a:lnTo>
                  <a:pt x="9381" y="104558"/>
                </a:lnTo>
                <a:cubicBezTo>
                  <a:pt x="9381" y="161524"/>
                  <a:pt x="25256" y="180994"/>
                  <a:pt x="38244" y="196497"/>
                </a:cubicBezTo>
                <a:cubicBezTo>
                  <a:pt x="42935" y="202987"/>
                  <a:pt x="47986" y="208755"/>
                  <a:pt x="51233" y="215966"/>
                </a:cubicBezTo>
                <a:cubicBezTo>
                  <a:pt x="63139" y="242647"/>
                  <a:pt x="61335" y="270409"/>
                  <a:pt x="59170" y="284470"/>
                </a:cubicBezTo>
                <a:cubicBezTo>
                  <a:pt x="58810" y="287354"/>
                  <a:pt x="60253" y="290239"/>
                  <a:pt x="62778" y="292041"/>
                </a:cubicBezTo>
                <a:cubicBezTo>
                  <a:pt x="69273" y="295647"/>
                  <a:pt x="77932" y="298171"/>
                  <a:pt x="88395" y="299973"/>
                </a:cubicBezTo>
                <a:cubicBezTo>
                  <a:pt x="93807" y="301055"/>
                  <a:pt x="99580" y="299613"/>
                  <a:pt x="103909" y="296007"/>
                </a:cubicBezTo>
                <a:cubicBezTo>
                  <a:pt x="108239" y="292402"/>
                  <a:pt x="110404" y="286994"/>
                  <a:pt x="110404" y="281225"/>
                </a:cubicBezTo>
                <a:lnTo>
                  <a:pt x="110404" y="201905"/>
                </a:lnTo>
                <a:cubicBezTo>
                  <a:pt x="110404" y="191810"/>
                  <a:pt x="105713" y="182075"/>
                  <a:pt x="97054" y="175585"/>
                </a:cubicBezTo>
                <a:cubicBezTo>
                  <a:pt x="73963" y="158279"/>
                  <a:pt x="35719" y="124027"/>
                  <a:pt x="40048" y="89055"/>
                </a:cubicBezTo>
                <a:cubicBezTo>
                  <a:pt x="42574" y="69224"/>
                  <a:pt x="59170" y="53360"/>
                  <a:pt x="79375" y="51558"/>
                </a:cubicBezTo>
                <a:cubicBezTo>
                  <a:pt x="93086" y="50837"/>
                  <a:pt x="106435" y="56605"/>
                  <a:pt x="115094" y="67061"/>
                </a:cubicBezTo>
                <a:cubicBezTo>
                  <a:pt x="123032" y="57687"/>
                  <a:pt x="134577" y="51918"/>
                  <a:pt x="146844" y="51558"/>
                </a:cubicBezTo>
                <a:cubicBezTo>
                  <a:pt x="169935" y="51197"/>
                  <a:pt x="190140" y="70306"/>
                  <a:pt x="190861" y="93381"/>
                </a:cubicBezTo>
                <a:cubicBezTo>
                  <a:pt x="191222" y="127272"/>
                  <a:pt x="154782" y="159721"/>
                  <a:pt x="133134" y="175585"/>
                </a:cubicBezTo>
                <a:cubicBezTo>
                  <a:pt x="130969" y="177388"/>
                  <a:pt x="128083" y="177028"/>
                  <a:pt x="126640" y="174864"/>
                </a:cubicBezTo>
                <a:cubicBezTo>
                  <a:pt x="124836" y="172701"/>
                  <a:pt x="125557" y="169817"/>
                  <a:pt x="127722" y="168374"/>
                </a:cubicBezTo>
                <a:cubicBezTo>
                  <a:pt x="147927" y="152871"/>
                  <a:pt x="182202" y="123306"/>
                  <a:pt x="181120" y="93381"/>
                </a:cubicBezTo>
                <a:cubicBezTo>
                  <a:pt x="180759" y="75354"/>
                  <a:pt x="165245" y="60932"/>
                  <a:pt x="147205" y="61292"/>
                </a:cubicBezTo>
                <a:cubicBezTo>
                  <a:pt x="135659" y="61292"/>
                  <a:pt x="124836" y="67422"/>
                  <a:pt x="119063" y="77517"/>
                </a:cubicBezTo>
                <a:cubicBezTo>
                  <a:pt x="118341" y="78959"/>
                  <a:pt x="116898" y="80041"/>
                  <a:pt x="115094" y="80041"/>
                </a:cubicBezTo>
                <a:cubicBezTo>
                  <a:pt x="113651" y="80041"/>
                  <a:pt x="111847" y="78959"/>
                  <a:pt x="111125" y="77517"/>
                </a:cubicBezTo>
                <a:cubicBezTo>
                  <a:pt x="104631" y="66701"/>
                  <a:pt x="92725" y="60211"/>
                  <a:pt x="80097" y="61292"/>
                </a:cubicBezTo>
                <a:cubicBezTo>
                  <a:pt x="64582" y="62014"/>
                  <a:pt x="51233" y="74633"/>
                  <a:pt x="49429" y="90136"/>
                </a:cubicBezTo>
                <a:cubicBezTo>
                  <a:pt x="45460" y="120422"/>
                  <a:pt x="81179" y="152150"/>
                  <a:pt x="102466" y="168014"/>
                </a:cubicBezTo>
                <a:cubicBezTo>
                  <a:pt x="113290" y="175946"/>
                  <a:pt x="120145" y="188926"/>
                  <a:pt x="120145" y="201905"/>
                </a:cubicBezTo>
                <a:lnTo>
                  <a:pt x="120145" y="281225"/>
                </a:lnTo>
                <a:cubicBezTo>
                  <a:pt x="120145" y="289878"/>
                  <a:pt x="116176" y="297449"/>
                  <a:pt x="109682" y="302858"/>
                </a:cubicBezTo>
                <a:cubicBezTo>
                  <a:pt x="103549" y="308266"/>
                  <a:pt x="95250" y="310790"/>
                  <a:pt x="86952" y="309347"/>
                </a:cubicBezTo>
                <a:cubicBezTo>
                  <a:pt x="75406" y="307184"/>
                  <a:pt x="65665" y="303939"/>
                  <a:pt x="58088" y="299973"/>
                </a:cubicBezTo>
                <a:cubicBezTo>
                  <a:pt x="52315" y="296728"/>
                  <a:pt x="49068" y="289878"/>
                  <a:pt x="50151" y="283388"/>
                </a:cubicBezTo>
                <a:cubicBezTo>
                  <a:pt x="51955" y="270048"/>
                  <a:pt x="53758" y="244089"/>
                  <a:pt x="42574" y="219932"/>
                </a:cubicBezTo>
                <a:cubicBezTo>
                  <a:pt x="40048" y="213803"/>
                  <a:pt x="35719" y="208755"/>
                  <a:pt x="30668" y="202626"/>
                </a:cubicBezTo>
                <a:cubicBezTo>
                  <a:pt x="16957" y="185681"/>
                  <a:pt x="0" y="165130"/>
                  <a:pt x="0" y="104558"/>
                </a:cubicBezTo>
                <a:lnTo>
                  <a:pt x="0" y="104198"/>
                </a:lnTo>
                <a:cubicBezTo>
                  <a:pt x="361" y="3245"/>
                  <a:pt x="102105" y="360"/>
                  <a:pt x="113290" y="360"/>
                </a:cubicBezTo>
                <a:cubicBezTo>
                  <a:pt x="114012" y="360"/>
                  <a:pt x="114733" y="360"/>
                  <a:pt x="115455" y="360"/>
                </a:cubicBezTo>
                <a:cubicBezTo>
                  <a:pt x="116898" y="360"/>
                  <a:pt x="118702" y="0"/>
                  <a:pt x="120867"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2" name="TextBox 31">
            <a:extLst>
              <a:ext uri="{FF2B5EF4-FFF2-40B4-BE49-F238E27FC236}">
                <a16:creationId xmlns:a16="http://schemas.microsoft.com/office/drawing/2014/main" id="{DE597CF9-26F8-3445-84D0-6DE3EC453EE7}"/>
              </a:ext>
            </a:extLst>
          </p:cNvPr>
          <p:cNvSpPr txBox="1"/>
          <p:nvPr/>
        </p:nvSpPr>
        <p:spPr>
          <a:xfrm>
            <a:off x="13717760" y="3896761"/>
            <a:ext cx="2956259" cy="584775"/>
          </a:xfrm>
          <a:prstGeom prst="rect">
            <a:avLst/>
          </a:prstGeom>
          <a:noFill/>
        </p:spPr>
        <p:txBody>
          <a:bodyPr wrap="none" rtlCol="0" anchor="ctr" anchorCtr="0">
            <a:spAutoFit/>
          </a:bodyPr>
          <a:lstStyle/>
          <a:p>
            <a:r>
              <a:rPr lang="en-US" sz="3200" b="1" dirty="0">
                <a:solidFill>
                  <a:schemeClr val="accent1"/>
                </a:solidFill>
                <a:latin typeface="Poppins" pitchFamily="2" charset="77"/>
                <a:ea typeface="League Spartan" charset="0"/>
                <a:cs typeface="Poppins" pitchFamily="2" charset="77"/>
              </a:rPr>
              <a:t>YOUR TITLE 01</a:t>
            </a:r>
          </a:p>
        </p:txBody>
      </p:sp>
      <p:sp>
        <p:nvSpPr>
          <p:cNvPr id="33" name="Subtitle 2">
            <a:extLst>
              <a:ext uri="{FF2B5EF4-FFF2-40B4-BE49-F238E27FC236}">
                <a16:creationId xmlns:a16="http://schemas.microsoft.com/office/drawing/2014/main" id="{3174EB47-3F93-C54E-841F-04580E43EF8B}"/>
              </a:ext>
            </a:extLst>
          </p:cNvPr>
          <p:cNvSpPr txBox="1">
            <a:spLocks/>
          </p:cNvSpPr>
          <p:nvPr/>
        </p:nvSpPr>
        <p:spPr>
          <a:xfrm>
            <a:off x="13717758" y="4604756"/>
            <a:ext cx="9126215"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a:t>
            </a:r>
          </a:p>
        </p:txBody>
      </p:sp>
      <p:sp>
        <p:nvSpPr>
          <p:cNvPr id="34" name="TextBox 33">
            <a:extLst>
              <a:ext uri="{FF2B5EF4-FFF2-40B4-BE49-F238E27FC236}">
                <a16:creationId xmlns:a16="http://schemas.microsoft.com/office/drawing/2014/main" id="{256C501A-1CE6-B444-B4A0-A5584763DCC3}"/>
              </a:ext>
            </a:extLst>
          </p:cNvPr>
          <p:cNvSpPr txBox="1"/>
          <p:nvPr/>
        </p:nvSpPr>
        <p:spPr>
          <a:xfrm>
            <a:off x="13717760" y="7007678"/>
            <a:ext cx="3036409" cy="584775"/>
          </a:xfrm>
          <a:prstGeom prst="rect">
            <a:avLst/>
          </a:prstGeom>
          <a:noFill/>
        </p:spPr>
        <p:txBody>
          <a:bodyPr wrap="none" rtlCol="0" anchor="ctr" anchorCtr="0">
            <a:spAutoFit/>
          </a:bodyPr>
          <a:lstStyle/>
          <a:p>
            <a:r>
              <a:rPr lang="en-US" sz="3200" b="1" dirty="0">
                <a:solidFill>
                  <a:schemeClr val="accent2"/>
                </a:solidFill>
                <a:latin typeface="Poppins" pitchFamily="2" charset="77"/>
                <a:ea typeface="League Spartan" charset="0"/>
                <a:cs typeface="Poppins" pitchFamily="2" charset="77"/>
              </a:rPr>
              <a:t>YOUR TITLE 02</a:t>
            </a:r>
          </a:p>
        </p:txBody>
      </p:sp>
      <p:sp>
        <p:nvSpPr>
          <p:cNvPr id="35" name="Subtitle 2">
            <a:extLst>
              <a:ext uri="{FF2B5EF4-FFF2-40B4-BE49-F238E27FC236}">
                <a16:creationId xmlns:a16="http://schemas.microsoft.com/office/drawing/2014/main" id="{734BB171-24F1-3843-8F19-1855003BBF2E}"/>
              </a:ext>
            </a:extLst>
          </p:cNvPr>
          <p:cNvSpPr txBox="1">
            <a:spLocks/>
          </p:cNvSpPr>
          <p:nvPr/>
        </p:nvSpPr>
        <p:spPr>
          <a:xfrm>
            <a:off x="13717758" y="7715673"/>
            <a:ext cx="9126215"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a:t>
            </a:r>
          </a:p>
        </p:txBody>
      </p:sp>
      <p:sp>
        <p:nvSpPr>
          <p:cNvPr id="36" name="TextBox 35">
            <a:extLst>
              <a:ext uri="{FF2B5EF4-FFF2-40B4-BE49-F238E27FC236}">
                <a16:creationId xmlns:a16="http://schemas.microsoft.com/office/drawing/2014/main" id="{0829341D-204C-2746-BECB-6077DB49138F}"/>
              </a:ext>
            </a:extLst>
          </p:cNvPr>
          <p:cNvSpPr txBox="1"/>
          <p:nvPr/>
        </p:nvSpPr>
        <p:spPr>
          <a:xfrm>
            <a:off x="13730612" y="10272174"/>
            <a:ext cx="3050835" cy="584775"/>
          </a:xfrm>
          <a:prstGeom prst="rect">
            <a:avLst/>
          </a:prstGeom>
          <a:noFill/>
        </p:spPr>
        <p:txBody>
          <a:bodyPr wrap="none" rtlCol="0" anchor="ctr" anchorCtr="0">
            <a:spAutoFit/>
          </a:bodyPr>
          <a:lstStyle/>
          <a:p>
            <a:r>
              <a:rPr lang="en-US" sz="3200" b="1" dirty="0">
                <a:solidFill>
                  <a:schemeClr val="accent3"/>
                </a:solidFill>
                <a:latin typeface="Poppins" pitchFamily="2" charset="77"/>
                <a:ea typeface="League Spartan" charset="0"/>
                <a:cs typeface="Poppins" pitchFamily="2" charset="77"/>
              </a:rPr>
              <a:t>YOUR TITLE 03</a:t>
            </a:r>
          </a:p>
        </p:txBody>
      </p:sp>
      <p:sp>
        <p:nvSpPr>
          <p:cNvPr id="37" name="Subtitle 2">
            <a:extLst>
              <a:ext uri="{FF2B5EF4-FFF2-40B4-BE49-F238E27FC236}">
                <a16:creationId xmlns:a16="http://schemas.microsoft.com/office/drawing/2014/main" id="{9DD37CAB-A5EC-BA40-8525-2F5EFC3B46B3}"/>
              </a:ext>
            </a:extLst>
          </p:cNvPr>
          <p:cNvSpPr txBox="1">
            <a:spLocks/>
          </p:cNvSpPr>
          <p:nvPr/>
        </p:nvSpPr>
        <p:spPr>
          <a:xfrm>
            <a:off x="13730610" y="10980169"/>
            <a:ext cx="9126215"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a:t>
            </a:r>
          </a:p>
        </p:txBody>
      </p:sp>
    </p:spTree>
    <p:extLst>
      <p:ext uri="{BB962C8B-B14F-4D97-AF65-F5344CB8AC3E}">
        <p14:creationId xmlns:p14="http://schemas.microsoft.com/office/powerpoint/2010/main" val="1259215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2D Pie Chart">
            <a:extLst>
              <a:ext uri="{FF2B5EF4-FFF2-40B4-BE49-F238E27FC236}">
                <a16:creationId xmlns:a16="http://schemas.microsoft.com/office/drawing/2014/main" id="{8CE6243A-C2AA-904C-80AF-B1519D3BAECE}"/>
              </a:ext>
            </a:extLst>
          </p:cNvPr>
          <p:cNvGraphicFramePr/>
          <p:nvPr>
            <p:extLst>
              <p:ext uri="{D42A27DB-BD31-4B8C-83A1-F6EECF244321}">
                <p14:modId xmlns:p14="http://schemas.microsoft.com/office/powerpoint/2010/main" val="339768386"/>
              </p:ext>
            </p:extLst>
          </p:nvPr>
        </p:nvGraphicFramePr>
        <p:xfrm>
          <a:off x="7277497" y="3131344"/>
          <a:ext cx="9822656" cy="9822656"/>
        </p:xfrm>
        <a:graphic>
          <a:graphicData uri="http://schemas.openxmlformats.org/drawingml/2006/chart">
            <c:chart xmlns:c="http://schemas.openxmlformats.org/drawingml/2006/chart" xmlns:r="http://schemas.openxmlformats.org/officeDocument/2006/relationships" r:id="rId2"/>
          </a:graphicData>
        </a:graphic>
      </p:graphicFrame>
      <p:grpSp>
        <p:nvGrpSpPr>
          <p:cNvPr id="19" name="Group">
            <a:extLst>
              <a:ext uri="{FF2B5EF4-FFF2-40B4-BE49-F238E27FC236}">
                <a16:creationId xmlns:a16="http://schemas.microsoft.com/office/drawing/2014/main" id="{17897B90-655B-1348-832D-30154070CA14}"/>
              </a:ext>
            </a:extLst>
          </p:cNvPr>
          <p:cNvGrpSpPr/>
          <p:nvPr/>
        </p:nvGrpSpPr>
        <p:grpSpPr>
          <a:xfrm>
            <a:off x="9771701" y="5625549"/>
            <a:ext cx="4832572" cy="4832570"/>
            <a:chOff x="0" y="0"/>
            <a:chExt cx="3879893" cy="3879893"/>
          </a:xfrm>
        </p:grpSpPr>
        <p:sp useBgFill="1">
          <p:nvSpPr>
            <p:cNvPr id="20" name="Circle">
              <a:extLst>
                <a:ext uri="{FF2B5EF4-FFF2-40B4-BE49-F238E27FC236}">
                  <a16:creationId xmlns:a16="http://schemas.microsoft.com/office/drawing/2014/main" id="{B2B3798D-E5C7-EA47-AADC-549F6B77A214}"/>
                </a:ext>
              </a:extLst>
            </p:cNvPr>
            <p:cNvSpPr/>
            <p:nvPr/>
          </p:nvSpPr>
          <p:spPr>
            <a:xfrm>
              <a:off x="0" y="0"/>
              <a:ext cx="3879894" cy="3879894"/>
            </a:xfrm>
            <a:prstGeom prst="ellipse">
              <a:avLst/>
            </a:prstGeom>
            <a:ln w="12700" cap="flat">
              <a:noFill/>
              <a:miter lim="400000"/>
            </a:ln>
            <a:effectLst/>
          </p:spPr>
          <p:txBody>
            <a:bodyPr wrap="square" lIns="71438" tIns="71438" rIns="71438" bIns="7143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1" name="Shape">
              <a:extLst>
                <a:ext uri="{FF2B5EF4-FFF2-40B4-BE49-F238E27FC236}">
                  <a16:creationId xmlns:a16="http://schemas.microsoft.com/office/drawing/2014/main" id="{07F7380E-1094-FA48-A929-3B4881DE5782}"/>
                </a:ext>
              </a:extLst>
            </p:cNvPr>
            <p:cNvSpPr/>
            <p:nvPr/>
          </p:nvSpPr>
          <p:spPr>
            <a:xfrm>
              <a:off x="988529" y="221670"/>
              <a:ext cx="1902662" cy="3657206"/>
            </a:xfrm>
            <a:custGeom>
              <a:avLst/>
              <a:gdLst/>
              <a:ahLst/>
              <a:cxnLst>
                <a:cxn ang="0">
                  <a:pos x="wd2" y="hd2"/>
                </a:cxn>
                <a:cxn ang="5400000">
                  <a:pos x="wd2" y="hd2"/>
                </a:cxn>
                <a:cxn ang="10800000">
                  <a:pos x="wd2" y="hd2"/>
                </a:cxn>
                <a:cxn ang="16200000">
                  <a:pos x="wd2" y="hd2"/>
                </a:cxn>
              </a:cxnLst>
              <a:rect l="0" t="0" r="r" b="b"/>
              <a:pathLst>
                <a:path w="21511" h="21357" extrusionOk="0">
                  <a:moveTo>
                    <a:pt x="7757" y="0"/>
                  </a:moveTo>
                  <a:cubicBezTo>
                    <a:pt x="7533" y="-1"/>
                    <a:pt x="7306" y="16"/>
                    <a:pt x="7084" y="49"/>
                  </a:cubicBezTo>
                  <a:cubicBezTo>
                    <a:pt x="5533" y="276"/>
                    <a:pt x="4813" y="1145"/>
                    <a:pt x="4845" y="2012"/>
                  </a:cubicBezTo>
                  <a:cubicBezTo>
                    <a:pt x="4874" y="2800"/>
                    <a:pt x="5332" y="3643"/>
                    <a:pt x="5222" y="4422"/>
                  </a:cubicBezTo>
                  <a:cubicBezTo>
                    <a:pt x="5126" y="5100"/>
                    <a:pt x="4671" y="5663"/>
                    <a:pt x="3521" y="6056"/>
                  </a:cubicBezTo>
                  <a:cubicBezTo>
                    <a:pt x="3407" y="6095"/>
                    <a:pt x="3286" y="6129"/>
                    <a:pt x="3162" y="6160"/>
                  </a:cubicBezTo>
                  <a:cubicBezTo>
                    <a:pt x="2259" y="6385"/>
                    <a:pt x="1200" y="6372"/>
                    <a:pt x="322" y="6121"/>
                  </a:cubicBezTo>
                  <a:cubicBezTo>
                    <a:pt x="401" y="6220"/>
                    <a:pt x="494" y="6316"/>
                    <a:pt x="609" y="6406"/>
                  </a:cubicBezTo>
                  <a:cubicBezTo>
                    <a:pt x="1714" y="7263"/>
                    <a:pt x="3788" y="7521"/>
                    <a:pt x="5527" y="7080"/>
                  </a:cubicBezTo>
                  <a:cubicBezTo>
                    <a:pt x="6753" y="6770"/>
                    <a:pt x="7653" y="6127"/>
                    <a:pt x="8089" y="5342"/>
                  </a:cubicBezTo>
                  <a:cubicBezTo>
                    <a:pt x="8435" y="4718"/>
                    <a:pt x="8464" y="4059"/>
                    <a:pt x="8179" y="3428"/>
                  </a:cubicBezTo>
                  <a:cubicBezTo>
                    <a:pt x="8359" y="3615"/>
                    <a:pt x="8553" y="3802"/>
                    <a:pt x="8753" y="3984"/>
                  </a:cubicBezTo>
                  <a:cubicBezTo>
                    <a:pt x="8916" y="4133"/>
                    <a:pt x="9085" y="4280"/>
                    <a:pt x="9197" y="4440"/>
                  </a:cubicBezTo>
                  <a:cubicBezTo>
                    <a:pt x="9513" y="4891"/>
                    <a:pt x="9355" y="5386"/>
                    <a:pt x="8910" y="5808"/>
                  </a:cubicBezTo>
                  <a:cubicBezTo>
                    <a:pt x="8559" y="6141"/>
                    <a:pt x="8052" y="6415"/>
                    <a:pt x="7569" y="6698"/>
                  </a:cubicBezTo>
                  <a:cubicBezTo>
                    <a:pt x="7032" y="7012"/>
                    <a:pt x="6520" y="7340"/>
                    <a:pt x="6003" y="7664"/>
                  </a:cubicBezTo>
                  <a:cubicBezTo>
                    <a:pt x="5118" y="8218"/>
                    <a:pt x="4211" y="8760"/>
                    <a:pt x="3387" y="9338"/>
                  </a:cubicBezTo>
                  <a:cubicBezTo>
                    <a:pt x="2717" y="9807"/>
                    <a:pt x="2095" y="10313"/>
                    <a:pt x="1462" y="10788"/>
                  </a:cubicBezTo>
                  <a:cubicBezTo>
                    <a:pt x="822" y="11269"/>
                    <a:pt x="157" y="11741"/>
                    <a:pt x="22" y="12330"/>
                  </a:cubicBezTo>
                  <a:cubicBezTo>
                    <a:pt x="-26" y="12537"/>
                    <a:pt x="3" y="12749"/>
                    <a:pt x="138" y="12946"/>
                  </a:cubicBezTo>
                  <a:cubicBezTo>
                    <a:pt x="300" y="13180"/>
                    <a:pt x="605" y="13378"/>
                    <a:pt x="901" y="13574"/>
                  </a:cubicBezTo>
                  <a:cubicBezTo>
                    <a:pt x="1763" y="14144"/>
                    <a:pt x="2593" y="14723"/>
                    <a:pt x="3445" y="15296"/>
                  </a:cubicBezTo>
                  <a:cubicBezTo>
                    <a:pt x="4581" y="16061"/>
                    <a:pt x="5760" y="16817"/>
                    <a:pt x="6976" y="17563"/>
                  </a:cubicBezTo>
                  <a:lnTo>
                    <a:pt x="5074" y="20967"/>
                  </a:lnTo>
                  <a:cubicBezTo>
                    <a:pt x="9648" y="21599"/>
                    <a:pt x="14537" y="21465"/>
                    <a:pt x="18965" y="20543"/>
                  </a:cubicBezTo>
                  <a:cubicBezTo>
                    <a:pt x="19845" y="20020"/>
                    <a:pt x="20532" y="19410"/>
                    <a:pt x="20976" y="18742"/>
                  </a:cubicBezTo>
                  <a:cubicBezTo>
                    <a:pt x="21285" y="18276"/>
                    <a:pt x="21472" y="17791"/>
                    <a:pt x="21505" y="17298"/>
                  </a:cubicBezTo>
                  <a:cubicBezTo>
                    <a:pt x="21574" y="16269"/>
                    <a:pt x="21042" y="15288"/>
                    <a:pt x="20128" y="14429"/>
                  </a:cubicBezTo>
                  <a:cubicBezTo>
                    <a:pt x="19147" y="13508"/>
                    <a:pt x="17711" y="12712"/>
                    <a:pt x="15896" y="12137"/>
                  </a:cubicBezTo>
                  <a:cubicBezTo>
                    <a:pt x="15999" y="12137"/>
                    <a:pt x="16101" y="12131"/>
                    <a:pt x="16201" y="12121"/>
                  </a:cubicBezTo>
                  <a:cubicBezTo>
                    <a:pt x="16902" y="12052"/>
                    <a:pt x="17398" y="11794"/>
                    <a:pt x="17687" y="11497"/>
                  </a:cubicBezTo>
                  <a:cubicBezTo>
                    <a:pt x="18024" y="11151"/>
                    <a:pt x="18092" y="10733"/>
                    <a:pt x="17785" y="10334"/>
                  </a:cubicBezTo>
                  <a:cubicBezTo>
                    <a:pt x="16231" y="9728"/>
                    <a:pt x="14826" y="9028"/>
                    <a:pt x="13595" y="8248"/>
                  </a:cubicBezTo>
                  <a:cubicBezTo>
                    <a:pt x="13009" y="7878"/>
                    <a:pt x="12459" y="7486"/>
                    <a:pt x="12087" y="7048"/>
                  </a:cubicBezTo>
                  <a:cubicBezTo>
                    <a:pt x="11752" y="6652"/>
                    <a:pt x="11579" y="6203"/>
                    <a:pt x="11993" y="5833"/>
                  </a:cubicBezTo>
                  <a:cubicBezTo>
                    <a:pt x="12081" y="5755"/>
                    <a:pt x="12195" y="5684"/>
                    <a:pt x="12338" y="5632"/>
                  </a:cubicBezTo>
                  <a:cubicBezTo>
                    <a:pt x="12693" y="5501"/>
                    <a:pt x="13110" y="5492"/>
                    <a:pt x="13509" y="5569"/>
                  </a:cubicBezTo>
                  <a:cubicBezTo>
                    <a:pt x="13890" y="5643"/>
                    <a:pt x="14229" y="5795"/>
                    <a:pt x="14609" y="5882"/>
                  </a:cubicBezTo>
                  <a:cubicBezTo>
                    <a:pt x="14981" y="5967"/>
                    <a:pt x="15401" y="5973"/>
                    <a:pt x="15650" y="5815"/>
                  </a:cubicBezTo>
                  <a:cubicBezTo>
                    <a:pt x="15860" y="5681"/>
                    <a:pt x="15795" y="5480"/>
                    <a:pt x="15995" y="5342"/>
                  </a:cubicBezTo>
                  <a:cubicBezTo>
                    <a:pt x="16150" y="5235"/>
                    <a:pt x="16453" y="5169"/>
                    <a:pt x="16426" y="5031"/>
                  </a:cubicBezTo>
                  <a:cubicBezTo>
                    <a:pt x="16411" y="4955"/>
                    <a:pt x="16276" y="4888"/>
                    <a:pt x="16332" y="4814"/>
                  </a:cubicBezTo>
                  <a:cubicBezTo>
                    <a:pt x="16386" y="4741"/>
                    <a:pt x="16565" y="4736"/>
                    <a:pt x="16677" y="4688"/>
                  </a:cubicBezTo>
                  <a:cubicBezTo>
                    <a:pt x="16937" y="4577"/>
                    <a:pt x="16712" y="4338"/>
                    <a:pt x="16978" y="4230"/>
                  </a:cubicBezTo>
                  <a:cubicBezTo>
                    <a:pt x="17155" y="4157"/>
                    <a:pt x="17430" y="4210"/>
                    <a:pt x="17606" y="4137"/>
                  </a:cubicBezTo>
                  <a:cubicBezTo>
                    <a:pt x="17871" y="4027"/>
                    <a:pt x="17683" y="3824"/>
                    <a:pt x="17422" y="3669"/>
                  </a:cubicBezTo>
                  <a:cubicBezTo>
                    <a:pt x="17332" y="3615"/>
                    <a:pt x="17247" y="3562"/>
                    <a:pt x="17175" y="3502"/>
                  </a:cubicBezTo>
                  <a:cubicBezTo>
                    <a:pt x="17098" y="3438"/>
                    <a:pt x="17037" y="3368"/>
                    <a:pt x="16996" y="3296"/>
                  </a:cubicBezTo>
                  <a:cubicBezTo>
                    <a:pt x="16774" y="2906"/>
                    <a:pt x="17106" y="2499"/>
                    <a:pt x="17054" y="2097"/>
                  </a:cubicBezTo>
                  <a:cubicBezTo>
                    <a:pt x="16986" y="1574"/>
                    <a:pt x="16389" y="1165"/>
                    <a:pt x="15641" y="834"/>
                  </a:cubicBezTo>
                  <a:cubicBezTo>
                    <a:pt x="14768" y="449"/>
                    <a:pt x="13651" y="136"/>
                    <a:pt x="12419" y="79"/>
                  </a:cubicBezTo>
                  <a:cubicBezTo>
                    <a:pt x="11433" y="33"/>
                    <a:pt x="10428" y="147"/>
                    <a:pt x="9538" y="422"/>
                  </a:cubicBezTo>
                  <a:cubicBezTo>
                    <a:pt x="9082" y="152"/>
                    <a:pt x="8429" y="3"/>
                    <a:pt x="7757" y="0"/>
                  </a:cubicBezTo>
                  <a:close/>
                  <a:moveTo>
                    <a:pt x="5715" y="10988"/>
                  </a:moveTo>
                  <a:cubicBezTo>
                    <a:pt x="5879" y="10971"/>
                    <a:pt x="6028" y="11000"/>
                    <a:pt x="6155" y="11055"/>
                  </a:cubicBezTo>
                  <a:cubicBezTo>
                    <a:pt x="6268" y="11103"/>
                    <a:pt x="6364" y="11170"/>
                    <a:pt x="6447" y="11240"/>
                  </a:cubicBezTo>
                  <a:cubicBezTo>
                    <a:pt x="6927" y="11650"/>
                    <a:pt x="7384" y="12067"/>
                    <a:pt x="7829" y="12487"/>
                  </a:cubicBezTo>
                  <a:cubicBezTo>
                    <a:pt x="8485" y="13106"/>
                    <a:pt x="9109" y="13761"/>
                    <a:pt x="9045" y="14466"/>
                  </a:cubicBezTo>
                  <a:cubicBezTo>
                    <a:pt x="9020" y="14733"/>
                    <a:pt x="8896" y="14993"/>
                    <a:pt x="8740" y="15247"/>
                  </a:cubicBezTo>
                  <a:cubicBezTo>
                    <a:pt x="8526" y="15595"/>
                    <a:pt x="8256" y="15932"/>
                    <a:pt x="7937" y="16258"/>
                  </a:cubicBezTo>
                  <a:cubicBezTo>
                    <a:pt x="7299" y="15843"/>
                    <a:pt x="6688" y="15417"/>
                    <a:pt x="6106" y="14981"/>
                  </a:cubicBezTo>
                  <a:cubicBezTo>
                    <a:pt x="5535" y="14552"/>
                    <a:pt x="4988" y="14114"/>
                    <a:pt x="4369" y="13704"/>
                  </a:cubicBezTo>
                  <a:cubicBezTo>
                    <a:pt x="3896" y="13390"/>
                    <a:pt x="3367" y="13066"/>
                    <a:pt x="3378" y="12668"/>
                  </a:cubicBezTo>
                  <a:cubicBezTo>
                    <a:pt x="3389" y="12272"/>
                    <a:pt x="3929" y="11957"/>
                    <a:pt x="4423" y="11655"/>
                  </a:cubicBezTo>
                  <a:cubicBezTo>
                    <a:pt x="4726" y="11470"/>
                    <a:pt x="5019" y="11279"/>
                    <a:pt x="5352" y="11108"/>
                  </a:cubicBezTo>
                  <a:cubicBezTo>
                    <a:pt x="5457" y="11055"/>
                    <a:pt x="5571" y="11003"/>
                    <a:pt x="5715" y="10988"/>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sp>
        <p:nvSpPr>
          <p:cNvPr id="22" name="TextBox 21">
            <a:extLst>
              <a:ext uri="{FF2B5EF4-FFF2-40B4-BE49-F238E27FC236}">
                <a16:creationId xmlns:a16="http://schemas.microsoft.com/office/drawing/2014/main" id="{E8F39994-D05F-104F-84C4-509DAB695DC6}"/>
              </a:ext>
            </a:extLst>
          </p:cNvPr>
          <p:cNvSpPr txBox="1"/>
          <p:nvPr/>
        </p:nvSpPr>
        <p:spPr>
          <a:xfrm>
            <a:off x="6934839" y="612372"/>
            <a:ext cx="1050800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PREGNANCY INFOGRAPHIC</a:t>
            </a:r>
          </a:p>
        </p:txBody>
      </p:sp>
      <p:sp>
        <p:nvSpPr>
          <p:cNvPr id="23" name="TextBox 22">
            <a:extLst>
              <a:ext uri="{FF2B5EF4-FFF2-40B4-BE49-F238E27FC236}">
                <a16:creationId xmlns:a16="http://schemas.microsoft.com/office/drawing/2014/main" id="{AAA2A0E0-A3E6-FF45-89CB-D6D4C94A50B8}"/>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4" name="TextBox 23">
            <a:extLst>
              <a:ext uri="{FF2B5EF4-FFF2-40B4-BE49-F238E27FC236}">
                <a16:creationId xmlns:a16="http://schemas.microsoft.com/office/drawing/2014/main" id="{FB38F921-B559-B342-BD94-D4C7F76C070B}"/>
              </a:ext>
            </a:extLst>
          </p:cNvPr>
          <p:cNvSpPr txBox="1"/>
          <p:nvPr/>
        </p:nvSpPr>
        <p:spPr>
          <a:xfrm>
            <a:off x="15388279" y="12001818"/>
            <a:ext cx="303640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02</a:t>
            </a:r>
          </a:p>
        </p:txBody>
      </p:sp>
      <p:sp>
        <p:nvSpPr>
          <p:cNvPr id="25" name="Freeform 426">
            <a:extLst>
              <a:ext uri="{FF2B5EF4-FFF2-40B4-BE49-F238E27FC236}">
                <a16:creationId xmlns:a16="http://schemas.microsoft.com/office/drawing/2014/main" id="{A925D905-F936-7846-9BEE-333E1FD7FA31}"/>
              </a:ext>
            </a:extLst>
          </p:cNvPr>
          <p:cNvSpPr>
            <a:spLocks noChangeArrowheads="1"/>
          </p:cNvSpPr>
          <p:nvPr/>
        </p:nvSpPr>
        <p:spPr bwMode="auto">
          <a:xfrm>
            <a:off x="15001662" y="6093333"/>
            <a:ext cx="1107976" cy="1167870"/>
          </a:xfrm>
          <a:custGeom>
            <a:avLst/>
            <a:gdLst>
              <a:gd name="T0" fmla="*/ 205514 w 293329"/>
              <a:gd name="T1" fmla="*/ 246575 h 308881"/>
              <a:gd name="T2" fmla="*/ 256294 w 293329"/>
              <a:gd name="T3" fmla="*/ 239017 h 308881"/>
              <a:gd name="T4" fmla="*/ 261696 w 293329"/>
              <a:gd name="T5" fmla="*/ 226419 h 308881"/>
              <a:gd name="T6" fmla="*/ 23665 w 293329"/>
              <a:gd name="T7" fmla="*/ 235115 h 308881"/>
              <a:gd name="T8" fmla="*/ 11791 w 293329"/>
              <a:gd name="T9" fmla="*/ 217877 h 308881"/>
              <a:gd name="T10" fmla="*/ 11791 w 293329"/>
              <a:gd name="T11" fmla="*/ 287700 h 308881"/>
              <a:gd name="T12" fmla="*/ 36446 w 293329"/>
              <a:gd name="T13" fmla="*/ 220059 h 308881"/>
              <a:gd name="T14" fmla="*/ 57494 w 293329"/>
              <a:gd name="T15" fmla="*/ 208422 h 308881"/>
              <a:gd name="T16" fmla="*/ 200111 w 293329"/>
              <a:gd name="T17" fmla="*/ 234337 h 308881"/>
              <a:gd name="T18" fmla="*/ 267099 w 293329"/>
              <a:gd name="T19" fmla="*/ 218860 h 308881"/>
              <a:gd name="T20" fmla="*/ 284745 w 293329"/>
              <a:gd name="T21" fmla="*/ 234697 h 308881"/>
              <a:gd name="T22" fmla="*/ 130244 w 293329"/>
              <a:gd name="T23" fmla="*/ 309563 h 308881"/>
              <a:gd name="T24" fmla="*/ 58574 w 293329"/>
              <a:gd name="T25" fmla="*/ 292286 h 308881"/>
              <a:gd name="T26" fmla="*/ 278983 w 293329"/>
              <a:gd name="T27" fmla="*/ 241896 h 308881"/>
              <a:gd name="T28" fmla="*/ 160855 w 293329"/>
              <a:gd name="T29" fmla="*/ 273570 h 308881"/>
              <a:gd name="T30" fmla="*/ 123040 w 293329"/>
              <a:gd name="T31" fmla="*/ 261332 h 308881"/>
              <a:gd name="T32" fmla="*/ 193269 w 293329"/>
              <a:gd name="T33" fmla="*/ 241176 h 308881"/>
              <a:gd name="T34" fmla="*/ 57134 w 293329"/>
              <a:gd name="T35" fmla="*/ 218141 h 308881"/>
              <a:gd name="T36" fmla="*/ 11791 w 293329"/>
              <a:gd name="T37" fmla="*/ 208422 h 308881"/>
              <a:gd name="T38" fmla="*/ 45737 w 293329"/>
              <a:gd name="T39" fmla="*/ 285518 h 308881"/>
              <a:gd name="T40" fmla="*/ 0 w 293329"/>
              <a:gd name="T41" fmla="*/ 285518 h 308881"/>
              <a:gd name="T42" fmla="*/ 31475 w 293329"/>
              <a:gd name="T43" fmla="*/ 144641 h 308881"/>
              <a:gd name="T44" fmla="*/ 77323 w 293329"/>
              <a:gd name="T45" fmla="*/ 198654 h 308881"/>
              <a:gd name="T46" fmla="*/ 30043 w 293329"/>
              <a:gd name="T47" fmla="*/ 151165 h 308881"/>
              <a:gd name="T48" fmla="*/ 268772 w 293329"/>
              <a:gd name="T49" fmla="*/ 151074 h 308881"/>
              <a:gd name="T50" fmla="*/ 195703 w 293329"/>
              <a:gd name="T51" fmla="*/ 220591 h 308881"/>
              <a:gd name="T52" fmla="*/ 267697 w 293329"/>
              <a:gd name="T53" fmla="*/ 144624 h 308881"/>
              <a:gd name="T54" fmla="*/ 170606 w 293329"/>
              <a:gd name="T55" fmla="*/ 167842 h 308881"/>
              <a:gd name="T56" fmla="*/ 277503 w 293329"/>
              <a:gd name="T57" fmla="*/ 122255 h 308881"/>
              <a:gd name="T58" fmla="*/ 194081 w 293329"/>
              <a:gd name="T59" fmla="*/ 131947 h 308881"/>
              <a:gd name="T60" fmla="*/ 166273 w 293329"/>
              <a:gd name="T61" fmla="*/ 182558 h 308881"/>
              <a:gd name="T62" fmla="*/ 108852 w 293329"/>
              <a:gd name="T63" fmla="*/ 131947 h 308881"/>
              <a:gd name="T64" fmla="*/ 22179 w 293329"/>
              <a:gd name="T65" fmla="*/ 122255 h 308881"/>
              <a:gd name="T66" fmla="*/ 129437 w 293329"/>
              <a:gd name="T67" fmla="*/ 68414 h 308881"/>
              <a:gd name="T68" fmla="*/ 213452 w 293329"/>
              <a:gd name="T69" fmla="*/ 0 h 308881"/>
              <a:gd name="T70" fmla="*/ 283613 w 293329"/>
              <a:gd name="T71" fmla="*/ 114194 h 308881"/>
              <a:gd name="T72" fmla="*/ 283972 w 293329"/>
              <a:gd name="T73" fmla="*/ 79720 h 308881"/>
              <a:gd name="T74" fmla="*/ 152287 w 293329"/>
              <a:gd name="T75" fmla="*/ 45247 h 308881"/>
              <a:gd name="T76" fmla="*/ 149768 w 293329"/>
              <a:gd name="T77" fmla="*/ 46324 h 308881"/>
              <a:gd name="T78" fmla="*/ 147248 w 293329"/>
              <a:gd name="T79" fmla="*/ 45964 h 308881"/>
              <a:gd name="T80" fmla="*/ 145090 w 293329"/>
              <a:gd name="T81" fmla="*/ 44169 h 308881"/>
              <a:gd name="T82" fmla="*/ 18801 w 293329"/>
              <a:gd name="T83" fmla="*/ 108088 h 308881"/>
              <a:gd name="T84" fmla="*/ 9806 w 293329"/>
              <a:gd name="T85" fmla="*/ 110961 h 30888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93329" h="308881">
                <a:moveTo>
                  <a:pt x="261377" y="225920"/>
                </a:moveTo>
                <a:cubicBezTo>
                  <a:pt x="258859" y="225201"/>
                  <a:pt x="248787" y="229152"/>
                  <a:pt x="240514" y="232744"/>
                </a:cubicBezTo>
                <a:cubicBezTo>
                  <a:pt x="230802" y="237053"/>
                  <a:pt x="218932" y="242081"/>
                  <a:pt x="205263" y="246032"/>
                </a:cubicBezTo>
                <a:cubicBezTo>
                  <a:pt x="205623" y="248187"/>
                  <a:pt x="205623" y="250341"/>
                  <a:pt x="205623" y="252496"/>
                </a:cubicBezTo>
                <a:cubicBezTo>
                  <a:pt x="205623" y="253574"/>
                  <a:pt x="205263" y="254651"/>
                  <a:pt x="204903" y="256088"/>
                </a:cubicBezTo>
                <a:cubicBezTo>
                  <a:pt x="227924" y="250341"/>
                  <a:pt x="244471" y="243518"/>
                  <a:pt x="255982" y="238490"/>
                </a:cubicBezTo>
                <a:cubicBezTo>
                  <a:pt x="257061" y="238131"/>
                  <a:pt x="257780" y="237772"/>
                  <a:pt x="258859" y="237412"/>
                </a:cubicBezTo>
                <a:cubicBezTo>
                  <a:pt x="261737" y="234539"/>
                  <a:pt x="263535" y="231307"/>
                  <a:pt x="263535" y="229511"/>
                </a:cubicBezTo>
                <a:cubicBezTo>
                  <a:pt x="263535" y="229152"/>
                  <a:pt x="263535" y="228075"/>
                  <a:pt x="261377" y="225920"/>
                </a:cubicBezTo>
                <a:close/>
                <a:moveTo>
                  <a:pt x="23636" y="225425"/>
                </a:moveTo>
                <a:cubicBezTo>
                  <a:pt x="26106" y="225425"/>
                  <a:pt x="28222" y="227542"/>
                  <a:pt x="28222" y="230011"/>
                </a:cubicBezTo>
                <a:cubicBezTo>
                  <a:pt x="28222" y="232481"/>
                  <a:pt x="26106" y="234597"/>
                  <a:pt x="23636" y="234597"/>
                </a:cubicBezTo>
                <a:cubicBezTo>
                  <a:pt x="21167" y="234597"/>
                  <a:pt x="19050" y="232481"/>
                  <a:pt x="19050" y="230011"/>
                </a:cubicBezTo>
                <a:cubicBezTo>
                  <a:pt x="19050" y="227542"/>
                  <a:pt x="21167" y="225425"/>
                  <a:pt x="23636" y="225425"/>
                </a:cubicBezTo>
                <a:close/>
                <a:moveTo>
                  <a:pt x="11777" y="217397"/>
                </a:moveTo>
                <a:cubicBezTo>
                  <a:pt x="10350" y="217397"/>
                  <a:pt x="9279" y="218123"/>
                  <a:pt x="9279" y="219574"/>
                </a:cubicBezTo>
                <a:lnTo>
                  <a:pt x="9279" y="284889"/>
                </a:lnTo>
                <a:cubicBezTo>
                  <a:pt x="9279" y="285977"/>
                  <a:pt x="10350" y="287066"/>
                  <a:pt x="11777" y="287066"/>
                </a:cubicBezTo>
                <a:lnTo>
                  <a:pt x="34618" y="287066"/>
                </a:lnTo>
                <a:cubicBezTo>
                  <a:pt x="35332" y="287066"/>
                  <a:pt x="36402" y="285977"/>
                  <a:pt x="36402" y="284889"/>
                </a:cubicBezTo>
                <a:lnTo>
                  <a:pt x="36402" y="219574"/>
                </a:lnTo>
                <a:cubicBezTo>
                  <a:pt x="36402" y="218123"/>
                  <a:pt x="35332" y="217397"/>
                  <a:pt x="34618" y="217397"/>
                </a:cubicBezTo>
                <a:lnTo>
                  <a:pt x="11777" y="217397"/>
                </a:lnTo>
                <a:close/>
                <a:moveTo>
                  <a:pt x="57424" y="207963"/>
                </a:moveTo>
                <a:cubicBezTo>
                  <a:pt x="106344" y="209399"/>
                  <a:pt x="117495" y="214786"/>
                  <a:pt x="127567" y="220174"/>
                </a:cubicBezTo>
                <a:cubicBezTo>
                  <a:pt x="136559" y="224842"/>
                  <a:pt x="144113" y="228793"/>
                  <a:pt x="184760" y="228434"/>
                </a:cubicBezTo>
                <a:cubicBezTo>
                  <a:pt x="185479" y="228434"/>
                  <a:pt x="193752" y="228075"/>
                  <a:pt x="199867" y="233821"/>
                </a:cubicBezTo>
                <a:cubicBezTo>
                  <a:pt x="200587" y="234898"/>
                  <a:pt x="201306" y="235976"/>
                  <a:pt x="202026" y="237053"/>
                </a:cubicBezTo>
                <a:cubicBezTo>
                  <a:pt x="215695" y="233462"/>
                  <a:pt x="227205" y="228434"/>
                  <a:pt x="236917" y="224483"/>
                </a:cubicBezTo>
                <a:cubicBezTo>
                  <a:pt x="252025" y="218019"/>
                  <a:pt x="261017" y="214068"/>
                  <a:pt x="266773" y="218378"/>
                </a:cubicBezTo>
                <a:cubicBezTo>
                  <a:pt x="271809" y="222328"/>
                  <a:pt x="272888" y="226279"/>
                  <a:pt x="272888" y="229152"/>
                </a:cubicBezTo>
                <a:cubicBezTo>
                  <a:pt x="273247" y="230230"/>
                  <a:pt x="272888" y="231307"/>
                  <a:pt x="272528" y="232384"/>
                </a:cubicBezTo>
                <a:cubicBezTo>
                  <a:pt x="277564" y="231307"/>
                  <a:pt x="281161" y="231307"/>
                  <a:pt x="284398" y="234180"/>
                </a:cubicBezTo>
                <a:cubicBezTo>
                  <a:pt x="289434" y="238131"/>
                  <a:pt x="290154" y="242799"/>
                  <a:pt x="290154" y="245673"/>
                </a:cubicBezTo>
                <a:cubicBezTo>
                  <a:pt x="289794" y="254292"/>
                  <a:pt x="280441" y="261116"/>
                  <a:pt x="279362" y="261475"/>
                </a:cubicBezTo>
                <a:cubicBezTo>
                  <a:pt x="231881" y="299543"/>
                  <a:pt x="175407" y="308881"/>
                  <a:pt x="130085" y="308881"/>
                </a:cubicBezTo>
                <a:cubicBezTo>
                  <a:pt x="96992" y="308881"/>
                  <a:pt x="69654" y="303853"/>
                  <a:pt x="56345" y="300621"/>
                </a:cubicBezTo>
                <a:cubicBezTo>
                  <a:pt x="53827" y="300262"/>
                  <a:pt x="52388" y="297748"/>
                  <a:pt x="52748" y="295234"/>
                </a:cubicBezTo>
                <a:cubicBezTo>
                  <a:pt x="53467" y="292720"/>
                  <a:pt x="55985" y="291283"/>
                  <a:pt x="58503" y="291642"/>
                </a:cubicBezTo>
                <a:cubicBezTo>
                  <a:pt x="88718" y="298825"/>
                  <a:pt x="194112" y="317141"/>
                  <a:pt x="273607" y="254292"/>
                </a:cubicBezTo>
                <a:cubicBezTo>
                  <a:pt x="276125" y="252496"/>
                  <a:pt x="280801" y="248187"/>
                  <a:pt x="280801" y="245313"/>
                </a:cubicBezTo>
                <a:cubicBezTo>
                  <a:pt x="280801" y="244236"/>
                  <a:pt x="280801" y="243159"/>
                  <a:pt x="278643" y="241363"/>
                </a:cubicBezTo>
                <a:cubicBezTo>
                  <a:pt x="276844" y="239926"/>
                  <a:pt x="268212" y="243518"/>
                  <a:pt x="259579" y="247109"/>
                </a:cubicBezTo>
                <a:cubicBezTo>
                  <a:pt x="245190" y="253214"/>
                  <a:pt x="223248" y="262552"/>
                  <a:pt x="191234" y="269017"/>
                </a:cubicBezTo>
                <a:cubicBezTo>
                  <a:pt x="183681" y="271890"/>
                  <a:pt x="173609" y="272967"/>
                  <a:pt x="160659" y="272967"/>
                </a:cubicBezTo>
                <a:cubicBezTo>
                  <a:pt x="149509" y="272967"/>
                  <a:pt x="136559" y="272249"/>
                  <a:pt x="121452" y="270094"/>
                </a:cubicBezTo>
                <a:cubicBezTo>
                  <a:pt x="118934" y="269735"/>
                  <a:pt x="117135" y="267580"/>
                  <a:pt x="117495" y="265066"/>
                </a:cubicBezTo>
                <a:cubicBezTo>
                  <a:pt x="117855" y="262193"/>
                  <a:pt x="120013" y="260756"/>
                  <a:pt x="122890" y="260756"/>
                </a:cubicBezTo>
                <a:cubicBezTo>
                  <a:pt x="162098" y="266143"/>
                  <a:pt x="180084" y="263270"/>
                  <a:pt x="188357" y="260038"/>
                </a:cubicBezTo>
                <a:cubicBezTo>
                  <a:pt x="195911" y="257165"/>
                  <a:pt x="195911" y="253214"/>
                  <a:pt x="196270" y="251778"/>
                </a:cubicBezTo>
                <a:cubicBezTo>
                  <a:pt x="196270" y="246750"/>
                  <a:pt x="195551" y="243159"/>
                  <a:pt x="193033" y="240645"/>
                </a:cubicBezTo>
                <a:cubicBezTo>
                  <a:pt x="189796" y="237412"/>
                  <a:pt x="185119" y="237412"/>
                  <a:pt x="185119" y="237412"/>
                </a:cubicBezTo>
                <a:cubicBezTo>
                  <a:pt x="141955" y="238131"/>
                  <a:pt x="132962" y="233462"/>
                  <a:pt x="123250" y="228434"/>
                </a:cubicBezTo>
                <a:cubicBezTo>
                  <a:pt x="114257" y="223765"/>
                  <a:pt x="104186" y="218378"/>
                  <a:pt x="57064" y="217660"/>
                </a:cubicBezTo>
                <a:cubicBezTo>
                  <a:pt x="54546" y="217300"/>
                  <a:pt x="52388" y="215146"/>
                  <a:pt x="52748" y="212632"/>
                </a:cubicBezTo>
                <a:cubicBezTo>
                  <a:pt x="52748" y="210118"/>
                  <a:pt x="54906" y="207963"/>
                  <a:pt x="57424" y="207963"/>
                </a:cubicBezTo>
                <a:close/>
                <a:moveTo>
                  <a:pt x="11777" y="207963"/>
                </a:moveTo>
                <a:lnTo>
                  <a:pt x="34618" y="207963"/>
                </a:lnTo>
                <a:cubicBezTo>
                  <a:pt x="40685" y="207963"/>
                  <a:pt x="45681" y="213043"/>
                  <a:pt x="45681" y="219574"/>
                </a:cubicBezTo>
                <a:lnTo>
                  <a:pt x="45681" y="284889"/>
                </a:lnTo>
                <a:cubicBezTo>
                  <a:pt x="45681" y="291420"/>
                  <a:pt x="40685" y="296500"/>
                  <a:pt x="34618" y="296500"/>
                </a:cubicBezTo>
                <a:lnTo>
                  <a:pt x="11777" y="296500"/>
                </a:lnTo>
                <a:cubicBezTo>
                  <a:pt x="5353" y="296500"/>
                  <a:pt x="0" y="291420"/>
                  <a:pt x="0" y="284889"/>
                </a:cubicBezTo>
                <a:lnTo>
                  <a:pt x="0" y="219574"/>
                </a:lnTo>
                <a:cubicBezTo>
                  <a:pt x="0" y="213043"/>
                  <a:pt x="5353" y="207963"/>
                  <a:pt x="11777" y="207963"/>
                </a:cubicBezTo>
                <a:close/>
                <a:moveTo>
                  <a:pt x="31437" y="144322"/>
                </a:moveTo>
                <a:cubicBezTo>
                  <a:pt x="33584" y="142875"/>
                  <a:pt x="36446" y="143237"/>
                  <a:pt x="37877" y="145769"/>
                </a:cubicBezTo>
                <a:cubicBezTo>
                  <a:pt x="47536" y="160599"/>
                  <a:pt x="60772" y="176152"/>
                  <a:pt x="76871" y="191706"/>
                </a:cubicBezTo>
                <a:cubicBezTo>
                  <a:pt x="78660" y="193514"/>
                  <a:pt x="79017" y="196408"/>
                  <a:pt x="77229" y="198216"/>
                </a:cubicBezTo>
                <a:cubicBezTo>
                  <a:pt x="76155" y="199301"/>
                  <a:pt x="75082" y="199663"/>
                  <a:pt x="73651" y="199663"/>
                </a:cubicBezTo>
                <a:cubicBezTo>
                  <a:pt x="72578" y="199663"/>
                  <a:pt x="71505" y="199301"/>
                  <a:pt x="70789" y="198216"/>
                </a:cubicBezTo>
                <a:cubicBezTo>
                  <a:pt x="53975" y="182301"/>
                  <a:pt x="40381" y="166386"/>
                  <a:pt x="30006" y="150832"/>
                </a:cubicBezTo>
                <a:cubicBezTo>
                  <a:pt x="28575" y="148662"/>
                  <a:pt x="29291" y="145769"/>
                  <a:pt x="31437" y="144322"/>
                </a:cubicBezTo>
                <a:close/>
                <a:moveTo>
                  <a:pt x="267371" y="144305"/>
                </a:moveTo>
                <a:cubicBezTo>
                  <a:pt x="269160" y="145735"/>
                  <a:pt x="269517" y="148596"/>
                  <a:pt x="268444" y="150741"/>
                </a:cubicBezTo>
                <a:cubicBezTo>
                  <a:pt x="253061" y="173624"/>
                  <a:pt x="230523" y="197222"/>
                  <a:pt x="201903" y="220820"/>
                </a:cubicBezTo>
                <a:cubicBezTo>
                  <a:pt x="200830" y="221535"/>
                  <a:pt x="200115" y="221892"/>
                  <a:pt x="199041" y="221892"/>
                </a:cubicBezTo>
                <a:cubicBezTo>
                  <a:pt x="197253" y="221892"/>
                  <a:pt x="196179" y="221535"/>
                  <a:pt x="195464" y="220105"/>
                </a:cubicBezTo>
                <a:cubicBezTo>
                  <a:pt x="193675" y="218317"/>
                  <a:pt x="193675" y="215457"/>
                  <a:pt x="195822" y="213669"/>
                </a:cubicBezTo>
                <a:cubicBezTo>
                  <a:pt x="224084" y="190786"/>
                  <a:pt x="245548" y="167903"/>
                  <a:pt x="260574" y="145735"/>
                </a:cubicBezTo>
                <a:cubicBezTo>
                  <a:pt x="262005" y="143232"/>
                  <a:pt x="265225" y="142875"/>
                  <a:pt x="267371" y="144305"/>
                </a:cubicBezTo>
                <a:close/>
                <a:moveTo>
                  <a:pt x="129279" y="68263"/>
                </a:moveTo>
                <a:cubicBezTo>
                  <a:pt x="131443" y="68263"/>
                  <a:pt x="132886" y="69695"/>
                  <a:pt x="133607" y="71486"/>
                </a:cubicBezTo>
                <a:lnTo>
                  <a:pt x="170398" y="167472"/>
                </a:lnTo>
                <a:lnTo>
                  <a:pt x="186269" y="125210"/>
                </a:lnTo>
                <a:cubicBezTo>
                  <a:pt x="186991" y="123419"/>
                  <a:pt x="188794" y="121986"/>
                  <a:pt x="190958" y="121986"/>
                </a:cubicBezTo>
                <a:lnTo>
                  <a:pt x="277165" y="121986"/>
                </a:lnTo>
                <a:cubicBezTo>
                  <a:pt x="280050" y="121986"/>
                  <a:pt x="282215" y="124135"/>
                  <a:pt x="282215" y="127000"/>
                </a:cubicBezTo>
                <a:cubicBezTo>
                  <a:pt x="282215" y="129507"/>
                  <a:pt x="280050" y="131656"/>
                  <a:pt x="277165" y="131656"/>
                </a:cubicBezTo>
                <a:lnTo>
                  <a:pt x="193844" y="131656"/>
                </a:lnTo>
                <a:lnTo>
                  <a:pt x="174727" y="182156"/>
                </a:lnTo>
                <a:cubicBezTo>
                  <a:pt x="174005" y="183947"/>
                  <a:pt x="172202" y="185380"/>
                  <a:pt x="170398" y="185380"/>
                </a:cubicBezTo>
                <a:cubicBezTo>
                  <a:pt x="168234" y="185380"/>
                  <a:pt x="166792" y="183947"/>
                  <a:pt x="166070" y="182156"/>
                </a:cubicBezTo>
                <a:lnTo>
                  <a:pt x="129279" y="86171"/>
                </a:lnTo>
                <a:lnTo>
                  <a:pt x="113048" y="128433"/>
                </a:lnTo>
                <a:cubicBezTo>
                  <a:pt x="112326" y="130224"/>
                  <a:pt x="110884" y="131656"/>
                  <a:pt x="108719" y="131656"/>
                </a:cubicBezTo>
                <a:lnTo>
                  <a:pt x="22152" y="131656"/>
                </a:lnTo>
                <a:cubicBezTo>
                  <a:pt x="19627" y="131656"/>
                  <a:pt x="17463" y="129507"/>
                  <a:pt x="17463" y="127000"/>
                </a:cubicBezTo>
                <a:cubicBezTo>
                  <a:pt x="17463" y="124135"/>
                  <a:pt x="19627" y="121986"/>
                  <a:pt x="22152" y="121986"/>
                </a:cubicBezTo>
                <a:lnTo>
                  <a:pt x="105473" y="121986"/>
                </a:lnTo>
                <a:lnTo>
                  <a:pt x="124951" y="71486"/>
                </a:lnTo>
                <a:cubicBezTo>
                  <a:pt x="125672" y="69695"/>
                  <a:pt x="127115" y="68263"/>
                  <a:pt x="129279" y="68263"/>
                </a:cubicBezTo>
                <a:close/>
                <a:moveTo>
                  <a:pt x="84182" y="0"/>
                </a:moveTo>
                <a:cubicBezTo>
                  <a:pt x="109696" y="0"/>
                  <a:pt x="134133" y="12541"/>
                  <a:pt x="148866" y="33322"/>
                </a:cubicBezTo>
                <a:cubicBezTo>
                  <a:pt x="163600" y="12541"/>
                  <a:pt x="187677" y="0"/>
                  <a:pt x="213192" y="0"/>
                </a:cubicBezTo>
                <a:cubicBezTo>
                  <a:pt x="257393" y="0"/>
                  <a:pt x="293329" y="35831"/>
                  <a:pt x="293329" y="79544"/>
                </a:cubicBezTo>
                <a:cubicBezTo>
                  <a:pt x="293329" y="89577"/>
                  <a:pt x="291173" y="99968"/>
                  <a:pt x="287938" y="110717"/>
                </a:cubicBezTo>
                <a:cubicBezTo>
                  <a:pt x="287220" y="112867"/>
                  <a:pt x="285423" y="113942"/>
                  <a:pt x="283267" y="113942"/>
                </a:cubicBezTo>
                <a:cubicBezTo>
                  <a:pt x="282907" y="113942"/>
                  <a:pt x="282548" y="113942"/>
                  <a:pt x="281829" y="113942"/>
                </a:cubicBezTo>
                <a:cubicBezTo>
                  <a:pt x="279314" y="112867"/>
                  <a:pt x="278236" y="110358"/>
                  <a:pt x="278954" y="107850"/>
                </a:cubicBezTo>
                <a:cubicBezTo>
                  <a:pt x="282189" y="98176"/>
                  <a:pt x="283626" y="88860"/>
                  <a:pt x="283626" y="79544"/>
                </a:cubicBezTo>
                <a:cubicBezTo>
                  <a:pt x="283626" y="41205"/>
                  <a:pt x="252362" y="9316"/>
                  <a:pt x="213192" y="9316"/>
                </a:cubicBezTo>
                <a:cubicBezTo>
                  <a:pt x="188755" y="9316"/>
                  <a:pt x="165397" y="22573"/>
                  <a:pt x="152819" y="44072"/>
                </a:cubicBezTo>
                <a:cubicBezTo>
                  <a:pt x="152460" y="44430"/>
                  <a:pt x="152460" y="44430"/>
                  <a:pt x="152101" y="45147"/>
                </a:cubicBezTo>
                <a:cubicBezTo>
                  <a:pt x="152101" y="45147"/>
                  <a:pt x="151741" y="45505"/>
                  <a:pt x="151382" y="45505"/>
                </a:cubicBezTo>
                <a:cubicBezTo>
                  <a:pt x="151022" y="45863"/>
                  <a:pt x="151022" y="45863"/>
                  <a:pt x="150663" y="45863"/>
                </a:cubicBezTo>
                <a:cubicBezTo>
                  <a:pt x="150304" y="45863"/>
                  <a:pt x="149944" y="45863"/>
                  <a:pt x="149585" y="46222"/>
                </a:cubicBezTo>
                <a:cubicBezTo>
                  <a:pt x="149226" y="46222"/>
                  <a:pt x="149226" y="46222"/>
                  <a:pt x="148866" y="46222"/>
                </a:cubicBezTo>
                <a:cubicBezTo>
                  <a:pt x="148507" y="46222"/>
                  <a:pt x="148148" y="46222"/>
                  <a:pt x="147788" y="46222"/>
                </a:cubicBezTo>
                <a:cubicBezTo>
                  <a:pt x="147788" y="45863"/>
                  <a:pt x="147429" y="45863"/>
                  <a:pt x="147069" y="45863"/>
                </a:cubicBezTo>
                <a:cubicBezTo>
                  <a:pt x="147069" y="45863"/>
                  <a:pt x="146710" y="45863"/>
                  <a:pt x="146351" y="45505"/>
                </a:cubicBezTo>
                <a:cubicBezTo>
                  <a:pt x="145991" y="45505"/>
                  <a:pt x="145991" y="45147"/>
                  <a:pt x="145632" y="45147"/>
                </a:cubicBezTo>
                <a:cubicBezTo>
                  <a:pt x="145273" y="44430"/>
                  <a:pt x="145273" y="44430"/>
                  <a:pt x="144913" y="44072"/>
                </a:cubicBezTo>
                <a:cubicBezTo>
                  <a:pt x="131976" y="22573"/>
                  <a:pt x="108977" y="9316"/>
                  <a:pt x="84182" y="9316"/>
                </a:cubicBezTo>
                <a:cubicBezTo>
                  <a:pt x="45730" y="9316"/>
                  <a:pt x="13747" y="41205"/>
                  <a:pt x="13747" y="79544"/>
                </a:cubicBezTo>
                <a:cubicBezTo>
                  <a:pt x="13747" y="88860"/>
                  <a:pt x="15544" y="98176"/>
                  <a:pt x="18778" y="107850"/>
                </a:cubicBezTo>
                <a:cubicBezTo>
                  <a:pt x="19497" y="110358"/>
                  <a:pt x="18059" y="112867"/>
                  <a:pt x="15903" y="113942"/>
                </a:cubicBezTo>
                <a:cubicBezTo>
                  <a:pt x="15184" y="113942"/>
                  <a:pt x="14825" y="113942"/>
                  <a:pt x="14466" y="113942"/>
                </a:cubicBezTo>
                <a:cubicBezTo>
                  <a:pt x="12309" y="113942"/>
                  <a:pt x="10513" y="112867"/>
                  <a:pt x="9794" y="110717"/>
                </a:cubicBezTo>
                <a:cubicBezTo>
                  <a:pt x="6200" y="99968"/>
                  <a:pt x="4763" y="89577"/>
                  <a:pt x="4763" y="79544"/>
                </a:cubicBezTo>
                <a:cubicBezTo>
                  <a:pt x="4763" y="35831"/>
                  <a:pt x="40340" y="0"/>
                  <a:pt x="8418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6" name="Freeform 438">
            <a:extLst>
              <a:ext uri="{FF2B5EF4-FFF2-40B4-BE49-F238E27FC236}">
                <a16:creationId xmlns:a16="http://schemas.microsoft.com/office/drawing/2014/main" id="{AEF4B677-5FF7-6B44-9034-F243FEC50FC9}"/>
              </a:ext>
            </a:extLst>
          </p:cNvPr>
          <p:cNvSpPr>
            <a:spLocks noChangeArrowheads="1"/>
          </p:cNvSpPr>
          <p:nvPr/>
        </p:nvSpPr>
        <p:spPr bwMode="auto">
          <a:xfrm>
            <a:off x="8206443" y="8747601"/>
            <a:ext cx="1167870" cy="1125942"/>
          </a:xfrm>
          <a:custGeom>
            <a:avLst/>
            <a:gdLst>
              <a:gd name="T0" fmla="*/ 236637 w 309202"/>
              <a:gd name="T1" fmla="*/ 265068 h 298089"/>
              <a:gd name="T2" fmla="*/ 76112 w 309202"/>
              <a:gd name="T3" fmla="*/ 255898 h 298089"/>
              <a:gd name="T4" fmla="*/ 71520 w 309202"/>
              <a:gd name="T5" fmla="*/ 260299 h 298089"/>
              <a:gd name="T6" fmla="*/ 207818 w 309202"/>
              <a:gd name="T7" fmla="*/ 260850 h 298089"/>
              <a:gd name="T8" fmla="*/ 235960 w 309202"/>
              <a:gd name="T9" fmla="*/ 232649 h 298089"/>
              <a:gd name="T10" fmla="*/ 75767 w 309202"/>
              <a:gd name="T11" fmla="*/ 289412 h 298089"/>
              <a:gd name="T12" fmla="*/ 195314 w 309202"/>
              <a:gd name="T13" fmla="*/ 178015 h 298089"/>
              <a:gd name="T14" fmla="*/ 214386 w 309202"/>
              <a:gd name="T15" fmla="*/ 187211 h 298089"/>
              <a:gd name="T16" fmla="*/ 195314 w 309202"/>
              <a:gd name="T17" fmla="*/ 178015 h 298089"/>
              <a:gd name="T18" fmla="*/ 198798 w 309202"/>
              <a:gd name="T19" fmla="*/ 256511 h 298089"/>
              <a:gd name="T20" fmla="*/ 286472 w 309202"/>
              <a:gd name="T21" fmla="*/ 256511 h 298089"/>
              <a:gd name="T22" fmla="*/ 291883 w 309202"/>
              <a:gd name="T23" fmla="*/ 180949 h 298089"/>
              <a:gd name="T24" fmla="*/ 83973 w 309202"/>
              <a:gd name="T25" fmla="*/ 128867 h 298089"/>
              <a:gd name="T26" fmla="*/ 77865 w 309202"/>
              <a:gd name="T27" fmla="*/ 153913 h 298089"/>
              <a:gd name="T28" fmla="*/ 56664 w 309202"/>
              <a:gd name="T29" fmla="*/ 165005 h 298089"/>
              <a:gd name="T30" fmla="*/ 82535 w 309202"/>
              <a:gd name="T31" fmla="*/ 171803 h 298089"/>
              <a:gd name="T32" fmla="*/ 93675 w 309202"/>
              <a:gd name="T33" fmla="*/ 192196 h 298089"/>
              <a:gd name="T34" fmla="*/ 99783 w 309202"/>
              <a:gd name="T35" fmla="*/ 166794 h 298089"/>
              <a:gd name="T36" fmla="*/ 120984 w 309202"/>
              <a:gd name="T37" fmla="*/ 155701 h 298089"/>
              <a:gd name="T38" fmla="*/ 95471 w 309202"/>
              <a:gd name="T39" fmla="*/ 149262 h 298089"/>
              <a:gd name="T40" fmla="*/ 83973 w 309202"/>
              <a:gd name="T41" fmla="*/ 128867 h 298089"/>
              <a:gd name="T42" fmla="*/ 104455 w 309202"/>
              <a:gd name="T43" fmla="*/ 130299 h 298089"/>
              <a:gd name="T44" fmla="*/ 129968 w 309202"/>
              <a:gd name="T45" fmla="*/ 155701 h 298089"/>
              <a:gd name="T46" fmla="*/ 104455 w 309202"/>
              <a:gd name="T47" fmla="*/ 176096 h 298089"/>
              <a:gd name="T48" fmla="*/ 83973 w 309202"/>
              <a:gd name="T49" fmla="*/ 201499 h 298089"/>
              <a:gd name="T50" fmla="*/ 58460 w 309202"/>
              <a:gd name="T51" fmla="*/ 176096 h 298089"/>
              <a:gd name="T52" fmla="*/ 58460 w 309202"/>
              <a:gd name="T53" fmla="*/ 144610 h 298089"/>
              <a:gd name="T54" fmla="*/ 83973 w 309202"/>
              <a:gd name="T55" fmla="*/ 119207 h 298089"/>
              <a:gd name="T56" fmla="*/ 251474 w 309202"/>
              <a:gd name="T57" fmla="*/ 156364 h 298089"/>
              <a:gd name="T58" fmla="*/ 177511 w 309202"/>
              <a:gd name="T59" fmla="*/ 88755 h 298089"/>
              <a:gd name="T60" fmla="*/ 9741 w 309202"/>
              <a:gd name="T61" fmla="*/ 242410 h 298089"/>
              <a:gd name="T62" fmla="*/ 75767 w 309202"/>
              <a:gd name="T63" fmla="*/ 223610 h 298089"/>
              <a:gd name="T64" fmla="*/ 168491 w 309202"/>
              <a:gd name="T65" fmla="*/ 88755 h 298089"/>
              <a:gd name="T66" fmla="*/ 163079 w 309202"/>
              <a:gd name="T67" fmla="*/ 63448 h 298089"/>
              <a:gd name="T68" fmla="*/ 183645 w 309202"/>
              <a:gd name="T69" fmla="*/ 63448 h 298089"/>
              <a:gd name="T70" fmla="*/ 193025 w 309202"/>
              <a:gd name="T71" fmla="*/ 60917 h 298089"/>
              <a:gd name="T72" fmla="*/ 244259 w 309202"/>
              <a:gd name="T73" fmla="*/ 96348 h 298089"/>
              <a:gd name="T74" fmla="*/ 309563 w 309202"/>
              <a:gd name="T75" fmla="*/ 193964 h 298089"/>
              <a:gd name="T76" fmla="*/ 273123 w 309202"/>
              <a:gd name="T77" fmla="*/ 265550 h 298089"/>
              <a:gd name="T78" fmla="*/ 172821 w 309202"/>
              <a:gd name="T79" fmla="*/ 265550 h 298089"/>
              <a:gd name="T80" fmla="*/ 38605 w 309202"/>
              <a:gd name="T81" fmla="*/ 265550 h 298089"/>
              <a:gd name="T82" fmla="*/ 0 w 309202"/>
              <a:gd name="T83" fmla="*/ 97794 h 298089"/>
              <a:gd name="T84" fmla="*/ 154060 w 309202"/>
              <a:gd name="T85" fmla="*/ 60917 h 298089"/>
              <a:gd name="T86" fmla="*/ 228272 w 309202"/>
              <a:gd name="T87" fmla="*/ 17727 h 298089"/>
              <a:gd name="T88" fmla="*/ 205351 w 309202"/>
              <a:gd name="T89" fmla="*/ 44136 h 298089"/>
              <a:gd name="T90" fmla="*/ 221724 w 309202"/>
              <a:gd name="T91" fmla="*/ 17727 h 298089"/>
              <a:gd name="T92" fmla="*/ 145262 w 309202"/>
              <a:gd name="T93" fmla="*/ 36068 h 298089"/>
              <a:gd name="T94" fmla="*/ 139077 w 309202"/>
              <a:gd name="T95" fmla="*/ 43036 h 298089"/>
              <a:gd name="T96" fmla="*/ 173239 w 309202"/>
              <a:gd name="T97" fmla="*/ 0 h 298089"/>
              <a:gd name="T98" fmla="*/ 173239 w 309202"/>
              <a:gd name="T99" fmla="*/ 36192 h 298089"/>
              <a:gd name="T100" fmla="*/ 173239 w 309202"/>
              <a:gd name="T101" fmla="*/ 0 h 2980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09202" h="298089">
                <a:moveTo>
                  <a:pt x="236361" y="255588"/>
                </a:moveTo>
                <a:cubicBezTo>
                  <a:pt x="238831" y="255588"/>
                  <a:pt x="240947" y="257420"/>
                  <a:pt x="240947" y="259984"/>
                </a:cubicBezTo>
                <a:cubicBezTo>
                  <a:pt x="240947" y="262915"/>
                  <a:pt x="238831" y="264747"/>
                  <a:pt x="236361" y="264747"/>
                </a:cubicBezTo>
                <a:cubicBezTo>
                  <a:pt x="233892" y="264747"/>
                  <a:pt x="231775" y="262915"/>
                  <a:pt x="231775" y="259984"/>
                </a:cubicBezTo>
                <a:cubicBezTo>
                  <a:pt x="231775" y="257420"/>
                  <a:pt x="233892" y="255588"/>
                  <a:pt x="236361" y="255588"/>
                </a:cubicBezTo>
                <a:close/>
                <a:moveTo>
                  <a:pt x="76023" y="255588"/>
                </a:moveTo>
                <a:cubicBezTo>
                  <a:pt x="78492" y="255588"/>
                  <a:pt x="80609" y="257420"/>
                  <a:pt x="80609" y="259984"/>
                </a:cubicBezTo>
                <a:cubicBezTo>
                  <a:pt x="80609" y="262915"/>
                  <a:pt x="78492" y="264747"/>
                  <a:pt x="76023" y="264747"/>
                </a:cubicBezTo>
                <a:cubicBezTo>
                  <a:pt x="73554" y="264747"/>
                  <a:pt x="71437" y="262915"/>
                  <a:pt x="71437" y="259984"/>
                </a:cubicBezTo>
                <a:cubicBezTo>
                  <a:pt x="71437" y="257420"/>
                  <a:pt x="73554" y="255588"/>
                  <a:pt x="76023" y="255588"/>
                </a:cubicBezTo>
                <a:close/>
                <a:moveTo>
                  <a:pt x="235685" y="232368"/>
                </a:moveTo>
                <a:cubicBezTo>
                  <a:pt x="220189" y="232368"/>
                  <a:pt x="207576" y="245367"/>
                  <a:pt x="207576" y="260534"/>
                </a:cubicBezTo>
                <a:cubicBezTo>
                  <a:pt x="207576" y="276062"/>
                  <a:pt x="220189" y="289062"/>
                  <a:pt x="235685" y="289062"/>
                </a:cubicBezTo>
                <a:cubicBezTo>
                  <a:pt x="251181" y="289062"/>
                  <a:pt x="263795" y="276062"/>
                  <a:pt x="263795" y="260534"/>
                </a:cubicBezTo>
                <a:cubicBezTo>
                  <a:pt x="263795" y="245367"/>
                  <a:pt x="251181" y="232368"/>
                  <a:pt x="235685" y="232368"/>
                </a:cubicBezTo>
                <a:close/>
                <a:moveTo>
                  <a:pt x="75679" y="232368"/>
                </a:moveTo>
                <a:cubicBezTo>
                  <a:pt x="60182" y="232368"/>
                  <a:pt x="47569" y="245367"/>
                  <a:pt x="47569" y="260534"/>
                </a:cubicBezTo>
                <a:cubicBezTo>
                  <a:pt x="47569" y="276062"/>
                  <a:pt x="60182" y="289062"/>
                  <a:pt x="75679" y="289062"/>
                </a:cubicBezTo>
                <a:cubicBezTo>
                  <a:pt x="91175" y="289062"/>
                  <a:pt x="103788" y="276062"/>
                  <a:pt x="103788" y="260534"/>
                </a:cubicBezTo>
                <a:cubicBezTo>
                  <a:pt x="103788" y="245367"/>
                  <a:pt x="91175" y="232368"/>
                  <a:pt x="75679" y="232368"/>
                </a:cubicBezTo>
                <a:close/>
                <a:moveTo>
                  <a:pt x="195086" y="177800"/>
                </a:moveTo>
                <a:lnTo>
                  <a:pt x="214136" y="177800"/>
                </a:lnTo>
                <a:cubicBezTo>
                  <a:pt x="216605" y="177800"/>
                  <a:pt x="218722" y="179841"/>
                  <a:pt x="218722" y="182222"/>
                </a:cubicBezTo>
                <a:cubicBezTo>
                  <a:pt x="218722" y="184603"/>
                  <a:pt x="216605" y="186985"/>
                  <a:pt x="214136" y="186985"/>
                </a:cubicBezTo>
                <a:lnTo>
                  <a:pt x="195086" y="186985"/>
                </a:lnTo>
                <a:cubicBezTo>
                  <a:pt x="192617" y="186985"/>
                  <a:pt x="190500" y="184603"/>
                  <a:pt x="190500" y="182222"/>
                </a:cubicBezTo>
                <a:cubicBezTo>
                  <a:pt x="190500" y="179841"/>
                  <a:pt x="192617" y="177800"/>
                  <a:pt x="195086" y="177800"/>
                </a:cubicBezTo>
                <a:close/>
                <a:moveTo>
                  <a:pt x="177304" y="165563"/>
                </a:moveTo>
                <a:lnTo>
                  <a:pt x="177304" y="256201"/>
                </a:lnTo>
                <a:lnTo>
                  <a:pt x="198566" y="256201"/>
                </a:lnTo>
                <a:cubicBezTo>
                  <a:pt x="201089" y="237423"/>
                  <a:pt x="216585" y="223340"/>
                  <a:pt x="235685" y="223340"/>
                </a:cubicBezTo>
                <a:cubicBezTo>
                  <a:pt x="254785" y="223340"/>
                  <a:pt x="270642" y="237423"/>
                  <a:pt x="272804" y="256201"/>
                </a:cubicBezTo>
                <a:lnTo>
                  <a:pt x="286138" y="256201"/>
                </a:lnTo>
                <a:cubicBezTo>
                  <a:pt x="293706" y="256201"/>
                  <a:pt x="299832" y="249701"/>
                  <a:pt x="299832" y="242117"/>
                </a:cubicBezTo>
                <a:lnTo>
                  <a:pt x="299832" y="193729"/>
                </a:lnTo>
                <a:cubicBezTo>
                  <a:pt x="299832" y="187952"/>
                  <a:pt x="296589" y="183257"/>
                  <a:pt x="291543" y="180730"/>
                </a:cubicBezTo>
                <a:lnTo>
                  <a:pt x="256227" y="165563"/>
                </a:lnTo>
                <a:lnTo>
                  <a:pt x="177304" y="165563"/>
                </a:lnTo>
                <a:close/>
                <a:moveTo>
                  <a:pt x="83875" y="128711"/>
                </a:moveTo>
                <a:cubicBezTo>
                  <a:pt x="82798" y="128711"/>
                  <a:pt x="82439" y="129069"/>
                  <a:pt x="82439" y="130141"/>
                </a:cubicBezTo>
                <a:lnTo>
                  <a:pt x="82439" y="149081"/>
                </a:lnTo>
                <a:cubicBezTo>
                  <a:pt x="82439" y="151582"/>
                  <a:pt x="80286" y="153727"/>
                  <a:pt x="77774" y="153727"/>
                </a:cubicBezTo>
                <a:lnTo>
                  <a:pt x="58392" y="153727"/>
                </a:lnTo>
                <a:cubicBezTo>
                  <a:pt x="57674" y="153727"/>
                  <a:pt x="56598" y="154441"/>
                  <a:pt x="56598" y="155513"/>
                </a:cubicBezTo>
                <a:lnTo>
                  <a:pt x="56598" y="164805"/>
                </a:lnTo>
                <a:cubicBezTo>
                  <a:pt x="56598" y="165877"/>
                  <a:pt x="57674" y="166592"/>
                  <a:pt x="58392" y="166592"/>
                </a:cubicBezTo>
                <a:lnTo>
                  <a:pt x="77774" y="166592"/>
                </a:lnTo>
                <a:cubicBezTo>
                  <a:pt x="80286" y="166592"/>
                  <a:pt x="82439" y="168736"/>
                  <a:pt x="82439" y="171595"/>
                </a:cubicBezTo>
                <a:lnTo>
                  <a:pt x="82439" y="190177"/>
                </a:lnTo>
                <a:cubicBezTo>
                  <a:pt x="82439" y="191249"/>
                  <a:pt x="82798" y="191964"/>
                  <a:pt x="83875" y="191964"/>
                </a:cubicBezTo>
                <a:lnTo>
                  <a:pt x="93566" y="191964"/>
                </a:lnTo>
                <a:cubicBezTo>
                  <a:pt x="94284" y="191964"/>
                  <a:pt x="95360" y="191249"/>
                  <a:pt x="95360" y="190177"/>
                </a:cubicBezTo>
                <a:lnTo>
                  <a:pt x="95360" y="171595"/>
                </a:lnTo>
                <a:cubicBezTo>
                  <a:pt x="95360" y="168736"/>
                  <a:pt x="97155" y="166592"/>
                  <a:pt x="99667" y="166592"/>
                </a:cubicBezTo>
                <a:lnTo>
                  <a:pt x="119049" y="166592"/>
                </a:lnTo>
                <a:cubicBezTo>
                  <a:pt x="119766" y="166592"/>
                  <a:pt x="120843" y="165877"/>
                  <a:pt x="120843" y="164805"/>
                </a:cubicBezTo>
                <a:lnTo>
                  <a:pt x="120843" y="155513"/>
                </a:lnTo>
                <a:cubicBezTo>
                  <a:pt x="120843" y="154441"/>
                  <a:pt x="119766" y="153727"/>
                  <a:pt x="119049" y="153727"/>
                </a:cubicBezTo>
                <a:lnTo>
                  <a:pt x="99667" y="153727"/>
                </a:lnTo>
                <a:cubicBezTo>
                  <a:pt x="97155" y="153727"/>
                  <a:pt x="95360" y="151582"/>
                  <a:pt x="95360" y="149081"/>
                </a:cubicBezTo>
                <a:lnTo>
                  <a:pt x="95360" y="130141"/>
                </a:lnTo>
                <a:cubicBezTo>
                  <a:pt x="95360" y="129069"/>
                  <a:pt x="94284" y="128711"/>
                  <a:pt x="93566" y="128711"/>
                </a:cubicBezTo>
                <a:lnTo>
                  <a:pt x="83875" y="128711"/>
                </a:lnTo>
                <a:close/>
                <a:moveTo>
                  <a:pt x="83875" y="119063"/>
                </a:moveTo>
                <a:lnTo>
                  <a:pt x="93566" y="119063"/>
                </a:lnTo>
                <a:cubicBezTo>
                  <a:pt x="99667" y="119063"/>
                  <a:pt x="104333" y="124066"/>
                  <a:pt x="104333" y="130141"/>
                </a:cubicBezTo>
                <a:lnTo>
                  <a:pt x="104333" y="144435"/>
                </a:lnTo>
                <a:lnTo>
                  <a:pt x="119049" y="144435"/>
                </a:lnTo>
                <a:cubicBezTo>
                  <a:pt x="124791" y="144435"/>
                  <a:pt x="129816" y="149438"/>
                  <a:pt x="129816" y="155513"/>
                </a:cubicBezTo>
                <a:lnTo>
                  <a:pt x="129816" y="164805"/>
                </a:lnTo>
                <a:cubicBezTo>
                  <a:pt x="129816" y="170880"/>
                  <a:pt x="124791" y="175883"/>
                  <a:pt x="119049" y="175883"/>
                </a:cubicBezTo>
                <a:lnTo>
                  <a:pt x="104333" y="175883"/>
                </a:lnTo>
                <a:lnTo>
                  <a:pt x="104333" y="190177"/>
                </a:lnTo>
                <a:cubicBezTo>
                  <a:pt x="104333" y="196252"/>
                  <a:pt x="99667" y="201255"/>
                  <a:pt x="93566" y="201255"/>
                </a:cubicBezTo>
                <a:lnTo>
                  <a:pt x="83875" y="201255"/>
                </a:lnTo>
                <a:cubicBezTo>
                  <a:pt x="77774" y="201255"/>
                  <a:pt x="73108" y="196252"/>
                  <a:pt x="73108" y="190177"/>
                </a:cubicBezTo>
                <a:lnTo>
                  <a:pt x="73108" y="175883"/>
                </a:lnTo>
                <a:lnTo>
                  <a:pt x="58392" y="175883"/>
                </a:lnTo>
                <a:cubicBezTo>
                  <a:pt x="52291" y="175883"/>
                  <a:pt x="47625" y="170880"/>
                  <a:pt x="47625" y="164805"/>
                </a:cubicBezTo>
                <a:lnTo>
                  <a:pt x="47625" y="155513"/>
                </a:lnTo>
                <a:cubicBezTo>
                  <a:pt x="47625" y="149438"/>
                  <a:pt x="52291" y="144435"/>
                  <a:pt x="58392" y="144435"/>
                </a:cubicBezTo>
                <a:lnTo>
                  <a:pt x="73108" y="144435"/>
                </a:lnTo>
                <a:lnTo>
                  <a:pt x="73108" y="130141"/>
                </a:lnTo>
                <a:cubicBezTo>
                  <a:pt x="73108" y="124066"/>
                  <a:pt x="77774" y="119063"/>
                  <a:pt x="83875" y="119063"/>
                </a:cubicBezTo>
                <a:close/>
                <a:moveTo>
                  <a:pt x="177304" y="88648"/>
                </a:moveTo>
                <a:lnTo>
                  <a:pt x="177304" y="156175"/>
                </a:lnTo>
                <a:lnTo>
                  <a:pt x="251181" y="156175"/>
                </a:lnTo>
                <a:lnTo>
                  <a:pt x="234965" y="98759"/>
                </a:lnTo>
                <a:cubicBezTo>
                  <a:pt x="233163" y="92620"/>
                  <a:pt x="227757" y="88648"/>
                  <a:pt x="221270" y="88648"/>
                </a:cubicBezTo>
                <a:lnTo>
                  <a:pt x="177304" y="88648"/>
                </a:lnTo>
                <a:close/>
                <a:moveTo>
                  <a:pt x="19100" y="88648"/>
                </a:moveTo>
                <a:cubicBezTo>
                  <a:pt x="13694" y="88648"/>
                  <a:pt x="9730" y="92620"/>
                  <a:pt x="9730" y="97676"/>
                </a:cubicBezTo>
                <a:lnTo>
                  <a:pt x="9730" y="242117"/>
                </a:lnTo>
                <a:cubicBezTo>
                  <a:pt x="9730" y="249701"/>
                  <a:pt x="15856" y="256201"/>
                  <a:pt x="23424" y="256201"/>
                </a:cubicBezTo>
                <a:lnTo>
                  <a:pt x="38560" y="256201"/>
                </a:lnTo>
                <a:cubicBezTo>
                  <a:pt x="40722" y="237423"/>
                  <a:pt x="56579" y="223340"/>
                  <a:pt x="75679" y="223340"/>
                </a:cubicBezTo>
                <a:cubicBezTo>
                  <a:pt x="94778" y="223340"/>
                  <a:pt x="110635" y="237423"/>
                  <a:pt x="112797" y="256201"/>
                </a:cubicBezTo>
                <a:lnTo>
                  <a:pt x="168295" y="256201"/>
                </a:lnTo>
                <a:lnTo>
                  <a:pt x="168295" y="88648"/>
                </a:lnTo>
                <a:lnTo>
                  <a:pt x="19100" y="88648"/>
                </a:lnTo>
                <a:close/>
                <a:moveTo>
                  <a:pt x="173340" y="55788"/>
                </a:moveTo>
                <a:cubicBezTo>
                  <a:pt x="168295" y="55788"/>
                  <a:pt x="163970" y="59038"/>
                  <a:pt x="162889" y="63371"/>
                </a:cubicBezTo>
                <a:lnTo>
                  <a:pt x="158204" y="79259"/>
                </a:lnTo>
                <a:lnTo>
                  <a:pt x="188116" y="79259"/>
                </a:lnTo>
                <a:lnTo>
                  <a:pt x="183431" y="63371"/>
                </a:lnTo>
                <a:cubicBezTo>
                  <a:pt x="182350" y="59038"/>
                  <a:pt x="178025" y="55788"/>
                  <a:pt x="173340" y="55788"/>
                </a:cubicBezTo>
                <a:close/>
                <a:moveTo>
                  <a:pt x="173340" y="46038"/>
                </a:moveTo>
                <a:cubicBezTo>
                  <a:pt x="181989" y="46038"/>
                  <a:pt x="190278" y="52538"/>
                  <a:pt x="192800" y="60843"/>
                </a:cubicBezTo>
                <a:lnTo>
                  <a:pt x="197846" y="79259"/>
                </a:lnTo>
                <a:lnTo>
                  <a:pt x="221270" y="79259"/>
                </a:lnTo>
                <a:cubicBezTo>
                  <a:pt x="231721" y="79259"/>
                  <a:pt x="241091" y="86120"/>
                  <a:pt x="243974" y="96231"/>
                </a:cubicBezTo>
                <a:lnTo>
                  <a:pt x="260912" y="157619"/>
                </a:lnTo>
                <a:lnTo>
                  <a:pt x="295147" y="172424"/>
                </a:lnTo>
                <a:cubicBezTo>
                  <a:pt x="303796" y="176035"/>
                  <a:pt x="309202" y="184341"/>
                  <a:pt x="309202" y="193729"/>
                </a:cubicBezTo>
                <a:lnTo>
                  <a:pt x="309202" y="242117"/>
                </a:lnTo>
                <a:cubicBezTo>
                  <a:pt x="309202" y="254756"/>
                  <a:pt x="299111" y="265229"/>
                  <a:pt x="286138" y="265229"/>
                </a:cubicBezTo>
                <a:lnTo>
                  <a:pt x="272804" y="265229"/>
                </a:lnTo>
                <a:cubicBezTo>
                  <a:pt x="270642" y="284006"/>
                  <a:pt x="254785" y="298089"/>
                  <a:pt x="235685" y="298089"/>
                </a:cubicBezTo>
                <a:cubicBezTo>
                  <a:pt x="216585" y="298089"/>
                  <a:pt x="201089" y="284006"/>
                  <a:pt x="198566" y="265229"/>
                </a:cubicBezTo>
                <a:lnTo>
                  <a:pt x="172619" y="265229"/>
                </a:lnTo>
                <a:lnTo>
                  <a:pt x="112797" y="265229"/>
                </a:lnTo>
                <a:cubicBezTo>
                  <a:pt x="110635" y="284006"/>
                  <a:pt x="94778" y="298089"/>
                  <a:pt x="75679" y="298089"/>
                </a:cubicBezTo>
                <a:cubicBezTo>
                  <a:pt x="56579" y="298089"/>
                  <a:pt x="40722" y="284006"/>
                  <a:pt x="38560" y="265229"/>
                </a:cubicBezTo>
                <a:lnTo>
                  <a:pt x="23424" y="265229"/>
                </a:lnTo>
                <a:cubicBezTo>
                  <a:pt x="10811" y="265229"/>
                  <a:pt x="0" y="254756"/>
                  <a:pt x="0" y="242117"/>
                </a:cubicBezTo>
                <a:lnTo>
                  <a:pt x="0" y="97676"/>
                </a:lnTo>
                <a:cubicBezTo>
                  <a:pt x="0" y="87565"/>
                  <a:pt x="8649" y="79259"/>
                  <a:pt x="19100" y="79259"/>
                </a:cubicBezTo>
                <a:lnTo>
                  <a:pt x="148474" y="79259"/>
                </a:lnTo>
                <a:lnTo>
                  <a:pt x="153880" y="60843"/>
                </a:lnTo>
                <a:cubicBezTo>
                  <a:pt x="156403" y="52177"/>
                  <a:pt x="163970" y="46038"/>
                  <a:pt x="173340" y="46038"/>
                </a:cubicBezTo>
                <a:close/>
                <a:moveTo>
                  <a:pt x="221465" y="17706"/>
                </a:moveTo>
                <a:cubicBezTo>
                  <a:pt x="223646" y="15875"/>
                  <a:pt x="226553" y="15875"/>
                  <a:pt x="228006" y="17706"/>
                </a:cubicBezTo>
                <a:cubicBezTo>
                  <a:pt x="229823" y="19905"/>
                  <a:pt x="229823" y="22835"/>
                  <a:pt x="228006" y="24667"/>
                </a:cubicBezTo>
                <a:lnTo>
                  <a:pt x="208383" y="42984"/>
                </a:lnTo>
                <a:cubicBezTo>
                  <a:pt x="207293" y="43717"/>
                  <a:pt x="206203" y="44083"/>
                  <a:pt x="205112" y="44083"/>
                </a:cubicBezTo>
                <a:cubicBezTo>
                  <a:pt x="203659" y="44083"/>
                  <a:pt x="202569" y="43717"/>
                  <a:pt x="201842" y="42618"/>
                </a:cubicBezTo>
                <a:cubicBezTo>
                  <a:pt x="200025" y="40786"/>
                  <a:pt x="200025" y="37489"/>
                  <a:pt x="201842" y="36024"/>
                </a:cubicBezTo>
                <a:lnTo>
                  <a:pt x="221465" y="17706"/>
                </a:lnTo>
                <a:close/>
                <a:moveTo>
                  <a:pt x="119292" y="17706"/>
                </a:moveTo>
                <a:cubicBezTo>
                  <a:pt x="121109" y="15875"/>
                  <a:pt x="124016" y="15875"/>
                  <a:pt x="125833" y="17706"/>
                </a:cubicBezTo>
                <a:lnTo>
                  <a:pt x="145093" y="36024"/>
                </a:lnTo>
                <a:cubicBezTo>
                  <a:pt x="147273" y="37489"/>
                  <a:pt x="147273" y="40786"/>
                  <a:pt x="145820" y="42618"/>
                </a:cubicBezTo>
                <a:cubicBezTo>
                  <a:pt x="144730" y="43717"/>
                  <a:pt x="143276" y="44083"/>
                  <a:pt x="142186" y="44083"/>
                </a:cubicBezTo>
                <a:cubicBezTo>
                  <a:pt x="141096" y="44083"/>
                  <a:pt x="140006" y="43717"/>
                  <a:pt x="138915" y="42984"/>
                </a:cubicBezTo>
                <a:lnTo>
                  <a:pt x="119292" y="24667"/>
                </a:lnTo>
                <a:cubicBezTo>
                  <a:pt x="117475" y="22835"/>
                  <a:pt x="117475" y="19905"/>
                  <a:pt x="119292" y="17706"/>
                </a:cubicBezTo>
                <a:close/>
                <a:moveTo>
                  <a:pt x="173037" y="0"/>
                </a:moveTo>
                <a:cubicBezTo>
                  <a:pt x="175602" y="0"/>
                  <a:pt x="177434" y="2191"/>
                  <a:pt x="177434" y="4746"/>
                </a:cubicBezTo>
                <a:lnTo>
                  <a:pt x="177434" y="31766"/>
                </a:lnTo>
                <a:cubicBezTo>
                  <a:pt x="177434" y="34322"/>
                  <a:pt x="175602" y="36148"/>
                  <a:pt x="173037" y="36148"/>
                </a:cubicBezTo>
                <a:cubicBezTo>
                  <a:pt x="170473" y="36148"/>
                  <a:pt x="168275" y="34322"/>
                  <a:pt x="168275" y="31766"/>
                </a:cubicBezTo>
                <a:lnTo>
                  <a:pt x="168275" y="4746"/>
                </a:lnTo>
                <a:cubicBezTo>
                  <a:pt x="168275" y="2191"/>
                  <a:pt x="170473" y="0"/>
                  <a:pt x="173037"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7" name="Freeform 437">
            <a:extLst>
              <a:ext uri="{FF2B5EF4-FFF2-40B4-BE49-F238E27FC236}">
                <a16:creationId xmlns:a16="http://schemas.microsoft.com/office/drawing/2014/main" id="{C2872882-9A00-564F-A0DF-2DA8CBA778E5}"/>
              </a:ext>
            </a:extLst>
          </p:cNvPr>
          <p:cNvSpPr>
            <a:spLocks noChangeArrowheads="1"/>
          </p:cNvSpPr>
          <p:nvPr/>
        </p:nvSpPr>
        <p:spPr bwMode="auto">
          <a:xfrm>
            <a:off x="10252165" y="4215864"/>
            <a:ext cx="1161880" cy="994186"/>
          </a:xfrm>
          <a:custGeom>
            <a:avLst/>
            <a:gdLst>
              <a:gd name="T0" fmla="*/ 187394 w 308190"/>
              <a:gd name="T1" fmla="*/ 254164 h 263166"/>
              <a:gd name="T2" fmla="*/ 236919 w 308190"/>
              <a:gd name="T3" fmla="*/ 224643 h 263166"/>
              <a:gd name="T4" fmla="*/ 142551 w 308190"/>
              <a:gd name="T5" fmla="*/ 139891 h 263166"/>
              <a:gd name="T6" fmla="*/ 147271 w 308190"/>
              <a:gd name="T7" fmla="*/ 156622 h 263166"/>
              <a:gd name="T8" fmla="*/ 163969 w 308190"/>
              <a:gd name="T9" fmla="*/ 161351 h 263166"/>
              <a:gd name="T10" fmla="*/ 147271 w 308190"/>
              <a:gd name="T11" fmla="*/ 166079 h 263166"/>
              <a:gd name="T12" fmla="*/ 142551 w 308190"/>
              <a:gd name="T13" fmla="*/ 182448 h 263166"/>
              <a:gd name="T14" fmla="*/ 137833 w 308190"/>
              <a:gd name="T15" fmla="*/ 166079 h 263166"/>
              <a:gd name="T16" fmla="*/ 121498 w 308190"/>
              <a:gd name="T17" fmla="*/ 161351 h 263166"/>
              <a:gd name="T18" fmla="*/ 137833 w 308190"/>
              <a:gd name="T19" fmla="*/ 156622 h 263166"/>
              <a:gd name="T20" fmla="*/ 142551 w 308190"/>
              <a:gd name="T21" fmla="*/ 139891 h 263166"/>
              <a:gd name="T22" fmla="*/ 192419 w 308190"/>
              <a:gd name="T23" fmla="*/ 152641 h 263166"/>
              <a:gd name="T24" fmla="*/ 297927 w 308190"/>
              <a:gd name="T25" fmla="*/ 170641 h 263166"/>
              <a:gd name="T26" fmla="*/ 192060 w 308190"/>
              <a:gd name="T27" fmla="*/ 106200 h 263166"/>
              <a:gd name="T28" fmla="*/ 145048 w 308190"/>
              <a:gd name="T29" fmla="*/ 80278 h 263166"/>
              <a:gd name="T30" fmla="*/ 126028 w 308190"/>
              <a:gd name="T31" fmla="*/ 97199 h 263166"/>
              <a:gd name="T32" fmla="*/ 175551 w 308190"/>
              <a:gd name="T33" fmla="*/ 86399 h 263166"/>
              <a:gd name="T34" fmla="*/ 145048 w 308190"/>
              <a:gd name="T35" fmla="*/ 80278 h 263166"/>
              <a:gd name="T36" fmla="*/ 29133 w 308190"/>
              <a:gd name="T37" fmla="*/ 127440 h 263166"/>
              <a:gd name="T38" fmla="*/ 84399 w 308190"/>
              <a:gd name="T39" fmla="*/ 150840 h 263166"/>
              <a:gd name="T40" fmla="*/ 182729 w 308190"/>
              <a:gd name="T41" fmla="*/ 215283 h 263166"/>
              <a:gd name="T42" fmla="*/ 298645 w 308190"/>
              <a:gd name="T43" fmla="*/ 180002 h 263166"/>
              <a:gd name="T44" fmla="*/ 262399 w 308190"/>
              <a:gd name="T45" fmla="*/ 180362 h 263166"/>
              <a:gd name="T46" fmla="*/ 166938 w 308190"/>
              <a:gd name="T47" fmla="*/ 106200 h 263166"/>
              <a:gd name="T48" fmla="*/ 68249 w 308190"/>
              <a:gd name="T49" fmla="*/ 106200 h 263166"/>
              <a:gd name="T50" fmla="*/ 34157 w 308190"/>
              <a:gd name="T51" fmla="*/ 71998 h 263166"/>
              <a:gd name="T52" fmla="*/ 10113 w 308190"/>
              <a:gd name="T53" fmla="*/ 59037 h 263166"/>
              <a:gd name="T54" fmla="*/ 159044 w 308190"/>
              <a:gd name="T55" fmla="*/ 23756 h 263166"/>
              <a:gd name="T56" fmla="*/ 164068 w 308190"/>
              <a:gd name="T57" fmla="*/ 71278 h 263166"/>
              <a:gd name="T58" fmla="*/ 194572 w 308190"/>
              <a:gd name="T59" fmla="*/ 97199 h 263166"/>
              <a:gd name="T60" fmla="*/ 307975 w 308190"/>
              <a:gd name="T61" fmla="*/ 177841 h 263166"/>
              <a:gd name="T62" fmla="*/ 245890 w 308190"/>
              <a:gd name="T63" fmla="*/ 254164 h 263166"/>
              <a:gd name="T64" fmla="*/ 290390 w 308190"/>
              <a:gd name="T65" fmla="*/ 245164 h 263166"/>
              <a:gd name="T66" fmla="*/ 306539 w 308190"/>
              <a:gd name="T67" fmla="*/ 235444 h 263166"/>
              <a:gd name="T68" fmla="*/ 296850 w 308190"/>
              <a:gd name="T69" fmla="*/ 251644 h 263166"/>
              <a:gd name="T70" fmla="*/ 241584 w 308190"/>
              <a:gd name="T71" fmla="*/ 263525 h 263166"/>
              <a:gd name="T72" fmla="*/ 140383 w 308190"/>
              <a:gd name="T73" fmla="*/ 263525 h 263166"/>
              <a:gd name="T74" fmla="*/ 140383 w 308190"/>
              <a:gd name="T75" fmla="*/ 254164 h 263166"/>
              <a:gd name="T76" fmla="*/ 178064 w 308190"/>
              <a:gd name="T77" fmla="*/ 224643 h 263166"/>
              <a:gd name="T78" fmla="*/ 81169 w 308190"/>
              <a:gd name="T79" fmla="*/ 159841 h 263166"/>
              <a:gd name="T80" fmla="*/ 19802 w 308190"/>
              <a:gd name="T81" fmla="*/ 129960 h 263166"/>
              <a:gd name="T82" fmla="*/ 2576 w 308190"/>
              <a:gd name="T83" fmla="*/ 50037 h 263166"/>
              <a:gd name="T84" fmla="*/ 31286 w 308190"/>
              <a:gd name="T85" fmla="*/ 57958 h 263166"/>
              <a:gd name="T86" fmla="*/ 58919 w 308190"/>
              <a:gd name="T87" fmla="*/ 91799 h 263166"/>
              <a:gd name="T88" fmla="*/ 114544 w 308190"/>
              <a:gd name="T89" fmla="*/ 97199 h 263166"/>
              <a:gd name="T90" fmla="*/ 145048 w 308190"/>
              <a:gd name="T91" fmla="*/ 71278 h 263166"/>
              <a:gd name="T92" fmla="*/ 149713 w 308190"/>
              <a:gd name="T93" fmla="*/ 23756 h 263166"/>
              <a:gd name="T94" fmla="*/ 154453 w 308190"/>
              <a:gd name="T95" fmla="*/ 0 h 263166"/>
              <a:gd name="T96" fmla="*/ 175291 w 308190"/>
              <a:gd name="T97" fmla="*/ 47326 h 263166"/>
              <a:gd name="T98" fmla="*/ 170261 w 308190"/>
              <a:gd name="T99" fmla="*/ 42958 h 263166"/>
              <a:gd name="T100" fmla="*/ 266906 w 308190"/>
              <a:gd name="T101" fmla="*/ 24028 h 263166"/>
              <a:gd name="T102" fmla="*/ 42002 w 308190"/>
              <a:gd name="T103" fmla="*/ 24028 h 263166"/>
              <a:gd name="T104" fmla="*/ 139005 w 308190"/>
              <a:gd name="T105" fmla="*/ 42958 h 263166"/>
              <a:gd name="T106" fmla="*/ 133974 w 308190"/>
              <a:gd name="T107" fmla="*/ 47326 h 263166"/>
              <a:gd name="T108" fmla="*/ 154453 w 308190"/>
              <a:gd name="T109" fmla="*/ 0 h 26316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08190" h="263166">
                <a:moveTo>
                  <a:pt x="187525" y="224337"/>
                </a:moveTo>
                <a:lnTo>
                  <a:pt x="187525" y="253818"/>
                </a:lnTo>
                <a:lnTo>
                  <a:pt x="237084" y="253818"/>
                </a:lnTo>
                <a:lnTo>
                  <a:pt x="237084" y="224337"/>
                </a:lnTo>
                <a:lnTo>
                  <a:pt x="187525" y="224337"/>
                </a:lnTo>
                <a:close/>
                <a:moveTo>
                  <a:pt x="142651" y="139700"/>
                </a:moveTo>
                <a:cubicBezTo>
                  <a:pt x="145194" y="139700"/>
                  <a:pt x="147374" y="141880"/>
                  <a:pt x="147374" y="144422"/>
                </a:cubicBezTo>
                <a:lnTo>
                  <a:pt x="147374" y="156409"/>
                </a:lnTo>
                <a:lnTo>
                  <a:pt x="159361" y="156409"/>
                </a:lnTo>
                <a:cubicBezTo>
                  <a:pt x="161903" y="156409"/>
                  <a:pt x="164083" y="158589"/>
                  <a:pt x="164083" y="161131"/>
                </a:cubicBezTo>
                <a:cubicBezTo>
                  <a:pt x="164083" y="163674"/>
                  <a:pt x="161903" y="165853"/>
                  <a:pt x="159361" y="165853"/>
                </a:cubicBezTo>
                <a:lnTo>
                  <a:pt x="147374" y="165853"/>
                </a:lnTo>
                <a:lnTo>
                  <a:pt x="147374" y="177840"/>
                </a:lnTo>
                <a:cubicBezTo>
                  <a:pt x="147374" y="180383"/>
                  <a:pt x="145194" y="182199"/>
                  <a:pt x="142651" y="182199"/>
                </a:cubicBezTo>
                <a:cubicBezTo>
                  <a:pt x="140109" y="182199"/>
                  <a:pt x="137929" y="180383"/>
                  <a:pt x="137929" y="177840"/>
                </a:cubicBezTo>
                <a:lnTo>
                  <a:pt x="137929" y="165853"/>
                </a:lnTo>
                <a:lnTo>
                  <a:pt x="125942" y="165853"/>
                </a:lnTo>
                <a:cubicBezTo>
                  <a:pt x="123399" y="165853"/>
                  <a:pt x="121583" y="163674"/>
                  <a:pt x="121583" y="161131"/>
                </a:cubicBezTo>
                <a:cubicBezTo>
                  <a:pt x="121583" y="158589"/>
                  <a:pt x="123399" y="156409"/>
                  <a:pt x="125942" y="156409"/>
                </a:cubicBezTo>
                <a:lnTo>
                  <a:pt x="137929" y="156409"/>
                </a:lnTo>
                <a:lnTo>
                  <a:pt x="137929" y="144422"/>
                </a:lnTo>
                <a:cubicBezTo>
                  <a:pt x="137929" y="141880"/>
                  <a:pt x="140109" y="139700"/>
                  <a:pt x="142651" y="139700"/>
                </a:cubicBezTo>
                <a:close/>
                <a:moveTo>
                  <a:pt x="176033" y="106055"/>
                </a:moveTo>
                <a:cubicBezTo>
                  <a:pt x="176752" y="126907"/>
                  <a:pt x="182498" y="142366"/>
                  <a:pt x="192553" y="152433"/>
                </a:cubicBezTo>
                <a:cubicBezTo>
                  <a:pt x="212664" y="171847"/>
                  <a:pt x="248576" y="171128"/>
                  <a:pt x="283051" y="170409"/>
                </a:cubicBezTo>
                <a:cubicBezTo>
                  <a:pt x="288079" y="170409"/>
                  <a:pt x="293107" y="170409"/>
                  <a:pt x="298135" y="170409"/>
                </a:cubicBezTo>
                <a:cubicBezTo>
                  <a:pt x="291311" y="136254"/>
                  <a:pt x="239957" y="106055"/>
                  <a:pt x="199735" y="106055"/>
                </a:cubicBezTo>
                <a:lnTo>
                  <a:pt x="192194" y="106055"/>
                </a:lnTo>
                <a:lnTo>
                  <a:pt x="176033" y="106055"/>
                </a:lnTo>
                <a:close/>
                <a:moveTo>
                  <a:pt x="145149" y="80169"/>
                </a:moveTo>
                <a:cubicBezTo>
                  <a:pt x="140481" y="80169"/>
                  <a:pt x="136171" y="82686"/>
                  <a:pt x="133657" y="86281"/>
                </a:cubicBezTo>
                <a:lnTo>
                  <a:pt x="126116" y="97067"/>
                </a:lnTo>
                <a:lnTo>
                  <a:pt x="183216" y="97067"/>
                </a:lnTo>
                <a:lnTo>
                  <a:pt x="175674" y="86281"/>
                </a:lnTo>
                <a:cubicBezTo>
                  <a:pt x="172801" y="82686"/>
                  <a:pt x="168492" y="80169"/>
                  <a:pt x="164183" y="80169"/>
                </a:cubicBezTo>
                <a:lnTo>
                  <a:pt x="145149" y="80169"/>
                </a:lnTo>
                <a:close/>
                <a:moveTo>
                  <a:pt x="10120" y="58957"/>
                </a:moveTo>
                <a:lnTo>
                  <a:pt x="29153" y="127266"/>
                </a:lnTo>
                <a:cubicBezTo>
                  <a:pt x="29871" y="130862"/>
                  <a:pt x="32744" y="133738"/>
                  <a:pt x="35976" y="135176"/>
                </a:cubicBezTo>
                <a:lnTo>
                  <a:pt x="84458" y="150635"/>
                </a:lnTo>
                <a:cubicBezTo>
                  <a:pt x="90922" y="153152"/>
                  <a:pt x="95950" y="158545"/>
                  <a:pt x="97386" y="165376"/>
                </a:cubicBezTo>
                <a:cubicBezTo>
                  <a:pt x="102773" y="193418"/>
                  <a:pt x="139403" y="214990"/>
                  <a:pt x="182857" y="214990"/>
                </a:cubicBezTo>
                <a:lnTo>
                  <a:pt x="241753" y="214990"/>
                </a:lnTo>
                <a:cubicBezTo>
                  <a:pt x="272278" y="214990"/>
                  <a:pt x="297057" y="199171"/>
                  <a:pt x="298853" y="179757"/>
                </a:cubicBezTo>
                <a:cubicBezTo>
                  <a:pt x="293825" y="179757"/>
                  <a:pt x="288797" y="179757"/>
                  <a:pt x="283411" y="179757"/>
                </a:cubicBezTo>
                <a:cubicBezTo>
                  <a:pt x="276228" y="180116"/>
                  <a:pt x="269405" y="180116"/>
                  <a:pt x="262582" y="180116"/>
                </a:cubicBezTo>
                <a:cubicBezTo>
                  <a:pt x="233134" y="180116"/>
                  <a:pt x="204763" y="177240"/>
                  <a:pt x="186448" y="159264"/>
                </a:cubicBezTo>
                <a:cubicBezTo>
                  <a:pt x="173879" y="147040"/>
                  <a:pt x="167415" y="129783"/>
                  <a:pt x="167055" y="106055"/>
                </a:cubicBezTo>
                <a:lnTo>
                  <a:pt x="117138" y="106055"/>
                </a:lnTo>
                <a:lnTo>
                  <a:pt x="68297" y="106055"/>
                </a:lnTo>
                <a:cubicBezTo>
                  <a:pt x="61474" y="106055"/>
                  <a:pt x="55010" y="102819"/>
                  <a:pt x="51419" y="97067"/>
                </a:cubicBezTo>
                <a:lnTo>
                  <a:pt x="34181" y="71900"/>
                </a:lnTo>
                <a:cubicBezTo>
                  <a:pt x="32744" y="69383"/>
                  <a:pt x="30231" y="67586"/>
                  <a:pt x="27717" y="66507"/>
                </a:cubicBezTo>
                <a:lnTo>
                  <a:pt x="10120" y="58957"/>
                </a:lnTo>
                <a:close/>
                <a:moveTo>
                  <a:pt x="154486" y="19050"/>
                </a:moveTo>
                <a:cubicBezTo>
                  <a:pt x="157359" y="19050"/>
                  <a:pt x="159155" y="21207"/>
                  <a:pt x="159155" y="23724"/>
                </a:cubicBezTo>
                <a:lnTo>
                  <a:pt x="159155" y="71181"/>
                </a:lnTo>
                <a:lnTo>
                  <a:pt x="164183" y="71181"/>
                </a:lnTo>
                <a:cubicBezTo>
                  <a:pt x="171724" y="71181"/>
                  <a:pt x="178906" y="74776"/>
                  <a:pt x="183216" y="80888"/>
                </a:cubicBezTo>
                <a:lnTo>
                  <a:pt x="194708" y="97067"/>
                </a:lnTo>
                <a:lnTo>
                  <a:pt x="199735" y="97067"/>
                </a:lnTo>
                <a:cubicBezTo>
                  <a:pt x="247499" y="97067"/>
                  <a:pt x="308190" y="134816"/>
                  <a:pt x="308190" y="177599"/>
                </a:cubicBezTo>
                <a:cubicBezTo>
                  <a:pt x="308190" y="202766"/>
                  <a:pt x="281256" y="222540"/>
                  <a:pt x="246062" y="224337"/>
                </a:cubicBezTo>
                <a:lnTo>
                  <a:pt x="246062" y="253818"/>
                </a:lnTo>
                <a:lnTo>
                  <a:pt x="269405" y="253818"/>
                </a:lnTo>
                <a:cubicBezTo>
                  <a:pt x="277306" y="253818"/>
                  <a:pt x="285206" y="250582"/>
                  <a:pt x="290593" y="244830"/>
                </a:cubicBezTo>
                <a:lnTo>
                  <a:pt x="300289" y="235123"/>
                </a:lnTo>
                <a:cubicBezTo>
                  <a:pt x="302085" y="233325"/>
                  <a:pt x="304958" y="233325"/>
                  <a:pt x="306753" y="235123"/>
                </a:cubicBezTo>
                <a:cubicBezTo>
                  <a:pt x="308549" y="236921"/>
                  <a:pt x="308549" y="240156"/>
                  <a:pt x="306753" y="241954"/>
                </a:cubicBezTo>
                <a:lnTo>
                  <a:pt x="297057" y="251301"/>
                </a:lnTo>
                <a:cubicBezTo>
                  <a:pt x="289875" y="258851"/>
                  <a:pt x="279819" y="263166"/>
                  <a:pt x="269405" y="263166"/>
                </a:cubicBezTo>
                <a:lnTo>
                  <a:pt x="241753" y="263166"/>
                </a:lnTo>
                <a:lnTo>
                  <a:pt x="182857" y="263166"/>
                </a:lnTo>
                <a:lnTo>
                  <a:pt x="140481" y="263166"/>
                </a:lnTo>
                <a:cubicBezTo>
                  <a:pt x="137967" y="263166"/>
                  <a:pt x="135812" y="261009"/>
                  <a:pt x="135812" y="258492"/>
                </a:cubicBezTo>
                <a:cubicBezTo>
                  <a:pt x="135812" y="255975"/>
                  <a:pt x="137967" y="253818"/>
                  <a:pt x="140481" y="253818"/>
                </a:cubicBezTo>
                <a:lnTo>
                  <a:pt x="178188" y="253818"/>
                </a:lnTo>
                <a:lnTo>
                  <a:pt x="178188" y="224337"/>
                </a:lnTo>
                <a:cubicBezTo>
                  <a:pt x="132580" y="222540"/>
                  <a:pt x="94513" y="198811"/>
                  <a:pt x="88408" y="167173"/>
                </a:cubicBezTo>
                <a:cubicBezTo>
                  <a:pt x="87331" y="163578"/>
                  <a:pt x="84817" y="160702"/>
                  <a:pt x="81226" y="159623"/>
                </a:cubicBezTo>
                <a:lnTo>
                  <a:pt x="33463" y="143804"/>
                </a:lnTo>
                <a:cubicBezTo>
                  <a:pt x="26639" y="141647"/>
                  <a:pt x="21971" y="136254"/>
                  <a:pt x="19816" y="129783"/>
                </a:cubicBezTo>
                <a:lnTo>
                  <a:pt x="423" y="57879"/>
                </a:lnTo>
                <a:cubicBezTo>
                  <a:pt x="-654" y="54643"/>
                  <a:pt x="423" y="51767"/>
                  <a:pt x="2578" y="49969"/>
                </a:cubicBezTo>
                <a:cubicBezTo>
                  <a:pt x="5092" y="48172"/>
                  <a:pt x="7965" y="47452"/>
                  <a:pt x="10838" y="48531"/>
                </a:cubicBezTo>
                <a:lnTo>
                  <a:pt x="31308" y="57879"/>
                </a:lnTo>
                <a:cubicBezTo>
                  <a:pt x="35617" y="60036"/>
                  <a:pt x="39209" y="62912"/>
                  <a:pt x="42081" y="66867"/>
                </a:cubicBezTo>
                <a:lnTo>
                  <a:pt x="58960" y="91674"/>
                </a:lnTo>
                <a:cubicBezTo>
                  <a:pt x="61115" y="94909"/>
                  <a:pt x="64706" y="97067"/>
                  <a:pt x="68297" y="97067"/>
                </a:cubicBezTo>
                <a:lnTo>
                  <a:pt x="114624" y="97067"/>
                </a:lnTo>
                <a:lnTo>
                  <a:pt x="126116" y="80888"/>
                </a:lnTo>
                <a:cubicBezTo>
                  <a:pt x="130425" y="74776"/>
                  <a:pt x="137608" y="71181"/>
                  <a:pt x="145149" y="71181"/>
                </a:cubicBezTo>
                <a:lnTo>
                  <a:pt x="149818" y="71181"/>
                </a:lnTo>
                <a:lnTo>
                  <a:pt x="149818" y="23724"/>
                </a:lnTo>
                <a:cubicBezTo>
                  <a:pt x="149818" y="21207"/>
                  <a:pt x="151972" y="19050"/>
                  <a:pt x="154486" y="19050"/>
                </a:cubicBezTo>
                <a:close/>
                <a:moveTo>
                  <a:pt x="154561" y="0"/>
                </a:moveTo>
                <a:cubicBezTo>
                  <a:pt x="167144" y="0"/>
                  <a:pt x="276799" y="1090"/>
                  <a:pt x="276799" y="23995"/>
                </a:cubicBezTo>
                <a:cubicBezTo>
                  <a:pt x="276799" y="42536"/>
                  <a:pt x="205973" y="46535"/>
                  <a:pt x="175413" y="47262"/>
                </a:cubicBezTo>
                <a:lnTo>
                  <a:pt x="175054" y="47262"/>
                </a:lnTo>
                <a:cubicBezTo>
                  <a:pt x="172537" y="47262"/>
                  <a:pt x="170740" y="45444"/>
                  <a:pt x="170380" y="42899"/>
                </a:cubicBezTo>
                <a:cubicBezTo>
                  <a:pt x="170380" y="40354"/>
                  <a:pt x="172537" y="37809"/>
                  <a:pt x="175054" y="37809"/>
                </a:cubicBezTo>
                <a:cubicBezTo>
                  <a:pt x="231139" y="36355"/>
                  <a:pt x="262418" y="29084"/>
                  <a:pt x="267092" y="23995"/>
                </a:cubicBezTo>
                <a:cubicBezTo>
                  <a:pt x="260980" y="17814"/>
                  <a:pt x="219635" y="9816"/>
                  <a:pt x="154561" y="9816"/>
                </a:cubicBezTo>
                <a:cubicBezTo>
                  <a:pt x="89847" y="9816"/>
                  <a:pt x="48143" y="17814"/>
                  <a:pt x="42031" y="23995"/>
                </a:cubicBezTo>
                <a:cubicBezTo>
                  <a:pt x="47064" y="29084"/>
                  <a:pt x="78342" y="36355"/>
                  <a:pt x="134428" y="37809"/>
                </a:cubicBezTo>
                <a:cubicBezTo>
                  <a:pt x="136945" y="37809"/>
                  <a:pt x="139102" y="40354"/>
                  <a:pt x="139102" y="42899"/>
                </a:cubicBezTo>
                <a:cubicBezTo>
                  <a:pt x="138742" y="45444"/>
                  <a:pt x="136945" y="47262"/>
                  <a:pt x="134428" y="47262"/>
                </a:cubicBezTo>
                <a:cubicBezTo>
                  <a:pt x="134068" y="47262"/>
                  <a:pt x="134068" y="47262"/>
                  <a:pt x="134068" y="47262"/>
                </a:cubicBezTo>
                <a:cubicBezTo>
                  <a:pt x="103509" y="46535"/>
                  <a:pt x="32683" y="42536"/>
                  <a:pt x="32683" y="23995"/>
                </a:cubicBezTo>
                <a:cubicBezTo>
                  <a:pt x="32683" y="1090"/>
                  <a:pt x="141978" y="0"/>
                  <a:pt x="15456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8" name="Freeform 436">
            <a:extLst>
              <a:ext uri="{FF2B5EF4-FFF2-40B4-BE49-F238E27FC236}">
                <a16:creationId xmlns:a16="http://schemas.microsoft.com/office/drawing/2014/main" id="{48418962-FD5E-154E-ABC7-55D42C1796F4}"/>
              </a:ext>
            </a:extLst>
          </p:cNvPr>
          <p:cNvSpPr>
            <a:spLocks noChangeArrowheads="1"/>
          </p:cNvSpPr>
          <p:nvPr/>
        </p:nvSpPr>
        <p:spPr bwMode="auto">
          <a:xfrm>
            <a:off x="12957620" y="4167951"/>
            <a:ext cx="1161880" cy="1090012"/>
          </a:xfrm>
          <a:custGeom>
            <a:avLst/>
            <a:gdLst>
              <a:gd name="T0" fmla="*/ 266063 w 308859"/>
              <a:gd name="T1" fmla="*/ 92507 h 288564"/>
              <a:gd name="T2" fmla="*/ 257458 w 308859"/>
              <a:gd name="T3" fmla="*/ 141702 h 288564"/>
              <a:gd name="T4" fmla="*/ 268573 w 308859"/>
              <a:gd name="T5" fmla="*/ 146766 h 288564"/>
              <a:gd name="T6" fmla="*/ 276102 w 308859"/>
              <a:gd name="T7" fmla="*/ 90337 h 288564"/>
              <a:gd name="T8" fmla="*/ 37831 w 308859"/>
              <a:gd name="T9" fmla="*/ 88889 h 288564"/>
              <a:gd name="T10" fmla="*/ 32454 w 308859"/>
              <a:gd name="T11" fmla="*/ 99379 h 288564"/>
              <a:gd name="T12" fmla="*/ 41776 w 308859"/>
              <a:gd name="T13" fmla="*/ 145319 h 288564"/>
              <a:gd name="T14" fmla="*/ 45720 w 308859"/>
              <a:gd name="T15" fmla="*/ 110955 h 288564"/>
              <a:gd name="T16" fmla="*/ 37831 w 308859"/>
              <a:gd name="T17" fmla="*/ 88889 h 288564"/>
              <a:gd name="T18" fmla="*/ 295823 w 308859"/>
              <a:gd name="T19" fmla="*/ 74059 h 288564"/>
              <a:gd name="T20" fmla="*/ 248136 w 308859"/>
              <a:gd name="T21" fmla="*/ 278796 h 288564"/>
              <a:gd name="T22" fmla="*/ 232718 w 308859"/>
              <a:gd name="T23" fmla="*/ 288925 h 288564"/>
              <a:gd name="T24" fmla="*/ 231284 w 308859"/>
              <a:gd name="T25" fmla="*/ 279882 h 288564"/>
              <a:gd name="T26" fmla="*/ 295106 w 308859"/>
              <a:gd name="T27" fmla="*/ 91784 h 288564"/>
              <a:gd name="T28" fmla="*/ 287577 w 308859"/>
              <a:gd name="T29" fmla="*/ 82379 h 288564"/>
              <a:gd name="T30" fmla="*/ 273593 w 308859"/>
              <a:gd name="T31" fmla="*/ 164491 h 288564"/>
              <a:gd name="T32" fmla="*/ 241682 w 308859"/>
              <a:gd name="T33" fmla="*/ 223091 h 288564"/>
              <a:gd name="T34" fmla="*/ 238097 w 308859"/>
              <a:gd name="T35" fmla="*/ 215494 h 288564"/>
              <a:gd name="T36" fmla="*/ 261403 w 308859"/>
              <a:gd name="T37" fmla="*/ 153639 h 288564"/>
              <a:gd name="T38" fmla="*/ 245985 w 308859"/>
              <a:gd name="T39" fmla="*/ 156171 h 288564"/>
              <a:gd name="T40" fmla="*/ 187183 w 308859"/>
              <a:gd name="T41" fmla="*/ 232134 h 288564"/>
              <a:gd name="T42" fmla="*/ 180728 w 308859"/>
              <a:gd name="T43" fmla="*/ 259625 h 288564"/>
              <a:gd name="T44" fmla="*/ 174992 w 308859"/>
              <a:gd name="T45" fmla="*/ 256369 h 288564"/>
              <a:gd name="T46" fmla="*/ 208696 w 308859"/>
              <a:gd name="T47" fmla="*/ 192706 h 288564"/>
              <a:gd name="T48" fmla="*/ 247778 w 308859"/>
              <a:gd name="T49" fmla="*/ 142425 h 288564"/>
              <a:gd name="T50" fmla="*/ 257458 w 308859"/>
              <a:gd name="T51" fmla="*/ 88528 h 288564"/>
              <a:gd name="T52" fmla="*/ 277895 w 308859"/>
              <a:gd name="T53" fmla="*/ 80931 h 288564"/>
              <a:gd name="T54" fmla="*/ 12374 w 308859"/>
              <a:gd name="T55" fmla="*/ 74059 h 288564"/>
              <a:gd name="T56" fmla="*/ 29944 w 308859"/>
              <a:gd name="T57" fmla="*/ 80931 h 288564"/>
              <a:gd name="T58" fmla="*/ 50381 w 308859"/>
              <a:gd name="T59" fmla="*/ 88528 h 288564"/>
              <a:gd name="T60" fmla="*/ 60062 w 308859"/>
              <a:gd name="T61" fmla="*/ 142425 h 288564"/>
              <a:gd name="T62" fmla="*/ 99143 w 308859"/>
              <a:gd name="T63" fmla="*/ 192706 h 288564"/>
              <a:gd name="T64" fmla="*/ 133207 w 308859"/>
              <a:gd name="T65" fmla="*/ 256369 h 288564"/>
              <a:gd name="T66" fmla="*/ 127110 w 308859"/>
              <a:gd name="T67" fmla="*/ 259625 h 288564"/>
              <a:gd name="T68" fmla="*/ 121016 w 308859"/>
              <a:gd name="T69" fmla="*/ 232134 h 288564"/>
              <a:gd name="T70" fmla="*/ 62213 w 308859"/>
              <a:gd name="T71" fmla="*/ 156171 h 288564"/>
              <a:gd name="T72" fmla="*/ 46437 w 308859"/>
              <a:gd name="T73" fmla="*/ 153639 h 288564"/>
              <a:gd name="T74" fmla="*/ 70101 w 308859"/>
              <a:gd name="T75" fmla="*/ 215494 h 288564"/>
              <a:gd name="T76" fmla="*/ 66516 w 308859"/>
              <a:gd name="T77" fmla="*/ 223091 h 288564"/>
              <a:gd name="T78" fmla="*/ 34605 w 308859"/>
              <a:gd name="T79" fmla="*/ 164491 h 288564"/>
              <a:gd name="T80" fmla="*/ 20622 w 308859"/>
              <a:gd name="T81" fmla="*/ 82379 h 288564"/>
              <a:gd name="T82" fmla="*/ 12733 w 308859"/>
              <a:gd name="T83" fmla="*/ 91421 h 288564"/>
              <a:gd name="T84" fmla="*/ 76913 w 308859"/>
              <a:gd name="T85" fmla="*/ 279882 h 288564"/>
              <a:gd name="T86" fmla="*/ 75121 w 308859"/>
              <a:gd name="T87" fmla="*/ 288925 h 288564"/>
              <a:gd name="T88" fmla="*/ 60062 w 308859"/>
              <a:gd name="T89" fmla="*/ 278796 h 288564"/>
              <a:gd name="T90" fmla="*/ 12374 w 308859"/>
              <a:gd name="T91" fmla="*/ 74059 h 288564"/>
              <a:gd name="T92" fmla="*/ 200423 w 308859"/>
              <a:gd name="T93" fmla="*/ 51214 h 288564"/>
              <a:gd name="T94" fmla="*/ 154502 w 308859"/>
              <a:gd name="T95" fmla="*/ 101367 h 288564"/>
              <a:gd name="T96" fmla="*/ 129939 w 308859"/>
              <a:gd name="T97" fmla="*/ 77553 h 288564"/>
              <a:gd name="T98" fmla="*/ 136703 w 308859"/>
              <a:gd name="T99" fmla="*/ 71059 h 288564"/>
              <a:gd name="T100" fmla="*/ 193659 w 308859"/>
              <a:gd name="T101" fmla="*/ 45080 h 288564"/>
              <a:gd name="T102" fmla="*/ 118641 w 308859"/>
              <a:gd name="T103" fmla="*/ 9379 h 288564"/>
              <a:gd name="T104" fmla="*/ 155681 w 308859"/>
              <a:gd name="T105" fmla="*/ 141769 h 288564"/>
              <a:gd name="T106" fmla="*/ 192722 w 308859"/>
              <a:gd name="T107" fmla="*/ 9379 h 288564"/>
              <a:gd name="T108" fmla="*/ 151725 w 308859"/>
              <a:gd name="T109" fmla="*/ 28498 h 288564"/>
              <a:gd name="T110" fmla="*/ 118641 w 308859"/>
              <a:gd name="T111" fmla="*/ 0 h 288564"/>
              <a:gd name="T112" fmla="*/ 192722 w 308859"/>
              <a:gd name="T113" fmla="*/ 0 h 288564"/>
              <a:gd name="T114" fmla="*/ 157839 w 308859"/>
              <a:gd name="T115" fmla="*/ 151508 h 288564"/>
              <a:gd name="T116" fmla="*/ 153164 w 308859"/>
              <a:gd name="T117" fmla="*/ 151508 h 288564"/>
              <a:gd name="T118" fmla="*/ 118641 w 308859"/>
              <a:gd name="T119" fmla="*/ 0 h 28856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08859" h="288564">
                <a:moveTo>
                  <a:pt x="271142" y="88778"/>
                </a:moveTo>
                <a:cubicBezTo>
                  <a:pt x="269344" y="89140"/>
                  <a:pt x="267906" y="90585"/>
                  <a:pt x="266827" y="92391"/>
                </a:cubicBezTo>
                <a:cubicBezTo>
                  <a:pt x="264670" y="96004"/>
                  <a:pt x="264310" y="102868"/>
                  <a:pt x="263231" y="110816"/>
                </a:cubicBezTo>
                <a:cubicBezTo>
                  <a:pt x="262153" y="119126"/>
                  <a:pt x="261074" y="129603"/>
                  <a:pt x="258197" y="141525"/>
                </a:cubicBezTo>
                <a:cubicBezTo>
                  <a:pt x="261434" y="142247"/>
                  <a:pt x="263951" y="143331"/>
                  <a:pt x="266827" y="145137"/>
                </a:cubicBezTo>
                <a:cubicBezTo>
                  <a:pt x="267906" y="145860"/>
                  <a:pt x="268265" y="146221"/>
                  <a:pt x="269344" y="146583"/>
                </a:cubicBezTo>
                <a:cubicBezTo>
                  <a:pt x="274019" y="126351"/>
                  <a:pt x="275097" y="110094"/>
                  <a:pt x="276176" y="99255"/>
                </a:cubicBezTo>
                <a:cubicBezTo>
                  <a:pt x="276536" y="95643"/>
                  <a:pt x="276536" y="92753"/>
                  <a:pt x="276895" y="90224"/>
                </a:cubicBezTo>
                <a:cubicBezTo>
                  <a:pt x="275097" y="88778"/>
                  <a:pt x="272940" y="88417"/>
                  <a:pt x="271142" y="88778"/>
                </a:cubicBezTo>
                <a:close/>
                <a:moveTo>
                  <a:pt x="37940" y="88778"/>
                </a:moveTo>
                <a:cubicBezTo>
                  <a:pt x="35783" y="88417"/>
                  <a:pt x="33985" y="88778"/>
                  <a:pt x="31828" y="90224"/>
                </a:cubicBezTo>
                <a:cubicBezTo>
                  <a:pt x="32187" y="92753"/>
                  <a:pt x="32547" y="95643"/>
                  <a:pt x="32547" y="99255"/>
                </a:cubicBezTo>
                <a:cubicBezTo>
                  <a:pt x="33625" y="110094"/>
                  <a:pt x="35064" y="126351"/>
                  <a:pt x="39738" y="146583"/>
                </a:cubicBezTo>
                <a:cubicBezTo>
                  <a:pt x="40457" y="146221"/>
                  <a:pt x="41177" y="145860"/>
                  <a:pt x="41896" y="145137"/>
                </a:cubicBezTo>
                <a:cubicBezTo>
                  <a:pt x="44772" y="143331"/>
                  <a:pt x="47649" y="142247"/>
                  <a:pt x="50526" y="141525"/>
                </a:cubicBezTo>
                <a:cubicBezTo>
                  <a:pt x="47649" y="129603"/>
                  <a:pt x="46570" y="119487"/>
                  <a:pt x="45851" y="110816"/>
                </a:cubicBezTo>
                <a:cubicBezTo>
                  <a:pt x="44772" y="102868"/>
                  <a:pt x="44053" y="96004"/>
                  <a:pt x="42255" y="92391"/>
                </a:cubicBezTo>
                <a:cubicBezTo>
                  <a:pt x="41177" y="90585"/>
                  <a:pt x="39738" y="89140"/>
                  <a:pt x="37940" y="88778"/>
                </a:cubicBezTo>
                <a:close/>
                <a:moveTo>
                  <a:pt x="284806" y="73966"/>
                </a:moveTo>
                <a:cubicBezTo>
                  <a:pt x="290200" y="71437"/>
                  <a:pt x="294155" y="72882"/>
                  <a:pt x="296672" y="73966"/>
                </a:cubicBezTo>
                <a:cubicBezTo>
                  <a:pt x="303864" y="78301"/>
                  <a:pt x="305302" y="88778"/>
                  <a:pt x="305302" y="90224"/>
                </a:cubicBezTo>
                <a:cubicBezTo>
                  <a:pt x="321843" y="174401"/>
                  <a:pt x="276895" y="244488"/>
                  <a:pt x="248848" y="278448"/>
                </a:cubicBezTo>
                <a:cubicBezTo>
                  <a:pt x="244893" y="282784"/>
                  <a:pt x="240218" y="286396"/>
                  <a:pt x="235184" y="288203"/>
                </a:cubicBezTo>
                <a:cubicBezTo>
                  <a:pt x="234465" y="288564"/>
                  <a:pt x="234106" y="288564"/>
                  <a:pt x="233386" y="288564"/>
                </a:cubicBezTo>
                <a:cubicBezTo>
                  <a:pt x="231589" y="288564"/>
                  <a:pt x="229791" y="287480"/>
                  <a:pt x="229071" y="285312"/>
                </a:cubicBezTo>
                <a:cubicBezTo>
                  <a:pt x="227993" y="283145"/>
                  <a:pt x="229431" y="280255"/>
                  <a:pt x="231948" y="279532"/>
                </a:cubicBezTo>
                <a:cubicBezTo>
                  <a:pt x="235544" y="278087"/>
                  <a:pt x="238780" y="275558"/>
                  <a:pt x="241297" y="272668"/>
                </a:cubicBezTo>
                <a:cubicBezTo>
                  <a:pt x="268625" y="239792"/>
                  <a:pt x="311774" y="172233"/>
                  <a:pt x="295953" y="91669"/>
                </a:cubicBezTo>
                <a:cubicBezTo>
                  <a:pt x="295953" y="88778"/>
                  <a:pt x="294515" y="83721"/>
                  <a:pt x="291998" y="82276"/>
                </a:cubicBezTo>
                <a:cubicBezTo>
                  <a:pt x="291638" y="82276"/>
                  <a:pt x="290919" y="81553"/>
                  <a:pt x="288402" y="82276"/>
                </a:cubicBezTo>
                <a:cubicBezTo>
                  <a:pt x="286964" y="83359"/>
                  <a:pt x="285885" y="92391"/>
                  <a:pt x="285525" y="99617"/>
                </a:cubicBezTo>
                <a:cubicBezTo>
                  <a:pt x="284087" y="114068"/>
                  <a:pt x="282649" y="135383"/>
                  <a:pt x="274378" y="164285"/>
                </a:cubicBezTo>
                <a:cubicBezTo>
                  <a:pt x="272580" y="176930"/>
                  <a:pt x="263231" y="196077"/>
                  <a:pt x="246331" y="220644"/>
                </a:cubicBezTo>
                <a:cubicBezTo>
                  <a:pt x="245612" y="222089"/>
                  <a:pt x="243814" y="222812"/>
                  <a:pt x="242376" y="222812"/>
                </a:cubicBezTo>
                <a:cubicBezTo>
                  <a:pt x="241297" y="222812"/>
                  <a:pt x="240578" y="222451"/>
                  <a:pt x="239859" y="221728"/>
                </a:cubicBezTo>
                <a:cubicBezTo>
                  <a:pt x="237701" y="220283"/>
                  <a:pt x="236982" y="217393"/>
                  <a:pt x="238780" y="215225"/>
                </a:cubicBezTo>
                <a:cubicBezTo>
                  <a:pt x="258916" y="185962"/>
                  <a:pt x="264310" y="170427"/>
                  <a:pt x="265029" y="162479"/>
                </a:cubicBezTo>
                <a:cubicBezTo>
                  <a:pt x="265748" y="155253"/>
                  <a:pt x="263231" y="153808"/>
                  <a:pt x="262153" y="153447"/>
                </a:cubicBezTo>
                <a:cubicBezTo>
                  <a:pt x="258197" y="150918"/>
                  <a:pt x="254961" y="150195"/>
                  <a:pt x="252084" y="150918"/>
                </a:cubicBezTo>
                <a:cubicBezTo>
                  <a:pt x="248489" y="152002"/>
                  <a:pt x="246691" y="155976"/>
                  <a:pt x="246691" y="155976"/>
                </a:cubicBezTo>
                <a:cubicBezTo>
                  <a:pt x="229431" y="190658"/>
                  <a:pt x="222239" y="195355"/>
                  <a:pt x="214329" y="200051"/>
                </a:cubicBezTo>
                <a:cubicBezTo>
                  <a:pt x="208216" y="204387"/>
                  <a:pt x="202103" y="208361"/>
                  <a:pt x="187720" y="231844"/>
                </a:cubicBezTo>
                <a:cubicBezTo>
                  <a:pt x="183405" y="238708"/>
                  <a:pt x="182326" y="246295"/>
                  <a:pt x="184484" y="253520"/>
                </a:cubicBezTo>
                <a:cubicBezTo>
                  <a:pt x="185203" y="256049"/>
                  <a:pt x="183764" y="258578"/>
                  <a:pt x="181247" y="259301"/>
                </a:cubicBezTo>
                <a:cubicBezTo>
                  <a:pt x="180888" y="259301"/>
                  <a:pt x="180528" y="259301"/>
                  <a:pt x="179809" y="259301"/>
                </a:cubicBezTo>
                <a:cubicBezTo>
                  <a:pt x="178011" y="259301"/>
                  <a:pt x="176213" y="258217"/>
                  <a:pt x="175494" y="256049"/>
                </a:cubicBezTo>
                <a:cubicBezTo>
                  <a:pt x="172977" y="246295"/>
                  <a:pt x="174056" y="235818"/>
                  <a:pt x="179450" y="227147"/>
                </a:cubicBezTo>
                <a:cubicBezTo>
                  <a:pt x="194911" y="201497"/>
                  <a:pt x="202463" y="196439"/>
                  <a:pt x="209295" y="192465"/>
                </a:cubicBezTo>
                <a:cubicBezTo>
                  <a:pt x="216127" y="188129"/>
                  <a:pt x="222239" y="184155"/>
                  <a:pt x="238421" y="151640"/>
                </a:cubicBezTo>
                <a:cubicBezTo>
                  <a:pt x="238421" y="151279"/>
                  <a:pt x="241657" y="145137"/>
                  <a:pt x="248489" y="142247"/>
                </a:cubicBezTo>
                <a:cubicBezTo>
                  <a:pt x="251725" y="129603"/>
                  <a:pt x="253163" y="118764"/>
                  <a:pt x="254242" y="109732"/>
                </a:cubicBezTo>
                <a:cubicBezTo>
                  <a:pt x="254961" y="100701"/>
                  <a:pt x="255680" y="93836"/>
                  <a:pt x="258197" y="88417"/>
                </a:cubicBezTo>
                <a:cubicBezTo>
                  <a:pt x="260714" y="83721"/>
                  <a:pt x="264670" y="80830"/>
                  <a:pt x="269344" y="79747"/>
                </a:cubicBezTo>
                <a:cubicBezTo>
                  <a:pt x="272580" y="79024"/>
                  <a:pt x="275457" y="79385"/>
                  <a:pt x="278693" y="80830"/>
                </a:cubicBezTo>
                <a:cubicBezTo>
                  <a:pt x="280132" y="77579"/>
                  <a:pt x="281929" y="75050"/>
                  <a:pt x="284806" y="73966"/>
                </a:cubicBezTo>
                <a:close/>
                <a:moveTo>
                  <a:pt x="12410" y="73966"/>
                </a:moveTo>
                <a:cubicBezTo>
                  <a:pt x="14568" y="72882"/>
                  <a:pt x="18523" y="71437"/>
                  <a:pt x="24276" y="73966"/>
                </a:cubicBezTo>
                <a:cubicBezTo>
                  <a:pt x="27153" y="75050"/>
                  <a:pt x="28591" y="77579"/>
                  <a:pt x="30030" y="80830"/>
                </a:cubicBezTo>
                <a:cubicBezTo>
                  <a:pt x="33266" y="79385"/>
                  <a:pt x="36502" y="79024"/>
                  <a:pt x="39738" y="79747"/>
                </a:cubicBezTo>
                <a:cubicBezTo>
                  <a:pt x="44413" y="80830"/>
                  <a:pt x="48009" y="83721"/>
                  <a:pt x="50526" y="88417"/>
                </a:cubicBezTo>
                <a:cubicBezTo>
                  <a:pt x="53402" y="93836"/>
                  <a:pt x="53762" y="100701"/>
                  <a:pt x="54841" y="109732"/>
                </a:cubicBezTo>
                <a:cubicBezTo>
                  <a:pt x="55919" y="118764"/>
                  <a:pt x="56998" y="129603"/>
                  <a:pt x="60234" y="142247"/>
                </a:cubicBezTo>
                <a:cubicBezTo>
                  <a:pt x="67426" y="145137"/>
                  <a:pt x="70302" y="151279"/>
                  <a:pt x="70662" y="152002"/>
                </a:cubicBezTo>
                <a:cubicBezTo>
                  <a:pt x="86843" y="184155"/>
                  <a:pt x="92956" y="188129"/>
                  <a:pt x="99428" y="192465"/>
                </a:cubicBezTo>
                <a:cubicBezTo>
                  <a:pt x="106260" y="196439"/>
                  <a:pt x="113811" y="201497"/>
                  <a:pt x="129633" y="227147"/>
                </a:cubicBezTo>
                <a:cubicBezTo>
                  <a:pt x="134667" y="235818"/>
                  <a:pt x="136106" y="246295"/>
                  <a:pt x="133589" y="256049"/>
                </a:cubicBezTo>
                <a:cubicBezTo>
                  <a:pt x="132869" y="258217"/>
                  <a:pt x="131071" y="259301"/>
                  <a:pt x="128914" y="259301"/>
                </a:cubicBezTo>
                <a:cubicBezTo>
                  <a:pt x="128554" y="259301"/>
                  <a:pt x="127835" y="259301"/>
                  <a:pt x="127475" y="259301"/>
                </a:cubicBezTo>
                <a:cubicBezTo>
                  <a:pt x="125318" y="258578"/>
                  <a:pt x="123880" y="256049"/>
                  <a:pt x="124239" y="253520"/>
                </a:cubicBezTo>
                <a:cubicBezTo>
                  <a:pt x="126397" y="246295"/>
                  <a:pt x="125318" y="238708"/>
                  <a:pt x="121363" y="231844"/>
                </a:cubicBezTo>
                <a:cubicBezTo>
                  <a:pt x="106979" y="208361"/>
                  <a:pt x="100867" y="204387"/>
                  <a:pt x="94754" y="200051"/>
                </a:cubicBezTo>
                <a:cubicBezTo>
                  <a:pt x="86483" y="195355"/>
                  <a:pt x="79651" y="190658"/>
                  <a:pt x="62392" y="155976"/>
                </a:cubicBezTo>
                <a:cubicBezTo>
                  <a:pt x="62032" y="155976"/>
                  <a:pt x="60594" y="152002"/>
                  <a:pt x="56638" y="150918"/>
                </a:cubicBezTo>
                <a:cubicBezTo>
                  <a:pt x="53762" y="150195"/>
                  <a:pt x="50526" y="150918"/>
                  <a:pt x="46570" y="153447"/>
                </a:cubicBezTo>
                <a:cubicBezTo>
                  <a:pt x="45851" y="153808"/>
                  <a:pt x="42975" y="155253"/>
                  <a:pt x="43694" y="162479"/>
                </a:cubicBezTo>
                <a:cubicBezTo>
                  <a:pt x="44413" y="170427"/>
                  <a:pt x="49806" y="185962"/>
                  <a:pt x="70302" y="215225"/>
                </a:cubicBezTo>
                <a:cubicBezTo>
                  <a:pt x="71741" y="217393"/>
                  <a:pt x="71381" y="220283"/>
                  <a:pt x="69224" y="221728"/>
                </a:cubicBezTo>
                <a:cubicBezTo>
                  <a:pt x="68145" y="222451"/>
                  <a:pt x="67426" y="222812"/>
                  <a:pt x="66707" y="222812"/>
                </a:cubicBezTo>
                <a:cubicBezTo>
                  <a:pt x="64909" y="222812"/>
                  <a:pt x="63470" y="222089"/>
                  <a:pt x="62751" y="220644"/>
                </a:cubicBezTo>
                <a:cubicBezTo>
                  <a:pt x="45851" y="196077"/>
                  <a:pt x="36143" y="176930"/>
                  <a:pt x="34704" y="164285"/>
                </a:cubicBezTo>
                <a:cubicBezTo>
                  <a:pt x="26074" y="135383"/>
                  <a:pt x="24636" y="114068"/>
                  <a:pt x="23557" y="99617"/>
                </a:cubicBezTo>
                <a:cubicBezTo>
                  <a:pt x="22838" y="92391"/>
                  <a:pt x="22119" y="83359"/>
                  <a:pt x="20681" y="82276"/>
                </a:cubicBezTo>
                <a:cubicBezTo>
                  <a:pt x="18164" y="81553"/>
                  <a:pt x="17444" y="82276"/>
                  <a:pt x="17085" y="82276"/>
                </a:cubicBezTo>
                <a:cubicBezTo>
                  <a:pt x="14208" y="83721"/>
                  <a:pt x="13130" y="88778"/>
                  <a:pt x="12770" y="91307"/>
                </a:cubicBezTo>
                <a:cubicBezTo>
                  <a:pt x="-2692" y="172233"/>
                  <a:pt x="40457" y="239792"/>
                  <a:pt x="67426" y="272668"/>
                </a:cubicBezTo>
                <a:cubicBezTo>
                  <a:pt x="69943" y="275558"/>
                  <a:pt x="73179" y="278087"/>
                  <a:pt x="77134" y="279532"/>
                </a:cubicBezTo>
                <a:cubicBezTo>
                  <a:pt x="79292" y="280255"/>
                  <a:pt x="80730" y="283145"/>
                  <a:pt x="79651" y="285312"/>
                </a:cubicBezTo>
                <a:cubicBezTo>
                  <a:pt x="79292" y="287480"/>
                  <a:pt x="77494" y="288564"/>
                  <a:pt x="75337" y="288564"/>
                </a:cubicBezTo>
                <a:cubicBezTo>
                  <a:pt x="74977" y="288564"/>
                  <a:pt x="74258" y="288564"/>
                  <a:pt x="73898" y="288203"/>
                </a:cubicBezTo>
                <a:cubicBezTo>
                  <a:pt x="68505" y="286396"/>
                  <a:pt x="63830" y="282784"/>
                  <a:pt x="60234" y="278448"/>
                </a:cubicBezTo>
                <a:cubicBezTo>
                  <a:pt x="32187" y="244488"/>
                  <a:pt x="-12760" y="174401"/>
                  <a:pt x="3421" y="89501"/>
                </a:cubicBezTo>
                <a:cubicBezTo>
                  <a:pt x="3421" y="88778"/>
                  <a:pt x="5219" y="78301"/>
                  <a:pt x="12410" y="73966"/>
                </a:cubicBezTo>
                <a:close/>
                <a:moveTo>
                  <a:pt x="200641" y="44664"/>
                </a:moveTo>
                <a:cubicBezTo>
                  <a:pt x="202426" y="46105"/>
                  <a:pt x="202783" y="48988"/>
                  <a:pt x="200998" y="51150"/>
                </a:cubicBezTo>
                <a:lnTo>
                  <a:pt x="158515" y="99798"/>
                </a:lnTo>
                <a:cubicBezTo>
                  <a:pt x="157444" y="100519"/>
                  <a:pt x="156373" y="101240"/>
                  <a:pt x="154945" y="101240"/>
                </a:cubicBezTo>
                <a:cubicBezTo>
                  <a:pt x="153517" y="101240"/>
                  <a:pt x="152446" y="100880"/>
                  <a:pt x="151732" y="99798"/>
                </a:cubicBezTo>
                <a:lnTo>
                  <a:pt x="130312" y="77456"/>
                </a:lnTo>
                <a:cubicBezTo>
                  <a:pt x="128527" y="75655"/>
                  <a:pt x="128527" y="72772"/>
                  <a:pt x="130312" y="70970"/>
                </a:cubicBezTo>
                <a:cubicBezTo>
                  <a:pt x="132454" y="69168"/>
                  <a:pt x="135310" y="69168"/>
                  <a:pt x="137095" y="70970"/>
                </a:cubicBezTo>
                <a:lnTo>
                  <a:pt x="154945" y="89709"/>
                </a:lnTo>
                <a:lnTo>
                  <a:pt x="194215" y="45024"/>
                </a:lnTo>
                <a:cubicBezTo>
                  <a:pt x="196000" y="43223"/>
                  <a:pt x="198856" y="42862"/>
                  <a:pt x="200641" y="44664"/>
                </a:cubicBezTo>
                <a:close/>
                <a:moveTo>
                  <a:pt x="118982" y="9367"/>
                </a:moveTo>
                <a:cubicBezTo>
                  <a:pt x="98064" y="9367"/>
                  <a:pt x="80754" y="26661"/>
                  <a:pt x="80754" y="47918"/>
                </a:cubicBezTo>
                <a:cubicBezTo>
                  <a:pt x="80754" y="90431"/>
                  <a:pt x="142785" y="133305"/>
                  <a:pt x="156128" y="141592"/>
                </a:cubicBezTo>
                <a:cubicBezTo>
                  <a:pt x="169111" y="133305"/>
                  <a:pt x="231503" y="90431"/>
                  <a:pt x="231503" y="47918"/>
                </a:cubicBezTo>
                <a:cubicBezTo>
                  <a:pt x="231503" y="26661"/>
                  <a:pt x="214192" y="9367"/>
                  <a:pt x="193275" y="9367"/>
                </a:cubicBezTo>
                <a:cubicBezTo>
                  <a:pt x="179570" y="9367"/>
                  <a:pt x="166948" y="16573"/>
                  <a:pt x="160095" y="28462"/>
                </a:cubicBezTo>
                <a:cubicBezTo>
                  <a:pt x="158292" y="31344"/>
                  <a:pt x="153604" y="31344"/>
                  <a:pt x="152161" y="28462"/>
                </a:cubicBezTo>
                <a:cubicBezTo>
                  <a:pt x="144948" y="16573"/>
                  <a:pt x="132326" y="9367"/>
                  <a:pt x="118982" y="9367"/>
                </a:cubicBezTo>
                <a:close/>
                <a:moveTo>
                  <a:pt x="118982" y="0"/>
                </a:moveTo>
                <a:cubicBezTo>
                  <a:pt x="133408" y="0"/>
                  <a:pt x="147112" y="6845"/>
                  <a:pt x="156128" y="18014"/>
                </a:cubicBezTo>
                <a:cubicBezTo>
                  <a:pt x="165144" y="6845"/>
                  <a:pt x="178849" y="0"/>
                  <a:pt x="193275" y="0"/>
                </a:cubicBezTo>
                <a:cubicBezTo>
                  <a:pt x="219241" y="0"/>
                  <a:pt x="240880" y="21617"/>
                  <a:pt x="240880" y="47918"/>
                </a:cubicBezTo>
                <a:cubicBezTo>
                  <a:pt x="240880" y="100519"/>
                  <a:pt x="161899" y="149518"/>
                  <a:pt x="158292" y="151319"/>
                </a:cubicBezTo>
                <a:cubicBezTo>
                  <a:pt x="157932" y="151680"/>
                  <a:pt x="156850" y="152040"/>
                  <a:pt x="156128" y="152040"/>
                </a:cubicBezTo>
                <a:cubicBezTo>
                  <a:pt x="155407" y="152040"/>
                  <a:pt x="154325" y="151680"/>
                  <a:pt x="153604" y="151319"/>
                </a:cubicBezTo>
                <a:cubicBezTo>
                  <a:pt x="149997" y="149518"/>
                  <a:pt x="71377" y="100519"/>
                  <a:pt x="71377" y="47918"/>
                </a:cubicBezTo>
                <a:cubicBezTo>
                  <a:pt x="71377" y="21617"/>
                  <a:pt x="92655" y="0"/>
                  <a:pt x="11898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9" name="Freeform 439">
            <a:extLst>
              <a:ext uri="{FF2B5EF4-FFF2-40B4-BE49-F238E27FC236}">
                <a16:creationId xmlns:a16="http://schemas.microsoft.com/office/drawing/2014/main" id="{4440DD2C-398F-2E4B-9429-56BA31FF19FD}"/>
              </a:ext>
            </a:extLst>
          </p:cNvPr>
          <p:cNvSpPr>
            <a:spLocks noChangeArrowheads="1"/>
          </p:cNvSpPr>
          <p:nvPr/>
        </p:nvSpPr>
        <p:spPr bwMode="auto">
          <a:xfrm>
            <a:off x="8212433" y="6135258"/>
            <a:ext cx="1161880" cy="1084020"/>
          </a:xfrm>
          <a:custGeom>
            <a:avLst/>
            <a:gdLst>
              <a:gd name="T0" fmla="*/ 172292 w 308662"/>
              <a:gd name="T1" fmla="*/ 149378 h 286526"/>
              <a:gd name="T2" fmla="*/ 191119 w 308662"/>
              <a:gd name="T3" fmla="*/ 149378 h 286526"/>
              <a:gd name="T4" fmla="*/ 153809 w 308662"/>
              <a:gd name="T5" fmla="*/ 138051 h 286526"/>
              <a:gd name="T6" fmla="*/ 153809 w 308662"/>
              <a:gd name="T7" fmla="*/ 147875 h 286526"/>
              <a:gd name="T8" fmla="*/ 153809 w 308662"/>
              <a:gd name="T9" fmla="*/ 204278 h 286526"/>
              <a:gd name="T10" fmla="*/ 186379 w 308662"/>
              <a:gd name="T11" fmla="*/ 171164 h 286526"/>
              <a:gd name="T12" fmla="*/ 153809 w 308662"/>
              <a:gd name="T13" fmla="*/ 214102 h 286526"/>
              <a:gd name="T14" fmla="*/ 153809 w 308662"/>
              <a:gd name="T15" fmla="*/ 138051 h 286526"/>
              <a:gd name="T16" fmla="*/ 200532 w 308662"/>
              <a:gd name="T17" fmla="*/ 149378 h 286526"/>
              <a:gd name="T18" fmla="*/ 162879 w 308662"/>
              <a:gd name="T19" fmla="*/ 149378 h 286526"/>
              <a:gd name="T20" fmla="*/ 153196 w 308662"/>
              <a:gd name="T21" fmla="*/ 91883 h 286526"/>
              <a:gd name="T22" fmla="*/ 153196 w 308662"/>
              <a:gd name="T23" fmla="*/ 261864 h 286526"/>
              <a:gd name="T24" fmla="*/ 74437 w 308662"/>
              <a:gd name="T25" fmla="*/ 171981 h 286526"/>
              <a:gd name="T26" fmla="*/ 153196 w 308662"/>
              <a:gd name="T27" fmla="*/ 252441 h 286526"/>
              <a:gd name="T28" fmla="*/ 153196 w 308662"/>
              <a:gd name="T29" fmla="*/ 101307 h 286526"/>
              <a:gd name="T30" fmla="*/ 153196 w 308662"/>
              <a:gd name="T31" fmla="*/ 91883 h 286526"/>
              <a:gd name="T32" fmla="*/ 94592 w 308662"/>
              <a:gd name="T33" fmla="*/ 72487 h 286526"/>
              <a:gd name="T34" fmla="*/ 72416 w 308662"/>
              <a:gd name="T35" fmla="*/ 128138 h 286526"/>
              <a:gd name="T36" fmla="*/ 72416 w 308662"/>
              <a:gd name="T37" fmla="*/ 118742 h 286526"/>
              <a:gd name="T38" fmla="*/ 86496 w 308662"/>
              <a:gd name="T39" fmla="*/ 77546 h 286526"/>
              <a:gd name="T40" fmla="*/ 153808 w 308662"/>
              <a:gd name="T41" fmla="*/ 66411 h 286526"/>
              <a:gd name="T42" fmla="*/ 307167 w 308662"/>
              <a:gd name="T43" fmla="*/ 179225 h 286526"/>
              <a:gd name="T44" fmla="*/ 808 w 308662"/>
              <a:gd name="T45" fmla="*/ 179225 h 286526"/>
              <a:gd name="T46" fmla="*/ 16252 w 308662"/>
              <a:gd name="T47" fmla="*/ 152467 h 286526"/>
              <a:gd name="T48" fmla="*/ 23794 w 308662"/>
              <a:gd name="T49" fmla="*/ 158253 h 286526"/>
              <a:gd name="T50" fmla="*/ 153808 w 308662"/>
              <a:gd name="T51" fmla="*/ 277935 h 286526"/>
              <a:gd name="T52" fmla="*/ 153808 w 308662"/>
              <a:gd name="T53" fmla="*/ 75813 h 286526"/>
              <a:gd name="T54" fmla="*/ 141238 w 308662"/>
              <a:gd name="T55" fmla="*/ 71836 h 286526"/>
              <a:gd name="T56" fmla="*/ 153808 w 308662"/>
              <a:gd name="T57" fmla="*/ 66411 h 286526"/>
              <a:gd name="T58" fmla="*/ 23334 w 308662"/>
              <a:gd name="T59" fmla="*/ 99410 h 286526"/>
              <a:gd name="T60" fmla="*/ 121492 w 308662"/>
              <a:gd name="T61" fmla="*/ 99410 h 286526"/>
              <a:gd name="T62" fmla="*/ 68997 w 308662"/>
              <a:gd name="T63" fmla="*/ 1357 h 286526"/>
              <a:gd name="T64" fmla="*/ 130840 w 308662"/>
              <a:gd name="T65" fmla="*/ 99410 h 286526"/>
              <a:gd name="T66" fmla="*/ 13986 w 308662"/>
              <a:gd name="T67" fmla="*/ 99410 h 28652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08662" h="286526">
                <a:moveTo>
                  <a:pt x="182474" y="139159"/>
                </a:moveTo>
                <a:cubicBezTo>
                  <a:pt x="177031" y="139159"/>
                  <a:pt x="172676" y="143513"/>
                  <a:pt x="172676" y="148956"/>
                </a:cubicBezTo>
                <a:cubicBezTo>
                  <a:pt x="172676" y="154036"/>
                  <a:pt x="177031" y="158027"/>
                  <a:pt x="182474" y="158027"/>
                </a:cubicBezTo>
                <a:cubicBezTo>
                  <a:pt x="187554" y="158027"/>
                  <a:pt x="191545" y="154036"/>
                  <a:pt x="191545" y="148956"/>
                </a:cubicBezTo>
                <a:cubicBezTo>
                  <a:pt x="191545" y="143513"/>
                  <a:pt x="187554" y="139159"/>
                  <a:pt x="182474" y="139159"/>
                </a:cubicBezTo>
                <a:close/>
                <a:moveTo>
                  <a:pt x="154152" y="137661"/>
                </a:moveTo>
                <a:cubicBezTo>
                  <a:pt x="157022" y="137661"/>
                  <a:pt x="158816" y="139838"/>
                  <a:pt x="158816" y="142741"/>
                </a:cubicBezTo>
                <a:cubicBezTo>
                  <a:pt x="158816" y="145281"/>
                  <a:pt x="157022" y="147458"/>
                  <a:pt x="154152" y="147458"/>
                </a:cubicBezTo>
                <a:cubicBezTo>
                  <a:pt x="139087" y="147458"/>
                  <a:pt x="126173" y="159796"/>
                  <a:pt x="126173" y="175761"/>
                </a:cubicBezTo>
                <a:cubicBezTo>
                  <a:pt x="126173" y="191364"/>
                  <a:pt x="139087" y="203701"/>
                  <a:pt x="154152" y="203701"/>
                </a:cubicBezTo>
                <a:cubicBezTo>
                  <a:pt x="169577" y="203701"/>
                  <a:pt x="182491" y="191364"/>
                  <a:pt x="182491" y="175761"/>
                </a:cubicBezTo>
                <a:cubicBezTo>
                  <a:pt x="182491" y="172858"/>
                  <a:pt x="184284" y="170681"/>
                  <a:pt x="186795" y="170681"/>
                </a:cubicBezTo>
                <a:cubicBezTo>
                  <a:pt x="189665" y="170681"/>
                  <a:pt x="191458" y="172858"/>
                  <a:pt x="191458" y="175761"/>
                </a:cubicBezTo>
                <a:cubicBezTo>
                  <a:pt x="191458" y="196444"/>
                  <a:pt x="174958" y="213498"/>
                  <a:pt x="154152" y="213498"/>
                </a:cubicBezTo>
                <a:cubicBezTo>
                  <a:pt x="133706" y="213498"/>
                  <a:pt x="117205" y="196444"/>
                  <a:pt x="117205" y="175761"/>
                </a:cubicBezTo>
                <a:cubicBezTo>
                  <a:pt x="117205" y="154716"/>
                  <a:pt x="133706" y="137661"/>
                  <a:pt x="154152" y="137661"/>
                </a:cubicBezTo>
                <a:close/>
                <a:moveTo>
                  <a:pt x="182474" y="129724"/>
                </a:moveTo>
                <a:cubicBezTo>
                  <a:pt x="192634" y="129724"/>
                  <a:pt x="200979" y="138433"/>
                  <a:pt x="200979" y="148956"/>
                </a:cubicBezTo>
                <a:cubicBezTo>
                  <a:pt x="200979" y="159116"/>
                  <a:pt x="192634" y="167461"/>
                  <a:pt x="182474" y="167461"/>
                </a:cubicBezTo>
                <a:cubicBezTo>
                  <a:pt x="171951" y="167461"/>
                  <a:pt x="163242" y="159116"/>
                  <a:pt x="163242" y="148956"/>
                </a:cubicBezTo>
                <a:cubicBezTo>
                  <a:pt x="163242" y="138433"/>
                  <a:pt x="171951" y="129724"/>
                  <a:pt x="182474" y="129724"/>
                </a:cubicBezTo>
                <a:close/>
                <a:moveTo>
                  <a:pt x="153538" y="91624"/>
                </a:moveTo>
                <a:cubicBezTo>
                  <a:pt x="200182" y="91624"/>
                  <a:pt x="237496" y="129934"/>
                  <a:pt x="237496" y="176555"/>
                </a:cubicBezTo>
                <a:cubicBezTo>
                  <a:pt x="237496" y="222816"/>
                  <a:pt x="200182" y="261125"/>
                  <a:pt x="153538" y="261125"/>
                </a:cubicBezTo>
                <a:cubicBezTo>
                  <a:pt x="107254" y="261125"/>
                  <a:pt x="69580" y="222816"/>
                  <a:pt x="69580" y="176555"/>
                </a:cubicBezTo>
                <a:cubicBezTo>
                  <a:pt x="69580" y="173664"/>
                  <a:pt x="71733" y="171496"/>
                  <a:pt x="74603" y="171496"/>
                </a:cubicBezTo>
                <a:cubicBezTo>
                  <a:pt x="77115" y="171496"/>
                  <a:pt x="79268" y="173664"/>
                  <a:pt x="79268" y="176555"/>
                </a:cubicBezTo>
                <a:cubicBezTo>
                  <a:pt x="79268" y="217756"/>
                  <a:pt x="112636" y="251728"/>
                  <a:pt x="153538" y="251728"/>
                </a:cubicBezTo>
                <a:cubicBezTo>
                  <a:pt x="194800" y="251728"/>
                  <a:pt x="228526" y="217756"/>
                  <a:pt x="228526" y="176555"/>
                </a:cubicBezTo>
                <a:cubicBezTo>
                  <a:pt x="228526" y="134993"/>
                  <a:pt x="194800" y="101021"/>
                  <a:pt x="153538" y="101021"/>
                </a:cubicBezTo>
                <a:cubicBezTo>
                  <a:pt x="151027" y="101021"/>
                  <a:pt x="149233" y="98852"/>
                  <a:pt x="149233" y="96323"/>
                </a:cubicBezTo>
                <a:cubicBezTo>
                  <a:pt x="149233" y="93793"/>
                  <a:pt x="151027" y="91624"/>
                  <a:pt x="153538" y="91624"/>
                </a:cubicBezTo>
                <a:close/>
                <a:moveTo>
                  <a:pt x="88453" y="70841"/>
                </a:moveTo>
                <a:cubicBezTo>
                  <a:pt x="90570" y="69399"/>
                  <a:pt x="93392" y="70120"/>
                  <a:pt x="94803" y="72282"/>
                </a:cubicBezTo>
                <a:cubicBezTo>
                  <a:pt x="100095" y="81651"/>
                  <a:pt x="102564" y="89579"/>
                  <a:pt x="102564" y="96786"/>
                </a:cubicBezTo>
                <a:cubicBezTo>
                  <a:pt x="102564" y="113722"/>
                  <a:pt x="88806" y="127776"/>
                  <a:pt x="72578" y="127776"/>
                </a:cubicBezTo>
                <a:cubicBezTo>
                  <a:pt x="69756" y="127776"/>
                  <a:pt x="67992" y="125614"/>
                  <a:pt x="67992" y="123091"/>
                </a:cubicBezTo>
                <a:cubicBezTo>
                  <a:pt x="67992" y="120209"/>
                  <a:pt x="69756" y="118407"/>
                  <a:pt x="72578" y="118407"/>
                </a:cubicBezTo>
                <a:cubicBezTo>
                  <a:pt x="84220" y="118407"/>
                  <a:pt x="93392" y="108677"/>
                  <a:pt x="93392" y="96786"/>
                </a:cubicBezTo>
                <a:cubicBezTo>
                  <a:pt x="93392" y="91381"/>
                  <a:pt x="91275" y="84534"/>
                  <a:pt x="86689" y="77327"/>
                </a:cubicBezTo>
                <a:cubicBezTo>
                  <a:pt x="85278" y="74804"/>
                  <a:pt x="86337" y="71922"/>
                  <a:pt x="88453" y="70841"/>
                </a:cubicBezTo>
                <a:close/>
                <a:moveTo>
                  <a:pt x="154151" y="66224"/>
                </a:moveTo>
                <a:cubicBezTo>
                  <a:pt x="238741" y="66224"/>
                  <a:pt x="305333" y="169344"/>
                  <a:pt x="307852" y="174031"/>
                </a:cubicBezTo>
                <a:cubicBezTo>
                  <a:pt x="308932" y="175474"/>
                  <a:pt x="308932" y="177276"/>
                  <a:pt x="307852" y="178719"/>
                </a:cubicBezTo>
                <a:cubicBezTo>
                  <a:pt x="305333" y="183406"/>
                  <a:pt x="238741" y="286526"/>
                  <a:pt x="154151" y="286526"/>
                </a:cubicBezTo>
                <a:cubicBezTo>
                  <a:pt x="69922" y="286526"/>
                  <a:pt x="3329" y="183406"/>
                  <a:pt x="810" y="178719"/>
                </a:cubicBezTo>
                <a:cubicBezTo>
                  <a:pt x="-270" y="177276"/>
                  <a:pt x="-270" y="175474"/>
                  <a:pt x="810" y="174031"/>
                </a:cubicBezTo>
                <a:cubicBezTo>
                  <a:pt x="810" y="173671"/>
                  <a:pt x="6569" y="164657"/>
                  <a:pt x="16288" y="152037"/>
                </a:cubicBezTo>
                <a:cubicBezTo>
                  <a:pt x="18088" y="149874"/>
                  <a:pt x="21327" y="149513"/>
                  <a:pt x="23127" y="151316"/>
                </a:cubicBezTo>
                <a:cubicBezTo>
                  <a:pt x="25287" y="153119"/>
                  <a:pt x="25287" y="156003"/>
                  <a:pt x="23847" y="157806"/>
                </a:cubicBezTo>
                <a:cubicBezTo>
                  <a:pt x="17008" y="166099"/>
                  <a:pt x="12328" y="172950"/>
                  <a:pt x="10169" y="176195"/>
                </a:cubicBezTo>
                <a:cubicBezTo>
                  <a:pt x="20967" y="192059"/>
                  <a:pt x="82160" y="277151"/>
                  <a:pt x="154151" y="277151"/>
                </a:cubicBezTo>
                <a:cubicBezTo>
                  <a:pt x="226502" y="277151"/>
                  <a:pt x="287695" y="192059"/>
                  <a:pt x="298493" y="176555"/>
                </a:cubicBezTo>
                <a:cubicBezTo>
                  <a:pt x="287695" y="160691"/>
                  <a:pt x="226502" y="75599"/>
                  <a:pt x="154151" y="75599"/>
                </a:cubicBezTo>
                <a:cubicBezTo>
                  <a:pt x="151631" y="75599"/>
                  <a:pt x="149472" y="75599"/>
                  <a:pt x="146592" y="75959"/>
                </a:cubicBezTo>
                <a:cubicBezTo>
                  <a:pt x="144072" y="75959"/>
                  <a:pt x="141913" y="74157"/>
                  <a:pt x="141553" y="71633"/>
                </a:cubicBezTo>
                <a:cubicBezTo>
                  <a:pt x="141553" y="69108"/>
                  <a:pt x="143353" y="66945"/>
                  <a:pt x="145872" y="66584"/>
                </a:cubicBezTo>
                <a:cubicBezTo>
                  <a:pt x="148752" y="66224"/>
                  <a:pt x="151631" y="66224"/>
                  <a:pt x="154151" y="66224"/>
                </a:cubicBezTo>
                <a:close/>
                <a:moveTo>
                  <a:pt x="72755" y="11094"/>
                </a:moveTo>
                <a:cubicBezTo>
                  <a:pt x="61223" y="23000"/>
                  <a:pt x="23386" y="64853"/>
                  <a:pt x="23386" y="99129"/>
                </a:cubicBezTo>
                <a:cubicBezTo>
                  <a:pt x="23386" y="126549"/>
                  <a:pt x="45368" y="148558"/>
                  <a:pt x="72755" y="148558"/>
                </a:cubicBezTo>
                <a:cubicBezTo>
                  <a:pt x="99781" y="148558"/>
                  <a:pt x="121763" y="126549"/>
                  <a:pt x="121763" y="99129"/>
                </a:cubicBezTo>
                <a:cubicBezTo>
                  <a:pt x="121763" y="64853"/>
                  <a:pt x="83926" y="23000"/>
                  <a:pt x="72755" y="11094"/>
                </a:cubicBezTo>
                <a:close/>
                <a:moveTo>
                  <a:pt x="69151" y="1353"/>
                </a:moveTo>
                <a:cubicBezTo>
                  <a:pt x="70953" y="-451"/>
                  <a:pt x="73836" y="-451"/>
                  <a:pt x="75637" y="1353"/>
                </a:cubicBezTo>
                <a:cubicBezTo>
                  <a:pt x="78160" y="3518"/>
                  <a:pt x="131132" y="54750"/>
                  <a:pt x="131132" y="99129"/>
                </a:cubicBezTo>
                <a:cubicBezTo>
                  <a:pt x="131132" y="131600"/>
                  <a:pt x="104826" y="157938"/>
                  <a:pt x="72755" y="157938"/>
                </a:cubicBezTo>
                <a:cubicBezTo>
                  <a:pt x="40323" y="157938"/>
                  <a:pt x="14017" y="131600"/>
                  <a:pt x="14017" y="99129"/>
                </a:cubicBezTo>
                <a:cubicBezTo>
                  <a:pt x="14017" y="54750"/>
                  <a:pt x="66989" y="3518"/>
                  <a:pt x="69151" y="1353"/>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0" name="Freeform 440">
            <a:extLst>
              <a:ext uri="{FF2B5EF4-FFF2-40B4-BE49-F238E27FC236}">
                <a16:creationId xmlns:a16="http://schemas.microsoft.com/office/drawing/2014/main" id="{38234A07-8869-194C-8076-01D891E98E22}"/>
              </a:ext>
            </a:extLst>
          </p:cNvPr>
          <p:cNvSpPr>
            <a:spLocks noChangeArrowheads="1"/>
          </p:cNvSpPr>
          <p:nvPr/>
        </p:nvSpPr>
        <p:spPr bwMode="auto">
          <a:xfrm>
            <a:off x="14986689" y="8726637"/>
            <a:ext cx="1137922" cy="1167870"/>
          </a:xfrm>
          <a:custGeom>
            <a:avLst/>
            <a:gdLst>
              <a:gd name="T0" fmla="*/ 207414 w 301265"/>
              <a:gd name="T1" fmla="*/ 98784 h 309203"/>
              <a:gd name="T2" fmla="*/ 202734 w 301265"/>
              <a:gd name="T3" fmla="*/ 127940 h 309203"/>
              <a:gd name="T4" fmla="*/ 174656 w 301265"/>
              <a:gd name="T5" fmla="*/ 131180 h 309203"/>
              <a:gd name="T6" fmla="*/ 178257 w 301265"/>
              <a:gd name="T7" fmla="*/ 147018 h 309203"/>
              <a:gd name="T8" fmla="*/ 207414 w 301265"/>
              <a:gd name="T9" fmla="*/ 151697 h 309203"/>
              <a:gd name="T10" fmla="*/ 210653 w 301265"/>
              <a:gd name="T11" fmla="*/ 179415 h 309203"/>
              <a:gd name="T12" fmla="*/ 226492 w 301265"/>
              <a:gd name="T13" fmla="*/ 176175 h 309203"/>
              <a:gd name="T14" fmla="*/ 230811 w 301265"/>
              <a:gd name="T15" fmla="*/ 147018 h 309203"/>
              <a:gd name="T16" fmla="*/ 258890 w 301265"/>
              <a:gd name="T17" fmla="*/ 143778 h 309203"/>
              <a:gd name="T18" fmla="*/ 255650 w 301265"/>
              <a:gd name="T19" fmla="*/ 127940 h 309203"/>
              <a:gd name="T20" fmla="*/ 226492 w 301265"/>
              <a:gd name="T21" fmla="*/ 123260 h 309203"/>
              <a:gd name="T22" fmla="*/ 222893 w 301265"/>
              <a:gd name="T23" fmla="*/ 95544 h 309203"/>
              <a:gd name="T24" fmla="*/ 210653 w 301265"/>
              <a:gd name="T25" fmla="*/ 85825 h 309203"/>
              <a:gd name="T26" fmla="*/ 235491 w 301265"/>
              <a:gd name="T27" fmla="*/ 98784 h 309203"/>
              <a:gd name="T28" fmla="*/ 255650 w 301265"/>
              <a:gd name="T29" fmla="*/ 118581 h 309203"/>
              <a:gd name="T30" fmla="*/ 268249 w 301265"/>
              <a:gd name="T31" fmla="*/ 143778 h 309203"/>
              <a:gd name="T32" fmla="*/ 235491 w 301265"/>
              <a:gd name="T33" fmla="*/ 156377 h 309203"/>
              <a:gd name="T34" fmla="*/ 222893 w 301265"/>
              <a:gd name="T35" fmla="*/ 188774 h 309203"/>
              <a:gd name="T36" fmla="*/ 197695 w 301265"/>
              <a:gd name="T37" fmla="*/ 176175 h 309203"/>
              <a:gd name="T38" fmla="*/ 178257 w 301265"/>
              <a:gd name="T39" fmla="*/ 156377 h 309203"/>
              <a:gd name="T40" fmla="*/ 165297 w 301265"/>
              <a:gd name="T41" fmla="*/ 131180 h 309203"/>
              <a:gd name="T42" fmla="*/ 197695 w 301265"/>
              <a:gd name="T43" fmla="*/ 118581 h 309203"/>
              <a:gd name="T44" fmla="*/ 210653 w 301265"/>
              <a:gd name="T45" fmla="*/ 85825 h 309203"/>
              <a:gd name="T46" fmla="*/ 73602 w 301265"/>
              <a:gd name="T47" fmla="*/ 54841 h 309203"/>
              <a:gd name="T48" fmla="*/ 92725 w 301265"/>
              <a:gd name="T49" fmla="*/ 240651 h 309203"/>
              <a:gd name="T50" fmla="*/ 135659 w 301265"/>
              <a:gd name="T51" fmla="*/ 221168 h 309203"/>
              <a:gd name="T52" fmla="*/ 115815 w 301265"/>
              <a:gd name="T53" fmla="*/ 35358 h 309203"/>
              <a:gd name="T54" fmla="*/ 58809 w 301265"/>
              <a:gd name="T55" fmla="*/ 0 h 309203"/>
              <a:gd name="T56" fmla="*/ 301625 w 301265"/>
              <a:gd name="T57" fmla="*/ 23451 h 309203"/>
              <a:gd name="T58" fmla="*/ 278173 w 301265"/>
              <a:gd name="T59" fmla="*/ 276009 h 309203"/>
              <a:gd name="T60" fmla="*/ 124475 w 301265"/>
              <a:gd name="T61" fmla="*/ 271319 h 309203"/>
              <a:gd name="T62" fmla="*/ 278173 w 301265"/>
              <a:gd name="T63" fmla="*/ 266628 h 309203"/>
              <a:gd name="T64" fmla="*/ 292605 w 301265"/>
              <a:gd name="T65" fmla="*/ 23451 h 309203"/>
              <a:gd name="T66" fmla="*/ 58809 w 301265"/>
              <a:gd name="T67" fmla="*/ 9381 h 309203"/>
              <a:gd name="T68" fmla="*/ 44738 w 301265"/>
              <a:gd name="T69" fmla="*/ 252557 h 309203"/>
              <a:gd name="T70" fmla="*/ 82261 w 301265"/>
              <a:gd name="T71" fmla="*/ 266628 h 309203"/>
              <a:gd name="T72" fmla="*/ 82261 w 301265"/>
              <a:gd name="T73" fmla="*/ 276009 h 309203"/>
              <a:gd name="T74" fmla="*/ 35358 w 301265"/>
              <a:gd name="T75" fmla="*/ 252557 h 309203"/>
              <a:gd name="T76" fmla="*/ 9020 w 301265"/>
              <a:gd name="T77" fmla="*/ 218282 h 309203"/>
              <a:gd name="T78" fmla="*/ 40048 w 301265"/>
              <a:gd name="T79" fmla="*/ 300182 h 309203"/>
              <a:gd name="T80" fmla="*/ 101023 w 301265"/>
              <a:gd name="T81" fmla="*/ 269514 h 309203"/>
              <a:gd name="T82" fmla="*/ 92725 w 301265"/>
              <a:gd name="T83" fmla="*/ 250392 h 309203"/>
              <a:gd name="T84" fmla="*/ 63860 w 301265"/>
              <a:gd name="T85" fmla="*/ 54841 h 309203"/>
              <a:gd name="T86" fmla="*/ 115815 w 301265"/>
              <a:gd name="T87" fmla="*/ 25616 h 309203"/>
              <a:gd name="T88" fmla="*/ 144679 w 301265"/>
              <a:gd name="T89" fmla="*/ 221168 h 309203"/>
              <a:gd name="T90" fmla="*/ 110403 w 301265"/>
              <a:gd name="T91" fmla="*/ 250392 h 309203"/>
              <a:gd name="T92" fmla="*/ 70355 w 301265"/>
              <a:gd name="T93" fmla="*/ 309563 h 309203"/>
              <a:gd name="T94" fmla="*/ 0 w 301265"/>
              <a:gd name="T95" fmla="*/ 269514 h 309203"/>
              <a:gd name="T96" fmla="*/ 35358 w 301265"/>
              <a:gd name="T97" fmla="*/ 178233 h 309203"/>
              <a:gd name="T98" fmla="*/ 58809 w 301265"/>
              <a:gd name="T99" fmla="*/ 0 h 30920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01265" h="309203">
                <a:moveTo>
                  <a:pt x="210402" y="95433"/>
                </a:moveTo>
                <a:cubicBezTo>
                  <a:pt x="208604" y="95433"/>
                  <a:pt x="207166" y="96871"/>
                  <a:pt x="207166" y="98669"/>
                </a:cubicBezTo>
                <a:lnTo>
                  <a:pt x="207166" y="123117"/>
                </a:lnTo>
                <a:cubicBezTo>
                  <a:pt x="207166" y="125634"/>
                  <a:pt x="205009" y="127791"/>
                  <a:pt x="202492" y="127791"/>
                </a:cubicBezTo>
                <a:lnTo>
                  <a:pt x="178044" y="127791"/>
                </a:lnTo>
                <a:cubicBezTo>
                  <a:pt x="175886" y="127791"/>
                  <a:pt x="174448" y="129230"/>
                  <a:pt x="174448" y="131027"/>
                </a:cubicBezTo>
                <a:lnTo>
                  <a:pt x="174448" y="143611"/>
                </a:lnTo>
                <a:cubicBezTo>
                  <a:pt x="174448" y="145409"/>
                  <a:pt x="175886" y="146847"/>
                  <a:pt x="178044" y="146847"/>
                </a:cubicBezTo>
                <a:lnTo>
                  <a:pt x="202492" y="146847"/>
                </a:lnTo>
                <a:cubicBezTo>
                  <a:pt x="205009" y="146847"/>
                  <a:pt x="207166" y="149004"/>
                  <a:pt x="207166" y="151521"/>
                </a:cubicBezTo>
                <a:lnTo>
                  <a:pt x="207166" y="175970"/>
                </a:lnTo>
                <a:cubicBezTo>
                  <a:pt x="207166" y="177768"/>
                  <a:pt x="208604" y="179206"/>
                  <a:pt x="210402" y="179206"/>
                </a:cubicBezTo>
                <a:lnTo>
                  <a:pt x="222627" y="179206"/>
                </a:lnTo>
                <a:cubicBezTo>
                  <a:pt x="224424" y="179206"/>
                  <a:pt x="226222" y="177768"/>
                  <a:pt x="226222" y="175970"/>
                </a:cubicBezTo>
                <a:lnTo>
                  <a:pt x="226222" y="151521"/>
                </a:lnTo>
                <a:cubicBezTo>
                  <a:pt x="226222" y="149004"/>
                  <a:pt x="228020" y="146847"/>
                  <a:pt x="230536" y="146847"/>
                </a:cubicBezTo>
                <a:lnTo>
                  <a:pt x="255345" y="146847"/>
                </a:lnTo>
                <a:cubicBezTo>
                  <a:pt x="257142" y="146847"/>
                  <a:pt x="258581" y="145409"/>
                  <a:pt x="258581" y="143611"/>
                </a:cubicBezTo>
                <a:lnTo>
                  <a:pt x="258581" y="131027"/>
                </a:lnTo>
                <a:cubicBezTo>
                  <a:pt x="258581" y="129230"/>
                  <a:pt x="257142" y="127791"/>
                  <a:pt x="255345" y="127791"/>
                </a:cubicBezTo>
                <a:lnTo>
                  <a:pt x="230536" y="127791"/>
                </a:lnTo>
                <a:cubicBezTo>
                  <a:pt x="228020" y="127791"/>
                  <a:pt x="226222" y="125634"/>
                  <a:pt x="226222" y="123117"/>
                </a:cubicBezTo>
                <a:lnTo>
                  <a:pt x="226222" y="98669"/>
                </a:lnTo>
                <a:cubicBezTo>
                  <a:pt x="226222" y="96871"/>
                  <a:pt x="224424" y="95433"/>
                  <a:pt x="222627" y="95433"/>
                </a:cubicBezTo>
                <a:lnTo>
                  <a:pt x="210402" y="95433"/>
                </a:lnTo>
                <a:close/>
                <a:moveTo>
                  <a:pt x="210402" y="85725"/>
                </a:moveTo>
                <a:lnTo>
                  <a:pt x="222627" y="85725"/>
                </a:lnTo>
                <a:cubicBezTo>
                  <a:pt x="229817" y="85725"/>
                  <a:pt x="235210" y="91837"/>
                  <a:pt x="235210" y="98669"/>
                </a:cubicBezTo>
                <a:lnTo>
                  <a:pt x="235210" y="118443"/>
                </a:lnTo>
                <a:lnTo>
                  <a:pt x="255345" y="118443"/>
                </a:lnTo>
                <a:cubicBezTo>
                  <a:pt x="262176" y="118443"/>
                  <a:pt x="267929" y="124196"/>
                  <a:pt x="267929" y="131027"/>
                </a:cubicBezTo>
                <a:lnTo>
                  <a:pt x="267929" y="143611"/>
                </a:lnTo>
                <a:cubicBezTo>
                  <a:pt x="267929" y="150442"/>
                  <a:pt x="262176" y="156195"/>
                  <a:pt x="255345" y="156195"/>
                </a:cubicBezTo>
                <a:lnTo>
                  <a:pt x="235210" y="156195"/>
                </a:lnTo>
                <a:lnTo>
                  <a:pt x="235210" y="175970"/>
                </a:lnTo>
                <a:cubicBezTo>
                  <a:pt x="235210" y="182801"/>
                  <a:pt x="229817" y="188554"/>
                  <a:pt x="222627" y="188554"/>
                </a:cubicBezTo>
                <a:lnTo>
                  <a:pt x="210402" y="188554"/>
                </a:lnTo>
                <a:cubicBezTo>
                  <a:pt x="203571" y="188554"/>
                  <a:pt x="197459" y="182801"/>
                  <a:pt x="197459" y="175970"/>
                </a:cubicBezTo>
                <a:lnTo>
                  <a:pt x="197459" y="156195"/>
                </a:lnTo>
                <a:lnTo>
                  <a:pt x="178044" y="156195"/>
                </a:lnTo>
                <a:cubicBezTo>
                  <a:pt x="170853" y="156195"/>
                  <a:pt x="165100" y="150442"/>
                  <a:pt x="165100" y="143611"/>
                </a:cubicBezTo>
                <a:lnTo>
                  <a:pt x="165100" y="131027"/>
                </a:lnTo>
                <a:cubicBezTo>
                  <a:pt x="165100" y="124196"/>
                  <a:pt x="170853" y="118443"/>
                  <a:pt x="178044" y="118443"/>
                </a:cubicBezTo>
                <a:lnTo>
                  <a:pt x="197459" y="118443"/>
                </a:lnTo>
                <a:lnTo>
                  <a:pt x="197459" y="98669"/>
                </a:lnTo>
                <a:cubicBezTo>
                  <a:pt x="197459" y="91837"/>
                  <a:pt x="203571" y="85725"/>
                  <a:pt x="210402" y="85725"/>
                </a:cubicBezTo>
                <a:close/>
                <a:moveTo>
                  <a:pt x="92614" y="35317"/>
                </a:moveTo>
                <a:cubicBezTo>
                  <a:pt x="82163" y="35317"/>
                  <a:pt x="73514" y="43966"/>
                  <a:pt x="73514" y="54777"/>
                </a:cubicBezTo>
                <a:lnTo>
                  <a:pt x="73514" y="220911"/>
                </a:lnTo>
                <a:cubicBezTo>
                  <a:pt x="73514" y="231722"/>
                  <a:pt x="82163" y="240371"/>
                  <a:pt x="92614" y="240371"/>
                </a:cubicBezTo>
                <a:lnTo>
                  <a:pt x="115677" y="240371"/>
                </a:lnTo>
                <a:cubicBezTo>
                  <a:pt x="126488" y="240371"/>
                  <a:pt x="135497" y="231722"/>
                  <a:pt x="135497" y="220911"/>
                </a:cubicBezTo>
                <a:lnTo>
                  <a:pt x="135497" y="54777"/>
                </a:lnTo>
                <a:cubicBezTo>
                  <a:pt x="135497" y="43966"/>
                  <a:pt x="126488" y="35317"/>
                  <a:pt x="115677" y="35317"/>
                </a:cubicBezTo>
                <a:lnTo>
                  <a:pt x="92614" y="35317"/>
                </a:lnTo>
                <a:close/>
                <a:moveTo>
                  <a:pt x="58739" y="0"/>
                </a:moveTo>
                <a:lnTo>
                  <a:pt x="277841" y="0"/>
                </a:lnTo>
                <a:cubicBezTo>
                  <a:pt x="290814" y="0"/>
                  <a:pt x="301265" y="10451"/>
                  <a:pt x="301265" y="23424"/>
                </a:cubicBezTo>
                <a:lnTo>
                  <a:pt x="301265" y="252263"/>
                </a:lnTo>
                <a:cubicBezTo>
                  <a:pt x="301265" y="265237"/>
                  <a:pt x="290814" y="275688"/>
                  <a:pt x="277841" y="275688"/>
                </a:cubicBezTo>
                <a:lnTo>
                  <a:pt x="129010" y="275688"/>
                </a:lnTo>
                <a:cubicBezTo>
                  <a:pt x="126488" y="275688"/>
                  <a:pt x="124326" y="273526"/>
                  <a:pt x="124326" y="271003"/>
                </a:cubicBezTo>
                <a:cubicBezTo>
                  <a:pt x="124326" y="268480"/>
                  <a:pt x="126488" y="266318"/>
                  <a:pt x="129010" y="266318"/>
                </a:cubicBezTo>
                <a:lnTo>
                  <a:pt x="277841" y="266318"/>
                </a:lnTo>
                <a:cubicBezTo>
                  <a:pt x="285769" y="266318"/>
                  <a:pt x="292256" y="259831"/>
                  <a:pt x="292256" y="252263"/>
                </a:cubicBezTo>
                <a:lnTo>
                  <a:pt x="292256" y="23424"/>
                </a:lnTo>
                <a:cubicBezTo>
                  <a:pt x="292256" y="15856"/>
                  <a:pt x="285769" y="9370"/>
                  <a:pt x="277841" y="9370"/>
                </a:cubicBezTo>
                <a:lnTo>
                  <a:pt x="58739" y="9370"/>
                </a:lnTo>
                <a:cubicBezTo>
                  <a:pt x="50811" y="9370"/>
                  <a:pt x="44685" y="15856"/>
                  <a:pt x="44685" y="23424"/>
                </a:cubicBezTo>
                <a:lnTo>
                  <a:pt x="44685" y="252263"/>
                </a:lnTo>
                <a:cubicBezTo>
                  <a:pt x="44685" y="259831"/>
                  <a:pt x="50811" y="266318"/>
                  <a:pt x="58739" y="266318"/>
                </a:cubicBezTo>
                <a:lnTo>
                  <a:pt x="82163" y="266318"/>
                </a:lnTo>
                <a:cubicBezTo>
                  <a:pt x="84686" y="266318"/>
                  <a:pt x="86848" y="268480"/>
                  <a:pt x="86848" y="271003"/>
                </a:cubicBezTo>
                <a:cubicBezTo>
                  <a:pt x="86848" y="273526"/>
                  <a:pt x="84686" y="275688"/>
                  <a:pt x="82163" y="275688"/>
                </a:cubicBezTo>
                <a:lnTo>
                  <a:pt x="58739" y="275688"/>
                </a:lnTo>
                <a:cubicBezTo>
                  <a:pt x="45766" y="275688"/>
                  <a:pt x="35316" y="265237"/>
                  <a:pt x="35316" y="252263"/>
                </a:cubicBezTo>
                <a:lnTo>
                  <a:pt x="35316" y="187396"/>
                </a:lnTo>
                <a:cubicBezTo>
                  <a:pt x="20180" y="189558"/>
                  <a:pt x="9009" y="202532"/>
                  <a:pt x="9009" y="218028"/>
                </a:cubicBezTo>
                <a:lnTo>
                  <a:pt x="9009" y="269201"/>
                </a:lnTo>
                <a:cubicBezTo>
                  <a:pt x="9009" y="286139"/>
                  <a:pt x="23063" y="299833"/>
                  <a:pt x="40000" y="299833"/>
                </a:cubicBezTo>
                <a:lnTo>
                  <a:pt x="70271" y="299833"/>
                </a:lnTo>
                <a:cubicBezTo>
                  <a:pt x="87208" y="299833"/>
                  <a:pt x="100902" y="286139"/>
                  <a:pt x="100902" y="269201"/>
                </a:cubicBezTo>
                <a:lnTo>
                  <a:pt x="100902" y="250101"/>
                </a:lnTo>
                <a:lnTo>
                  <a:pt x="92614" y="250101"/>
                </a:lnTo>
                <a:cubicBezTo>
                  <a:pt x="77118" y="250101"/>
                  <a:pt x="63784" y="236767"/>
                  <a:pt x="63784" y="220911"/>
                </a:cubicBezTo>
                <a:lnTo>
                  <a:pt x="63784" y="54777"/>
                </a:lnTo>
                <a:cubicBezTo>
                  <a:pt x="63784" y="38920"/>
                  <a:pt x="77118" y="25586"/>
                  <a:pt x="92614" y="25586"/>
                </a:cubicBezTo>
                <a:lnTo>
                  <a:pt x="115677" y="25586"/>
                </a:lnTo>
                <a:cubicBezTo>
                  <a:pt x="131893" y="25586"/>
                  <a:pt x="144506" y="38920"/>
                  <a:pt x="144506" y="54777"/>
                </a:cubicBezTo>
                <a:lnTo>
                  <a:pt x="144506" y="220911"/>
                </a:lnTo>
                <a:cubicBezTo>
                  <a:pt x="144506" y="236767"/>
                  <a:pt x="131893" y="250101"/>
                  <a:pt x="115677" y="250101"/>
                </a:cubicBezTo>
                <a:lnTo>
                  <a:pt x="110271" y="250101"/>
                </a:lnTo>
                <a:lnTo>
                  <a:pt x="110271" y="269201"/>
                </a:lnTo>
                <a:cubicBezTo>
                  <a:pt x="110271" y="291184"/>
                  <a:pt x="92253" y="309203"/>
                  <a:pt x="70271" y="309203"/>
                </a:cubicBezTo>
                <a:lnTo>
                  <a:pt x="40000" y="309203"/>
                </a:lnTo>
                <a:cubicBezTo>
                  <a:pt x="18018" y="309203"/>
                  <a:pt x="0" y="291184"/>
                  <a:pt x="0" y="269201"/>
                </a:cubicBezTo>
                <a:lnTo>
                  <a:pt x="0" y="218028"/>
                </a:lnTo>
                <a:cubicBezTo>
                  <a:pt x="0" y="197486"/>
                  <a:pt x="15496" y="180188"/>
                  <a:pt x="35316" y="178026"/>
                </a:cubicBezTo>
                <a:lnTo>
                  <a:pt x="35316" y="23424"/>
                </a:lnTo>
                <a:cubicBezTo>
                  <a:pt x="35316" y="10451"/>
                  <a:pt x="45766" y="0"/>
                  <a:pt x="5873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1" name="Freeform 441">
            <a:extLst>
              <a:ext uri="{FF2B5EF4-FFF2-40B4-BE49-F238E27FC236}">
                <a16:creationId xmlns:a16="http://schemas.microsoft.com/office/drawing/2014/main" id="{0A7CE1E3-D31E-4845-88CC-BE0CE84E0254}"/>
              </a:ext>
            </a:extLst>
          </p:cNvPr>
          <p:cNvSpPr>
            <a:spLocks noChangeArrowheads="1"/>
          </p:cNvSpPr>
          <p:nvPr/>
        </p:nvSpPr>
        <p:spPr bwMode="auto">
          <a:xfrm>
            <a:off x="12957620" y="10825706"/>
            <a:ext cx="1173856" cy="1167872"/>
          </a:xfrm>
          <a:custGeom>
            <a:avLst/>
            <a:gdLst>
              <a:gd name="T0" fmla="*/ 251038 w 310789"/>
              <a:gd name="T1" fmla="*/ 300130 h 309201"/>
              <a:gd name="T2" fmla="*/ 200118 w 310789"/>
              <a:gd name="T3" fmla="*/ 276548 h 309201"/>
              <a:gd name="T4" fmla="*/ 260297 w 310789"/>
              <a:gd name="T5" fmla="*/ 304846 h 309201"/>
              <a:gd name="T6" fmla="*/ 195489 w 310789"/>
              <a:gd name="T7" fmla="*/ 304846 h 309201"/>
              <a:gd name="T8" fmla="*/ 121806 w 310789"/>
              <a:gd name="T9" fmla="*/ 204409 h 309201"/>
              <a:gd name="T10" fmla="*/ 198927 w 310789"/>
              <a:gd name="T11" fmla="*/ 227065 h 309201"/>
              <a:gd name="T12" fmla="*/ 121806 w 310789"/>
              <a:gd name="T13" fmla="*/ 204409 h 309201"/>
              <a:gd name="T14" fmla="*/ 221082 w 310789"/>
              <a:gd name="T15" fmla="*/ 57847 h 309201"/>
              <a:gd name="T16" fmla="*/ 195273 w 310789"/>
              <a:gd name="T17" fmla="*/ 63940 h 309201"/>
              <a:gd name="T18" fmla="*/ 216421 w 310789"/>
              <a:gd name="T19" fmla="*/ 75769 h 309201"/>
              <a:gd name="T20" fmla="*/ 223232 w 310789"/>
              <a:gd name="T21" fmla="*/ 101577 h 309201"/>
              <a:gd name="T22" fmla="*/ 234702 w 310789"/>
              <a:gd name="T23" fmla="*/ 80071 h 309201"/>
              <a:gd name="T24" fmla="*/ 260510 w 310789"/>
              <a:gd name="T25" fmla="*/ 73618 h 309201"/>
              <a:gd name="T26" fmla="*/ 239362 w 310789"/>
              <a:gd name="T27" fmla="*/ 62506 h 309201"/>
              <a:gd name="T28" fmla="*/ 232910 w 310789"/>
              <a:gd name="T29" fmla="*/ 36339 h 309201"/>
              <a:gd name="T30" fmla="*/ 232910 w 310789"/>
              <a:gd name="T31" fmla="*/ 27020 h 309201"/>
              <a:gd name="T32" fmla="*/ 258718 w 310789"/>
              <a:gd name="T33" fmla="*/ 52828 h 309201"/>
              <a:gd name="T34" fmla="*/ 258718 w 310789"/>
              <a:gd name="T35" fmla="*/ 84730 h 309201"/>
              <a:gd name="T36" fmla="*/ 232910 w 310789"/>
              <a:gd name="T37" fmla="*/ 110897 h 309201"/>
              <a:gd name="T38" fmla="*/ 211762 w 310789"/>
              <a:gd name="T39" fmla="*/ 84730 h 309201"/>
              <a:gd name="T40" fmla="*/ 185953 w 310789"/>
              <a:gd name="T41" fmla="*/ 63940 h 309201"/>
              <a:gd name="T42" fmla="*/ 211762 w 310789"/>
              <a:gd name="T43" fmla="*/ 38132 h 309201"/>
              <a:gd name="T44" fmla="*/ 157204 w 310789"/>
              <a:gd name="T45" fmla="*/ 127047 h 309201"/>
              <a:gd name="T46" fmla="*/ 179609 w 310789"/>
              <a:gd name="T47" fmla="*/ 152887 h 309201"/>
              <a:gd name="T48" fmla="*/ 301754 w 310789"/>
              <a:gd name="T49" fmla="*/ 127047 h 309201"/>
              <a:gd name="T50" fmla="*/ 129735 w 310789"/>
              <a:gd name="T51" fmla="*/ 1949 h 309201"/>
              <a:gd name="T52" fmla="*/ 73516 w 310789"/>
              <a:gd name="T53" fmla="*/ 82501 h 309201"/>
              <a:gd name="T54" fmla="*/ 86129 w 310789"/>
              <a:gd name="T55" fmla="*/ 94729 h 309201"/>
              <a:gd name="T56" fmla="*/ 94778 w 310789"/>
              <a:gd name="T57" fmla="*/ 70994 h 309201"/>
              <a:gd name="T58" fmla="*/ 96940 w 310789"/>
              <a:gd name="T59" fmla="*/ 69556 h 309201"/>
              <a:gd name="T60" fmla="*/ 99463 w 310789"/>
              <a:gd name="T61" fmla="*/ 69197 h 309201"/>
              <a:gd name="T62" fmla="*/ 130816 w 310789"/>
              <a:gd name="T63" fmla="*/ 79985 h 309201"/>
              <a:gd name="T64" fmla="*/ 94057 w 310789"/>
              <a:gd name="T65" fmla="*/ 101561 h 309201"/>
              <a:gd name="T66" fmla="*/ 86489 w 310789"/>
              <a:gd name="T67" fmla="*/ 104798 h 309201"/>
              <a:gd name="T68" fmla="*/ 78922 w 310789"/>
              <a:gd name="T69" fmla="*/ 137162 h 309201"/>
              <a:gd name="T70" fmla="*/ 86489 w 310789"/>
              <a:gd name="T71" fmla="*/ 137881 h 309201"/>
              <a:gd name="T72" fmla="*/ 188476 w 310789"/>
              <a:gd name="T73" fmla="*/ 192902 h 309201"/>
              <a:gd name="T74" fmla="*/ 226315 w 310789"/>
              <a:gd name="T75" fmla="*/ 154064 h 309201"/>
              <a:gd name="T76" fmla="*/ 227396 w 310789"/>
              <a:gd name="T77" fmla="*/ 227424 h 309201"/>
              <a:gd name="T78" fmla="*/ 309561 w 310789"/>
              <a:gd name="T79" fmla="*/ 297188 h 309201"/>
              <a:gd name="T80" fmla="*/ 300191 w 310789"/>
              <a:gd name="T81" fmla="*/ 303302 h 309201"/>
              <a:gd name="T82" fmla="*/ 240370 w 310789"/>
              <a:gd name="T83" fmla="*/ 240730 h 309201"/>
              <a:gd name="T84" fmla="*/ 159645 w 310789"/>
              <a:gd name="T85" fmla="*/ 282444 h 309201"/>
              <a:gd name="T86" fmla="*/ 150275 w 310789"/>
              <a:gd name="T87" fmla="*/ 303302 h 309201"/>
              <a:gd name="T88" fmla="*/ 84687 w 310789"/>
              <a:gd name="T89" fmla="*/ 236414 h 309201"/>
              <a:gd name="T90" fmla="*/ 9730 w 310789"/>
              <a:gd name="T91" fmla="*/ 297188 h 309201"/>
              <a:gd name="T92" fmla="*/ 0 w 310789"/>
              <a:gd name="T93" fmla="*/ 303302 h 309201"/>
              <a:gd name="T94" fmla="*/ 66309 w 310789"/>
              <a:gd name="T95" fmla="*/ 232098 h 309201"/>
              <a:gd name="T96" fmla="*/ 114239 w 310789"/>
              <a:gd name="T97" fmla="*/ 199015 h 309201"/>
              <a:gd name="T98" fmla="*/ 63426 w 310789"/>
              <a:gd name="T99" fmla="*/ 122778 h 309201"/>
              <a:gd name="T100" fmla="*/ 129735 w 310789"/>
              <a:gd name="T101" fmla="*/ 1949 h 309201"/>
              <a:gd name="T102" fmla="*/ 311150 w 310789"/>
              <a:gd name="T103" fmla="*/ 4665 h 309201"/>
              <a:gd name="T104" fmla="*/ 219000 w 310789"/>
              <a:gd name="T105" fmla="*/ 136377 h 309201"/>
              <a:gd name="T106" fmla="*/ 172743 w 310789"/>
              <a:gd name="T107" fmla="*/ 166165 h 309201"/>
              <a:gd name="T108" fmla="*/ 152506 w 310789"/>
              <a:gd name="T109" fmla="*/ 136377 h 309201"/>
              <a:gd name="T110" fmla="*/ 152506 w 310789"/>
              <a:gd name="T111" fmla="*/ 0 h 30920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0789" h="309201">
                <a:moveTo>
                  <a:pt x="204510" y="285647"/>
                </a:moveTo>
                <a:lnTo>
                  <a:pt x="204510" y="299779"/>
                </a:lnTo>
                <a:lnTo>
                  <a:pt x="250747" y="299779"/>
                </a:lnTo>
                <a:lnTo>
                  <a:pt x="250747" y="285647"/>
                </a:lnTo>
                <a:lnTo>
                  <a:pt x="204510" y="285647"/>
                </a:lnTo>
                <a:close/>
                <a:moveTo>
                  <a:pt x="199886" y="276225"/>
                </a:moveTo>
                <a:lnTo>
                  <a:pt x="255371" y="276225"/>
                </a:lnTo>
                <a:cubicBezTo>
                  <a:pt x="257861" y="276225"/>
                  <a:pt x="259995" y="278037"/>
                  <a:pt x="259995" y="280936"/>
                </a:cubicBezTo>
                <a:lnTo>
                  <a:pt x="259995" y="304490"/>
                </a:lnTo>
                <a:cubicBezTo>
                  <a:pt x="259995" y="307027"/>
                  <a:pt x="257861" y="309201"/>
                  <a:pt x="255371" y="309201"/>
                </a:cubicBezTo>
                <a:lnTo>
                  <a:pt x="199886" y="309201"/>
                </a:lnTo>
                <a:cubicBezTo>
                  <a:pt x="197396" y="309201"/>
                  <a:pt x="195262" y="307027"/>
                  <a:pt x="195262" y="304490"/>
                </a:cubicBezTo>
                <a:lnTo>
                  <a:pt x="195262" y="280936"/>
                </a:lnTo>
                <a:cubicBezTo>
                  <a:pt x="195262" y="278037"/>
                  <a:pt x="197396" y="276225"/>
                  <a:pt x="199886" y="276225"/>
                </a:cubicBezTo>
                <a:close/>
                <a:moveTo>
                  <a:pt x="121665" y="204170"/>
                </a:moveTo>
                <a:cubicBezTo>
                  <a:pt x="118785" y="212072"/>
                  <a:pt x="113386" y="221411"/>
                  <a:pt x="110146" y="226440"/>
                </a:cubicBezTo>
                <a:lnTo>
                  <a:pt x="154781" y="273134"/>
                </a:lnTo>
                <a:lnTo>
                  <a:pt x="198696" y="226799"/>
                </a:lnTo>
                <a:cubicBezTo>
                  <a:pt x="192936" y="220333"/>
                  <a:pt x="189337" y="212791"/>
                  <a:pt x="187177" y="204170"/>
                </a:cubicBezTo>
                <a:cubicBezTo>
                  <a:pt x="177098" y="210276"/>
                  <a:pt x="165939" y="213509"/>
                  <a:pt x="154781" y="213509"/>
                </a:cubicBezTo>
                <a:cubicBezTo>
                  <a:pt x="143262" y="213509"/>
                  <a:pt x="132104" y="210276"/>
                  <a:pt x="121665" y="204170"/>
                </a:cubicBezTo>
                <a:close/>
                <a:moveTo>
                  <a:pt x="222973" y="36297"/>
                </a:moveTo>
                <a:cubicBezTo>
                  <a:pt x="221899" y="36297"/>
                  <a:pt x="220825" y="37013"/>
                  <a:pt x="220825" y="38087"/>
                </a:cubicBezTo>
                <a:lnTo>
                  <a:pt x="220825" y="57779"/>
                </a:lnTo>
                <a:cubicBezTo>
                  <a:pt x="220825" y="60285"/>
                  <a:pt x="218676" y="62433"/>
                  <a:pt x="216170" y="62433"/>
                </a:cubicBezTo>
                <a:lnTo>
                  <a:pt x="196836" y="62433"/>
                </a:lnTo>
                <a:cubicBezTo>
                  <a:pt x="195762" y="62433"/>
                  <a:pt x="195046" y="63149"/>
                  <a:pt x="195046" y="63865"/>
                </a:cubicBezTo>
                <a:lnTo>
                  <a:pt x="195046" y="73532"/>
                </a:lnTo>
                <a:cubicBezTo>
                  <a:pt x="195046" y="74606"/>
                  <a:pt x="195762" y="75680"/>
                  <a:pt x="196836" y="75680"/>
                </a:cubicBezTo>
                <a:lnTo>
                  <a:pt x="216170" y="75680"/>
                </a:lnTo>
                <a:cubicBezTo>
                  <a:pt x="218676" y="75680"/>
                  <a:pt x="220825" y="77828"/>
                  <a:pt x="220825" y="79977"/>
                </a:cubicBezTo>
                <a:lnTo>
                  <a:pt x="220825" y="99668"/>
                </a:lnTo>
                <a:cubicBezTo>
                  <a:pt x="220825" y="100742"/>
                  <a:pt x="221899" y="101458"/>
                  <a:pt x="222973" y="101458"/>
                </a:cubicBezTo>
                <a:lnTo>
                  <a:pt x="232640" y="101458"/>
                </a:lnTo>
                <a:cubicBezTo>
                  <a:pt x="233356" y="101458"/>
                  <a:pt x="234430" y="100742"/>
                  <a:pt x="234430" y="99668"/>
                </a:cubicBezTo>
                <a:lnTo>
                  <a:pt x="234430" y="79977"/>
                </a:lnTo>
                <a:cubicBezTo>
                  <a:pt x="234430" y="77828"/>
                  <a:pt x="236220" y="75680"/>
                  <a:pt x="239084" y="75680"/>
                </a:cubicBezTo>
                <a:lnTo>
                  <a:pt x="258418" y="75680"/>
                </a:lnTo>
                <a:cubicBezTo>
                  <a:pt x="259492" y="75680"/>
                  <a:pt x="260208" y="74606"/>
                  <a:pt x="260208" y="73532"/>
                </a:cubicBezTo>
                <a:lnTo>
                  <a:pt x="260208" y="63865"/>
                </a:lnTo>
                <a:cubicBezTo>
                  <a:pt x="260208" y="63149"/>
                  <a:pt x="259492" y="62433"/>
                  <a:pt x="258418" y="62433"/>
                </a:cubicBezTo>
                <a:lnTo>
                  <a:pt x="239084" y="62433"/>
                </a:lnTo>
                <a:cubicBezTo>
                  <a:pt x="236220" y="62433"/>
                  <a:pt x="234430" y="60285"/>
                  <a:pt x="234430" y="57779"/>
                </a:cubicBezTo>
                <a:lnTo>
                  <a:pt x="234430" y="38087"/>
                </a:lnTo>
                <a:cubicBezTo>
                  <a:pt x="234430" y="37013"/>
                  <a:pt x="233356" y="36297"/>
                  <a:pt x="232640" y="36297"/>
                </a:cubicBezTo>
                <a:lnTo>
                  <a:pt x="222973" y="36297"/>
                </a:lnTo>
                <a:close/>
                <a:moveTo>
                  <a:pt x="222973" y="26988"/>
                </a:moveTo>
                <a:lnTo>
                  <a:pt x="232640" y="26988"/>
                </a:lnTo>
                <a:cubicBezTo>
                  <a:pt x="238726" y="26988"/>
                  <a:pt x="243739" y="32001"/>
                  <a:pt x="243739" y="38087"/>
                </a:cubicBezTo>
                <a:lnTo>
                  <a:pt x="243739" y="52766"/>
                </a:lnTo>
                <a:lnTo>
                  <a:pt x="258418" y="52766"/>
                </a:lnTo>
                <a:cubicBezTo>
                  <a:pt x="264505" y="52766"/>
                  <a:pt x="269517" y="57779"/>
                  <a:pt x="269517" y="63865"/>
                </a:cubicBezTo>
                <a:lnTo>
                  <a:pt x="269517" y="73532"/>
                </a:lnTo>
                <a:cubicBezTo>
                  <a:pt x="269517" y="79977"/>
                  <a:pt x="264505" y="84631"/>
                  <a:pt x="258418" y="84631"/>
                </a:cubicBezTo>
                <a:lnTo>
                  <a:pt x="243739" y="84631"/>
                </a:lnTo>
                <a:lnTo>
                  <a:pt x="243739" y="99668"/>
                </a:lnTo>
                <a:cubicBezTo>
                  <a:pt x="243739" y="105755"/>
                  <a:pt x="238726" y="110767"/>
                  <a:pt x="232640" y="110767"/>
                </a:cubicBezTo>
                <a:lnTo>
                  <a:pt x="222973" y="110767"/>
                </a:lnTo>
                <a:cubicBezTo>
                  <a:pt x="216528" y="110767"/>
                  <a:pt x="211516" y="105755"/>
                  <a:pt x="211516" y="99668"/>
                </a:cubicBezTo>
                <a:lnTo>
                  <a:pt x="211516" y="84631"/>
                </a:lnTo>
                <a:lnTo>
                  <a:pt x="196836" y="84631"/>
                </a:lnTo>
                <a:cubicBezTo>
                  <a:pt x="190750" y="84631"/>
                  <a:pt x="185737" y="79977"/>
                  <a:pt x="185737" y="73532"/>
                </a:cubicBezTo>
                <a:lnTo>
                  <a:pt x="185737" y="63865"/>
                </a:lnTo>
                <a:cubicBezTo>
                  <a:pt x="185737" y="57779"/>
                  <a:pt x="190750" y="52766"/>
                  <a:pt x="196836" y="52766"/>
                </a:cubicBezTo>
                <a:lnTo>
                  <a:pt x="211516" y="52766"/>
                </a:lnTo>
                <a:lnTo>
                  <a:pt x="211516" y="38087"/>
                </a:lnTo>
                <a:cubicBezTo>
                  <a:pt x="211516" y="32001"/>
                  <a:pt x="216528" y="26988"/>
                  <a:pt x="222973" y="26988"/>
                </a:cubicBezTo>
                <a:close/>
                <a:moveTo>
                  <a:pt x="157022" y="9320"/>
                </a:moveTo>
                <a:lnTo>
                  <a:pt x="157022" y="126898"/>
                </a:lnTo>
                <a:lnTo>
                  <a:pt x="174709" y="126898"/>
                </a:lnTo>
                <a:cubicBezTo>
                  <a:pt x="177235" y="126898"/>
                  <a:pt x="179401" y="129049"/>
                  <a:pt x="179401" y="131558"/>
                </a:cubicBezTo>
                <a:lnTo>
                  <a:pt x="179401" y="152708"/>
                </a:lnTo>
                <a:lnTo>
                  <a:pt x="214775" y="127974"/>
                </a:lnTo>
                <a:cubicBezTo>
                  <a:pt x="215497" y="127257"/>
                  <a:pt x="216580" y="126898"/>
                  <a:pt x="217302" y="126898"/>
                </a:cubicBezTo>
                <a:lnTo>
                  <a:pt x="301404" y="126898"/>
                </a:lnTo>
                <a:lnTo>
                  <a:pt x="301404" y="9320"/>
                </a:lnTo>
                <a:lnTo>
                  <a:pt x="157022" y="9320"/>
                </a:lnTo>
                <a:close/>
                <a:moveTo>
                  <a:pt x="129584" y="1947"/>
                </a:moveTo>
                <a:cubicBezTo>
                  <a:pt x="131744" y="1588"/>
                  <a:pt x="134263" y="3025"/>
                  <a:pt x="134983" y="5539"/>
                </a:cubicBezTo>
                <a:cubicBezTo>
                  <a:pt x="135343" y="8053"/>
                  <a:pt x="133903" y="10567"/>
                  <a:pt x="131384" y="10927"/>
                </a:cubicBezTo>
                <a:cubicBezTo>
                  <a:pt x="94308" y="18829"/>
                  <a:pt x="73431" y="45050"/>
                  <a:pt x="73431" y="82405"/>
                </a:cubicBezTo>
                <a:cubicBezTo>
                  <a:pt x="73431" y="86716"/>
                  <a:pt x="74151" y="91026"/>
                  <a:pt x="74511" y="95336"/>
                </a:cubicBezTo>
                <a:cubicBezTo>
                  <a:pt x="75231" y="95336"/>
                  <a:pt x="75951" y="94977"/>
                  <a:pt x="76670" y="94618"/>
                </a:cubicBezTo>
                <a:cubicBezTo>
                  <a:pt x="80630" y="93540"/>
                  <a:pt x="83510" y="93899"/>
                  <a:pt x="86029" y="94618"/>
                </a:cubicBezTo>
                <a:cubicBezTo>
                  <a:pt x="87109" y="90667"/>
                  <a:pt x="89629" y="83483"/>
                  <a:pt x="93948" y="71989"/>
                </a:cubicBezTo>
                <a:cubicBezTo>
                  <a:pt x="93948" y="71989"/>
                  <a:pt x="93948" y="71630"/>
                  <a:pt x="94308" y="71630"/>
                </a:cubicBezTo>
                <a:cubicBezTo>
                  <a:pt x="94308" y="71271"/>
                  <a:pt x="94308" y="70911"/>
                  <a:pt x="94668" y="70911"/>
                </a:cubicBezTo>
                <a:cubicBezTo>
                  <a:pt x="95028" y="70552"/>
                  <a:pt x="95028" y="70552"/>
                  <a:pt x="95388" y="70193"/>
                </a:cubicBezTo>
                <a:cubicBezTo>
                  <a:pt x="95388" y="69834"/>
                  <a:pt x="95748" y="69834"/>
                  <a:pt x="96108" y="69475"/>
                </a:cubicBezTo>
                <a:cubicBezTo>
                  <a:pt x="96468" y="69475"/>
                  <a:pt x="96828" y="69475"/>
                  <a:pt x="96828" y="69475"/>
                </a:cubicBezTo>
                <a:cubicBezTo>
                  <a:pt x="97188" y="69475"/>
                  <a:pt x="97548" y="69116"/>
                  <a:pt x="97548" y="69116"/>
                </a:cubicBezTo>
                <a:cubicBezTo>
                  <a:pt x="97908" y="69116"/>
                  <a:pt x="98268" y="69116"/>
                  <a:pt x="98628" y="69116"/>
                </a:cubicBezTo>
                <a:cubicBezTo>
                  <a:pt x="98988" y="69116"/>
                  <a:pt x="98988" y="69116"/>
                  <a:pt x="99348" y="69116"/>
                </a:cubicBezTo>
                <a:cubicBezTo>
                  <a:pt x="99708" y="69116"/>
                  <a:pt x="113386" y="72348"/>
                  <a:pt x="129944" y="70552"/>
                </a:cubicBezTo>
                <a:cubicBezTo>
                  <a:pt x="132464" y="70193"/>
                  <a:pt x="134623" y="71989"/>
                  <a:pt x="134983" y="74503"/>
                </a:cubicBezTo>
                <a:cubicBezTo>
                  <a:pt x="135343" y="77018"/>
                  <a:pt x="133543" y="79532"/>
                  <a:pt x="130664" y="79891"/>
                </a:cubicBezTo>
                <a:cubicBezTo>
                  <a:pt x="126704" y="80250"/>
                  <a:pt x="122745" y="80610"/>
                  <a:pt x="119145" y="80610"/>
                </a:cubicBezTo>
                <a:cubicBezTo>
                  <a:pt x="111586" y="80610"/>
                  <a:pt x="105107" y="79532"/>
                  <a:pt x="101147" y="79173"/>
                </a:cubicBezTo>
                <a:cubicBezTo>
                  <a:pt x="97548" y="89230"/>
                  <a:pt x="94308" y="99646"/>
                  <a:pt x="93948" y="101442"/>
                </a:cubicBezTo>
                <a:cubicBezTo>
                  <a:pt x="93588" y="102879"/>
                  <a:pt x="93228" y="103957"/>
                  <a:pt x="91789" y="104675"/>
                </a:cubicBezTo>
                <a:cubicBezTo>
                  <a:pt x="90709" y="105753"/>
                  <a:pt x="89269" y="105753"/>
                  <a:pt x="87829" y="105393"/>
                </a:cubicBezTo>
                <a:cubicBezTo>
                  <a:pt x="87469" y="105393"/>
                  <a:pt x="86749" y="105034"/>
                  <a:pt x="86389" y="104675"/>
                </a:cubicBezTo>
                <a:cubicBezTo>
                  <a:pt x="84589" y="103957"/>
                  <a:pt x="82430" y="102520"/>
                  <a:pt x="79190" y="103598"/>
                </a:cubicBezTo>
                <a:cubicBezTo>
                  <a:pt x="75231" y="104675"/>
                  <a:pt x="71631" y="111859"/>
                  <a:pt x="72351" y="121557"/>
                </a:cubicBezTo>
                <a:cubicBezTo>
                  <a:pt x="73071" y="129818"/>
                  <a:pt x="76311" y="134847"/>
                  <a:pt x="78830" y="137002"/>
                </a:cubicBezTo>
                <a:cubicBezTo>
                  <a:pt x="79550" y="137720"/>
                  <a:pt x="80630" y="138080"/>
                  <a:pt x="81350" y="138080"/>
                </a:cubicBezTo>
                <a:cubicBezTo>
                  <a:pt x="81710" y="138080"/>
                  <a:pt x="82070" y="137720"/>
                  <a:pt x="82430" y="137720"/>
                </a:cubicBezTo>
                <a:cubicBezTo>
                  <a:pt x="83510" y="137361"/>
                  <a:pt x="84949" y="137361"/>
                  <a:pt x="86389" y="137720"/>
                </a:cubicBezTo>
                <a:cubicBezTo>
                  <a:pt x="87469" y="138439"/>
                  <a:pt x="88549" y="139516"/>
                  <a:pt x="88909" y="140953"/>
                </a:cubicBezTo>
                <a:cubicBezTo>
                  <a:pt x="94308" y="162863"/>
                  <a:pt x="105827" y="181182"/>
                  <a:pt x="121305" y="192676"/>
                </a:cubicBezTo>
                <a:cubicBezTo>
                  <a:pt x="141463" y="207762"/>
                  <a:pt x="167739" y="207762"/>
                  <a:pt x="188257" y="192676"/>
                </a:cubicBezTo>
                <a:cubicBezTo>
                  <a:pt x="200855" y="183337"/>
                  <a:pt x="211294" y="168610"/>
                  <a:pt x="217414" y="151010"/>
                </a:cubicBezTo>
                <a:cubicBezTo>
                  <a:pt x="218493" y="148496"/>
                  <a:pt x="221013" y="147059"/>
                  <a:pt x="223533" y="148137"/>
                </a:cubicBezTo>
                <a:cubicBezTo>
                  <a:pt x="225693" y="148855"/>
                  <a:pt x="227132" y="151729"/>
                  <a:pt x="226052" y="153884"/>
                </a:cubicBezTo>
                <a:cubicBezTo>
                  <a:pt x="219933" y="172562"/>
                  <a:pt x="208775" y="188366"/>
                  <a:pt x="195456" y="198782"/>
                </a:cubicBezTo>
                <a:cubicBezTo>
                  <a:pt x="197256" y="207762"/>
                  <a:pt x="200855" y="215664"/>
                  <a:pt x="207335" y="222489"/>
                </a:cubicBezTo>
                <a:cubicBezTo>
                  <a:pt x="213814" y="223566"/>
                  <a:pt x="220653" y="225362"/>
                  <a:pt x="227132" y="227158"/>
                </a:cubicBezTo>
                <a:cubicBezTo>
                  <a:pt x="231812" y="228595"/>
                  <a:pt x="236851" y="230032"/>
                  <a:pt x="242970" y="231827"/>
                </a:cubicBezTo>
                <a:cubicBezTo>
                  <a:pt x="255929" y="236138"/>
                  <a:pt x="267807" y="241166"/>
                  <a:pt x="278606" y="246554"/>
                </a:cubicBezTo>
                <a:cubicBezTo>
                  <a:pt x="297324" y="256611"/>
                  <a:pt x="309202" y="275648"/>
                  <a:pt x="309202" y="296840"/>
                </a:cubicBezTo>
                <a:lnTo>
                  <a:pt x="309202" y="302947"/>
                </a:lnTo>
                <a:cubicBezTo>
                  <a:pt x="309202" y="305461"/>
                  <a:pt x="307043" y="307616"/>
                  <a:pt x="304523" y="307616"/>
                </a:cubicBezTo>
                <a:cubicBezTo>
                  <a:pt x="302003" y="307616"/>
                  <a:pt x="299843" y="305461"/>
                  <a:pt x="299843" y="302947"/>
                </a:cubicBezTo>
                <a:lnTo>
                  <a:pt x="299843" y="296840"/>
                </a:lnTo>
                <a:cubicBezTo>
                  <a:pt x="299843" y="279240"/>
                  <a:pt x="290125" y="263077"/>
                  <a:pt x="274287" y="254815"/>
                </a:cubicBezTo>
                <a:cubicBezTo>
                  <a:pt x="263848" y="249428"/>
                  <a:pt x="252689" y="244758"/>
                  <a:pt x="240091" y="240448"/>
                </a:cubicBezTo>
                <a:cubicBezTo>
                  <a:pt x="233972" y="238652"/>
                  <a:pt x="229292" y="237215"/>
                  <a:pt x="224613" y="236138"/>
                </a:cubicBezTo>
                <a:cubicBezTo>
                  <a:pt x="218853" y="234342"/>
                  <a:pt x="212734" y="232905"/>
                  <a:pt x="206975" y="231827"/>
                </a:cubicBezTo>
                <a:lnTo>
                  <a:pt x="159460" y="282114"/>
                </a:lnTo>
                <a:lnTo>
                  <a:pt x="159460" y="302947"/>
                </a:lnTo>
                <a:cubicBezTo>
                  <a:pt x="159460" y="305461"/>
                  <a:pt x="157301" y="307616"/>
                  <a:pt x="154781" y="307616"/>
                </a:cubicBezTo>
                <a:cubicBezTo>
                  <a:pt x="152261" y="307616"/>
                  <a:pt x="150101" y="305461"/>
                  <a:pt x="150101" y="302947"/>
                </a:cubicBezTo>
                <a:lnTo>
                  <a:pt x="150101" y="282114"/>
                </a:lnTo>
                <a:lnTo>
                  <a:pt x="103307" y="232546"/>
                </a:lnTo>
                <a:cubicBezTo>
                  <a:pt x="91789" y="234342"/>
                  <a:pt x="84949" y="236138"/>
                  <a:pt x="84589" y="236138"/>
                </a:cubicBezTo>
                <a:cubicBezTo>
                  <a:pt x="79910" y="237215"/>
                  <a:pt x="75231" y="238652"/>
                  <a:pt x="69471" y="240807"/>
                </a:cubicBezTo>
                <a:cubicBezTo>
                  <a:pt x="56873" y="244758"/>
                  <a:pt x="45354" y="249428"/>
                  <a:pt x="35276" y="254815"/>
                </a:cubicBezTo>
                <a:cubicBezTo>
                  <a:pt x="19437" y="263077"/>
                  <a:pt x="9719" y="279240"/>
                  <a:pt x="9719" y="296840"/>
                </a:cubicBezTo>
                <a:lnTo>
                  <a:pt x="9719" y="302947"/>
                </a:lnTo>
                <a:cubicBezTo>
                  <a:pt x="9719" y="305461"/>
                  <a:pt x="7559" y="307616"/>
                  <a:pt x="5039" y="307616"/>
                </a:cubicBezTo>
                <a:cubicBezTo>
                  <a:pt x="2520" y="307616"/>
                  <a:pt x="0" y="305461"/>
                  <a:pt x="0" y="302947"/>
                </a:cubicBezTo>
                <a:lnTo>
                  <a:pt x="0" y="296840"/>
                </a:lnTo>
                <a:cubicBezTo>
                  <a:pt x="0" y="275648"/>
                  <a:pt x="11878" y="256611"/>
                  <a:pt x="30956" y="246554"/>
                </a:cubicBezTo>
                <a:cubicBezTo>
                  <a:pt x="41395" y="241166"/>
                  <a:pt x="53633" y="236138"/>
                  <a:pt x="66232" y="231827"/>
                </a:cubicBezTo>
                <a:cubicBezTo>
                  <a:pt x="72351" y="230032"/>
                  <a:pt x="77750" y="228595"/>
                  <a:pt x="82430" y="227158"/>
                </a:cubicBezTo>
                <a:cubicBezTo>
                  <a:pt x="82790" y="227158"/>
                  <a:pt x="89629" y="225362"/>
                  <a:pt x="101147" y="223207"/>
                </a:cubicBezTo>
                <a:cubicBezTo>
                  <a:pt x="105467" y="216382"/>
                  <a:pt x="111946" y="205607"/>
                  <a:pt x="114106" y="198782"/>
                </a:cubicBezTo>
                <a:cubicBezTo>
                  <a:pt x="98628" y="186929"/>
                  <a:pt x="87109" y="168970"/>
                  <a:pt x="80990" y="147418"/>
                </a:cubicBezTo>
                <a:cubicBezTo>
                  <a:pt x="78110" y="147418"/>
                  <a:pt x="75231" y="145982"/>
                  <a:pt x="72711" y="144186"/>
                </a:cubicBezTo>
                <a:cubicBezTo>
                  <a:pt x="67672" y="139875"/>
                  <a:pt x="64072" y="131614"/>
                  <a:pt x="63352" y="122634"/>
                </a:cubicBezTo>
                <a:cubicBezTo>
                  <a:pt x="62632" y="115451"/>
                  <a:pt x="63712" y="108626"/>
                  <a:pt x="66232" y="103598"/>
                </a:cubicBezTo>
                <a:cubicBezTo>
                  <a:pt x="64792" y="96773"/>
                  <a:pt x="64072" y="89589"/>
                  <a:pt x="64072" y="82405"/>
                </a:cubicBezTo>
                <a:cubicBezTo>
                  <a:pt x="64072" y="40740"/>
                  <a:pt x="88549" y="10567"/>
                  <a:pt x="129584" y="1947"/>
                </a:cubicBezTo>
                <a:close/>
                <a:moveTo>
                  <a:pt x="152329" y="0"/>
                </a:moveTo>
                <a:lnTo>
                  <a:pt x="306097" y="0"/>
                </a:lnTo>
                <a:cubicBezTo>
                  <a:pt x="308624" y="0"/>
                  <a:pt x="310789" y="2151"/>
                  <a:pt x="310789" y="4660"/>
                </a:cubicBezTo>
                <a:lnTo>
                  <a:pt x="310789" y="131558"/>
                </a:lnTo>
                <a:cubicBezTo>
                  <a:pt x="310789" y="134068"/>
                  <a:pt x="308624" y="136218"/>
                  <a:pt x="306097" y="136218"/>
                </a:cubicBezTo>
                <a:lnTo>
                  <a:pt x="218746" y="136218"/>
                </a:lnTo>
                <a:lnTo>
                  <a:pt x="177596" y="165613"/>
                </a:lnTo>
                <a:cubicBezTo>
                  <a:pt x="176513" y="165971"/>
                  <a:pt x="175791" y="166330"/>
                  <a:pt x="174709" y="166330"/>
                </a:cubicBezTo>
                <a:cubicBezTo>
                  <a:pt x="174348" y="166330"/>
                  <a:pt x="173265" y="166330"/>
                  <a:pt x="172543" y="165971"/>
                </a:cubicBezTo>
                <a:cubicBezTo>
                  <a:pt x="171099" y="164896"/>
                  <a:pt x="170016" y="163462"/>
                  <a:pt x="170016" y="161670"/>
                </a:cubicBezTo>
                <a:lnTo>
                  <a:pt x="170016" y="136218"/>
                </a:lnTo>
                <a:lnTo>
                  <a:pt x="152329" y="136218"/>
                </a:lnTo>
                <a:cubicBezTo>
                  <a:pt x="149803" y="136218"/>
                  <a:pt x="147637" y="134068"/>
                  <a:pt x="147637" y="131558"/>
                </a:cubicBezTo>
                <a:lnTo>
                  <a:pt x="147637" y="4660"/>
                </a:lnTo>
                <a:cubicBezTo>
                  <a:pt x="147637" y="2151"/>
                  <a:pt x="149803" y="0"/>
                  <a:pt x="15232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2" name="Freeform 378">
            <a:extLst>
              <a:ext uri="{FF2B5EF4-FFF2-40B4-BE49-F238E27FC236}">
                <a16:creationId xmlns:a16="http://schemas.microsoft.com/office/drawing/2014/main" id="{85127DC8-B736-BF42-81E1-974346C23F9D}"/>
              </a:ext>
            </a:extLst>
          </p:cNvPr>
          <p:cNvSpPr>
            <a:spLocks noChangeArrowheads="1"/>
          </p:cNvSpPr>
          <p:nvPr/>
        </p:nvSpPr>
        <p:spPr bwMode="auto">
          <a:xfrm>
            <a:off x="10252165" y="10825706"/>
            <a:ext cx="1167866" cy="1167866"/>
          </a:xfrm>
          <a:custGeom>
            <a:avLst/>
            <a:gdLst>
              <a:gd name="T0" fmla="*/ 2147483646 w 859"/>
              <a:gd name="T1" fmla="*/ 2147483646 h 859"/>
              <a:gd name="T2" fmla="*/ 2147483646 w 859"/>
              <a:gd name="T3" fmla="*/ 2147483646 h 859"/>
              <a:gd name="T4" fmla="*/ 2147483646 w 859"/>
              <a:gd name="T5" fmla="*/ 2147483646 h 859"/>
              <a:gd name="T6" fmla="*/ 2147483646 w 859"/>
              <a:gd name="T7" fmla="*/ 2147483646 h 859"/>
              <a:gd name="T8" fmla="*/ 2147483646 w 859"/>
              <a:gd name="T9" fmla="*/ 2147483646 h 859"/>
              <a:gd name="T10" fmla="*/ 2147483646 w 859"/>
              <a:gd name="T11" fmla="*/ 2147483646 h 859"/>
              <a:gd name="T12" fmla="*/ 2147483646 w 859"/>
              <a:gd name="T13" fmla="*/ 2147483646 h 859"/>
              <a:gd name="T14" fmla="*/ 2147483646 w 859"/>
              <a:gd name="T15" fmla="*/ 2147483646 h 859"/>
              <a:gd name="T16" fmla="*/ 2147483646 w 859"/>
              <a:gd name="T17" fmla="*/ 2147483646 h 859"/>
              <a:gd name="T18" fmla="*/ 2147483646 w 859"/>
              <a:gd name="T19" fmla="*/ 2147483646 h 859"/>
              <a:gd name="T20" fmla="*/ 2147483646 w 859"/>
              <a:gd name="T21" fmla="*/ 2147483646 h 859"/>
              <a:gd name="T22" fmla="*/ 2147483646 w 859"/>
              <a:gd name="T23" fmla="*/ 2147483646 h 859"/>
              <a:gd name="T24" fmla="*/ 2147483646 w 859"/>
              <a:gd name="T25" fmla="*/ 2147483646 h 859"/>
              <a:gd name="T26" fmla="*/ 2147483646 w 859"/>
              <a:gd name="T27" fmla="*/ 2147483646 h 859"/>
              <a:gd name="T28" fmla="*/ 2147483646 w 859"/>
              <a:gd name="T29" fmla="*/ 2147483646 h 859"/>
              <a:gd name="T30" fmla="*/ 2147483646 w 859"/>
              <a:gd name="T31" fmla="*/ 2147483646 h 859"/>
              <a:gd name="T32" fmla="*/ 1216882096 w 859"/>
              <a:gd name="T33" fmla="*/ 2147483646 h 859"/>
              <a:gd name="T34" fmla="*/ 2147483646 w 859"/>
              <a:gd name="T35" fmla="*/ 2147483646 h 859"/>
              <a:gd name="T36" fmla="*/ 2147483646 w 859"/>
              <a:gd name="T37" fmla="*/ 2147483646 h 859"/>
              <a:gd name="T38" fmla="*/ 2147483646 w 859"/>
              <a:gd name="T39" fmla="*/ 2147483646 h 859"/>
              <a:gd name="T40" fmla="*/ 2147483646 w 859"/>
              <a:gd name="T41" fmla="*/ 2147483646 h 859"/>
              <a:gd name="T42" fmla="*/ 2147483646 w 859"/>
              <a:gd name="T43" fmla="*/ 2147483646 h 859"/>
              <a:gd name="T44" fmla="*/ 2147483646 w 859"/>
              <a:gd name="T45" fmla="*/ 2147483646 h 859"/>
              <a:gd name="T46" fmla="*/ 2147483646 w 859"/>
              <a:gd name="T47" fmla="*/ 2147483646 h 859"/>
              <a:gd name="T48" fmla="*/ 2147483646 w 859"/>
              <a:gd name="T49" fmla="*/ 2147483646 h 859"/>
              <a:gd name="T50" fmla="*/ 2147483646 w 859"/>
              <a:gd name="T51" fmla="*/ 2147483646 h 859"/>
              <a:gd name="T52" fmla="*/ 2147483646 w 859"/>
              <a:gd name="T53" fmla="*/ 2147483646 h 859"/>
              <a:gd name="T54" fmla="*/ 2147483646 w 859"/>
              <a:gd name="T55" fmla="*/ 2147483646 h 859"/>
              <a:gd name="T56" fmla="*/ 2147483646 w 859"/>
              <a:gd name="T57" fmla="*/ 2147483646 h 859"/>
              <a:gd name="T58" fmla="*/ 2147483646 w 859"/>
              <a:gd name="T59" fmla="*/ 2147483646 h 859"/>
              <a:gd name="T60" fmla="*/ 2147483646 w 859"/>
              <a:gd name="T61" fmla="*/ 2147483646 h 859"/>
              <a:gd name="T62" fmla="*/ 2147483646 w 859"/>
              <a:gd name="T63" fmla="*/ 2147483646 h 859"/>
              <a:gd name="T64" fmla="*/ 2147483646 w 859"/>
              <a:gd name="T65" fmla="*/ 2147483646 h 859"/>
              <a:gd name="T66" fmla="*/ 2147483646 w 859"/>
              <a:gd name="T67" fmla="*/ 1169999129 h 859"/>
              <a:gd name="T68" fmla="*/ 2147483646 w 859"/>
              <a:gd name="T69" fmla="*/ 2147483646 h 859"/>
              <a:gd name="T70" fmla="*/ 2147483646 w 859"/>
              <a:gd name="T71" fmla="*/ 2147483646 h 859"/>
              <a:gd name="T72" fmla="*/ 2147483646 w 859"/>
              <a:gd name="T73" fmla="*/ 2147483646 h 859"/>
              <a:gd name="T74" fmla="*/ 2147483646 w 859"/>
              <a:gd name="T75" fmla="*/ 2147483646 h 859"/>
              <a:gd name="T76" fmla="*/ 2147483646 w 859"/>
              <a:gd name="T77" fmla="*/ 2147483646 h 859"/>
              <a:gd name="T78" fmla="*/ 2147483646 w 859"/>
              <a:gd name="T79" fmla="*/ 2147483646 h 859"/>
              <a:gd name="T80" fmla="*/ 2147483646 w 859"/>
              <a:gd name="T81" fmla="*/ 2147483646 h 859"/>
              <a:gd name="T82" fmla="*/ 2147483646 w 859"/>
              <a:gd name="T83" fmla="*/ 2147483646 h 859"/>
              <a:gd name="T84" fmla="*/ 2147483646 w 859"/>
              <a:gd name="T85" fmla="*/ 608441048 h 859"/>
              <a:gd name="T86" fmla="*/ 2147483646 w 859"/>
              <a:gd name="T87" fmla="*/ 0 h 859"/>
              <a:gd name="T88" fmla="*/ 2147483646 w 859"/>
              <a:gd name="T89" fmla="*/ 2147483646 h 859"/>
              <a:gd name="T90" fmla="*/ 2147483646 w 859"/>
              <a:gd name="T91" fmla="*/ 2147483646 h 859"/>
              <a:gd name="T92" fmla="*/ 2147483646 w 859"/>
              <a:gd name="T93" fmla="*/ 2147483646 h 859"/>
              <a:gd name="T94" fmla="*/ 2147483646 w 859"/>
              <a:gd name="T95" fmla="*/ 2147483646 h 859"/>
              <a:gd name="T96" fmla="*/ 2147483646 w 859"/>
              <a:gd name="T97" fmla="*/ 2147483646 h 859"/>
              <a:gd name="T98" fmla="*/ 2147483646 w 859"/>
              <a:gd name="T99" fmla="*/ 2147483646 h 859"/>
              <a:gd name="T100" fmla="*/ 2147483646 w 859"/>
              <a:gd name="T101" fmla="*/ 2147483646 h 8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859" h="859">
                <a:moveTo>
                  <a:pt x="742" y="832"/>
                </a:moveTo>
                <a:lnTo>
                  <a:pt x="742" y="832"/>
                </a:lnTo>
                <a:cubicBezTo>
                  <a:pt x="692" y="832"/>
                  <a:pt x="652" y="791"/>
                  <a:pt x="652" y="742"/>
                </a:cubicBezTo>
                <a:cubicBezTo>
                  <a:pt x="652" y="697"/>
                  <a:pt x="685" y="659"/>
                  <a:pt x="729" y="653"/>
                </a:cubicBezTo>
                <a:lnTo>
                  <a:pt x="729" y="742"/>
                </a:lnTo>
                <a:cubicBezTo>
                  <a:pt x="729" y="749"/>
                  <a:pt x="735" y="755"/>
                  <a:pt x="742" y="755"/>
                </a:cubicBezTo>
                <a:cubicBezTo>
                  <a:pt x="750" y="755"/>
                  <a:pt x="755" y="749"/>
                  <a:pt x="755" y="742"/>
                </a:cubicBezTo>
                <a:lnTo>
                  <a:pt x="755" y="653"/>
                </a:lnTo>
                <a:cubicBezTo>
                  <a:pt x="798" y="659"/>
                  <a:pt x="832" y="697"/>
                  <a:pt x="832" y="742"/>
                </a:cubicBezTo>
                <a:cubicBezTo>
                  <a:pt x="832" y="791"/>
                  <a:pt x="792" y="832"/>
                  <a:pt x="742" y="832"/>
                </a:cubicBezTo>
                <a:close/>
                <a:moveTo>
                  <a:pt x="489" y="482"/>
                </a:moveTo>
                <a:lnTo>
                  <a:pt x="489" y="482"/>
                </a:lnTo>
                <a:cubicBezTo>
                  <a:pt x="447" y="398"/>
                  <a:pt x="359" y="340"/>
                  <a:pt x="259" y="340"/>
                </a:cubicBezTo>
                <a:cubicBezTo>
                  <a:pt x="235" y="340"/>
                  <a:pt x="213" y="343"/>
                  <a:pt x="190" y="349"/>
                </a:cubicBezTo>
                <a:lnTo>
                  <a:pt x="190" y="261"/>
                </a:lnTo>
                <a:lnTo>
                  <a:pt x="264" y="261"/>
                </a:lnTo>
                <a:cubicBezTo>
                  <a:pt x="270" y="281"/>
                  <a:pt x="289" y="297"/>
                  <a:pt x="311" y="297"/>
                </a:cubicBezTo>
                <a:lnTo>
                  <a:pt x="591" y="297"/>
                </a:lnTo>
                <a:cubicBezTo>
                  <a:pt x="613" y="297"/>
                  <a:pt x="632" y="281"/>
                  <a:pt x="638" y="261"/>
                </a:cubicBezTo>
                <a:lnTo>
                  <a:pt x="677" y="261"/>
                </a:lnTo>
                <a:cubicBezTo>
                  <a:pt x="705" y="261"/>
                  <a:pt x="729" y="284"/>
                  <a:pt x="729" y="313"/>
                </a:cubicBezTo>
                <a:lnTo>
                  <a:pt x="729" y="482"/>
                </a:lnTo>
                <a:lnTo>
                  <a:pt x="489" y="482"/>
                </a:lnTo>
                <a:close/>
                <a:moveTo>
                  <a:pt x="432" y="754"/>
                </a:moveTo>
                <a:lnTo>
                  <a:pt x="322" y="644"/>
                </a:lnTo>
                <a:cubicBezTo>
                  <a:pt x="329" y="634"/>
                  <a:pt x="334" y="624"/>
                  <a:pt x="336" y="612"/>
                </a:cubicBezTo>
                <a:lnTo>
                  <a:pt x="491" y="612"/>
                </a:lnTo>
                <a:cubicBezTo>
                  <a:pt x="488" y="666"/>
                  <a:pt x="466" y="715"/>
                  <a:pt x="432" y="754"/>
                </a:cubicBezTo>
                <a:close/>
                <a:moveTo>
                  <a:pt x="26" y="612"/>
                </a:moveTo>
                <a:lnTo>
                  <a:pt x="182" y="612"/>
                </a:lnTo>
                <a:cubicBezTo>
                  <a:pt x="184" y="624"/>
                  <a:pt x="188" y="634"/>
                  <a:pt x="195" y="644"/>
                </a:cubicBezTo>
                <a:lnTo>
                  <a:pt x="85" y="754"/>
                </a:lnTo>
                <a:cubicBezTo>
                  <a:pt x="51" y="715"/>
                  <a:pt x="29" y="666"/>
                  <a:pt x="26" y="612"/>
                </a:cubicBezTo>
                <a:close/>
                <a:moveTo>
                  <a:pt x="85" y="444"/>
                </a:moveTo>
                <a:lnTo>
                  <a:pt x="196" y="553"/>
                </a:lnTo>
                <a:cubicBezTo>
                  <a:pt x="188" y="563"/>
                  <a:pt x="184" y="574"/>
                  <a:pt x="182" y="586"/>
                </a:cubicBezTo>
                <a:lnTo>
                  <a:pt x="26" y="586"/>
                </a:lnTo>
                <a:cubicBezTo>
                  <a:pt x="29" y="531"/>
                  <a:pt x="51" y="482"/>
                  <a:pt x="85" y="444"/>
                </a:cubicBezTo>
                <a:close/>
                <a:moveTo>
                  <a:pt x="304" y="535"/>
                </a:moveTo>
                <a:lnTo>
                  <a:pt x="304" y="535"/>
                </a:lnTo>
                <a:cubicBezTo>
                  <a:pt x="294" y="529"/>
                  <a:pt x="284" y="524"/>
                  <a:pt x="272" y="522"/>
                </a:cubicBezTo>
                <a:lnTo>
                  <a:pt x="272" y="367"/>
                </a:lnTo>
                <a:cubicBezTo>
                  <a:pt x="326" y="370"/>
                  <a:pt x="376" y="391"/>
                  <a:pt x="414" y="425"/>
                </a:cubicBezTo>
                <a:lnTo>
                  <a:pt x="304" y="535"/>
                </a:lnTo>
                <a:close/>
                <a:moveTo>
                  <a:pt x="272" y="675"/>
                </a:moveTo>
                <a:lnTo>
                  <a:pt x="272" y="675"/>
                </a:lnTo>
                <a:cubicBezTo>
                  <a:pt x="284" y="674"/>
                  <a:pt x="294" y="669"/>
                  <a:pt x="304" y="662"/>
                </a:cubicBezTo>
                <a:lnTo>
                  <a:pt x="414" y="772"/>
                </a:lnTo>
                <a:cubicBezTo>
                  <a:pt x="376" y="806"/>
                  <a:pt x="326" y="828"/>
                  <a:pt x="272" y="831"/>
                </a:cubicBezTo>
                <a:lnTo>
                  <a:pt x="272" y="675"/>
                </a:lnTo>
                <a:close/>
                <a:moveTo>
                  <a:pt x="214" y="662"/>
                </a:moveTo>
                <a:lnTo>
                  <a:pt x="214" y="662"/>
                </a:lnTo>
                <a:cubicBezTo>
                  <a:pt x="223" y="669"/>
                  <a:pt x="234" y="674"/>
                  <a:pt x="246" y="675"/>
                </a:cubicBezTo>
                <a:lnTo>
                  <a:pt x="246" y="831"/>
                </a:lnTo>
                <a:cubicBezTo>
                  <a:pt x="192" y="828"/>
                  <a:pt x="142" y="806"/>
                  <a:pt x="104" y="772"/>
                </a:cubicBezTo>
                <a:lnTo>
                  <a:pt x="214" y="662"/>
                </a:lnTo>
                <a:close/>
                <a:moveTo>
                  <a:pt x="259" y="547"/>
                </a:moveTo>
                <a:lnTo>
                  <a:pt x="259" y="547"/>
                </a:lnTo>
                <a:cubicBezTo>
                  <a:pt x="287" y="547"/>
                  <a:pt x="311" y="570"/>
                  <a:pt x="311" y="599"/>
                </a:cubicBezTo>
                <a:cubicBezTo>
                  <a:pt x="311" y="627"/>
                  <a:pt x="287" y="651"/>
                  <a:pt x="259" y="651"/>
                </a:cubicBezTo>
                <a:cubicBezTo>
                  <a:pt x="230" y="651"/>
                  <a:pt x="207" y="627"/>
                  <a:pt x="207" y="599"/>
                </a:cubicBezTo>
                <a:cubicBezTo>
                  <a:pt x="207" y="570"/>
                  <a:pt x="230" y="547"/>
                  <a:pt x="259" y="547"/>
                </a:cubicBezTo>
                <a:close/>
                <a:moveTo>
                  <a:pt x="336" y="586"/>
                </a:moveTo>
                <a:lnTo>
                  <a:pt x="336" y="586"/>
                </a:lnTo>
                <a:cubicBezTo>
                  <a:pt x="334" y="574"/>
                  <a:pt x="329" y="563"/>
                  <a:pt x="322" y="553"/>
                </a:cubicBezTo>
                <a:lnTo>
                  <a:pt x="432" y="444"/>
                </a:lnTo>
                <a:cubicBezTo>
                  <a:pt x="466" y="482"/>
                  <a:pt x="488" y="531"/>
                  <a:pt x="491" y="586"/>
                </a:cubicBezTo>
                <a:lnTo>
                  <a:pt x="336" y="586"/>
                </a:lnTo>
                <a:close/>
                <a:moveTo>
                  <a:pt x="246" y="367"/>
                </a:moveTo>
                <a:lnTo>
                  <a:pt x="246" y="522"/>
                </a:lnTo>
                <a:cubicBezTo>
                  <a:pt x="234" y="524"/>
                  <a:pt x="223" y="529"/>
                  <a:pt x="214" y="535"/>
                </a:cubicBezTo>
                <a:lnTo>
                  <a:pt x="104" y="425"/>
                </a:lnTo>
                <a:cubicBezTo>
                  <a:pt x="142" y="391"/>
                  <a:pt x="192" y="370"/>
                  <a:pt x="246" y="367"/>
                </a:cubicBezTo>
                <a:close/>
                <a:moveTo>
                  <a:pt x="49" y="71"/>
                </a:moveTo>
                <a:lnTo>
                  <a:pt x="49" y="71"/>
                </a:lnTo>
                <a:cubicBezTo>
                  <a:pt x="36" y="71"/>
                  <a:pt x="26" y="61"/>
                  <a:pt x="26" y="48"/>
                </a:cubicBezTo>
                <a:cubicBezTo>
                  <a:pt x="26" y="36"/>
                  <a:pt x="36" y="25"/>
                  <a:pt x="49" y="25"/>
                </a:cubicBezTo>
                <a:lnTo>
                  <a:pt x="165" y="25"/>
                </a:lnTo>
                <a:lnTo>
                  <a:pt x="165" y="71"/>
                </a:lnTo>
                <a:lnTo>
                  <a:pt x="49" y="71"/>
                </a:lnTo>
                <a:close/>
                <a:moveTo>
                  <a:pt x="311" y="225"/>
                </a:moveTo>
                <a:lnTo>
                  <a:pt x="591" y="225"/>
                </a:lnTo>
                <a:cubicBezTo>
                  <a:pt x="603" y="225"/>
                  <a:pt x="614" y="235"/>
                  <a:pt x="614" y="248"/>
                </a:cubicBezTo>
                <a:cubicBezTo>
                  <a:pt x="614" y="260"/>
                  <a:pt x="603" y="270"/>
                  <a:pt x="591" y="270"/>
                </a:cubicBezTo>
                <a:lnTo>
                  <a:pt x="311" y="270"/>
                </a:lnTo>
                <a:cubicBezTo>
                  <a:pt x="299" y="270"/>
                  <a:pt x="288" y="260"/>
                  <a:pt x="288" y="248"/>
                </a:cubicBezTo>
                <a:cubicBezTo>
                  <a:pt x="288" y="235"/>
                  <a:pt x="299" y="225"/>
                  <a:pt x="311" y="225"/>
                </a:cubicBezTo>
                <a:close/>
                <a:moveTo>
                  <a:pt x="755" y="627"/>
                </a:moveTo>
                <a:lnTo>
                  <a:pt x="755" y="313"/>
                </a:lnTo>
                <a:cubicBezTo>
                  <a:pt x="755" y="270"/>
                  <a:pt x="720" y="235"/>
                  <a:pt x="677" y="235"/>
                </a:cubicBezTo>
                <a:lnTo>
                  <a:pt x="638" y="235"/>
                </a:lnTo>
                <a:cubicBezTo>
                  <a:pt x="632" y="215"/>
                  <a:pt x="613" y="199"/>
                  <a:pt x="591" y="199"/>
                </a:cubicBezTo>
                <a:lnTo>
                  <a:pt x="311" y="199"/>
                </a:lnTo>
                <a:cubicBezTo>
                  <a:pt x="289" y="199"/>
                  <a:pt x="270" y="215"/>
                  <a:pt x="264" y="235"/>
                </a:cubicBezTo>
                <a:lnTo>
                  <a:pt x="190" y="235"/>
                </a:lnTo>
                <a:lnTo>
                  <a:pt x="190" y="13"/>
                </a:lnTo>
                <a:cubicBezTo>
                  <a:pt x="190" y="5"/>
                  <a:pt x="185" y="0"/>
                  <a:pt x="177" y="0"/>
                </a:cubicBezTo>
                <a:lnTo>
                  <a:pt x="49" y="0"/>
                </a:lnTo>
                <a:cubicBezTo>
                  <a:pt x="22" y="0"/>
                  <a:pt x="0" y="21"/>
                  <a:pt x="0" y="48"/>
                </a:cubicBezTo>
                <a:cubicBezTo>
                  <a:pt x="0" y="75"/>
                  <a:pt x="22" y="97"/>
                  <a:pt x="49" y="97"/>
                </a:cubicBezTo>
                <a:lnTo>
                  <a:pt x="165" y="97"/>
                </a:lnTo>
                <a:lnTo>
                  <a:pt x="165" y="358"/>
                </a:lnTo>
                <a:cubicBezTo>
                  <a:pt x="68" y="396"/>
                  <a:pt x="0" y="489"/>
                  <a:pt x="0" y="599"/>
                </a:cubicBezTo>
                <a:cubicBezTo>
                  <a:pt x="0" y="742"/>
                  <a:pt x="116" y="858"/>
                  <a:pt x="259" y="858"/>
                </a:cubicBezTo>
                <a:cubicBezTo>
                  <a:pt x="402" y="858"/>
                  <a:pt x="518" y="742"/>
                  <a:pt x="518" y="599"/>
                </a:cubicBezTo>
                <a:cubicBezTo>
                  <a:pt x="518" y="567"/>
                  <a:pt x="512" y="536"/>
                  <a:pt x="501" y="508"/>
                </a:cubicBezTo>
                <a:lnTo>
                  <a:pt x="729" y="508"/>
                </a:lnTo>
                <a:lnTo>
                  <a:pt x="729" y="627"/>
                </a:lnTo>
                <a:cubicBezTo>
                  <a:pt x="671" y="633"/>
                  <a:pt x="626" y="682"/>
                  <a:pt x="626" y="742"/>
                </a:cubicBezTo>
                <a:cubicBezTo>
                  <a:pt x="626" y="806"/>
                  <a:pt x="678" y="858"/>
                  <a:pt x="742" y="858"/>
                </a:cubicBezTo>
                <a:cubicBezTo>
                  <a:pt x="806" y="858"/>
                  <a:pt x="858" y="806"/>
                  <a:pt x="858" y="742"/>
                </a:cubicBezTo>
                <a:cubicBezTo>
                  <a:pt x="858" y="682"/>
                  <a:pt x="813" y="633"/>
                  <a:pt x="755" y="627"/>
                </a:cubicBez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33" name="TextBox 32">
            <a:extLst>
              <a:ext uri="{FF2B5EF4-FFF2-40B4-BE49-F238E27FC236}">
                <a16:creationId xmlns:a16="http://schemas.microsoft.com/office/drawing/2014/main" id="{72F3EDC2-058B-EF4A-8893-0CDCB651BBF2}"/>
              </a:ext>
            </a:extLst>
          </p:cNvPr>
          <p:cNvSpPr txBox="1"/>
          <p:nvPr/>
        </p:nvSpPr>
        <p:spPr>
          <a:xfrm>
            <a:off x="18256583" y="2960985"/>
            <a:ext cx="2534668" cy="584775"/>
          </a:xfrm>
          <a:prstGeom prst="rect">
            <a:avLst/>
          </a:prstGeom>
          <a:noFill/>
        </p:spPr>
        <p:txBody>
          <a:bodyPr wrap="none" rtlCol="0" anchor="ctr" anchorCtr="0">
            <a:spAutoFit/>
          </a:bodyPr>
          <a:lstStyle/>
          <a:p>
            <a:r>
              <a:rPr lang="en-US" sz="3200" b="1" dirty="0">
                <a:solidFill>
                  <a:schemeClr val="accent1"/>
                </a:solidFill>
                <a:latin typeface="Poppins" pitchFamily="2" charset="77"/>
                <a:ea typeface="League Spartan" charset="0"/>
                <a:cs typeface="Poppins" pitchFamily="2" charset="77"/>
              </a:rPr>
              <a:t>YOUR TITLE</a:t>
            </a:r>
          </a:p>
        </p:txBody>
      </p:sp>
      <p:sp>
        <p:nvSpPr>
          <p:cNvPr id="34" name="Subtitle 2">
            <a:extLst>
              <a:ext uri="{FF2B5EF4-FFF2-40B4-BE49-F238E27FC236}">
                <a16:creationId xmlns:a16="http://schemas.microsoft.com/office/drawing/2014/main" id="{C33A8595-F25B-064F-94EE-DC2C7AC63BEF}"/>
              </a:ext>
            </a:extLst>
          </p:cNvPr>
          <p:cNvSpPr txBox="1">
            <a:spLocks/>
          </p:cNvSpPr>
          <p:nvPr/>
        </p:nvSpPr>
        <p:spPr>
          <a:xfrm>
            <a:off x="18256583" y="3668980"/>
            <a:ext cx="4600242"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35" name="TextBox 34">
            <a:extLst>
              <a:ext uri="{FF2B5EF4-FFF2-40B4-BE49-F238E27FC236}">
                <a16:creationId xmlns:a16="http://schemas.microsoft.com/office/drawing/2014/main" id="{8AE961EA-D8A6-3440-AC95-FEAEDD40C4BC}"/>
              </a:ext>
            </a:extLst>
          </p:cNvPr>
          <p:cNvSpPr txBox="1"/>
          <p:nvPr/>
        </p:nvSpPr>
        <p:spPr>
          <a:xfrm>
            <a:off x="18256583" y="5698921"/>
            <a:ext cx="2534668" cy="584775"/>
          </a:xfrm>
          <a:prstGeom prst="rect">
            <a:avLst/>
          </a:prstGeom>
          <a:noFill/>
        </p:spPr>
        <p:txBody>
          <a:bodyPr wrap="none" rtlCol="0" anchor="ctr" anchorCtr="0">
            <a:spAutoFit/>
          </a:bodyPr>
          <a:lstStyle/>
          <a:p>
            <a:r>
              <a:rPr lang="en-US" sz="3200" b="1" dirty="0">
                <a:solidFill>
                  <a:schemeClr val="accent2"/>
                </a:solidFill>
                <a:latin typeface="Poppins" pitchFamily="2" charset="77"/>
                <a:ea typeface="League Spartan" charset="0"/>
                <a:cs typeface="Poppins" pitchFamily="2" charset="77"/>
              </a:rPr>
              <a:t>YOUR TITLE</a:t>
            </a:r>
          </a:p>
        </p:txBody>
      </p:sp>
      <p:sp>
        <p:nvSpPr>
          <p:cNvPr id="36" name="Subtitle 2">
            <a:extLst>
              <a:ext uri="{FF2B5EF4-FFF2-40B4-BE49-F238E27FC236}">
                <a16:creationId xmlns:a16="http://schemas.microsoft.com/office/drawing/2014/main" id="{07719A21-0FA5-8041-AC39-28871D665102}"/>
              </a:ext>
            </a:extLst>
          </p:cNvPr>
          <p:cNvSpPr txBox="1">
            <a:spLocks/>
          </p:cNvSpPr>
          <p:nvPr/>
        </p:nvSpPr>
        <p:spPr>
          <a:xfrm>
            <a:off x="18256583" y="6406916"/>
            <a:ext cx="4600242"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37" name="TextBox 36">
            <a:extLst>
              <a:ext uri="{FF2B5EF4-FFF2-40B4-BE49-F238E27FC236}">
                <a16:creationId xmlns:a16="http://schemas.microsoft.com/office/drawing/2014/main" id="{950151E5-7D52-C14C-9BB2-771643CD922F}"/>
              </a:ext>
            </a:extLst>
          </p:cNvPr>
          <p:cNvSpPr txBox="1"/>
          <p:nvPr/>
        </p:nvSpPr>
        <p:spPr>
          <a:xfrm>
            <a:off x="18256583" y="8448474"/>
            <a:ext cx="2534668" cy="584775"/>
          </a:xfrm>
          <a:prstGeom prst="rect">
            <a:avLst/>
          </a:prstGeom>
          <a:noFill/>
        </p:spPr>
        <p:txBody>
          <a:bodyPr wrap="none" rtlCol="0" anchor="ctr" anchorCtr="0">
            <a:spAutoFit/>
          </a:bodyPr>
          <a:lstStyle/>
          <a:p>
            <a:r>
              <a:rPr lang="en-US" sz="3200" b="1" dirty="0">
                <a:solidFill>
                  <a:schemeClr val="accent3"/>
                </a:solidFill>
                <a:latin typeface="Poppins" pitchFamily="2" charset="77"/>
                <a:ea typeface="League Spartan" charset="0"/>
                <a:cs typeface="Poppins" pitchFamily="2" charset="77"/>
              </a:rPr>
              <a:t>YOUR TITLE</a:t>
            </a:r>
          </a:p>
        </p:txBody>
      </p:sp>
      <p:sp>
        <p:nvSpPr>
          <p:cNvPr id="38" name="Subtitle 2">
            <a:extLst>
              <a:ext uri="{FF2B5EF4-FFF2-40B4-BE49-F238E27FC236}">
                <a16:creationId xmlns:a16="http://schemas.microsoft.com/office/drawing/2014/main" id="{FBE98843-9E62-1C49-B62E-0564E314B085}"/>
              </a:ext>
            </a:extLst>
          </p:cNvPr>
          <p:cNvSpPr txBox="1">
            <a:spLocks/>
          </p:cNvSpPr>
          <p:nvPr/>
        </p:nvSpPr>
        <p:spPr>
          <a:xfrm>
            <a:off x="18256583" y="9156469"/>
            <a:ext cx="4600242"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39" name="TextBox 38">
            <a:extLst>
              <a:ext uri="{FF2B5EF4-FFF2-40B4-BE49-F238E27FC236}">
                <a16:creationId xmlns:a16="http://schemas.microsoft.com/office/drawing/2014/main" id="{B9F546A5-B698-CE4F-BFF1-DACC16F39AEE}"/>
              </a:ext>
            </a:extLst>
          </p:cNvPr>
          <p:cNvSpPr txBox="1"/>
          <p:nvPr/>
        </p:nvSpPr>
        <p:spPr>
          <a:xfrm>
            <a:off x="18256583" y="11194147"/>
            <a:ext cx="2534668" cy="584775"/>
          </a:xfrm>
          <a:prstGeom prst="rect">
            <a:avLst/>
          </a:prstGeom>
          <a:noFill/>
        </p:spPr>
        <p:txBody>
          <a:bodyPr wrap="none" rtlCol="0" anchor="ctr" anchorCtr="0">
            <a:spAutoFit/>
          </a:bodyPr>
          <a:lstStyle/>
          <a:p>
            <a:r>
              <a:rPr lang="en-US" sz="3200" b="1" dirty="0">
                <a:solidFill>
                  <a:schemeClr val="accent4"/>
                </a:solidFill>
                <a:latin typeface="Poppins" pitchFamily="2" charset="77"/>
                <a:ea typeface="League Spartan" charset="0"/>
                <a:cs typeface="Poppins" pitchFamily="2" charset="77"/>
              </a:rPr>
              <a:t>YOUR TITLE</a:t>
            </a:r>
          </a:p>
        </p:txBody>
      </p:sp>
      <p:sp>
        <p:nvSpPr>
          <p:cNvPr id="40" name="Subtitle 2">
            <a:extLst>
              <a:ext uri="{FF2B5EF4-FFF2-40B4-BE49-F238E27FC236}">
                <a16:creationId xmlns:a16="http://schemas.microsoft.com/office/drawing/2014/main" id="{29C8BCF0-3C4A-AB4E-9694-76D9555729FC}"/>
              </a:ext>
            </a:extLst>
          </p:cNvPr>
          <p:cNvSpPr txBox="1">
            <a:spLocks/>
          </p:cNvSpPr>
          <p:nvPr/>
        </p:nvSpPr>
        <p:spPr>
          <a:xfrm>
            <a:off x="18256583" y="11902142"/>
            <a:ext cx="4600242"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42" name="TextBox 41">
            <a:extLst>
              <a:ext uri="{FF2B5EF4-FFF2-40B4-BE49-F238E27FC236}">
                <a16:creationId xmlns:a16="http://schemas.microsoft.com/office/drawing/2014/main" id="{EEB861AD-9DCA-FE41-981D-11CBC9F606D2}"/>
              </a:ext>
            </a:extLst>
          </p:cNvPr>
          <p:cNvSpPr txBox="1"/>
          <p:nvPr/>
        </p:nvSpPr>
        <p:spPr>
          <a:xfrm>
            <a:off x="3586399" y="2960985"/>
            <a:ext cx="2534668" cy="584775"/>
          </a:xfrm>
          <a:prstGeom prst="rect">
            <a:avLst/>
          </a:prstGeom>
          <a:noFill/>
        </p:spPr>
        <p:txBody>
          <a:bodyPr wrap="none" rtlCol="0" anchor="ctr" anchorCtr="0">
            <a:spAutoFit/>
          </a:bodyPr>
          <a:lstStyle/>
          <a:p>
            <a:pPr algn="r"/>
            <a:r>
              <a:rPr lang="en-US" sz="3200" b="1" dirty="0">
                <a:solidFill>
                  <a:schemeClr val="accent4"/>
                </a:solidFill>
                <a:latin typeface="Poppins" pitchFamily="2" charset="77"/>
                <a:ea typeface="League Spartan" charset="0"/>
                <a:cs typeface="Poppins" pitchFamily="2" charset="77"/>
              </a:rPr>
              <a:t>YOUR TITLE</a:t>
            </a:r>
          </a:p>
        </p:txBody>
      </p:sp>
      <p:sp>
        <p:nvSpPr>
          <p:cNvPr id="43" name="Subtitle 2">
            <a:extLst>
              <a:ext uri="{FF2B5EF4-FFF2-40B4-BE49-F238E27FC236}">
                <a16:creationId xmlns:a16="http://schemas.microsoft.com/office/drawing/2014/main" id="{4C0D1FE1-B8A6-9E41-B7C0-44CC4CE1F512}"/>
              </a:ext>
            </a:extLst>
          </p:cNvPr>
          <p:cNvSpPr txBox="1">
            <a:spLocks/>
          </p:cNvSpPr>
          <p:nvPr/>
        </p:nvSpPr>
        <p:spPr>
          <a:xfrm>
            <a:off x="1520825" y="3668980"/>
            <a:ext cx="4600242"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44" name="TextBox 43">
            <a:extLst>
              <a:ext uri="{FF2B5EF4-FFF2-40B4-BE49-F238E27FC236}">
                <a16:creationId xmlns:a16="http://schemas.microsoft.com/office/drawing/2014/main" id="{4FEF5740-4425-0B48-B46B-4217FA62AE4D}"/>
              </a:ext>
            </a:extLst>
          </p:cNvPr>
          <p:cNvSpPr txBox="1"/>
          <p:nvPr/>
        </p:nvSpPr>
        <p:spPr>
          <a:xfrm>
            <a:off x="3586399" y="5698921"/>
            <a:ext cx="2534668" cy="584775"/>
          </a:xfrm>
          <a:prstGeom prst="rect">
            <a:avLst/>
          </a:prstGeom>
          <a:noFill/>
        </p:spPr>
        <p:txBody>
          <a:bodyPr wrap="none" rtlCol="0" anchor="ctr" anchorCtr="0">
            <a:spAutoFit/>
          </a:bodyPr>
          <a:lstStyle/>
          <a:p>
            <a:pPr algn="r"/>
            <a:r>
              <a:rPr lang="en-US" sz="3200" b="1" dirty="0">
                <a:solidFill>
                  <a:schemeClr val="accent3"/>
                </a:solidFill>
                <a:latin typeface="Poppins" pitchFamily="2" charset="77"/>
                <a:ea typeface="League Spartan" charset="0"/>
                <a:cs typeface="Poppins" pitchFamily="2" charset="77"/>
              </a:rPr>
              <a:t>YOUR TITLE</a:t>
            </a:r>
          </a:p>
        </p:txBody>
      </p:sp>
      <p:sp>
        <p:nvSpPr>
          <p:cNvPr id="45" name="Subtitle 2">
            <a:extLst>
              <a:ext uri="{FF2B5EF4-FFF2-40B4-BE49-F238E27FC236}">
                <a16:creationId xmlns:a16="http://schemas.microsoft.com/office/drawing/2014/main" id="{4C59FF3C-DB47-6242-B4A4-D9344CB26CF4}"/>
              </a:ext>
            </a:extLst>
          </p:cNvPr>
          <p:cNvSpPr txBox="1">
            <a:spLocks/>
          </p:cNvSpPr>
          <p:nvPr/>
        </p:nvSpPr>
        <p:spPr>
          <a:xfrm>
            <a:off x="1520825" y="6406916"/>
            <a:ext cx="4600242"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46" name="TextBox 45">
            <a:extLst>
              <a:ext uri="{FF2B5EF4-FFF2-40B4-BE49-F238E27FC236}">
                <a16:creationId xmlns:a16="http://schemas.microsoft.com/office/drawing/2014/main" id="{3D004936-C08E-1B44-AA5F-529F3D6DC49B}"/>
              </a:ext>
            </a:extLst>
          </p:cNvPr>
          <p:cNvSpPr txBox="1"/>
          <p:nvPr/>
        </p:nvSpPr>
        <p:spPr>
          <a:xfrm>
            <a:off x="3586399" y="8448474"/>
            <a:ext cx="2534668" cy="584775"/>
          </a:xfrm>
          <a:prstGeom prst="rect">
            <a:avLst/>
          </a:prstGeom>
          <a:noFill/>
        </p:spPr>
        <p:txBody>
          <a:bodyPr wrap="none" rtlCol="0" anchor="ctr" anchorCtr="0">
            <a:spAutoFit/>
          </a:bodyPr>
          <a:lstStyle/>
          <a:p>
            <a:pPr algn="r"/>
            <a:r>
              <a:rPr lang="en-US" sz="3200" b="1" dirty="0">
                <a:solidFill>
                  <a:schemeClr val="accent2"/>
                </a:solidFill>
                <a:latin typeface="Poppins" pitchFamily="2" charset="77"/>
                <a:ea typeface="League Spartan" charset="0"/>
                <a:cs typeface="Poppins" pitchFamily="2" charset="77"/>
              </a:rPr>
              <a:t>YOUR TITLE</a:t>
            </a:r>
          </a:p>
        </p:txBody>
      </p:sp>
      <p:sp>
        <p:nvSpPr>
          <p:cNvPr id="47" name="Subtitle 2">
            <a:extLst>
              <a:ext uri="{FF2B5EF4-FFF2-40B4-BE49-F238E27FC236}">
                <a16:creationId xmlns:a16="http://schemas.microsoft.com/office/drawing/2014/main" id="{428B7708-A82C-5E49-BB2E-56F711AED08C}"/>
              </a:ext>
            </a:extLst>
          </p:cNvPr>
          <p:cNvSpPr txBox="1">
            <a:spLocks/>
          </p:cNvSpPr>
          <p:nvPr/>
        </p:nvSpPr>
        <p:spPr>
          <a:xfrm>
            <a:off x="1520825" y="9156469"/>
            <a:ext cx="4600242"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48" name="TextBox 47">
            <a:extLst>
              <a:ext uri="{FF2B5EF4-FFF2-40B4-BE49-F238E27FC236}">
                <a16:creationId xmlns:a16="http://schemas.microsoft.com/office/drawing/2014/main" id="{3C34AEB2-E378-5943-8818-33D543B1687B}"/>
              </a:ext>
            </a:extLst>
          </p:cNvPr>
          <p:cNvSpPr txBox="1"/>
          <p:nvPr/>
        </p:nvSpPr>
        <p:spPr>
          <a:xfrm>
            <a:off x="3586399" y="11194147"/>
            <a:ext cx="2534668" cy="584775"/>
          </a:xfrm>
          <a:prstGeom prst="rect">
            <a:avLst/>
          </a:prstGeom>
          <a:noFill/>
        </p:spPr>
        <p:txBody>
          <a:bodyPr wrap="none" rtlCol="0" anchor="ctr" anchorCtr="0">
            <a:spAutoFit/>
          </a:bodyPr>
          <a:lstStyle/>
          <a:p>
            <a:pPr algn="r"/>
            <a:r>
              <a:rPr lang="en-US" sz="3200" b="1" dirty="0">
                <a:solidFill>
                  <a:schemeClr val="accent1"/>
                </a:solidFill>
                <a:latin typeface="Poppins" pitchFamily="2" charset="77"/>
                <a:ea typeface="League Spartan" charset="0"/>
                <a:cs typeface="Poppins" pitchFamily="2" charset="77"/>
              </a:rPr>
              <a:t>YOUR TITLE</a:t>
            </a:r>
          </a:p>
        </p:txBody>
      </p:sp>
      <p:sp>
        <p:nvSpPr>
          <p:cNvPr id="49" name="Subtitle 2">
            <a:extLst>
              <a:ext uri="{FF2B5EF4-FFF2-40B4-BE49-F238E27FC236}">
                <a16:creationId xmlns:a16="http://schemas.microsoft.com/office/drawing/2014/main" id="{F60ABD20-04A6-FA4B-809E-1BAEA64FE4C3}"/>
              </a:ext>
            </a:extLst>
          </p:cNvPr>
          <p:cNvSpPr txBox="1">
            <a:spLocks/>
          </p:cNvSpPr>
          <p:nvPr/>
        </p:nvSpPr>
        <p:spPr>
          <a:xfrm>
            <a:off x="1520825" y="11902142"/>
            <a:ext cx="4600242"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Tree>
    <p:extLst>
      <p:ext uri="{BB962C8B-B14F-4D97-AF65-F5344CB8AC3E}">
        <p14:creationId xmlns:p14="http://schemas.microsoft.com/office/powerpoint/2010/main" val="3679108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62356">
            <a:extLst>
              <a:ext uri="{FF2B5EF4-FFF2-40B4-BE49-F238E27FC236}">
                <a16:creationId xmlns:a16="http://schemas.microsoft.com/office/drawing/2014/main" id="{8BC3A715-EEFA-4E47-84D4-DCC9F4B4676F}"/>
              </a:ext>
            </a:extLst>
          </p:cNvPr>
          <p:cNvSpPr/>
          <p:nvPr/>
        </p:nvSpPr>
        <p:spPr>
          <a:xfrm>
            <a:off x="1520825" y="3989154"/>
            <a:ext cx="1428750" cy="1428751"/>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9" name="Shape 62359">
            <a:extLst>
              <a:ext uri="{FF2B5EF4-FFF2-40B4-BE49-F238E27FC236}">
                <a16:creationId xmlns:a16="http://schemas.microsoft.com/office/drawing/2014/main" id="{113A0576-1AFB-B04C-8C4B-BEA27B68E5A3}"/>
              </a:ext>
            </a:extLst>
          </p:cNvPr>
          <p:cNvSpPr/>
          <p:nvPr/>
        </p:nvSpPr>
        <p:spPr>
          <a:xfrm>
            <a:off x="1520825" y="8909377"/>
            <a:ext cx="1428750" cy="1428752"/>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7" name="Shape 62362">
            <a:extLst>
              <a:ext uri="{FF2B5EF4-FFF2-40B4-BE49-F238E27FC236}">
                <a16:creationId xmlns:a16="http://schemas.microsoft.com/office/drawing/2014/main" id="{DC270016-C656-2849-B288-3D9CCED743FB}"/>
              </a:ext>
            </a:extLst>
          </p:cNvPr>
          <p:cNvSpPr/>
          <p:nvPr/>
        </p:nvSpPr>
        <p:spPr>
          <a:xfrm>
            <a:off x="15727921" y="3989154"/>
            <a:ext cx="1428750" cy="1428752"/>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5" name="Shape 62365">
            <a:extLst>
              <a:ext uri="{FF2B5EF4-FFF2-40B4-BE49-F238E27FC236}">
                <a16:creationId xmlns:a16="http://schemas.microsoft.com/office/drawing/2014/main" id="{3205BF3E-3636-D14D-A9FC-E9CC37BF90DA}"/>
              </a:ext>
            </a:extLst>
          </p:cNvPr>
          <p:cNvSpPr/>
          <p:nvPr/>
        </p:nvSpPr>
        <p:spPr>
          <a:xfrm>
            <a:off x="15727921" y="8909377"/>
            <a:ext cx="1428750" cy="1428752"/>
          </a:xfrm>
          <a:prstGeom prst="ellipse">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7" name="Shape 62370">
            <a:extLst>
              <a:ext uri="{FF2B5EF4-FFF2-40B4-BE49-F238E27FC236}">
                <a16:creationId xmlns:a16="http://schemas.microsoft.com/office/drawing/2014/main" id="{40D7E0FE-E5D8-894A-9A66-F5878F472075}"/>
              </a:ext>
            </a:extLst>
          </p:cNvPr>
          <p:cNvSpPr/>
          <p:nvPr/>
        </p:nvSpPr>
        <p:spPr>
          <a:xfrm>
            <a:off x="9829780" y="4788039"/>
            <a:ext cx="2052843" cy="5252220"/>
          </a:xfrm>
          <a:custGeom>
            <a:avLst/>
            <a:gdLst/>
            <a:ahLst/>
            <a:cxnLst>
              <a:cxn ang="0">
                <a:pos x="wd2" y="hd2"/>
              </a:cxn>
              <a:cxn ang="5400000">
                <a:pos x="wd2" y="hd2"/>
              </a:cxn>
              <a:cxn ang="10800000">
                <a:pos x="wd2" y="hd2"/>
              </a:cxn>
              <a:cxn ang="16200000">
                <a:pos x="wd2" y="hd2"/>
              </a:cxn>
            </a:cxnLst>
            <a:rect l="0" t="0" r="r" b="b"/>
            <a:pathLst>
              <a:path w="21600" h="21600" extrusionOk="0">
                <a:moveTo>
                  <a:pt x="8067" y="0"/>
                </a:moveTo>
                <a:cubicBezTo>
                  <a:pt x="7438" y="0"/>
                  <a:pt x="6868" y="100"/>
                  <a:pt x="6455" y="261"/>
                </a:cubicBezTo>
                <a:cubicBezTo>
                  <a:pt x="6042" y="422"/>
                  <a:pt x="5787" y="645"/>
                  <a:pt x="5787" y="891"/>
                </a:cubicBezTo>
                <a:lnTo>
                  <a:pt x="5787" y="7871"/>
                </a:lnTo>
                <a:lnTo>
                  <a:pt x="4809" y="7871"/>
                </a:lnTo>
                <a:lnTo>
                  <a:pt x="4809" y="2759"/>
                </a:lnTo>
                <a:cubicBezTo>
                  <a:pt x="4809" y="2513"/>
                  <a:pt x="4554" y="2290"/>
                  <a:pt x="4141" y="2129"/>
                </a:cubicBezTo>
                <a:cubicBezTo>
                  <a:pt x="3728" y="1967"/>
                  <a:pt x="3158" y="1868"/>
                  <a:pt x="2529" y="1868"/>
                </a:cubicBezTo>
                <a:lnTo>
                  <a:pt x="2280" y="1868"/>
                </a:lnTo>
                <a:cubicBezTo>
                  <a:pt x="1651" y="1868"/>
                  <a:pt x="1081" y="1967"/>
                  <a:pt x="668" y="2129"/>
                </a:cubicBezTo>
                <a:cubicBezTo>
                  <a:pt x="255" y="2290"/>
                  <a:pt x="0" y="2513"/>
                  <a:pt x="0" y="2759"/>
                </a:cubicBezTo>
                <a:lnTo>
                  <a:pt x="0" y="7615"/>
                </a:lnTo>
                <a:lnTo>
                  <a:pt x="0" y="8000"/>
                </a:lnTo>
                <a:lnTo>
                  <a:pt x="0" y="19361"/>
                </a:lnTo>
                <a:cubicBezTo>
                  <a:pt x="0" y="19979"/>
                  <a:pt x="640" y="20538"/>
                  <a:pt x="1677" y="20943"/>
                </a:cubicBezTo>
                <a:cubicBezTo>
                  <a:pt x="2713" y="21349"/>
                  <a:pt x="4145" y="21600"/>
                  <a:pt x="5726" y="21600"/>
                </a:cubicBezTo>
                <a:lnTo>
                  <a:pt x="15874" y="21600"/>
                </a:lnTo>
                <a:cubicBezTo>
                  <a:pt x="17479" y="21549"/>
                  <a:pt x="18898" y="21264"/>
                  <a:pt x="19923" y="20835"/>
                </a:cubicBezTo>
                <a:cubicBezTo>
                  <a:pt x="20920" y="20419"/>
                  <a:pt x="21548" y="19865"/>
                  <a:pt x="21600" y="19253"/>
                </a:cubicBezTo>
                <a:lnTo>
                  <a:pt x="21600" y="8000"/>
                </a:lnTo>
                <a:lnTo>
                  <a:pt x="21600" y="7615"/>
                </a:lnTo>
                <a:lnTo>
                  <a:pt x="21600" y="4267"/>
                </a:lnTo>
                <a:cubicBezTo>
                  <a:pt x="21600" y="4021"/>
                  <a:pt x="21345" y="3799"/>
                  <a:pt x="20932" y="3638"/>
                </a:cubicBezTo>
                <a:cubicBezTo>
                  <a:pt x="20519" y="3477"/>
                  <a:pt x="19949" y="3377"/>
                  <a:pt x="19320" y="3377"/>
                </a:cubicBezTo>
                <a:lnTo>
                  <a:pt x="19071" y="3377"/>
                </a:lnTo>
                <a:cubicBezTo>
                  <a:pt x="18442" y="3377"/>
                  <a:pt x="17871" y="3477"/>
                  <a:pt x="17457" y="3638"/>
                </a:cubicBezTo>
                <a:cubicBezTo>
                  <a:pt x="17044" y="3799"/>
                  <a:pt x="16788" y="4021"/>
                  <a:pt x="16788" y="4267"/>
                </a:cubicBezTo>
                <a:lnTo>
                  <a:pt x="16788" y="7871"/>
                </a:lnTo>
                <a:lnTo>
                  <a:pt x="16166" y="7871"/>
                </a:lnTo>
                <a:lnTo>
                  <a:pt x="16166" y="2047"/>
                </a:lnTo>
                <a:cubicBezTo>
                  <a:pt x="16166" y="1801"/>
                  <a:pt x="15911" y="1578"/>
                  <a:pt x="15499" y="1417"/>
                </a:cubicBezTo>
                <a:cubicBezTo>
                  <a:pt x="15087" y="1256"/>
                  <a:pt x="14518" y="1156"/>
                  <a:pt x="13888" y="1156"/>
                </a:cubicBezTo>
                <a:lnTo>
                  <a:pt x="13637" y="1156"/>
                </a:lnTo>
                <a:cubicBezTo>
                  <a:pt x="13007" y="1156"/>
                  <a:pt x="12437" y="1256"/>
                  <a:pt x="12024" y="1417"/>
                </a:cubicBezTo>
                <a:cubicBezTo>
                  <a:pt x="11612" y="1578"/>
                  <a:pt x="11356" y="1801"/>
                  <a:pt x="11356" y="2047"/>
                </a:cubicBezTo>
                <a:lnTo>
                  <a:pt x="11356" y="7871"/>
                </a:lnTo>
                <a:lnTo>
                  <a:pt x="10599" y="7871"/>
                </a:lnTo>
                <a:lnTo>
                  <a:pt x="10599" y="891"/>
                </a:lnTo>
                <a:cubicBezTo>
                  <a:pt x="10599" y="645"/>
                  <a:pt x="10343" y="422"/>
                  <a:pt x="9930" y="261"/>
                </a:cubicBezTo>
                <a:cubicBezTo>
                  <a:pt x="9516" y="100"/>
                  <a:pt x="8945" y="0"/>
                  <a:pt x="8316" y="0"/>
                </a:cubicBezTo>
                <a:lnTo>
                  <a:pt x="8067" y="0"/>
                </a:lnTo>
                <a:close/>
              </a:path>
            </a:pathLst>
          </a:custGeom>
          <a:solidFill>
            <a:schemeClr val="bg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8" name="Shape 62371">
            <a:extLst>
              <a:ext uri="{FF2B5EF4-FFF2-40B4-BE49-F238E27FC236}">
                <a16:creationId xmlns:a16="http://schemas.microsoft.com/office/drawing/2014/main" id="{ACB8259F-EE8F-F540-977B-9981EC6F2EEA}"/>
              </a:ext>
            </a:extLst>
          </p:cNvPr>
          <p:cNvSpPr/>
          <p:nvPr/>
        </p:nvSpPr>
        <p:spPr>
          <a:xfrm>
            <a:off x="12495027" y="4788039"/>
            <a:ext cx="2052844" cy="5252220"/>
          </a:xfrm>
          <a:custGeom>
            <a:avLst/>
            <a:gdLst/>
            <a:ahLst/>
            <a:cxnLst>
              <a:cxn ang="0">
                <a:pos x="wd2" y="hd2"/>
              </a:cxn>
              <a:cxn ang="5400000">
                <a:pos x="wd2" y="hd2"/>
              </a:cxn>
              <a:cxn ang="10800000">
                <a:pos x="wd2" y="hd2"/>
              </a:cxn>
              <a:cxn ang="16200000">
                <a:pos x="wd2" y="hd2"/>
              </a:cxn>
            </a:cxnLst>
            <a:rect l="0" t="0" r="r" b="b"/>
            <a:pathLst>
              <a:path w="21600" h="21600" extrusionOk="0">
                <a:moveTo>
                  <a:pt x="13533" y="0"/>
                </a:moveTo>
                <a:cubicBezTo>
                  <a:pt x="14162" y="0"/>
                  <a:pt x="14732" y="100"/>
                  <a:pt x="15145" y="261"/>
                </a:cubicBezTo>
                <a:cubicBezTo>
                  <a:pt x="15558" y="422"/>
                  <a:pt x="15813" y="645"/>
                  <a:pt x="15813" y="891"/>
                </a:cubicBezTo>
                <a:lnTo>
                  <a:pt x="15813" y="7871"/>
                </a:lnTo>
                <a:lnTo>
                  <a:pt x="16791" y="7871"/>
                </a:lnTo>
                <a:lnTo>
                  <a:pt x="16791" y="2759"/>
                </a:lnTo>
                <a:cubicBezTo>
                  <a:pt x="16791" y="2513"/>
                  <a:pt x="17046" y="2290"/>
                  <a:pt x="17459" y="2129"/>
                </a:cubicBezTo>
                <a:cubicBezTo>
                  <a:pt x="17872" y="1967"/>
                  <a:pt x="18442" y="1868"/>
                  <a:pt x="19071" y="1868"/>
                </a:cubicBezTo>
                <a:lnTo>
                  <a:pt x="19320" y="1868"/>
                </a:lnTo>
                <a:cubicBezTo>
                  <a:pt x="19949" y="1868"/>
                  <a:pt x="20519" y="1967"/>
                  <a:pt x="20932" y="2129"/>
                </a:cubicBezTo>
                <a:cubicBezTo>
                  <a:pt x="21345" y="2290"/>
                  <a:pt x="21600" y="2513"/>
                  <a:pt x="21600" y="2759"/>
                </a:cubicBezTo>
                <a:lnTo>
                  <a:pt x="21600" y="7615"/>
                </a:lnTo>
                <a:lnTo>
                  <a:pt x="21600" y="8000"/>
                </a:lnTo>
                <a:lnTo>
                  <a:pt x="21600" y="19361"/>
                </a:lnTo>
                <a:cubicBezTo>
                  <a:pt x="21600" y="19979"/>
                  <a:pt x="20960" y="20538"/>
                  <a:pt x="19923" y="20943"/>
                </a:cubicBezTo>
                <a:cubicBezTo>
                  <a:pt x="18887" y="21349"/>
                  <a:pt x="17455" y="21600"/>
                  <a:pt x="15874" y="21600"/>
                </a:cubicBezTo>
                <a:lnTo>
                  <a:pt x="5726" y="21600"/>
                </a:lnTo>
                <a:cubicBezTo>
                  <a:pt x="4164" y="21550"/>
                  <a:pt x="2778" y="21279"/>
                  <a:pt x="1758" y="20871"/>
                </a:cubicBezTo>
                <a:cubicBezTo>
                  <a:pt x="773" y="20476"/>
                  <a:pt x="122" y="19951"/>
                  <a:pt x="0" y="19361"/>
                </a:cubicBezTo>
                <a:lnTo>
                  <a:pt x="0" y="8000"/>
                </a:lnTo>
                <a:lnTo>
                  <a:pt x="0" y="7615"/>
                </a:lnTo>
                <a:lnTo>
                  <a:pt x="0" y="4267"/>
                </a:lnTo>
                <a:cubicBezTo>
                  <a:pt x="0" y="4021"/>
                  <a:pt x="255" y="3799"/>
                  <a:pt x="668" y="3638"/>
                </a:cubicBezTo>
                <a:cubicBezTo>
                  <a:pt x="1081" y="3477"/>
                  <a:pt x="1651" y="3377"/>
                  <a:pt x="2280" y="3377"/>
                </a:cubicBezTo>
                <a:lnTo>
                  <a:pt x="2529" y="3377"/>
                </a:lnTo>
                <a:cubicBezTo>
                  <a:pt x="3158" y="3377"/>
                  <a:pt x="3729" y="3477"/>
                  <a:pt x="4143" y="3638"/>
                </a:cubicBezTo>
                <a:cubicBezTo>
                  <a:pt x="4556" y="3799"/>
                  <a:pt x="4812" y="4021"/>
                  <a:pt x="4812" y="4267"/>
                </a:cubicBezTo>
                <a:lnTo>
                  <a:pt x="4812" y="7871"/>
                </a:lnTo>
                <a:lnTo>
                  <a:pt x="5434" y="7871"/>
                </a:lnTo>
                <a:lnTo>
                  <a:pt x="5434" y="2047"/>
                </a:lnTo>
                <a:cubicBezTo>
                  <a:pt x="5434" y="1801"/>
                  <a:pt x="5689" y="1578"/>
                  <a:pt x="6101" y="1417"/>
                </a:cubicBezTo>
                <a:cubicBezTo>
                  <a:pt x="6513" y="1256"/>
                  <a:pt x="7082" y="1156"/>
                  <a:pt x="7712" y="1156"/>
                </a:cubicBezTo>
                <a:lnTo>
                  <a:pt x="7963" y="1156"/>
                </a:lnTo>
                <a:cubicBezTo>
                  <a:pt x="8593" y="1156"/>
                  <a:pt x="9163" y="1256"/>
                  <a:pt x="9576" y="1417"/>
                </a:cubicBezTo>
                <a:cubicBezTo>
                  <a:pt x="9988" y="1578"/>
                  <a:pt x="10244" y="1801"/>
                  <a:pt x="10244" y="2047"/>
                </a:cubicBezTo>
                <a:lnTo>
                  <a:pt x="10244" y="7871"/>
                </a:lnTo>
                <a:lnTo>
                  <a:pt x="11001" y="7871"/>
                </a:lnTo>
                <a:lnTo>
                  <a:pt x="11001" y="891"/>
                </a:lnTo>
                <a:cubicBezTo>
                  <a:pt x="11001" y="645"/>
                  <a:pt x="11257" y="422"/>
                  <a:pt x="11670" y="261"/>
                </a:cubicBezTo>
                <a:cubicBezTo>
                  <a:pt x="12084" y="100"/>
                  <a:pt x="12655" y="0"/>
                  <a:pt x="13284" y="0"/>
                </a:cubicBezTo>
                <a:lnTo>
                  <a:pt x="13533" y="0"/>
                </a:lnTo>
                <a:close/>
              </a:path>
            </a:pathLst>
          </a:custGeom>
          <a:solidFill>
            <a:schemeClr val="bg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2" name="Shape 62373">
            <a:extLst>
              <a:ext uri="{FF2B5EF4-FFF2-40B4-BE49-F238E27FC236}">
                <a16:creationId xmlns:a16="http://schemas.microsoft.com/office/drawing/2014/main" id="{5A985375-DC13-3241-8EC2-6CD07DE0BF7C}"/>
              </a:ext>
            </a:extLst>
          </p:cNvPr>
          <p:cNvSpPr/>
          <p:nvPr/>
        </p:nvSpPr>
        <p:spPr>
          <a:xfrm>
            <a:off x="9674000" y="5818035"/>
            <a:ext cx="5029651" cy="4175159"/>
          </a:xfrm>
          <a:custGeom>
            <a:avLst/>
            <a:gdLst/>
            <a:ahLst/>
            <a:cxnLst>
              <a:cxn ang="0">
                <a:pos x="wd2" y="hd2"/>
              </a:cxn>
              <a:cxn ang="5400000">
                <a:pos x="wd2" y="hd2"/>
              </a:cxn>
              <a:cxn ang="10800000">
                <a:pos x="wd2" y="hd2"/>
              </a:cxn>
              <a:cxn ang="16200000">
                <a:pos x="wd2" y="hd2"/>
              </a:cxn>
            </a:cxnLst>
            <a:rect l="0" t="0" r="r" b="b"/>
            <a:pathLst>
              <a:path w="19874" h="21581" extrusionOk="0">
                <a:moveTo>
                  <a:pt x="5701" y="4"/>
                </a:moveTo>
                <a:cubicBezTo>
                  <a:pt x="5199" y="-19"/>
                  <a:pt x="4660" y="61"/>
                  <a:pt x="4083" y="281"/>
                </a:cubicBezTo>
                <a:cubicBezTo>
                  <a:pt x="543" y="1629"/>
                  <a:pt x="-863" y="6698"/>
                  <a:pt x="532" y="11496"/>
                </a:cubicBezTo>
                <a:cubicBezTo>
                  <a:pt x="1323" y="14216"/>
                  <a:pt x="4036" y="18755"/>
                  <a:pt x="9937" y="21581"/>
                </a:cubicBezTo>
                <a:cubicBezTo>
                  <a:pt x="15838" y="18755"/>
                  <a:pt x="18551" y="14216"/>
                  <a:pt x="19342" y="11496"/>
                </a:cubicBezTo>
                <a:cubicBezTo>
                  <a:pt x="20737" y="6698"/>
                  <a:pt x="19331" y="1629"/>
                  <a:pt x="15791" y="281"/>
                </a:cubicBezTo>
                <a:cubicBezTo>
                  <a:pt x="15214" y="61"/>
                  <a:pt x="14675" y="-19"/>
                  <a:pt x="14173" y="4"/>
                </a:cubicBezTo>
                <a:cubicBezTo>
                  <a:pt x="11689" y="117"/>
                  <a:pt x="10184" y="2691"/>
                  <a:pt x="9937" y="3149"/>
                </a:cubicBezTo>
                <a:cubicBezTo>
                  <a:pt x="9690" y="2691"/>
                  <a:pt x="8185" y="117"/>
                  <a:pt x="5701" y="4"/>
                </a:cubicBezTo>
                <a:close/>
              </a:path>
            </a:pathLst>
          </a:custGeom>
          <a:solidFill>
            <a:schemeClr val="accent5"/>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60" name="Freeform 59">
            <a:extLst>
              <a:ext uri="{FF2B5EF4-FFF2-40B4-BE49-F238E27FC236}">
                <a16:creationId xmlns:a16="http://schemas.microsoft.com/office/drawing/2014/main" id="{968FA5DB-066B-2842-87E6-1ED1ECF947AB}"/>
              </a:ext>
            </a:extLst>
          </p:cNvPr>
          <p:cNvSpPr/>
          <p:nvPr/>
        </p:nvSpPr>
        <p:spPr>
          <a:xfrm>
            <a:off x="12010231" y="6638941"/>
            <a:ext cx="1787312" cy="1724337"/>
          </a:xfrm>
          <a:custGeom>
            <a:avLst/>
            <a:gdLst>
              <a:gd name="connsiteX0" fmla="*/ 322389 w 1787312"/>
              <a:gd name="connsiteY0" fmla="*/ 1269527 h 1724337"/>
              <a:gd name="connsiteX1" fmla="*/ 222335 w 1787312"/>
              <a:gd name="connsiteY1" fmla="*/ 1354859 h 1724337"/>
              <a:gd name="connsiteX2" fmla="*/ 303887 w 1787312"/>
              <a:gd name="connsiteY2" fmla="*/ 1502002 h 1724337"/>
              <a:gd name="connsiteX3" fmla="*/ 451030 w 1787312"/>
              <a:gd name="connsiteY3" fmla="*/ 1420450 h 1724337"/>
              <a:gd name="connsiteX4" fmla="*/ 369478 w 1787312"/>
              <a:gd name="connsiteY4" fmla="*/ 1273307 h 1724337"/>
              <a:gd name="connsiteX5" fmla="*/ 322389 w 1787312"/>
              <a:gd name="connsiteY5" fmla="*/ 1269527 h 1724337"/>
              <a:gd name="connsiteX6" fmla="*/ 284715 w 1787312"/>
              <a:gd name="connsiteY6" fmla="*/ 1050972 h 1724337"/>
              <a:gd name="connsiteX7" fmla="*/ 382758 w 1787312"/>
              <a:gd name="connsiteY7" fmla="*/ 1054339 h 1724337"/>
              <a:gd name="connsiteX8" fmla="*/ 389211 w 1787312"/>
              <a:gd name="connsiteY8" fmla="*/ 1107024 h 1724337"/>
              <a:gd name="connsiteX9" fmla="*/ 489405 w 1787312"/>
              <a:gd name="connsiteY9" fmla="*/ 1146584 h 1724337"/>
              <a:gd name="connsiteX10" fmla="*/ 542869 w 1787312"/>
              <a:gd name="connsiteY10" fmla="*/ 1100228 h 1724337"/>
              <a:gd name="connsiteX11" fmla="*/ 621242 w 1787312"/>
              <a:gd name="connsiteY11" fmla="*/ 1172209 h 1724337"/>
              <a:gd name="connsiteX12" fmla="*/ 574200 w 1787312"/>
              <a:gd name="connsiteY12" fmla="*/ 1229507 h 1724337"/>
              <a:gd name="connsiteX13" fmla="*/ 616129 w 1787312"/>
              <a:gd name="connsiteY13" fmla="*/ 1329546 h 1724337"/>
              <a:gd name="connsiteX14" fmla="*/ 673365 w 1787312"/>
              <a:gd name="connsiteY14" fmla="*/ 1335687 h 1724337"/>
              <a:gd name="connsiteX15" fmla="*/ 669998 w 1787312"/>
              <a:gd name="connsiteY15" fmla="*/ 1433730 h 1724337"/>
              <a:gd name="connsiteX16" fmla="*/ 617314 w 1787312"/>
              <a:gd name="connsiteY16" fmla="*/ 1440183 h 1724337"/>
              <a:gd name="connsiteX17" fmla="*/ 577753 w 1787312"/>
              <a:gd name="connsiteY17" fmla="*/ 1540378 h 1724337"/>
              <a:gd name="connsiteX18" fmla="*/ 624110 w 1787312"/>
              <a:gd name="connsiteY18" fmla="*/ 1593842 h 1724337"/>
              <a:gd name="connsiteX19" fmla="*/ 552128 w 1787312"/>
              <a:gd name="connsiteY19" fmla="*/ 1672214 h 1724337"/>
              <a:gd name="connsiteX20" fmla="*/ 494861 w 1787312"/>
              <a:gd name="connsiteY20" fmla="*/ 1625141 h 1724337"/>
              <a:gd name="connsiteX21" fmla="*/ 394760 w 1787312"/>
              <a:gd name="connsiteY21" fmla="*/ 1667101 h 1724337"/>
              <a:gd name="connsiteX22" fmla="*/ 388650 w 1787312"/>
              <a:gd name="connsiteY22" fmla="*/ 1724337 h 1724337"/>
              <a:gd name="connsiteX23" fmla="*/ 290607 w 1787312"/>
              <a:gd name="connsiteY23" fmla="*/ 1720970 h 1724337"/>
              <a:gd name="connsiteX24" fmla="*/ 284185 w 1787312"/>
              <a:gd name="connsiteY24" fmla="*/ 1668286 h 1724337"/>
              <a:gd name="connsiteX25" fmla="*/ 184271 w 1787312"/>
              <a:gd name="connsiteY25" fmla="*/ 1628913 h 1724337"/>
              <a:gd name="connsiteX26" fmla="*/ 130496 w 1787312"/>
              <a:gd name="connsiteY26" fmla="*/ 1675082 h 1724337"/>
              <a:gd name="connsiteX27" fmla="*/ 52123 w 1787312"/>
              <a:gd name="connsiteY27" fmla="*/ 1603100 h 1724337"/>
              <a:gd name="connsiteX28" fmla="*/ 99384 w 1787312"/>
              <a:gd name="connsiteY28" fmla="*/ 1546114 h 1724337"/>
              <a:gd name="connsiteX29" fmla="*/ 57236 w 1787312"/>
              <a:gd name="connsiteY29" fmla="*/ 1445701 h 1724337"/>
              <a:gd name="connsiteX30" fmla="*/ 0 w 1787312"/>
              <a:gd name="connsiteY30" fmla="*/ 1439622 h 1724337"/>
              <a:gd name="connsiteX31" fmla="*/ 3367 w 1787312"/>
              <a:gd name="connsiteY31" fmla="*/ 1341579 h 1724337"/>
              <a:gd name="connsiteX32" fmla="*/ 56051 w 1787312"/>
              <a:gd name="connsiteY32" fmla="*/ 1335157 h 1724337"/>
              <a:gd name="connsiteX33" fmla="*/ 95425 w 1787312"/>
              <a:gd name="connsiteY33" fmla="*/ 1235275 h 1724337"/>
              <a:gd name="connsiteX34" fmla="*/ 49255 w 1787312"/>
              <a:gd name="connsiteY34" fmla="*/ 1181499 h 1724337"/>
              <a:gd name="connsiteX35" fmla="*/ 121237 w 1787312"/>
              <a:gd name="connsiteY35" fmla="*/ 1103096 h 1724337"/>
              <a:gd name="connsiteX36" fmla="*/ 178192 w 1787312"/>
              <a:gd name="connsiteY36" fmla="*/ 1150356 h 1724337"/>
              <a:gd name="connsiteX37" fmla="*/ 278574 w 1787312"/>
              <a:gd name="connsiteY37" fmla="*/ 1108208 h 1724337"/>
              <a:gd name="connsiteX38" fmla="*/ 284715 w 1787312"/>
              <a:gd name="connsiteY38" fmla="*/ 1050972 h 1724337"/>
              <a:gd name="connsiteX39" fmla="*/ 1243057 w 1787312"/>
              <a:gd name="connsiteY39" fmla="*/ 820924 h 1724337"/>
              <a:gd name="connsiteX40" fmla="*/ 1076491 w 1787312"/>
              <a:gd name="connsiteY40" fmla="*/ 944035 h 1724337"/>
              <a:gd name="connsiteX41" fmla="*/ 1188492 w 1787312"/>
              <a:gd name="connsiteY41" fmla="*/ 1184177 h 1724337"/>
              <a:gd name="connsiteX42" fmla="*/ 1428634 w 1787312"/>
              <a:gd name="connsiteY42" fmla="*/ 1072177 h 1724337"/>
              <a:gd name="connsiteX43" fmla="*/ 1316633 w 1787312"/>
              <a:gd name="connsiteY43" fmla="*/ 832034 h 1724337"/>
              <a:gd name="connsiteX44" fmla="*/ 1243057 w 1787312"/>
              <a:gd name="connsiteY44" fmla="*/ 820924 h 1724337"/>
              <a:gd name="connsiteX45" fmla="*/ 1207901 w 1787312"/>
              <a:gd name="connsiteY45" fmla="*/ 473355 h 1724337"/>
              <a:gd name="connsiteX46" fmla="*/ 1361592 w 1787312"/>
              <a:gd name="connsiteY46" fmla="*/ 489398 h 1724337"/>
              <a:gd name="connsiteX47" fmla="*/ 1365949 w 1787312"/>
              <a:gd name="connsiteY47" fmla="*/ 572928 h 1724337"/>
              <a:gd name="connsiteX48" fmla="*/ 1519046 w 1787312"/>
              <a:gd name="connsiteY48" fmla="*/ 646060 h 1724337"/>
              <a:gd name="connsiteX49" fmla="*/ 1608121 w 1787312"/>
              <a:gd name="connsiteY49" fmla="*/ 579117 h 1724337"/>
              <a:gd name="connsiteX50" fmla="*/ 1723340 w 1787312"/>
              <a:gd name="connsiteY50" fmla="*/ 700872 h 1724337"/>
              <a:gd name="connsiteX51" fmla="*/ 1643128 w 1787312"/>
              <a:gd name="connsiteY51" fmla="*/ 785689 h 1724337"/>
              <a:gd name="connsiteX52" fmla="*/ 1698039 w 1787312"/>
              <a:gd name="connsiteY52" fmla="*/ 947501 h 1724337"/>
              <a:gd name="connsiteX53" fmla="*/ 1787312 w 1787312"/>
              <a:gd name="connsiteY53" fmla="*/ 963444 h 1724337"/>
              <a:gd name="connsiteX54" fmla="*/ 1771269 w 1787312"/>
              <a:gd name="connsiteY54" fmla="*/ 1117135 h 1724337"/>
              <a:gd name="connsiteX55" fmla="*/ 1687789 w 1787312"/>
              <a:gd name="connsiteY55" fmla="*/ 1121493 h 1724337"/>
              <a:gd name="connsiteX56" fmla="*/ 1614608 w 1787312"/>
              <a:gd name="connsiteY56" fmla="*/ 1274540 h 1724337"/>
              <a:gd name="connsiteX57" fmla="*/ 1681550 w 1787312"/>
              <a:gd name="connsiteY57" fmla="*/ 1363665 h 1724337"/>
              <a:gd name="connsiteX58" fmla="*/ 1559796 w 1787312"/>
              <a:gd name="connsiteY58" fmla="*/ 1478884 h 1724337"/>
              <a:gd name="connsiteX59" fmla="*/ 1475028 w 1787312"/>
              <a:gd name="connsiteY59" fmla="*/ 1398672 h 1724337"/>
              <a:gd name="connsiteX60" fmla="*/ 1313118 w 1787312"/>
              <a:gd name="connsiteY60" fmla="*/ 1453632 h 1724337"/>
              <a:gd name="connsiteX61" fmla="*/ 1297224 w 1787312"/>
              <a:gd name="connsiteY61" fmla="*/ 1542856 h 1724337"/>
              <a:gd name="connsiteX62" fmla="*/ 1143533 w 1787312"/>
              <a:gd name="connsiteY62" fmla="*/ 1526814 h 1724337"/>
              <a:gd name="connsiteX63" fmla="*/ 1139225 w 1787312"/>
              <a:gd name="connsiteY63" fmla="*/ 1443333 h 1724337"/>
              <a:gd name="connsiteX64" fmla="*/ 986574 w 1787312"/>
              <a:gd name="connsiteY64" fmla="*/ 1370449 h 1724337"/>
              <a:gd name="connsiteX65" fmla="*/ 897004 w 1787312"/>
              <a:gd name="connsiteY65" fmla="*/ 1437094 h 1724337"/>
              <a:gd name="connsiteX66" fmla="*/ 781785 w 1787312"/>
              <a:gd name="connsiteY66" fmla="*/ 1315340 h 1724337"/>
              <a:gd name="connsiteX67" fmla="*/ 862294 w 1787312"/>
              <a:gd name="connsiteY67" fmla="*/ 1231067 h 1724337"/>
              <a:gd name="connsiteX68" fmla="*/ 807037 w 1787312"/>
              <a:gd name="connsiteY68" fmla="*/ 1068612 h 1724337"/>
              <a:gd name="connsiteX69" fmla="*/ 717813 w 1787312"/>
              <a:gd name="connsiteY69" fmla="*/ 1052767 h 1724337"/>
              <a:gd name="connsiteX70" fmla="*/ 733855 w 1787312"/>
              <a:gd name="connsiteY70" fmla="*/ 899076 h 1724337"/>
              <a:gd name="connsiteX71" fmla="*/ 817336 w 1787312"/>
              <a:gd name="connsiteY71" fmla="*/ 894768 h 1724337"/>
              <a:gd name="connsiteX72" fmla="*/ 890171 w 1787312"/>
              <a:gd name="connsiteY72" fmla="*/ 742166 h 1724337"/>
              <a:gd name="connsiteX73" fmla="*/ 823575 w 1787312"/>
              <a:gd name="connsiteY73" fmla="*/ 652596 h 1724337"/>
              <a:gd name="connsiteX74" fmla="*/ 945329 w 1787312"/>
              <a:gd name="connsiteY74" fmla="*/ 537327 h 1724337"/>
              <a:gd name="connsiteX75" fmla="*/ 1029602 w 1787312"/>
              <a:gd name="connsiteY75" fmla="*/ 617837 h 1724337"/>
              <a:gd name="connsiteX76" fmla="*/ 1191958 w 1787312"/>
              <a:gd name="connsiteY76" fmla="*/ 562629 h 1724337"/>
              <a:gd name="connsiteX77" fmla="*/ 1207901 w 1787312"/>
              <a:gd name="connsiteY77" fmla="*/ 473355 h 1724337"/>
              <a:gd name="connsiteX78" fmla="*/ 1502118 w 1787312"/>
              <a:gd name="connsiteY78" fmla="*/ 129030 h 1724337"/>
              <a:gd name="connsiteX79" fmla="*/ 1440283 w 1787312"/>
              <a:gd name="connsiteY79" fmla="*/ 174733 h 1724337"/>
              <a:gd name="connsiteX80" fmla="*/ 1481862 w 1787312"/>
              <a:gd name="connsiteY80" fmla="*/ 263882 h 1724337"/>
              <a:gd name="connsiteX81" fmla="*/ 1571011 w 1787312"/>
              <a:gd name="connsiteY81" fmla="*/ 222304 h 1724337"/>
              <a:gd name="connsiteX82" fmla="*/ 1529432 w 1787312"/>
              <a:gd name="connsiteY82" fmla="*/ 133154 h 1724337"/>
              <a:gd name="connsiteX83" fmla="*/ 1502118 w 1787312"/>
              <a:gd name="connsiteY83" fmla="*/ 129030 h 1724337"/>
              <a:gd name="connsiteX84" fmla="*/ 1489067 w 1787312"/>
              <a:gd name="connsiteY84" fmla="*/ 0 h 1724337"/>
              <a:gd name="connsiteX85" fmla="*/ 1546123 w 1787312"/>
              <a:gd name="connsiteY85" fmla="*/ 5956 h 1724337"/>
              <a:gd name="connsiteX86" fmla="*/ 1547740 w 1787312"/>
              <a:gd name="connsiteY86" fmla="*/ 36965 h 1724337"/>
              <a:gd name="connsiteX87" fmla="*/ 1604575 w 1787312"/>
              <a:gd name="connsiteY87" fmla="*/ 64114 h 1724337"/>
              <a:gd name="connsiteX88" fmla="*/ 1637643 w 1787312"/>
              <a:gd name="connsiteY88" fmla="*/ 39263 h 1724337"/>
              <a:gd name="connsiteX89" fmla="*/ 1680416 w 1787312"/>
              <a:gd name="connsiteY89" fmla="*/ 84462 h 1724337"/>
              <a:gd name="connsiteX90" fmla="*/ 1650639 w 1787312"/>
              <a:gd name="connsiteY90" fmla="*/ 115949 h 1724337"/>
              <a:gd name="connsiteX91" fmla="*/ 1671024 w 1787312"/>
              <a:gd name="connsiteY91" fmla="*/ 176020 h 1724337"/>
              <a:gd name="connsiteX92" fmla="*/ 1704165 w 1787312"/>
              <a:gd name="connsiteY92" fmla="*/ 181938 h 1724337"/>
              <a:gd name="connsiteX93" fmla="*/ 1698209 w 1787312"/>
              <a:gd name="connsiteY93" fmla="*/ 238994 h 1724337"/>
              <a:gd name="connsiteX94" fmla="*/ 1667219 w 1787312"/>
              <a:gd name="connsiteY94" fmla="*/ 240611 h 1724337"/>
              <a:gd name="connsiteX95" fmla="*/ 1640051 w 1787312"/>
              <a:gd name="connsiteY95" fmla="*/ 297428 h 1724337"/>
              <a:gd name="connsiteX96" fmla="*/ 1664903 w 1787312"/>
              <a:gd name="connsiteY96" fmla="*/ 330514 h 1724337"/>
              <a:gd name="connsiteX97" fmla="*/ 1619703 w 1787312"/>
              <a:gd name="connsiteY97" fmla="*/ 373288 h 1724337"/>
              <a:gd name="connsiteX98" fmla="*/ 1588234 w 1787312"/>
              <a:gd name="connsiteY98" fmla="*/ 343510 h 1724337"/>
              <a:gd name="connsiteX99" fmla="*/ 1528127 w 1787312"/>
              <a:gd name="connsiteY99" fmla="*/ 363913 h 1724337"/>
              <a:gd name="connsiteX100" fmla="*/ 1522227 w 1787312"/>
              <a:gd name="connsiteY100" fmla="*/ 397036 h 1724337"/>
              <a:gd name="connsiteX101" fmla="*/ 1465171 w 1787312"/>
              <a:gd name="connsiteY101" fmla="*/ 391081 h 1724337"/>
              <a:gd name="connsiteX102" fmla="*/ 1463572 w 1787312"/>
              <a:gd name="connsiteY102" fmla="*/ 360090 h 1724337"/>
              <a:gd name="connsiteX103" fmla="*/ 1406903 w 1787312"/>
              <a:gd name="connsiteY103" fmla="*/ 333033 h 1724337"/>
              <a:gd name="connsiteX104" fmla="*/ 1373651 w 1787312"/>
              <a:gd name="connsiteY104" fmla="*/ 357774 h 1724337"/>
              <a:gd name="connsiteX105" fmla="*/ 1330878 w 1787312"/>
              <a:gd name="connsiteY105" fmla="*/ 312574 h 1724337"/>
              <a:gd name="connsiteX106" fmla="*/ 1360766 w 1787312"/>
              <a:gd name="connsiteY106" fmla="*/ 281289 h 1724337"/>
              <a:gd name="connsiteX107" fmla="*/ 1340252 w 1787312"/>
              <a:gd name="connsiteY107" fmla="*/ 220980 h 1724337"/>
              <a:gd name="connsiteX108" fmla="*/ 1307129 w 1787312"/>
              <a:gd name="connsiteY108" fmla="*/ 215098 h 1724337"/>
              <a:gd name="connsiteX109" fmla="*/ 1313085 w 1787312"/>
              <a:gd name="connsiteY109" fmla="*/ 158043 h 1724337"/>
              <a:gd name="connsiteX110" fmla="*/ 1344075 w 1787312"/>
              <a:gd name="connsiteY110" fmla="*/ 156443 h 1724337"/>
              <a:gd name="connsiteX111" fmla="*/ 1371114 w 1787312"/>
              <a:gd name="connsiteY111" fmla="*/ 99792 h 1724337"/>
              <a:gd name="connsiteX112" fmla="*/ 1346391 w 1787312"/>
              <a:gd name="connsiteY112" fmla="*/ 66541 h 1724337"/>
              <a:gd name="connsiteX113" fmla="*/ 1391591 w 1787312"/>
              <a:gd name="connsiteY113" fmla="*/ 23749 h 1724337"/>
              <a:gd name="connsiteX114" fmla="*/ 1422876 w 1787312"/>
              <a:gd name="connsiteY114" fmla="*/ 53637 h 1724337"/>
              <a:gd name="connsiteX115" fmla="*/ 1483148 w 1787312"/>
              <a:gd name="connsiteY115" fmla="*/ 33142 h 1724337"/>
              <a:gd name="connsiteX116" fmla="*/ 1489067 w 1787312"/>
              <a:gd name="connsiteY116" fmla="*/ 0 h 1724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787312" h="1724337">
                <a:moveTo>
                  <a:pt x="322389" y="1269527"/>
                </a:moveTo>
                <a:cubicBezTo>
                  <a:pt x="276368" y="1275114"/>
                  <a:pt x="235919" y="1307490"/>
                  <a:pt x="222335" y="1354859"/>
                </a:cubicBezTo>
                <a:cubicBezTo>
                  <a:pt x="204223" y="1418019"/>
                  <a:pt x="240728" y="1483890"/>
                  <a:pt x="303887" y="1502002"/>
                </a:cubicBezTo>
                <a:cubicBezTo>
                  <a:pt x="367046" y="1520114"/>
                  <a:pt x="432918" y="1483609"/>
                  <a:pt x="451030" y="1420450"/>
                </a:cubicBezTo>
                <a:cubicBezTo>
                  <a:pt x="469142" y="1357291"/>
                  <a:pt x="432637" y="1291420"/>
                  <a:pt x="369478" y="1273307"/>
                </a:cubicBezTo>
                <a:cubicBezTo>
                  <a:pt x="353688" y="1268779"/>
                  <a:pt x="337729" y="1267665"/>
                  <a:pt x="322389" y="1269527"/>
                </a:cubicBezTo>
                <a:close/>
                <a:moveTo>
                  <a:pt x="284715" y="1050972"/>
                </a:moveTo>
                <a:lnTo>
                  <a:pt x="382758" y="1054339"/>
                </a:lnTo>
                <a:cubicBezTo>
                  <a:pt x="382758" y="1054339"/>
                  <a:pt x="385533" y="1074322"/>
                  <a:pt x="389211" y="1107024"/>
                </a:cubicBezTo>
                <a:cubicBezTo>
                  <a:pt x="425498" y="1113757"/>
                  <a:pt x="459322" y="1127474"/>
                  <a:pt x="489405" y="1146584"/>
                </a:cubicBezTo>
                <a:cubicBezTo>
                  <a:pt x="521640" y="1118215"/>
                  <a:pt x="542869" y="1100228"/>
                  <a:pt x="542869" y="1100228"/>
                </a:cubicBezTo>
                <a:lnTo>
                  <a:pt x="621242" y="1172209"/>
                </a:lnTo>
                <a:cubicBezTo>
                  <a:pt x="621242" y="1172209"/>
                  <a:pt x="602942" y="1195060"/>
                  <a:pt x="574200" y="1229507"/>
                </a:cubicBezTo>
                <a:cubicBezTo>
                  <a:pt x="594120" y="1259372"/>
                  <a:pt x="608616" y="1293134"/>
                  <a:pt x="616129" y="1329546"/>
                </a:cubicBezTo>
                <a:cubicBezTo>
                  <a:pt x="651387" y="1332944"/>
                  <a:pt x="673365" y="1335687"/>
                  <a:pt x="673365" y="1335687"/>
                </a:cubicBezTo>
                <a:lnTo>
                  <a:pt x="669998" y="1433730"/>
                </a:lnTo>
                <a:cubicBezTo>
                  <a:pt x="669998" y="1433730"/>
                  <a:pt x="650015" y="1436505"/>
                  <a:pt x="617314" y="1440183"/>
                </a:cubicBezTo>
                <a:cubicBezTo>
                  <a:pt x="610580" y="1476470"/>
                  <a:pt x="596863" y="1510263"/>
                  <a:pt x="577753" y="1540378"/>
                </a:cubicBezTo>
                <a:cubicBezTo>
                  <a:pt x="606153" y="1572612"/>
                  <a:pt x="624110" y="1593842"/>
                  <a:pt x="624110" y="1593842"/>
                </a:cubicBezTo>
                <a:lnTo>
                  <a:pt x="552128" y="1672214"/>
                </a:lnTo>
                <a:cubicBezTo>
                  <a:pt x="552128" y="1672214"/>
                  <a:pt x="529309" y="1653914"/>
                  <a:pt x="494861" y="1625141"/>
                </a:cubicBezTo>
                <a:cubicBezTo>
                  <a:pt x="464996" y="1645092"/>
                  <a:pt x="431172" y="1659588"/>
                  <a:pt x="394760" y="1667101"/>
                </a:cubicBezTo>
                <a:cubicBezTo>
                  <a:pt x="391362" y="1702359"/>
                  <a:pt x="388650" y="1724337"/>
                  <a:pt x="388650" y="1724337"/>
                </a:cubicBezTo>
                <a:lnTo>
                  <a:pt x="290607" y="1720970"/>
                </a:lnTo>
                <a:cubicBezTo>
                  <a:pt x="290607" y="1720970"/>
                  <a:pt x="287864" y="1700956"/>
                  <a:pt x="284185" y="1668286"/>
                </a:cubicBezTo>
                <a:cubicBezTo>
                  <a:pt x="248023" y="1661583"/>
                  <a:pt x="214292" y="1647929"/>
                  <a:pt x="184271" y="1628913"/>
                </a:cubicBezTo>
                <a:cubicBezTo>
                  <a:pt x="151881" y="1657188"/>
                  <a:pt x="130496" y="1675082"/>
                  <a:pt x="130496" y="1675082"/>
                </a:cubicBezTo>
                <a:lnTo>
                  <a:pt x="52123" y="1603100"/>
                </a:lnTo>
                <a:cubicBezTo>
                  <a:pt x="52123" y="1603100"/>
                  <a:pt x="70516" y="1580405"/>
                  <a:pt x="99384" y="1546114"/>
                </a:cubicBezTo>
                <a:cubicBezTo>
                  <a:pt x="79339" y="1516186"/>
                  <a:pt x="64780" y="1482269"/>
                  <a:pt x="57236" y="1445701"/>
                </a:cubicBezTo>
                <a:cubicBezTo>
                  <a:pt x="21978" y="1442334"/>
                  <a:pt x="0" y="1439622"/>
                  <a:pt x="0" y="1439622"/>
                </a:cubicBezTo>
                <a:lnTo>
                  <a:pt x="3367" y="1341579"/>
                </a:lnTo>
                <a:cubicBezTo>
                  <a:pt x="3367" y="1341579"/>
                  <a:pt x="23381" y="1338836"/>
                  <a:pt x="56051" y="1335157"/>
                </a:cubicBezTo>
                <a:cubicBezTo>
                  <a:pt x="62754" y="1298995"/>
                  <a:pt x="76408" y="1265296"/>
                  <a:pt x="95425" y="1235275"/>
                </a:cubicBezTo>
                <a:cubicBezTo>
                  <a:pt x="67118" y="1202885"/>
                  <a:pt x="49255" y="1181499"/>
                  <a:pt x="49255" y="1181499"/>
                </a:cubicBezTo>
                <a:lnTo>
                  <a:pt x="121237" y="1103096"/>
                </a:lnTo>
                <a:cubicBezTo>
                  <a:pt x="121237" y="1103096"/>
                  <a:pt x="143932" y="1121489"/>
                  <a:pt x="178192" y="1150356"/>
                </a:cubicBezTo>
                <a:cubicBezTo>
                  <a:pt x="208120" y="1130311"/>
                  <a:pt x="242037" y="1115784"/>
                  <a:pt x="278574" y="1108208"/>
                </a:cubicBezTo>
                <a:cubicBezTo>
                  <a:pt x="281972" y="1072950"/>
                  <a:pt x="284715" y="1050972"/>
                  <a:pt x="284715" y="1050972"/>
                </a:cubicBezTo>
                <a:close/>
                <a:moveTo>
                  <a:pt x="1243057" y="820924"/>
                </a:moveTo>
                <a:cubicBezTo>
                  <a:pt x="1170128" y="824653"/>
                  <a:pt x="1103006" y="871101"/>
                  <a:pt x="1076491" y="944035"/>
                </a:cubicBezTo>
                <a:cubicBezTo>
                  <a:pt x="1041089" y="1041280"/>
                  <a:pt x="1091197" y="1148824"/>
                  <a:pt x="1188492" y="1184177"/>
                </a:cubicBezTo>
                <a:cubicBezTo>
                  <a:pt x="1285737" y="1219580"/>
                  <a:pt x="1393281" y="1169422"/>
                  <a:pt x="1428634" y="1072177"/>
                </a:cubicBezTo>
                <a:cubicBezTo>
                  <a:pt x="1464036" y="974931"/>
                  <a:pt x="1413879" y="867437"/>
                  <a:pt x="1316633" y="832034"/>
                </a:cubicBezTo>
                <a:cubicBezTo>
                  <a:pt x="1292322" y="823184"/>
                  <a:pt x="1267367" y="819681"/>
                  <a:pt x="1243057" y="820924"/>
                </a:cubicBezTo>
                <a:close/>
                <a:moveTo>
                  <a:pt x="1207901" y="473355"/>
                </a:moveTo>
                <a:lnTo>
                  <a:pt x="1361592" y="489398"/>
                </a:lnTo>
                <a:cubicBezTo>
                  <a:pt x="1361592" y="489398"/>
                  <a:pt x="1363721" y="521136"/>
                  <a:pt x="1365949" y="572928"/>
                </a:cubicBezTo>
                <a:cubicBezTo>
                  <a:pt x="1422197" y="587485"/>
                  <a:pt x="1473840" y="612737"/>
                  <a:pt x="1519046" y="646060"/>
                </a:cubicBezTo>
                <a:cubicBezTo>
                  <a:pt x="1572769" y="605013"/>
                  <a:pt x="1608121" y="579117"/>
                  <a:pt x="1608121" y="579117"/>
                </a:cubicBezTo>
                <a:lnTo>
                  <a:pt x="1723340" y="700872"/>
                </a:lnTo>
                <a:cubicBezTo>
                  <a:pt x="1723340" y="700872"/>
                  <a:pt x="1692097" y="734739"/>
                  <a:pt x="1643128" y="785689"/>
                </a:cubicBezTo>
                <a:cubicBezTo>
                  <a:pt x="1671153" y="834807"/>
                  <a:pt x="1690215" y="889470"/>
                  <a:pt x="1698039" y="947501"/>
                </a:cubicBezTo>
                <a:cubicBezTo>
                  <a:pt x="1753098" y="956760"/>
                  <a:pt x="1787312" y="963444"/>
                  <a:pt x="1787312" y="963444"/>
                </a:cubicBezTo>
                <a:lnTo>
                  <a:pt x="1771269" y="1117135"/>
                </a:lnTo>
                <a:cubicBezTo>
                  <a:pt x="1771269" y="1117135"/>
                  <a:pt x="1739531" y="1119265"/>
                  <a:pt x="1687789" y="1121493"/>
                </a:cubicBezTo>
                <a:cubicBezTo>
                  <a:pt x="1673183" y="1177740"/>
                  <a:pt x="1647931" y="1229334"/>
                  <a:pt x="1614608" y="1274540"/>
                </a:cubicBezTo>
                <a:cubicBezTo>
                  <a:pt x="1655655" y="1328312"/>
                  <a:pt x="1681550" y="1363665"/>
                  <a:pt x="1681550" y="1363665"/>
                </a:cubicBezTo>
                <a:lnTo>
                  <a:pt x="1559796" y="1478884"/>
                </a:lnTo>
                <a:cubicBezTo>
                  <a:pt x="1559796" y="1478884"/>
                  <a:pt x="1525978" y="1447641"/>
                  <a:pt x="1475028" y="1398672"/>
                </a:cubicBezTo>
                <a:cubicBezTo>
                  <a:pt x="1425910" y="1426697"/>
                  <a:pt x="1371198" y="1445809"/>
                  <a:pt x="1313118" y="1453632"/>
                </a:cubicBezTo>
                <a:cubicBezTo>
                  <a:pt x="1303908" y="1508642"/>
                  <a:pt x="1297224" y="1542856"/>
                  <a:pt x="1297224" y="1542856"/>
                </a:cubicBezTo>
                <a:lnTo>
                  <a:pt x="1143533" y="1526814"/>
                </a:lnTo>
                <a:cubicBezTo>
                  <a:pt x="1143533" y="1526814"/>
                  <a:pt x="1141404" y="1495075"/>
                  <a:pt x="1139225" y="1443333"/>
                </a:cubicBezTo>
                <a:cubicBezTo>
                  <a:pt x="1083176" y="1428776"/>
                  <a:pt x="1031681" y="1403623"/>
                  <a:pt x="986574" y="1370449"/>
                </a:cubicBezTo>
                <a:cubicBezTo>
                  <a:pt x="932555" y="1411347"/>
                  <a:pt x="897004" y="1437094"/>
                  <a:pt x="897004" y="1437094"/>
                </a:cubicBezTo>
                <a:lnTo>
                  <a:pt x="781785" y="1315340"/>
                </a:lnTo>
                <a:cubicBezTo>
                  <a:pt x="781785" y="1315340"/>
                  <a:pt x="813127" y="1281720"/>
                  <a:pt x="862294" y="1231067"/>
                </a:cubicBezTo>
                <a:cubicBezTo>
                  <a:pt x="834071" y="1181801"/>
                  <a:pt x="814910" y="1126890"/>
                  <a:pt x="807037" y="1068612"/>
                </a:cubicBezTo>
                <a:cubicBezTo>
                  <a:pt x="752027" y="1059452"/>
                  <a:pt x="717813" y="1052767"/>
                  <a:pt x="717813" y="1052767"/>
                </a:cubicBezTo>
                <a:lnTo>
                  <a:pt x="733855" y="899076"/>
                </a:lnTo>
                <a:cubicBezTo>
                  <a:pt x="733855" y="899076"/>
                  <a:pt x="765594" y="896947"/>
                  <a:pt x="817336" y="894768"/>
                </a:cubicBezTo>
                <a:cubicBezTo>
                  <a:pt x="831893" y="838719"/>
                  <a:pt x="857046" y="787224"/>
                  <a:pt x="890171" y="742166"/>
                </a:cubicBezTo>
                <a:cubicBezTo>
                  <a:pt x="849322" y="688147"/>
                  <a:pt x="823575" y="652596"/>
                  <a:pt x="823575" y="652596"/>
                </a:cubicBezTo>
                <a:lnTo>
                  <a:pt x="945329" y="537327"/>
                </a:lnTo>
                <a:cubicBezTo>
                  <a:pt x="945329" y="537327"/>
                  <a:pt x="978949" y="568719"/>
                  <a:pt x="1029602" y="617837"/>
                </a:cubicBezTo>
                <a:cubicBezTo>
                  <a:pt x="1078868" y="589614"/>
                  <a:pt x="1133680" y="570502"/>
                  <a:pt x="1191958" y="562629"/>
                </a:cubicBezTo>
                <a:cubicBezTo>
                  <a:pt x="1201167" y="507569"/>
                  <a:pt x="1207901" y="473355"/>
                  <a:pt x="1207901" y="473355"/>
                </a:cubicBezTo>
                <a:close/>
                <a:moveTo>
                  <a:pt x="1502118" y="129030"/>
                </a:moveTo>
                <a:cubicBezTo>
                  <a:pt x="1475045" y="130414"/>
                  <a:pt x="1450126" y="147657"/>
                  <a:pt x="1440283" y="174733"/>
                </a:cubicBezTo>
                <a:cubicBezTo>
                  <a:pt x="1427140" y="210834"/>
                  <a:pt x="1445742" y="250758"/>
                  <a:pt x="1481862" y="263882"/>
                </a:cubicBezTo>
                <a:cubicBezTo>
                  <a:pt x="1517962" y="277025"/>
                  <a:pt x="1557887" y="258405"/>
                  <a:pt x="1571011" y="222304"/>
                </a:cubicBezTo>
                <a:cubicBezTo>
                  <a:pt x="1584154" y="186203"/>
                  <a:pt x="1565533" y="146297"/>
                  <a:pt x="1529432" y="133154"/>
                </a:cubicBezTo>
                <a:cubicBezTo>
                  <a:pt x="1520407" y="129869"/>
                  <a:pt x="1511143" y="128568"/>
                  <a:pt x="1502118" y="129030"/>
                </a:cubicBezTo>
                <a:close/>
                <a:moveTo>
                  <a:pt x="1489067" y="0"/>
                </a:moveTo>
                <a:lnTo>
                  <a:pt x="1546123" y="5956"/>
                </a:lnTo>
                <a:cubicBezTo>
                  <a:pt x="1546123" y="5956"/>
                  <a:pt x="1546913" y="17738"/>
                  <a:pt x="1547740" y="36965"/>
                </a:cubicBezTo>
                <a:cubicBezTo>
                  <a:pt x="1568621" y="42369"/>
                  <a:pt x="1587793" y="51744"/>
                  <a:pt x="1604575" y="64114"/>
                </a:cubicBezTo>
                <a:cubicBezTo>
                  <a:pt x="1624519" y="48876"/>
                  <a:pt x="1637643" y="39263"/>
                  <a:pt x="1637643" y="39263"/>
                </a:cubicBezTo>
                <a:lnTo>
                  <a:pt x="1680416" y="84462"/>
                </a:lnTo>
                <a:cubicBezTo>
                  <a:pt x="1680416" y="84462"/>
                  <a:pt x="1668818" y="97035"/>
                  <a:pt x="1650639" y="115949"/>
                </a:cubicBezTo>
                <a:cubicBezTo>
                  <a:pt x="1661042" y="134184"/>
                  <a:pt x="1668119" y="154477"/>
                  <a:pt x="1671024" y="176020"/>
                </a:cubicBezTo>
                <a:cubicBezTo>
                  <a:pt x="1691464" y="179457"/>
                  <a:pt x="1704165" y="181938"/>
                  <a:pt x="1704165" y="181938"/>
                </a:cubicBezTo>
                <a:lnTo>
                  <a:pt x="1698209" y="238994"/>
                </a:lnTo>
                <a:cubicBezTo>
                  <a:pt x="1698209" y="238994"/>
                  <a:pt x="1686427" y="239784"/>
                  <a:pt x="1667219" y="240611"/>
                </a:cubicBezTo>
                <a:cubicBezTo>
                  <a:pt x="1661796" y="261493"/>
                  <a:pt x="1652422" y="280646"/>
                  <a:pt x="1640051" y="297428"/>
                </a:cubicBezTo>
                <a:cubicBezTo>
                  <a:pt x="1655289" y="317390"/>
                  <a:pt x="1664903" y="330514"/>
                  <a:pt x="1664903" y="330514"/>
                </a:cubicBezTo>
                <a:lnTo>
                  <a:pt x="1619703" y="373288"/>
                </a:lnTo>
                <a:cubicBezTo>
                  <a:pt x="1619703" y="373288"/>
                  <a:pt x="1607149" y="361689"/>
                  <a:pt x="1588234" y="343510"/>
                </a:cubicBezTo>
                <a:cubicBezTo>
                  <a:pt x="1570000" y="353914"/>
                  <a:pt x="1549689" y="361009"/>
                  <a:pt x="1528127" y="363913"/>
                </a:cubicBezTo>
                <a:cubicBezTo>
                  <a:pt x="1524708" y="384335"/>
                  <a:pt x="1522227" y="397036"/>
                  <a:pt x="1522227" y="397036"/>
                </a:cubicBezTo>
                <a:lnTo>
                  <a:pt x="1465171" y="391081"/>
                </a:lnTo>
                <a:cubicBezTo>
                  <a:pt x="1465171" y="391081"/>
                  <a:pt x="1464381" y="379298"/>
                  <a:pt x="1463572" y="360090"/>
                </a:cubicBezTo>
                <a:cubicBezTo>
                  <a:pt x="1442765" y="354686"/>
                  <a:pt x="1423648" y="345348"/>
                  <a:pt x="1406903" y="333033"/>
                </a:cubicBezTo>
                <a:cubicBezTo>
                  <a:pt x="1386849" y="348216"/>
                  <a:pt x="1373651" y="357774"/>
                  <a:pt x="1373651" y="357774"/>
                </a:cubicBezTo>
                <a:lnTo>
                  <a:pt x="1330878" y="312574"/>
                </a:lnTo>
                <a:cubicBezTo>
                  <a:pt x="1330878" y="312574"/>
                  <a:pt x="1342513" y="300093"/>
                  <a:pt x="1360766" y="281289"/>
                </a:cubicBezTo>
                <a:cubicBezTo>
                  <a:pt x="1350288" y="263000"/>
                  <a:pt x="1343175" y="242615"/>
                  <a:pt x="1340252" y="220980"/>
                </a:cubicBezTo>
                <a:cubicBezTo>
                  <a:pt x="1319830" y="217580"/>
                  <a:pt x="1307129" y="215098"/>
                  <a:pt x="1307129" y="215098"/>
                </a:cubicBezTo>
                <a:lnTo>
                  <a:pt x="1313085" y="158043"/>
                </a:lnTo>
                <a:cubicBezTo>
                  <a:pt x="1313085" y="158043"/>
                  <a:pt x="1324867" y="157252"/>
                  <a:pt x="1344075" y="156443"/>
                </a:cubicBezTo>
                <a:cubicBezTo>
                  <a:pt x="1349480" y="135636"/>
                  <a:pt x="1358817" y="116519"/>
                  <a:pt x="1371114" y="99792"/>
                </a:cubicBezTo>
                <a:cubicBezTo>
                  <a:pt x="1355950" y="79738"/>
                  <a:pt x="1346391" y="66541"/>
                  <a:pt x="1346391" y="66541"/>
                </a:cubicBezTo>
                <a:lnTo>
                  <a:pt x="1391591" y="23749"/>
                </a:lnTo>
                <a:cubicBezTo>
                  <a:pt x="1391591" y="23749"/>
                  <a:pt x="1404072" y="35403"/>
                  <a:pt x="1422876" y="53637"/>
                </a:cubicBezTo>
                <a:cubicBezTo>
                  <a:pt x="1441165" y="43160"/>
                  <a:pt x="1461513" y="36064"/>
                  <a:pt x="1483148" y="33142"/>
                </a:cubicBezTo>
                <a:cubicBezTo>
                  <a:pt x="1486567" y="12702"/>
                  <a:pt x="1489067" y="0"/>
                  <a:pt x="1489067" y="0"/>
                </a:cubicBezTo>
                <a:close/>
              </a:path>
            </a:pathLst>
          </a:custGeom>
          <a:solidFill>
            <a:schemeClr val="bg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8" name="Shape 62379">
            <a:extLst>
              <a:ext uri="{FF2B5EF4-FFF2-40B4-BE49-F238E27FC236}">
                <a16:creationId xmlns:a16="http://schemas.microsoft.com/office/drawing/2014/main" id="{558CE4FD-2AAD-5747-898F-D918A4D9DF5C}"/>
              </a:ext>
            </a:extLst>
          </p:cNvPr>
          <p:cNvSpPr/>
          <p:nvPr/>
        </p:nvSpPr>
        <p:spPr>
          <a:xfrm>
            <a:off x="12620389" y="6899655"/>
            <a:ext cx="2247579" cy="5189920"/>
          </a:xfrm>
          <a:custGeom>
            <a:avLst/>
            <a:gdLst/>
            <a:ahLst/>
            <a:cxnLst>
              <a:cxn ang="0">
                <a:pos x="wd2" y="hd2"/>
              </a:cxn>
              <a:cxn ang="5400000">
                <a:pos x="wd2" y="hd2"/>
              </a:cxn>
              <a:cxn ang="10800000">
                <a:pos x="wd2" y="hd2"/>
              </a:cxn>
              <a:cxn ang="16200000">
                <a:pos x="wd2" y="hd2"/>
              </a:cxn>
            </a:cxnLst>
            <a:rect l="0" t="0" r="r" b="b"/>
            <a:pathLst>
              <a:path w="21582" h="21597" extrusionOk="0">
                <a:moveTo>
                  <a:pt x="20215" y="0"/>
                </a:moveTo>
                <a:cubicBezTo>
                  <a:pt x="20563" y="3"/>
                  <a:pt x="20880" y="62"/>
                  <a:pt x="21121" y="156"/>
                </a:cubicBezTo>
                <a:cubicBezTo>
                  <a:pt x="21405" y="268"/>
                  <a:pt x="21580" y="429"/>
                  <a:pt x="21579" y="607"/>
                </a:cubicBezTo>
                <a:lnTo>
                  <a:pt x="21579" y="2254"/>
                </a:lnTo>
                <a:lnTo>
                  <a:pt x="21579" y="6694"/>
                </a:lnTo>
                <a:cubicBezTo>
                  <a:pt x="21600" y="7546"/>
                  <a:pt x="21511" y="8398"/>
                  <a:pt x="21260" y="9242"/>
                </a:cubicBezTo>
                <a:cubicBezTo>
                  <a:pt x="21176" y="9524"/>
                  <a:pt x="21085" y="9804"/>
                  <a:pt x="20953" y="10065"/>
                </a:cubicBezTo>
                <a:cubicBezTo>
                  <a:pt x="20541" y="10877"/>
                  <a:pt x="19673" y="11632"/>
                  <a:pt x="18442" y="12269"/>
                </a:cubicBezTo>
                <a:lnTo>
                  <a:pt x="18385" y="21597"/>
                </a:lnTo>
                <a:lnTo>
                  <a:pt x="65" y="21588"/>
                </a:lnTo>
                <a:lnTo>
                  <a:pt x="0" y="12140"/>
                </a:lnTo>
                <a:cubicBezTo>
                  <a:pt x="1586" y="11844"/>
                  <a:pt x="3120" y="11499"/>
                  <a:pt x="4591" y="11108"/>
                </a:cubicBezTo>
                <a:cubicBezTo>
                  <a:pt x="5816" y="10782"/>
                  <a:pt x="6995" y="10424"/>
                  <a:pt x="8121" y="10037"/>
                </a:cubicBezTo>
                <a:cubicBezTo>
                  <a:pt x="8913" y="9151"/>
                  <a:pt x="10105" y="8326"/>
                  <a:pt x="11686" y="7614"/>
                </a:cubicBezTo>
                <a:cubicBezTo>
                  <a:pt x="13208" y="6929"/>
                  <a:pt x="15004" y="6387"/>
                  <a:pt x="16966" y="6008"/>
                </a:cubicBezTo>
                <a:lnTo>
                  <a:pt x="16966" y="2254"/>
                </a:lnTo>
                <a:cubicBezTo>
                  <a:pt x="16953" y="1782"/>
                  <a:pt x="17198" y="1338"/>
                  <a:pt x="17646" y="939"/>
                </a:cubicBezTo>
                <a:cubicBezTo>
                  <a:pt x="18009" y="617"/>
                  <a:pt x="18520" y="309"/>
                  <a:pt x="19288" y="118"/>
                </a:cubicBezTo>
                <a:cubicBezTo>
                  <a:pt x="19570" y="47"/>
                  <a:pt x="19882" y="-3"/>
                  <a:pt x="20215" y="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9" name="Shape 62380">
            <a:extLst>
              <a:ext uri="{FF2B5EF4-FFF2-40B4-BE49-F238E27FC236}">
                <a16:creationId xmlns:a16="http://schemas.microsoft.com/office/drawing/2014/main" id="{383942BE-6306-D849-83CE-4502D1353C68}"/>
              </a:ext>
            </a:extLst>
          </p:cNvPr>
          <p:cNvSpPr/>
          <p:nvPr/>
        </p:nvSpPr>
        <p:spPr>
          <a:xfrm>
            <a:off x="12404352" y="10338129"/>
            <a:ext cx="2398362" cy="3377876"/>
          </a:xfrm>
          <a:prstGeom prst="rect">
            <a:avLst/>
          </a:prstGeom>
          <a:solidFill>
            <a:schemeClr val="accent6"/>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0" name="Shape 62381">
            <a:extLst>
              <a:ext uri="{FF2B5EF4-FFF2-40B4-BE49-F238E27FC236}">
                <a16:creationId xmlns:a16="http://schemas.microsoft.com/office/drawing/2014/main" id="{8B67EB2D-999E-144F-BC2B-E24EC6475BAA}"/>
              </a:ext>
            </a:extLst>
          </p:cNvPr>
          <p:cNvSpPr/>
          <p:nvPr/>
        </p:nvSpPr>
        <p:spPr>
          <a:xfrm>
            <a:off x="9509684" y="6899655"/>
            <a:ext cx="2247578" cy="5189920"/>
          </a:xfrm>
          <a:custGeom>
            <a:avLst/>
            <a:gdLst/>
            <a:ahLst/>
            <a:cxnLst>
              <a:cxn ang="0">
                <a:pos x="wd2" y="hd2"/>
              </a:cxn>
              <a:cxn ang="5400000">
                <a:pos x="wd2" y="hd2"/>
              </a:cxn>
              <a:cxn ang="10800000">
                <a:pos x="wd2" y="hd2"/>
              </a:cxn>
              <a:cxn ang="16200000">
                <a:pos x="wd2" y="hd2"/>
              </a:cxn>
            </a:cxnLst>
            <a:rect l="0" t="0" r="r" b="b"/>
            <a:pathLst>
              <a:path w="21582" h="21597" extrusionOk="0">
                <a:moveTo>
                  <a:pt x="1367" y="0"/>
                </a:moveTo>
                <a:cubicBezTo>
                  <a:pt x="1019" y="3"/>
                  <a:pt x="702" y="62"/>
                  <a:pt x="461" y="156"/>
                </a:cubicBezTo>
                <a:cubicBezTo>
                  <a:pt x="177" y="268"/>
                  <a:pt x="2" y="429"/>
                  <a:pt x="3" y="607"/>
                </a:cubicBezTo>
                <a:lnTo>
                  <a:pt x="3" y="2254"/>
                </a:lnTo>
                <a:lnTo>
                  <a:pt x="3" y="6694"/>
                </a:lnTo>
                <a:cubicBezTo>
                  <a:pt x="-18" y="7546"/>
                  <a:pt x="71" y="8398"/>
                  <a:pt x="322" y="9242"/>
                </a:cubicBezTo>
                <a:cubicBezTo>
                  <a:pt x="406" y="9524"/>
                  <a:pt x="497" y="9804"/>
                  <a:pt x="629" y="10065"/>
                </a:cubicBezTo>
                <a:cubicBezTo>
                  <a:pt x="1041" y="10877"/>
                  <a:pt x="1909" y="11632"/>
                  <a:pt x="3140" y="12269"/>
                </a:cubicBezTo>
                <a:lnTo>
                  <a:pt x="3197" y="21597"/>
                </a:lnTo>
                <a:lnTo>
                  <a:pt x="21517" y="21588"/>
                </a:lnTo>
                <a:lnTo>
                  <a:pt x="21582" y="12148"/>
                </a:lnTo>
                <a:cubicBezTo>
                  <a:pt x="19997" y="11848"/>
                  <a:pt x="18463" y="11501"/>
                  <a:pt x="16991" y="11108"/>
                </a:cubicBezTo>
                <a:cubicBezTo>
                  <a:pt x="15767" y="10781"/>
                  <a:pt x="14588" y="10423"/>
                  <a:pt x="13461" y="10037"/>
                </a:cubicBezTo>
                <a:cubicBezTo>
                  <a:pt x="12669" y="9151"/>
                  <a:pt x="11477" y="8326"/>
                  <a:pt x="9896" y="7614"/>
                </a:cubicBezTo>
                <a:cubicBezTo>
                  <a:pt x="8374" y="6929"/>
                  <a:pt x="6578" y="6387"/>
                  <a:pt x="4616" y="6008"/>
                </a:cubicBezTo>
                <a:lnTo>
                  <a:pt x="4616" y="2254"/>
                </a:lnTo>
                <a:cubicBezTo>
                  <a:pt x="4629" y="1782"/>
                  <a:pt x="4384" y="1338"/>
                  <a:pt x="3936" y="939"/>
                </a:cubicBezTo>
                <a:cubicBezTo>
                  <a:pt x="3573" y="617"/>
                  <a:pt x="3062" y="309"/>
                  <a:pt x="2294" y="118"/>
                </a:cubicBezTo>
                <a:cubicBezTo>
                  <a:pt x="2012" y="47"/>
                  <a:pt x="1700" y="-3"/>
                  <a:pt x="1367" y="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1" name="Shape 62382">
            <a:extLst>
              <a:ext uri="{FF2B5EF4-FFF2-40B4-BE49-F238E27FC236}">
                <a16:creationId xmlns:a16="http://schemas.microsoft.com/office/drawing/2014/main" id="{4117B63B-FFB0-224E-BF2C-4389F146B06D}"/>
              </a:ext>
            </a:extLst>
          </p:cNvPr>
          <p:cNvSpPr/>
          <p:nvPr/>
        </p:nvSpPr>
        <p:spPr>
          <a:xfrm>
            <a:off x="9674000" y="10338129"/>
            <a:ext cx="2398362" cy="3377876"/>
          </a:xfrm>
          <a:prstGeom prst="rect">
            <a:avLst/>
          </a:prstGeom>
          <a:solidFill>
            <a:schemeClr val="accent6"/>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5" name="TextBox 44">
            <a:extLst>
              <a:ext uri="{FF2B5EF4-FFF2-40B4-BE49-F238E27FC236}">
                <a16:creationId xmlns:a16="http://schemas.microsoft.com/office/drawing/2014/main" id="{41673E54-B40D-4F49-B0A7-7BA339061F78}"/>
              </a:ext>
            </a:extLst>
          </p:cNvPr>
          <p:cNvSpPr txBox="1"/>
          <p:nvPr/>
        </p:nvSpPr>
        <p:spPr>
          <a:xfrm>
            <a:off x="7625735" y="612372"/>
            <a:ext cx="912621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MEDICAL INFOGRAPHIC</a:t>
            </a:r>
          </a:p>
        </p:txBody>
      </p:sp>
      <p:sp>
        <p:nvSpPr>
          <p:cNvPr id="46" name="TextBox 45">
            <a:extLst>
              <a:ext uri="{FF2B5EF4-FFF2-40B4-BE49-F238E27FC236}">
                <a16:creationId xmlns:a16="http://schemas.microsoft.com/office/drawing/2014/main" id="{A50F3297-0232-F24A-90C4-C4CA05D423E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7" name="TextBox 46">
            <a:extLst>
              <a:ext uri="{FF2B5EF4-FFF2-40B4-BE49-F238E27FC236}">
                <a16:creationId xmlns:a16="http://schemas.microsoft.com/office/drawing/2014/main" id="{A24F3D28-BC1A-DC47-87A6-E9EEFBFE1589}"/>
              </a:ext>
            </a:extLst>
          </p:cNvPr>
          <p:cNvSpPr txBox="1"/>
          <p:nvPr/>
        </p:nvSpPr>
        <p:spPr>
          <a:xfrm>
            <a:off x="3370055" y="3429023"/>
            <a:ext cx="2956259" cy="584775"/>
          </a:xfrm>
          <a:prstGeom prst="rect">
            <a:avLst/>
          </a:prstGeom>
          <a:noFill/>
        </p:spPr>
        <p:txBody>
          <a:bodyPr wrap="none" rtlCol="0" anchor="ctr" anchorCtr="0">
            <a:spAutoFit/>
          </a:bodyPr>
          <a:lstStyle/>
          <a:p>
            <a:r>
              <a:rPr lang="en-US" sz="3200" b="1" dirty="0">
                <a:solidFill>
                  <a:schemeClr val="accent1"/>
                </a:solidFill>
                <a:latin typeface="Poppins" pitchFamily="2" charset="77"/>
                <a:ea typeface="League Spartan" charset="0"/>
                <a:cs typeface="Poppins" pitchFamily="2" charset="77"/>
              </a:rPr>
              <a:t>YOUR TITLE 01</a:t>
            </a:r>
          </a:p>
        </p:txBody>
      </p:sp>
      <p:sp>
        <p:nvSpPr>
          <p:cNvPr id="48" name="Subtitle 2">
            <a:extLst>
              <a:ext uri="{FF2B5EF4-FFF2-40B4-BE49-F238E27FC236}">
                <a16:creationId xmlns:a16="http://schemas.microsoft.com/office/drawing/2014/main" id="{7F57B038-1027-F741-9A2F-FFED99CA7832}"/>
              </a:ext>
            </a:extLst>
          </p:cNvPr>
          <p:cNvSpPr txBox="1">
            <a:spLocks/>
          </p:cNvSpPr>
          <p:nvPr/>
        </p:nvSpPr>
        <p:spPr>
          <a:xfrm>
            <a:off x="3370054" y="4137018"/>
            <a:ext cx="5279676"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a:t>
            </a:r>
          </a:p>
        </p:txBody>
      </p:sp>
      <p:sp>
        <p:nvSpPr>
          <p:cNvPr id="51" name="TextBox 50">
            <a:extLst>
              <a:ext uri="{FF2B5EF4-FFF2-40B4-BE49-F238E27FC236}">
                <a16:creationId xmlns:a16="http://schemas.microsoft.com/office/drawing/2014/main" id="{DA4A9639-C40F-3B4A-801F-95EE9D500581}"/>
              </a:ext>
            </a:extLst>
          </p:cNvPr>
          <p:cNvSpPr txBox="1"/>
          <p:nvPr/>
        </p:nvSpPr>
        <p:spPr>
          <a:xfrm>
            <a:off x="3370055" y="8349247"/>
            <a:ext cx="3050835" cy="584775"/>
          </a:xfrm>
          <a:prstGeom prst="rect">
            <a:avLst/>
          </a:prstGeom>
          <a:noFill/>
        </p:spPr>
        <p:txBody>
          <a:bodyPr wrap="none" rtlCol="0" anchor="ctr" anchorCtr="0">
            <a:spAutoFit/>
          </a:bodyPr>
          <a:lstStyle/>
          <a:p>
            <a:r>
              <a:rPr lang="en-US" sz="3200" b="1" dirty="0">
                <a:solidFill>
                  <a:schemeClr val="accent3"/>
                </a:solidFill>
                <a:latin typeface="Poppins" pitchFamily="2" charset="77"/>
                <a:ea typeface="League Spartan" charset="0"/>
                <a:cs typeface="Poppins" pitchFamily="2" charset="77"/>
              </a:rPr>
              <a:t>YOUR TITLE 03</a:t>
            </a:r>
          </a:p>
        </p:txBody>
      </p:sp>
      <p:sp>
        <p:nvSpPr>
          <p:cNvPr id="52" name="Subtitle 2">
            <a:extLst>
              <a:ext uri="{FF2B5EF4-FFF2-40B4-BE49-F238E27FC236}">
                <a16:creationId xmlns:a16="http://schemas.microsoft.com/office/drawing/2014/main" id="{08A6531A-9156-2147-B55B-5138491CFB69}"/>
              </a:ext>
            </a:extLst>
          </p:cNvPr>
          <p:cNvSpPr txBox="1">
            <a:spLocks/>
          </p:cNvSpPr>
          <p:nvPr/>
        </p:nvSpPr>
        <p:spPr>
          <a:xfrm>
            <a:off x="3370054" y="9057242"/>
            <a:ext cx="5279676"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a:t>
            </a:r>
          </a:p>
        </p:txBody>
      </p:sp>
      <p:sp>
        <p:nvSpPr>
          <p:cNvPr id="54" name="TextBox 53">
            <a:extLst>
              <a:ext uri="{FF2B5EF4-FFF2-40B4-BE49-F238E27FC236}">
                <a16:creationId xmlns:a16="http://schemas.microsoft.com/office/drawing/2014/main" id="{03A6C158-72DE-094A-A998-B54FAA282912}"/>
              </a:ext>
            </a:extLst>
          </p:cNvPr>
          <p:cNvSpPr txBox="1"/>
          <p:nvPr/>
        </p:nvSpPr>
        <p:spPr>
          <a:xfrm>
            <a:off x="17577150" y="3429023"/>
            <a:ext cx="3036409" cy="584775"/>
          </a:xfrm>
          <a:prstGeom prst="rect">
            <a:avLst/>
          </a:prstGeom>
          <a:noFill/>
        </p:spPr>
        <p:txBody>
          <a:bodyPr wrap="none" rtlCol="0" anchor="ctr" anchorCtr="0">
            <a:spAutoFit/>
          </a:bodyPr>
          <a:lstStyle/>
          <a:p>
            <a:r>
              <a:rPr lang="en-US" sz="3200" b="1" dirty="0">
                <a:solidFill>
                  <a:schemeClr val="accent2"/>
                </a:solidFill>
                <a:latin typeface="Poppins" pitchFamily="2" charset="77"/>
                <a:ea typeface="League Spartan" charset="0"/>
                <a:cs typeface="Poppins" pitchFamily="2" charset="77"/>
              </a:rPr>
              <a:t>YOUR TITLE 02</a:t>
            </a:r>
          </a:p>
        </p:txBody>
      </p:sp>
      <p:sp>
        <p:nvSpPr>
          <p:cNvPr id="55" name="Subtitle 2">
            <a:extLst>
              <a:ext uri="{FF2B5EF4-FFF2-40B4-BE49-F238E27FC236}">
                <a16:creationId xmlns:a16="http://schemas.microsoft.com/office/drawing/2014/main" id="{57C9D4C1-6546-D247-88BB-EB65B1F50BC7}"/>
              </a:ext>
            </a:extLst>
          </p:cNvPr>
          <p:cNvSpPr txBox="1">
            <a:spLocks/>
          </p:cNvSpPr>
          <p:nvPr/>
        </p:nvSpPr>
        <p:spPr>
          <a:xfrm>
            <a:off x="17577149" y="4137018"/>
            <a:ext cx="5279676"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a:t>
            </a:r>
          </a:p>
        </p:txBody>
      </p:sp>
      <p:sp>
        <p:nvSpPr>
          <p:cNvPr id="57" name="TextBox 56">
            <a:extLst>
              <a:ext uri="{FF2B5EF4-FFF2-40B4-BE49-F238E27FC236}">
                <a16:creationId xmlns:a16="http://schemas.microsoft.com/office/drawing/2014/main" id="{86EBA2D5-DF07-B047-9137-D700A9A18068}"/>
              </a:ext>
            </a:extLst>
          </p:cNvPr>
          <p:cNvSpPr txBox="1"/>
          <p:nvPr/>
        </p:nvSpPr>
        <p:spPr>
          <a:xfrm>
            <a:off x="17577150" y="8349247"/>
            <a:ext cx="3079689" cy="584775"/>
          </a:xfrm>
          <a:prstGeom prst="rect">
            <a:avLst/>
          </a:prstGeom>
          <a:noFill/>
        </p:spPr>
        <p:txBody>
          <a:bodyPr wrap="none" rtlCol="0" anchor="ctr" anchorCtr="0">
            <a:spAutoFit/>
          </a:bodyPr>
          <a:lstStyle/>
          <a:p>
            <a:r>
              <a:rPr lang="en-US" sz="3200" b="1" dirty="0">
                <a:solidFill>
                  <a:schemeClr val="accent4"/>
                </a:solidFill>
                <a:latin typeface="Poppins" pitchFamily="2" charset="77"/>
                <a:ea typeface="League Spartan" charset="0"/>
                <a:cs typeface="Poppins" pitchFamily="2" charset="77"/>
              </a:rPr>
              <a:t>YOUR TITLE 04</a:t>
            </a:r>
          </a:p>
        </p:txBody>
      </p:sp>
      <p:sp>
        <p:nvSpPr>
          <p:cNvPr id="58" name="Subtitle 2">
            <a:extLst>
              <a:ext uri="{FF2B5EF4-FFF2-40B4-BE49-F238E27FC236}">
                <a16:creationId xmlns:a16="http://schemas.microsoft.com/office/drawing/2014/main" id="{6B3E9539-ABEF-0D49-8A5F-AEFBFDAFE0CA}"/>
              </a:ext>
            </a:extLst>
          </p:cNvPr>
          <p:cNvSpPr txBox="1">
            <a:spLocks/>
          </p:cNvSpPr>
          <p:nvPr/>
        </p:nvSpPr>
        <p:spPr>
          <a:xfrm>
            <a:off x="17577149" y="9057242"/>
            <a:ext cx="5279676"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a:t>
            </a:r>
          </a:p>
        </p:txBody>
      </p:sp>
      <p:sp>
        <p:nvSpPr>
          <p:cNvPr id="61" name="Freeform 416">
            <a:extLst>
              <a:ext uri="{FF2B5EF4-FFF2-40B4-BE49-F238E27FC236}">
                <a16:creationId xmlns:a16="http://schemas.microsoft.com/office/drawing/2014/main" id="{A794FBF8-9281-804B-8C8E-087540B46BC6}"/>
              </a:ext>
            </a:extLst>
          </p:cNvPr>
          <p:cNvSpPr>
            <a:spLocks noChangeArrowheads="1"/>
          </p:cNvSpPr>
          <p:nvPr/>
        </p:nvSpPr>
        <p:spPr bwMode="auto">
          <a:xfrm>
            <a:off x="1855546" y="4326102"/>
            <a:ext cx="759308" cy="731424"/>
          </a:xfrm>
          <a:custGeom>
            <a:avLst/>
            <a:gdLst>
              <a:gd name="T0" fmla="*/ 59569 w 310490"/>
              <a:gd name="T1" fmla="*/ 492910 h 298091"/>
              <a:gd name="T2" fmla="*/ 465696 w 310490"/>
              <a:gd name="T3" fmla="*/ 492938 h 298091"/>
              <a:gd name="T4" fmla="*/ 439617 w 310490"/>
              <a:gd name="T5" fmla="*/ 458322 h 298091"/>
              <a:gd name="T6" fmla="*/ 102187 w 310490"/>
              <a:gd name="T7" fmla="*/ 432963 h 298091"/>
              <a:gd name="T8" fmla="*/ 102187 w 310490"/>
              <a:gd name="T9" fmla="*/ 432963 h 298091"/>
              <a:gd name="T10" fmla="*/ 500363 w 310490"/>
              <a:gd name="T11" fmla="*/ 435182 h 298091"/>
              <a:gd name="T12" fmla="*/ 150844 w 310490"/>
              <a:gd name="T13" fmla="*/ 432320 h 298091"/>
              <a:gd name="T14" fmla="*/ 67496 w 310490"/>
              <a:gd name="T15" fmla="*/ 409551 h 298091"/>
              <a:gd name="T16" fmla="*/ 457109 w 310490"/>
              <a:gd name="T17" fmla="*/ 392553 h 298091"/>
              <a:gd name="T18" fmla="*/ 457109 w 310490"/>
              <a:gd name="T19" fmla="*/ 392553 h 298091"/>
              <a:gd name="T20" fmla="*/ 93917 w 310490"/>
              <a:gd name="T21" fmla="*/ 374914 h 298091"/>
              <a:gd name="T22" fmla="*/ 482870 w 310490"/>
              <a:gd name="T23" fmla="*/ 365934 h 298091"/>
              <a:gd name="T24" fmla="*/ 413881 w 310490"/>
              <a:gd name="T25" fmla="*/ 348936 h 298091"/>
              <a:gd name="T26" fmla="*/ 59568 w 310490"/>
              <a:gd name="T27" fmla="*/ 323279 h 298091"/>
              <a:gd name="T28" fmla="*/ 59568 w 310490"/>
              <a:gd name="T29" fmla="*/ 323279 h 298091"/>
              <a:gd name="T30" fmla="*/ 119678 w 310490"/>
              <a:gd name="T31" fmla="*/ 314298 h 298091"/>
              <a:gd name="T32" fmla="*/ 439937 w 310490"/>
              <a:gd name="T33" fmla="*/ 305318 h 298091"/>
              <a:gd name="T34" fmla="*/ 508311 w 310490"/>
              <a:gd name="T35" fmla="*/ 279661 h 298091"/>
              <a:gd name="T36" fmla="*/ 85332 w 310490"/>
              <a:gd name="T37" fmla="*/ 271324 h 298091"/>
              <a:gd name="T38" fmla="*/ 85332 w 310490"/>
              <a:gd name="T39" fmla="*/ 271324 h 298091"/>
              <a:gd name="T40" fmla="*/ 403322 w 310490"/>
              <a:gd name="T41" fmla="*/ 299362 h 298091"/>
              <a:gd name="T42" fmla="*/ 279965 w 310490"/>
              <a:gd name="T43" fmla="*/ 253839 h 298091"/>
              <a:gd name="T44" fmla="*/ 160483 w 310490"/>
              <a:gd name="T45" fmla="*/ 287487 h 298091"/>
              <a:gd name="T46" fmla="*/ 465379 w 310490"/>
              <a:gd name="T47" fmla="*/ 229951 h 298091"/>
              <a:gd name="T48" fmla="*/ 110771 w 310490"/>
              <a:gd name="T49" fmla="*/ 196276 h 298091"/>
              <a:gd name="T50" fmla="*/ 110771 w 310490"/>
              <a:gd name="T51" fmla="*/ 196276 h 298091"/>
              <a:gd name="T52" fmla="*/ 397319 w 310490"/>
              <a:gd name="T53" fmla="*/ 195957 h 298091"/>
              <a:gd name="T54" fmla="*/ 176605 w 310490"/>
              <a:gd name="T55" fmla="*/ 187000 h 298091"/>
              <a:gd name="T56" fmla="*/ 439617 w 310490"/>
              <a:gd name="T57" fmla="*/ 152361 h 298091"/>
              <a:gd name="T58" fmla="*/ 150844 w 310490"/>
              <a:gd name="T59" fmla="*/ 135663 h 298091"/>
              <a:gd name="T60" fmla="*/ 150844 w 310490"/>
              <a:gd name="T61" fmla="*/ 135663 h 298091"/>
              <a:gd name="T62" fmla="*/ 300014 w 310490"/>
              <a:gd name="T63" fmla="*/ 96433 h 298091"/>
              <a:gd name="T64" fmla="*/ 559819 w 310490"/>
              <a:gd name="T65" fmla="*/ 425145 h 298091"/>
              <a:gd name="T66" fmla="*/ 334350 w 310490"/>
              <a:gd name="T67" fmla="*/ 346157 h 298091"/>
              <a:gd name="T68" fmla="*/ 350642 w 310490"/>
              <a:gd name="T69" fmla="*/ 314171 h 298091"/>
              <a:gd name="T70" fmla="*/ 524629 w 310490"/>
              <a:gd name="T71" fmla="*/ 522410 h 298091"/>
              <a:gd name="T72" fmla="*/ 357158 w 310490"/>
              <a:gd name="T73" fmla="*/ 139878 h 298091"/>
              <a:gd name="T74" fmla="*/ 380210 w 310490"/>
              <a:gd name="T75" fmla="*/ 66194 h 298091"/>
              <a:gd name="T76" fmla="*/ 211898 w 310490"/>
              <a:gd name="T77" fmla="*/ 147057 h 298091"/>
              <a:gd name="T78" fmla="*/ 17055 w 310490"/>
              <a:gd name="T79" fmla="*/ 425145 h 298091"/>
              <a:gd name="T80" fmla="*/ 207988 w 310490"/>
              <a:gd name="T81" fmla="*/ 329836 h 298091"/>
              <a:gd name="T82" fmla="*/ 224932 w 310490"/>
              <a:gd name="T83" fmla="*/ 329836 h 298091"/>
              <a:gd name="T84" fmla="*/ 27481 w 310490"/>
              <a:gd name="T85" fmla="*/ 538077 h 298091"/>
              <a:gd name="T86" fmla="*/ 257329 w 310490"/>
              <a:gd name="T87" fmla="*/ 45265 h 298091"/>
              <a:gd name="T88" fmla="*/ 257329 w 310490"/>
              <a:gd name="T89" fmla="*/ 45265 h 298091"/>
              <a:gd name="T90" fmla="*/ 302600 w 310490"/>
              <a:gd name="T91" fmla="*/ 28864 h 298091"/>
              <a:gd name="T92" fmla="*/ 317476 w 310490"/>
              <a:gd name="T93" fmla="*/ 135138 h 298091"/>
              <a:gd name="T94" fmla="*/ 420948 w 310490"/>
              <a:gd name="T95" fmla="*/ 258465 h 298091"/>
              <a:gd name="T96" fmla="*/ 135102 w 310490"/>
              <a:gd name="T97" fmla="*/ 259122 h 298091"/>
              <a:gd name="T98" fmla="*/ 237283 w 310490"/>
              <a:gd name="T99" fmla="*/ 9841 h 2980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10490" h="298091">
                <a:moveTo>
                  <a:pt x="37435" y="266700"/>
                </a:moveTo>
                <a:cubicBezTo>
                  <a:pt x="40366" y="266700"/>
                  <a:pt x="42198" y="268532"/>
                  <a:pt x="42198" y="271096"/>
                </a:cubicBezTo>
                <a:cubicBezTo>
                  <a:pt x="42198" y="274027"/>
                  <a:pt x="40366" y="275859"/>
                  <a:pt x="37435" y="275859"/>
                </a:cubicBezTo>
                <a:cubicBezTo>
                  <a:pt x="34871" y="275859"/>
                  <a:pt x="33039" y="274027"/>
                  <a:pt x="33039" y="271096"/>
                </a:cubicBezTo>
                <a:cubicBezTo>
                  <a:pt x="33039" y="268532"/>
                  <a:pt x="34871" y="266700"/>
                  <a:pt x="37435" y="266700"/>
                </a:cubicBezTo>
                <a:close/>
                <a:moveTo>
                  <a:pt x="258287" y="261938"/>
                </a:moveTo>
                <a:cubicBezTo>
                  <a:pt x="260757" y="261938"/>
                  <a:pt x="262873" y="264407"/>
                  <a:pt x="262873" y="266877"/>
                </a:cubicBezTo>
                <a:cubicBezTo>
                  <a:pt x="262873" y="268994"/>
                  <a:pt x="260757" y="271110"/>
                  <a:pt x="258287" y="271110"/>
                </a:cubicBezTo>
                <a:cubicBezTo>
                  <a:pt x="255818" y="271110"/>
                  <a:pt x="253701" y="268994"/>
                  <a:pt x="253701" y="266877"/>
                </a:cubicBezTo>
                <a:cubicBezTo>
                  <a:pt x="253701" y="264407"/>
                  <a:pt x="255818" y="261938"/>
                  <a:pt x="258287" y="261938"/>
                </a:cubicBezTo>
                <a:close/>
                <a:moveTo>
                  <a:pt x="239237" y="247650"/>
                </a:moveTo>
                <a:cubicBezTo>
                  <a:pt x="241707" y="247650"/>
                  <a:pt x="243823" y="249691"/>
                  <a:pt x="243823" y="252072"/>
                </a:cubicBezTo>
                <a:cubicBezTo>
                  <a:pt x="243823" y="254794"/>
                  <a:pt x="241707" y="256835"/>
                  <a:pt x="239237" y="256835"/>
                </a:cubicBezTo>
                <a:cubicBezTo>
                  <a:pt x="236768" y="256835"/>
                  <a:pt x="234651" y="254794"/>
                  <a:pt x="234651" y="252072"/>
                </a:cubicBezTo>
                <a:cubicBezTo>
                  <a:pt x="234651" y="249691"/>
                  <a:pt x="236768" y="247650"/>
                  <a:pt x="239237" y="247650"/>
                </a:cubicBezTo>
                <a:close/>
                <a:moveTo>
                  <a:pt x="56675" y="238125"/>
                </a:moveTo>
                <a:cubicBezTo>
                  <a:pt x="59145" y="238125"/>
                  <a:pt x="61261" y="240242"/>
                  <a:pt x="61261" y="242711"/>
                </a:cubicBezTo>
                <a:cubicBezTo>
                  <a:pt x="61261" y="245180"/>
                  <a:pt x="59145" y="247297"/>
                  <a:pt x="56675" y="247297"/>
                </a:cubicBezTo>
                <a:cubicBezTo>
                  <a:pt x="54206" y="247297"/>
                  <a:pt x="52089" y="245180"/>
                  <a:pt x="52089" y="242711"/>
                </a:cubicBezTo>
                <a:cubicBezTo>
                  <a:pt x="52089" y="240242"/>
                  <a:pt x="54206" y="238125"/>
                  <a:pt x="56675" y="238125"/>
                </a:cubicBezTo>
                <a:close/>
                <a:moveTo>
                  <a:pt x="282100" y="234950"/>
                </a:moveTo>
                <a:cubicBezTo>
                  <a:pt x="284570" y="234950"/>
                  <a:pt x="286686" y="236782"/>
                  <a:pt x="286686" y="239346"/>
                </a:cubicBezTo>
                <a:cubicBezTo>
                  <a:pt x="286686" y="242277"/>
                  <a:pt x="284570" y="244109"/>
                  <a:pt x="282100" y="244109"/>
                </a:cubicBezTo>
                <a:cubicBezTo>
                  <a:pt x="279631" y="244109"/>
                  <a:pt x="277514" y="242277"/>
                  <a:pt x="277514" y="239346"/>
                </a:cubicBezTo>
                <a:cubicBezTo>
                  <a:pt x="277514" y="236782"/>
                  <a:pt x="279631" y="234950"/>
                  <a:pt x="282100" y="234950"/>
                </a:cubicBezTo>
                <a:close/>
                <a:moveTo>
                  <a:pt x="83662" y="228600"/>
                </a:moveTo>
                <a:cubicBezTo>
                  <a:pt x="86132" y="228600"/>
                  <a:pt x="88248" y="230717"/>
                  <a:pt x="88248" y="233539"/>
                </a:cubicBezTo>
                <a:cubicBezTo>
                  <a:pt x="88248" y="235655"/>
                  <a:pt x="86132" y="237772"/>
                  <a:pt x="83662" y="237772"/>
                </a:cubicBezTo>
                <a:cubicBezTo>
                  <a:pt x="81193" y="237772"/>
                  <a:pt x="79076" y="235655"/>
                  <a:pt x="79076" y="233539"/>
                </a:cubicBezTo>
                <a:cubicBezTo>
                  <a:pt x="79076" y="230717"/>
                  <a:pt x="81193" y="228600"/>
                  <a:pt x="83662" y="228600"/>
                </a:cubicBezTo>
                <a:close/>
                <a:moveTo>
                  <a:pt x="33038" y="220663"/>
                </a:moveTo>
                <a:cubicBezTo>
                  <a:pt x="35603" y="220663"/>
                  <a:pt x="37435" y="222780"/>
                  <a:pt x="37435" y="225249"/>
                </a:cubicBezTo>
                <a:cubicBezTo>
                  <a:pt x="37435" y="228071"/>
                  <a:pt x="35603" y="229835"/>
                  <a:pt x="33038" y="229835"/>
                </a:cubicBezTo>
                <a:cubicBezTo>
                  <a:pt x="30108" y="229835"/>
                  <a:pt x="28276" y="228071"/>
                  <a:pt x="28276" y="225249"/>
                </a:cubicBezTo>
                <a:cubicBezTo>
                  <a:pt x="28276" y="222780"/>
                  <a:pt x="30108" y="220663"/>
                  <a:pt x="33038" y="220663"/>
                </a:cubicBezTo>
                <a:close/>
                <a:moveTo>
                  <a:pt x="253525" y="215900"/>
                </a:moveTo>
                <a:cubicBezTo>
                  <a:pt x="255995" y="215900"/>
                  <a:pt x="258111" y="218017"/>
                  <a:pt x="258111" y="220486"/>
                </a:cubicBezTo>
                <a:cubicBezTo>
                  <a:pt x="258111" y="222955"/>
                  <a:pt x="255995" y="225072"/>
                  <a:pt x="253525" y="225072"/>
                </a:cubicBezTo>
                <a:cubicBezTo>
                  <a:pt x="251056" y="225072"/>
                  <a:pt x="248939" y="222955"/>
                  <a:pt x="248939" y="220486"/>
                </a:cubicBezTo>
                <a:cubicBezTo>
                  <a:pt x="248939" y="218017"/>
                  <a:pt x="251056" y="215900"/>
                  <a:pt x="253525" y="215900"/>
                </a:cubicBezTo>
                <a:close/>
                <a:moveTo>
                  <a:pt x="56675" y="201613"/>
                </a:moveTo>
                <a:cubicBezTo>
                  <a:pt x="59145" y="201613"/>
                  <a:pt x="61261" y="203730"/>
                  <a:pt x="61261" y="206199"/>
                </a:cubicBezTo>
                <a:cubicBezTo>
                  <a:pt x="61261" y="208668"/>
                  <a:pt x="59145" y="210785"/>
                  <a:pt x="56675" y="210785"/>
                </a:cubicBezTo>
                <a:cubicBezTo>
                  <a:pt x="54206" y="210785"/>
                  <a:pt x="52089" y="208668"/>
                  <a:pt x="52089" y="206199"/>
                </a:cubicBezTo>
                <a:cubicBezTo>
                  <a:pt x="52089" y="203730"/>
                  <a:pt x="54206" y="201613"/>
                  <a:pt x="56675" y="201613"/>
                </a:cubicBezTo>
                <a:close/>
                <a:moveTo>
                  <a:pt x="267812" y="192088"/>
                </a:moveTo>
                <a:cubicBezTo>
                  <a:pt x="270282" y="192088"/>
                  <a:pt x="272398" y="194205"/>
                  <a:pt x="272398" y="196674"/>
                </a:cubicBezTo>
                <a:cubicBezTo>
                  <a:pt x="272398" y="199143"/>
                  <a:pt x="270282" y="201260"/>
                  <a:pt x="267812" y="201260"/>
                </a:cubicBezTo>
                <a:cubicBezTo>
                  <a:pt x="265343" y="201260"/>
                  <a:pt x="263226" y="199143"/>
                  <a:pt x="263226" y="196674"/>
                </a:cubicBezTo>
                <a:cubicBezTo>
                  <a:pt x="263226" y="194205"/>
                  <a:pt x="265343" y="192088"/>
                  <a:pt x="267812" y="192088"/>
                </a:cubicBezTo>
                <a:close/>
                <a:moveTo>
                  <a:pt x="225127" y="187325"/>
                </a:moveTo>
                <a:cubicBezTo>
                  <a:pt x="227508" y="187325"/>
                  <a:pt x="229549" y="189442"/>
                  <a:pt x="229549" y="191911"/>
                </a:cubicBezTo>
                <a:cubicBezTo>
                  <a:pt x="229549" y="194380"/>
                  <a:pt x="227508" y="196497"/>
                  <a:pt x="225127" y="196497"/>
                </a:cubicBezTo>
                <a:cubicBezTo>
                  <a:pt x="222405" y="196497"/>
                  <a:pt x="220364" y="194380"/>
                  <a:pt x="220364" y="191911"/>
                </a:cubicBezTo>
                <a:cubicBezTo>
                  <a:pt x="220364" y="189442"/>
                  <a:pt x="222405" y="187325"/>
                  <a:pt x="225127" y="187325"/>
                </a:cubicBezTo>
                <a:close/>
                <a:moveTo>
                  <a:pt x="33038" y="177800"/>
                </a:moveTo>
                <a:cubicBezTo>
                  <a:pt x="35603" y="177800"/>
                  <a:pt x="37435" y="179917"/>
                  <a:pt x="37435" y="182386"/>
                </a:cubicBezTo>
                <a:cubicBezTo>
                  <a:pt x="37435" y="184855"/>
                  <a:pt x="35603" y="186972"/>
                  <a:pt x="33038" y="186972"/>
                </a:cubicBezTo>
                <a:cubicBezTo>
                  <a:pt x="30108" y="186972"/>
                  <a:pt x="28276" y="184855"/>
                  <a:pt x="28276" y="182386"/>
                </a:cubicBezTo>
                <a:cubicBezTo>
                  <a:pt x="28276" y="179917"/>
                  <a:pt x="30108" y="177800"/>
                  <a:pt x="33038" y="177800"/>
                </a:cubicBezTo>
                <a:close/>
                <a:moveTo>
                  <a:pt x="70609" y="168275"/>
                </a:moveTo>
                <a:cubicBezTo>
                  <a:pt x="73432" y="168275"/>
                  <a:pt x="75548" y="170392"/>
                  <a:pt x="75548" y="172861"/>
                </a:cubicBezTo>
                <a:cubicBezTo>
                  <a:pt x="75548" y="175330"/>
                  <a:pt x="73432" y="177447"/>
                  <a:pt x="70609" y="177447"/>
                </a:cubicBezTo>
                <a:cubicBezTo>
                  <a:pt x="68140" y="177447"/>
                  <a:pt x="66376" y="175330"/>
                  <a:pt x="66376" y="172861"/>
                </a:cubicBezTo>
                <a:cubicBezTo>
                  <a:pt x="66376" y="170392"/>
                  <a:pt x="68140" y="168275"/>
                  <a:pt x="70609" y="168275"/>
                </a:cubicBezTo>
                <a:close/>
                <a:moveTo>
                  <a:pt x="244000" y="158750"/>
                </a:moveTo>
                <a:cubicBezTo>
                  <a:pt x="246470" y="158750"/>
                  <a:pt x="248586" y="160867"/>
                  <a:pt x="248586" y="163336"/>
                </a:cubicBezTo>
                <a:cubicBezTo>
                  <a:pt x="248586" y="165805"/>
                  <a:pt x="246470" y="167922"/>
                  <a:pt x="244000" y="167922"/>
                </a:cubicBezTo>
                <a:cubicBezTo>
                  <a:pt x="241531" y="167922"/>
                  <a:pt x="239414" y="165805"/>
                  <a:pt x="239414" y="163336"/>
                </a:cubicBezTo>
                <a:cubicBezTo>
                  <a:pt x="239414" y="160867"/>
                  <a:pt x="241531" y="158750"/>
                  <a:pt x="244000" y="158750"/>
                </a:cubicBezTo>
                <a:close/>
                <a:moveTo>
                  <a:pt x="277337" y="149225"/>
                </a:moveTo>
                <a:cubicBezTo>
                  <a:pt x="279807" y="149225"/>
                  <a:pt x="281923" y="150989"/>
                  <a:pt x="281923" y="153811"/>
                </a:cubicBezTo>
                <a:cubicBezTo>
                  <a:pt x="281923" y="156280"/>
                  <a:pt x="279807" y="158397"/>
                  <a:pt x="277337" y="158397"/>
                </a:cubicBezTo>
                <a:cubicBezTo>
                  <a:pt x="274868" y="158397"/>
                  <a:pt x="272751" y="156280"/>
                  <a:pt x="272751" y="153811"/>
                </a:cubicBezTo>
                <a:cubicBezTo>
                  <a:pt x="272751" y="150989"/>
                  <a:pt x="274868" y="149225"/>
                  <a:pt x="277337" y="149225"/>
                </a:cubicBezTo>
                <a:close/>
                <a:moveTo>
                  <a:pt x="47327" y="149225"/>
                </a:moveTo>
                <a:cubicBezTo>
                  <a:pt x="49708" y="149225"/>
                  <a:pt x="51749" y="150989"/>
                  <a:pt x="51749" y="153811"/>
                </a:cubicBezTo>
                <a:cubicBezTo>
                  <a:pt x="51749" y="156280"/>
                  <a:pt x="49708" y="158397"/>
                  <a:pt x="47327" y="158397"/>
                </a:cubicBezTo>
                <a:cubicBezTo>
                  <a:pt x="44605" y="158397"/>
                  <a:pt x="42564" y="156280"/>
                  <a:pt x="42564" y="153811"/>
                </a:cubicBezTo>
                <a:cubicBezTo>
                  <a:pt x="42564" y="150989"/>
                  <a:pt x="44605" y="149225"/>
                  <a:pt x="47327" y="149225"/>
                </a:cubicBezTo>
                <a:close/>
                <a:moveTo>
                  <a:pt x="155276" y="130175"/>
                </a:moveTo>
                <a:cubicBezTo>
                  <a:pt x="172470" y="130175"/>
                  <a:pt x="189306" y="139972"/>
                  <a:pt x="204350" y="148681"/>
                </a:cubicBezTo>
                <a:cubicBezTo>
                  <a:pt x="210440" y="152309"/>
                  <a:pt x="215813" y="155938"/>
                  <a:pt x="221186" y="158115"/>
                </a:cubicBezTo>
                <a:cubicBezTo>
                  <a:pt x="223693" y="159203"/>
                  <a:pt x="224768" y="162106"/>
                  <a:pt x="223693" y="164646"/>
                </a:cubicBezTo>
                <a:cubicBezTo>
                  <a:pt x="222619" y="166098"/>
                  <a:pt x="221186" y="167186"/>
                  <a:pt x="219037" y="167186"/>
                </a:cubicBezTo>
                <a:cubicBezTo>
                  <a:pt x="218679" y="167186"/>
                  <a:pt x="217962" y="167186"/>
                  <a:pt x="217604" y="166823"/>
                </a:cubicBezTo>
                <a:cubicBezTo>
                  <a:pt x="211873" y="164283"/>
                  <a:pt x="205783" y="160655"/>
                  <a:pt x="199335" y="157026"/>
                </a:cubicBezTo>
                <a:cubicBezTo>
                  <a:pt x="185724" y="148681"/>
                  <a:pt x="169963" y="139609"/>
                  <a:pt x="155276" y="139609"/>
                </a:cubicBezTo>
                <a:cubicBezTo>
                  <a:pt x="140232" y="139609"/>
                  <a:pt x="124470" y="148681"/>
                  <a:pt x="110859" y="157026"/>
                </a:cubicBezTo>
                <a:cubicBezTo>
                  <a:pt x="104411" y="160655"/>
                  <a:pt x="98322" y="164283"/>
                  <a:pt x="92948" y="166823"/>
                </a:cubicBezTo>
                <a:cubicBezTo>
                  <a:pt x="90441" y="167912"/>
                  <a:pt x="87575" y="166823"/>
                  <a:pt x="86501" y="164646"/>
                </a:cubicBezTo>
                <a:cubicBezTo>
                  <a:pt x="85426" y="162106"/>
                  <a:pt x="86501" y="159203"/>
                  <a:pt x="89008" y="158115"/>
                </a:cubicBezTo>
                <a:cubicBezTo>
                  <a:pt x="94381" y="155938"/>
                  <a:pt x="99754" y="152309"/>
                  <a:pt x="106202" y="148681"/>
                </a:cubicBezTo>
                <a:cubicBezTo>
                  <a:pt x="120888" y="139972"/>
                  <a:pt x="137724" y="130175"/>
                  <a:pt x="155276" y="130175"/>
                </a:cubicBezTo>
                <a:close/>
                <a:moveTo>
                  <a:pt x="253525" y="122238"/>
                </a:moveTo>
                <a:cubicBezTo>
                  <a:pt x="255995" y="122238"/>
                  <a:pt x="258111" y="124002"/>
                  <a:pt x="258111" y="126471"/>
                </a:cubicBezTo>
                <a:cubicBezTo>
                  <a:pt x="258111" y="129293"/>
                  <a:pt x="255995" y="131410"/>
                  <a:pt x="253525" y="131410"/>
                </a:cubicBezTo>
                <a:cubicBezTo>
                  <a:pt x="251056" y="131410"/>
                  <a:pt x="248939" y="129293"/>
                  <a:pt x="248939" y="126471"/>
                </a:cubicBezTo>
                <a:cubicBezTo>
                  <a:pt x="248939" y="124002"/>
                  <a:pt x="251056" y="122238"/>
                  <a:pt x="253525" y="122238"/>
                </a:cubicBezTo>
                <a:close/>
                <a:moveTo>
                  <a:pt x="61437" y="107950"/>
                </a:moveTo>
                <a:cubicBezTo>
                  <a:pt x="63907" y="107950"/>
                  <a:pt x="66023" y="110148"/>
                  <a:pt x="66023" y="112712"/>
                </a:cubicBezTo>
                <a:cubicBezTo>
                  <a:pt x="66023" y="115277"/>
                  <a:pt x="63907" y="117109"/>
                  <a:pt x="61437" y="117109"/>
                </a:cubicBezTo>
                <a:cubicBezTo>
                  <a:pt x="58968" y="117109"/>
                  <a:pt x="56851" y="115277"/>
                  <a:pt x="56851" y="112712"/>
                </a:cubicBezTo>
                <a:cubicBezTo>
                  <a:pt x="56851" y="110148"/>
                  <a:pt x="58968" y="107950"/>
                  <a:pt x="61437" y="107950"/>
                </a:cubicBezTo>
                <a:close/>
                <a:moveTo>
                  <a:pt x="225127" y="103188"/>
                </a:moveTo>
                <a:cubicBezTo>
                  <a:pt x="227508" y="103188"/>
                  <a:pt x="229549" y="104952"/>
                  <a:pt x="229549" y="107774"/>
                </a:cubicBezTo>
                <a:cubicBezTo>
                  <a:pt x="229549" y="110243"/>
                  <a:pt x="227508" y="112360"/>
                  <a:pt x="225127" y="112360"/>
                </a:cubicBezTo>
                <a:cubicBezTo>
                  <a:pt x="222405" y="112360"/>
                  <a:pt x="220364" y="110243"/>
                  <a:pt x="220364" y="107774"/>
                </a:cubicBezTo>
                <a:cubicBezTo>
                  <a:pt x="220364" y="104952"/>
                  <a:pt x="222405" y="103188"/>
                  <a:pt x="225127" y="103188"/>
                </a:cubicBezTo>
                <a:close/>
                <a:moveTo>
                  <a:pt x="97950" y="93663"/>
                </a:moveTo>
                <a:cubicBezTo>
                  <a:pt x="100420" y="93663"/>
                  <a:pt x="102536" y="95704"/>
                  <a:pt x="102536" y="98085"/>
                </a:cubicBezTo>
                <a:cubicBezTo>
                  <a:pt x="102536" y="100807"/>
                  <a:pt x="100420" y="102848"/>
                  <a:pt x="97950" y="102848"/>
                </a:cubicBezTo>
                <a:cubicBezTo>
                  <a:pt x="95128" y="102848"/>
                  <a:pt x="93364" y="100807"/>
                  <a:pt x="93364" y="98085"/>
                </a:cubicBezTo>
                <a:cubicBezTo>
                  <a:pt x="93364" y="95704"/>
                  <a:pt x="95128" y="93663"/>
                  <a:pt x="97950" y="93663"/>
                </a:cubicBezTo>
                <a:close/>
                <a:moveTo>
                  <a:pt x="239237" y="79375"/>
                </a:moveTo>
                <a:cubicBezTo>
                  <a:pt x="241707" y="79375"/>
                  <a:pt x="243823" y="81756"/>
                  <a:pt x="243823" y="83797"/>
                </a:cubicBezTo>
                <a:cubicBezTo>
                  <a:pt x="243823" y="86178"/>
                  <a:pt x="241707" y="88560"/>
                  <a:pt x="239237" y="88560"/>
                </a:cubicBezTo>
                <a:cubicBezTo>
                  <a:pt x="236768" y="88560"/>
                  <a:pt x="234651" y="86178"/>
                  <a:pt x="234651" y="83797"/>
                </a:cubicBezTo>
                <a:cubicBezTo>
                  <a:pt x="234651" y="81756"/>
                  <a:pt x="236768" y="79375"/>
                  <a:pt x="239237" y="79375"/>
                </a:cubicBezTo>
                <a:close/>
                <a:moveTo>
                  <a:pt x="83662" y="74613"/>
                </a:moveTo>
                <a:cubicBezTo>
                  <a:pt x="86132" y="74613"/>
                  <a:pt x="88248" y="76730"/>
                  <a:pt x="88248" y="79199"/>
                </a:cubicBezTo>
                <a:cubicBezTo>
                  <a:pt x="88248" y="82021"/>
                  <a:pt x="86132" y="83785"/>
                  <a:pt x="83662" y="83785"/>
                </a:cubicBezTo>
                <a:cubicBezTo>
                  <a:pt x="81193" y="83785"/>
                  <a:pt x="79076" y="82021"/>
                  <a:pt x="79076" y="79199"/>
                </a:cubicBezTo>
                <a:cubicBezTo>
                  <a:pt x="79076" y="76730"/>
                  <a:pt x="81193" y="74613"/>
                  <a:pt x="83662" y="74613"/>
                </a:cubicBezTo>
                <a:close/>
                <a:moveTo>
                  <a:pt x="143798" y="53037"/>
                </a:moveTo>
                <a:cubicBezTo>
                  <a:pt x="143798" y="59170"/>
                  <a:pt x="143440" y="65665"/>
                  <a:pt x="143081" y="72159"/>
                </a:cubicBezTo>
                <a:lnTo>
                  <a:pt x="166754" y="72159"/>
                </a:lnTo>
                <a:cubicBezTo>
                  <a:pt x="166395" y="65665"/>
                  <a:pt x="166395" y="59170"/>
                  <a:pt x="166395" y="53037"/>
                </a:cubicBezTo>
                <a:lnTo>
                  <a:pt x="143798" y="53037"/>
                </a:lnTo>
                <a:close/>
                <a:moveTo>
                  <a:pt x="210874" y="36406"/>
                </a:moveTo>
                <a:cubicBezTo>
                  <a:pt x="213359" y="36182"/>
                  <a:pt x="216341" y="36541"/>
                  <a:pt x="219774" y="38156"/>
                </a:cubicBezTo>
                <a:cubicBezTo>
                  <a:pt x="289166" y="67237"/>
                  <a:pt x="309406" y="178894"/>
                  <a:pt x="310490" y="233825"/>
                </a:cubicBezTo>
                <a:cubicBezTo>
                  <a:pt x="310490" y="250340"/>
                  <a:pt x="309406" y="289115"/>
                  <a:pt x="294949" y="295937"/>
                </a:cubicBezTo>
                <a:cubicBezTo>
                  <a:pt x="291335" y="297014"/>
                  <a:pt x="287721" y="298091"/>
                  <a:pt x="283022" y="298091"/>
                </a:cubicBezTo>
                <a:cubicBezTo>
                  <a:pt x="272180" y="298091"/>
                  <a:pt x="258084" y="293065"/>
                  <a:pt x="243628" y="284089"/>
                </a:cubicBezTo>
                <a:cubicBezTo>
                  <a:pt x="216521" y="266856"/>
                  <a:pt x="185439" y="232030"/>
                  <a:pt x="185439" y="190383"/>
                </a:cubicBezTo>
                <a:cubicBezTo>
                  <a:pt x="185439" y="184998"/>
                  <a:pt x="185439" y="183203"/>
                  <a:pt x="185439" y="181407"/>
                </a:cubicBezTo>
                <a:cubicBezTo>
                  <a:pt x="185439" y="179612"/>
                  <a:pt x="185439" y="177817"/>
                  <a:pt x="185439" y="172791"/>
                </a:cubicBezTo>
                <a:cubicBezTo>
                  <a:pt x="185439" y="170278"/>
                  <a:pt x="187246" y="168123"/>
                  <a:pt x="189776" y="168123"/>
                </a:cubicBezTo>
                <a:cubicBezTo>
                  <a:pt x="192667" y="168123"/>
                  <a:pt x="194475" y="170278"/>
                  <a:pt x="194475" y="172791"/>
                </a:cubicBezTo>
                <a:cubicBezTo>
                  <a:pt x="194475" y="177817"/>
                  <a:pt x="194475" y="179612"/>
                  <a:pt x="194836" y="181407"/>
                </a:cubicBezTo>
                <a:cubicBezTo>
                  <a:pt x="194836" y="183203"/>
                  <a:pt x="194836" y="184998"/>
                  <a:pt x="194836" y="190383"/>
                </a:cubicBezTo>
                <a:cubicBezTo>
                  <a:pt x="194836" y="228081"/>
                  <a:pt x="223750" y="260393"/>
                  <a:pt x="248687" y="276191"/>
                </a:cubicBezTo>
                <a:cubicBezTo>
                  <a:pt x="265674" y="286961"/>
                  <a:pt x="281938" y="291270"/>
                  <a:pt x="290973" y="287320"/>
                </a:cubicBezTo>
                <a:cubicBezTo>
                  <a:pt x="294949" y="285525"/>
                  <a:pt x="301454" y="269369"/>
                  <a:pt x="300732" y="233825"/>
                </a:cubicBezTo>
                <a:cubicBezTo>
                  <a:pt x="300009" y="172432"/>
                  <a:pt x="276517" y="71905"/>
                  <a:pt x="216160" y="46773"/>
                </a:cubicBezTo>
                <a:cubicBezTo>
                  <a:pt x="212546" y="44978"/>
                  <a:pt x="210738" y="45696"/>
                  <a:pt x="209293" y="46414"/>
                </a:cubicBezTo>
                <a:cubicBezTo>
                  <a:pt x="205679" y="48568"/>
                  <a:pt x="201342" y="55389"/>
                  <a:pt x="198089" y="76931"/>
                </a:cubicBezTo>
                <a:cubicBezTo>
                  <a:pt x="197727" y="79444"/>
                  <a:pt x="195197" y="81239"/>
                  <a:pt x="192667" y="80880"/>
                </a:cubicBezTo>
                <a:cubicBezTo>
                  <a:pt x="190138" y="80521"/>
                  <a:pt x="188330" y="78008"/>
                  <a:pt x="188692" y="75495"/>
                </a:cubicBezTo>
                <a:cubicBezTo>
                  <a:pt x="191583" y="54671"/>
                  <a:pt x="196643" y="42823"/>
                  <a:pt x="204956" y="38156"/>
                </a:cubicBezTo>
                <a:cubicBezTo>
                  <a:pt x="206401" y="37438"/>
                  <a:pt x="208389" y="36630"/>
                  <a:pt x="210874" y="36406"/>
                </a:cubicBezTo>
                <a:close/>
                <a:moveTo>
                  <a:pt x="99318" y="36406"/>
                </a:moveTo>
                <a:cubicBezTo>
                  <a:pt x="101893" y="36630"/>
                  <a:pt x="103971" y="37438"/>
                  <a:pt x="105597" y="38156"/>
                </a:cubicBezTo>
                <a:cubicBezTo>
                  <a:pt x="113187" y="42823"/>
                  <a:pt x="118609" y="54671"/>
                  <a:pt x="121500" y="75495"/>
                </a:cubicBezTo>
                <a:cubicBezTo>
                  <a:pt x="121861" y="78008"/>
                  <a:pt x="120054" y="80521"/>
                  <a:pt x="117524" y="80880"/>
                </a:cubicBezTo>
                <a:cubicBezTo>
                  <a:pt x="114994" y="81239"/>
                  <a:pt x="112464" y="79444"/>
                  <a:pt x="112103" y="76931"/>
                </a:cubicBezTo>
                <a:cubicBezTo>
                  <a:pt x="109212" y="55389"/>
                  <a:pt x="104152" y="48568"/>
                  <a:pt x="100899" y="46414"/>
                </a:cubicBezTo>
                <a:cubicBezTo>
                  <a:pt x="99453" y="45696"/>
                  <a:pt x="97646" y="44978"/>
                  <a:pt x="94032" y="46773"/>
                </a:cubicBezTo>
                <a:cubicBezTo>
                  <a:pt x="33675" y="71905"/>
                  <a:pt x="10543" y="172432"/>
                  <a:pt x="9459" y="233825"/>
                </a:cubicBezTo>
                <a:cubicBezTo>
                  <a:pt x="8736" y="269369"/>
                  <a:pt x="15242" y="285525"/>
                  <a:pt x="19218" y="287320"/>
                </a:cubicBezTo>
                <a:cubicBezTo>
                  <a:pt x="27892" y="291270"/>
                  <a:pt x="44517" y="286961"/>
                  <a:pt x="61504" y="276191"/>
                </a:cubicBezTo>
                <a:cubicBezTo>
                  <a:pt x="86442" y="260393"/>
                  <a:pt x="115356" y="228081"/>
                  <a:pt x="115356" y="190383"/>
                </a:cubicBezTo>
                <a:cubicBezTo>
                  <a:pt x="115356" y="184998"/>
                  <a:pt x="115356" y="183203"/>
                  <a:pt x="115356" y="181407"/>
                </a:cubicBezTo>
                <a:cubicBezTo>
                  <a:pt x="115356" y="179612"/>
                  <a:pt x="115356" y="177817"/>
                  <a:pt x="115356" y="172791"/>
                </a:cubicBezTo>
                <a:cubicBezTo>
                  <a:pt x="115356" y="170278"/>
                  <a:pt x="117524" y="168123"/>
                  <a:pt x="120416" y="168123"/>
                </a:cubicBezTo>
                <a:cubicBezTo>
                  <a:pt x="122946" y="168123"/>
                  <a:pt x="124753" y="170278"/>
                  <a:pt x="124753" y="172791"/>
                </a:cubicBezTo>
                <a:cubicBezTo>
                  <a:pt x="124753" y="177817"/>
                  <a:pt x="124753" y="179612"/>
                  <a:pt x="124753" y="181407"/>
                </a:cubicBezTo>
                <a:cubicBezTo>
                  <a:pt x="124753" y="183203"/>
                  <a:pt x="124753" y="184998"/>
                  <a:pt x="124753" y="190383"/>
                </a:cubicBezTo>
                <a:cubicBezTo>
                  <a:pt x="124753" y="232030"/>
                  <a:pt x="93671" y="266856"/>
                  <a:pt x="66564" y="284089"/>
                </a:cubicBezTo>
                <a:cubicBezTo>
                  <a:pt x="52107" y="293065"/>
                  <a:pt x="38012" y="298091"/>
                  <a:pt x="27169" y="298091"/>
                </a:cubicBezTo>
                <a:cubicBezTo>
                  <a:pt x="22470" y="298091"/>
                  <a:pt x="18495" y="297014"/>
                  <a:pt x="15242" y="295937"/>
                </a:cubicBezTo>
                <a:cubicBezTo>
                  <a:pt x="424" y="289115"/>
                  <a:pt x="-299" y="250340"/>
                  <a:pt x="62" y="233825"/>
                </a:cubicBezTo>
                <a:cubicBezTo>
                  <a:pt x="785" y="178894"/>
                  <a:pt x="20663" y="67237"/>
                  <a:pt x="90056" y="38156"/>
                </a:cubicBezTo>
                <a:cubicBezTo>
                  <a:pt x="93671" y="36541"/>
                  <a:pt x="96743" y="36182"/>
                  <a:pt x="99318" y="36406"/>
                </a:cubicBezTo>
                <a:close/>
                <a:moveTo>
                  <a:pt x="142722" y="24895"/>
                </a:moveTo>
                <a:cubicBezTo>
                  <a:pt x="143081" y="30667"/>
                  <a:pt x="143440" y="36801"/>
                  <a:pt x="143440" y="44017"/>
                </a:cubicBezTo>
                <a:lnTo>
                  <a:pt x="166754" y="44017"/>
                </a:lnTo>
                <a:cubicBezTo>
                  <a:pt x="166754" y="36801"/>
                  <a:pt x="167113" y="30667"/>
                  <a:pt x="167113" y="24895"/>
                </a:cubicBezTo>
                <a:lnTo>
                  <a:pt x="142722" y="24895"/>
                </a:lnTo>
                <a:close/>
                <a:moveTo>
                  <a:pt x="135549" y="0"/>
                </a:moveTo>
                <a:cubicBezTo>
                  <a:pt x="138059" y="0"/>
                  <a:pt x="140929" y="1443"/>
                  <a:pt x="140929" y="3969"/>
                </a:cubicBezTo>
                <a:cubicBezTo>
                  <a:pt x="140929" y="4690"/>
                  <a:pt x="141646" y="8659"/>
                  <a:pt x="142005" y="15875"/>
                </a:cubicBezTo>
                <a:lnTo>
                  <a:pt x="167830" y="15875"/>
                </a:lnTo>
                <a:cubicBezTo>
                  <a:pt x="168547" y="8659"/>
                  <a:pt x="168906" y="4690"/>
                  <a:pt x="169265" y="3969"/>
                </a:cubicBezTo>
                <a:cubicBezTo>
                  <a:pt x="169265" y="1443"/>
                  <a:pt x="171776" y="0"/>
                  <a:pt x="174286" y="0"/>
                </a:cubicBezTo>
                <a:cubicBezTo>
                  <a:pt x="177156" y="361"/>
                  <a:pt x="178590" y="2886"/>
                  <a:pt x="178232" y="5412"/>
                </a:cubicBezTo>
                <a:cubicBezTo>
                  <a:pt x="178232" y="5773"/>
                  <a:pt x="174645" y="36079"/>
                  <a:pt x="176080" y="74324"/>
                </a:cubicBezTo>
                <a:cubicBezTo>
                  <a:pt x="177514" y="104631"/>
                  <a:pt x="211589" y="122310"/>
                  <a:pt x="237056" y="133133"/>
                </a:cubicBezTo>
                <a:cubicBezTo>
                  <a:pt x="239567" y="134216"/>
                  <a:pt x="240643" y="137102"/>
                  <a:pt x="239567" y="139628"/>
                </a:cubicBezTo>
                <a:cubicBezTo>
                  <a:pt x="238849" y="141432"/>
                  <a:pt x="237056" y="142514"/>
                  <a:pt x="235262" y="142514"/>
                </a:cubicBezTo>
                <a:cubicBezTo>
                  <a:pt x="234545" y="142514"/>
                  <a:pt x="233828" y="142153"/>
                  <a:pt x="233469" y="142153"/>
                </a:cubicBezTo>
                <a:cubicBezTo>
                  <a:pt x="216611" y="134937"/>
                  <a:pt x="173928" y="116176"/>
                  <a:pt x="167830" y="81540"/>
                </a:cubicBezTo>
                <a:lnTo>
                  <a:pt x="142364" y="81540"/>
                </a:lnTo>
                <a:cubicBezTo>
                  <a:pt x="136266" y="116537"/>
                  <a:pt x="93224" y="134937"/>
                  <a:pt x="76366" y="142153"/>
                </a:cubicBezTo>
                <a:cubicBezTo>
                  <a:pt x="76007" y="142153"/>
                  <a:pt x="75290" y="142514"/>
                  <a:pt x="74931" y="142514"/>
                </a:cubicBezTo>
                <a:cubicBezTo>
                  <a:pt x="72779" y="142514"/>
                  <a:pt x="71345" y="141432"/>
                  <a:pt x="70268" y="139628"/>
                </a:cubicBezTo>
                <a:cubicBezTo>
                  <a:pt x="69551" y="137102"/>
                  <a:pt x="70627" y="134216"/>
                  <a:pt x="72779" y="133133"/>
                </a:cubicBezTo>
                <a:cubicBezTo>
                  <a:pt x="98246" y="122310"/>
                  <a:pt x="132320" y="104631"/>
                  <a:pt x="133755" y="74324"/>
                </a:cubicBezTo>
                <a:cubicBezTo>
                  <a:pt x="135549" y="36079"/>
                  <a:pt x="131603" y="5773"/>
                  <a:pt x="131603" y="5412"/>
                </a:cubicBezTo>
                <a:cubicBezTo>
                  <a:pt x="131244" y="2886"/>
                  <a:pt x="133038" y="361"/>
                  <a:pt x="13554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2" name="Freeform 415">
            <a:extLst>
              <a:ext uri="{FF2B5EF4-FFF2-40B4-BE49-F238E27FC236}">
                <a16:creationId xmlns:a16="http://schemas.microsoft.com/office/drawing/2014/main" id="{D179FF93-71E7-8543-9A90-B684EC4ABE1C}"/>
              </a:ext>
            </a:extLst>
          </p:cNvPr>
          <p:cNvSpPr>
            <a:spLocks noChangeArrowheads="1"/>
          </p:cNvSpPr>
          <p:nvPr/>
        </p:nvSpPr>
        <p:spPr bwMode="auto">
          <a:xfrm>
            <a:off x="16075894" y="4308479"/>
            <a:ext cx="759308" cy="763596"/>
          </a:xfrm>
          <a:custGeom>
            <a:avLst/>
            <a:gdLst>
              <a:gd name="T0" fmla="*/ 25025 w 310041"/>
              <a:gd name="T1" fmla="*/ 539451 h 310789"/>
              <a:gd name="T2" fmla="*/ 45173 w 310041"/>
              <a:gd name="T3" fmla="*/ 479761 h 310789"/>
              <a:gd name="T4" fmla="*/ 285068 w 310041"/>
              <a:gd name="T5" fmla="*/ 282845 h 310789"/>
              <a:gd name="T6" fmla="*/ 270397 w 310041"/>
              <a:gd name="T7" fmla="*/ 289028 h 310789"/>
              <a:gd name="T8" fmla="*/ 551509 w 310041"/>
              <a:gd name="T9" fmla="*/ 253982 h 310789"/>
              <a:gd name="T10" fmla="*/ 280377 w 310041"/>
              <a:gd name="T11" fmla="*/ 562151 h 310789"/>
              <a:gd name="T12" fmla="*/ 183265 w 310041"/>
              <a:gd name="T13" fmla="*/ 526968 h 310789"/>
              <a:gd name="T14" fmla="*/ 543035 w 310041"/>
              <a:gd name="T15" fmla="*/ 263104 h 310789"/>
              <a:gd name="T16" fmla="*/ 319005 w 310041"/>
              <a:gd name="T17" fmla="*/ 245921 h 310789"/>
              <a:gd name="T18" fmla="*/ 306279 w 310041"/>
              <a:gd name="T19" fmla="*/ 259158 h 310789"/>
              <a:gd name="T20" fmla="*/ 348540 w 310041"/>
              <a:gd name="T21" fmla="*/ 210897 h 310789"/>
              <a:gd name="T22" fmla="*/ 342799 w 310041"/>
              <a:gd name="T23" fmla="*/ 224502 h 310789"/>
              <a:gd name="T24" fmla="*/ 337058 w 310041"/>
              <a:gd name="T25" fmla="*/ 210897 h 310789"/>
              <a:gd name="T26" fmla="*/ 247721 w 310041"/>
              <a:gd name="T27" fmla="*/ 272401 h 310789"/>
              <a:gd name="T28" fmla="*/ 265429 w 310041"/>
              <a:gd name="T29" fmla="*/ 314602 h 310789"/>
              <a:gd name="T30" fmla="*/ 374298 w 310041"/>
              <a:gd name="T31" fmla="*/ 205144 h 310789"/>
              <a:gd name="T32" fmla="*/ 344211 w 310041"/>
              <a:gd name="T33" fmla="*/ 165086 h 310789"/>
              <a:gd name="T34" fmla="*/ 386758 w 310041"/>
              <a:gd name="T35" fmla="*/ 242070 h 310789"/>
              <a:gd name="T36" fmla="*/ 253623 w 310041"/>
              <a:gd name="T37" fmla="*/ 327131 h 310789"/>
              <a:gd name="T38" fmla="*/ 235259 w 310041"/>
              <a:gd name="T39" fmla="*/ 259873 h 310789"/>
              <a:gd name="T40" fmla="*/ 470338 w 310041"/>
              <a:gd name="T41" fmla="*/ 78247 h 310789"/>
              <a:gd name="T42" fmla="*/ 459247 w 310041"/>
              <a:gd name="T43" fmla="*/ 112240 h 310789"/>
              <a:gd name="T44" fmla="*/ 447503 w 310041"/>
              <a:gd name="T45" fmla="*/ 100694 h 310789"/>
              <a:gd name="T46" fmla="*/ 445853 w 310041"/>
              <a:gd name="T47" fmla="*/ 74261 h 310789"/>
              <a:gd name="T48" fmla="*/ 424522 w 310041"/>
              <a:gd name="T49" fmla="*/ 135350 h 310789"/>
              <a:gd name="T50" fmla="*/ 484635 w 310041"/>
              <a:gd name="T51" fmla="*/ 113675 h 310789"/>
              <a:gd name="T52" fmla="*/ 445204 w 310041"/>
              <a:gd name="T53" fmla="*/ 160969 h 310789"/>
              <a:gd name="T54" fmla="*/ 436156 w 310041"/>
              <a:gd name="T55" fmla="*/ 67693 h 310789"/>
              <a:gd name="T56" fmla="*/ 176478 w 310041"/>
              <a:gd name="T57" fmla="*/ 245587 h 310789"/>
              <a:gd name="T58" fmla="*/ 56876 w 310041"/>
              <a:gd name="T59" fmla="*/ 467954 h 310789"/>
              <a:gd name="T60" fmla="*/ 268779 w 310041"/>
              <a:gd name="T61" fmla="*/ 413510 h 310789"/>
              <a:gd name="T62" fmla="*/ 541784 w 310041"/>
              <a:gd name="T63" fmla="*/ 111772 h 310789"/>
              <a:gd name="T64" fmla="*/ 435345 w 310041"/>
              <a:gd name="T65" fmla="*/ 1082 h 310789"/>
              <a:gd name="T66" fmla="*/ 524883 w 310041"/>
              <a:gd name="T67" fmla="*/ 200982 h 310789"/>
              <a:gd name="T68" fmla="*/ 108875 w 310041"/>
              <a:gd name="T69" fmla="*/ 518461 h 310789"/>
              <a:gd name="T70" fmla="*/ 44525 w 310041"/>
              <a:gd name="T71" fmla="*/ 565033 h 310789"/>
              <a:gd name="T72" fmla="*/ 38675 w 310041"/>
              <a:gd name="T73" fmla="*/ 462048 h 310789"/>
              <a:gd name="T74" fmla="*/ 164126 w 310041"/>
              <a:gd name="T75" fmla="*/ 233124 h 310789"/>
              <a:gd name="T76" fmla="*/ 282170 w 310041"/>
              <a:gd name="T77" fmla="*/ 0 h 310789"/>
              <a:gd name="T78" fmla="*/ 301098 w 310041"/>
              <a:gd name="T79" fmla="*/ 17620 h 310789"/>
              <a:gd name="T80" fmla="*/ 36761 w 310041"/>
              <a:gd name="T81" fmla="*/ 377231 h 310789"/>
              <a:gd name="T82" fmla="*/ 21095 w 310041"/>
              <a:gd name="T83" fmla="*/ 383757 h 31078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10041" h="310789">
                <a:moveTo>
                  <a:pt x="24982" y="263886"/>
                </a:moveTo>
                <a:lnTo>
                  <a:pt x="13839" y="275071"/>
                </a:lnTo>
                <a:cubicBezTo>
                  <a:pt x="8087" y="281204"/>
                  <a:pt x="8087" y="290585"/>
                  <a:pt x="13839" y="296718"/>
                </a:cubicBezTo>
                <a:cubicBezTo>
                  <a:pt x="19950" y="302491"/>
                  <a:pt x="29296" y="302491"/>
                  <a:pt x="35407" y="296718"/>
                </a:cubicBezTo>
                <a:lnTo>
                  <a:pt x="46551" y="285534"/>
                </a:lnTo>
                <a:lnTo>
                  <a:pt x="24982" y="263886"/>
                </a:lnTo>
                <a:close/>
                <a:moveTo>
                  <a:pt x="149535" y="152513"/>
                </a:moveTo>
                <a:cubicBezTo>
                  <a:pt x="151298" y="150812"/>
                  <a:pt x="154473" y="150812"/>
                  <a:pt x="156237" y="152513"/>
                </a:cubicBezTo>
                <a:cubicBezTo>
                  <a:pt x="157296" y="153534"/>
                  <a:pt x="157648" y="154554"/>
                  <a:pt x="157648" y="155575"/>
                </a:cubicBezTo>
                <a:cubicBezTo>
                  <a:pt x="157648" y="156935"/>
                  <a:pt x="157296" y="157956"/>
                  <a:pt x="156237" y="158976"/>
                </a:cubicBezTo>
                <a:cubicBezTo>
                  <a:pt x="155179" y="159657"/>
                  <a:pt x="154121" y="159997"/>
                  <a:pt x="153062" y="159997"/>
                </a:cubicBezTo>
                <a:cubicBezTo>
                  <a:pt x="151651" y="159997"/>
                  <a:pt x="150593" y="159657"/>
                  <a:pt x="149535" y="158976"/>
                </a:cubicBezTo>
                <a:cubicBezTo>
                  <a:pt x="148829" y="157956"/>
                  <a:pt x="148476" y="156935"/>
                  <a:pt x="148476" y="155575"/>
                </a:cubicBezTo>
                <a:cubicBezTo>
                  <a:pt x="148476" y="154554"/>
                  <a:pt x="148829" y="153534"/>
                  <a:pt x="149535" y="152513"/>
                </a:cubicBezTo>
                <a:close/>
                <a:moveTo>
                  <a:pt x="304995" y="139700"/>
                </a:moveTo>
                <a:cubicBezTo>
                  <a:pt x="307518" y="139700"/>
                  <a:pt x="309680" y="141492"/>
                  <a:pt x="309680" y="144000"/>
                </a:cubicBezTo>
                <a:cubicBezTo>
                  <a:pt x="310041" y="147942"/>
                  <a:pt x="310041" y="151526"/>
                  <a:pt x="310041" y="155110"/>
                </a:cubicBezTo>
                <a:cubicBezTo>
                  <a:pt x="310041" y="240041"/>
                  <a:pt x="240837" y="309204"/>
                  <a:pt x="155054" y="309204"/>
                </a:cubicBezTo>
                <a:cubicBezTo>
                  <a:pt x="135590" y="309204"/>
                  <a:pt x="116127" y="305620"/>
                  <a:pt x="98105" y="298453"/>
                </a:cubicBezTo>
                <a:cubicBezTo>
                  <a:pt x="95582" y="297378"/>
                  <a:pt x="94501" y="294869"/>
                  <a:pt x="95582" y="292361"/>
                </a:cubicBezTo>
                <a:cubicBezTo>
                  <a:pt x="96303" y="289852"/>
                  <a:pt x="99186" y="288777"/>
                  <a:pt x="101349" y="289852"/>
                </a:cubicBezTo>
                <a:cubicBezTo>
                  <a:pt x="118650" y="296303"/>
                  <a:pt x="136672" y="299886"/>
                  <a:pt x="155054" y="299886"/>
                </a:cubicBezTo>
                <a:cubicBezTo>
                  <a:pt x="235431" y="299886"/>
                  <a:pt x="300670" y="235024"/>
                  <a:pt x="300670" y="155110"/>
                </a:cubicBezTo>
                <a:cubicBezTo>
                  <a:pt x="300670" y="151526"/>
                  <a:pt x="300670" y="148300"/>
                  <a:pt x="300309" y="144717"/>
                </a:cubicBezTo>
                <a:cubicBezTo>
                  <a:pt x="300309" y="142208"/>
                  <a:pt x="302111" y="140058"/>
                  <a:pt x="304995" y="139700"/>
                </a:cubicBezTo>
                <a:close/>
                <a:moveTo>
                  <a:pt x="169378" y="135266"/>
                </a:moveTo>
                <a:cubicBezTo>
                  <a:pt x="171230" y="133350"/>
                  <a:pt x="174564" y="133350"/>
                  <a:pt x="176416" y="135266"/>
                </a:cubicBezTo>
                <a:cubicBezTo>
                  <a:pt x="178268" y="137565"/>
                  <a:pt x="178268" y="140630"/>
                  <a:pt x="176416" y="142546"/>
                </a:cubicBezTo>
                <a:cubicBezTo>
                  <a:pt x="175305" y="143312"/>
                  <a:pt x="174193" y="144079"/>
                  <a:pt x="172712" y="144079"/>
                </a:cubicBezTo>
                <a:cubicBezTo>
                  <a:pt x="171601" y="144079"/>
                  <a:pt x="170489" y="143312"/>
                  <a:pt x="169378" y="142546"/>
                </a:cubicBezTo>
                <a:cubicBezTo>
                  <a:pt x="167526" y="140630"/>
                  <a:pt x="167526" y="137565"/>
                  <a:pt x="169378" y="135266"/>
                </a:cubicBezTo>
                <a:close/>
                <a:moveTo>
                  <a:pt x="186399" y="116001"/>
                </a:moveTo>
                <a:cubicBezTo>
                  <a:pt x="188163" y="114300"/>
                  <a:pt x="191338" y="114300"/>
                  <a:pt x="192749" y="116001"/>
                </a:cubicBezTo>
                <a:cubicBezTo>
                  <a:pt x="193808" y="116681"/>
                  <a:pt x="194160" y="118042"/>
                  <a:pt x="194160" y="119062"/>
                </a:cubicBezTo>
                <a:cubicBezTo>
                  <a:pt x="194160" y="120423"/>
                  <a:pt x="193808" y="121444"/>
                  <a:pt x="192749" y="122124"/>
                </a:cubicBezTo>
                <a:cubicBezTo>
                  <a:pt x="192044" y="122804"/>
                  <a:pt x="190633" y="123485"/>
                  <a:pt x="189574" y="123485"/>
                </a:cubicBezTo>
                <a:cubicBezTo>
                  <a:pt x="188516" y="123485"/>
                  <a:pt x="187105" y="122804"/>
                  <a:pt x="186399" y="122124"/>
                </a:cubicBezTo>
                <a:cubicBezTo>
                  <a:pt x="185694" y="121444"/>
                  <a:pt x="184988" y="120423"/>
                  <a:pt x="184988" y="119062"/>
                </a:cubicBezTo>
                <a:cubicBezTo>
                  <a:pt x="184988" y="118042"/>
                  <a:pt x="185694" y="116681"/>
                  <a:pt x="186399" y="116001"/>
                </a:cubicBezTo>
                <a:close/>
                <a:moveTo>
                  <a:pt x="190310" y="100143"/>
                </a:moveTo>
                <a:cubicBezTo>
                  <a:pt x="187771" y="100143"/>
                  <a:pt x="185595" y="101231"/>
                  <a:pt x="183782" y="103045"/>
                </a:cubicBezTo>
                <a:lnTo>
                  <a:pt x="136994" y="149831"/>
                </a:lnTo>
                <a:cubicBezTo>
                  <a:pt x="135181" y="151645"/>
                  <a:pt x="134093" y="153821"/>
                  <a:pt x="134093" y="156360"/>
                </a:cubicBezTo>
                <a:cubicBezTo>
                  <a:pt x="134093" y="158898"/>
                  <a:pt x="135181" y="161437"/>
                  <a:pt x="136994" y="163251"/>
                </a:cubicBezTo>
                <a:lnTo>
                  <a:pt x="146787" y="173043"/>
                </a:lnTo>
                <a:cubicBezTo>
                  <a:pt x="150777" y="177033"/>
                  <a:pt x="156580" y="177033"/>
                  <a:pt x="160207" y="173043"/>
                </a:cubicBezTo>
                <a:lnTo>
                  <a:pt x="206994" y="126619"/>
                </a:lnTo>
                <a:cubicBezTo>
                  <a:pt x="210621" y="122992"/>
                  <a:pt x="210621" y="116464"/>
                  <a:pt x="206994" y="112837"/>
                </a:cubicBezTo>
                <a:lnTo>
                  <a:pt x="197201" y="103045"/>
                </a:lnTo>
                <a:cubicBezTo>
                  <a:pt x="195025" y="101231"/>
                  <a:pt x="192849" y="100143"/>
                  <a:pt x="190310" y="100143"/>
                </a:cubicBezTo>
                <a:close/>
                <a:moveTo>
                  <a:pt x="190355" y="90804"/>
                </a:moveTo>
                <a:cubicBezTo>
                  <a:pt x="195206" y="90804"/>
                  <a:pt x="200103" y="92708"/>
                  <a:pt x="203729" y="96516"/>
                </a:cubicBezTo>
                <a:lnTo>
                  <a:pt x="213885" y="106309"/>
                </a:lnTo>
                <a:cubicBezTo>
                  <a:pt x="221139" y="113562"/>
                  <a:pt x="221139" y="125894"/>
                  <a:pt x="213885" y="133147"/>
                </a:cubicBezTo>
                <a:lnTo>
                  <a:pt x="167098" y="179934"/>
                </a:lnTo>
                <a:cubicBezTo>
                  <a:pt x="163108" y="183561"/>
                  <a:pt x="158393" y="185374"/>
                  <a:pt x="153678" y="185374"/>
                </a:cubicBezTo>
                <a:cubicBezTo>
                  <a:pt x="148601" y="185374"/>
                  <a:pt x="143885" y="183561"/>
                  <a:pt x="140258" y="179934"/>
                </a:cubicBezTo>
                <a:lnTo>
                  <a:pt x="130103" y="169779"/>
                </a:lnTo>
                <a:cubicBezTo>
                  <a:pt x="126476" y="166152"/>
                  <a:pt x="124663" y="161437"/>
                  <a:pt x="124663" y="156360"/>
                </a:cubicBezTo>
                <a:cubicBezTo>
                  <a:pt x="124663" y="151282"/>
                  <a:pt x="126476" y="146567"/>
                  <a:pt x="130103" y="142940"/>
                </a:cubicBezTo>
                <a:lnTo>
                  <a:pt x="177253" y="96516"/>
                </a:lnTo>
                <a:cubicBezTo>
                  <a:pt x="180699" y="92708"/>
                  <a:pt x="185504" y="90804"/>
                  <a:pt x="190355" y="90804"/>
                </a:cubicBezTo>
                <a:close/>
                <a:moveTo>
                  <a:pt x="260106" y="43039"/>
                </a:moveTo>
                <a:cubicBezTo>
                  <a:pt x="261910" y="41275"/>
                  <a:pt x="264797" y="41275"/>
                  <a:pt x="266601" y="43039"/>
                </a:cubicBezTo>
                <a:cubicBezTo>
                  <a:pt x="268765" y="44450"/>
                  <a:pt x="268765" y="47625"/>
                  <a:pt x="266601" y="49389"/>
                </a:cubicBezTo>
                <a:lnTo>
                  <a:pt x="253973" y="61736"/>
                </a:lnTo>
                <a:cubicBezTo>
                  <a:pt x="253251" y="62794"/>
                  <a:pt x="251808" y="63147"/>
                  <a:pt x="250725" y="63147"/>
                </a:cubicBezTo>
                <a:cubicBezTo>
                  <a:pt x="249643" y="63147"/>
                  <a:pt x="248200" y="62794"/>
                  <a:pt x="247478" y="61736"/>
                </a:cubicBezTo>
                <a:cubicBezTo>
                  <a:pt x="245313" y="59972"/>
                  <a:pt x="245313" y="57150"/>
                  <a:pt x="247478" y="55386"/>
                </a:cubicBezTo>
                <a:lnTo>
                  <a:pt x="260106" y="43039"/>
                </a:lnTo>
                <a:close/>
                <a:moveTo>
                  <a:pt x="241203" y="37234"/>
                </a:moveTo>
                <a:cubicBezTo>
                  <a:pt x="243705" y="36512"/>
                  <a:pt x="246207" y="38318"/>
                  <a:pt x="246565" y="40847"/>
                </a:cubicBezTo>
                <a:cubicBezTo>
                  <a:pt x="247280" y="43377"/>
                  <a:pt x="245850" y="46267"/>
                  <a:pt x="242990" y="46628"/>
                </a:cubicBezTo>
                <a:cubicBezTo>
                  <a:pt x="240131" y="46989"/>
                  <a:pt x="236914" y="48796"/>
                  <a:pt x="234769" y="50964"/>
                </a:cubicBezTo>
                <a:cubicBezTo>
                  <a:pt x="228335" y="57467"/>
                  <a:pt x="228335" y="67945"/>
                  <a:pt x="234769" y="74448"/>
                </a:cubicBezTo>
                <a:cubicBezTo>
                  <a:pt x="241203" y="80951"/>
                  <a:pt x="251569" y="80951"/>
                  <a:pt x="258003" y="74448"/>
                </a:cubicBezTo>
                <a:cubicBezTo>
                  <a:pt x="260148" y="72280"/>
                  <a:pt x="261578" y="69029"/>
                  <a:pt x="262293" y="66138"/>
                </a:cubicBezTo>
                <a:cubicBezTo>
                  <a:pt x="263008" y="63609"/>
                  <a:pt x="265152" y="61803"/>
                  <a:pt x="268012" y="62525"/>
                </a:cubicBezTo>
                <a:cubicBezTo>
                  <a:pt x="270514" y="62887"/>
                  <a:pt x="271944" y="65416"/>
                  <a:pt x="271586" y="67945"/>
                </a:cubicBezTo>
                <a:cubicBezTo>
                  <a:pt x="270514" y="72642"/>
                  <a:pt x="268012" y="77338"/>
                  <a:pt x="264437" y="80951"/>
                </a:cubicBezTo>
                <a:cubicBezTo>
                  <a:pt x="259433" y="86371"/>
                  <a:pt x="252999" y="88539"/>
                  <a:pt x="246207" y="88539"/>
                </a:cubicBezTo>
                <a:cubicBezTo>
                  <a:pt x="239773" y="88539"/>
                  <a:pt x="233339" y="86371"/>
                  <a:pt x="228335" y="80951"/>
                </a:cubicBezTo>
                <a:cubicBezTo>
                  <a:pt x="218326" y="70835"/>
                  <a:pt x="218326" y="54577"/>
                  <a:pt x="228335" y="44460"/>
                </a:cubicBezTo>
                <a:cubicBezTo>
                  <a:pt x="231909" y="40847"/>
                  <a:pt x="236556" y="38318"/>
                  <a:pt x="241203" y="37234"/>
                </a:cubicBezTo>
                <a:close/>
                <a:moveTo>
                  <a:pt x="241248" y="10066"/>
                </a:moveTo>
                <a:cubicBezTo>
                  <a:pt x="228083" y="11058"/>
                  <a:pt x="215142" y="16741"/>
                  <a:pt x="205077" y="26843"/>
                </a:cubicBezTo>
                <a:lnTo>
                  <a:pt x="97595" y="135082"/>
                </a:lnTo>
                <a:cubicBezTo>
                  <a:pt x="90046" y="142298"/>
                  <a:pt x="85373" y="151318"/>
                  <a:pt x="82857" y="161420"/>
                </a:cubicBezTo>
                <a:cubicBezTo>
                  <a:pt x="74230" y="199304"/>
                  <a:pt x="56616" y="232136"/>
                  <a:pt x="32172" y="256670"/>
                </a:cubicBezTo>
                <a:lnTo>
                  <a:pt x="31453" y="257392"/>
                </a:lnTo>
                <a:lnTo>
                  <a:pt x="53021" y="278679"/>
                </a:lnTo>
                <a:lnTo>
                  <a:pt x="53740" y="278318"/>
                </a:lnTo>
                <a:cubicBezTo>
                  <a:pt x="78184" y="253784"/>
                  <a:pt x="110895" y="236465"/>
                  <a:pt x="148640" y="227446"/>
                </a:cubicBezTo>
                <a:cubicBezTo>
                  <a:pt x="158705" y="224920"/>
                  <a:pt x="167692" y="219869"/>
                  <a:pt x="174881" y="212653"/>
                </a:cubicBezTo>
                <a:lnTo>
                  <a:pt x="283801" y="103692"/>
                </a:lnTo>
                <a:cubicBezTo>
                  <a:pt x="294585" y="92508"/>
                  <a:pt x="300696" y="76994"/>
                  <a:pt x="299617" y="61479"/>
                </a:cubicBezTo>
                <a:cubicBezTo>
                  <a:pt x="298539" y="45604"/>
                  <a:pt x="291349" y="31173"/>
                  <a:pt x="278768" y="21431"/>
                </a:cubicBezTo>
                <a:cubicBezTo>
                  <a:pt x="267804" y="12772"/>
                  <a:pt x="254414" y="9074"/>
                  <a:pt x="241248" y="10066"/>
                </a:cubicBezTo>
                <a:close/>
                <a:moveTo>
                  <a:pt x="240754" y="595"/>
                </a:moveTo>
                <a:cubicBezTo>
                  <a:pt x="256121" y="-577"/>
                  <a:pt x="271758" y="3752"/>
                  <a:pt x="284519" y="13854"/>
                </a:cubicBezTo>
                <a:cubicBezTo>
                  <a:pt x="298898" y="25400"/>
                  <a:pt x="307885" y="42357"/>
                  <a:pt x="308963" y="60758"/>
                </a:cubicBezTo>
                <a:cubicBezTo>
                  <a:pt x="310042" y="79158"/>
                  <a:pt x="303212" y="97198"/>
                  <a:pt x="290271" y="110548"/>
                </a:cubicBezTo>
                <a:lnTo>
                  <a:pt x="181711" y="219508"/>
                </a:lnTo>
                <a:cubicBezTo>
                  <a:pt x="173084" y="228167"/>
                  <a:pt x="162659" y="233940"/>
                  <a:pt x="150797" y="236465"/>
                </a:cubicBezTo>
                <a:cubicBezTo>
                  <a:pt x="114850" y="245125"/>
                  <a:pt x="83216" y="261721"/>
                  <a:pt x="60210" y="285173"/>
                </a:cubicBezTo>
                <a:lnTo>
                  <a:pt x="56256" y="289142"/>
                </a:lnTo>
                <a:lnTo>
                  <a:pt x="41877" y="303573"/>
                </a:lnTo>
                <a:cubicBezTo>
                  <a:pt x="37204" y="307903"/>
                  <a:pt x="30734" y="310789"/>
                  <a:pt x="24623" y="310789"/>
                </a:cubicBezTo>
                <a:cubicBezTo>
                  <a:pt x="18152" y="310789"/>
                  <a:pt x="12042" y="307903"/>
                  <a:pt x="7009" y="303573"/>
                </a:cubicBezTo>
                <a:cubicBezTo>
                  <a:pt x="-2337" y="293832"/>
                  <a:pt x="-2337" y="277957"/>
                  <a:pt x="7009" y="268576"/>
                </a:cubicBezTo>
                <a:lnTo>
                  <a:pt x="21388" y="254144"/>
                </a:lnTo>
                <a:lnTo>
                  <a:pt x="25342" y="250176"/>
                </a:lnTo>
                <a:cubicBezTo>
                  <a:pt x="48707" y="227085"/>
                  <a:pt x="65243" y="195335"/>
                  <a:pt x="73870" y="159255"/>
                </a:cubicBezTo>
                <a:cubicBezTo>
                  <a:pt x="76386" y="147349"/>
                  <a:pt x="82497" y="136886"/>
                  <a:pt x="90765" y="128227"/>
                </a:cubicBezTo>
                <a:lnTo>
                  <a:pt x="198606" y="20349"/>
                </a:lnTo>
                <a:cubicBezTo>
                  <a:pt x="210289" y="8442"/>
                  <a:pt x="225387" y="1768"/>
                  <a:pt x="240754" y="595"/>
                </a:cubicBezTo>
                <a:close/>
                <a:moveTo>
                  <a:pt x="156046" y="0"/>
                </a:moveTo>
                <a:cubicBezTo>
                  <a:pt x="160016" y="0"/>
                  <a:pt x="163626" y="0"/>
                  <a:pt x="167596" y="359"/>
                </a:cubicBezTo>
                <a:cubicBezTo>
                  <a:pt x="169762" y="718"/>
                  <a:pt x="171927" y="2872"/>
                  <a:pt x="171566" y="5385"/>
                </a:cubicBezTo>
                <a:cubicBezTo>
                  <a:pt x="171566" y="8256"/>
                  <a:pt x="169040" y="10051"/>
                  <a:pt x="166513" y="9692"/>
                </a:cubicBezTo>
                <a:cubicBezTo>
                  <a:pt x="163265" y="9692"/>
                  <a:pt x="159655" y="9333"/>
                  <a:pt x="156046" y="9333"/>
                </a:cubicBezTo>
                <a:cubicBezTo>
                  <a:pt x="75915" y="9333"/>
                  <a:pt x="10583" y="74668"/>
                  <a:pt x="10583" y="154362"/>
                </a:cubicBezTo>
                <a:cubicBezTo>
                  <a:pt x="10583" y="172670"/>
                  <a:pt x="13832" y="190619"/>
                  <a:pt x="20329" y="207491"/>
                </a:cubicBezTo>
                <a:cubicBezTo>
                  <a:pt x="21773" y="210004"/>
                  <a:pt x="20329" y="212517"/>
                  <a:pt x="18163" y="213594"/>
                </a:cubicBezTo>
                <a:cubicBezTo>
                  <a:pt x="17441" y="213953"/>
                  <a:pt x="16719" y="213953"/>
                  <a:pt x="16358" y="213953"/>
                </a:cubicBezTo>
                <a:cubicBezTo>
                  <a:pt x="14554" y="213953"/>
                  <a:pt x="12749" y="212876"/>
                  <a:pt x="11666" y="211081"/>
                </a:cubicBezTo>
                <a:cubicBezTo>
                  <a:pt x="4447" y="193132"/>
                  <a:pt x="838" y="173747"/>
                  <a:pt x="838" y="154362"/>
                </a:cubicBezTo>
                <a:cubicBezTo>
                  <a:pt x="838" y="69283"/>
                  <a:pt x="70862" y="0"/>
                  <a:pt x="15604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3" name="Freeform 421">
            <a:extLst>
              <a:ext uri="{FF2B5EF4-FFF2-40B4-BE49-F238E27FC236}">
                <a16:creationId xmlns:a16="http://schemas.microsoft.com/office/drawing/2014/main" id="{08638D9A-2467-6542-BD44-ED0974A73356}"/>
              </a:ext>
            </a:extLst>
          </p:cNvPr>
          <p:cNvSpPr>
            <a:spLocks noChangeArrowheads="1"/>
          </p:cNvSpPr>
          <p:nvPr/>
        </p:nvSpPr>
        <p:spPr bwMode="auto">
          <a:xfrm>
            <a:off x="1853259" y="9298796"/>
            <a:ext cx="759308" cy="649914"/>
          </a:xfrm>
          <a:custGeom>
            <a:avLst/>
            <a:gdLst>
              <a:gd name="T0" fmla="*/ 487101 w 309203"/>
              <a:gd name="T1" fmla="*/ 447917 h 264302"/>
              <a:gd name="T2" fmla="*/ 401176 w 309203"/>
              <a:gd name="T3" fmla="*/ 447917 h 264302"/>
              <a:gd name="T4" fmla="*/ 193484 w 309203"/>
              <a:gd name="T5" fmla="*/ 344300 h 264302"/>
              <a:gd name="T6" fmla="*/ 219630 w 309203"/>
              <a:gd name="T7" fmla="*/ 370594 h 264302"/>
              <a:gd name="T8" fmla="*/ 245752 w 309203"/>
              <a:gd name="T9" fmla="*/ 274838 h 264302"/>
              <a:gd name="T10" fmla="*/ 287525 w 309203"/>
              <a:gd name="T11" fmla="*/ 317436 h 264302"/>
              <a:gd name="T12" fmla="*/ 245752 w 309203"/>
              <a:gd name="T13" fmla="*/ 287485 h 264302"/>
              <a:gd name="T14" fmla="*/ 289232 w 309203"/>
              <a:gd name="T15" fmla="*/ 242971 h 264302"/>
              <a:gd name="T16" fmla="*/ 313436 w 309203"/>
              <a:gd name="T17" fmla="*/ 288229 h 264302"/>
              <a:gd name="T18" fmla="*/ 276802 w 309203"/>
              <a:gd name="T19" fmla="*/ 242971 h 264302"/>
              <a:gd name="T20" fmla="*/ 351123 w 309203"/>
              <a:gd name="T21" fmla="*/ 241923 h 264302"/>
              <a:gd name="T22" fmla="*/ 339504 w 309203"/>
              <a:gd name="T23" fmla="*/ 253744 h 264302"/>
              <a:gd name="T24" fmla="*/ 340952 w 309203"/>
              <a:gd name="T25" fmla="*/ 178568 h 264302"/>
              <a:gd name="T26" fmla="*/ 382820 w 309203"/>
              <a:gd name="T27" fmla="*/ 221164 h 264302"/>
              <a:gd name="T28" fmla="*/ 340952 w 309203"/>
              <a:gd name="T29" fmla="*/ 191213 h 264302"/>
              <a:gd name="T30" fmla="*/ 424226 w 309203"/>
              <a:gd name="T31" fmla="*/ 183899 h 264302"/>
              <a:gd name="T32" fmla="*/ 462137 w 309203"/>
              <a:gd name="T33" fmla="*/ 145114 h 264302"/>
              <a:gd name="T34" fmla="*/ 290225 w 309203"/>
              <a:gd name="T35" fmla="*/ 356790 h 264302"/>
              <a:gd name="T36" fmla="*/ 373239 w 309203"/>
              <a:gd name="T37" fmla="*/ 156948 h 264302"/>
              <a:gd name="T38" fmla="*/ 391542 w 309203"/>
              <a:gd name="T39" fmla="*/ 151031 h 264302"/>
              <a:gd name="T40" fmla="*/ 428802 w 309203"/>
              <a:gd name="T41" fmla="*/ 112247 h 264302"/>
              <a:gd name="T42" fmla="*/ 379123 w 309203"/>
              <a:gd name="T43" fmla="*/ 138541 h 264302"/>
              <a:gd name="T44" fmla="*/ 494821 w 309203"/>
              <a:gd name="T45" fmla="*/ 45851 h 264302"/>
              <a:gd name="T46" fmla="*/ 515739 w 309203"/>
              <a:gd name="T47" fmla="*/ 66885 h 264302"/>
              <a:gd name="T48" fmla="*/ 475866 w 309203"/>
              <a:gd name="T49" fmla="*/ 2463 h 264302"/>
              <a:gd name="T50" fmla="*/ 558880 w 309203"/>
              <a:gd name="T51" fmla="*/ 86609 h 264302"/>
              <a:gd name="T52" fmla="*/ 553652 w 309203"/>
              <a:gd name="T53" fmla="*/ 101070 h 264302"/>
              <a:gd name="T54" fmla="*/ 473905 w 309203"/>
              <a:gd name="T55" fmla="*/ 133281 h 264302"/>
              <a:gd name="T56" fmla="*/ 517046 w 309203"/>
              <a:gd name="T57" fmla="*/ 188502 h 264302"/>
              <a:gd name="T58" fmla="*/ 492861 w 309203"/>
              <a:gd name="T59" fmla="*/ 177325 h 264302"/>
              <a:gd name="T60" fmla="*/ 292840 w 309203"/>
              <a:gd name="T61" fmla="*/ 374540 h 264302"/>
              <a:gd name="T62" fmla="*/ 213748 w 309203"/>
              <a:gd name="T63" fmla="*/ 390316 h 264302"/>
              <a:gd name="T64" fmla="*/ 111775 w 309203"/>
              <a:gd name="T65" fmla="*/ 464599 h 264302"/>
              <a:gd name="T66" fmla="*/ 353631 w 309203"/>
              <a:gd name="T67" fmla="*/ 440277 h 264302"/>
              <a:gd name="T68" fmla="*/ 193484 w 309203"/>
              <a:gd name="T69" fmla="*/ 457369 h 264302"/>
              <a:gd name="T70" fmla="*/ 92819 w 309203"/>
              <a:gd name="T71" fmla="*/ 482350 h 264302"/>
              <a:gd name="T72" fmla="*/ 44447 w 309203"/>
              <a:gd name="T73" fmla="*/ 467230 h 264302"/>
              <a:gd name="T74" fmla="*/ 7843 w 309203"/>
              <a:gd name="T75" fmla="*/ 440277 h 264302"/>
              <a:gd name="T76" fmla="*/ 182370 w 309203"/>
              <a:gd name="T77" fmla="*/ 369280 h 264302"/>
              <a:gd name="T78" fmla="*/ 200673 w 309203"/>
              <a:gd name="T79" fmla="*/ 312746 h 264302"/>
              <a:gd name="T80" fmla="*/ 341863 w 309203"/>
              <a:gd name="T81" fmla="*/ 113560 h 264302"/>
              <a:gd name="T82" fmla="*/ 373893 w 309203"/>
              <a:gd name="T83" fmla="*/ 57026 h 264302"/>
              <a:gd name="T84" fmla="*/ 403963 w 309203"/>
              <a:gd name="T85" fmla="*/ 62943 h 264302"/>
              <a:gd name="T86" fmla="*/ 464099 w 309203"/>
              <a:gd name="T87" fmla="*/ 14297 h 2643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09203" h="264302">
                <a:moveTo>
                  <a:pt x="225388" y="240849"/>
                </a:moveTo>
                <a:lnTo>
                  <a:pt x="263198" y="240849"/>
                </a:lnTo>
                <a:cubicBezTo>
                  <a:pt x="266106" y="240849"/>
                  <a:pt x="267924" y="242966"/>
                  <a:pt x="267924" y="245435"/>
                </a:cubicBezTo>
                <a:cubicBezTo>
                  <a:pt x="267924" y="247905"/>
                  <a:pt x="266106" y="250021"/>
                  <a:pt x="263198" y="250021"/>
                </a:cubicBezTo>
                <a:lnTo>
                  <a:pt x="225388" y="250021"/>
                </a:lnTo>
                <a:cubicBezTo>
                  <a:pt x="222844" y="250021"/>
                  <a:pt x="220662" y="247905"/>
                  <a:pt x="220662" y="245435"/>
                </a:cubicBezTo>
                <a:cubicBezTo>
                  <a:pt x="220662" y="242966"/>
                  <a:pt x="222844" y="240849"/>
                  <a:pt x="225388" y="240849"/>
                </a:cubicBezTo>
                <a:close/>
                <a:moveTo>
                  <a:pt x="115052" y="179653"/>
                </a:moveTo>
                <a:lnTo>
                  <a:pt x="106423" y="188658"/>
                </a:lnTo>
                <a:cubicBezTo>
                  <a:pt x="104625" y="190459"/>
                  <a:pt x="104625" y="193341"/>
                  <a:pt x="106423" y="195142"/>
                </a:cubicBezTo>
                <a:lnTo>
                  <a:pt x="113973" y="203066"/>
                </a:lnTo>
                <a:cubicBezTo>
                  <a:pt x="116131" y="204867"/>
                  <a:pt x="119007" y="204867"/>
                  <a:pt x="120805" y="203066"/>
                </a:cubicBezTo>
                <a:lnTo>
                  <a:pt x="129433" y="194061"/>
                </a:lnTo>
                <a:cubicBezTo>
                  <a:pt x="124040" y="190099"/>
                  <a:pt x="119366" y="185416"/>
                  <a:pt x="115052" y="179653"/>
                </a:cubicBezTo>
                <a:close/>
                <a:moveTo>
                  <a:pt x="135173" y="150597"/>
                </a:moveTo>
                <a:cubicBezTo>
                  <a:pt x="136997" y="148774"/>
                  <a:pt x="139914" y="148774"/>
                  <a:pt x="141738" y="150597"/>
                </a:cubicBezTo>
                <a:lnTo>
                  <a:pt x="158149" y="167374"/>
                </a:lnTo>
                <a:cubicBezTo>
                  <a:pt x="159972" y="169197"/>
                  <a:pt x="159972" y="172115"/>
                  <a:pt x="158149" y="173938"/>
                </a:cubicBezTo>
                <a:cubicBezTo>
                  <a:pt x="157419" y="175032"/>
                  <a:pt x="155961" y="175397"/>
                  <a:pt x="154867" y="175397"/>
                </a:cubicBezTo>
                <a:cubicBezTo>
                  <a:pt x="153772" y="175397"/>
                  <a:pt x="152314" y="175032"/>
                  <a:pt x="151584" y="173938"/>
                </a:cubicBezTo>
                <a:lnTo>
                  <a:pt x="135173" y="157527"/>
                </a:lnTo>
                <a:cubicBezTo>
                  <a:pt x="133350" y="155339"/>
                  <a:pt x="133350" y="152421"/>
                  <a:pt x="135173" y="150597"/>
                </a:cubicBezTo>
                <a:close/>
                <a:moveTo>
                  <a:pt x="152251" y="133135"/>
                </a:moveTo>
                <a:cubicBezTo>
                  <a:pt x="154410" y="131312"/>
                  <a:pt x="157289" y="131312"/>
                  <a:pt x="159088" y="133135"/>
                </a:cubicBezTo>
                <a:lnTo>
                  <a:pt x="175281" y="149546"/>
                </a:lnTo>
                <a:cubicBezTo>
                  <a:pt x="177440" y="151734"/>
                  <a:pt x="177440" y="154652"/>
                  <a:pt x="175281" y="156475"/>
                </a:cubicBezTo>
                <a:cubicBezTo>
                  <a:pt x="174561" y="157205"/>
                  <a:pt x="173482" y="157934"/>
                  <a:pt x="172402" y="157934"/>
                </a:cubicBezTo>
                <a:cubicBezTo>
                  <a:pt x="170963" y="157934"/>
                  <a:pt x="169883" y="157205"/>
                  <a:pt x="168804" y="156475"/>
                </a:cubicBezTo>
                <a:lnTo>
                  <a:pt x="152251" y="139700"/>
                </a:lnTo>
                <a:cubicBezTo>
                  <a:pt x="150812" y="138241"/>
                  <a:pt x="150812" y="134959"/>
                  <a:pt x="152251" y="133135"/>
                </a:cubicBezTo>
                <a:close/>
                <a:moveTo>
                  <a:pt x="170405" y="116008"/>
                </a:moveTo>
                <a:cubicBezTo>
                  <a:pt x="172181" y="113849"/>
                  <a:pt x="175022" y="113849"/>
                  <a:pt x="176797" y="116008"/>
                </a:cubicBezTo>
                <a:lnTo>
                  <a:pt x="193131" y="132561"/>
                </a:lnTo>
                <a:cubicBezTo>
                  <a:pt x="194907" y="134000"/>
                  <a:pt x="194907" y="137238"/>
                  <a:pt x="193131" y="139038"/>
                </a:cubicBezTo>
                <a:cubicBezTo>
                  <a:pt x="192066" y="139757"/>
                  <a:pt x="191001" y="140477"/>
                  <a:pt x="189580" y="140477"/>
                </a:cubicBezTo>
                <a:cubicBezTo>
                  <a:pt x="188515" y="140477"/>
                  <a:pt x="187450" y="139757"/>
                  <a:pt x="186740" y="139038"/>
                </a:cubicBezTo>
                <a:lnTo>
                  <a:pt x="170405" y="122845"/>
                </a:lnTo>
                <a:cubicBezTo>
                  <a:pt x="168275" y="120686"/>
                  <a:pt x="168275" y="117807"/>
                  <a:pt x="170405" y="116008"/>
                </a:cubicBezTo>
                <a:close/>
                <a:moveTo>
                  <a:pt x="187536" y="97846"/>
                </a:moveTo>
                <a:cubicBezTo>
                  <a:pt x="189335" y="96387"/>
                  <a:pt x="192574" y="96387"/>
                  <a:pt x="194013" y="97846"/>
                </a:cubicBezTo>
                <a:lnTo>
                  <a:pt x="210566" y="114621"/>
                </a:lnTo>
                <a:cubicBezTo>
                  <a:pt x="212365" y="116445"/>
                  <a:pt x="212365" y="119727"/>
                  <a:pt x="210566" y="121186"/>
                </a:cubicBezTo>
                <a:cubicBezTo>
                  <a:pt x="209486" y="122280"/>
                  <a:pt x="208407" y="123009"/>
                  <a:pt x="207327" y="123009"/>
                </a:cubicBezTo>
                <a:cubicBezTo>
                  <a:pt x="205888" y="123009"/>
                  <a:pt x="204808" y="122280"/>
                  <a:pt x="203729" y="121186"/>
                </a:cubicBezTo>
                <a:lnTo>
                  <a:pt x="187536" y="104775"/>
                </a:lnTo>
                <a:cubicBezTo>
                  <a:pt x="185737" y="102951"/>
                  <a:pt x="185737" y="100034"/>
                  <a:pt x="187536" y="97846"/>
                </a:cubicBezTo>
                <a:close/>
                <a:moveTo>
                  <a:pt x="254193" y="79515"/>
                </a:moveTo>
                <a:lnTo>
                  <a:pt x="233340" y="100767"/>
                </a:lnTo>
                <a:lnTo>
                  <a:pt x="243767" y="111213"/>
                </a:lnTo>
                <a:lnTo>
                  <a:pt x="264620" y="90321"/>
                </a:lnTo>
                <a:lnTo>
                  <a:pt x="254193" y="79515"/>
                </a:lnTo>
                <a:close/>
                <a:moveTo>
                  <a:pt x="191274" y="71951"/>
                </a:moveTo>
                <a:lnTo>
                  <a:pt x="113614" y="149756"/>
                </a:lnTo>
                <a:cubicBezTo>
                  <a:pt x="115771" y="173529"/>
                  <a:pt x="135546" y="193701"/>
                  <a:pt x="159635" y="195502"/>
                </a:cubicBezTo>
                <a:lnTo>
                  <a:pt x="237295" y="117697"/>
                </a:lnTo>
                <a:lnTo>
                  <a:pt x="223273" y="104009"/>
                </a:lnTo>
                <a:lnTo>
                  <a:pt x="205296" y="85999"/>
                </a:lnTo>
                <a:lnTo>
                  <a:pt x="191274" y="71951"/>
                </a:lnTo>
                <a:close/>
                <a:moveTo>
                  <a:pt x="235857" y="61505"/>
                </a:moveTo>
                <a:lnTo>
                  <a:pt x="215363" y="82757"/>
                </a:lnTo>
                <a:lnTo>
                  <a:pt x="226509" y="93923"/>
                </a:lnTo>
                <a:lnTo>
                  <a:pt x="247362" y="73031"/>
                </a:lnTo>
                <a:lnTo>
                  <a:pt x="235857" y="61505"/>
                </a:lnTo>
                <a:close/>
                <a:moveTo>
                  <a:pt x="218958" y="44215"/>
                </a:moveTo>
                <a:lnTo>
                  <a:pt x="197746" y="65107"/>
                </a:lnTo>
                <a:lnTo>
                  <a:pt x="208532" y="75913"/>
                </a:lnTo>
                <a:lnTo>
                  <a:pt x="229385" y="55021"/>
                </a:lnTo>
                <a:lnTo>
                  <a:pt x="218958" y="44215"/>
                </a:lnTo>
                <a:close/>
                <a:moveTo>
                  <a:pt x="272170" y="25124"/>
                </a:moveTo>
                <a:lnTo>
                  <a:pt x="242688" y="55021"/>
                </a:lnTo>
                <a:lnTo>
                  <a:pt x="254193" y="66187"/>
                </a:lnTo>
                <a:lnTo>
                  <a:pt x="283676" y="36650"/>
                </a:lnTo>
                <a:lnTo>
                  <a:pt x="272170" y="25124"/>
                </a:lnTo>
                <a:close/>
                <a:moveTo>
                  <a:pt x="255272" y="1350"/>
                </a:moveTo>
                <a:cubicBezTo>
                  <a:pt x="256710" y="-451"/>
                  <a:pt x="259946" y="-451"/>
                  <a:pt x="261744" y="1350"/>
                </a:cubicBezTo>
                <a:lnTo>
                  <a:pt x="275766" y="15398"/>
                </a:lnTo>
                <a:lnTo>
                  <a:pt x="293743" y="33408"/>
                </a:lnTo>
                <a:lnTo>
                  <a:pt x="307405" y="47457"/>
                </a:lnTo>
                <a:cubicBezTo>
                  <a:pt x="308484" y="48177"/>
                  <a:pt x="309203" y="49618"/>
                  <a:pt x="309203" y="50698"/>
                </a:cubicBezTo>
                <a:cubicBezTo>
                  <a:pt x="309203" y="51779"/>
                  <a:pt x="308484" y="53220"/>
                  <a:pt x="307405" y="53940"/>
                </a:cubicBezTo>
                <a:cubicBezTo>
                  <a:pt x="306686" y="55021"/>
                  <a:pt x="305607" y="55381"/>
                  <a:pt x="304529" y="55381"/>
                </a:cubicBezTo>
                <a:cubicBezTo>
                  <a:pt x="303091" y="55381"/>
                  <a:pt x="302012" y="55021"/>
                  <a:pt x="300933" y="53940"/>
                </a:cubicBezTo>
                <a:lnTo>
                  <a:pt x="290507" y="43134"/>
                </a:lnTo>
                <a:lnTo>
                  <a:pt x="260665" y="73031"/>
                </a:lnTo>
                <a:lnTo>
                  <a:pt x="274687" y="87079"/>
                </a:lnTo>
                <a:lnTo>
                  <a:pt x="284395" y="96805"/>
                </a:lnTo>
                <a:cubicBezTo>
                  <a:pt x="286192" y="98606"/>
                  <a:pt x="286192" y="101848"/>
                  <a:pt x="284395" y="103289"/>
                </a:cubicBezTo>
                <a:cubicBezTo>
                  <a:pt x="283316" y="104369"/>
                  <a:pt x="282237" y="104730"/>
                  <a:pt x="281159" y="104730"/>
                </a:cubicBezTo>
                <a:cubicBezTo>
                  <a:pt x="279721" y="104730"/>
                  <a:pt x="278642" y="104369"/>
                  <a:pt x="277563" y="103289"/>
                </a:cubicBezTo>
                <a:lnTo>
                  <a:pt x="271092" y="97165"/>
                </a:lnTo>
                <a:lnTo>
                  <a:pt x="247003" y="121299"/>
                </a:lnTo>
                <a:lnTo>
                  <a:pt x="164668" y="203787"/>
                </a:lnTo>
                <a:cubicBezTo>
                  <a:pt x="163590" y="204867"/>
                  <a:pt x="162511" y="205228"/>
                  <a:pt x="161073" y="205228"/>
                </a:cubicBezTo>
                <a:cubicBezTo>
                  <a:pt x="152803" y="204867"/>
                  <a:pt x="144894" y="202706"/>
                  <a:pt x="137703" y="199104"/>
                </a:cubicBezTo>
                <a:lnTo>
                  <a:pt x="127276" y="209550"/>
                </a:lnTo>
                <a:cubicBezTo>
                  <a:pt x="124759" y="212432"/>
                  <a:pt x="121164" y="213873"/>
                  <a:pt x="117569" y="213873"/>
                </a:cubicBezTo>
                <a:cubicBezTo>
                  <a:pt x="113973" y="213873"/>
                  <a:pt x="110378" y="212432"/>
                  <a:pt x="107502" y="209550"/>
                </a:cubicBezTo>
                <a:lnTo>
                  <a:pt x="106783" y="208830"/>
                </a:lnTo>
                <a:lnTo>
                  <a:pt x="61481" y="254576"/>
                </a:lnTo>
                <a:cubicBezTo>
                  <a:pt x="68672" y="254216"/>
                  <a:pt x="75503" y="251695"/>
                  <a:pt x="81974" y="248093"/>
                </a:cubicBezTo>
                <a:cubicBezTo>
                  <a:pt x="89525" y="243410"/>
                  <a:pt x="97794" y="241249"/>
                  <a:pt x="106423" y="241249"/>
                </a:cubicBezTo>
                <a:lnTo>
                  <a:pt x="194510" y="241249"/>
                </a:lnTo>
                <a:cubicBezTo>
                  <a:pt x="197027" y="241249"/>
                  <a:pt x="199184" y="243410"/>
                  <a:pt x="199184" y="245931"/>
                </a:cubicBezTo>
                <a:cubicBezTo>
                  <a:pt x="199184" y="248453"/>
                  <a:pt x="197027" y="250614"/>
                  <a:pt x="194510" y="250614"/>
                </a:cubicBezTo>
                <a:lnTo>
                  <a:pt x="106423" y="250614"/>
                </a:lnTo>
                <a:cubicBezTo>
                  <a:pt x="99592" y="250614"/>
                  <a:pt x="92401" y="252415"/>
                  <a:pt x="86648" y="256017"/>
                </a:cubicBezTo>
                <a:cubicBezTo>
                  <a:pt x="76941" y="261780"/>
                  <a:pt x="66155" y="264302"/>
                  <a:pt x="55369" y="264302"/>
                </a:cubicBezTo>
                <a:cubicBezTo>
                  <a:pt x="53931" y="264302"/>
                  <a:pt x="52492" y="264302"/>
                  <a:pt x="51054" y="264302"/>
                </a:cubicBezTo>
                <a:cubicBezTo>
                  <a:pt x="50695" y="264302"/>
                  <a:pt x="50335" y="264302"/>
                  <a:pt x="49616" y="264302"/>
                </a:cubicBezTo>
                <a:cubicBezTo>
                  <a:pt x="48897" y="264302"/>
                  <a:pt x="48537" y="264302"/>
                  <a:pt x="47818" y="263942"/>
                </a:cubicBezTo>
                <a:cubicBezTo>
                  <a:pt x="39549" y="262861"/>
                  <a:pt x="31639" y="260340"/>
                  <a:pt x="24448" y="256017"/>
                </a:cubicBezTo>
                <a:cubicBezTo>
                  <a:pt x="18336" y="252415"/>
                  <a:pt x="11505" y="250614"/>
                  <a:pt x="4314" y="250614"/>
                </a:cubicBezTo>
                <a:cubicBezTo>
                  <a:pt x="2157" y="250614"/>
                  <a:pt x="0" y="248453"/>
                  <a:pt x="0" y="245931"/>
                </a:cubicBezTo>
                <a:cubicBezTo>
                  <a:pt x="0" y="243410"/>
                  <a:pt x="2157" y="241249"/>
                  <a:pt x="4314" y="241249"/>
                </a:cubicBezTo>
                <a:cubicBezTo>
                  <a:pt x="13303" y="241249"/>
                  <a:pt x="21572" y="243410"/>
                  <a:pt x="29122" y="248093"/>
                </a:cubicBezTo>
                <a:cubicBezTo>
                  <a:pt x="35235" y="251334"/>
                  <a:pt x="41706" y="253496"/>
                  <a:pt x="48178" y="254576"/>
                </a:cubicBezTo>
                <a:lnTo>
                  <a:pt x="100311" y="202346"/>
                </a:lnTo>
                <a:lnTo>
                  <a:pt x="99592" y="201625"/>
                </a:lnTo>
                <a:cubicBezTo>
                  <a:pt x="94199" y="196222"/>
                  <a:pt x="94199" y="187577"/>
                  <a:pt x="99592" y="182174"/>
                </a:cubicBezTo>
                <a:lnTo>
                  <a:pt x="110378" y="171368"/>
                </a:lnTo>
                <a:cubicBezTo>
                  <a:pt x="106783" y="164164"/>
                  <a:pt x="104625" y="156600"/>
                  <a:pt x="104266" y="148315"/>
                </a:cubicBezTo>
                <a:cubicBezTo>
                  <a:pt x="104266" y="146874"/>
                  <a:pt x="104625" y="145433"/>
                  <a:pt x="105344" y="144713"/>
                </a:cubicBezTo>
                <a:lnTo>
                  <a:pt x="188038" y="62225"/>
                </a:lnTo>
                <a:lnTo>
                  <a:pt x="188038" y="61865"/>
                </a:lnTo>
                <a:lnTo>
                  <a:pt x="212127" y="37731"/>
                </a:lnTo>
                <a:lnTo>
                  <a:pt x="205655" y="31247"/>
                </a:lnTo>
                <a:cubicBezTo>
                  <a:pt x="203858" y="29446"/>
                  <a:pt x="203858" y="26204"/>
                  <a:pt x="205655" y="24763"/>
                </a:cubicBezTo>
                <a:cubicBezTo>
                  <a:pt x="207453" y="22602"/>
                  <a:pt x="210329" y="22602"/>
                  <a:pt x="212127" y="24763"/>
                </a:cubicBezTo>
                <a:lnTo>
                  <a:pt x="222195" y="34489"/>
                </a:lnTo>
                <a:lnTo>
                  <a:pt x="235857" y="48537"/>
                </a:lnTo>
                <a:lnTo>
                  <a:pt x="265699" y="18640"/>
                </a:lnTo>
                <a:lnTo>
                  <a:pt x="255272" y="7834"/>
                </a:lnTo>
                <a:cubicBezTo>
                  <a:pt x="254193" y="7113"/>
                  <a:pt x="253834" y="6033"/>
                  <a:pt x="253834" y="4952"/>
                </a:cubicBezTo>
                <a:cubicBezTo>
                  <a:pt x="253834" y="3511"/>
                  <a:pt x="254193" y="2431"/>
                  <a:pt x="255272" y="135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4" name="Freeform 422">
            <a:extLst>
              <a:ext uri="{FF2B5EF4-FFF2-40B4-BE49-F238E27FC236}">
                <a16:creationId xmlns:a16="http://schemas.microsoft.com/office/drawing/2014/main" id="{7161AF9F-23D1-3848-A0D4-A59E127B86C9}"/>
              </a:ext>
            </a:extLst>
          </p:cNvPr>
          <p:cNvSpPr>
            <a:spLocks noChangeArrowheads="1"/>
          </p:cNvSpPr>
          <p:nvPr/>
        </p:nvSpPr>
        <p:spPr bwMode="auto">
          <a:xfrm>
            <a:off x="16062642" y="9244099"/>
            <a:ext cx="759308" cy="759308"/>
          </a:xfrm>
          <a:custGeom>
            <a:avLst/>
            <a:gdLst>
              <a:gd name="T0" fmla="*/ 475897 w 309204"/>
              <a:gd name="T1" fmla="*/ 521755 h 309204"/>
              <a:gd name="T2" fmla="*/ 484555 w 309204"/>
              <a:gd name="T3" fmla="*/ 453129 h 309204"/>
              <a:gd name="T4" fmla="*/ 476218 w 309204"/>
              <a:gd name="T5" fmla="*/ 461467 h 309204"/>
              <a:gd name="T6" fmla="*/ 466917 w 309204"/>
              <a:gd name="T7" fmla="*/ 426834 h 309204"/>
              <a:gd name="T8" fmla="*/ 458580 w 309204"/>
              <a:gd name="T9" fmla="*/ 418495 h 309204"/>
              <a:gd name="T10" fmla="*/ 501874 w 309204"/>
              <a:gd name="T11" fmla="*/ 409193 h 309204"/>
              <a:gd name="T12" fmla="*/ 449922 w 309204"/>
              <a:gd name="T13" fmla="*/ 349227 h 309204"/>
              <a:gd name="T14" fmla="*/ 441585 w 309204"/>
              <a:gd name="T15" fmla="*/ 357887 h 309204"/>
              <a:gd name="T16" fmla="*/ 237938 w 309204"/>
              <a:gd name="T17" fmla="*/ 358207 h 309204"/>
              <a:gd name="T18" fmla="*/ 237938 w 309204"/>
              <a:gd name="T19" fmla="*/ 323564 h 309204"/>
              <a:gd name="T20" fmla="*/ 484555 w 309204"/>
              <a:gd name="T21" fmla="*/ 339949 h 309204"/>
              <a:gd name="T22" fmla="*/ 467238 w 309204"/>
              <a:gd name="T23" fmla="*/ 274187 h 309204"/>
              <a:gd name="T24" fmla="*/ 458901 w 309204"/>
              <a:gd name="T25" fmla="*/ 282226 h 309204"/>
              <a:gd name="T26" fmla="*/ 426445 w 309204"/>
              <a:gd name="T27" fmla="*/ 494171 h 309204"/>
              <a:gd name="T28" fmla="*/ 528877 w 309204"/>
              <a:gd name="T29" fmla="*/ 238587 h 309204"/>
              <a:gd name="T30" fmla="*/ 204276 w 309204"/>
              <a:gd name="T31" fmla="*/ 195939 h 309204"/>
              <a:gd name="T32" fmla="*/ 195939 w 309204"/>
              <a:gd name="T33" fmla="*/ 187602 h 309204"/>
              <a:gd name="T34" fmla="*/ 17600 w 309204"/>
              <a:gd name="T35" fmla="*/ 417690 h 309204"/>
              <a:gd name="T36" fmla="*/ 306387 w 309204"/>
              <a:gd name="T37" fmla="*/ 545155 h 309204"/>
              <a:gd name="T38" fmla="*/ 204040 w 309204"/>
              <a:gd name="T39" fmla="*/ 511164 h 309204"/>
              <a:gd name="T40" fmla="*/ 43023 w 309204"/>
              <a:gd name="T41" fmla="*/ 409192 h 309204"/>
              <a:gd name="T42" fmla="*/ 136243 w 309204"/>
              <a:gd name="T43" fmla="*/ 196099 h 309204"/>
              <a:gd name="T44" fmla="*/ 153194 w 309204"/>
              <a:gd name="T45" fmla="*/ 196099 h 309204"/>
              <a:gd name="T46" fmla="*/ 195567 w 309204"/>
              <a:gd name="T47" fmla="*/ 153611 h 309204"/>
              <a:gd name="T48" fmla="*/ 204040 w 309204"/>
              <a:gd name="T49" fmla="*/ 137269 h 309204"/>
              <a:gd name="T50" fmla="*/ 204040 w 309204"/>
              <a:gd name="T51" fmla="*/ 306569 h 309204"/>
              <a:gd name="T52" fmla="*/ 306387 w 309204"/>
              <a:gd name="T53" fmla="*/ 306569 h 309204"/>
              <a:gd name="T54" fmla="*/ 280310 w 309204"/>
              <a:gd name="T55" fmla="*/ 85631 h 309204"/>
              <a:gd name="T56" fmla="*/ 426445 w 309204"/>
              <a:gd name="T57" fmla="*/ 60137 h 309204"/>
              <a:gd name="T58" fmla="*/ 528877 w 309204"/>
              <a:gd name="T59" fmla="*/ 60137 h 309204"/>
              <a:gd name="T60" fmla="*/ 409484 w 309204"/>
              <a:gd name="T61" fmla="*/ 26148 h 309204"/>
              <a:gd name="T62" fmla="*/ 536708 w 309204"/>
              <a:gd name="T63" fmla="*/ 42488 h 309204"/>
              <a:gd name="T64" fmla="*/ 536708 w 309204"/>
              <a:gd name="T65" fmla="*/ 17649 h 309204"/>
              <a:gd name="T66" fmla="*/ 237938 w 309204"/>
              <a:gd name="T67" fmla="*/ 68636 h 309204"/>
              <a:gd name="T68" fmla="*/ 237938 w 309204"/>
              <a:gd name="T69" fmla="*/ 17649 h 309204"/>
              <a:gd name="T70" fmla="*/ 562151 w 309204"/>
              <a:gd name="T71" fmla="*/ 26148 h 309204"/>
              <a:gd name="T72" fmla="*/ 545188 w 309204"/>
              <a:gd name="T73" fmla="*/ 494171 h 309204"/>
              <a:gd name="T74" fmla="*/ 409484 w 309204"/>
              <a:gd name="T75" fmla="*/ 58831 h 309204"/>
              <a:gd name="T76" fmla="*/ 417964 w 309204"/>
              <a:gd name="T77" fmla="*/ 0 h 309204"/>
              <a:gd name="T78" fmla="*/ 288785 w 309204"/>
              <a:gd name="T79" fmla="*/ 9152 h 309204"/>
              <a:gd name="T80" fmla="*/ 323335 w 309204"/>
              <a:gd name="T81" fmla="*/ 315066 h 309204"/>
              <a:gd name="T82" fmla="*/ 288785 w 309204"/>
              <a:gd name="T83" fmla="*/ 366052 h 309204"/>
              <a:gd name="T84" fmla="*/ 220988 w 309204"/>
              <a:gd name="T85" fmla="*/ 366052 h 309204"/>
              <a:gd name="T86" fmla="*/ 187090 w 309204"/>
              <a:gd name="T87" fmla="*/ 315066 h 309204"/>
              <a:gd name="T88" fmla="*/ 59322 w 309204"/>
              <a:gd name="T89" fmla="*/ 323564 h 309204"/>
              <a:gd name="T90" fmla="*/ 187090 w 309204"/>
              <a:gd name="T91" fmla="*/ 502668 h 309204"/>
              <a:gd name="T92" fmla="*/ 153194 w 309204"/>
              <a:gd name="T93" fmla="*/ 451681 h 309204"/>
              <a:gd name="T94" fmla="*/ 314860 w 309204"/>
              <a:gd name="T95" fmla="*/ 443184 h 309204"/>
              <a:gd name="T96" fmla="*/ 348759 w 309204"/>
              <a:gd name="T97" fmla="*/ 460180 h 309204"/>
              <a:gd name="T98" fmla="*/ 314860 w 309204"/>
              <a:gd name="T99" fmla="*/ 562151 h 309204"/>
              <a:gd name="T100" fmla="*/ 0 w 309204"/>
              <a:gd name="T101" fmla="*/ 417690 h 309204"/>
              <a:gd name="T102" fmla="*/ 187090 w 309204"/>
              <a:gd name="T103" fmla="*/ 137269 h 309204"/>
              <a:gd name="T104" fmla="*/ 220988 w 309204"/>
              <a:gd name="T105" fmla="*/ 9152 h 30920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09204" h="309204">
                <a:moveTo>
                  <a:pt x="261761" y="277813"/>
                </a:moveTo>
                <a:cubicBezTo>
                  <a:pt x="264584" y="277813"/>
                  <a:pt x="266347" y="279930"/>
                  <a:pt x="266347" y="282399"/>
                </a:cubicBezTo>
                <a:cubicBezTo>
                  <a:pt x="266347" y="285221"/>
                  <a:pt x="264584" y="286985"/>
                  <a:pt x="261761" y="286985"/>
                </a:cubicBezTo>
                <a:cubicBezTo>
                  <a:pt x="259292" y="286985"/>
                  <a:pt x="257175" y="285221"/>
                  <a:pt x="257175" y="282399"/>
                </a:cubicBezTo>
                <a:cubicBezTo>
                  <a:pt x="257175" y="279930"/>
                  <a:pt x="259292" y="277813"/>
                  <a:pt x="261761" y="277813"/>
                </a:cubicBezTo>
                <a:close/>
                <a:moveTo>
                  <a:pt x="266524" y="249238"/>
                </a:moveTo>
                <a:cubicBezTo>
                  <a:pt x="268994" y="249238"/>
                  <a:pt x="271110" y="251355"/>
                  <a:pt x="271110" y="253824"/>
                </a:cubicBezTo>
                <a:cubicBezTo>
                  <a:pt x="271110" y="256294"/>
                  <a:pt x="268994" y="258410"/>
                  <a:pt x="266524" y="258410"/>
                </a:cubicBezTo>
                <a:cubicBezTo>
                  <a:pt x="264055" y="258410"/>
                  <a:pt x="261938" y="256294"/>
                  <a:pt x="261938" y="253824"/>
                </a:cubicBezTo>
                <a:cubicBezTo>
                  <a:pt x="261938" y="251355"/>
                  <a:pt x="264055" y="249238"/>
                  <a:pt x="266524" y="249238"/>
                </a:cubicBezTo>
                <a:close/>
                <a:moveTo>
                  <a:pt x="252236" y="230188"/>
                </a:moveTo>
                <a:cubicBezTo>
                  <a:pt x="254706" y="230188"/>
                  <a:pt x="256822" y="232305"/>
                  <a:pt x="256822" y="234774"/>
                </a:cubicBezTo>
                <a:cubicBezTo>
                  <a:pt x="256822" y="237244"/>
                  <a:pt x="254706" y="239360"/>
                  <a:pt x="252236" y="239360"/>
                </a:cubicBezTo>
                <a:cubicBezTo>
                  <a:pt x="249767" y="239360"/>
                  <a:pt x="247650" y="237244"/>
                  <a:pt x="247650" y="234774"/>
                </a:cubicBezTo>
                <a:cubicBezTo>
                  <a:pt x="247650" y="232305"/>
                  <a:pt x="249767" y="230188"/>
                  <a:pt x="252236" y="230188"/>
                </a:cubicBezTo>
                <a:close/>
                <a:moveTo>
                  <a:pt x="276049" y="215900"/>
                </a:moveTo>
                <a:cubicBezTo>
                  <a:pt x="278519" y="215900"/>
                  <a:pt x="280635" y="218017"/>
                  <a:pt x="280635" y="220486"/>
                </a:cubicBezTo>
                <a:cubicBezTo>
                  <a:pt x="280635" y="222956"/>
                  <a:pt x="278519" y="225072"/>
                  <a:pt x="276049" y="225072"/>
                </a:cubicBezTo>
                <a:cubicBezTo>
                  <a:pt x="273580" y="225072"/>
                  <a:pt x="271463" y="222956"/>
                  <a:pt x="271463" y="220486"/>
                </a:cubicBezTo>
                <a:cubicBezTo>
                  <a:pt x="271463" y="218017"/>
                  <a:pt x="273580" y="215900"/>
                  <a:pt x="276049" y="215900"/>
                </a:cubicBezTo>
                <a:close/>
                <a:moveTo>
                  <a:pt x="247474" y="192088"/>
                </a:moveTo>
                <a:cubicBezTo>
                  <a:pt x="249944" y="192088"/>
                  <a:pt x="252060" y="193920"/>
                  <a:pt x="252060" y="196851"/>
                </a:cubicBezTo>
                <a:cubicBezTo>
                  <a:pt x="252060" y="199415"/>
                  <a:pt x="249944" y="201247"/>
                  <a:pt x="247474" y="201247"/>
                </a:cubicBezTo>
                <a:cubicBezTo>
                  <a:pt x="245005" y="201247"/>
                  <a:pt x="242888" y="199415"/>
                  <a:pt x="242888" y="196851"/>
                </a:cubicBezTo>
                <a:cubicBezTo>
                  <a:pt x="242888" y="193920"/>
                  <a:pt x="245005" y="192088"/>
                  <a:pt x="247474" y="192088"/>
                </a:cubicBezTo>
                <a:close/>
                <a:moveTo>
                  <a:pt x="130875" y="177972"/>
                </a:moveTo>
                <a:lnTo>
                  <a:pt x="130875" y="197027"/>
                </a:lnTo>
                <a:lnTo>
                  <a:pt x="149520" y="197027"/>
                </a:lnTo>
                <a:lnTo>
                  <a:pt x="149520" y="177972"/>
                </a:lnTo>
                <a:lnTo>
                  <a:pt x="130875" y="177972"/>
                </a:lnTo>
                <a:close/>
                <a:moveTo>
                  <a:pt x="266524" y="177800"/>
                </a:moveTo>
                <a:cubicBezTo>
                  <a:pt x="268994" y="177800"/>
                  <a:pt x="271110" y="179841"/>
                  <a:pt x="271110" y="182563"/>
                </a:cubicBezTo>
                <a:cubicBezTo>
                  <a:pt x="271110" y="184944"/>
                  <a:pt x="268994" y="186985"/>
                  <a:pt x="266524" y="186985"/>
                </a:cubicBezTo>
                <a:cubicBezTo>
                  <a:pt x="264055" y="186985"/>
                  <a:pt x="261938" y="184944"/>
                  <a:pt x="261938" y="182563"/>
                </a:cubicBezTo>
                <a:cubicBezTo>
                  <a:pt x="261938" y="179841"/>
                  <a:pt x="264055" y="177800"/>
                  <a:pt x="266524" y="177800"/>
                </a:cubicBezTo>
                <a:close/>
                <a:moveTo>
                  <a:pt x="256999" y="150813"/>
                </a:moveTo>
                <a:cubicBezTo>
                  <a:pt x="259822" y="150813"/>
                  <a:pt x="261585" y="152854"/>
                  <a:pt x="261585" y="155235"/>
                </a:cubicBezTo>
                <a:cubicBezTo>
                  <a:pt x="261585" y="157957"/>
                  <a:pt x="259822" y="159998"/>
                  <a:pt x="256999" y="159998"/>
                </a:cubicBezTo>
                <a:cubicBezTo>
                  <a:pt x="254530" y="159998"/>
                  <a:pt x="252413" y="157957"/>
                  <a:pt x="252413" y="155235"/>
                </a:cubicBezTo>
                <a:cubicBezTo>
                  <a:pt x="252413" y="152854"/>
                  <a:pt x="254530" y="150813"/>
                  <a:pt x="256999" y="150813"/>
                </a:cubicBezTo>
                <a:close/>
                <a:moveTo>
                  <a:pt x="234561" y="131232"/>
                </a:moveTo>
                <a:lnTo>
                  <a:pt x="234561" y="271812"/>
                </a:lnTo>
                <a:cubicBezTo>
                  <a:pt x="234561" y="287272"/>
                  <a:pt x="247121" y="299856"/>
                  <a:pt x="262552" y="299856"/>
                </a:cubicBezTo>
                <a:cubicBezTo>
                  <a:pt x="277983" y="299856"/>
                  <a:pt x="290902" y="287272"/>
                  <a:pt x="290902" y="271812"/>
                </a:cubicBezTo>
                <a:lnTo>
                  <a:pt x="290902" y="131232"/>
                </a:lnTo>
                <a:lnTo>
                  <a:pt x="234561" y="131232"/>
                </a:lnTo>
                <a:close/>
                <a:moveTo>
                  <a:pt x="107774" y="103188"/>
                </a:moveTo>
                <a:cubicBezTo>
                  <a:pt x="110597" y="103188"/>
                  <a:pt x="112360" y="105305"/>
                  <a:pt x="112360" y="107774"/>
                </a:cubicBezTo>
                <a:cubicBezTo>
                  <a:pt x="112360" y="110244"/>
                  <a:pt x="110597" y="112360"/>
                  <a:pt x="107774" y="112360"/>
                </a:cubicBezTo>
                <a:cubicBezTo>
                  <a:pt x="105305" y="112360"/>
                  <a:pt x="103188" y="110244"/>
                  <a:pt x="103188" y="107774"/>
                </a:cubicBezTo>
                <a:cubicBezTo>
                  <a:pt x="103188" y="105305"/>
                  <a:pt x="105305" y="103188"/>
                  <a:pt x="107774" y="103188"/>
                </a:cubicBezTo>
                <a:close/>
                <a:moveTo>
                  <a:pt x="75298" y="103188"/>
                </a:moveTo>
                <a:cubicBezTo>
                  <a:pt x="38725" y="105705"/>
                  <a:pt x="9681" y="136265"/>
                  <a:pt x="9681" y="173298"/>
                </a:cubicBezTo>
                <a:lnTo>
                  <a:pt x="9681" y="229745"/>
                </a:lnTo>
                <a:cubicBezTo>
                  <a:pt x="9681" y="268576"/>
                  <a:pt x="40876" y="299856"/>
                  <a:pt x="79601" y="299856"/>
                </a:cubicBezTo>
                <a:lnTo>
                  <a:pt x="107569" y="299856"/>
                </a:lnTo>
                <a:lnTo>
                  <a:pt x="168524" y="299856"/>
                </a:lnTo>
                <a:lnTo>
                  <a:pt x="168524" y="253116"/>
                </a:lnTo>
                <a:lnTo>
                  <a:pt x="112230" y="253116"/>
                </a:lnTo>
                <a:lnTo>
                  <a:pt x="112230" y="281160"/>
                </a:lnTo>
                <a:cubicBezTo>
                  <a:pt x="112230" y="284036"/>
                  <a:pt x="110437" y="285834"/>
                  <a:pt x="107569" y="285834"/>
                </a:cubicBezTo>
                <a:lnTo>
                  <a:pt x="84262" y="285834"/>
                </a:lnTo>
                <a:cubicBezTo>
                  <a:pt x="50557" y="285834"/>
                  <a:pt x="23665" y="258509"/>
                  <a:pt x="23665" y="225071"/>
                </a:cubicBezTo>
                <a:lnTo>
                  <a:pt x="23665" y="177972"/>
                </a:lnTo>
                <a:cubicBezTo>
                  <a:pt x="23665" y="147411"/>
                  <a:pt x="46613" y="121524"/>
                  <a:pt x="76374" y="117929"/>
                </a:cubicBezTo>
                <a:cubicBezTo>
                  <a:pt x="75657" y="114693"/>
                  <a:pt x="74939" y="111457"/>
                  <a:pt x="74939" y="107862"/>
                </a:cubicBezTo>
                <a:cubicBezTo>
                  <a:pt x="74939" y="106424"/>
                  <a:pt x="75298" y="104985"/>
                  <a:pt x="75298" y="103188"/>
                </a:cubicBezTo>
                <a:close/>
                <a:moveTo>
                  <a:pt x="107569" y="84492"/>
                </a:moveTo>
                <a:cubicBezTo>
                  <a:pt x="94660" y="84492"/>
                  <a:pt x="84262" y="94918"/>
                  <a:pt x="84262" y="107862"/>
                </a:cubicBezTo>
                <a:cubicBezTo>
                  <a:pt x="84262" y="120805"/>
                  <a:pt x="94660" y="131232"/>
                  <a:pt x="107569" y="131232"/>
                </a:cubicBezTo>
                <a:cubicBezTo>
                  <a:pt x="120477" y="131232"/>
                  <a:pt x="130875" y="120805"/>
                  <a:pt x="130875" y="107862"/>
                </a:cubicBezTo>
                <a:cubicBezTo>
                  <a:pt x="130875" y="94918"/>
                  <a:pt x="120477" y="84492"/>
                  <a:pt x="107569" y="84492"/>
                </a:cubicBezTo>
                <a:close/>
                <a:moveTo>
                  <a:pt x="121552" y="47100"/>
                </a:moveTo>
                <a:cubicBezTo>
                  <a:pt x="116533" y="47100"/>
                  <a:pt x="112230" y="51055"/>
                  <a:pt x="112230" y="56448"/>
                </a:cubicBezTo>
                <a:lnTo>
                  <a:pt x="112230" y="75503"/>
                </a:lnTo>
                <a:cubicBezTo>
                  <a:pt x="128007" y="77661"/>
                  <a:pt x="140556" y="91323"/>
                  <a:pt x="140556" y="107862"/>
                </a:cubicBezTo>
                <a:cubicBezTo>
                  <a:pt x="140556" y="124401"/>
                  <a:pt x="128007" y="138063"/>
                  <a:pt x="112230" y="140220"/>
                </a:cubicBezTo>
                <a:lnTo>
                  <a:pt x="112230" y="168624"/>
                </a:lnTo>
                <a:lnTo>
                  <a:pt x="126214" y="168624"/>
                </a:lnTo>
                <a:lnTo>
                  <a:pt x="154181" y="168624"/>
                </a:lnTo>
                <a:lnTo>
                  <a:pt x="168524" y="168624"/>
                </a:lnTo>
                <a:lnTo>
                  <a:pt x="168524" y="56448"/>
                </a:lnTo>
                <a:cubicBezTo>
                  <a:pt x="168524" y="51055"/>
                  <a:pt x="164221" y="47100"/>
                  <a:pt x="158843" y="47100"/>
                </a:cubicBezTo>
                <a:lnTo>
                  <a:pt x="154181" y="47100"/>
                </a:lnTo>
                <a:lnTo>
                  <a:pt x="126214" y="47100"/>
                </a:lnTo>
                <a:lnTo>
                  <a:pt x="121552" y="47100"/>
                </a:lnTo>
                <a:close/>
                <a:moveTo>
                  <a:pt x="234561" y="33078"/>
                </a:moveTo>
                <a:lnTo>
                  <a:pt x="234561" y="121884"/>
                </a:lnTo>
                <a:lnTo>
                  <a:pt x="290902" y="121884"/>
                </a:lnTo>
                <a:lnTo>
                  <a:pt x="290902" y="33078"/>
                </a:lnTo>
                <a:lnTo>
                  <a:pt x="234561" y="33078"/>
                </a:lnTo>
                <a:close/>
                <a:moveTo>
                  <a:pt x="229896" y="9708"/>
                </a:moveTo>
                <a:cubicBezTo>
                  <a:pt x="227384" y="9708"/>
                  <a:pt x="225231" y="11505"/>
                  <a:pt x="225231" y="14382"/>
                </a:cubicBezTo>
                <a:lnTo>
                  <a:pt x="225231" y="18696"/>
                </a:lnTo>
                <a:cubicBezTo>
                  <a:pt x="225231" y="21572"/>
                  <a:pt x="227384" y="23370"/>
                  <a:pt x="229896" y="23370"/>
                </a:cubicBezTo>
                <a:lnTo>
                  <a:pt x="295209" y="23370"/>
                </a:lnTo>
                <a:cubicBezTo>
                  <a:pt x="298080" y="23370"/>
                  <a:pt x="299874" y="21572"/>
                  <a:pt x="299874" y="18696"/>
                </a:cubicBezTo>
                <a:lnTo>
                  <a:pt x="299874" y="14382"/>
                </a:lnTo>
                <a:cubicBezTo>
                  <a:pt x="299874" y="11505"/>
                  <a:pt x="298080" y="9708"/>
                  <a:pt x="295209" y="9708"/>
                </a:cubicBezTo>
                <a:lnTo>
                  <a:pt x="229896" y="9708"/>
                </a:lnTo>
                <a:close/>
                <a:moveTo>
                  <a:pt x="130875" y="9708"/>
                </a:moveTo>
                <a:lnTo>
                  <a:pt x="130875" y="37752"/>
                </a:lnTo>
                <a:lnTo>
                  <a:pt x="149520" y="37752"/>
                </a:lnTo>
                <a:lnTo>
                  <a:pt x="149520" y="9708"/>
                </a:lnTo>
                <a:lnTo>
                  <a:pt x="130875" y="9708"/>
                </a:lnTo>
                <a:close/>
                <a:moveTo>
                  <a:pt x="229896" y="0"/>
                </a:moveTo>
                <a:lnTo>
                  <a:pt x="295209" y="0"/>
                </a:lnTo>
                <a:cubicBezTo>
                  <a:pt x="303104" y="0"/>
                  <a:pt x="309204" y="6472"/>
                  <a:pt x="309204" y="14382"/>
                </a:cubicBezTo>
                <a:lnTo>
                  <a:pt x="309204" y="18696"/>
                </a:lnTo>
                <a:cubicBezTo>
                  <a:pt x="309204" y="25168"/>
                  <a:pt x="305616" y="29842"/>
                  <a:pt x="299874" y="32359"/>
                </a:cubicBezTo>
                <a:lnTo>
                  <a:pt x="299874" y="271812"/>
                </a:lnTo>
                <a:cubicBezTo>
                  <a:pt x="299874" y="292665"/>
                  <a:pt x="283007" y="309204"/>
                  <a:pt x="262552" y="309204"/>
                </a:cubicBezTo>
                <a:cubicBezTo>
                  <a:pt x="242097" y="309204"/>
                  <a:pt x="225231" y="292665"/>
                  <a:pt x="225231" y="271812"/>
                </a:cubicBezTo>
                <a:lnTo>
                  <a:pt x="225231" y="32359"/>
                </a:lnTo>
                <a:cubicBezTo>
                  <a:pt x="219848" y="29842"/>
                  <a:pt x="215900" y="25168"/>
                  <a:pt x="215900" y="18696"/>
                </a:cubicBezTo>
                <a:lnTo>
                  <a:pt x="215900" y="14382"/>
                </a:lnTo>
                <a:cubicBezTo>
                  <a:pt x="215900" y="6472"/>
                  <a:pt x="222001" y="0"/>
                  <a:pt x="229896" y="0"/>
                </a:cubicBezTo>
                <a:close/>
                <a:moveTo>
                  <a:pt x="126214" y="0"/>
                </a:moveTo>
                <a:lnTo>
                  <a:pt x="154181" y="0"/>
                </a:lnTo>
                <a:cubicBezTo>
                  <a:pt x="156691" y="0"/>
                  <a:pt x="158843" y="2157"/>
                  <a:pt x="158843" y="5034"/>
                </a:cubicBezTo>
                <a:lnTo>
                  <a:pt x="158843" y="37752"/>
                </a:lnTo>
                <a:cubicBezTo>
                  <a:pt x="169241" y="37752"/>
                  <a:pt x="177847" y="46021"/>
                  <a:pt x="177847" y="56448"/>
                </a:cubicBezTo>
                <a:lnTo>
                  <a:pt x="177847" y="173298"/>
                </a:lnTo>
                <a:cubicBezTo>
                  <a:pt x="177847" y="175815"/>
                  <a:pt x="175695" y="177972"/>
                  <a:pt x="173185" y="177972"/>
                </a:cubicBezTo>
                <a:lnTo>
                  <a:pt x="158843" y="177972"/>
                </a:lnTo>
                <a:lnTo>
                  <a:pt x="158843" y="201342"/>
                </a:lnTo>
                <a:cubicBezTo>
                  <a:pt x="158843" y="204218"/>
                  <a:pt x="156691" y="206375"/>
                  <a:pt x="154181" y="206375"/>
                </a:cubicBezTo>
                <a:lnTo>
                  <a:pt x="126214" y="206375"/>
                </a:lnTo>
                <a:cubicBezTo>
                  <a:pt x="123704" y="206375"/>
                  <a:pt x="121552" y="204218"/>
                  <a:pt x="121552" y="201342"/>
                </a:cubicBezTo>
                <a:lnTo>
                  <a:pt x="121552" y="177972"/>
                </a:lnTo>
                <a:lnTo>
                  <a:pt x="107569" y="177972"/>
                </a:lnTo>
                <a:cubicBezTo>
                  <a:pt x="105059" y="177972"/>
                  <a:pt x="102907" y="175815"/>
                  <a:pt x="102907" y="173298"/>
                </a:cubicBezTo>
                <a:lnTo>
                  <a:pt x="102907" y="140220"/>
                </a:lnTo>
                <a:cubicBezTo>
                  <a:pt x="93943" y="139142"/>
                  <a:pt x="86055" y="134108"/>
                  <a:pt x="81035" y="126917"/>
                </a:cubicBezTo>
                <a:cubicBezTo>
                  <a:pt x="54143" y="128356"/>
                  <a:pt x="32629" y="151006"/>
                  <a:pt x="32629" y="177972"/>
                </a:cubicBezTo>
                <a:lnTo>
                  <a:pt x="32629" y="225071"/>
                </a:lnTo>
                <a:cubicBezTo>
                  <a:pt x="32629" y="253475"/>
                  <a:pt x="55936" y="276486"/>
                  <a:pt x="84262" y="276486"/>
                </a:cubicBezTo>
                <a:lnTo>
                  <a:pt x="102907" y="276486"/>
                </a:lnTo>
                <a:lnTo>
                  <a:pt x="102907" y="253116"/>
                </a:lnTo>
                <a:lnTo>
                  <a:pt x="88923" y="253116"/>
                </a:lnTo>
                <a:cubicBezTo>
                  <a:pt x="86413" y="253116"/>
                  <a:pt x="84262" y="250958"/>
                  <a:pt x="84262" y="248442"/>
                </a:cubicBezTo>
                <a:cubicBezTo>
                  <a:pt x="84262" y="245925"/>
                  <a:pt x="86413" y="243768"/>
                  <a:pt x="88923" y="243768"/>
                </a:cubicBezTo>
                <a:lnTo>
                  <a:pt x="107569" y="243768"/>
                </a:lnTo>
                <a:lnTo>
                  <a:pt x="173185" y="243768"/>
                </a:lnTo>
                <a:lnTo>
                  <a:pt x="191830" y="243768"/>
                </a:lnTo>
                <a:cubicBezTo>
                  <a:pt x="194340" y="243768"/>
                  <a:pt x="196492" y="245925"/>
                  <a:pt x="196492" y="248442"/>
                </a:cubicBezTo>
                <a:cubicBezTo>
                  <a:pt x="196492" y="250958"/>
                  <a:pt x="194340" y="253116"/>
                  <a:pt x="191830" y="253116"/>
                </a:cubicBezTo>
                <a:lnTo>
                  <a:pt x="177847" y="253116"/>
                </a:lnTo>
                <a:lnTo>
                  <a:pt x="177847" y="304530"/>
                </a:lnTo>
                <a:cubicBezTo>
                  <a:pt x="177847" y="307046"/>
                  <a:pt x="175695" y="309204"/>
                  <a:pt x="173185" y="309204"/>
                </a:cubicBezTo>
                <a:lnTo>
                  <a:pt x="107569" y="309204"/>
                </a:lnTo>
                <a:lnTo>
                  <a:pt x="79601" y="309204"/>
                </a:lnTo>
                <a:cubicBezTo>
                  <a:pt x="35856" y="309204"/>
                  <a:pt x="0" y="273609"/>
                  <a:pt x="0" y="229745"/>
                </a:cubicBezTo>
                <a:lnTo>
                  <a:pt x="0" y="173298"/>
                </a:lnTo>
                <a:cubicBezTo>
                  <a:pt x="0" y="130153"/>
                  <a:pt x="35139" y="94559"/>
                  <a:pt x="78167" y="93840"/>
                </a:cubicBezTo>
                <a:cubicBezTo>
                  <a:pt x="82828" y="84132"/>
                  <a:pt x="91792" y="77301"/>
                  <a:pt x="102907" y="75503"/>
                </a:cubicBezTo>
                <a:lnTo>
                  <a:pt x="102907" y="56448"/>
                </a:lnTo>
                <a:cubicBezTo>
                  <a:pt x="102907" y="46021"/>
                  <a:pt x="111513" y="37752"/>
                  <a:pt x="121552" y="37752"/>
                </a:cubicBezTo>
                <a:lnTo>
                  <a:pt x="121552" y="5034"/>
                </a:lnTo>
                <a:cubicBezTo>
                  <a:pt x="121552" y="2157"/>
                  <a:pt x="123704" y="0"/>
                  <a:pt x="12621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3572318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20946">
            <a:extLst>
              <a:ext uri="{FF2B5EF4-FFF2-40B4-BE49-F238E27FC236}">
                <a16:creationId xmlns:a16="http://schemas.microsoft.com/office/drawing/2014/main" id="{87E78567-953C-E446-A146-839B3793CBF2}"/>
              </a:ext>
            </a:extLst>
          </p:cNvPr>
          <p:cNvSpPr/>
          <p:nvPr/>
        </p:nvSpPr>
        <p:spPr>
          <a:xfrm>
            <a:off x="1548363" y="5574641"/>
            <a:ext cx="9881649" cy="2627908"/>
          </a:xfrm>
          <a:custGeom>
            <a:avLst/>
            <a:gdLst/>
            <a:ahLst/>
            <a:cxnLst>
              <a:cxn ang="0">
                <a:pos x="wd2" y="hd2"/>
              </a:cxn>
              <a:cxn ang="5400000">
                <a:pos x="wd2" y="hd2"/>
              </a:cxn>
              <a:cxn ang="10800000">
                <a:pos x="wd2" y="hd2"/>
              </a:cxn>
              <a:cxn ang="16200000">
                <a:pos x="wd2" y="hd2"/>
              </a:cxn>
            </a:cxnLst>
            <a:rect l="0" t="0" r="r" b="b"/>
            <a:pathLst>
              <a:path w="21600" h="21540" extrusionOk="0">
                <a:moveTo>
                  <a:pt x="9369" y="20968"/>
                </a:moveTo>
                <a:cubicBezTo>
                  <a:pt x="9287" y="21276"/>
                  <a:pt x="9173" y="21540"/>
                  <a:pt x="9047" y="21540"/>
                </a:cubicBezTo>
                <a:lnTo>
                  <a:pt x="21600" y="21540"/>
                </a:lnTo>
                <a:cubicBezTo>
                  <a:pt x="21377" y="20215"/>
                  <a:pt x="21032" y="18243"/>
                  <a:pt x="20743" y="16602"/>
                </a:cubicBezTo>
                <a:cubicBezTo>
                  <a:pt x="20453" y="14961"/>
                  <a:pt x="20219" y="13651"/>
                  <a:pt x="20219" y="13651"/>
                </a:cubicBezTo>
                <a:cubicBezTo>
                  <a:pt x="20219" y="13651"/>
                  <a:pt x="19903" y="11682"/>
                  <a:pt x="20219" y="9513"/>
                </a:cubicBezTo>
                <a:cubicBezTo>
                  <a:pt x="20426" y="8092"/>
                  <a:pt x="20407" y="4129"/>
                  <a:pt x="20161" y="14"/>
                </a:cubicBezTo>
                <a:lnTo>
                  <a:pt x="1294" y="14"/>
                </a:lnTo>
                <a:lnTo>
                  <a:pt x="503" y="14"/>
                </a:lnTo>
                <a:cubicBezTo>
                  <a:pt x="359" y="-60"/>
                  <a:pt x="228" y="160"/>
                  <a:pt x="133" y="514"/>
                </a:cubicBezTo>
                <a:cubicBezTo>
                  <a:pt x="39" y="867"/>
                  <a:pt x="0" y="1353"/>
                  <a:pt x="0" y="1893"/>
                </a:cubicBezTo>
                <a:lnTo>
                  <a:pt x="0" y="9298"/>
                </a:lnTo>
                <a:cubicBezTo>
                  <a:pt x="0" y="9838"/>
                  <a:pt x="38" y="10325"/>
                  <a:pt x="133" y="10677"/>
                </a:cubicBezTo>
                <a:cubicBezTo>
                  <a:pt x="228" y="11029"/>
                  <a:pt x="361" y="11168"/>
                  <a:pt x="503" y="11251"/>
                </a:cubicBezTo>
                <a:cubicBezTo>
                  <a:pt x="770" y="11407"/>
                  <a:pt x="1040" y="11449"/>
                  <a:pt x="1311" y="11453"/>
                </a:cubicBezTo>
                <a:cubicBezTo>
                  <a:pt x="1479" y="11456"/>
                  <a:pt x="1648" y="11445"/>
                  <a:pt x="1816" y="11436"/>
                </a:cubicBezTo>
                <a:cubicBezTo>
                  <a:pt x="1938" y="11430"/>
                  <a:pt x="2060" y="11430"/>
                  <a:pt x="2182" y="11436"/>
                </a:cubicBezTo>
                <a:cubicBezTo>
                  <a:pt x="2307" y="11506"/>
                  <a:pt x="2434" y="11576"/>
                  <a:pt x="2530" y="11871"/>
                </a:cubicBezTo>
                <a:cubicBezTo>
                  <a:pt x="2639" y="12207"/>
                  <a:pt x="2683" y="12745"/>
                  <a:pt x="2683" y="13279"/>
                </a:cubicBezTo>
                <a:cubicBezTo>
                  <a:pt x="2683" y="13282"/>
                  <a:pt x="2683" y="13286"/>
                  <a:pt x="2683" y="13290"/>
                </a:cubicBezTo>
                <a:cubicBezTo>
                  <a:pt x="2679" y="14598"/>
                  <a:pt x="2670" y="15978"/>
                  <a:pt x="2901" y="16923"/>
                </a:cubicBezTo>
                <a:cubicBezTo>
                  <a:pt x="3043" y="17505"/>
                  <a:pt x="3253" y="17744"/>
                  <a:pt x="3474" y="17665"/>
                </a:cubicBezTo>
                <a:lnTo>
                  <a:pt x="6524" y="17665"/>
                </a:lnTo>
                <a:lnTo>
                  <a:pt x="9047" y="17881"/>
                </a:lnTo>
                <a:cubicBezTo>
                  <a:pt x="9173" y="17881"/>
                  <a:pt x="9287" y="18007"/>
                  <a:pt x="9369" y="18317"/>
                </a:cubicBezTo>
                <a:cubicBezTo>
                  <a:pt x="9451" y="18626"/>
                  <a:pt x="9529" y="19054"/>
                  <a:pt x="9529" y="19525"/>
                </a:cubicBezTo>
                <a:lnTo>
                  <a:pt x="9529" y="19762"/>
                </a:lnTo>
                <a:cubicBezTo>
                  <a:pt x="9529" y="20234"/>
                  <a:pt x="9451" y="20659"/>
                  <a:pt x="9369" y="20968"/>
                </a:cubicBez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0" name="Shape 20947">
            <a:extLst>
              <a:ext uri="{FF2B5EF4-FFF2-40B4-BE49-F238E27FC236}">
                <a16:creationId xmlns:a16="http://schemas.microsoft.com/office/drawing/2014/main" id="{0A48CA20-1136-AF45-8898-E47DFF03E5E9}"/>
              </a:ext>
            </a:extLst>
          </p:cNvPr>
          <p:cNvSpPr/>
          <p:nvPr/>
        </p:nvSpPr>
        <p:spPr>
          <a:xfrm>
            <a:off x="1548363" y="2945484"/>
            <a:ext cx="9223107" cy="2630903"/>
          </a:xfrm>
          <a:custGeom>
            <a:avLst/>
            <a:gdLst/>
            <a:ahLst/>
            <a:cxnLst>
              <a:cxn ang="0">
                <a:pos x="wd2" y="hd2"/>
              </a:cxn>
              <a:cxn ang="5400000">
                <a:pos x="wd2" y="hd2"/>
              </a:cxn>
              <a:cxn ang="10800000">
                <a:pos x="wd2" y="hd2"/>
              </a:cxn>
              <a:cxn ang="16200000">
                <a:pos x="wd2" y="hd2"/>
              </a:cxn>
            </a:cxnLst>
            <a:rect l="0" t="0" r="r" b="b"/>
            <a:pathLst>
              <a:path w="21600" h="20646" extrusionOk="0">
                <a:moveTo>
                  <a:pt x="6681" y="878"/>
                </a:moveTo>
                <a:cubicBezTo>
                  <a:pt x="6671" y="887"/>
                  <a:pt x="6661" y="896"/>
                  <a:pt x="6651" y="905"/>
                </a:cubicBezTo>
                <a:cubicBezTo>
                  <a:pt x="6641" y="914"/>
                  <a:pt x="6631" y="924"/>
                  <a:pt x="6622" y="933"/>
                </a:cubicBezTo>
                <a:cubicBezTo>
                  <a:pt x="6631" y="924"/>
                  <a:pt x="6641" y="914"/>
                  <a:pt x="6651" y="905"/>
                </a:cubicBezTo>
                <a:cubicBezTo>
                  <a:pt x="6661" y="896"/>
                  <a:pt x="6671" y="887"/>
                  <a:pt x="6681" y="878"/>
                </a:cubicBezTo>
                <a:close/>
                <a:moveTo>
                  <a:pt x="6935" y="676"/>
                </a:moveTo>
                <a:cubicBezTo>
                  <a:pt x="6928" y="681"/>
                  <a:pt x="6922" y="686"/>
                  <a:pt x="6915" y="692"/>
                </a:cubicBezTo>
                <a:cubicBezTo>
                  <a:pt x="6908" y="697"/>
                  <a:pt x="6901" y="702"/>
                  <a:pt x="6895" y="708"/>
                </a:cubicBezTo>
                <a:cubicBezTo>
                  <a:pt x="6901" y="702"/>
                  <a:pt x="6908" y="697"/>
                  <a:pt x="6915" y="692"/>
                </a:cubicBezTo>
                <a:cubicBezTo>
                  <a:pt x="6922" y="686"/>
                  <a:pt x="6928" y="681"/>
                  <a:pt x="6935" y="676"/>
                </a:cubicBezTo>
                <a:close/>
                <a:moveTo>
                  <a:pt x="538" y="37"/>
                </a:moveTo>
                <a:cubicBezTo>
                  <a:pt x="384" y="-34"/>
                  <a:pt x="244" y="178"/>
                  <a:pt x="143" y="516"/>
                </a:cubicBezTo>
                <a:cubicBezTo>
                  <a:pt x="41" y="854"/>
                  <a:pt x="0" y="1319"/>
                  <a:pt x="0" y="1836"/>
                </a:cubicBezTo>
                <a:lnTo>
                  <a:pt x="0" y="8926"/>
                </a:lnTo>
                <a:cubicBezTo>
                  <a:pt x="0" y="9442"/>
                  <a:pt x="41" y="9909"/>
                  <a:pt x="143" y="10246"/>
                </a:cubicBezTo>
                <a:cubicBezTo>
                  <a:pt x="245" y="10583"/>
                  <a:pt x="387" y="10716"/>
                  <a:pt x="538" y="10795"/>
                </a:cubicBezTo>
                <a:cubicBezTo>
                  <a:pt x="1004" y="11037"/>
                  <a:pt x="1475" y="10992"/>
                  <a:pt x="1946" y="10973"/>
                </a:cubicBezTo>
                <a:cubicBezTo>
                  <a:pt x="2076" y="10967"/>
                  <a:pt x="2207" y="10967"/>
                  <a:pt x="2338" y="10973"/>
                </a:cubicBezTo>
                <a:cubicBezTo>
                  <a:pt x="2410" y="11009"/>
                  <a:pt x="2483" y="11046"/>
                  <a:pt x="2551" y="11116"/>
                </a:cubicBezTo>
                <a:cubicBezTo>
                  <a:pt x="2609" y="11176"/>
                  <a:pt x="2663" y="11259"/>
                  <a:pt x="2710" y="11389"/>
                </a:cubicBezTo>
                <a:cubicBezTo>
                  <a:pt x="2828" y="11711"/>
                  <a:pt x="2874" y="12225"/>
                  <a:pt x="2874" y="12737"/>
                </a:cubicBezTo>
                <a:cubicBezTo>
                  <a:pt x="2874" y="12740"/>
                  <a:pt x="2874" y="12744"/>
                  <a:pt x="2874" y="12748"/>
                </a:cubicBezTo>
                <a:cubicBezTo>
                  <a:pt x="2870" y="14000"/>
                  <a:pt x="2861" y="15321"/>
                  <a:pt x="3108" y="16226"/>
                </a:cubicBezTo>
                <a:cubicBezTo>
                  <a:pt x="3260" y="16783"/>
                  <a:pt x="3485" y="17012"/>
                  <a:pt x="3722" y="16936"/>
                </a:cubicBezTo>
                <a:lnTo>
                  <a:pt x="6990" y="16936"/>
                </a:lnTo>
                <a:lnTo>
                  <a:pt x="9693" y="17143"/>
                </a:lnTo>
                <a:cubicBezTo>
                  <a:pt x="9828" y="17143"/>
                  <a:pt x="9950" y="17264"/>
                  <a:pt x="10038" y="17560"/>
                </a:cubicBezTo>
                <a:cubicBezTo>
                  <a:pt x="10126" y="17857"/>
                  <a:pt x="10210" y="18266"/>
                  <a:pt x="10210" y="18717"/>
                </a:cubicBezTo>
                <a:lnTo>
                  <a:pt x="10210" y="18944"/>
                </a:lnTo>
                <a:cubicBezTo>
                  <a:pt x="10210" y="19395"/>
                  <a:pt x="10126" y="19803"/>
                  <a:pt x="10038" y="20098"/>
                </a:cubicBezTo>
                <a:cubicBezTo>
                  <a:pt x="9950" y="20393"/>
                  <a:pt x="9828" y="20646"/>
                  <a:pt x="9693" y="20646"/>
                </a:cubicBezTo>
                <a:lnTo>
                  <a:pt x="21600" y="20646"/>
                </a:lnTo>
                <a:cubicBezTo>
                  <a:pt x="21588" y="20641"/>
                  <a:pt x="21321" y="17350"/>
                  <a:pt x="21286" y="17022"/>
                </a:cubicBezTo>
                <a:cubicBezTo>
                  <a:pt x="21085" y="15149"/>
                  <a:pt x="20816" y="13334"/>
                  <a:pt x="20489" y="11675"/>
                </a:cubicBezTo>
                <a:cubicBezTo>
                  <a:pt x="20165" y="10031"/>
                  <a:pt x="19764" y="8576"/>
                  <a:pt x="19316" y="7300"/>
                </a:cubicBezTo>
                <a:cubicBezTo>
                  <a:pt x="16421" y="-954"/>
                  <a:pt x="12346" y="37"/>
                  <a:pt x="8549" y="37"/>
                </a:cubicBezTo>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1" name="Shape 20948">
            <a:extLst>
              <a:ext uri="{FF2B5EF4-FFF2-40B4-BE49-F238E27FC236}">
                <a16:creationId xmlns:a16="http://schemas.microsoft.com/office/drawing/2014/main" id="{DBC678EA-3187-B34D-AD14-2879C16AB02B}"/>
              </a:ext>
            </a:extLst>
          </p:cNvPr>
          <p:cNvSpPr/>
          <p:nvPr/>
        </p:nvSpPr>
        <p:spPr>
          <a:xfrm>
            <a:off x="1548363" y="8200804"/>
            <a:ext cx="10019633" cy="2627906"/>
          </a:xfrm>
          <a:custGeom>
            <a:avLst/>
            <a:gdLst/>
            <a:ahLst/>
            <a:cxnLst>
              <a:cxn ang="0">
                <a:pos x="wd2" y="hd2"/>
              </a:cxn>
              <a:cxn ang="5400000">
                <a:pos x="wd2" y="hd2"/>
              </a:cxn>
              <a:cxn ang="10800000">
                <a:pos x="wd2" y="hd2"/>
              </a:cxn>
              <a:cxn ang="16200000">
                <a:pos x="wd2" y="hd2"/>
              </a:cxn>
            </a:cxnLst>
            <a:rect l="0" t="0" r="r" b="b"/>
            <a:pathLst>
              <a:path w="21460" h="21540" extrusionOk="0">
                <a:moveTo>
                  <a:pt x="21348" y="1150"/>
                </a:moveTo>
                <a:cubicBezTo>
                  <a:pt x="21310" y="889"/>
                  <a:pt x="21246" y="494"/>
                  <a:pt x="21167" y="14"/>
                </a:cubicBezTo>
                <a:lnTo>
                  <a:pt x="2529" y="14"/>
                </a:lnTo>
                <a:lnTo>
                  <a:pt x="492" y="14"/>
                </a:lnTo>
                <a:cubicBezTo>
                  <a:pt x="351" y="-60"/>
                  <a:pt x="223" y="160"/>
                  <a:pt x="131" y="514"/>
                </a:cubicBezTo>
                <a:cubicBezTo>
                  <a:pt x="38" y="867"/>
                  <a:pt x="0" y="1353"/>
                  <a:pt x="0" y="1893"/>
                </a:cubicBezTo>
                <a:lnTo>
                  <a:pt x="0" y="9298"/>
                </a:lnTo>
                <a:cubicBezTo>
                  <a:pt x="0" y="9838"/>
                  <a:pt x="37" y="10325"/>
                  <a:pt x="131" y="10677"/>
                </a:cubicBezTo>
                <a:cubicBezTo>
                  <a:pt x="224" y="11029"/>
                  <a:pt x="354" y="11168"/>
                  <a:pt x="492" y="11251"/>
                </a:cubicBezTo>
                <a:cubicBezTo>
                  <a:pt x="918" y="11504"/>
                  <a:pt x="1349" y="11456"/>
                  <a:pt x="1779" y="11436"/>
                </a:cubicBezTo>
                <a:cubicBezTo>
                  <a:pt x="1899" y="11430"/>
                  <a:pt x="2019" y="11430"/>
                  <a:pt x="2138" y="11436"/>
                </a:cubicBezTo>
                <a:cubicBezTo>
                  <a:pt x="2260" y="11506"/>
                  <a:pt x="2385" y="11576"/>
                  <a:pt x="2479" y="11871"/>
                </a:cubicBezTo>
                <a:cubicBezTo>
                  <a:pt x="2586" y="12207"/>
                  <a:pt x="2629" y="12745"/>
                  <a:pt x="2629" y="13279"/>
                </a:cubicBezTo>
                <a:cubicBezTo>
                  <a:pt x="2629" y="13282"/>
                  <a:pt x="2629" y="13286"/>
                  <a:pt x="2629" y="13290"/>
                </a:cubicBezTo>
                <a:cubicBezTo>
                  <a:pt x="2625" y="14598"/>
                  <a:pt x="2616" y="15978"/>
                  <a:pt x="2842" y="16923"/>
                </a:cubicBezTo>
                <a:cubicBezTo>
                  <a:pt x="2981" y="17505"/>
                  <a:pt x="3187" y="17744"/>
                  <a:pt x="3404" y="17665"/>
                </a:cubicBezTo>
                <a:lnTo>
                  <a:pt x="3509" y="17665"/>
                </a:lnTo>
                <a:lnTo>
                  <a:pt x="6393" y="17665"/>
                </a:lnTo>
                <a:lnTo>
                  <a:pt x="8865" y="17881"/>
                </a:lnTo>
                <a:cubicBezTo>
                  <a:pt x="8988" y="17881"/>
                  <a:pt x="9100" y="18007"/>
                  <a:pt x="9180" y="18317"/>
                </a:cubicBezTo>
                <a:cubicBezTo>
                  <a:pt x="9261" y="18626"/>
                  <a:pt x="9337" y="19054"/>
                  <a:pt x="9337" y="19525"/>
                </a:cubicBezTo>
                <a:lnTo>
                  <a:pt x="9337" y="19762"/>
                </a:lnTo>
                <a:cubicBezTo>
                  <a:pt x="9337" y="20234"/>
                  <a:pt x="9261" y="20659"/>
                  <a:pt x="9180" y="20968"/>
                </a:cubicBezTo>
                <a:cubicBezTo>
                  <a:pt x="9100" y="21276"/>
                  <a:pt x="8988" y="21540"/>
                  <a:pt x="8865" y="21540"/>
                </a:cubicBezTo>
                <a:lnTo>
                  <a:pt x="19584" y="21540"/>
                </a:lnTo>
                <a:cubicBezTo>
                  <a:pt x="19588" y="21288"/>
                  <a:pt x="19589" y="21021"/>
                  <a:pt x="19586" y="20732"/>
                </a:cubicBezTo>
                <a:cubicBezTo>
                  <a:pt x="19547" y="17259"/>
                  <a:pt x="19605" y="16667"/>
                  <a:pt x="19896" y="15929"/>
                </a:cubicBezTo>
                <a:cubicBezTo>
                  <a:pt x="20186" y="15190"/>
                  <a:pt x="20303" y="13786"/>
                  <a:pt x="20070" y="13047"/>
                </a:cubicBezTo>
                <a:cubicBezTo>
                  <a:pt x="19838" y="12308"/>
                  <a:pt x="19838" y="12308"/>
                  <a:pt x="19838" y="12308"/>
                </a:cubicBezTo>
                <a:cubicBezTo>
                  <a:pt x="19838" y="12308"/>
                  <a:pt x="20012" y="11865"/>
                  <a:pt x="20283" y="11200"/>
                </a:cubicBezTo>
                <a:cubicBezTo>
                  <a:pt x="20554" y="10534"/>
                  <a:pt x="20496" y="9574"/>
                  <a:pt x="20419" y="8835"/>
                </a:cubicBezTo>
                <a:cubicBezTo>
                  <a:pt x="20341" y="8096"/>
                  <a:pt x="20186" y="6397"/>
                  <a:pt x="20361" y="6101"/>
                </a:cubicBezTo>
                <a:cubicBezTo>
                  <a:pt x="20535" y="5805"/>
                  <a:pt x="20845" y="5066"/>
                  <a:pt x="21116" y="4475"/>
                </a:cubicBezTo>
                <a:cubicBezTo>
                  <a:pt x="21387" y="3884"/>
                  <a:pt x="21600" y="2850"/>
                  <a:pt x="21348" y="115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2" name="Shape 20949">
            <a:extLst>
              <a:ext uri="{FF2B5EF4-FFF2-40B4-BE49-F238E27FC236}">
                <a16:creationId xmlns:a16="http://schemas.microsoft.com/office/drawing/2014/main" id="{60443C3A-2F2C-9C46-BC2E-B77337EB8111}"/>
              </a:ext>
            </a:extLst>
          </p:cNvPr>
          <p:cNvSpPr/>
          <p:nvPr/>
        </p:nvSpPr>
        <p:spPr>
          <a:xfrm>
            <a:off x="1548365" y="10826966"/>
            <a:ext cx="9143529" cy="2129875"/>
          </a:xfrm>
          <a:custGeom>
            <a:avLst/>
            <a:gdLst/>
            <a:ahLst/>
            <a:cxnLst>
              <a:cxn ang="0">
                <a:pos x="wd2" y="hd2"/>
              </a:cxn>
              <a:cxn ang="5400000">
                <a:pos x="wd2" y="hd2"/>
              </a:cxn>
              <a:cxn ang="10800000">
                <a:pos x="wd2" y="hd2"/>
              </a:cxn>
              <a:cxn ang="16200000">
                <a:pos x="wd2" y="hd2"/>
              </a:cxn>
            </a:cxnLst>
            <a:rect l="0" t="0" r="r" b="b"/>
            <a:pathLst>
              <a:path w="21600" h="21526" extrusionOk="0">
                <a:moveTo>
                  <a:pt x="3529" y="17"/>
                </a:moveTo>
                <a:lnTo>
                  <a:pt x="543" y="17"/>
                </a:lnTo>
                <a:cubicBezTo>
                  <a:pt x="388" y="-74"/>
                  <a:pt x="246" y="198"/>
                  <a:pt x="144" y="633"/>
                </a:cubicBezTo>
                <a:cubicBezTo>
                  <a:pt x="42" y="1069"/>
                  <a:pt x="0" y="1668"/>
                  <a:pt x="0" y="2334"/>
                </a:cubicBezTo>
                <a:lnTo>
                  <a:pt x="0" y="11465"/>
                </a:lnTo>
                <a:cubicBezTo>
                  <a:pt x="0" y="12130"/>
                  <a:pt x="41" y="12731"/>
                  <a:pt x="144" y="13165"/>
                </a:cubicBezTo>
                <a:cubicBezTo>
                  <a:pt x="247" y="13599"/>
                  <a:pt x="390" y="13771"/>
                  <a:pt x="543" y="13872"/>
                </a:cubicBezTo>
                <a:cubicBezTo>
                  <a:pt x="1013" y="14184"/>
                  <a:pt x="1488" y="14129"/>
                  <a:pt x="1963" y="14101"/>
                </a:cubicBezTo>
                <a:cubicBezTo>
                  <a:pt x="2046" y="14096"/>
                  <a:pt x="2130" y="14100"/>
                  <a:pt x="2214" y="14101"/>
                </a:cubicBezTo>
                <a:cubicBezTo>
                  <a:pt x="2262" y="14101"/>
                  <a:pt x="2310" y="14098"/>
                  <a:pt x="2358" y="14101"/>
                </a:cubicBezTo>
                <a:cubicBezTo>
                  <a:pt x="2493" y="14187"/>
                  <a:pt x="2630" y="14274"/>
                  <a:pt x="2734" y="14637"/>
                </a:cubicBezTo>
                <a:cubicBezTo>
                  <a:pt x="2853" y="15051"/>
                  <a:pt x="2899" y="15715"/>
                  <a:pt x="2899" y="16373"/>
                </a:cubicBezTo>
                <a:cubicBezTo>
                  <a:pt x="2899" y="16378"/>
                  <a:pt x="2899" y="16383"/>
                  <a:pt x="2899" y="16387"/>
                </a:cubicBezTo>
                <a:cubicBezTo>
                  <a:pt x="2901" y="17923"/>
                  <a:pt x="2898" y="19550"/>
                  <a:pt x="3135" y="20664"/>
                </a:cubicBezTo>
                <a:cubicBezTo>
                  <a:pt x="3232" y="21121"/>
                  <a:pt x="3359" y="21406"/>
                  <a:pt x="3500" y="21526"/>
                </a:cubicBezTo>
                <a:lnTo>
                  <a:pt x="15185" y="21526"/>
                </a:lnTo>
                <a:cubicBezTo>
                  <a:pt x="15168" y="20238"/>
                  <a:pt x="15170" y="18776"/>
                  <a:pt x="15208" y="17242"/>
                </a:cubicBezTo>
                <a:cubicBezTo>
                  <a:pt x="15248" y="15634"/>
                  <a:pt x="15329" y="13951"/>
                  <a:pt x="15472" y="12305"/>
                </a:cubicBezTo>
                <a:cubicBezTo>
                  <a:pt x="15472" y="12305"/>
                  <a:pt x="16391" y="3467"/>
                  <a:pt x="17095" y="3649"/>
                </a:cubicBezTo>
                <a:cubicBezTo>
                  <a:pt x="17800" y="3832"/>
                  <a:pt x="19936" y="4834"/>
                  <a:pt x="20513" y="4469"/>
                </a:cubicBezTo>
                <a:cubicBezTo>
                  <a:pt x="21041" y="4136"/>
                  <a:pt x="21550" y="3418"/>
                  <a:pt x="21600" y="17"/>
                </a:cubicBezTo>
                <a:lnTo>
                  <a:pt x="3529" y="17"/>
                </a:ln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3" name="TextBox 42">
            <a:extLst>
              <a:ext uri="{FF2B5EF4-FFF2-40B4-BE49-F238E27FC236}">
                <a16:creationId xmlns:a16="http://schemas.microsoft.com/office/drawing/2014/main" id="{FBFA9264-2D69-7446-AE82-9801545F9089}"/>
              </a:ext>
            </a:extLst>
          </p:cNvPr>
          <p:cNvSpPr txBox="1"/>
          <p:nvPr/>
        </p:nvSpPr>
        <p:spPr>
          <a:xfrm>
            <a:off x="7625735" y="612372"/>
            <a:ext cx="912621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MEDICAL INFOGRAPHIC</a:t>
            </a:r>
          </a:p>
        </p:txBody>
      </p:sp>
      <p:sp>
        <p:nvSpPr>
          <p:cNvPr id="44" name="TextBox 43">
            <a:extLst>
              <a:ext uri="{FF2B5EF4-FFF2-40B4-BE49-F238E27FC236}">
                <a16:creationId xmlns:a16="http://schemas.microsoft.com/office/drawing/2014/main" id="{1144A3B1-71AF-0B46-B742-E5CFD4DD497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5" name="Freeform 409">
            <a:extLst>
              <a:ext uri="{FF2B5EF4-FFF2-40B4-BE49-F238E27FC236}">
                <a16:creationId xmlns:a16="http://schemas.microsoft.com/office/drawing/2014/main" id="{7C589BAD-1592-D841-ACFC-D691FA4CAADF}"/>
              </a:ext>
            </a:extLst>
          </p:cNvPr>
          <p:cNvSpPr>
            <a:spLocks noChangeArrowheads="1"/>
          </p:cNvSpPr>
          <p:nvPr/>
        </p:nvSpPr>
        <p:spPr bwMode="auto">
          <a:xfrm>
            <a:off x="2834865" y="5923628"/>
            <a:ext cx="1537844" cy="1443198"/>
          </a:xfrm>
          <a:custGeom>
            <a:avLst/>
            <a:gdLst>
              <a:gd name="T0" fmla="*/ 211893 w 309202"/>
              <a:gd name="T1" fmla="*/ 55427 h 290153"/>
              <a:gd name="T2" fmla="*/ 228895 w 309202"/>
              <a:gd name="T3" fmla="*/ 150109 h 290153"/>
              <a:gd name="T4" fmla="*/ 257472 w 309202"/>
              <a:gd name="T5" fmla="*/ 121668 h 290153"/>
              <a:gd name="T6" fmla="*/ 252046 w 309202"/>
              <a:gd name="T7" fmla="*/ 150109 h 290153"/>
              <a:gd name="T8" fmla="*/ 288582 w 309202"/>
              <a:gd name="T9" fmla="*/ 154789 h 290153"/>
              <a:gd name="T10" fmla="*/ 267601 w 309202"/>
              <a:gd name="T11" fmla="*/ 159469 h 290153"/>
              <a:gd name="T12" fmla="*/ 273027 w 309202"/>
              <a:gd name="T13" fmla="*/ 187910 h 290153"/>
              <a:gd name="T14" fmla="*/ 244449 w 309202"/>
              <a:gd name="T15" fmla="*/ 159469 h 290153"/>
              <a:gd name="T16" fmla="*/ 216233 w 309202"/>
              <a:gd name="T17" fmla="*/ 160909 h 290153"/>
              <a:gd name="T18" fmla="*/ 212616 w 309202"/>
              <a:gd name="T19" fmla="*/ 263511 h 290153"/>
              <a:gd name="T20" fmla="*/ 300158 w 309202"/>
              <a:gd name="T21" fmla="*/ 159110 h 290153"/>
              <a:gd name="T22" fmla="*/ 231427 w 309202"/>
              <a:gd name="T23" fmla="*/ 49667 h 290153"/>
              <a:gd name="T24" fmla="*/ 257472 w 309202"/>
              <a:gd name="T25" fmla="*/ 47867 h 290153"/>
              <a:gd name="T26" fmla="*/ 249875 w 309202"/>
              <a:gd name="T27" fmla="*/ 276472 h 290153"/>
              <a:gd name="T28" fmla="*/ 206467 w 309202"/>
              <a:gd name="T29" fmla="*/ 270712 h 290153"/>
              <a:gd name="T30" fmla="*/ 169930 w 309202"/>
              <a:gd name="T31" fmla="*/ 218151 h 290153"/>
              <a:gd name="T32" fmla="*/ 165228 w 309202"/>
              <a:gd name="T33" fmla="*/ 290512 h 290153"/>
              <a:gd name="T34" fmla="*/ 160525 w 309202"/>
              <a:gd name="T35" fmla="*/ 218151 h 290153"/>
              <a:gd name="T36" fmla="*/ 207190 w 309202"/>
              <a:gd name="T37" fmla="*/ 47508 h 290153"/>
              <a:gd name="T38" fmla="*/ 78136 w 309202"/>
              <a:gd name="T39" fmla="*/ 30937 h 290153"/>
              <a:gd name="T40" fmla="*/ 9405 w 309202"/>
              <a:gd name="T41" fmla="*/ 140223 h 290153"/>
              <a:gd name="T42" fmla="*/ 96947 w 309202"/>
              <a:gd name="T43" fmla="*/ 244476 h 290153"/>
              <a:gd name="T44" fmla="*/ 92967 w 309202"/>
              <a:gd name="T45" fmla="*/ 141661 h 290153"/>
              <a:gd name="T46" fmla="*/ 59325 w 309202"/>
              <a:gd name="T47" fmla="*/ 161433 h 290153"/>
              <a:gd name="T48" fmla="*/ 49920 w 309202"/>
              <a:gd name="T49" fmla="*/ 161433 h 290153"/>
              <a:gd name="T50" fmla="*/ 28577 w 309202"/>
              <a:gd name="T51" fmla="*/ 140583 h 290153"/>
              <a:gd name="T52" fmla="*/ 28577 w 309202"/>
              <a:gd name="T53" fmla="*/ 131236 h 290153"/>
              <a:gd name="T54" fmla="*/ 33280 w 309202"/>
              <a:gd name="T55" fmla="*/ 109307 h 290153"/>
              <a:gd name="T56" fmla="*/ 42686 w 309202"/>
              <a:gd name="T57" fmla="*/ 109307 h 290153"/>
              <a:gd name="T58" fmla="*/ 80668 w 309202"/>
              <a:gd name="T59" fmla="*/ 131236 h 290153"/>
              <a:gd name="T60" fmla="*/ 97670 w 309202"/>
              <a:gd name="T61" fmla="*/ 36329 h 290153"/>
              <a:gd name="T62" fmla="*/ 165117 w 309202"/>
              <a:gd name="T63" fmla="*/ 28610 h 290153"/>
              <a:gd name="T64" fmla="*/ 169708 w 309202"/>
              <a:gd name="T65" fmla="*/ 155489 h 290153"/>
              <a:gd name="T66" fmla="*/ 160525 w 309202"/>
              <a:gd name="T67" fmla="*/ 155489 h 290153"/>
              <a:gd name="T68" fmla="*/ 165117 w 309202"/>
              <a:gd name="T69" fmla="*/ 28610 h 290153"/>
              <a:gd name="T70" fmla="*/ 102372 w 309202"/>
              <a:gd name="T71" fmla="*/ 28420 h 290153"/>
              <a:gd name="T72" fmla="*/ 149038 w 309202"/>
              <a:gd name="T73" fmla="*/ 198821 h 290153"/>
              <a:gd name="T74" fmla="*/ 144334 w 309202"/>
              <a:gd name="T75" fmla="*/ 271438 h 290153"/>
              <a:gd name="T76" fmla="*/ 139632 w 309202"/>
              <a:gd name="T77" fmla="*/ 198821 h 290153"/>
              <a:gd name="T78" fmla="*/ 103096 w 309202"/>
              <a:gd name="T79" fmla="*/ 251666 h 290153"/>
              <a:gd name="T80" fmla="*/ 59325 w 309202"/>
              <a:gd name="T81" fmla="*/ 257418 h 290153"/>
              <a:gd name="T82" fmla="*/ 52091 w 309202"/>
              <a:gd name="T83" fmla="*/ 28780 h 290153"/>
              <a:gd name="T84" fmla="*/ 142866 w 309202"/>
              <a:gd name="T85" fmla="*/ 0 h 290153"/>
              <a:gd name="T86" fmla="*/ 147457 w 309202"/>
              <a:gd name="T87" fmla="*/ 139963 h 290153"/>
              <a:gd name="T88" fmla="*/ 138274 w 309202"/>
              <a:gd name="T89" fmla="*/ 139963 h 290153"/>
              <a:gd name="T90" fmla="*/ 142866 w 309202"/>
              <a:gd name="T91" fmla="*/ 0 h 29015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09202" h="290153">
                <a:moveTo>
                  <a:pt x="231157" y="49606"/>
                </a:moveTo>
                <a:cubicBezTo>
                  <a:pt x="225014" y="49606"/>
                  <a:pt x="218149" y="51404"/>
                  <a:pt x="211646" y="55359"/>
                </a:cubicBezTo>
                <a:cubicBezTo>
                  <a:pt x="179127" y="74416"/>
                  <a:pt x="204780" y="133743"/>
                  <a:pt x="213452" y="151721"/>
                </a:cubicBezTo>
                <a:cubicBezTo>
                  <a:pt x="218149" y="150643"/>
                  <a:pt x="223208" y="149924"/>
                  <a:pt x="228628" y="149924"/>
                </a:cubicBezTo>
                <a:cubicBezTo>
                  <a:pt x="241996" y="149924"/>
                  <a:pt x="252475" y="139496"/>
                  <a:pt x="252475" y="126193"/>
                </a:cubicBezTo>
                <a:cubicBezTo>
                  <a:pt x="252475" y="123676"/>
                  <a:pt x="254643" y="121518"/>
                  <a:pt x="257172" y="121518"/>
                </a:cubicBezTo>
                <a:cubicBezTo>
                  <a:pt x="259701" y="121518"/>
                  <a:pt x="261869" y="123676"/>
                  <a:pt x="261869" y="126193"/>
                </a:cubicBezTo>
                <a:cubicBezTo>
                  <a:pt x="261869" y="135541"/>
                  <a:pt x="257894" y="143811"/>
                  <a:pt x="251752" y="149924"/>
                </a:cubicBezTo>
                <a:lnTo>
                  <a:pt x="283548" y="149924"/>
                </a:lnTo>
                <a:cubicBezTo>
                  <a:pt x="286077" y="149924"/>
                  <a:pt x="288245" y="152081"/>
                  <a:pt x="288245" y="154598"/>
                </a:cubicBezTo>
                <a:cubicBezTo>
                  <a:pt x="288245" y="157115"/>
                  <a:pt x="286077" y="159272"/>
                  <a:pt x="283548" y="159272"/>
                </a:cubicBezTo>
                <a:lnTo>
                  <a:pt x="267289" y="159272"/>
                </a:lnTo>
                <a:cubicBezTo>
                  <a:pt x="273431" y="165385"/>
                  <a:pt x="277406" y="173655"/>
                  <a:pt x="277406" y="183003"/>
                </a:cubicBezTo>
                <a:cubicBezTo>
                  <a:pt x="277406" y="185520"/>
                  <a:pt x="275238" y="187678"/>
                  <a:pt x="272709" y="187678"/>
                </a:cubicBezTo>
                <a:cubicBezTo>
                  <a:pt x="270179" y="187678"/>
                  <a:pt x="268011" y="185520"/>
                  <a:pt x="268011" y="183003"/>
                </a:cubicBezTo>
                <a:cubicBezTo>
                  <a:pt x="268011" y="170059"/>
                  <a:pt x="257533" y="159272"/>
                  <a:pt x="244164" y="159272"/>
                </a:cubicBezTo>
                <a:lnTo>
                  <a:pt x="228628" y="159272"/>
                </a:lnTo>
                <a:cubicBezTo>
                  <a:pt x="224653" y="159272"/>
                  <a:pt x="220317" y="159991"/>
                  <a:pt x="215981" y="160710"/>
                </a:cubicBezTo>
                <a:cubicBezTo>
                  <a:pt x="215981" y="160710"/>
                  <a:pt x="215981" y="160710"/>
                  <a:pt x="215981" y="161070"/>
                </a:cubicBezTo>
                <a:cubicBezTo>
                  <a:pt x="215620" y="161430"/>
                  <a:pt x="183463" y="237657"/>
                  <a:pt x="212368" y="263185"/>
                </a:cubicBezTo>
                <a:cubicBezTo>
                  <a:pt x="224292" y="273972"/>
                  <a:pt x="237299" y="271455"/>
                  <a:pt x="245971" y="267500"/>
                </a:cubicBezTo>
                <a:cubicBezTo>
                  <a:pt x="272347" y="255635"/>
                  <a:pt x="299808" y="212128"/>
                  <a:pt x="299808" y="158913"/>
                </a:cubicBezTo>
                <a:cubicBezTo>
                  <a:pt x="299808" y="106417"/>
                  <a:pt x="275960" y="69022"/>
                  <a:pt x="252475" y="55719"/>
                </a:cubicBezTo>
                <a:cubicBezTo>
                  <a:pt x="246694" y="52483"/>
                  <a:pt x="239467" y="49606"/>
                  <a:pt x="231157" y="49606"/>
                </a:cubicBezTo>
                <a:close/>
                <a:moveTo>
                  <a:pt x="231518" y="40482"/>
                </a:moveTo>
                <a:cubicBezTo>
                  <a:pt x="240009" y="40527"/>
                  <a:pt x="248681" y="42954"/>
                  <a:pt x="257172" y="47808"/>
                </a:cubicBezTo>
                <a:cubicBezTo>
                  <a:pt x="288245" y="65067"/>
                  <a:pt x="309202" y="110012"/>
                  <a:pt x="309202" y="158913"/>
                </a:cubicBezTo>
                <a:cubicBezTo>
                  <a:pt x="309202" y="217881"/>
                  <a:pt x="278490" y="263185"/>
                  <a:pt x="249584" y="276130"/>
                </a:cubicBezTo>
                <a:cubicBezTo>
                  <a:pt x="243442" y="279006"/>
                  <a:pt x="237299" y="280085"/>
                  <a:pt x="231518" y="280085"/>
                </a:cubicBezTo>
                <a:cubicBezTo>
                  <a:pt x="222485" y="280085"/>
                  <a:pt x="213813" y="277208"/>
                  <a:pt x="206226" y="270377"/>
                </a:cubicBezTo>
                <a:cubicBezTo>
                  <a:pt x="177681" y="245207"/>
                  <a:pt x="196470" y="185520"/>
                  <a:pt x="204419" y="164666"/>
                </a:cubicBezTo>
                <a:cubicBezTo>
                  <a:pt x="184185" y="173655"/>
                  <a:pt x="169732" y="194150"/>
                  <a:pt x="169732" y="217881"/>
                </a:cubicBezTo>
                <a:lnTo>
                  <a:pt x="169732" y="285838"/>
                </a:lnTo>
                <a:cubicBezTo>
                  <a:pt x="169732" y="288355"/>
                  <a:pt x="167565" y="290153"/>
                  <a:pt x="165035" y="290153"/>
                </a:cubicBezTo>
                <a:cubicBezTo>
                  <a:pt x="162506" y="290153"/>
                  <a:pt x="160338" y="288355"/>
                  <a:pt x="160338" y="285838"/>
                </a:cubicBezTo>
                <a:lnTo>
                  <a:pt x="160338" y="217881"/>
                </a:lnTo>
                <a:cubicBezTo>
                  <a:pt x="160338" y="189116"/>
                  <a:pt x="178404" y="164306"/>
                  <a:pt x="204419" y="154598"/>
                </a:cubicBezTo>
                <a:cubicBezTo>
                  <a:pt x="193941" y="133384"/>
                  <a:pt x="167926" y="70461"/>
                  <a:pt x="206948" y="47449"/>
                </a:cubicBezTo>
                <a:cubicBezTo>
                  <a:pt x="214717" y="42774"/>
                  <a:pt x="223027" y="40437"/>
                  <a:pt x="231518" y="40482"/>
                </a:cubicBezTo>
                <a:close/>
                <a:moveTo>
                  <a:pt x="78045" y="30899"/>
                </a:moveTo>
                <a:cubicBezTo>
                  <a:pt x="69735" y="30899"/>
                  <a:pt x="62508" y="33771"/>
                  <a:pt x="56727" y="37003"/>
                </a:cubicBezTo>
                <a:cubicBezTo>
                  <a:pt x="33241" y="50287"/>
                  <a:pt x="9394" y="87270"/>
                  <a:pt x="9394" y="140050"/>
                </a:cubicBezTo>
                <a:cubicBezTo>
                  <a:pt x="9394" y="192830"/>
                  <a:pt x="36854" y="236634"/>
                  <a:pt x="63231" y="248483"/>
                </a:cubicBezTo>
                <a:cubicBezTo>
                  <a:pt x="71902" y="252432"/>
                  <a:pt x="84910" y="254946"/>
                  <a:pt x="96834" y="244174"/>
                </a:cubicBezTo>
                <a:cubicBezTo>
                  <a:pt x="125739" y="218682"/>
                  <a:pt x="93220" y="142563"/>
                  <a:pt x="93220" y="141845"/>
                </a:cubicBezTo>
                <a:cubicBezTo>
                  <a:pt x="92859" y="141845"/>
                  <a:pt x="93220" y="141845"/>
                  <a:pt x="92859" y="141486"/>
                </a:cubicBezTo>
                <a:cubicBezTo>
                  <a:pt x="88884" y="140768"/>
                  <a:pt x="84910" y="140409"/>
                  <a:pt x="80574" y="140409"/>
                </a:cubicBezTo>
                <a:cubicBezTo>
                  <a:pt x="68651" y="140409"/>
                  <a:pt x="59256" y="149744"/>
                  <a:pt x="59256" y="161234"/>
                </a:cubicBezTo>
                <a:cubicBezTo>
                  <a:pt x="59256" y="164106"/>
                  <a:pt x="57450" y="165901"/>
                  <a:pt x="54559" y="165901"/>
                </a:cubicBezTo>
                <a:cubicBezTo>
                  <a:pt x="52030" y="165901"/>
                  <a:pt x="49862" y="164106"/>
                  <a:pt x="49862" y="161234"/>
                </a:cubicBezTo>
                <a:cubicBezTo>
                  <a:pt x="49862" y="153335"/>
                  <a:pt x="53114" y="145795"/>
                  <a:pt x="58534" y="140409"/>
                </a:cubicBezTo>
                <a:lnTo>
                  <a:pt x="28544" y="140409"/>
                </a:lnTo>
                <a:cubicBezTo>
                  <a:pt x="26015" y="140409"/>
                  <a:pt x="23847" y="138255"/>
                  <a:pt x="23847" y="135741"/>
                </a:cubicBezTo>
                <a:cubicBezTo>
                  <a:pt x="23847" y="133228"/>
                  <a:pt x="26015" y="131074"/>
                  <a:pt x="28544" y="131074"/>
                </a:cubicBezTo>
                <a:lnTo>
                  <a:pt x="42274" y="131074"/>
                </a:lnTo>
                <a:cubicBezTo>
                  <a:pt x="36854" y="125329"/>
                  <a:pt x="33241" y="117430"/>
                  <a:pt x="33241" y="109172"/>
                </a:cubicBezTo>
                <a:cubicBezTo>
                  <a:pt x="33241" y="106658"/>
                  <a:pt x="35409" y="104504"/>
                  <a:pt x="37938" y="104504"/>
                </a:cubicBezTo>
                <a:cubicBezTo>
                  <a:pt x="40468" y="104504"/>
                  <a:pt x="42636" y="106658"/>
                  <a:pt x="42636" y="109172"/>
                </a:cubicBezTo>
                <a:cubicBezTo>
                  <a:pt x="42636" y="121020"/>
                  <a:pt x="52391" y="131074"/>
                  <a:pt x="64676" y="131074"/>
                </a:cubicBezTo>
                <a:lnTo>
                  <a:pt x="80574" y="131074"/>
                </a:lnTo>
                <a:cubicBezTo>
                  <a:pt x="85633" y="131074"/>
                  <a:pt x="90691" y="131792"/>
                  <a:pt x="95750" y="132510"/>
                </a:cubicBezTo>
                <a:cubicBezTo>
                  <a:pt x="104421" y="114916"/>
                  <a:pt x="129714" y="55673"/>
                  <a:pt x="97556" y="36284"/>
                </a:cubicBezTo>
                <a:cubicBezTo>
                  <a:pt x="90691" y="32335"/>
                  <a:pt x="84187" y="30899"/>
                  <a:pt x="78045" y="30899"/>
                </a:cubicBezTo>
                <a:close/>
                <a:moveTo>
                  <a:pt x="164924" y="28575"/>
                </a:moveTo>
                <a:cubicBezTo>
                  <a:pt x="167394" y="28575"/>
                  <a:pt x="169510" y="30735"/>
                  <a:pt x="169510" y="33255"/>
                </a:cubicBezTo>
                <a:lnTo>
                  <a:pt x="169510" y="155297"/>
                </a:lnTo>
                <a:cubicBezTo>
                  <a:pt x="169510" y="157817"/>
                  <a:pt x="167394" y="159977"/>
                  <a:pt x="164924" y="159977"/>
                </a:cubicBezTo>
                <a:cubicBezTo>
                  <a:pt x="162455" y="159977"/>
                  <a:pt x="160338" y="157817"/>
                  <a:pt x="160338" y="155297"/>
                </a:cubicBezTo>
                <a:lnTo>
                  <a:pt x="160338" y="33255"/>
                </a:lnTo>
                <a:cubicBezTo>
                  <a:pt x="160338" y="30735"/>
                  <a:pt x="162455" y="28575"/>
                  <a:pt x="164924" y="28575"/>
                </a:cubicBezTo>
                <a:close/>
                <a:moveTo>
                  <a:pt x="77684" y="21563"/>
                </a:moveTo>
                <a:cubicBezTo>
                  <a:pt x="86175" y="21474"/>
                  <a:pt x="94485" y="23718"/>
                  <a:pt x="102253" y="28385"/>
                </a:cubicBezTo>
                <a:cubicBezTo>
                  <a:pt x="140915" y="51724"/>
                  <a:pt x="114900" y="114557"/>
                  <a:pt x="105144" y="135382"/>
                </a:cubicBezTo>
                <a:cubicBezTo>
                  <a:pt x="130436" y="145436"/>
                  <a:pt x="148864" y="169851"/>
                  <a:pt x="148864" y="198575"/>
                </a:cubicBezTo>
                <a:lnTo>
                  <a:pt x="148864" y="266435"/>
                </a:lnTo>
                <a:cubicBezTo>
                  <a:pt x="148864" y="269308"/>
                  <a:pt x="146696" y="271103"/>
                  <a:pt x="144166" y="271103"/>
                </a:cubicBezTo>
                <a:cubicBezTo>
                  <a:pt x="141637" y="271103"/>
                  <a:pt x="139469" y="269308"/>
                  <a:pt x="139469" y="266435"/>
                </a:cubicBezTo>
                <a:lnTo>
                  <a:pt x="139469" y="198575"/>
                </a:lnTo>
                <a:cubicBezTo>
                  <a:pt x="139469" y="175237"/>
                  <a:pt x="125016" y="154771"/>
                  <a:pt x="104421" y="145436"/>
                </a:cubicBezTo>
                <a:cubicBezTo>
                  <a:pt x="112370" y="166620"/>
                  <a:pt x="131520" y="226222"/>
                  <a:pt x="102976" y="251355"/>
                </a:cubicBezTo>
                <a:cubicBezTo>
                  <a:pt x="95388" y="257818"/>
                  <a:pt x="86717" y="261050"/>
                  <a:pt x="77684" y="261050"/>
                </a:cubicBezTo>
                <a:cubicBezTo>
                  <a:pt x="71541" y="261050"/>
                  <a:pt x="65760" y="259972"/>
                  <a:pt x="59256" y="257100"/>
                </a:cubicBezTo>
                <a:cubicBezTo>
                  <a:pt x="30351" y="244174"/>
                  <a:pt x="0" y="198575"/>
                  <a:pt x="0" y="140050"/>
                </a:cubicBezTo>
                <a:cubicBezTo>
                  <a:pt x="0" y="90860"/>
                  <a:pt x="20956" y="46338"/>
                  <a:pt x="52030" y="28744"/>
                </a:cubicBezTo>
                <a:cubicBezTo>
                  <a:pt x="60521" y="24077"/>
                  <a:pt x="69193" y="21653"/>
                  <a:pt x="77684" y="21563"/>
                </a:cubicBezTo>
                <a:close/>
                <a:moveTo>
                  <a:pt x="142699" y="0"/>
                </a:moveTo>
                <a:cubicBezTo>
                  <a:pt x="145168" y="0"/>
                  <a:pt x="147285" y="1797"/>
                  <a:pt x="147285" y="4672"/>
                </a:cubicBezTo>
                <a:lnTo>
                  <a:pt x="147285" y="139790"/>
                </a:lnTo>
                <a:cubicBezTo>
                  <a:pt x="147285" y="142306"/>
                  <a:pt x="145168" y="144103"/>
                  <a:pt x="142699" y="144103"/>
                </a:cubicBezTo>
                <a:cubicBezTo>
                  <a:pt x="140230" y="144103"/>
                  <a:pt x="138113" y="142306"/>
                  <a:pt x="138113" y="139790"/>
                </a:cubicBezTo>
                <a:lnTo>
                  <a:pt x="138113" y="4672"/>
                </a:lnTo>
                <a:cubicBezTo>
                  <a:pt x="138113" y="1797"/>
                  <a:pt x="140230" y="0"/>
                  <a:pt x="14269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6" name="Freeform 410">
            <a:extLst>
              <a:ext uri="{FF2B5EF4-FFF2-40B4-BE49-F238E27FC236}">
                <a16:creationId xmlns:a16="http://schemas.microsoft.com/office/drawing/2014/main" id="{E567DE1C-8DCC-FA4E-A920-33DE250A49E4}"/>
              </a:ext>
            </a:extLst>
          </p:cNvPr>
          <p:cNvSpPr>
            <a:spLocks noChangeArrowheads="1"/>
          </p:cNvSpPr>
          <p:nvPr/>
        </p:nvSpPr>
        <p:spPr bwMode="auto">
          <a:xfrm>
            <a:off x="2834879" y="3271167"/>
            <a:ext cx="1537828" cy="1529950"/>
          </a:xfrm>
          <a:custGeom>
            <a:avLst/>
            <a:gdLst>
              <a:gd name="T0" fmla="*/ 129961 w 309202"/>
              <a:gd name="T1" fmla="*/ 242494 h 307616"/>
              <a:gd name="T2" fmla="*/ 159173 w 309202"/>
              <a:gd name="T3" fmla="*/ 256526 h 307616"/>
              <a:gd name="T4" fmla="*/ 172878 w 309202"/>
              <a:gd name="T5" fmla="*/ 227024 h 307616"/>
              <a:gd name="T6" fmla="*/ 292611 w 309202"/>
              <a:gd name="T7" fmla="*/ 130242 h 307616"/>
              <a:gd name="T8" fmla="*/ 287923 w 309202"/>
              <a:gd name="T9" fmla="*/ 177013 h 307616"/>
              <a:gd name="T10" fmla="*/ 295497 w 309202"/>
              <a:gd name="T11" fmla="*/ 181691 h 307616"/>
              <a:gd name="T12" fmla="*/ 300185 w 309202"/>
              <a:gd name="T13" fmla="*/ 134919 h 307616"/>
              <a:gd name="T14" fmla="*/ 292611 w 309202"/>
              <a:gd name="T15" fmla="*/ 130242 h 307616"/>
              <a:gd name="T16" fmla="*/ 9388 w 309202"/>
              <a:gd name="T17" fmla="*/ 77923 h 307616"/>
              <a:gd name="T18" fmla="*/ 159950 w 309202"/>
              <a:gd name="T19" fmla="*/ 77923 h 307616"/>
              <a:gd name="T20" fmla="*/ 88821 w 309202"/>
              <a:gd name="T21" fmla="*/ 58399 h 307616"/>
              <a:gd name="T22" fmla="*/ 80517 w 309202"/>
              <a:gd name="T23" fmla="*/ 58399 h 307616"/>
              <a:gd name="T24" fmla="*/ 47660 w 309202"/>
              <a:gd name="T25" fmla="*/ 30197 h 307616"/>
              <a:gd name="T26" fmla="*/ 121678 w 309202"/>
              <a:gd name="T27" fmla="*/ 30197 h 307616"/>
              <a:gd name="T28" fmla="*/ 87377 w 309202"/>
              <a:gd name="T29" fmla="*/ 181691 h 307616"/>
              <a:gd name="T30" fmla="*/ 82322 w 309202"/>
              <a:gd name="T31" fmla="*/ 181691 h 307616"/>
              <a:gd name="T32" fmla="*/ 47660 w 309202"/>
              <a:gd name="T33" fmla="*/ 30197 h 307616"/>
              <a:gd name="T34" fmla="*/ 231662 w 309202"/>
              <a:gd name="T35" fmla="*/ 0 h 307616"/>
              <a:gd name="T36" fmla="*/ 250056 w 309202"/>
              <a:gd name="T37" fmla="*/ 156866 h 307616"/>
              <a:gd name="T38" fmla="*/ 182255 w 309202"/>
              <a:gd name="T39" fmla="*/ 242494 h 307616"/>
              <a:gd name="T40" fmla="*/ 156289 w 309202"/>
              <a:gd name="T41" fmla="*/ 265880 h 307616"/>
              <a:gd name="T42" fmla="*/ 179370 w 309202"/>
              <a:gd name="T43" fmla="*/ 298620 h 307616"/>
              <a:gd name="T44" fmla="*/ 202450 w 309202"/>
              <a:gd name="T45" fmla="*/ 259044 h 307616"/>
              <a:gd name="T46" fmla="*/ 243204 w 309202"/>
              <a:gd name="T47" fmla="*/ 259044 h 307616"/>
              <a:gd name="T48" fmla="*/ 266285 w 309202"/>
              <a:gd name="T49" fmla="*/ 298620 h 307616"/>
              <a:gd name="T50" fmla="*/ 289366 w 309202"/>
              <a:gd name="T51" fmla="*/ 214072 h 307616"/>
              <a:gd name="T52" fmla="*/ 278186 w 309202"/>
              <a:gd name="T53" fmla="*/ 209394 h 307616"/>
              <a:gd name="T54" fmla="*/ 289366 w 309202"/>
              <a:gd name="T55" fmla="*/ 204717 h 307616"/>
              <a:gd name="T56" fmla="*/ 278186 w 309202"/>
              <a:gd name="T57" fmla="*/ 177013 h 307616"/>
              <a:gd name="T58" fmla="*/ 289366 w 309202"/>
              <a:gd name="T59" fmla="*/ 121247 h 307616"/>
              <a:gd name="T60" fmla="*/ 294054 w 309202"/>
              <a:gd name="T61" fmla="*/ 81311 h 307616"/>
              <a:gd name="T62" fmla="*/ 298742 w 309202"/>
              <a:gd name="T63" fmla="*/ 121247 h 307616"/>
              <a:gd name="T64" fmla="*/ 309562 w 309202"/>
              <a:gd name="T65" fmla="*/ 177013 h 307616"/>
              <a:gd name="T66" fmla="*/ 298742 w 309202"/>
              <a:gd name="T67" fmla="*/ 204717 h 307616"/>
              <a:gd name="T68" fmla="*/ 309562 w 309202"/>
              <a:gd name="T69" fmla="*/ 209394 h 307616"/>
              <a:gd name="T70" fmla="*/ 298742 w 309202"/>
              <a:gd name="T71" fmla="*/ 214072 h 307616"/>
              <a:gd name="T72" fmla="*/ 266285 w 309202"/>
              <a:gd name="T73" fmla="*/ 307975 h 307616"/>
              <a:gd name="T74" fmla="*/ 233827 w 309202"/>
              <a:gd name="T75" fmla="*/ 259044 h 307616"/>
              <a:gd name="T76" fmla="*/ 211827 w 309202"/>
              <a:gd name="T77" fmla="*/ 259044 h 307616"/>
              <a:gd name="T78" fmla="*/ 179370 w 309202"/>
              <a:gd name="T79" fmla="*/ 307975 h 307616"/>
              <a:gd name="T80" fmla="*/ 146551 w 309202"/>
              <a:gd name="T81" fmla="*/ 265880 h 307616"/>
              <a:gd name="T82" fmla="*/ 120584 w 309202"/>
              <a:gd name="T83" fmla="*/ 242494 h 307616"/>
              <a:gd name="T84" fmla="*/ 102913 w 309202"/>
              <a:gd name="T85" fmla="*/ 227024 h 307616"/>
              <a:gd name="T86" fmla="*/ 40161 w 309202"/>
              <a:gd name="T87" fmla="*/ 176654 h 307616"/>
              <a:gd name="T88" fmla="*/ 102913 w 309202"/>
              <a:gd name="T89" fmla="*/ 217669 h 307616"/>
              <a:gd name="T90" fmla="*/ 222287 w 309202"/>
              <a:gd name="T91" fmla="*/ 200400 h 307616"/>
              <a:gd name="T92" fmla="*/ 207139 w 309202"/>
              <a:gd name="T93" fmla="*/ 195722 h 307616"/>
              <a:gd name="T94" fmla="*/ 230221 w 309202"/>
              <a:gd name="T95" fmla="*/ 191045 h 307616"/>
              <a:gd name="T96" fmla="*/ 211827 w 309202"/>
              <a:gd name="T97" fmla="*/ 172336 h 307616"/>
              <a:gd name="T98" fmla="*/ 211827 w 309202"/>
              <a:gd name="T99" fmla="*/ 162982 h 307616"/>
              <a:gd name="T100" fmla="*/ 240679 w 309202"/>
              <a:gd name="T101" fmla="*/ 156866 h 307616"/>
              <a:gd name="T102" fmla="*/ 211827 w 309202"/>
              <a:gd name="T103" fmla="*/ 144633 h 307616"/>
              <a:gd name="T104" fmla="*/ 211827 w 309202"/>
              <a:gd name="T105" fmla="*/ 134919 h 307616"/>
              <a:gd name="T106" fmla="*/ 240679 w 309202"/>
              <a:gd name="T107" fmla="*/ 116210 h 307616"/>
              <a:gd name="T108" fmla="*/ 207139 w 309202"/>
              <a:gd name="T109" fmla="*/ 111892 h 307616"/>
              <a:gd name="T110" fmla="*/ 240679 w 309202"/>
              <a:gd name="T111" fmla="*/ 107216 h 307616"/>
              <a:gd name="T112" fmla="*/ 182615 w 309202"/>
              <a:gd name="T113" fmla="*/ 88507 h 307616"/>
              <a:gd name="T114" fmla="*/ 182615 w 309202"/>
              <a:gd name="T115" fmla="*/ 78793 h 307616"/>
              <a:gd name="T116" fmla="*/ 240679 w 309202"/>
              <a:gd name="T117" fmla="*/ 60443 h 307616"/>
              <a:gd name="T118" fmla="*/ 207139 w 309202"/>
              <a:gd name="T119" fmla="*/ 55766 h 307616"/>
              <a:gd name="T120" fmla="*/ 240679 w 309202"/>
              <a:gd name="T121" fmla="*/ 51090 h 307616"/>
              <a:gd name="T122" fmla="*/ 231662 w 309202"/>
              <a:gd name="T123" fmla="*/ 9354 h 307616"/>
              <a:gd name="T124" fmla="*/ 46652 w 309202"/>
              <a:gd name="T125" fmla="*/ 4677 h 30761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9202" h="307616">
                <a:moveTo>
                  <a:pt x="129810" y="226759"/>
                </a:moveTo>
                <a:lnTo>
                  <a:pt x="129810" y="242211"/>
                </a:lnTo>
                <a:cubicBezTo>
                  <a:pt x="129810" y="250117"/>
                  <a:pt x="136294" y="256227"/>
                  <a:pt x="143859" y="256227"/>
                </a:cubicBezTo>
                <a:lnTo>
                  <a:pt x="158988" y="256227"/>
                </a:lnTo>
                <a:cubicBezTo>
                  <a:pt x="166553" y="256227"/>
                  <a:pt x="172677" y="250117"/>
                  <a:pt x="172677" y="242211"/>
                </a:cubicBezTo>
                <a:lnTo>
                  <a:pt x="172677" y="226759"/>
                </a:lnTo>
                <a:lnTo>
                  <a:pt x="129810" y="226759"/>
                </a:lnTo>
                <a:close/>
                <a:moveTo>
                  <a:pt x="292271" y="130090"/>
                </a:moveTo>
                <a:cubicBezTo>
                  <a:pt x="289750" y="130090"/>
                  <a:pt x="287588" y="132246"/>
                  <a:pt x="287588" y="134762"/>
                </a:cubicBezTo>
                <a:lnTo>
                  <a:pt x="287588" y="176807"/>
                </a:lnTo>
                <a:cubicBezTo>
                  <a:pt x="287588" y="179323"/>
                  <a:pt x="289750" y="181479"/>
                  <a:pt x="292271" y="181479"/>
                </a:cubicBezTo>
                <a:lnTo>
                  <a:pt x="295153" y="181479"/>
                </a:lnTo>
                <a:cubicBezTo>
                  <a:pt x="297675" y="181479"/>
                  <a:pt x="299836" y="179323"/>
                  <a:pt x="299836" y="176807"/>
                </a:cubicBezTo>
                <a:lnTo>
                  <a:pt x="299836" y="134762"/>
                </a:lnTo>
                <a:cubicBezTo>
                  <a:pt x="299836" y="132246"/>
                  <a:pt x="297675" y="130090"/>
                  <a:pt x="295153" y="130090"/>
                </a:cubicBezTo>
                <a:lnTo>
                  <a:pt x="292271" y="130090"/>
                </a:lnTo>
                <a:close/>
                <a:moveTo>
                  <a:pt x="47605" y="39552"/>
                </a:moveTo>
                <a:cubicBezTo>
                  <a:pt x="26688" y="39552"/>
                  <a:pt x="9377" y="56886"/>
                  <a:pt x="9377" y="77832"/>
                </a:cubicBezTo>
                <a:cubicBezTo>
                  <a:pt x="9377" y="120446"/>
                  <a:pt x="71407" y="163422"/>
                  <a:pt x="84751" y="171728"/>
                </a:cubicBezTo>
                <a:cubicBezTo>
                  <a:pt x="98095" y="163422"/>
                  <a:pt x="159764" y="120446"/>
                  <a:pt x="159764" y="77832"/>
                </a:cubicBezTo>
                <a:cubicBezTo>
                  <a:pt x="159764" y="56886"/>
                  <a:pt x="142814" y="39552"/>
                  <a:pt x="121536" y="39552"/>
                </a:cubicBezTo>
                <a:cubicBezTo>
                  <a:pt x="108192" y="39552"/>
                  <a:pt x="95570" y="46774"/>
                  <a:pt x="88718" y="58331"/>
                </a:cubicBezTo>
                <a:cubicBezTo>
                  <a:pt x="87636" y="59775"/>
                  <a:pt x="86193" y="60859"/>
                  <a:pt x="84751" y="60859"/>
                </a:cubicBezTo>
                <a:cubicBezTo>
                  <a:pt x="82948" y="60859"/>
                  <a:pt x="81505" y="59775"/>
                  <a:pt x="80423" y="58331"/>
                </a:cubicBezTo>
                <a:cubicBezTo>
                  <a:pt x="73932" y="46774"/>
                  <a:pt x="61309" y="39552"/>
                  <a:pt x="47605" y="39552"/>
                </a:cubicBezTo>
                <a:close/>
                <a:moveTo>
                  <a:pt x="47605" y="30162"/>
                </a:moveTo>
                <a:cubicBezTo>
                  <a:pt x="62030" y="30162"/>
                  <a:pt x="75735" y="36663"/>
                  <a:pt x="84751" y="47858"/>
                </a:cubicBezTo>
                <a:cubicBezTo>
                  <a:pt x="93767" y="36663"/>
                  <a:pt x="107471" y="30162"/>
                  <a:pt x="121536" y="30162"/>
                </a:cubicBezTo>
                <a:cubicBezTo>
                  <a:pt x="147863" y="30162"/>
                  <a:pt x="169501" y="51469"/>
                  <a:pt x="169501" y="77832"/>
                </a:cubicBezTo>
                <a:cubicBezTo>
                  <a:pt x="169501" y="130558"/>
                  <a:pt x="90521" y="179312"/>
                  <a:pt x="87275" y="181479"/>
                </a:cubicBezTo>
                <a:cubicBezTo>
                  <a:pt x="86193" y="181840"/>
                  <a:pt x="85472" y="182201"/>
                  <a:pt x="84751" y="182201"/>
                </a:cubicBezTo>
                <a:cubicBezTo>
                  <a:pt x="83669" y="182201"/>
                  <a:pt x="82948" y="181840"/>
                  <a:pt x="82226" y="181479"/>
                </a:cubicBezTo>
                <a:cubicBezTo>
                  <a:pt x="78981" y="179312"/>
                  <a:pt x="0" y="130558"/>
                  <a:pt x="0" y="77832"/>
                </a:cubicBezTo>
                <a:cubicBezTo>
                  <a:pt x="0" y="51469"/>
                  <a:pt x="21639" y="30162"/>
                  <a:pt x="47605" y="30162"/>
                </a:cubicBezTo>
                <a:close/>
                <a:moveTo>
                  <a:pt x="51281" y="0"/>
                </a:moveTo>
                <a:lnTo>
                  <a:pt x="231393" y="0"/>
                </a:lnTo>
                <a:cubicBezTo>
                  <a:pt x="241480" y="0"/>
                  <a:pt x="249765" y="8265"/>
                  <a:pt x="249765" y="18687"/>
                </a:cubicBezTo>
                <a:lnTo>
                  <a:pt x="249765" y="156683"/>
                </a:lnTo>
                <a:cubicBezTo>
                  <a:pt x="249765" y="194416"/>
                  <a:pt x="219866" y="225321"/>
                  <a:pt x="182043" y="226399"/>
                </a:cubicBezTo>
                <a:lnTo>
                  <a:pt x="182043" y="242211"/>
                </a:lnTo>
                <a:cubicBezTo>
                  <a:pt x="182043" y="255149"/>
                  <a:pt x="171596" y="265570"/>
                  <a:pt x="158988" y="265570"/>
                </a:cubicBezTo>
                <a:lnTo>
                  <a:pt x="156107" y="265570"/>
                </a:lnTo>
                <a:lnTo>
                  <a:pt x="156107" y="275273"/>
                </a:lnTo>
                <a:cubicBezTo>
                  <a:pt x="156107" y="287851"/>
                  <a:pt x="166193" y="298272"/>
                  <a:pt x="179161" y="298272"/>
                </a:cubicBezTo>
                <a:cubicBezTo>
                  <a:pt x="191769" y="298272"/>
                  <a:pt x="202215" y="287851"/>
                  <a:pt x="202215" y="275273"/>
                </a:cubicBezTo>
                <a:lnTo>
                  <a:pt x="202215" y="258742"/>
                </a:lnTo>
                <a:cubicBezTo>
                  <a:pt x="202215" y="247602"/>
                  <a:pt x="211221" y="238618"/>
                  <a:pt x="222388" y="238618"/>
                </a:cubicBezTo>
                <a:cubicBezTo>
                  <a:pt x="233555" y="238618"/>
                  <a:pt x="242921" y="247602"/>
                  <a:pt x="242921" y="258742"/>
                </a:cubicBezTo>
                <a:lnTo>
                  <a:pt x="242921" y="275273"/>
                </a:lnTo>
                <a:cubicBezTo>
                  <a:pt x="242921" y="287851"/>
                  <a:pt x="253367" y="298272"/>
                  <a:pt x="265975" y="298272"/>
                </a:cubicBezTo>
                <a:cubicBezTo>
                  <a:pt x="278583" y="298272"/>
                  <a:pt x="289029" y="287851"/>
                  <a:pt x="289029" y="275273"/>
                </a:cubicBezTo>
                <a:lnTo>
                  <a:pt x="289029" y="213822"/>
                </a:lnTo>
                <a:lnTo>
                  <a:pt x="282906" y="213822"/>
                </a:lnTo>
                <a:cubicBezTo>
                  <a:pt x="280024" y="213822"/>
                  <a:pt x="277862" y="211666"/>
                  <a:pt x="277862" y="209150"/>
                </a:cubicBezTo>
                <a:cubicBezTo>
                  <a:pt x="277862" y="206634"/>
                  <a:pt x="280024" y="204478"/>
                  <a:pt x="282906" y="204478"/>
                </a:cubicBezTo>
                <a:lnTo>
                  <a:pt x="289029" y="204478"/>
                </a:lnTo>
                <a:lnTo>
                  <a:pt x="289029" y="190104"/>
                </a:lnTo>
                <a:cubicBezTo>
                  <a:pt x="282545" y="188666"/>
                  <a:pt x="277862" y="183276"/>
                  <a:pt x="277862" y="176807"/>
                </a:cubicBezTo>
                <a:lnTo>
                  <a:pt x="277862" y="134762"/>
                </a:lnTo>
                <a:cubicBezTo>
                  <a:pt x="277862" y="127934"/>
                  <a:pt x="282545" y="122543"/>
                  <a:pt x="289029" y="121106"/>
                </a:cubicBezTo>
                <a:lnTo>
                  <a:pt x="289029" y="86247"/>
                </a:lnTo>
                <a:cubicBezTo>
                  <a:pt x="289029" y="83373"/>
                  <a:pt x="291191" y="81216"/>
                  <a:pt x="293712" y="81216"/>
                </a:cubicBezTo>
                <a:cubicBezTo>
                  <a:pt x="296234" y="81216"/>
                  <a:pt x="298395" y="83373"/>
                  <a:pt x="298395" y="86247"/>
                </a:cubicBezTo>
                <a:lnTo>
                  <a:pt x="298395" y="121106"/>
                </a:lnTo>
                <a:cubicBezTo>
                  <a:pt x="304519" y="122543"/>
                  <a:pt x="309202" y="127934"/>
                  <a:pt x="309202" y="134762"/>
                </a:cubicBezTo>
                <a:lnTo>
                  <a:pt x="309202" y="176807"/>
                </a:lnTo>
                <a:cubicBezTo>
                  <a:pt x="309202" y="183276"/>
                  <a:pt x="304519" y="188666"/>
                  <a:pt x="298395" y="190104"/>
                </a:cubicBezTo>
                <a:lnTo>
                  <a:pt x="298395" y="204478"/>
                </a:lnTo>
                <a:lnTo>
                  <a:pt x="304519" y="204478"/>
                </a:lnTo>
                <a:cubicBezTo>
                  <a:pt x="307041" y="204478"/>
                  <a:pt x="309202" y="206634"/>
                  <a:pt x="309202" y="209150"/>
                </a:cubicBezTo>
                <a:cubicBezTo>
                  <a:pt x="309202" y="211666"/>
                  <a:pt x="307041" y="213822"/>
                  <a:pt x="304519" y="213822"/>
                </a:cubicBezTo>
                <a:lnTo>
                  <a:pt x="298395" y="213822"/>
                </a:lnTo>
                <a:lnTo>
                  <a:pt x="298395" y="275273"/>
                </a:lnTo>
                <a:cubicBezTo>
                  <a:pt x="298395" y="293241"/>
                  <a:pt x="283626" y="307616"/>
                  <a:pt x="265975" y="307616"/>
                </a:cubicBezTo>
                <a:cubicBezTo>
                  <a:pt x="247964" y="307616"/>
                  <a:pt x="233555" y="293241"/>
                  <a:pt x="233555" y="275273"/>
                </a:cubicBezTo>
                <a:lnTo>
                  <a:pt x="233555" y="258742"/>
                </a:lnTo>
                <a:cubicBezTo>
                  <a:pt x="233555" y="252633"/>
                  <a:pt x="228512" y="247961"/>
                  <a:pt x="222388" y="247961"/>
                </a:cubicBezTo>
                <a:cubicBezTo>
                  <a:pt x="216264" y="247961"/>
                  <a:pt x="211581" y="252633"/>
                  <a:pt x="211581" y="258742"/>
                </a:cubicBezTo>
                <a:lnTo>
                  <a:pt x="211581" y="275273"/>
                </a:lnTo>
                <a:cubicBezTo>
                  <a:pt x="211581" y="293241"/>
                  <a:pt x="196812" y="307616"/>
                  <a:pt x="179161" y="307616"/>
                </a:cubicBezTo>
                <a:cubicBezTo>
                  <a:pt x="161150" y="307616"/>
                  <a:pt x="146381" y="293241"/>
                  <a:pt x="146381" y="275273"/>
                </a:cubicBezTo>
                <a:lnTo>
                  <a:pt x="146381" y="265570"/>
                </a:lnTo>
                <a:lnTo>
                  <a:pt x="143859" y="265570"/>
                </a:lnTo>
                <a:cubicBezTo>
                  <a:pt x="130891" y="265570"/>
                  <a:pt x="120444" y="255149"/>
                  <a:pt x="120444" y="242211"/>
                </a:cubicBezTo>
                <a:lnTo>
                  <a:pt x="120444" y="226759"/>
                </a:lnTo>
                <a:lnTo>
                  <a:pt x="102793" y="226759"/>
                </a:lnTo>
                <a:cubicBezTo>
                  <a:pt x="73615" y="226759"/>
                  <a:pt x="48039" y="209150"/>
                  <a:pt x="37233" y="182557"/>
                </a:cubicBezTo>
                <a:cubicBezTo>
                  <a:pt x="36512" y="180041"/>
                  <a:pt x="37593" y="177526"/>
                  <a:pt x="40114" y="176448"/>
                </a:cubicBezTo>
                <a:cubicBezTo>
                  <a:pt x="42636" y="175370"/>
                  <a:pt x="45158" y="176448"/>
                  <a:pt x="46238" y="178963"/>
                </a:cubicBezTo>
                <a:cubicBezTo>
                  <a:pt x="55244" y="202322"/>
                  <a:pt x="77578" y="217415"/>
                  <a:pt x="102793" y="217415"/>
                </a:cubicBezTo>
                <a:lnTo>
                  <a:pt x="179881" y="217415"/>
                </a:lnTo>
                <a:cubicBezTo>
                  <a:pt x="196091" y="217415"/>
                  <a:pt x="211221" y="210587"/>
                  <a:pt x="222028" y="200166"/>
                </a:cubicBezTo>
                <a:lnTo>
                  <a:pt x="211581" y="200166"/>
                </a:lnTo>
                <a:cubicBezTo>
                  <a:pt x="209060" y="200166"/>
                  <a:pt x="206898" y="198010"/>
                  <a:pt x="206898" y="195494"/>
                </a:cubicBezTo>
                <a:cubicBezTo>
                  <a:pt x="206898" y="192619"/>
                  <a:pt x="209060" y="190822"/>
                  <a:pt x="211581" y="190822"/>
                </a:cubicBezTo>
                <a:lnTo>
                  <a:pt x="229953" y="190822"/>
                </a:lnTo>
                <a:cubicBezTo>
                  <a:pt x="233915" y="185073"/>
                  <a:pt x="236797" y="178963"/>
                  <a:pt x="238238" y="172135"/>
                </a:cubicBezTo>
                <a:lnTo>
                  <a:pt x="211581" y="172135"/>
                </a:lnTo>
                <a:cubicBezTo>
                  <a:pt x="209060" y="172135"/>
                  <a:pt x="206898" y="169979"/>
                  <a:pt x="206898" y="167464"/>
                </a:cubicBezTo>
                <a:cubicBezTo>
                  <a:pt x="206898" y="164948"/>
                  <a:pt x="209060" y="162792"/>
                  <a:pt x="211581" y="162792"/>
                </a:cubicBezTo>
                <a:lnTo>
                  <a:pt x="240399" y="162792"/>
                </a:lnTo>
                <a:cubicBezTo>
                  <a:pt x="240399" y="160995"/>
                  <a:pt x="240399" y="158839"/>
                  <a:pt x="240399" y="156683"/>
                </a:cubicBezTo>
                <a:lnTo>
                  <a:pt x="240399" y="144464"/>
                </a:lnTo>
                <a:lnTo>
                  <a:pt x="211581" y="144464"/>
                </a:lnTo>
                <a:cubicBezTo>
                  <a:pt x="209060" y="144464"/>
                  <a:pt x="206898" y="141949"/>
                  <a:pt x="206898" y="139433"/>
                </a:cubicBezTo>
                <a:cubicBezTo>
                  <a:pt x="206898" y="136918"/>
                  <a:pt x="209060" y="134762"/>
                  <a:pt x="211581" y="134762"/>
                </a:cubicBezTo>
                <a:lnTo>
                  <a:pt x="240399" y="134762"/>
                </a:lnTo>
                <a:lnTo>
                  <a:pt x="240399" y="116075"/>
                </a:lnTo>
                <a:lnTo>
                  <a:pt x="211581" y="116075"/>
                </a:lnTo>
                <a:cubicBezTo>
                  <a:pt x="209060" y="116075"/>
                  <a:pt x="206898" y="113918"/>
                  <a:pt x="206898" y="111762"/>
                </a:cubicBezTo>
                <a:cubicBezTo>
                  <a:pt x="206898" y="108887"/>
                  <a:pt x="209060" y="107091"/>
                  <a:pt x="211581" y="107091"/>
                </a:cubicBezTo>
                <a:lnTo>
                  <a:pt x="240399" y="107091"/>
                </a:lnTo>
                <a:lnTo>
                  <a:pt x="240399" y="88404"/>
                </a:lnTo>
                <a:lnTo>
                  <a:pt x="182403" y="88404"/>
                </a:lnTo>
                <a:cubicBezTo>
                  <a:pt x="179881" y="88404"/>
                  <a:pt x="177720" y="86247"/>
                  <a:pt x="177720" y="83373"/>
                </a:cubicBezTo>
                <a:cubicBezTo>
                  <a:pt x="177720" y="80857"/>
                  <a:pt x="179881" y="78701"/>
                  <a:pt x="182403" y="78701"/>
                </a:cubicBezTo>
                <a:lnTo>
                  <a:pt x="240399" y="78701"/>
                </a:lnTo>
                <a:lnTo>
                  <a:pt x="240399" y="60373"/>
                </a:lnTo>
                <a:lnTo>
                  <a:pt x="211581" y="60373"/>
                </a:lnTo>
                <a:cubicBezTo>
                  <a:pt x="209060" y="60373"/>
                  <a:pt x="206898" y="58217"/>
                  <a:pt x="206898" y="55701"/>
                </a:cubicBezTo>
                <a:cubicBezTo>
                  <a:pt x="206898" y="53186"/>
                  <a:pt x="209060" y="51030"/>
                  <a:pt x="211581" y="51030"/>
                </a:cubicBezTo>
                <a:lnTo>
                  <a:pt x="240399" y="51030"/>
                </a:lnTo>
                <a:lnTo>
                  <a:pt x="240399" y="18687"/>
                </a:lnTo>
                <a:cubicBezTo>
                  <a:pt x="240399" y="13296"/>
                  <a:pt x="236437" y="9343"/>
                  <a:pt x="231393" y="9343"/>
                </a:cubicBezTo>
                <a:lnTo>
                  <a:pt x="51281" y="9343"/>
                </a:lnTo>
                <a:cubicBezTo>
                  <a:pt x="48760" y="9343"/>
                  <a:pt x="46598" y="7187"/>
                  <a:pt x="46598" y="4672"/>
                </a:cubicBezTo>
                <a:cubicBezTo>
                  <a:pt x="46598" y="2156"/>
                  <a:pt x="48760" y="0"/>
                  <a:pt x="5128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7" name="Freeform 418">
            <a:extLst>
              <a:ext uri="{FF2B5EF4-FFF2-40B4-BE49-F238E27FC236}">
                <a16:creationId xmlns:a16="http://schemas.microsoft.com/office/drawing/2014/main" id="{EC82E849-0088-E047-ADA4-67C2A6200935}"/>
              </a:ext>
            </a:extLst>
          </p:cNvPr>
          <p:cNvSpPr>
            <a:spLocks noChangeArrowheads="1"/>
          </p:cNvSpPr>
          <p:nvPr/>
        </p:nvSpPr>
        <p:spPr bwMode="auto">
          <a:xfrm>
            <a:off x="2925834" y="11117462"/>
            <a:ext cx="1356450" cy="1537834"/>
          </a:xfrm>
          <a:custGeom>
            <a:avLst/>
            <a:gdLst>
              <a:gd name="T0" fmla="*/ 212638 w 272691"/>
              <a:gd name="T1" fmla="*/ 285728 h 309203"/>
              <a:gd name="T2" fmla="*/ 165140 w 272691"/>
              <a:gd name="T3" fmla="*/ 276546 h 309203"/>
              <a:gd name="T4" fmla="*/ 160548 w 272691"/>
              <a:gd name="T5" fmla="*/ 281137 h 309203"/>
              <a:gd name="T6" fmla="*/ 122044 w 272691"/>
              <a:gd name="T7" fmla="*/ 281137 h 309203"/>
              <a:gd name="T8" fmla="*/ 117452 w 272691"/>
              <a:gd name="T9" fmla="*/ 276546 h 309203"/>
              <a:gd name="T10" fmla="*/ 85282 w 272691"/>
              <a:gd name="T11" fmla="*/ 300203 h 309203"/>
              <a:gd name="T12" fmla="*/ 263698 w 272691"/>
              <a:gd name="T13" fmla="*/ 262768 h 309203"/>
              <a:gd name="T14" fmla="*/ 220618 w 272691"/>
              <a:gd name="T15" fmla="*/ 220918 h 309203"/>
              <a:gd name="T16" fmla="*/ 190722 w 272691"/>
              <a:gd name="T17" fmla="*/ 230101 h 309203"/>
              <a:gd name="T18" fmla="*/ 135412 w 272691"/>
              <a:gd name="T19" fmla="*/ 220918 h 309203"/>
              <a:gd name="T20" fmla="*/ 169789 w 272691"/>
              <a:gd name="T21" fmla="*/ 230101 h 309203"/>
              <a:gd name="T22" fmla="*/ 135412 w 272691"/>
              <a:gd name="T23" fmla="*/ 220918 h 309203"/>
              <a:gd name="T24" fmla="*/ 244437 w 272691"/>
              <a:gd name="T25" fmla="*/ 190720 h 309203"/>
              <a:gd name="T26" fmla="*/ 214594 w 272691"/>
              <a:gd name="T27" fmla="*/ 190720 h 309203"/>
              <a:gd name="T28" fmla="*/ 196778 w 272691"/>
              <a:gd name="T29" fmla="*/ 185953 h 309203"/>
              <a:gd name="T30" fmla="*/ 171642 w 272691"/>
              <a:gd name="T31" fmla="*/ 195148 h 309203"/>
              <a:gd name="T32" fmla="*/ 190702 w 272691"/>
              <a:gd name="T33" fmla="*/ 150987 h 309203"/>
              <a:gd name="T34" fmla="*/ 239714 w 272691"/>
              <a:gd name="T35" fmla="*/ 160170 h 309203"/>
              <a:gd name="T36" fmla="*/ 190702 w 272691"/>
              <a:gd name="T37" fmla="*/ 150987 h 309203"/>
              <a:gd name="T38" fmla="*/ 89419 w 272691"/>
              <a:gd name="T39" fmla="*/ 149705 h 309203"/>
              <a:gd name="T40" fmla="*/ 110934 w 272691"/>
              <a:gd name="T41" fmla="*/ 159492 h 309203"/>
              <a:gd name="T42" fmla="*/ 84678 w 272691"/>
              <a:gd name="T43" fmla="*/ 185590 h 309203"/>
              <a:gd name="T44" fmla="*/ 58786 w 272691"/>
              <a:gd name="T45" fmla="*/ 159492 h 309203"/>
              <a:gd name="T46" fmla="*/ 80302 w 272691"/>
              <a:gd name="T47" fmla="*/ 149705 h 309203"/>
              <a:gd name="T48" fmla="*/ 195104 w 272691"/>
              <a:gd name="T49" fmla="*/ 114433 h 309203"/>
              <a:gd name="T50" fmla="*/ 239719 w 272691"/>
              <a:gd name="T51" fmla="*/ 123615 h 309203"/>
              <a:gd name="T52" fmla="*/ 195104 w 272691"/>
              <a:gd name="T53" fmla="*/ 114433 h 309203"/>
              <a:gd name="T54" fmla="*/ 84680 w 272691"/>
              <a:gd name="T55" fmla="*/ 220053 h 309203"/>
              <a:gd name="T56" fmla="*/ 89023 w 272691"/>
              <a:gd name="T57" fmla="*/ 107441 h 309203"/>
              <a:gd name="T58" fmla="*/ 181170 w 272691"/>
              <a:gd name="T59" fmla="*/ 79467 h 309203"/>
              <a:gd name="T60" fmla="*/ 239707 w 272691"/>
              <a:gd name="T61" fmla="*/ 88650 h 309203"/>
              <a:gd name="T62" fmla="*/ 181170 w 272691"/>
              <a:gd name="T63" fmla="*/ 79467 h 309203"/>
              <a:gd name="T64" fmla="*/ 121955 w 272691"/>
              <a:gd name="T65" fmla="*/ 79467 h 309203"/>
              <a:gd name="T66" fmla="*/ 84680 w 272691"/>
              <a:gd name="T67" fmla="*/ 230096 h 309203"/>
              <a:gd name="T68" fmla="*/ 47769 w 272691"/>
              <a:gd name="T69" fmla="*/ 79467 h 309203"/>
              <a:gd name="T70" fmla="*/ 209649 w 272691"/>
              <a:gd name="T71" fmla="*/ 33022 h 309203"/>
              <a:gd name="T72" fmla="*/ 141443 w 272691"/>
              <a:gd name="T73" fmla="*/ 23840 h 309203"/>
              <a:gd name="T74" fmla="*/ 188827 w 272691"/>
              <a:gd name="T75" fmla="*/ 33022 h 309203"/>
              <a:gd name="T76" fmla="*/ 141443 w 272691"/>
              <a:gd name="T77" fmla="*/ 23840 h 309203"/>
              <a:gd name="T78" fmla="*/ 66578 w 272691"/>
              <a:gd name="T79" fmla="*/ 46794 h 309203"/>
              <a:gd name="T80" fmla="*/ 245353 w 272691"/>
              <a:gd name="T81" fmla="*/ 9359 h 309203"/>
              <a:gd name="T82" fmla="*/ 245353 w 272691"/>
              <a:gd name="T83" fmla="*/ 0 h 309203"/>
              <a:gd name="T84" fmla="*/ 245353 w 272691"/>
              <a:gd name="T85" fmla="*/ 309562 h 309203"/>
              <a:gd name="T86" fmla="*/ 57225 w 272691"/>
              <a:gd name="T87" fmla="*/ 239371 h 309203"/>
              <a:gd name="T88" fmla="*/ 66578 w 272691"/>
              <a:gd name="T89" fmla="*/ 253048 h 309203"/>
              <a:gd name="T90" fmla="*/ 66578 w 272691"/>
              <a:gd name="T91" fmla="*/ 56513 h 309203"/>
              <a:gd name="T92" fmla="*/ 57225 w 272691"/>
              <a:gd name="T93" fmla="*/ 65512 h 30920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72691" h="309203">
                <a:moveTo>
                  <a:pt x="212358" y="276225"/>
                </a:moveTo>
                <a:cubicBezTo>
                  <a:pt x="214923" y="276225"/>
                  <a:pt x="217121" y="278342"/>
                  <a:pt x="217121" y="280811"/>
                </a:cubicBezTo>
                <a:cubicBezTo>
                  <a:pt x="217121" y="283281"/>
                  <a:pt x="214923" y="285397"/>
                  <a:pt x="212358" y="285397"/>
                </a:cubicBezTo>
                <a:cubicBezTo>
                  <a:pt x="209794" y="285397"/>
                  <a:pt x="207962" y="283281"/>
                  <a:pt x="207962" y="280811"/>
                </a:cubicBezTo>
                <a:cubicBezTo>
                  <a:pt x="207962" y="278342"/>
                  <a:pt x="209794" y="276225"/>
                  <a:pt x="212358" y="276225"/>
                </a:cubicBezTo>
                <a:close/>
                <a:moveTo>
                  <a:pt x="164923" y="276225"/>
                </a:moveTo>
                <a:cubicBezTo>
                  <a:pt x="167745" y="276225"/>
                  <a:pt x="169509" y="278342"/>
                  <a:pt x="169509" y="280811"/>
                </a:cubicBezTo>
                <a:cubicBezTo>
                  <a:pt x="169509" y="283281"/>
                  <a:pt x="167745" y="285397"/>
                  <a:pt x="164923" y="285397"/>
                </a:cubicBezTo>
                <a:cubicBezTo>
                  <a:pt x="162454" y="285397"/>
                  <a:pt x="160337" y="283281"/>
                  <a:pt x="160337" y="280811"/>
                </a:cubicBezTo>
                <a:cubicBezTo>
                  <a:pt x="160337" y="278342"/>
                  <a:pt x="162454" y="276225"/>
                  <a:pt x="164923" y="276225"/>
                </a:cubicBezTo>
                <a:close/>
                <a:moveTo>
                  <a:pt x="117298" y="276225"/>
                </a:moveTo>
                <a:cubicBezTo>
                  <a:pt x="119767" y="276225"/>
                  <a:pt x="121884" y="278342"/>
                  <a:pt x="121884" y="280811"/>
                </a:cubicBezTo>
                <a:cubicBezTo>
                  <a:pt x="121884" y="283281"/>
                  <a:pt x="119767" y="285397"/>
                  <a:pt x="117298" y="285397"/>
                </a:cubicBezTo>
                <a:cubicBezTo>
                  <a:pt x="114829" y="285397"/>
                  <a:pt x="112712" y="283281"/>
                  <a:pt x="112712" y="280811"/>
                </a:cubicBezTo>
                <a:cubicBezTo>
                  <a:pt x="112712" y="278342"/>
                  <a:pt x="114829" y="276225"/>
                  <a:pt x="117298" y="276225"/>
                </a:cubicBezTo>
                <a:close/>
                <a:moveTo>
                  <a:pt x="66490" y="262463"/>
                </a:moveTo>
                <a:lnTo>
                  <a:pt x="66490" y="281518"/>
                </a:lnTo>
                <a:cubicBezTo>
                  <a:pt x="66490" y="291585"/>
                  <a:pt x="75112" y="299855"/>
                  <a:pt x="85170" y="299855"/>
                </a:cubicBezTo>
                <a:lnTo>
                  <a:pt x="245030" y="299855"/>
                </a:lnTo>
                <a:cubicBezTo>
                  <a:pt x="255088" y="299855"/>
                  <a:pt x="263351" y="291585"/>
                  <a:pt x="263351" y="281518"/>
                </a:cubicBezTo>
                <a:lnTo>
                  <a:pt x="263351" y="262463"/>
                </a:lnTo>
                <a:lnTo>
                  <a:pt x="66490" y="262463"/>
                </a:lnTo>
                <a:close/>
                <a:moveTo>
                  <a:pt x="190471" y="220662"/>
                </a:moveTo>
                <a:lnTo>
                  <a:pt x="220328" y="220662"/>
                </a:lnTo>
                <a:cubicBezTo>
                  <a:pt x="222876" y="220662"/>
                  <a:pt x="225061" y="222779"/>
                  <a:pt x="225061" y="225601"/>
                </a:cubicBezTo>
                <a:cubicBezTo>
                  <a:pt x="225061" y="228070"/>
                  <a:pt x="222876" y="229834"/>
                  <a:pt x="220328" y="229834"/>
                </a:cubicBezTo>
                <a:lnTo>
                  <a:pt x="190471" y="229834"/>
                </a:lnTo>
                <a:cubicBezTo>
                  <a:pt x="187922" y="229834"/>
                  <a:pt x="185737" y="228070"/>
                  <a:pt x="185737" y="225601"/>
                </a:cubicBezTo>
                <a:cubicBezTo>
                  <a:pt x="185737" y="222779"/>
                  <a:pt x="187922" y="220662"/>
                  <a:pt x="190471" y="220662"/>
                </a:cubicBezTo>
                <a:close/>
                <a:moveTo>
                  <a:pt x="135234" y="220662"/>
                </a:moveTo>
                <a:lnTo>
                  <a:pt x="169566" y="220662"/>
                </a:lnTo>
                <a:cubicBezTo>
                  <a:pt x="172095" y="220662"/>
                  <a:pt x="174263" y="222779"/>
                  <a:pt x="174263" y="225601"/>
                </a:cubicBezTo>
                <a:cubicBezTo>
                  <a:pt x="174263" y="228070"/>
                  <a:pt x="172095" y="229834"/>
                  <a:pt x="169566" y="229834"/>
                </a:cubicBezTo>
                <a:lnTo>
                  <a:pt x="135234" y="229834"/>
                </a:lnTo>
                <a:cubicBezTo>
                  <a:pt x="132343" y="229834"/>
                  <a:pt x="130175" y="228070"/>
                  <a:pt x="130175" y="225601"/>
                </a:cubicBezTo>
                <a:cubicBezTo>
                  <a:pt x="130175" y="222779"/>
                  <a:pt x="132343" y="220662"/>
                  <a:pt x="135234" y="220662"/>
                </a:cubicBezTo>
                <a:close/>
                <a:moveTo>
                  <a:pt x="218980" y="185737"/>
                </a:moveTo>
                <a:lnTo>
                  <a:pt x="239448" y="185737"/>
                </a:lnTo>
                <a:cubicBezTo>
                  <a:pt x="241962" y="185737"/>
                  <a:pt x="244116" y="187778"/>
                  <a:pt x="244116" y="190499"/>
                </a:cubicBezTo>
                <a:cubicBezTo>
                  <a:pt x="244116" y="192881"/>
                  <a:pt x="241962" y="194922"/>
                  <a:pt x="239448" y="194922"/>
                </a:cubicBezTo>
                <a:lnTo>
                  <a:pt x="218980" y="194922"/>
                </a:lnTo>
                <a:cubicBezTo>
                  <a:pt x="216467" y="194922"/>
                  <a:pt x="214312" y="192881"/>
                  <a:pt x="214312" y="190499"/>
                </a:cubicBezTo>
                <a:cubicBezTo>
                  <a:pt x="214312" y="187778"/>
                  <a:pt x="216467" y="185737"/>
                  <a:pt x="218980" y="185737"/>
                </a:cubicBezTo>
                <a:close/>
                <a:moveTo>
                  <a:pt x="171416" y="185737"/>
                </a:moveTo>
                <a:lnTo>
                  <a:pt x="196519" y="185737"/>
                </a:lnTo>
                <a:cubicBezTo>
                  <a:pt x="199066" y="185737"/>
                  <a:pt x="201248" y="187778"/>
                  <a:pt x="201248" y="190499"/>
                </a:cubicBezTo>
                <a:cubicBezTo>
                  <a:pt x="201248" y="192881"/>
                  <a:pt x="199066" y="194922"/>
                  <a:pt x="196519" y="194922"/>
                </a:cubicBezTo>
                <a:lnTo>
                  <a:pt x="171416" y="194922"/>
                </a:lnTo>
                <a:cubicBezTo>
                  <a:pt x="168506" y="194922"/>
                  <a:pt x="166687" y="192881"/>
                  <a:pt x="166687" y="190499"/>
                </a:cubicBezTo>
                <a:cubicBezTo>
                  <a:pt x="166687" y="187778"/>
                  <a:pt x="168506" y="185737"/>
                  <a:pt x="171416" y="185737"/>
                </a:cubicBezTo>
                <a:close/>
                <a:moveTo>
                  <a:pt x="190451" y="150812"/>
                </a:moveTo>
                <a:lnTo>
                  <a:pt x="239399" y="150812"/>
                </a:lnTo>
                <a:cubicBezTo>
                  <a:pt x="241937" y="150812"/>
                  <a:pt x="244113" y="152929"/>
                  <a:pt x="244113" y="155398"/>
                </a:cubicBezTo>
                <a:cubicBezTo>
                  <a:pt x="244113" y="157867"/>
                  <a:pt x="241937" y="159984"/>
                  <a:pt x="239399" y="159984"/>
                </a:cubicBezTo>
                <a:lnTo>
                  <a:pt x="190451" y="159984"/>
                </a:lnTo>
                <a:cubicBezTo>
                  <a:pt x="187913" y="159984"/>
                  <a:pt x="185737" y="157867"/>
                  <a:pt x="185737" y="155398"/>
                </a:cubicBezTo>
                <a:cubicBezTo>
                  <a:pt x="185737" y="152929"/>
                  <a:pt x="187913" y="150812"/>
                  <a:pt x="190451" y="150812"/>
                </a:cubicBezTo>
                <a:close/>
                <a:moveTo>
                  <a:pt x="84567" y="123825"/>
                </a:moveTo>
                <a:cubicBezTo>
                  <a:pt x="87480" y="123825"/>
                  <a:pt x="89301" y="125997"/>
                  <a:pt x="89301" y="128532"/>
                </a:cubicBezTo>
                <a:lnTo>
                  <a:pt x="89301" y="149531"/>
                </a:lnTo>
                <a:lnTo>
                  <a:pt x="110788" y="149531"/>
                </a:lnTo>
                <a:cubicBezTo>
                  <a:pt x="113338" y="149531"/>
                  <a:pt x="115523" y="151703"/>
                  <a:pt x="115523" y="154600"/>
                </a:cubicBezTo>
                <a:cubicBezTo>
                  <a:pt x="115523" y="157134"/>
                  <a:pt x="113338" y="159307"/>
                  <a:pt x="110788" y="159307"/>
                </a:cubicBezTo>
                <a:lnTo>
                  <a:pt x="89301" y="159307"/>
                </a:lnTo>
                <a:lnTo>
                  <a:pt x="89301" y="180668"/>
                </a:lnTo>
                <a:cubicBezTo>
                  <a:pt x="89301" y="183202"/>
                  <a:pt x="87480" y="185375"/>
                  <a:pt x="84567" y="185375"/>
                </a:cubicBezTo>
                <a:cubicBezTo>
                  <a:pt x="82382" y="185375"/>
                  <a:pt x="80196" y="183202"/>
                  <a:pt x="80196" y="180668"/>
                </a:cubicBezTo>
                <a:lnTo>
                  <a:pt x="80196" y="159307"/>
                </a:lnTo>
                <a:lnTo>
                  <a:pt x="58709" y="159307"/>
                </a:lnTo>
                <a:cubicBezTo>
                  <a:pt x="56160" y="159307"/>
                  <a:pt x="53975" y="157134"/>
                  <a:pt x="53975" y="154600"/>
                </a:cubicBezTo>
                <a:cubicBezTo>
                  <a:pt x="53975" y="151703"/>
                  <a:pt x="56160" y="149531"/>
                  <a:pt x="58709" y="149531"/>
                </a:cubicBezTo>
                <a:lnTo>
                  <a:pt x="80196" y="149531"/>
                </a:lnTo>
                <a:lnTo>
                  <a:pt x="80196" y="128532"/>
                </a:lnTo>
                <a:cubicBezTo>
                  <a:pt x="80196" y="125997"/>
                  <a:pt x="82382" y="123825"/>
                  <a:pt x="84567" y="123825"/>
                </a:cubicBezTo>
                <a:close/>
                <a:moveTo>
                  <a:pt x="194847" y="114300"/>
                </a:moveTo>
                <a:lnTo>
                  <a:pt x="239404" y="114300"/>
                </a:lnTo>
                <a:cubicBezTo>
                  <a:pt x="241939" y="114300"/>
                  <a:pt x="244113" y="116417"/>
                  <a:pt x="244113" y="119239"/>
                </a:cubicBezTo>
                <a:cubicBezTo>
                  <a:pt x="244113" y="121708"/>
                  <a:pt x="241939" y="123472"/>
                  <a:pt x="239404" y="123472"/>
                </a:cubicBezTo>
                <a:lnTo>
                  <a:pt x="194847" y="123472"/>
                </a:lnTo>
                <a:cubicBezTo>
                  <a:pt x="192674" y="123472"/>
                  <a:pt x="190500" y="121708"/>
                  <a:pt x="190500" y="119239"/>
                </a:cubicBezTo>
                <a:cubicBezTo>
                  <a:pt x="190500" y="116417"/>
                  <a:pt x="192674" y="114300"/>
                  <a:pt x="194847" y="114300"/>
                </a:cubicBezTo>
                <a:close/>
                <a:moveTo>
                  <a:pt x="47706" y="88689"/>
                </a:moveTo>
                <a:cubicBezTo>
                  <a:pt x="26744" y="88689"/>
                  <a:pt x="9396" y="105525"/>
                  <a:pt x="9396" y="126660"/>
                </a:cubicBezTo>
                <a:cubicBezTo>
                  <a:pt x="9396" y="168931"/>
                  <a:pt x="71559" y="211201"/>
                  <a:pt x="84569" y="219798"/>
                </a:cubicBezTo>
                <a:cubicBezTo>
                  <a:pt x="98303" y="211201"/>
                  <a:pt x="160104" y="168931"/>
                  <a:pt x="160104" y="126660"/>
                </a:cubicBezTo>
                <a:cubicBezTo>
                  <a:pt x="160104" y="105525"/>
                  <a:pt x="142756" y="88689"/>
                  <a:pt x="121795" y="88689"/>
                </a:cubicBezTo>
                <a:cubicBezTo>
                  <a:pt x="108422" y="88689"/>
                  <a:pt x="95773" y="95853"/>
                  <a:pt x="88906" y="107316"/>
                </a:cubicBezTo>
                <a:cubicBezTo>
                  <a:pt x="87099" y="110182"/>
                  <a:pt x="82401" y="110182"/>
                  <a:pt x="80594" y="107316"/>
                </a:cubicBezTo>
                <a:cubicBezTo>
                  <a:pt x="73727" y="95853"/>
                  <a:pt x="61078" y="88689"/>
                  <a:pt x="47706" y="88689"/>
                </a:cubicBezTo>
                <a:close/>
                <a:moveTo>
                  <a:pt x="180932" y="79375"/>
                </a:moveTo>
                <a:lnTo>
                  <a:pt x="239392" y="79375"/>
                </a:lnTo>
                <a:cubicBezTo>
                  <a:pt x="241933" y="79375"/>
                  <a:pt x="244112" y="81139"/>
                  <a:pt x="244112" y="83961"/>
                </a:cubicBezTo>
                <a:cubicBezTo>
                  <a:pt x="244112" y="86430"/>
                  <a:pt x="241933" y="88547"/>
                  <a:pt x="239392" y="88547"/>
                </a:cubicBezTo>
                <a:lnTo>
                  <a:pt x="180932" y="88547"/>
                </a:lnTo>
                <a:cubicBezTo>
                  <a:pt x="178390" y="88547"/>
                  <a:pt x="176212" y="86430"/>
                  <a:pt x="176212" y="83961"/>
                </a:cubicBezTo>
                <a:cubicBezTo>
                  <a:pt x="176212" y="81139"/>
                  <a:pt x="178390" y="79375"/>
                  <a:pt x="180932" y="79375"/>
                </a:cubicBezTo>
                <a:close/>
                <a:moveTo>
                  <a:pt x="47706" y="79375"/>
                </a:moveTo>
                <a:cubicBezTo>
                  <a:pt x="62162" y="79375"/>
                  <a:pt x="75896" y="85823"/>
                  <a:pt x="84569" y="96928"/>
                </a:cubicBezTo>
                <a:cubicBezTo>
                  <a:pt x="93966" y="85823"/>
                  <a:pt x="107338" y="79375"/>
                  <a:pt x="121795" y="79375"/>
                </a:cubicBezTo>
                <a:cubicBezTo>
                  <a:pt x="148177" y="79375"/>
                  <a:pt x="169500" y="100510"/>
                  <a:pt x="169500" y="126660"/>
                </a:cubicBezTo>
                <a:cubicBezTo>
                  <a:pt x="169500" y="178961"/>
                  <a:pt x="90713" y="227321"/>
                  <a:pt x="87461" y="229471"/>
                </a:cubicBezTo>
                <a:cubicBezTo>
                  <a:pt x="86377" y="229829"/>
                  <a:pt x="85654" y="229829"/>
                  <a:pt x="84569" y="229829"/>
                </a:cubicBezTo>
                <a:cubicBezTo>
                  <a:pt x="83847" y="229829"/>
                  <a:pt x="83124" y="229829"/>
                  <a:pt x="82401" y="229471"/>
                </a:cubicBezTo>
                <a:cubicBezTo>
                  <a:pt x="79148" y="227321"/>
                  <a:pt x="0" y="178961"/>
                  <a:pt x="0" y="126660"/>
                </a:cubicBezTo>
                <a:cubicBezTo>
                  <a:pt x="0" y="100510"/>
                  <a:pt x="21684" y="79375"/>
                  <a:pt x="47706" y="79375"/>
                </a:cubicBezTo>
                <a:close/>
                <a:moveTo>
                  <a:pt x="209373" y="23812"/>
                </a:moveTo>
                <a:cubicBezTo>
                  <a:pt x="211843" y="23812"/>
                  <a:pt x="213959" y="25929"/>
                  <a:pt x="213959" y="28751"/>
                </a:cubicBezTo>
                <a:cubicBezTo>
                  <a:pt x="213959" y="31220"/>
                  <a:pt x="211843" y="32984"/>
                  <a:pt x="209373" y="32984"/>
                </a:cubicBezTo>
                <a:cubicBezTo>
                  <a:pt x="206904" y="32984"/>
                  <a:pt x="204787" y="31220"/>
                  <a:pt x="204787" y="28751"/>
                </a:cubicBezTo>
                <a:cubicBezTo>
                  <a:pt x="204787" y="25929"/>
                  <a:pt x="206904" y="23812"/>
                  <a:pt x="209373" y="23812"/>
                </a:cubicBezTo>
                <a:close/>
                <a:moveTo>
                  <a:pt x="141257" y="23812"/>
                </a:moveTo>
                <a:lnTo>
                  <a:pt x="188579" y="23812"/>
                </a:lnTo>
                <a:cubicBezTo>
                  <a:pt x="191127" y="23812"/>
                  <a:pt x="193311" y="25929"/>
                  <a:pt x="193311" y="28751"/>
                </a:cubicBezTo>
                <a:cubicBezTo>
                  <a:pt x="193311" y="31220"/>
                  <a:pt x="191127" y="32984"/>
                  <a:pt x="188579" y="32984"/>
                </a:cubicBezTo>
                <a:lnTo>
                  <a:pt x="141257" y="32984"/>
                </a:lnTo>
                <a:cubicBezTo>
                  <a:pt x="138709" y="32984"/>
                  <a:pt x="136525" y="31220"/>
                  <a:pt x="136525" y="28751"/>
                </a:cubicBezTo>
                <a:cubicBezTo>
                  <a:pt x="136525" y="25929"/>
                  <a:pt x="138709" y="23812"/>
                  <a:pt x="141257" y="23812"/>
                </a:cubicBezTo>
                <a:close/>
                <a:moveTo>
                  <a:pt x="85170" y="9348"/>
                </a:moveTo>
                <a:cubicBezTo>
                  <a:pt x="75112" y="9348"/>
                  <a:pt x="66490" y="17617"/>
                  <a:pt x="66490" y="27684"/>
                </a:cubicBezTo>
                <a:lnTo>
                  <a:pt x="66490" y="46740"/>
                </a:lnTo>
                <a:lnTo>
                  <a:pt x="263351" y="46740"/>
                </a:lnTo>
                <a:lnTo>
                  <a:pt x="263351" y="27684"/>
                </a:lnTo>
                <a:cubicBezTo>
                  <a:pt x="263351" y="17617"/>
                  <a:pt x="255088" y="9348"/>
                  <a:pt x="245030" y="9348"/>
                </a:cubicBezTo>
                <a:lnTo>
                  <a:pt x="85170" y="9348"/>
                </a:lnTo>
                <a:close/>
                <a:moveTo>
                  <a:pt x="85170" y="0"/>
                </a:moveTo>
                <a:lnTo>
                  <a:pt x="245030" y="0"/>
                </a:lnTo>
                <a:cubicBezTo>
                  <a:pt x="260118" y="0"/>
                  <a:pt x="272691" y="12584"/>
                  <a:pt x="272691" y="27684"/>
                </a:cubicBezTo>
                <a:lnTo>
                  <a:pt x="272691" y="281518"/>
                </a:lnTo>
                <a:cubicBezTo>
                  <a:pt x="272691" y="296978"/>
                  <a:pt x="260118" y="309203"/>
                  <a:pt x="245030" y="309203"/>
                </a:cubicBezTo>
                <a:lnTo>
                  <a:pt x="85170" y="309203"/>
                </a:lnTo>
                <a:cubicBezTo>
                  <a:pt x="69723" y="309203"/>
                  <a:pt x="57150" y="296978"/>
                  <a:pt x="57150" y="281518"/>
                </a:cubicBezTo>
                <a:lnTo>
                  <a:pt x="57150" y="239093"/>
                </a:lnTo>
                <a:cubicBezTo>
                  <a:pt x="57150" y="236576"/>
                  <a:pt x="59305" y="234419"/>
                  <a:pt x="61820" y="234419"/>
                </a:cubicBezTo>
                <a:cubicBezTo>
                  <a:pt x="64694" y="234419"/>
                  <a:pt x="66490" y="236576"/>
                  <a:pt x="66490" y="239093"/>
                </a:cubicBezTo>
                <a:lnTo>
                  <a:pt x="66490" y="252755"/>
                </a:lnTo>
                <a:lnTo>
                  <a:pt x="263351" y="252755"/>
                </a:lnTo>
                <a:lnTo>
                  <a:pt x="263351" y="56447"/>
                </a:lnTo>
                <a:lnTo>
                  <a:pt x="66490" y="56447"/>
                </a:lnTo>
                <a:lnTo>
                  <a:pt x="66490" y="65436"/>
                </a:lnTo>
                <a:cubicBezTo>
                  <a:pt x="66490" y="68312"/>
                  <a:pt x="64694" y="70110"/>
                  <a:pt x="61820" y="70110"/>
                </a:cubicBezTo>
                <a:cubicBezTo>
                  <a:pt x="59305" y="70110"/>
                  <a:pt x="57150" y="68312"/>
                  <a:pt x="57150" y="65436"/>
                </a:cubicBezTo>
                <a:lnTo>
                  <a:pt x="57150" y="27684"/>
                </a:lnTo>
                <a:cubicBezTo>
                  <a:pt x="57150" y="12584"/>
                  <a:pt x="69723" y="0"/>
                  <a:pt x="8517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8" name="Freeform 417">
            <a:extLst>
              <a:ext uri="{FF2B5EF4-FFF2-40B4-BE49-F238E27FC236}">
                <a16:creationId xmlns:a16="http://schemas.microsoft.com/office/drawing/2014/main" id="{580307C3-2163-FB43-8B3F-CBA906CEA2F6}"/>
              </a:ext>
            </a:extLst>
          </p:cNvPr>
          <p:cNvSpPr>
            <a:spLocks noChangeArrowheads="1"/>
          </p:cNvSpPr>
          <p:nvPr/>
        </p:nvSpPr>
        <p:spPr bwMode="auto">
          <a:xfrm>
            <a:off x="3048071" y="8493045"/>
            <a:ext cx="1111976" cy="1537834"/>
          </a:xfrm>
          <a:custGeom>
            <a:avLst/>
            <a:gdLst>
              <a:gd name="T0" fmla="*/ 84708 w 223477"/>
              <a:gd name="T1" fmla="*/ 201215 h 309203"/>
              <a:gd name="T2" fmla="*/ 113257 w 223477"/>
              <a:gd name="T3" fmla="*/ 209854 h 309203"/>
              <a:gd name="T4" fmla="*/ 113257 w 223477"/>
              <a:gd name="T5" fmla="*/ 192576 h 309203"/>
              <a:gd name="T6" fmla="*/ 28255 w 223477"/>
              <a:gd name="T7" fmla="*/ 135094 h 309203"/>
              <a:gd name="T8" fmla="*/ 28255 w 223477"/>
              <a:gd name="T9" fmla="*/ 144263 h 309203"/>
              <a:gd name="T10" fmla="*/ 28255 w 223477"/>
              <a:gd name="T11" fmla="*/ 135094 h 309203"/>
              <a:gd name="T12" fmla="*/ 9353 w 223477"/>
              <a:gd name="T13" fmla="*/ 138610 h 309203"/>
              <a:gd name="T14" fmla="*/ 47126 w 223477"/>
              <a:gd name="T15" fmla="*/ 138610 h 309203"/>
              <a:gd name="T16" fmla="*/ 85260 w 223477"/>
              <a:gd name="T17" fmla="*/ 58805 h 309203"/>
              <a:gd name="T18" fmla="*/ 158647 w 223477"/>
              <a:gd name="T19" fmla="*/ 63458 h 309203"/>
              <a:gd name="T20" fmla="*/ 85260 w 223477"/>
              <a:gd name="T21" fmla="*/ 68110 h 309203"/>
              <a:gd name="T22" fmla="*/ 56121 w 223477"/>
              <a:gd name="T23" fmla="*/ 138610 h 309203"/>
              <a:gd name="T24" fmla="*/ 0 w 223477"/>
              <a:gd name="T25" fmla="*/ 138610 h 309203"/>
              <a:gd name="T26" fmla="*/ 85260 w 223477"/>
              <a:gd name="T27" fmla="*/ 58805 h 309203"/>
              <a:gd name="T28" fmla="*/ 35563 w 223477"/>
              <a:gd name="T29" fmla="*/ 18721 h 309203"/>
              <a:gd name="T30" fmla="*/ 54020 w 223477"/>
              <a:gd name="T31" fmla="*/ 18721 h 309203"/>
              <a:gd name="T32" fmla="*/ 162404 w 223477"/>
              <a:gd name="T33" fmla="*/ 9359 h 309203"/>
              <a:gd name="T34" fmla="*/ 162404 w 223477"/>
              <a:gd name="T35" fmla="*/ 28437 h 309203"/>
              <a:gd name="T36" fmla="*/ 167825 w 223477"/>
              <a:gd name="T37" fmla="*/ 26637 h 309203"/>
              <a:gd name="T38" fmla="*/ 162404 w 223477"/>
              <a:gd name="T39" fmla="*/ 9359 h 309203"/>
              <a:gd name="T40" fmla="*/ 181195 w 223477"/>
              <a:gd name="T41" fmla="*/ 18718 h 309203"/>
              <a:gd name="T42" fmla="*/ 183364 w 223477"/>
              <a:gd name="T43" fmla="*/ 60113 h 309203"/>
              <a:gd name="T44" fmla="*/ 131326 w 223477"/>
              <a:gd name="T45" fmla="*/ 200496 h 309203"/>
              <a:gd name="T46" fmla="*/ 113257 w 223477"/>
              <a:gd name="T47" fmla="*/ 219213 h 309203"/>
              <a:gd name="T48" fmla="*/ 108197 w 223477"/>
              <a:gd name="T49" fmla="*/ 283285 h 309203"/>
              <a:gd name="T50" fmla="*/ 141806 w 223477"/>
              <a:gd name="T51" fmla="*/ 283285 h 309203"/>
              <a:gd name="T52" fmla="*/ 164572 w 223477"/>
              <a:gd name="T53" fmla="*/ 215613 h 309203"/>
              <a:gd name="T54" fmla="*/ 187339 w 223477"/>
              <a:gd name="T55" fmla="*/ 258448 h 309203"/>
              <a:gd name="T56" fmla="*/ 214443 w 223477"/>
              <a:gd name="T57" fmla="*/ 258448 h 309203"/>
              <a:gd name="T58" fmla="*/ 198181 w 223477"/>
              <a:gd name="T59" fmla="*/ 82430 h 309203"/>
              <a:gd name="T60" fmla="*/ 204685 w 223477"/>
              <a:gd name="T61" fmla="*/ 75591 h 309203"/>
              <a:gd name="T62" fmla="*/ 223838 w 223477"/>
              <a:gd name="T63" fmla="*/ 258448 h 309203"/>
              <a:gd name="T64" fmla="*/ 177943 w 223477"/>
              <a:gd name="T65" fmla="*/ 258448 h 309203"/>
              <a:gd name="T66" fmla="*/ 164572 w 223477"/>
              <a:gd name="T67" fmla="*/ 225332 h 309203"/>
              <a:gd name="T68" fmla="*/ 151201 w 223477"/>
              <a:gd name="T69" fmla="*/ 283285 h 309203"/>
              <a:gd name="T70" fmla="*/ 98801 w 223477"/>
              <a:gd name="T71" fmla="*/ 283285 h 309203"/>
              <a:gd name="T72" fmla="*/ 93381 w 223477"/>
              <a:gd name="T73" fmla="*/ 219213 h 309203"/>
              <a:gd name="T74" fmla="*/ 75311 w 223477"/>
              <a:gd name="T75" fmla="*/ 200496 h 309203"/>
              <a:gd name="T76" fmla="*/ 51099 w 223477"/>
              <a:gd name="T77" fmla="*/ 179978 h 309203"/>
              <a:gd name="T78" fmla="*/ 78203 w 223477"/>
              <a:gd name="T79" fmla="*/ 191856 h 309203"/>
              <a:gd name="T80" fmla="*/ 113257 w 223477"/>
              <a:gd name="T81" fmla="*/ 183217 h 309203"/>
              <a:gd name="T82" fmla="*/ 173969 w 223477"/>
              <a:gd name="T83" fmla="*/ 126345 h 309203"/>
              <a:gd name="T84" fmla="*/ 168186 w 223477"/>
              <a:gd name="T85" fmla="*/ 36355 h 309203"/>
              <a:gd name="T86" fmla="*/ 143613 w 223477"/>
              <a:gd name="T87" fmla="*/ 18718 h 309203"/>
              <a:gd name="T88" fmla="*/ 44791 w 223477"/>
              <a:gd name="T89" fmla="*/ 0 h 309203"/>
              <a:gd name="T90" fmla="*/ 44791 w 223477"/>
              <a:gd name="T91" fmla="*/ 37441 h 309203"/>
              <a:gd name="T92" fmla="*/ 33079 w 223477"/>
              <a:gd name="T93" fmla="*/ 60123 h 309203"/>
              <a:gd name="T94" fmla="*/ 23851 w 223477"/>
              <a:gd name="T95" fmla="*/ 60123 h 309203"/>
              <a:gd name="T96" fmla="*/ 26335 w 223477"/>
              <a:gd name="T97" fmla="*/ 18721 h 30920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23477" h="309203">
                <a:moveTo>
                  <a:pt x="93230" y="192353"/>
                </a:moveTo>
                <a:cubicBezTo>
                  <a:pt x="88540" y="192353"/>
                  <a:pt x="84571" y="196308"/>
                  <a:pt x="84571" y="200982"/>
                </a:cubicBezTo>
                <a:cubicBezTo>
                  <a:pt x="84571" y="205656"/>
                  <a:pt x="88540" y="209611"/>
                  <a:pt x="93230" y="209611"/>
                </a:cubicBezTo>
                <a:lnTo>
                  <a:pt x="113074" y="209611"/>
                </a:lnTo>
                <a:cubicBezTo>
                  <a:pt x="118125" y="209611"/>
                  <a:pt x="121733" y="205656"/>
                  <a:pt x="121733" y="200982"/>
                </a:cubicBezTo>
                <a:cubicBezTo>
                  <a:pt x="121733" y="196308"/>
                  <a:pt x="118125" y="192353"/>
                  <a:pt x="113074" y="192353"/>
                </a:cubicBezTo>
                <a:lnTo>
                  <a:pt x="93230" y="192353"/>
                </a:lnTo>
                <a:close/>
                <a:moveTo>
                  <a:pt x="28209" y="134937"/>
                </a:moveTo>
                <a:cubicBezTo>
                  <a:pt x="30773" y="134937"/>
                  <a:pt x="32972" y="136769"/>
                  <a:pt x="32972" y="139333"/>
                </a:cubicBezTo>
                <a:cubicBezTo>
                  <a:pt x="32972" y="141898"/>
                  <a:pt x="30773" y="144096"/>
                  <a:pt x="28209" y="144096"/>
                </a:cubicBezTo>
                <a:cubicBezTo>
                  <a:pt x="26011" y="144096"/>
                  <a:pt x="23813" y="141898"/>
                  <a:pt x="23813" y="139333"/>
                </a:cubicBezTo>
                <a:cubicBezTo>
                  <a:pt x="23813" y="136769"/>
                  <a:pt x="26011" y="134937"/>
                  <a:pt x="28209" y="134937"/>
                </a:cubicBezTo>
                <a:close/>
                <a:moveTo>
                  <a:pt x="28015" y="119861"/>
                </a:moveTo>
                <a:cubicBezTo>
                  <a:pt x="17958" y="119861"/>
                  <a:pt x="9338" y="128082"/>
                  <a:pt x="9338" y="138449"/>
                </a:cubicBezTo>
                <a:cubicBezTo>
                  <a:pt x="9338" y="148815"/>
                  <a:pt x="17958" y="157036"/>
                  <a:pt x="28015" y="157036"/>
                </a:cubicBezTo>
                <a:cubicBezTo>
                  <a:pt x="38430" y="157036"/>
                  <a:pt x="47050" y="148815"/>
                  <a:pt x="47050" y="138449"/>
                </a:cubicBezTo>
                <a:cubicBezTo>
                  <a:pt x="47050" y="128082"/>
                  <a:pt x="38430" y="119861"/>
                  <a:pt x="28015" y="119861"/>
                </a:cubicBezTo>
                <a:close/>
                <a:moveTo>
                  <a:pt x="85122" y="58737"/>
                </a:moveTo>
                <a:lnTo>
                  <a:pt x="153722" y="58737"/>
                </a:lnTo>
                <a:cubicBezTo>
                  <a:pt x="156236" y="58737"/>
                  <a:pt x="158391" y="60882"/>
                  <a:pt x="158391" y="63384"/>
                </a:cubicBezTo>
                <a:cubicBezTo>
                  <a:pt x="158391" y="65886"/>
                  <a:pt x="156236" y="68031"/>
                  <a:pt x="153722" y="68031"/>
                </a:cubicBezTo>
                <a:lnTo>
                  <a:pt x="85122" y="68031"/>
                </a:lnTo>
                <a:cubicBezTo>
                  <a:pt x="59262" y="68031"/>
                  <a:pt x="37712" y="86618"/>
                  <a:pt x="33402" y="111282"/>
                </a:cubicBezTo>
                <a:cubicBezTo>
                  <a:pt x="46332" y="113784"/>
                  <a:pt x="56030" y="125223"/>
                  <a:pt x="56030" y="138449"/>
                </a:cubicBezTo>
                <a:cubicBezTo>
                  <a:pt x="56030" y="154176"/>
                  <a:pt x="43818" y="166330"/>
                  <a:pt x="28015" y="166330"/>
                </a:cubicBezTo>
                <a:cubicBezTo>
                  <a:pt x="12571" y="166330"/>
                  <a:pt x="0" y="154176"/>
                  <a:pt x="0" y="138449"/>
                </a:cubicBezTo>
                <a:cubicBezTo>
                  <a:pt x="0" y="124508"/>
                  <a:pt x="10775" y="113070"/>
                  <a:pt x="24423" y="110925"/>
                </a:cubicBezTo>
                <a:cubicBezTo>
                  <a:pt x="28733" y="81256"/>
                  <a:pt x="54234" y="58737"/>
                  <a:pt x="85122" y="58737"/>
                </a:cubicBezTo>
                <a:close/>
                <a:moveTo>
                  <a:pt x="44719" y="9350"/>
                </a:moveTo>
                <a:cubicBezTo>
                  <a:pt x="39759" y="9350"/>
                  <a:pt x="35506" y="13665"/>
                  <a:pt x="35506" y="18699"/>
                </a:cubicBezTo>
                <a:cubicBezTo>
                  <a:pt x="35506" y="24093"/>
                  <a:pt x="39759" y="28408"/>
                  <a:pt x="44719" y="28408"/>
                </a:cubicBezTo>
                <a:cubicBezTo>
                  <a:pt x="49681" y="28408"/>
                  <a:pt x="53933" y="24093"/>
                  <a:pt x="53933" y="18699"/>
                </a:cubicBezTo>
                <a:cubicBezTo>
                  <a:pt x="53933" y="13665"/>
                  <a:pt x="49681" y="9350"/>
                  <a:pt x="44719" y="9350"/>
                </a:cubicBezTo>
                <a:close/>
                <a:moveTo>
                  <a:pt x="162142" y="9348"/>
                </a:moveTo>
                <a:cubicBezTo>
                  <a:pt x="156730" y="9348"/>
                  <a:pt x="152761" y="13663"/>
                  <a:pt x="152761" y="18696"/>
                </a:cubicBezTo>
                <a:cubicBezTo>
                  <a:pt x="152761" y="24089"/>
                  <a:pt x="156730" y="28404"/>
                  <a:pt x="162142" y="28404"/>
                </a:cubicBezTo>
                <a:cubicBezTo>
                  <a:pt x="163946" y="28404"/>
                  <a:pt x="165750" y="27685"/>
                  <a:pt x="167193" y="26606"/>
                </a:cubicBezTo>
                <a:cubicBezTo>
                  <a:pt x="167554" y="26606"/>
                  <a:pt x="167554" y="26606"/>
                  <a:pt x="167554" y="26606"/>
                </a:cubicBezTo>
                <a:cubicBezTo>
                  <a:pt x="169719" y="24808"/>
                  <a:pt x="171523" y="21932"/>
                  <a:pt x="171523" y="18696"/>
                </a:cubicBezTo>
                <a:cubicBezTo>
                  <a:pt x="171523" y="13663"/>
                  <a:pt x="167193" y="9348"/>
                  <a:pt x="162142" y="9348"/>
                </a:cubicBezTo>
                <a:close/>
                <a:moveTo>
                  <a:pt x="162142" y="0"/>
                </a:moveTo>
                <a:cubicBezTo>
                  <a:pt x="172605" y="0"/>
                  <a:pt x="180903" y="8269"/>
                  <a:pt x="180903" y="18696"/>
                </a:cubicBezTo>
                <a:cubicBezTo>
                  <a:pt x="180903" y="23730"/>
                  <a:pt x="178739" y="28044"/>
                  <a:pt x="175852" y="31280"/>
                </a:cubicBezTo>
                <a:cubicBezTo>
                  <a:pt x="180903" y="40268"/>
                  <a:pt x="183068" y="49976"/>
                  <a:pt x="183068" y="60043"/>
                </a:cubicBezTo>
                <a:lnTo>
                  <a:pt x="183068" y="126198"/>
                </a:lnTo>
                <a:cubicBezTo>
                  <a:pt x="183068" y="159994"/>
                  <a:pt x="161421" y="189117"/>
                  <a:pt x="131114" y="200263"/>
                </a:cubicBezTo>
                <a:cubicBezTo>
                  <a:pt x="131114" y="200622"/>
                  <a:pt x="131114" y="200622"/>
                  <a:pt x="131114" y="200982"/>
                </a:cubicBezTo>
                <a:cubicBezTo>
                  <a:pt x="131114" y="211049"/>
                  <a:pt x="123176" y="218959"/>
                  <a:pt x="113074" y="218959"/>
                </a:cubicBezTo>
                <a:lnTo>
                  <a:pt x="108023" y="218959"/>
                </a:lnTo>
                <a:lnTo>
                  <a:pt x="108023" y="282956"/>
                </a:lnTo>
                <a:cubicBezTo>
                  <a:pt x="108023" y="292304"/>
                  <a:pt x="115599" y="299855"/>
                  <a:pt x="124980" y="299855"/>
                </a:cubicBezTo>
                <a:cubicBezTo>
                  <a:pt x="134000" y="299855"/>
                  <a:pt x="141577" y="292304"/>
                  <a:pt x="141577" y="282956"/>
                </a:cubicBezTo>
                <a:lnTo>
                  <a:pt x="141577" y="238014"/>
                </a:lnTo>
                <a:cubicBezTo>
                  <a:pt x="141577" y="225790"/>
                  <a:pt x="151679" y="215363"/>
                  <a:pt x="164307" y="215363"/>
                </a:cubicBezTo>
                <a:cubicBezTo>
                  <a:pt x="176574" y="215363"/>
                  <a:pt x="187037" y="225790"/>
                  <a:pt x="187037" y="238014"/>
                </a:cubicBezTo>
                <a:lnTo>
                  <a:pt x="187037" y="258148"/>
                </a:lnTo>
                <a:cubicBezTo>
                  <a:pt x="187037" y="265699"/>
                  <a:pt x="193171" y="271811"/>
                  <a:pt x="200386" y="271811"/>
                </a:cubicBezTo>
                <a:cubicBezTo>
                  <a:pt x="207963" y="271811"/>
                  <a:pt x="214097" y="265699"/>
                  <a:pt x="214097" y="258148"/>
                </a:cubicBezTo>
                <a:lnTo>
                  <a:pt x="214097" y="120086"/>
                </a:lnTo>
                <a:cubicBezTo>
                  <a:pt x="214097" y="105704"/>
                  <a:pt x="208324" y="92042"/>
                  <a:pt x="197861" y="82334"/>
                </a:cubicBezTo>
                <a:cubicBezTo>
                  <a:pt x="195696" y="80537"/>
                  <a:pt x="195696" y="77660"/>
                  <a:pt x="197500" y="75863"/>
                </a:cubicBezTo>
                <a:cubicBezTo>
                  <a:pt x="199304" y="73705"/>
                  <a:pt x="202551" y="73705"/>
                  <a:pt x="204355" y="75503"/>
                </a:cubicBezTo>
                <a:cubicBezTo>
                  <a:pt x="216622" y="87368"/>
                  <a:pt x="223477" y="103187"/>
                  <a:pt x="223477" y="120086"/>
                </a:cubicBezTo>
                <a:lnTo>
                  <a:pt x="223477" y="258148"/>
                </a:lnTo>
                <a:cubicBezTo>
                  <a:pt x="223477" y="270732"/>
                  <a:pt x="213375" y="280799"/>
                  <a:pt x="200386" y="280799"/>
                </a:cubicBezTo>
                <a:cubicBezTo>
                  <a:pt x="187759" y="280799"/>
                  <a:pt x="177656" y="270732"/>
                  <a:pt x="177656" y="258148"/>
                </a:cubicBezTo>
                <a:lnTo>
                  <a:pt x="177656" y="238014"/>
                </a:lnTo>
                <a:cubicBezTo>
                  <a:pt x="177656" y="230823"/>
                  <a:pt x="171523" y="225071"/>
                  <a:pt x="164307" y="225071"/>
                </a:cubicBezTo>
                <a:cubicBezTo>
                  <a:pt x="156730" y="225071"/>
                  <a:pt x="150957" y="230823"/>
                  <a:pt x="150957" y="238014"/>
                </a:cubicBezTo>
                <a:lnTo>
                  <a:pt x="150957" y="282956"/>
                </a:lnTo>
                <a:cubicBezTo>
                  <a:pt x="150957" y="297338"/>
                  <a:pt x="139412" y="309203"/>
                  <a:pt x="124980" y="309203"/>
                </a:cubicBezTo>
                <a:cubicBezTo>
                  <a:pt x="110548" y="309203"/>
                  <a:pt x="98642" y="297338"/>
                  <a:pt x="98642" y="282956"/>
                </a:cubicBezTo>
                <a:lnTo>
                  <a:pt x="98642" y="218959"/>
                </a:lnTo>
                <a:lnTo>
                  <a:pt x="93230" y="218959"/>
                </a:lnTo>
                <a:cubicBezTo>
                  <a:pt x="83489" y="218959"/>
                  <a:pt x="75190" y="211049"/>
                  <a:pt x="75190" y="200982"/>
                </a:cubicBezTo>
                <a:cubicBezTo>
                  <a:pt x="75190" y="200622"/>
                  <a:pt x="75190" y="200622"/>
                  <a:pt x="75190" y="200263"/>
                </a:cubicBezTo>
                <a:cubicBezTo>
                  <a:pt x="66531" y="197027"/>
                  <a:pt x="58594" y="192353"/>
                  <a:pt x="51378" y="186241"/>
                </a:cubicBezTo>
                <a:cubicBezTo>
                  <a:pt x="49574" y="184803"/>
                  <a:pt x="49213" y="181567"/>
                  <a:pt x="51017" y="179769"/>
                </a:cubicBezTo>
                <a:cubicBezTo>
                  <a:pt x="52460" y="177612"/>
                  <a:pt x="55347" y="177612"/>
                  <a:pt x="57511" y="179050"/>
                </a:cubicBezTo>
                <a:cubicBezTo>
                  <a:pt x="63645" y="184443"/>
                  <a:pt x="70500" y="188398"/>
                  <a:pt x="78077" y="191634"/>
                </a:cubicBezTo>
                <a:cubicBezTo>
                  <a:pt x="81324" y="186241"/>
                  <a:pt x="87097" y="183005"/>
                  <a:pt x="93230" y="183005"/>
                </a:cubicBezTo>
                <a:lnTo>
                  <a:pt x="113074" y="183005"/>
                </a:lnTo>
                <a:cubicBezTo>
                  <a:pt x="119929" y="183005"/>
                  <a:pt x="125341" y="186241"/>
                  <a:pt x="128588" y="191634"/>
                </a:cubicBezTo>
                <a:cubicBezTo>
                  <a:pt x="154926" y="181207"/>
                  <a:pt x="173688" y="155680"/>
                  <a:pt x="173688" y="126198"/>
                </a:cubicBezTo>
                <a:lnTo>
                  <a:pt x="173688" y="60043"/>
                </a:lnTo>
                <a:cubicBezTo>
                  <a:pt x="173688" y="51774"/>
                  <a:pt x="171523" y="43864"/>
                  <a:pt x="167915" y="36313"/>
                </a:cubicBezTo>
                <a:cubicBezTo>
                  <a:pt x="166111" y="37033"/>
                  <a:pt x="163946" y="37392"/>
                  <a:pt x="162142" y="37392"/>
                </a:cubicBezTo>
                <a:cubicBezTo>
                  <a:pt x="151679" y="37392"/>
                  <a:pt x="143381" y="29123"/>
                  <a:pt x="143381" y="18696"/>
                </a:cubicBezTo>
                <a:cubicBezTo>
                  <a:pt x="143381" y="8269"/>
                  <a:pt x="151679" y="0"/>
                  <a:pt x="162142" y="0"/>
                </a:cubicBezTo>
                <a:close/>
                <a:moveTo>
                  <a:pt x="44719" y="0"/>
                </a:moveTo>
                <a:cubicBezTo>
                  <a:pt x="54996" y="0"/>
                  <a:pt x="63146" y="8271"/>
                  <a:pt x="63146" y="18699"/>
                </a:cubicBezTo>
                <a:cubicBezTo>
                  <a:pt x="63146" y="29127"/>
                  <a:pt x="54996" y="37398"/>
                  <a:pt x="44719" y="37398"/>
                </a:cubicBezTo>
                <a:cubicBezTo>
                  <a:pt x="42593" y="37398"/>
                  <a:pt x="40822" y="37039"/>
                  <a:pt x="39050" y="36319"/>
                </a:cubicBezTo>
                <a:cubicBezTo>
                  <a:pt x="35152" y="43871"/>
                  <a:pt x="33026" y="51782"/>
                  <a:pt x="33026" y="60053"/>
                </a:cubicBezTo>
                <a:cubicBezTo>
                  <a:pt x="33026" y="62570"/>
                  <a:pt x="31254" y="64728"/>
                  <a:pt x="28419" y="64728"/>
                </a:cubicBezTo>
                <a:cubicBezTo>
                  <a:pt x="25939" y="64728"/>
                  <a:pt x="23813" y="62570"/>
                  <a:pt x="23813" y="60053"/>
                </a:cubicBezTo>
                <a:cubicBezTo>
                  <a:pt x="23813" y="49984"/>
                  <a:pt x="26293" y="40275"/>
                  <a:pt x="31254" y="31285"/>
                </a:cubicBezTo>
                <a:cubicBezTo>
                  <a:pt x="28065" y="28049"/>
                  <a:pt x="26293" y="23734"/>
                  <a:pt x="26293" y="18699"/>
                </a:cubicBezTo>
                <a:cubicBezTo>
                  <a:pt x="26293" y="8271"/>
                  <a:pt x="34443" y="0"/>
                  <a:pt x="4471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3" name="Subtitle 2">
            <a:extLst>
              <a:ext uri="{FF2B5EF4-FFF2-40B4-BE49-F238E27FC236}">
                <a16:creationId xmlns:a16="http://schemas.microsoft.com/office/drawing/2014/main" id="{918AC67C-F300-C042-8B9D-1E3A4BFF5CE3}"/>
              </a:ext>
            </a:extLst>
          </p:cNvPr>
          <p:cNvSpPr txBox="1">
            <a:spLocks/>
          </p:cNvSpPr>
          <p:nvPr/>
        </p:nvSpPr>
        <p:spPr>
          <a:xfrm>
            <a:off x="4729380" y="3870192"/>
            <a:ext cx="4615036"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
        <p:nvSpPr>
          <p:cNvPr id="54" name="Subtitle 2">
            <a:extLst>
              <a:ext uri="{FF2B5EF4-FFF2-40B4-BE49-F238E27FC236}">
                <a16:creationId xmlns:a16="http://schemas.microsoft.com/office/drawing/2014/main" id="{83E8C1C4-8DFD-C74D-8844-F1C22204AFD2}"/>
              </a:ext>
            </a:extLst>
          </p:cNvPr>
          <p:cNvSpPr txBox="1">
            <a:spLocks/>
          </p:cNvSpPr>
          <p:nvPr/>
        </p:nvSpPr>
        <p:spPr>
          <a:xfrm>
            <a:off x="4729380" y="6474503"/>
            <a:ext cx="5456020"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a:t>
            </a:r>
          </a:p>
        </p:txBody>
      </p:sp>
      <p:sp>
        <p:nvSpPr>
          <p:cNvPr id="56" name="Subtitle 2">
            <a:extLst>
              <a:ext uri="{FF2B5EF4-FFF2-40B4-BE49-F238E27FC236}">
                <a16:creationId xmlns:a16="http://schemas.microsoft.com/office/drawing/2014/main" id="{60545EA6-D293-124A-9F05-38CBA24CB666}"/>
              </a:ext>
            </a:extLst>
          </p:cNvPr>
          <p:cNvSpPr txBox="1">
            <a:spLocks/>
          </p:cNvSpPr>
          <p:nvPr/>
        </p:nvSpPr>
        <p:spPr>
          <a:xfrm>
            <a:off x="4729379" y="11720429"/>
            <a:ext cx="2999179"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a:t>
            </a:r>
          </a:p>
        </p:txBody>
      </p:sp>
      <p:sp>
        <p:nvSpPr>
          <p:cNvPr id="57" name="TextBox 56">
            <a:extLst>
              <a:ext uri="{FF2B5EF4-FFF2-40B4-BE49-F238E27FC236}">
                <a16:creationId xmlns:a16="http://schemas.microsoft.com/office/drawing/2014/main" id="{45FEB2D9-8AE5-7D4E-BB14-7CE713F594D4}"/>
              </a:ext>
            </a:extLst>
          </p:cNvPr>
          <p:cNvSpPr txBox="1"/>
          <p:nvPr/>
        </p:nvSpPr>
        <p:spPr>
          <a:xfrm>
            <a:off x="4729380" y="3243261"/>
            <a:ext cx="2534668"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58" name="TextBox 57">
            <a:extLst>
              <a:ext uri="{FF2B5EF4-FFF2-40B4-BE49-F238E27FC236}">
                <a16:creationId xmlns:a16="http://schemas.microsoft.com/office/drawing/2014/main" id="{4D3037BC-FB56-4641-90FC-133000F7608B}"/>
              </a:ext>
            </a:extLst>
          </p:cNvPr>
          <p:cNvSpPr txBox="1"/>
          <p:nvPr/>
        </p:nvSpPr>
        <p:spPr>
          <a:xfrm>
            <a:off x="4729380" y="5837967"/>
            <a:ext cx="2534668"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62" name="Subtitle 2">
            <a:extLst>
              <a:ext uri="{FF2B5EF4-FFF2-40B4-BE49-F238E27FC236}">
                <a16:creationId xmlns:a16="http://schemas.microsoft.com/office/drawing/2014/main" id="{0D13E34D-CB69-C746-906C-756EBB528F7F}"/>
              </a:ext>
            </a:extLst>
          </p:cNvPr>
          <p:cNvSpPr txBox="1">
            <a:spLocks/>
          </p:cNvSpPr>
          <p:nvPr/>
        </p:nvSpPr>
        <p:spPr>
          <a:xfrm>
            <a:off x="4729380" y="9078946"/>
            <a:ext cx="5456020"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a:t>
            </a:r>
          </a:p>
        </p:txBody>
      </p:sp>
      <p:sp>
        <p:nvSpPr>
          <p:cNvPr id="63" name="TextBox 62">
            <a:extLst>
              <a:ext uri="{FF2B5EF4-FFF2-40B4-BE49-F238E27FC236}">
                <a16:creationId xmlns:a16="http://schemas.microsoft.com/office/drawing/2014/main" id="{A608BBA8-E032-9346-9F23-13E00211DE32}"/>
              </a:ext>
            </a:extLst>
          </p:cNvPr>
          <p:cNvSpPr txBox="1"/>
          <p:nvPr/>
        </p:nvSpPr>
        <p:spPr>
          <a:xfrm>
            <a:off x="4729380" y="8442410"/>
            <a:ext cx="2534668"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64" name="TextBox 63">
            <a:extLst>
              <a:ext uri="{FF2B5EF4-FFF2-40B4-BE49-F238E27FC236}">
                <a16:creationId xmlns:a16="http://schemas.microsoft.com/office/drawing/2014/main" id="{12CE00E3-B16F-8D4A-B0B0-2FEBFCAA47CC}"/>
              </a:ext>
            </a:extLst>
          </p:cNvPr>
          <p:cNvSpPr txBox="1"/>
          <p:nvPr/>
        </p:nvSpPr>
        <p:spPr>
          <a:xfrm>
            <a:off x="4729380" y="11082224"/>
            <a:ext cx="2534668"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66" name="TextBox 65">
            <a:extLst>
              <a:ext uri="{FF2B5EF4-FFF2-40B4-BE49-F238E27FC236}">
                <a16:creationId xmlns:a16="http://schemas.microsoft.com/office/drawing/2014/main" id="{714EA2EB-0D0F-C64E-B9EE-AD3FBEF3AFE6}"/>
              </a:ext>
            </a:extLst>
          </p:cNvPr>
          <p:cNvSpPr txBox="1"/>
          <p:nvPr/>
        </p:nvSpPr>
        <p:spPr>
          <a:xfrm>
            <a:off x="15042761" y="3384240"/>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67" name="Subtitle 2">
            <a:extLst>
              <a:ext uri="{FF2B5EF4-FFF2-40B4-BE49-F238E27FC236}">
                <a16:creationId xmlns:a16="http://schemas.microsoft.com/office/drawing/2014/main" id="{BCDD5586-B933-2749-BC1A-5AEC5B9957CC}"/>
              </a:ext>
            </a:extLst>
          </p:cNvPr>
          <p:cNvSpPr txBox="1">
            <a:spLocks/>
          </p:cNvSpPr>
          <p:nvPr/>
        </p:nvSpPr>
        <p:spPr>
          <a:xfrm>
            <a:off x="15042760" y="4092235"/>
            <a:ext cx="7786525"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68" name="TextBox 67">
            <a:extLst>
              <a:ext uri="{FF2B5EF4-FFF2-40B4-BE49-F238E27FC236}">
                <a16:creationId xmlns:a16="http://schemas.microsoft.com/office/drawing/2014/main" id="{5D04EB7C-10E0-A84F-AAE1-25CE3CBC19BC}"/>
              </a:ext>
            </a:extLst>
          </p:cNvPr>
          <p:cNvSpPr txBox="1"/>
          <p:nvPr/>
        </p:nvSpPr>
        <p:spPr>
          <a:xfrm>
            <a:off x="15042761" y="5934747"/>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69" name="Subtitle 2">
            <a:extLst>
              <a:ext uri="{FF2B5EF4-FFF2-40B4-BE49-F238E27FC236}">
                <a16:creationId xmlns:a16="http://schemas.microsoft.com/office/drawing/2014/main" id="{414F4B03-55C6-034D-84F8-5166663A9698}"/>
              </a:ext>
            </a:extLst>
          </p:cNvPr>
          <p:cNvSpPr txBox="1">
            <a:spLocks/>
          </p:cNvSpPr>
          <p:nvPr/>
        </p:nvSpPr>
        <p:spPr>
          <a:xfrm>
            <a:off x="15042760" y="6642742"/>
            <a:ext cx="7786525"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70" name="TextBox 69">
            <a:extLst>
              <a:ext uri="{FF2B5EF4-FFF2-40B4-BE49-F238E27FC236}">
                <a16:creationId xmlns:a16="http://schemas.microsoft.com/office/drawing/2014/main" id="{C6FAE6C8-AC54-2A48-AF0C-BBECCF05222E}"/>
              </a:ext>
            </a:extLst>
          </p:cNvPr>
          <p:cNvSpPr txBox="1"/>
          <p:nvPr/>
        </p:nvSpPr>
        <p:spPr>
          <a:xfrm>
            <a:off x="15042761" y="8485254"/>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71" name="Subtitle 2">
            <a:extLst>
              <a:ext uri="{FF2B5EF4-FFF2-40B4-BE49-F238E27FC236}">
                <a16:creationId xmlns:a16="http://schemas.microsoft.com/office/drawing/2014/main" id="{FE4383FF-4CAF-1841-A411-4C700C5EF7DE}"/>
              </a:ext>
            </a:extLst>
          </p:cNvPr>
          <p:cNvSpPr txBox="1">
            <a:spLocks/>
          </p:cNvSpPr>
          <p:nvPr/>
        </p:nvSpPr>
        <p:spPr>
          <a:xfrm>
            <a:off x="15042760" y="9193249"/>
            <a:ext cx="7786525"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72" name="TextBox 71">
            <a:extLst>
              <a:ext uri="{FF2B5EF4-FFF2-40B4-BE49-F238E27FC236}">
                <a16:creationId xmlns:a16="http://schemas.microsoft.com/office/drawing/2014/main" id="{4CA92154-D91D-CE4D-B10B-714065CB62A5}"/>
              </a:ext>
            </a:extLst>
          </p:cNvPr>
          <p:cNvSpPr txBox="1"/>
          <p:nvPr/>
        </p:nvSpPr>
        <p:spPr>
          <a:xfrm>
            <a:off x="15042761" y="10896486"/>
            <a:ext cx="307968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73" name="Subtitle 2">
            <a:extLst>
              <a:ext uri="{FF2B5EF4-FFF2-40B4-BE49-F238E27FC236}">
                <a16:creationId xmlns:a16="http://schemas.microsoft.com/office/drawing/2014/main" id="{00473BAF-2370-5C47-94B5-D2BAC57A0C26}"/>
              </a:ext>
            </a:extLst>
          </p:cNvPr>
          <p:cNvSpPr txBox="1">
            <a:spLocks/>
          </p:cNvSpPr>
          <p:nvPr/>
        </p:nvSpPr>
        <p:spPr>
          <a:xfrm>
            <a:off x="15042760" y="11604481"/>
            <a:ext cx="7786525"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74" name="Oval 73">
            <a:extLst>
              <a:ext uri="{FF2B5EF4-FFF2-40B4-BE49-F238E27FC236}">
                <a16:creationId xmlns:a16="http://schemas.microsoft.com/office/drawing/2014/main" id="{A020836F-8BBD-DF47-BCA6-6166B3F90887}"/>
              </a:ext>
            </a:extLst>
          </p:cNvPr>
          <p:cNvSpPr/>
          <p:nvPr/>
        </p:nvSpPr>
        <p:spPr>
          <a:xfrm>
            <a:off x="13996943" y="3521804"/>
            <a:ext cx="662940" cy="6629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5" name="Oval 74">
            <a:extLst>
              <a:ext uri="{FF2B5EF4-FFF2-40B4-BE49-F238E27FC236}">
                <a16:creationId xmlns:a16="http://schemas.microsoft.com/office/drawing/2014/main" id="{6F36CB99-D2C9-384D-9E43-C89BE11AF633}"/>
              </a:ext>
            </a:extLst>
          </p:cNvPr>
          <p:cNvSpPr/>
          <p:nvPr/>
        </p:nvSpPr>
        <p:spPr>
          <a:xfrm>
            <a:off x="13996943" y="6072311"/>
            <a:ext cx="662940" cy="6629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6" name="Oval 75">
            <a:extLst>
              <a:ext uri="{FF2B5EF4-FFF2-40B4-BE49-F238E27FC236}">
                <a16:creationId xmlns:a16="http://schemas.microsoft.com/office/drawing/2014/main" id="{8146F25B-A04D-1948-982A-E484BC699DE1}"/>
              </a:ext>
            </a:extLst>
          </p:cNvPr>
          <p:cNvSpPr/>
          <p:nvPr/>
        </p:nvSpPr>
        <p:spPr>
          <a:xfrm>
            <a:off x="13996943" y="8622818"/>
            <a:ext cx="662940" cy="6629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7" name="Oval 76">
            <a:extLst>
              <a:ext uri="{FF2B5EF4-FFF2-40B4-BE49-F238E27FC236}">
                <a16:creationId xmlns:a16="http://schemas.microsoft.com/office/drawing/2014/main" id="{42B42AAA-E7B9-6743-A15D-830C20F76232}"/>
              </a:ext>
            </a:extLst>
          </p:cNvPr>
          <p:cNvSpPr/>
          <p:nvPr/>
        </p:nvSpPr>
        <p:spPr>
          <a:xfrm>
            <a:off x="13996943" y="11034050"/>
            <a:ext cx="662940" cy="6629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Tree>
    <p:extLst>
      <p:ext uri="{BB962C8B-B14F-4D97-AF65-F5344CB8AC3E}">
        <p14:creationId xmlns:p14="http://schemas.microsoft.com/office/powerpoint/2010/main" val="2665886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3434">
            <a:extLst>
              <a:ext uri="{FF2B5EF4-FFF2-40B4-BE49-F238E27FC236}">
                <a16:creationId xmlns:a16="http://schemas.microsoft.com/office/drawing/2014/main" id="{0E4356D0-2E3B-C540-B34D-5CE5535CC9C6}"/>
              </a:ext>
            </a:extLst>
          </p:cNvPr>
          <p:cNvSpPr/>
          <p:nvPr/>
        </p:nvSpPr>
        <p:spPr>
          <a:xfrm>
            <a:off x="2328799" y="3120983"/>
            <a:ext cx="2983662" cy="2855369"/>
          </a:xfrm>
          <a:custGeom>
            <a:avLst/>
            <a:gdLst/>
            <a:ahLst/>
            <a:cxnLst>
              <a:cxn ang="0">
                <a:pos x="wd2" y="hd2"/>
              </a:cxn>
              <a:cxn ang="5400000">
                <a:pos x="wd2" y="hd2"/>
              </a:cxn>
              <a:cxn ang="10800000">
                <a:pos x="wd2" y="hd2"/>
              </a:cxn>
              <a:cxn ang="16200000">
                <a:pos x="wd2" y="hd2"/>
              </a:cxn>
            </a:cxnLst>
            <a:rect l="0" t="0" r="r" b="b"/>
            <a:pathLst>
              <a:path w="21600" h="21600" extrusionOk="0">
                <a:moveTo>
                  <a:pt x="9210" y="0"/>
                </a:moveTo>
                <a:lnTo>
                  <a:pt x="21600" y="0"/>
                </a:lnTo>
                <a:cubicBezTo>
                  <a:pt x="20937" y="3311"/>
                  <a:pt x="20569" y="6962"/>
                  <a:pt x="20569" y="10800"/>
                </a:cubicBezTo>
                <a:cubicBezTo>
                  <a:pt x="20569" y="14638"/>
                  <a:pt x="20937" y="18289"/>
                  <a:pt x="21600" y="21600"/>
                </a:cubicBezTo>
                <a:lnTo>
                  <a:pt x="9210" y="21600"/>
                </a:lnTo>
                <a:cubicBezTo>
                  <a:pt x="4144" y="21600"/>
                  <a:pt x="0" y="17269"/>
                  <a:pt x="0" y="11976"/>
                </a:cubicBezTo>
                <a:lnTo>
                  <a:pt x="0" y="10800"/>
                </a:lnTo>
                <a:lnTo>
                  <a:pt x="0" y="9624"/>
                </a:lnTo>
                <a:cubicBezTo>
                  <a:pt x="0" y="4331"/>
                  <a:pt x="4144" y="0"/>
                  <a:pt x="9210" y="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 name="Shape 33435">
            <a:extLst>
              <a:ext uri="{FF2B5EF4-FFF2-40B4-BE49-F238E27FC236}">
                <a16:creationId xmlns:a16="http://schemas.microsoft.com/office/drawing/2014/main" id="{FBA5B8F2-453C-B743-8F82-F4BF6B48A5D8}"/>
              </a:ext>
            </a:extLst>
          </p:cNvPr>
          <p:cNvSpPr/>
          <p:nvPr/>
        </p:nvSpPr>
        <p:spPr>
          <a:xfrm>
            <a:off x="5142832" y="3120983"/>
            <a:ext cx="16906023" cy="2855369"/>
          </a:xfrm>
          <a:custGeom>
            <a:avLst/>
            <a:gdLst/>
            <a:ahLst/>
            <a:cxnLst>
              <a:cxn ang="0">
                <a:pos x="wd2" y="hd2"/>
              </a:cxn>
              <a:cxn ang="5400000">
                <a:pos x="wd2" y="hd2"/>
              </a:cxn>
              <a:cxn ang="10800000">
                <a:pos x="wd2" y="hd2"/>
              </a:cxn>
              <a:cxn ang="16200000">
                <a:pos x="wd2" y="hd2"/>
              </a:cxn>
            </a:cxnLst>
            <a:rect l="0" t="0" r="r" b="b"/>
            <a:pathLst>
              <a:path w="21600" h="21600" extrusionOk="0">
                <a:moveTo>
                  <a:pt x="182" y="0"/>
                </a:moveTo>
                <a:lnTo>
                  <a:pt x="4261" y="0"/>
                </a:lnTo>
                <a:lnTo>
                  <a:pt x="8958" y="0"/>
                </a:lnTo>
                <a:cubicBezTo>
                  <a:pt x="8958" y="0"/>
                  <a:pt x="9430" y="0"/>
                  <a:pt x="9864" y="582"/>
                </a:cubicBezTo>
                <a:cubicBezTo>
                  <a:pt x="14385" y="6629"/>
                  <a:pt x="16991" y="8075"/>
                  <a:pt x="19397" y="8531"/>
                </a:cubicBezTo>
                <a:cubicBezTo>
                  <a:pt x="19860" y="8619"/>
                  <a:pt x="21252" y="8531"/>
                  <a:pt x="21252" y="8531"/>
                </a:cubicBezTo>
                <a:cubicBezTo>
                  <a:pt x="21443" y="8531"/>
                  <a:pt x="21600" y="9460"/>
                  <a:pt x="21600" y="10594"/>
                </a:cubicBezTo>
                <a:lnTo>
                  <a:pt x="21600" y="10800"/>
                </a:lnTo>
                <a:lnTo>
                  <a:pt x="21600" y="11006"/>
                </a:lnTo>
                <a:cubicBezTo>
                  <a:pt x="21600" y="12140"/>
                  <a:pt x="21443" y="13069"/>
                  <a:pt x="21252" y="13069"/>
                </a:cubicBezTo>
                <a:cubicBezTo>
                  <a:pt x="21252" y="13069"/>
                  <a:pt x="19860" y="12981"/>
                  <a:pt x="19397" y="13069"/>
                </a:cubicBezTo>
                <a:cubicBezTo>
                  <a:pt x="16991" y="13525"/>
                  <a:pt x="14385" y="14971"/>
                  <a:pt x="9864" y="21018"/>
                </a:cubicBezTo>
                <a:cubicBezTo>
                  <a:pt x="9430" y="21600"/>
                  <a:pt x="8958" y="21600"/>
                  <a:pt x="8958" y="21600"/>
                </a:cubicBezTo>
                <a:lnTo>
                  <a:pt x="4261" y="21600"/>
                </a:lnTo>
                <a:lnTo>
                  <a:pt x="182" y="21600"/>
                </a:lnTo>
                <a:cubicBezTo>
                  <a:pt x="65" y="18289"/>
                  <a:pt x="0" y="14638"/>
                  <a:pt x="0" y="10800"/>
                </a:cubicBezTo>
                <a:cubicBezTo>
                  <a:pt x="0" y="6962"/>
                  <a:pt x="65" y="3311"/>
                  <a:pt x="182" y="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 name="Shape 33436">
            <a:extLst>
              <a:ext uri="{FF2B5EF4-FFF2-40B4-BE49-F238E27FC236}">
                <a16:creationId xmlns:a16="http://schemas.microsoft.com/office/drawing/2014/main" id="{6CC12A6F-B377-AF41-8091-3152E4D57A2F}"/>
              </a:ext>
            </a:extLst>
          </p:cNvPr>
          <p:cNvSpPr/>
          <p:nvPr/>
        </p:nvSpPr>
        <p:spPr>
          <a:xfrm>
            <a:off x="21115913" y="4248791"/>
            <a:ext cx="932944" cy="599753"/>
          </a:xfrm>
          <a:custGeom>
            <a:avLst/>
            <a:gdLst/>
            <a:ahLst/>
            <a:cxnLst>
              <a:cxn ang="0">
                <a:pos x="wd2" y="hd2"/>
              </a:cxn>
              <a:cxn ang="5400000">
                <a:pos x="wd2" y="hd2"/>
              </a:cxn>
              <a:cxn ang="10800000">
                <a:pos x="wd2" y="hd2"/>
              </a:cxn>
              <a:cxn ang="16200000">
                <a:pos x="wd2" y="hd2"/>
              </a:cxn>
            </a:cxnLst>
            <a:rect l="0" t="0" r="r" b="b"/>
            <a:pathLst>
              <a:path w="21600" h="21600" extrusionOk="0">
                <a:moveTo>
                  <a:pt x="21600" y="9818"/>
                </a:moveTo>
                <a:lnTo>
                  <a:pt x="21600" y="11782"/>
                </a:lnTo>
                <a:cubicBezTo>
                  <a:pt x="21600" y="17182"/>
                  <a:pt x="18760" y="21600"/>
                  <a:pt x="15288" y="21600"/>
                </a:cubicBezTo>
                <a:lnTo>
                  <a:pt x="73" y="21600"/>
                </a:lnTo>
                <a:cubicBezTo>
                  <a:pt x="27" y="18026"/>
                  <a:pt x="0" y="14427"/>
                  <a:pt x="0" y="10800"/>
                </a:cubicBezTo>
                <a:cubicBezTo>
                  <a:pt x="0" y="7173"/>
                  <a:pt x="27" y="3575"/>
                  <a:pt x="74" y="0"/>
                </a:cubicBezTo>
                <a:lnTo>
                  <a:pt x="15288" y="0"/>
                </a:lnTo>
                <a:cubicBezTo>
                  <a:pt x="18760" y="0"/>
                  <a:pt x="21600" y="4418"/>
                  <a:pt x="21600" y="9818"/>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nvGrpSpPr>
          <p:cNvPr id="6" name="Group 33439">
            <a:extLst>
              <a:ext uri="{FF2B5EF4-FFF2-40B4-BE49-F238E27FC236}">
                <a16:creationId xmlns:a16="http://schemas.microsoft.com/office/drawing/2014/main" id="{49F85A06-5F7A-7347-B558-2EE41DDADD81}"/>
              </a:ext>
            </a:extLst>
          </p:cNvPr>
          <p:cNvGrpSpPr/>
          <p:nvPr/>
        </p:nvGrpSpPr>
        <p:grpSpPr>
          <a:xfrm>
            <a:off x="5987095" y="3700537"/>
            <a:ext cx="1696260" cy="1696260"/>
            <a:chOff x="0" y="0"/>
            <a:chExt cx="899644" cy="899644"/>
          </a:xfrm>
        </p:grpSpPr>
        <p:sp>
          <p:nvSpPr>
            <p:cNvPr id="8" name="Shape 33437">
              <a:extLst>
                <a:ext uri="{FF2B5EF4-FFF2-40B4-BE49-F238E27FC236}">
                  <a16:creationId xmlns:a16="http://schemas.microsoft.com/office/drawing/2014/main" id="{E1A695E4-1A8B-2F4F-A0E8-663B721AE66D}"/>
                </a:ext>
              </a:extLst>
            </p:cNvPr>
            <p:cNvSpPr/>
            <p:nvPr/>
          </p:nvSpPr>
          <p:spPr>
            <a:xfrm>
              <a:off x="0" y="0"/>
              <a:ext cx="899645" cy="899645"/>
            </a:xfrm>
            <a:prstGeom prst="ellipse">
              <a:avLst/>
            </a:prstGeom>
            <a:solidFill>
              <a:schemeClr val="bg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9" name="Shape 33438">
              <a:extLst>
                <a:ext uri="{FF2B5EF4-FFF2-40B4-BE49-F238E27FC236}">
                  <a16:creationId xmlns:a16="http://schemas.microsoft.com/office/drawing/2014/main" id="{355A476B-E064-ED48-BCFA-31C506C9E6A5}"/>
                </a:ext>
              </a:extLst>
            </p:cNvPr>
            <p:cNvSpPr/>
            <p:nvPr/>
          </p:nvSpPr>
          <p:spPr>
            <a:xfrm>
              <a:off x="149940" y="149940"/>
              <a:ext cx="599764" cy="599764"/>
            </a:xfrm>
            <a:prstGeom prst="ellipse">
              <a:avLst/>
            </a:prstGeom>
            <a:solidFill>
              <a:schemeClr val="accent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7" name="Shape 33440">
            <a:extLst>
              <a:ext uri="{FF2B5EF4-FFF2-40B4-BE49-F238E27FC236}">
                <a16:creationId xmlns:a16="http://schemas.microsoft.com/office/drawing/2014/main" id="{B223D4A0-413F-3240-8367-03497CF427BB}"/>
              </a:ext>
            </a:extLst>
          </p:cNvPr>
          <p:cNvSpPr/>
          <p:nvPr/>
        </p:nvSpPr>
        <p:spPr>
          <a:xfrm>
            <a:off x="8428666" y="3837412"/>
            <a:ext cx="4087442" cy="1422510"/>
          </a:xfrm>
          <a:prstGeom prst="roundRect">
            <a:avLst>
              <a:gd name="adj" fmla="val 20751"/>
            </a:avLst>
          </a:prstGeom>
          <a:solidFill>
            <a:schemeClr val="bg1">
              <a:lumMod val="6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defTabSz="821560">
              <a:defRPr sz="2500" cap="all">
                <a:solidFill>
                  <a:srgbClr val="FFFFFF"/>
                </a:solidFill>
                <a:latin typeface="Helvetica Neue Light"/>
                <a:ea typeface="Helvetica Neue Light"/>
                <a:cs typeface="Helvetica Neue Light"/>
                <a:sym typeface="Helvetica Neue Light"/>
              </a:defRPr>
            </a:pPr>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1" name="Shape 33442">
            <a:extLst>
              <a:ext uri="{FF2B5EF4-FFF2-40B4-BE49-F238E27FC236}">
                <a16:creationId xmlns:a16="http://schemas.microsoft.com/office/drawing/2014/main" id="{505357C0-D51D-D64D-AC37-7F2F1900FF16}"/>
              </a:ext>
            </a:extLst>
          </p:cNvPr>
          <p:cNvSpPr/>
          <p:nvPr/>
        </p:nvSpPr>
        <p:spPr>
          <a:xfrm>
            <a:off x="19065195" y="6524608"/>
            <a:ext cx="2983662" cy="2855369"/>
          </a:xfrm>
          <a:custGeom>
            <a:avLst/>
            <a:gdLst/>
            <a:ahLst/>
            <a:cxnLst>
              <a:cxn ang="0">
                <a:pos x="wd2" y="hd2"/>
              </a:cxn>
              <a:cxn ang="5400000">
                <a:pos x="wd2" y="hd2"/>
              </a:cxn>
              <a:cxn ang="10800000">
                <a:pos x="wd2" y="hd2"/>
              </a:cxn>
              <a:cxn ang="16200000">
                <a:pos x="wd2" y="hd2"/>
              </a:cxn>
            </a:cxnLst>
            <a:rect l="0" t="0" r="r" b="b"/>
            <a:pathLst>
              <a:path w="21600" h="21600" extrusionOk="0">
                <a:moveTo>
                  <a:pt x="12390" y="0"/>
                </a:moveTo>
                <a:lnTo>
                  <a:pt x="0" y="0"/>
                </a:lnTo>
                <a:cubicBezTo>
                  <a:pt x="663" y="3311"/>
                  <a:pt x="1031" y="6962"/>
                  <a:pt x="1031" y="10800"/>
                </a:cubicBezTo>
                <a:cubicBezTo>
                  <a:pt x="1031" y="14638"/>
                  <a:pt x="663" y="18289"/>
                  <a:pt x="0" y="21600"/>
                </a:cubicBezTo>
                <a:lnTo>
                  <a:pt x="12390" y="21600"/>
                </a:lnTo>
                <a:cubicBezTo>
                  <a:pt x="17456" y="21600"/>
                  <a:pt x="21600" y="17269"/>
                  <a:pt x="21600" y="11976"/>
                </a:cubicBezTo>
                <a:lnTo>
                  <a:pt x="21600" y="10800"/>
                </a:lnTo>
                <a:lnTo>
                  <a:pt x="21600" y="9624"/>
                </a:lnTo>
                <a:cubicBezTo>
                  <a:pt x="21600" y="4331"/>
                  <a:pt x="17456" y="0"/>
                  <a:pt x="12390" y="0"/>
                </a:cubicBez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2" name="Shape 33443">
            <a:extLst>
              <a:ext uri="{FF2B5EF4-FFF2-40B4-BE49-F238E27FC236}">
                <a16:creationId xmlns:a16="http://schemas.microsoft.com/office/drawing/2014/main" id="{E8EB3FEE-EEE3-4F47-ADB9-923820F410B4}"/>
              </a:ext>
            </a:extLst>
          </p:cNvPr>
          <p:cNvSpPr/>
          <p:nvPr/>
        </p:nvSpPr>
        <p:spPr>
          <a:xfrm>
            <a:off x="2328799" y="6524608"/>
            <a:ext cx="16906024" cy="2855369"/>
          </a:xfrm>
          <a:custGeom>
            <a:avLst/>
            <a:gdLst/>
            <a:ahLst/>
            <a:cxnLst>
              <a:cxn ang="0">
                <a:pos x="wd2" y="hd2"/>
              </a:cxn>
              <a:cxn ang="5400000">
                <a:pos x="wd2" y="hd2"/>
              </a:cxn>
              <a:cxn ang="10800000">
                <a:pos x="wd2" y="hd2"/>
              </a:cxn>
              <a:cxn ang="16200000">
                <a:pos x="wd2" y="hd2"/>
              </a:cxn>
            </a:cxnLst>
            <a:rect l="0" t="0" r="r" b="b"/>
            <a:pathLst>
              <a:path w="21600" h="21600" extrusionOk="0">
                <a:moveTo>
                  <a:pt x="21418" y="0"/>
                </a:moveTo>
                <a:lnTo>
                  <a:pt x="17339" y="0"/>
                </a:lnTo>
                <a:lnTo>
                  <a:pt x="12642" y="0"/>
                </a:lnTo>
                <a:cubicBezTo>
                  <a:pt x="12642" y="0"/>
                  <a:pt x="12170" y="0"/>
                  <a:pt x="11736" y="582"/>
                </a:cubicBezTo>
                <a:cubicBezTo>
                  <a:pt x="7215" y="6629"/>
                  <a:pt x="4609" y="8075"/>
                  <a:pt x="2203" y="8531"/>
                </a:cubicBezTo>
                <a:cubicBezTo>
                  <a:pt x="1740" y="8619"/>
                  <a:pt x="348" y="8531"/>
                  <a:pt x="348" y="8531"/>
                </a:cubicBezTo>
                <a:cubicBezTo>
                  <a:pt x="157" y="8531"/>
                  <a:pt x="0" y="9460"/>
                  <a:pt x="0" y="10594"/>
                </a:cubicBezTo>
                <a:lnTo>
                  <a:pt x="0" y="10800"/>
                </a:lnTo>
                <a:lnTo>
                  <a:pt x="0" y="11006"/>
                </a:lnTo>
                <a:cubicBezTo>
                  <a:pt x="0" y="12140"/>
                  <a:pt x="157" y="13069"/>
                  <a:pt x="348" y="13069"/>
                </a:cubicBezTo>
                <a:cubicBezTo>
                  <a:pt x="348" y="13069"/>
                  <a:pt x="1740" y="12981"/>
                  <a:pt x="2203" y="13069"/>
                </a:cubicBezTo>
                <a:cubicBezTo>
                  <a:pt x="4609" y="13525"/>
                  <a:pt x="7215" y="14971"/>
                  <a:pt x="11736" y="21018"/>
                </a:cubicBezTo>
                <a:cubicBezTo>
                  <a:pt x="12170" y="21600"/>
                  <a:pt x="12642" y="21600"/>
                  <a:pt x="12642" y="21600"/>
                </a:cubicBezTo>
                <a:lnTo>
                  <a:pt x="17339" y="21600"/>
                </a:lnTo>
                <a:lnTo>
                  <a:pt x="21418" y="21600"/>
                </a:lnTo>
                <a:cubicBezTo>
                  <a:pt x="21535" y="18289"/>
                  <a:pt x="21600" y="14638"/>
                  <a:pt x="21600" y="10800"/>
                </a:cubicBezTo>
                <a:cubicBezTo>
                  <a:pt x="21600" y="6962"/>
                  <a:pt x="21535" y="3311"/>
                  <a:pt x="21418" y="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3" name="Shape 33444">
            <a:extLst>
              <a:ext uri="{FF2B5EF4-FFF2-40B4-BE49-F238E27FC236}">
                <a16:creationId xmlns:a16="http://schemas.microsoft.com/office/drawing/2014/main" id="{22D21FE2-5C76-FD4A-902B-D4C888E5AC22}"/>
              </a:ext>
            </a:extLst>
          </p:cNvPr>
          <p:cNvSpPr/>
          <p:nvPr/>
        </p:nvSpPr>
        <p:spPr>
          <a:xfrm>
            <a:off x="2328799" y="7652416"/>
            <a:ext cx="932942" cy="599753"/>
          </a:xfrm>
          <a:custGeom>
            <a:avLst/>
            <a:gdLst/>
            <a:ahLst/>
            <a:cxnLst>
              <a:cxn ang="0">
                <a:pos x="wd2" y="hd2"/>
              </a:cxn>
              <a:cxn ang="5400000">
                <a:pos x="wd2" y="hd2"/>
              </a:cxn>
              <a:cxn ang="10800000">
                <a:pos x="wd2" y="hd2"/>
              </a:cxn>
              <a:cxn ang="16200000">
                <a:pos x="wd2" y="hd2"/>
              </a:cxn>
            </a:cxnLst>
            <a:rect l="0" t="0" r="r" b="b"/>
            <a:pathLst>
              <a:path w="21600" h="21600" extrusionOk="0">
                <a:moveTo>
                  <a:pt x="0" y="9818"/>
                </a:moveTo>
                <a:lnTo>
                  <a:pt x="0" y="11782"/>
                </a:lnTo>
                <a:cubicBezTo>
                  <a:pt x="0" y="17182"/>
                  <a:pt x="2840" y="21600"/>
                  <a:pt x="6312" y="21600"/>
                </a:cubicBezTo>
                <a:lnTo>
                  <a:pt x="21527" y="21600"/>
                </a:lnTo>
                <a:cubicBezTo>
                  <a:pt x="21573" y="18026"/>
                  <a:pt x="21600" y="14427"/>
                  <a:pt x="21600" y="10800"/>
                </a:cubicBezTo>
                <a:cubicBezTo>
                  <a:pt x="21600" y="7173"/>
                  <a:pt x="21573" y="3575"/>
                  <a:pt x="21526" y="0"/>
                </a:cubicBezTo>
                <a:lnTo>
                  <a:pt x="6312" y="0"/>
                </a:lnTo>
                <a:cubicBezTo>
                  <a:pt x="2840" y="0"/>
                  <a:pt x="0" y="4418"/>
                  <a:pt x="0" y="9818"/>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nvGrpSpPr>
          <p:cNvPr id="14" name="Group 33447">
            <a:extLst>
              <a:ext uri="{FF2B5EF4-FFF2-40B4-BE49-F238E27FC236}">
                <a16:creationId xmlns:a16="http://schemas.microsoft.com/office/drawing/2014/main" id="{AA946CE9-5CB8-A24B-AE9F-61711DDCB5DC}"/>
              </a:ext>
            </a:extLst>
          </p:cNvPr>
          <p:cNvGrpSpPr/>
          <p:nvPr/>
        </p:nvGrpSpPr>
        <p:grpSpPr>
          <a:xfrm>
            <a:off x="16694302" y="7104162"/>
            <a:ext cx="1696258" cy="1696260"/>
            <a:chOff x="0" y="0"/>
            <a:chExt cx="899644" cy="899644"/>
          </a:xfrm>
        </p:grpSpPr>
        <p:sp>
          <p:nvSpPr>
            <p:cNvPr id="16" name="Shape 33445">
              <a:extLst>
                <a:ext uri="{FF2B5EF4-FFF2-40B4-BE49-F238E27FC236}">
                  <a16:creationId xmlns:a16="http://schemas.microsoft.com/office/drawing/2014/main" id="{BCF1D41D-40A6-154B-B85F-A4E6CD6B6C3C}"/>
                </a:ext>
              </a:extLst>
            </p:cNvPr>
            <p:cNvSpPr/>
            <p:nvPr/>
          </p:nvSpPr>
          <p:spPr>
            <a:xfrm>
              <a:off x="0" y="0"/>
              <a:ext cx="899645" cy="899645"/>
            </a:xfrm>
            <a:prstGeom prst="ellipse">
              <a:avLst/>
            </a:prstGeom>
            <a:solidFill>
              <a:schemeClr val="bg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7" name="Shape 33446">
              <a:extLst>
                <a:ext uri="{FF2B5EF4-FFF2-40B4-BE49-F238E27FC236}">
                  <a16:creationId xmlns:a16="http://schemas.microsoft.com/office/drawing/2014/main" id="{94A32EFE-14D0-BF44-B02D-F304B568750A}"/>
                </a:ext>
              </a:extLst>
            </p:cNvPr>
            <p:cNvSpPr/>
            <p:nvPr/>
          </p:nvSpPr>
          <p:spPr>
            <a:xfrm>
              <a:off x="149940" y="149940"/>
              <a:ext cx="599764" cy="599764"/>
            </a:xfrm>
            <a:prstGeom prst="ellipse">
              <a:avLst/>
            </a:prstGeom>
            <a:solidFill>
              <a:schemeClr val="accent4">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15" name="Shape 33448">
            <a:extLst>
              <a:ext uri="{FF2B5EF4-FFF2-40B4-BE49-F238E27FC236}">
                <a16:creationId xmlns:a16="http://schemas.microsoft.com/office/drawing/2014/main" id="{24CEC986-9EA7-1948-9C6E-44E0860B383C}"/>
              </a:ext>
            </a:extLst>
          </p:cNvPr>
          <p:cNvSpPr/>
          <p:nvPr/>
        </p:nvSpPr>
        <p:spPr>
          <a:xfrm>
            <a:off x="11861547" y="7241037"/>
            <a:ext cx="4087442" cy="1422510"/>
          </a:xfrm>
          <a:custGeom>
            <a:avLst/>
            <a:gdLst/>
            <a:ahLst/>
            <a:cxnLst>
              <a:cxn ang="0">
                <a:pos x="wd2" y="hd2"/>
              </a:cxn>
              <a:cxn ang="5400000">
                <a:pos x="wd2" y="hd2"/>
              </a:cxn>
              <a:cxn ang="10800000">
                <a:pos x="wd2" y="hd2"/>
              </a:cxn>
              <a:cxn ang="16200000">
                <a:pos x="wd2" y="hd2"/>
              </a:cxn>
            </a:cxnLst>
            <a:rect l="0" t="0" r="r" b="b"/>
            <a:pathLst>
              <a:path w="21600" h="21600" extrusionOk="0">
                <a:moveTo>
                  <a:pt x="21600" y="17118"/>
                </a:moveTo>
                <a:lnTo>
                  <a:pt x="21600" y="4482"/>
                </a:lnTo>
                <a:cubicBezTo>
                  <a:pt x="21600" y="2007"/>
                  <a:pt x="20902" y="0"/>
                  <a:pt x="20040" y="0"/>
                </a:cubicBezTo>
                <a:lnTo>
                  <a:pt x="1560" y="0"/>
                </a:lnTo>
                <a:cubicBezTo>
                  <a:pt x="698" y="0"/>
                  <a:pt x="0" y="2007"/>
                  <a:pt x="0" y="4482"/>
                </a:cubicBezTo>
                <a:lnTo>
                  <a:pt x="0" y="17118"/>
                </a:lnTo>
                <a:cubicBezTo>
                  <a:pt x="0" y="19593"/>
                  <a:pt x="698" y="21600"/>
                  <a:pt x="1560" y="21600"/>
                </a:cubicBezTo>
                <a:lnTo>
                  <a:pt x="20040" y="21600"/>
                </a:lnTo>
                <a:cubicBezTo>
                  <a:pt x="20902" y="21600"/>
                  <a:pt x="21600" y="19593"/>
                  <a:pt x="21600" y="17118"/>
                </a:cubicBezTo>
                <a:close/>
              </a:path>
            </a:pathLst>
          </a:custGeom>
          <a:solidFill>
            <a:schemeClr val="bg1">
              <a:lumMod val="6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defTabSz="821560">
              <a:defRPr sz="2500" cap="all">
                <a:solidFill>
                  <a:srgbClr val="FFFFFF"/>
                </a:solidFill>
                <a:latin typeface="Helvetica Neue Light"/>
                <a:ea typeface="Helvetica Neue Light"/>
                <a:cs typeface="Helvetica Neue Light"/>
                <a:sym typeface="Helvetica Neue Light"/>
              </a:defRPr>
            </a:pPr>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20" name="TextBox 19">
            <a:extLst>
              <a:ext uri="{FF2B5EF4-FFF2-40B4-BE49-F238E27FC236}">
                <a16:creationId xmlns:a16="http://schemas.microsoft.com/office/drawing/2014/main" id="{923D6C31-8528-AF4A-8C00-CE761C26B736}"/>
              </a:ext>
            </a:extLst>
          </p:cNvPr>
          <p:cNvSpPr txBox="1"/>
          <p:nvPr/>
        </p:nvSpPr>
        <p:spPr>
          <a:xfrm>
            <a:off x="7625735" y="612372"/>
            <a:ext cx="912621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MEDICAL INFOGRAPHIC</a:t>
            </a:r>
          </a:p>
        </p:txBody>
      </p:sp>
      <p:sp>
        <p:nvSpPr>
          <p:cNvPr id="21" name="TextBox 20">
            <a:extLst>
              <a:ext uri="{FF2B5EF4-FFF2-40B4-BE49-F238E27FC236}">
                <a16:creationId xmlns:a16="http://schemas.microsoft.com/office/drawing/2014/main" id="{0D17EFEA-C7F2-FD45-90BC-63240EAD262A}"/>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2" name="TextBox 21">
            <a:extLst>
              <a:ext uri="{FF2B5EF4-FFF2-40B4-BE49-F238E27FC236}">
                <a16:creationId xmlns:a16="http://schemas.microsoft.com/office/drawing/2014/main" id="{BB8A0E36-3D1D-DF40-9F4D-C42195BB41B4}"/>
              </a:ext>
            </a:extLst>
          </p:cNvPr>
          <p:cNvSpPr txBox="1"/>
          <p:nvPr/>
        </p:nvSpPr>
        <p:spPr>
          <a:xfrm>
            <a:off x="3470439" y="10554417"/>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23" name="Subtitle 2">
            <a:extLst>
              <a:ext uri="{FF2B5EF4-FFF2-40B4-BE49-F238E27FC236}">
                <a16:creationId xmlns:a16="http://schemas.microsoft.com/office/drawing/2014/main" id="{14EBBFD9-9EB6-FB4D-AA6A-E0D16A8CEBDB}"/>
              </a:ext>
            </a:extLst>
          </p:cNvPr>
          <p:cNvSpPr txBox="1">
            <a:spLocks/>
          </p:cNvSpPr>
          <p:nvPr/>
        </p:nvSpPr>
        <p:spPr>
          <a:xfrm>
            <a:off x="3470438" y="11262412"/>
            <a:ext cx="7786525"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24" name="Oval 23">
            <a:extLst>
              <a:ext uri="{FF2B5EF4-FFF2-40B4-BE49-F238E27FC236}">
                <a16:creationId xmlns:a16="http://schemas.microsoft.com/office/drawing/2014/main" id="{7277EF39-42BF-0C46-A730-16B1A6E386E3}"/>
              </a:ext>
            </a:extLst>
          </p:cNvPr>
          <p:cNvSpPr/>
          <p:nvPr/>
        </p:nvSpPr>
        <p:spPr>
          <a:xfrm>
            <a:off x="2511679" y="10693422"/>
            <a:ext cx="662940" cy="6629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TextBox 24">
            <a:extLst>
              <a:ext uri="{FF2B5EF4-FFF2-40B4-BE49-F238E27FC236}">
                <a16:creationId xmlns:a16="http://schemas.microsoft.com/office/drawing/2014/main" id="{1BE5DC7E-E1E4-C54F-9884-0C1A6978754E}"/>
              </a:ext>
            </a:extLst>
          </p:cNvPr>
          <p:cNvSpPr txBox="1"/>
          <p:nvPr/>
        </p:nvSpPr>
        <p:spPr>
          <a:xfrm>
            <a:off x="14140818" y="10554417"/>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26" name="Subtitle 2">
            <a:extLst>
              <a:ext uri="{FF2B5EF4-FFF2-40B4-BE49-F238E27FC236}">
                <a16:creationId xmlns:a16="http://schemas.microsoft.com/office/drawing/2014/main" id="{5DB6A99C-CACB-8745-A4DD-32153ABEE330}"/>
              </a:ext>
            </a:extLst>
          </p:cNvPr>
          <p:cNvSpPr txBox="1">
            <a:spLocks/>
          </p:cNvSpPr>
          <p:nvPr/>
        </p:nvSpPr>
        <p:spPr>
          <a:xfrm>
            <a:off x="14140817" y="11262412"/>
            <a:ext cx="7786525"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27" name="Oval 26">
            <a:extLst>
              <a:ext uri="{FF2B5EF4-FFF2-40B4-BE49-F238E27FC236}">
                <a16:creationId xmlns:a16="http://schemas.microsoft.com/office/drawing/2014/main" id="{E27C5EAE-3E25-3C4D-B4F8-92ECA8B7840D}"/>
              </a:ext>
            </a:extLst>
          </p:cNvPr>
          <p:cNvSpPr/>
          <p:nvPr/>
        </p:nvSpPr>
        <p:spPr>
          <a:xfrm>
            <a:off x="13182058" y="10693422"/>
            <a:ext cx="662940" cy="6629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9" name="TextBox 28">
            <a:extLst>
              <a:ext uri="{FF2B5EF4-FFF2-40B4-BE49-F238E27FC236}">
                <a16:creationId xmlns:a16="http://schemas.microsoft.com/office/drawing/2014/main" id="{4F67B0ED-D26E-7943-943A-8E72F6101B2F}"/>
              </a:ext>
            </a:extLst>
          </p:cNvPr>
          <p:cNvSpPr txBox="1"/>
          <p:nvPr/>
        </p:nvSpPr>
        <p:spPr>
          <a:xfrm>
            <a:off x="8686466" y="4040835"/>
            <a:ext cx="2784737" cy="1015663"/>
          </a:xfrm>
          <a:prstGeom prst="rect">
            <a:avLst/>
          </a:prstGeom>
          <a:noFill/>
        </p:spPr>
        <p:txBody>
          <a:bodyPr wrap="none" rtlCol="0" anchor="ctr" anchorCtr="0">
            <a:spAutoFit/>
          </a:bodyPr>
          <a:lstStyle/>
          <a:p>
            <a:r>
              <a:rPr lang="en-US" sz="6000" b="1" dirty="0">
                <a:solidFill>
                  <a:schemeClr val="bg1"/>
                </a:solidFill>
                <a:latin typeface="Poppins" pitchFamily="2" charset="77"/>
                <a:ea typeface="League Spartan" charset="0"/>
                <a:cs typeface="Poppins" pitchFamily="2" charset="77"/>
              </a:rPr>
              <a:t>99.5 ºF</a:t>
            </a:r>
          </a:p>
        </p:txBody>
      </p:sp>
      <p:sp>
        <p:nvSpPr>
          <p:cNvPr id="30" name="TextBox 29">
            <a:extLst>
              <a:ext uri="{FF2B5EF4-FFF2-40B4-BE49-F238E27FC236}">
                <a16:creationId xmlns:a16="http://schemas.microsoft.com/office/drawing/2014/main" id="{65A2CBEF-3651-904E-BD1A-4352D18F773E}"/>
              </a:ext>
            </a:extLst>
          </p:cNvPr>
          <p:cNvSpPr txBox="1"/>
          <p:nvPr/>
        </p:nvSpPr>
        <p:spPr>
          <a:xfrm>
            <a:off x="13225342" y="7444460"/>
            <a:ext cx="2433680" cy="1015663"/>
          </a:xfrm>
          <a:prstGeom prst="rect">
            <a:avLst/>
          </a:prstGeom>
          <a:noFill/>
        </p:spPr>
        <p:txBody>
          <a:bodyPr wrap="none" rtlCol="0" anchor="ctr" anchorCtr="0">
            <a:spAutoFit/>
          </a:bodyPr>
          <a:lstStyle/>
          <a:p>
            <a:pPr algn="r"/>
            <a:r>
              <a:rPr lang="en-US" sz="6000" b="1" dirty="0">
                <a:solidFill>
                  <a:schemeClr val="bg1"/>
                </a:solidFill>
                <a:latin typeface="Poppins" pitchFamily="2" charset="77"/>
                <a:ea typeface="League Spartan" charset="0"/>
                <a:cs typeface="Poppins" pitchFamily="2" charset="77"/>
              </a:rPr>
              <a:t>104 ºF</a:t>
            </a:r>
          </a:p>
        </p:txBody>
      </p:sp>
    </p:spTree>
    <p:extLst>
      <p:ext uri="{BB962C8B-B14F-4D97-AF65-F5344CB8AC3E}">
        <p14:creationId xmlns:p14="http://schemas.microsoft.com/office/powerpoint/2010/main" val="3508431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462">
            <a:extLst>
              <a:ext uri="{FF2B5EF4-FFF2-40B4-BE49-F238E27FC236}">
                <a16:creationId xmlns:a16="http://schemas.microsoft.com/office/drawing/2014/main" id="{952262BA-2891-304D-B86B-4AA9C7BCBEAD}"/>
              </a:ext>
            </a:extLst>
          </p:cNvPr>
          <p:cNvGrpSpPr/>
          <p:nvPr/>
        </p:nvGrpSpPr>
        <p:grpSpPr>
          <a:xfrm>
            <a:off x="13062858" y="2287454"/>
            <a:ext cx="9543598" cy="10638965"/>
            <a:chOff x="0" y="0"/>
            <a:chExt cx="6423604" cy="7160876"/>
          </a:xfrm>
        </p:grpSpPr>
        <p:sp>
          <p:nvSpPr>
            <p:cNvPr id="3" name="Shape 33454">
              <a:extLst>
                <a:ext uri="{FF2B5EF4-FFF2-40B4-BE49-F238E27FC236}">
                  <a16:creationId xmlns:a16="http://schemas.microsoft.com/office/drawing/2014/main" id="{CF69FB72-D198-3C42-B78E-894D9A4F9F73}"/>
                </a:ext>
              </a:extLst>
            </p:cNvPr>
            <p:cNvSpPr/>
            <p:nvPr/>
          </p:nvSpPr>
          <p:spPr>
            <a:xfrm>
              <a:off x="15478" y="327421"/>
              <a:ext cx="2502025" cy="6618351"/>
            </a:xfrm>
            <a:custGeom>
              <a:avLst/>
              <a:gdLst/>
              <a:ahLst/>
              <a:cxnLst>
                <a:cxn ang="0">
                  <a:pos x="wd2" y="hd2"/>
                </a:cxn>
                <a:cxn ang="5400000">
                  <a:pos x="wd2" y="hd2"/>
                </a:cxn>
                <a:cxn ang="10800000">
                  <a:pos x="wd2" y="hd2"/>
                </a:cxn>
                <a:cxn ang="16200000">
                  <a:pos x="wd2" y="hd2"/>
                </a:cxn>
              </a:cxnLst>
              <a:rect l="0" t="0" r="r" b="b"/>
              <a:pathLst>
                <a:path w="21336" h="21550" extrusionOk="0">
                  <a:moveTo>
                    <a:pt x="2695" y="0"/>
                  </a:moveTo>
                  <a:cubicBezTo>
                    <a:pt x="2348" y="0"/>
                    <a:pt x="2001" y="50"/>
                    <a:pt x="1737" y="151"/>
                  </a:cubicBezTo>
                  <a:cubicBezTo>
                    <a:pt x="1208" y="353"/>
                    <a:pt x="1208" y="679"/>
                    <a:pt x="1737" y="881"/>
                  </a:cubicBezTo>
                  <a:cubicBezTo>
                    <a:pt x="2266" y="1083"/>
                    <a:pt x="3124" y="1083"/>
                    <a:pt x="3652" y="881"/>
                  </a:cubicBezTo>
                  <a:cubicBezTo>
                    <a:pt x="4181" y="679"/>
                    <a:pt x="4181" y="353"/>
                    <a:pt x="3652" y="151"/>
                  </a:cubicBezTo>
                  <a:cubicBezTo>
                    <a:pt x="3388" y="50"/>
                    <a:pt x="3041" y="0"/>
                    <a:pt x="2695" y="0"/>
                  </a:cubicBezTo>
                  <a:close/>
                  <a:moveTo>
                    <a:pt x="7094" y="2068"/>
                  </a:moveTo>
                  <a:cubicBezTo>
                    <a:pt x="6748" y="2068"/>
                    <a:pt x="6401" y="2118"/>
                    <a:pt x="6136" y="2219"/>
                  </a:cubicBezTo>
                  <a:cubicBezTo>
                    <a:pt x="5608" y="2421"/>
                    <a:pt x="5608" y="2747"/>
                    <a:pt x="6136" y="2949"/>
                  </a:cubicBezTo>
                  <a:cubicBezTo>
                    <a:pt x="6665" y="3151"/>
                    <a:pt x="7523" y="3151"/>
                    <a:pt x="8052" y="2949"/>
                  </a:cubicBezTo>
                  <a:cubicBezTo>
                    <a:pt x="8581" y="2747"/>
                    <a:pt x="8581" y="2421"/>
                    <a:pt x="8052" y="2219"/>
                  </a:cubicBezTo>
                  <a:cubicBezTo>
                    <a:pt x="7788" y="2118"/>
                    <a:pt x="7441" y="2068"/>
                    <a:pt x="7094" y="2068"/>
                  </a:cubicBezTo>
                  <a:close/>
                  <a:moveTo>
                    <a:pt x="2363" y="6355"/>
                  </a:moveTo>
                  <a:cubicBezTo>
                    <a:pt x="2016" y="6355"/>
                    <a:pt x="1670" y="6405"/>
                    <a:pt x="1405" y="6506"/>
                  </a:cubicBezTo>
                  <a:cubicBezTo>
                    <a:pt x="877" y="6708"/>
                    <a:pt x="877" y="7036"/>
                    <a:pt x="1405" y="7238"/>
                  </a:cubicBezTo>
                  <a:cubicBezTo>
                    <a:pt x="1934" y="7440"/>
                    <a:pt x="2792" y="7440"/>
                    <a:pt x="3321" y="7238"/>
                  </a:cubicBezTo>
                  <a:cubicBezTo>
                    <a:pt x="3849" y="7036"/>
                    <a:pt x="3849" y="6708"/>
                    <a:pt x="3321" y="6506"/>
                  </a:cubicBezTo>
                  <a:cubicBezTo>
                    <a:pt x="3056" y="6405"/>
                    <a:pt x="2709" y="6355"/>
                    <a:pt x="2363" y="6355"/>
                  </a:cubicBezTo>
                  <a:close/>
                  <a:moveTo>
                    <a:pt x="4014" y="8938"/>
                  </a:moveTo>
                  <a:cubicBezTo>
                    <a:pt x="3668" y="8938"/>
                    <a:pt x="3321" y="8990"/>
                    <a:pt x="3057" y="9091"/>
                  </a:cubicBezTo>
                  <a:cubicBezTo>
                    <a:pt x="2528" y="9293"/>
                    <a:pt x="2528" y="9619"/>
                    <a:pt x="3057" y="9821"/>
                  </a:cubicBezTo>
                  <a:cubicBezTo>
                    <a:pt x="3585" y="10023"/>
                    <a:pt x="4444" y="10023"/>
                    <a:pt x="4972" y="9821"/>
                  </a:cubicBezTo>
                  <a:cubicBezTo>
                    <a:pt x="5501" y="9619"/>
                    <a:pt x="5501" y="9293"/>
                    <a:pt x="4972" y="9091"/>
                  </a:cubicBezTo>
                  <a:cubicBezTo>
                    <a:pt x="4708" y="8990"/>
                    <a:pt x="4361" y="8938"/>
                    <a:pt x="4014" y="8938"/>
                  </a:cubicBezTo>
                  <a:close/>
                  <a:moveTo>
                    <a:pt x="13822" y="9289"/>
                  </a:moveTo>
                  <a:cubicBezTo>
                    <a:pt x="13476" y="9289"/>
                    <a:pt x="13129" y="9339"/>
                    <a:pt x="12864" y="9440"/>
                  </a:cubicBezTo>
                  <a:cubicBezTo>
                    <a:pt x="12336" y="9642"/>
                    <a:pt x="12336" y="9968"/>
                    <a:pt x="12864" y="10170"/>
                  </a:cubicBezTo>
                  <a:cubicBezTo>
                    <a:pt x="13393" y="10372"/>
                    <a:pt x="14251" y="10372"/>
                    <a:pt x="14780" y="10170"/>
                  </a:cubicBezTo>
                  <a:cubicBezTo>
                    <a:pt x="15309" y="9968"/>
                    <a:pt x="15309" y="9642"/>
                    <a:pt x="14780" y="9440"/>
                  </a:cubicBezTo>
                  <a:cubicBezTo>
                    <a:pt x="14516" y="9339"/>
                    <a:pt x="14169" y="9289"/>
                    <a:pt x="13822" y="9289"/>
                  </a:cubicBezTo>
                  <a:close/>
                  <a:moveTo>
                    <a:pt x="9345" y="9551"/>
                  </a:moveTo>
                  <a:cubicBezTo>
                    <a:pt x="8998" y="9551"/>
                    <a:pt x="8651" y="9601"/>
                    <a:pt x="8387" y="9702"/>
                  </a:cubicBezTo>
                  <a:cubicBezTo>
                    <a:pt x="7858" y="9904"/>
                    <a:pt x="7858" y="10232"/>
                    <a:pt x="8387" y="10434"/>
                  </a:cubicBezTo>
                  <a:cubicBezTo>
                    <a:pt x="8916" y="10635"/>
                    <a:pt x="9774" y="10635"/>
                    <a:pt x="10302" y="10434"/>
                  </a:cubicBezTo>
                  <a:cubicBezTo>
                    <a:pt x="10831" y="10232"/>
                    <a:pt x="10831" y="9904"/>
                    <a:pt x="10302" y="9702"/>
                  </a:cubicBezTo>
                  <a:cubicBezTo>
                    <a:pt x="10038" y="9601"/>
                    <a:pt x="9691" y="9551"/>
                    <a:pt x="9345" y="9551"/>
                  </a:cubicBezTo>
                  <a:close/>
                  <a:moveTo>
                    <a:pt x="1354" y="12040"/>
                  </a:moveTo>
                  <a:cubicBezTo>
                    <a:pt x="1008" y="12040"/>
                    <a:pt x="661" y="12091"/>
                    <a:pt x="397" y="12192"/>
                  </a:cubicBezTo>
                  <a:cubicBezTo>
                    <a:pt x="-132" y="12394"/>
                    <a:pt x="-132" y="12721"/>
                    <a:pt x="397" y="12922"/>
                  </a:cubicBezTo>
                  <a:cubicBezTo>
                    <a:pt x="925" y="13124"/>
                    <a:pt x="1784" y="13124"/>
                    <a:pt x="2312" y="12922"/>
                  </a:cubicBezTo>
                  <a:cubicBezTo>
                    <a:pt x="2841" y="12721"/>
                    <a:pt x="2841" y="12394"/>
                    <a:pt x="2312" y="12192"/>
                  </a:cubicBezTo>
                  <a:cubicBezTo>
                    <a:pt x="2048" y="12091"/>
                    <a:pt x="1701" y="12040"/>
                    <a:pt x="1354" y="12040"/>
                  </a:cubicBezTo>
                  <a:close/>
                  <a:moveTo>
                    <a:pt x="19982" y="14257"/>
                  </a:moveTo>
                  <a:cubicBezTo>
                    <a:pt x="19635" y="14257"/>
                    <a:pt x="19288" y="14308"/>
                    <a:pt x="19024" y="14408"/>
                  </a:cubicBezTo>
                  <a:cubicBezTo>
                    <a:pt x="18495" y="14610"/>
                    <a:pt x="18495" y="14938"/>
                    <a:pt x="19024" y="15140"/>
                  </a:cubicBezTo>
                  <a:cubicBezTo>
                    <a:pt x="19552" y="15342"/>
                    <a:pt x="20411" y="15342"/>
                    <a:pt x="20939" y="15140"/>
                  </a:cubicBezTo>
                  <a:cubicBezTo>
                    <a:pt x="21468" y="14938"/>
                    <a:pt x="21468" y="14610"/>
                    <a:pt x="20939" y="14408"/>
                  </a:cubicBezTo>
                  <a:cubicBezTo>
                    <a:pt x="20675" y="14308"/>
                    <a:pt x="20328" y="14257"/>
                    <a:pt x="19982" y="14257"/>
                  </a:cubicBezTo>
                  <a:close/>
                  <a:moveTo>
                    <a:pt x="14760" y="14306"/>
                  </a:moveTo>
                  <a:cubicBezTo>
                    <a:pt x="14413" y="14306"/>
                    <a:pt x="14066" y="14357"/>
                    <a:pt x="13802" y="14458"/>
                  </a:cubicBezTo>
                  <a:cubicBezTo>
                    <a:pt x="13273" y="14659"/>
                    <a:pt x="13273" y="14987"/>
                    <a:pt x="13802" y="15189"/>
                  </a:cubicBezTo>
                  <a:cubicBezTo>
                    <a:pt x="14331" y="15391"/>
                    <a:pt x="15189" y="15391"/>
                    <a:pt x="15717" y="15189"/>
                  </a:cubicBezTo>
                  <a:cubicBezTo>
                    <a:pt x="16246" y="14987"/>
                    <a:pt x="16246" y="14659"/>
                    <a:pt x="15717" y="14458"/>
                  </a:cubicBezTo>
                  <a:cubicBezTo>
                    <a:pt x="15453" y="14357"/>
                    <a:pt x="15106" y="14306"/>
                    <a:pt x="14760" y="14306"/>
                  </a:cubicBezTo>
                  <a:close/>
                  <a:moveTo>
                    <a:pt x="11913" y="14499"/>
                  </a:moveTo>
                  <a:cubicBezTo>
                    <a:pt x="11567" y="14499"/>
                    <a:pt x="11220" y="14549"/>
                    <a:pt x="10956" y="14650"/>
                  </a:cubicBezTo>
                  <a:cubicBezTo>
                    <a:pt x="10427" y="14852"/>
                    <a:pt x="10427" y="15180"/>
                    <a:pt x="10956" y="15381"/>
                  </a:cubicBezTo>
                  <a:cubicBezTo>
                    <a:pt x="11484" y="15583"/>
                    <a:pt x="12343" y="15583"/>
                    <a:pt x="12871" y="15381"/>
                  </a:cubicBezTo>
                  <a:cubicBezTo>
                    <a:pt x="13400" y="15180"/>
                    <a:pt x="13400" y="14852"/>
                    <a:pt x="12871" y="14650"/>
                  </a:cubicBezTo>
                  <a:cubicBezTo>
                    <a:pt x="12607" y="14549"/>
                    <a:pt x="12260" y="14499"/>
                    <a:pt x="11913" y="14499"/>
                  </a:cubicBezTo>
                  <a:close/>
                  <a:moveTo>
                    <a:pt x="2725" y="14505"/>
                  </a:moveTo>
                  <a:cubicBezTo>
                    <a:pt x="2379" y="14505"/>
                    <a:pt x="2032" y="14556"/>
                    <a:pt x="1767" y="14657"/>
                  </a:cubicBezTo>
                  <a:cubicBezTo>
                    <a:pt x="1239" y="14858"/>
                    <a:pt x="1239" y="15186"/>
                    <a:pt x="1767" y="15388"/>
                  </a:cubicBezTo>
                  <a:cubicBezTo>
                    <a:pt x="2296" y="15590"/>
                    <a:pt x="3154" y="15590"/>
                    <a:pt x="3683" y="15388"/>
                  </a:cubicBezTo>
                  <a:cubicBezTo>
                    <a:pt x="4211" y="15186"/>
                    <a:pt x="4211" y="14858"/>
                    <a:pt x="3683" y="14657"/>
                  </a:cubicBezTo>
                  <a:cubicBezTo>
                    <a:pt x="3418" y="14556"/>
                    <a:pt x="3072" y="14505"/>
                    <a:pt x="2725" y="14505"/>
                  </a:cubicBezTo>
                  <a:close/>
                  <a:moveTo>
                    <a:pt x="4360" y="16501"/>
                  </a:moveTo>
                  <a:cubicBezTo>
                    <a:pt x="4012" y="16501"/>
                    <a:pt x="3667" y="16551"/>
                    <a:pt x="3402" y="16652"/>
                  </a:cubicBezTo>
                  <a:cubicBezTo>
                    <a:pt x="2872" y="16854"/>
                    <a:pt x="2872" y="17182"/>
                    <a:pt x="3402" y="17384"/>
                  </a:cubicBezTo>
                  <a:cubicBezTo>
                    <a:pt x="3932" y="17587"/>
                    <a:pt x="4791" y="17587"/>
                    <a:pt x="5321" y="17384"/>
                  </a:cubicBezTo>
                  <a:cubicBezTo>
                    <a:pt x="5851" y="17182"/>
                    <a:pt x="5851" y="16854"/>
                    <a:pt x="5321" y="16652"/>
                  </a:cubicBezTo>
                  <a:cubicBezTo>
                    <a:pt x="5056" y="16551"/>
                    <a:pt x="4707" y="16501"/>
                    <a:pt x="4360" y="16501"/>
                  </a:cubicBezTo>
                  <a:close/>
                  <a:moveTo>
                    <a:pt x="10698" y="16628"/>
                  </a:moveTo>
                  <a:cubicBezTo>
                    <a:pt x="10352" y="16628"/>
                    <a:pt x="10005" y="16679"/>
                    <a:pt x="9741" y="16780"/>
                  </a:cubicBezTo>
                  <a:cubicBezTo>
                    <a:pt x="9212" y="16982"/>
                    <a:pt x="9212" y="17309"/>
                    <a:pt x="9741" y="17511"/>
                  </a:cubicBezTo>
                  <a:cubicBezTo>
                    <a:pt x="10269" y="17713"/>
                    <a:pt x="11128" y="17713"/>
                    <a:pt x="11656" y="17511"/>
                  </a:cubicBezTo>
                  <a:cubicBezTo>
                    <a:pt x="12185" y="17309"/>
                    <a:pt x="12185" y="16982"/>
                    <a:pt x="11656" y="16780"/>
                  </a:cubicBezTo>
                  <a:cubicBezTo>
                    <a:pt x="11392" y="16679"/>
                    <a:pt x="11045" y="16628"/>
                    <a:pt x="10698" y="16628"/>
                  </a:cubicBezTo>
                  <a:close/>
                  <a:moveTo>
                    <a:pt x="16401" y="18943"/>
                  </a:moveTo>
                  <a:cubicBezTo>
                    <a:pt x="16055" y="18943"/>
                    <a:pt x="15708" y="18993"/>
                    <a:pt x="15443" y="19094"/>
                  </a:cubicBezTo>
                  <a:cubicBezTo>
                    <a:pt x="14915" y="19296"/>
                    <a:pt x="14915" y="19622"/>
                    <a:pt x="15443" y="19824"/>
                  </a:cubicBezTo>
                  <a:cubicBezTo>
                    <a:pt x="15972" y="20026"/>
                    <a:pt x="16827" y="20026"/>
                    <a:pt x="17355" y="19824"/>
                  </a:cubicBezTo>
                  <a:cubicBezTo>
                    <a:pt x="17884" y="19622"/>
                    <a:pt x="17884" y="19296"/>
                    <a:pt x="17355" y="19094"/>
                  </a:cubicBezTo>
                  <a:cubicBezTo>
                    <a:pt x="17091" y="18993"/>
                    <a:pt x="16747" y="18943"/>
                    <a:pt x="16401" y="18943"/>
                  </a:cubicBezTo>
                  <a:close/>
                  <a:moveTo>
                    <a:pt x="5416" y="20516"/>
                  </a:moveTo>
                  <a:cubicBezTo>
                    <a:pt x="5069" y="20516"/>
                    <a:pt x="4722" y="20566"/>
                    <a:pt x="4458" y="20667"/>
                  </a:cubicBezTo>
                  <a:cubicBezTo>
                    <a:pt x="3929" y="20869"/>
                    <a:pt x="3929" y="21196"/>
                    <a:pt x="4458" y="21398"/>
                  </a:cubicBezTo>
                  <a:cubicBezTo>
                    <a:pt x="4986" y="21600"/>
                    <a:pt x="5845" y="21600"/>
                    <a:pt x="6373" y="21398"/>
                  </a:cubicBezTo>
                  <a:cubicBezTo>
                    <a:pt x="6902" y="21196"/>
                    <a:pt x="6902" y="20869"/>
                    <a:pt x="6373" y="20667"/>
                  </a:cubicBezTo>
                  <a:cubicBezTo>
                    <a:pt x="6109" y="20566"/>
                    <a:pt x="5762" y="20516"/>
                    <a:pt x="5416" y="20516"/>
                  </a:cubicBezTo>
                  <a:close/>
                </a:path>
              </a:pathLst>
            </a:custGeom>
            <a:solidFill>
              <a:schemeClr val="accent6"/>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 name="Shape 33455">
              <a:extLst>
                <a:ext uri="{FF2B5EF4-FFF2-40B4-BE49-F238E27FC236}">
                  <a16:creationId xmlns:a16="http://schemas.microsoft.com/office/drawing/2014/main" id="{D516117A-8CD1-9940-A48D-D83119E949A0}"/>
                </a:ext>
              </a:extLst>
            </p:cNvPr>
            <p:cNvSpPr/>
            <p:nvPr/>
          </p:nvSpPr>
          <p:spPr>
            <a:xfrm>
              <a:off x="19843" y="2334418"/>
              <a:ext cx="2500439" cy="4769707"/>
            </a:xfrm>
            <a:custGeom>
              <a:avLst/>
              <a:gdLst/>
              <a:ahLst/>
              <a:cxnLst>
                <a:cxn ang="0">
                  <a:pos x="wd2" y="hd2"/>
                </a:cxn>
                <a:cxn ang="5400000">
                  <a:pos x="wd2" y="hd2"/>
                </a:cxn>
                <a:cxn ang="10800000">
                  <a:pos x="wd2" y="hd2"/>
                </a:cxn>
                <a:cxn ang="16200000">
                  <a:pos x="wd2" y="hd2"/>
                </a:cxn>
              </a:cxnLst>
              <a:rect l="0" t="0" r="r" b="b"/>
              <a:pathLst>
                <a:path w="21336" h="21530" extrusionOk="0">
                  <a:moveTo>
                    <a:pt x="16872" y="0"/>
                  </a:moveTo>
                  <a:cubicBezTo>
                    <a:pt x="16525" y="0"/>
                    <a:pt x="16178" y="70"/>
                    <a:pt x="15914" y="210"/>
                  </a:cubicBezTo>
                  <a:cubicBezTo>
                    <a:pt x="15385" y="489"/>
                    <a:pt x="15385" y="944"/>
                    <a:pt x="15914" y="1224"/>
                  </a:cubicBezTo>
                  <a:cubicBezTo>
                    <a:pt x="16443" y="1503"/>
                    <a:pt x="17301" y="1503"/>
                    <a:pt x="17830" y="1224"/>
                  </a:cubicBezTo>
                  <a:cubicBezTo>
                    <a:pt x="18359" y="944"/>
                    <a:pt x="18359" y="489"/>
                    <a:pt x="17830" y="210"/>
                  </a:cubicBezTo>
                  <a:cubicBezTo>
                    <a:pt x="17566" y="70"/>
                    <a:pt x="17219" y="0"/>
                    <a:pt x="16872" y="0"/>
                  </a:cubicBezTo>
                  <a:close/>
                  <a:moveTo>
                    <a:pt x="7986" y="3724"/>
                  </a:moveTo>
                  <a:cubicBezTo>
                    <a:pt x="7639" y="3724"/>
                    <a:pt x="7292" y="3796"/>
                    <a:pt x="7028" y="3936"/>
                  </a:cubicBezTo>
                  <a:cubicBezTo>
                    <a:pt x="6499" y="4216"/>
                    <a:pt x="6499" y="4668"/>
                    <a:pt x="7028" y="4948"/>
                  </a:cubicBezTo>
                  <a:cubicBezTo>
                    <a:pt x="7557" y="5228"/>
                    <a:pt x="8415" y="5228"/>
                    <a:pt x="8944" y="4948"/>
                  </a:cubicBezTo>
                  <a:cubicBezTo>
                    <a:pt x="9473" y="4668"/>
                    <a:pt x="9473" y="4216"/>
                    <a:pt x="8944" y="3936"/>
                  </a:cubicBezTo>
                  <a:cubicBezTo>
                    <a:pt x="8680" y="3796"/>
                    <a:pt x="8333" y="3724"/>
                    <a:pt x="7986" y="3724"/>
                  </a:cubicBezTo>
                  <a:close/>
                  <a:moveTo>
                    <a:pt x="5179" y="4583"/>
                  </a:moveTo>
                  <a:cubicBezTo>
                    <a:pt x="4832" y="4583"/>
                    <a:pt x="4488" y="4652"/>
                    <a:pt x="4224" y="4792"/>
                  </a:cubicBezTo>
                  <a:cubicBezTo>
                    <a:pt x="3695" y="5072"/>
                    <a:pt x="3695" y="5526"/>
                    <a:pt x="4224" y="5806"/>
                  </a:cubicBezTo>
                  <a:cubicBezTo>
                    <a:pt x="4753" y="6086"/>
                    <a:pt x="5608" y="6086"/>
                    <a:pt x="6137" y="5806"/>
                  </a:cubicBezTo>
                  <a:cubicBezTo>
                    <a:pt x="6666" y="5526"/>
                    <a:pt x="6666" y="5072"/>
                    <a:pt x="6137" y="4792"/>
                  </a:cubicBezTo>
                  <a:cubicBezTo>
                    <a:pt x="5872" y="4652"/>
                    <a:pt x="5525" y="4583"/>
                    <a:pt x="5179" y="4583"/>
                  </a:cubicBezTo>
                  <a:close/>
                  <a:moveTo>
                    <a:pt x="19981" y="4812"/>
                  </a:moveTo>
                  <a:cubicBezTo>
                    <a:pt x="19634" y="4812"/>
                    <a:pt x="19287" y="4882"/>
                    <a:pt x="19022" y="5021"/>
                  </a:cubicBezTo>
                  <a:cubicBezTo>
                    <a:pt x="18493" y="5301"/>
                    <a:pt x="18493" y="5756"/>
                    <a:pt x="19022" y="6035"/>
                  </a:cubicBezTo>
                  <a:cubicBezTo>
                    <a:pt x="19551" y="6315"/>
                    <a:pt x="20410" y="6315"/>
                    <a:pt x="20939" y="6035"/>
                  </a:cubicBezTo>
                  <a:cubicBezTo>
                    <a:pt x="21468" y="5756"/>
                    <a:pt x="21468" y="5301"/>
                    <a:pt x="20939" y="5021"/>
                  </a:cubicBezTo>
                  <a:cubicBezTo>
                    <a:pt x="20675" y="4882"/>
                    <a:pt x="20327" y="4812"/>
                    <a:pt x="19981" y="4812"/>
                  </a:cubicBezTo>
                  <a:close/>
                  <a:moveTo>
                    <a:pt x="15971" y="7162"/>
                  </a:moveTo>
                  <a:cubicBezTo>
                    <a:pt x="15624" y="7162"/>
                    <a:pt x="15277" y="7232"/>
                    <a:pt x="15013" y="7372"/>
                  </a:cubicBezTo>
                  <a:cubicBezTo>
                    <a:pt x="14484" y="7652"/>
                    <a:pt x="14484" y="8106"/>
                    <a:pt x="15013" y="8386"/>
                  </a:cubicBezTo>
                  <a:cubicBezTo>
                    <a:pt x="15542" y="8666"/>
                    <a:pt x="16400" y="8666"/>
                    <a:pt x="16929" y="8386"/>
                  </a:cubicBezTo>
                  <a:cubicBezTo>
                    <a:pt x="17458" y="8106"/>
                    <a:pt x="17458" y="7652"/>
                    <a:pt x="16929" y="7372"/>
                  </a:cubicBezTo>
                  <a:cubicBezTo>
                    <a:pt x="16665" y="7232"/>
                    <a:pt x="16318" y="7162"/>
                    <a:pt x="15971" y="7162"/>
                  </a:cubicBezTo>
                  <a:close/>
                  <a:moveTo>
                    <a:pt x="9256" y="7189"/>
                  </a:moveTo>
                  <a:cubicBezTo>
                    <a:pt x="8909" y="7189"/>
                    <a:pt x="8562" y="7259"/>
                    <a:pt x="8298" y="7399"/>
                  </a:cubicBezTo>
                  <a:cubicBezTo>
                    <a:pt x="7769" y="7679"/>
                    <a:pt x="7769" y="8131"/>
                    <a:pt x="8298" y="8411"/>
                  </a:cubicBezTo>
                  <a:cubicBezTo>
                    <a:pt x="8826" y="8691"/>
                    <a:pt x="9685" y="8691"/>
                    <a:pt x="10214" y="8411"/>
                  </a:cubicBezTo>
                  <a:cubicBezTo>
                    <a:pt x="10743" y="8131"/>
                    <a:pt x="10743" y="7679"/>
                    <a:pt x="10214" y="7399"/>
                  </a:cubicBezTo>
                  <a:cubicBezTo>
                    <a:pt x="9950" y="7259"/>
                    <a:pt x="9603" y="7189"/>
                    <a:pt x="9256" y="7189"/>
                  </a:cubicBezTo>
                  <a:close/>
                  <a:moveTo>
                    <a:pt x="5341" y="10383"/>
                  </a:moveTo>
                  <a:cubicBezTo>
                    <a:pt x="4994" y="10383"/>
                    <a:pt x="4651" y="10453"/>
                    <a:pt x="4386" y="10593"/>
                  </a:cubicBezTo>
                  <a:cubicBezTo>
                    <a:pt x="3857" y="10873"/>
                    <a:pt x="3857" y="11327"/>
                    <a:pt x="4386" y="11607"/>
                  </a:cubicBezTo>
                  <a:cubicBezTo>
                    <a:pt x="4915" y="11887"/>
                    <a:pt x="5771" y="11887"/>
                    <a:pt x="6300" y="11607"/>
                  </a:cubicBezTo>
                  <a:cubicBezTo>
                    <a:pt x="6829" y="11327"/>
                    <a:pt x="6829" y="10873"/>
                    <a:pt x="6300" y="10593"/>
                  </a:cubicBezTo>
                  <a:cubicBezTo>
                    <a:pt x="6035" y="10453"/>
                    <a:pt x="5688" y="10383"/>
                    <a:pt x="5341" y="10383"/>
                  </a:cubicBezTo>
                  <a:close/>
                  <a:moveTo>
                    <a:pt x="14732" y="14194"/>
                  </a:moveTo>
                  <a:cubicBezTo>
                    <a:pt x="14385" y="14194"/>
                    <a:pt x="14038" y="14263"/>
                    <a:pt x="13773" y="14403"/>
                  </a:cubicBezTo>
                  <a:cubicBezTo>
                    <a:pt x="13244" y="14683"/>
                    <a:pt x="13244" y="15137"/>
                    <a:pt x="13773" y="15417"/>
                  </a:cubicBezTo>
                  <a:cubicBezTo>
                    <a:pt x="14302" y="15697"/>
                    <a:pt x="15161" y="15697"/>
                    <a:pt x="15690" y="15417"/>
                  </a:cubicBezTo>
                  <a:cubicBezTo>
                    <a:pt x="16219" y="15137"/>
                    <a:pt x="16219" y="14683"/>
                    <a:pt x="15690" y="14403"/>
                  </a:cubicBezTo>
                  <a:cubicBezTo>
                    <a:pt x="15426" y="14263"/>
                    <a:pt x="15078" y="14194"/>
                    <a:pt x="14732" y="14194"/>
                  </a:cubicBezTo>
                  <a:close/>
                  <a:moveTo>
                    <a:pt x="8240" y="14204"/>
                  </a:moveTo>
                  <a:cubicBezTo>
                    <a:pt x="7893" y="14204"/>
                    <a:pt x="7546" y="14274"/>
                    <a:pt x="7282" y="14414"/>
                  </a:cubicBezTo>
                  <a:cubicBezTo>
                    <a:pt x="6753" y="14694"/>
                    <a:pt x="6753" y="15148"/>
                    <a:pt x="7282" y="15428"/>
                  </a:cubicBezTo>
                  <a:cubicBezTo>
                    <a:pt x="7811" y="15708"/>
                    <a:pt x="8669" y="15708"/>
                    <a:pt x="9198" y="15428"/>
                  </a:cubicBezTo>
                  <a:cubicBezTo>
                    <a:pt x="9727" y="15148"/>
                    <a:pt x="9727" y="14694"/>
                    <a:pt x="9198" y="14414"/>
                  </a:cubicBezTo>
                  <a:cubicBezTo>
                    <a:pt x="8934" y="14274"/>
                    <a:pt x="8587" y="14204"/>
                    <a:pt x="8240" y="14204"/>
                  </a:cubicBezTo>
                  <a:close/>
                  <a:moveTo>
                    <a:pt x="1355" y="15324"/>
                  </a:moveTo>
                  <a:cubicBezTo>
                    <a:pt x="1009" y="15324"/>
                    <a:pt x="661" y="15394"/>
                    <a:pt x="397" y="15534"/>
                  </a:cubicBezTo>
                  <a:cubicBezTo>
                    <a:pt x="-132" y="15814"/>
                    <a:pt x="-132" y="16266"/>
                    <a:pt x="397" y="16546"/>
                  </a:cubicBezTo>
                  <a:cubicBezTo>
                    <a:pt x="926" y="16826"/>
                    <a:pt x="1785" y="16826"/>
                    <a:pt x="2314" y="16546"/>
                  </a:cubicBezTo>
                  <a:cubicBezTo>
                    <a:pt x="2843" y="16266"/>
                    <a:pt x="2843" y="15814"/>
                    <a:pt x="2314" y="15534"/>
                  </a:cubicBezTo>
                  <a:cubicBezTo>
                    <a:pt x="2049" y="15394"/>
                    <a:pt x="1702" y="15324"/>
                    <a:pt x="1355" y="15324"/>
                  </a:cubicBezTo>
                  <a:close/>
                  <a:moveTo>
                    <a:pt x="15971" y="16071"/>
                  </a:moveTo>
                  <a:cubicBezTo>
                    <a:pt x="15624" y="16071"/>
                    <a:pt x="15277" y="16141"/>
                    <a:pt x="15013" y="16281"/>
                  </a:cubicBezTo>
                  <a:cubicBezTo>
                    <a:pt x="14484" y="16561"/>
                    <a:pt x="14484" y="17015"/>
                    <a:pt x="15013" y="17295"/>
                  </a:cubicBezTo>
                  <a:cubicBezTo>
                    <a:pt x="15542" y="17575"/>
                    <a:pt x="16400" y="17575"/>
                    <a:pt x="16929" y="17295"/>
                  </a:cubicBezTo>
                  <a:cubicBezTo>
                    <a:pt x="17458" y="17015"/>
                    <a:pt x="17458" y="16561"/>
                    <a:pt x="16929" y="16281"/>
                  </a:cubicBezTo>
                  <a:cubicBezTo>
                    <a:pt x="16665" y="16141"/>
                    <a:pt x="16318" y="16071"/>
                    <a:pt x="15971" y="16071"/>
                  </a:cubicBezTo>
                  <a:close/>
                  <a:moveTo>
                    <a:pt x="5792" y="16687"/>
                  </a:moveTo>
                  <a:cubicBezTo>
                    <a:pt x="5445" y="16687"/>
                    <a:pt x="5098" y="16757"/>
                    <a:pt x="4833" y="16897"/>
                  </a:cubicBezTo>
                  <a:cubicBezTo>
                    <a:pt x="4304" y="17177"/>
                    <a:pt x="4304" y="17631"/>
                    <a:pt x="4833" y="17911"/>
                  </a:cubicBezTo>
                  <a:cubicBezTo>
                    <a:pt x="5362" y="18191"/>
                    <a:pt x="6221" y="18191"/>
                    <a:pt x="6750" y="17911"/>
                  </a:cubicBezTo>
                  <a:cubicBezTo>
                    <a:pt x="7279" y="17631"/>
                    <a:pt x="7279" y="17177"/>
                    <a:pt x="6750" y="16897"/>
                  </a:cubicBezTo>
                  <a:cubicBezTo>
                    <a:pt x="6485" y="16757"/>
                    <a:pt x="6138" y="16687"/>
                    <a:pt x="5792" y="16687"/>
                  </a:cubicBezTo>
                  <a:close/>
                  <a:moveTo>
                    <a:pt x="14424" y="18087"/>
                  </a:moveTo>
                  <a:cubicBezTo>
                    <a:pt x="14077" y="18087"/>
                    <a:pt x="13730" y="18156"/>
                    <a:pt x="13465" y="18296"/>
                  </a:cubicBezTo>
                  <a:cubicBezTo>
                    <a:pt x="12936" y="18576"/>
                    <a:pt x="12936" y="19030"/>
                    <a:pt x="13465" y="19310"/>
                  </a:cubicBezTo>
                  <a:cubicBezTo>
                    <a:pt x="13994" y="19590"/>
                    <a:pt x="14850" y="19590"/>
                    <a:pt x="15379" y="19310"/>
                  </a:cubicBezTo>
                  <a:cubicBezTo>
                    <a:pt x="15908" y="19030"/>
                    <a:pt x="15907" y="18576"/>
                    <a:pt x="15379" y="18296"/>
                  </a:cubicBezTo>
                  <a:cubicBezTo>
                    <a:pt x="15114" y="18156"/>
                    <a:pt x="14770" y="18087"/>
                    <a:pt x="14424" y="18087"/>
                  </a:cubicBezTo>
                  <a:close/>
                  <a:moveTo>
                    <a:pt x="8365" y="20098"/>
                  </a:moveTo>
                  <a:cubicBezTo>
                    <a:pt x="8019" y="20098"/>
                    <a:pt x="7671" y="20168"/>
                    <a:pt x="7407" y="20308"/>
                  </a:cubicBezTo>
                  <a:cubicBezTo>
                    <a:pt x="6878" y="20588"/>
                    <a:pt x="6878" y="21040"/>
                    <a:pt x="7407" y="21320"/>
                  </a:cubicBezTo>
                  <a:cubicBezTo>
                    <a:pt x="7936" y="21600"/>
                    <a:pt x="8795" y="21600"/>
                    <a:pt x="9324" y="21320"/>
                  </a:cubicBezTo>
                  <a:cubicBezTo>
                    <a:pt x="9853" y="21040"/>
                    <a:pt x="9853" y="20588"/>
                    <a:pt x="9324" y="20308"/>
                  </a:cubicBezTo>
                  <a:cubicBezTo>
                    <a:pt x="9059" y="20168"/>
                    <a:pt x="8712" y="20098"/>
                    <a:pt x="8365" y="20098"/>
                  </a:cubicBez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 name="Shape 33456">
              <a:extLst>
                <a:ext uri="{FF2B5EF4-FFF2-40B4-BE49-F238E27FC236}">
                  <a16:creationId xmlns:a16="http://schemas.microsoft.com/office/drawing/2014/main" id="{CC729421-AEA8-304A-A837-98795584FAEB}"/>
                </a:ext>
              </a:extLst>
            </p:cNvPr>
            <p:cNvSpPr/>
            <p:nvPr/>
          </p:nvSpPr>
          <p:spPr>
            <a:xfrm>
              <a:off x="0" y="1037828"/>
              <a:ext cx="2507581" cy="6103206"/>
            </a:xfrm>
            <a:custGeom>
              <a:avLst/>
              <a:gdLst/>
              <a:ahLst/>
              <a:cxnLst>
                <a:cxn ang="0">
                  <a:pos x="wd2" y="hd2"/>
                </a:cxn>
                <a:cxn ang="5400000">
                  <a:pos x="wd2" y="hd2"/>
                </a:cxn>
                <a:cxn ang="10800000">
                  <a:pos x="wd2" y="hd2"/>
                </a:cxn>
                <a:cxn ang="16200000">
                  <a:pos x="wd2" y="hd2"/>
                </a:cxn>
              </a:cxnLst>
              <a:rect l="0" t="0" r="r" b="b"/>
              <a:pathLst>
                <a:path w="21336" h="21545" extrusionOk="0">
                  <a:moveTo>
                    <a:pt x="13707" y="0"/>
                  </a:moveTo>
                  <a:cubicBezTo>
                    <a:pt x="13362" y="0"/>
                    <a:pt x="13015" y="54"/>
                    <a:pt x="12752" y="164"/>
                  </a:cubicBezTo>
                  <a:cubicBezTo>
                    <a:pt x="12224" y="383"/>
                    <a:pt x="12224" y="738"/>
                    <a:pt x="12752" y="957"/>
                  </a:cubicBezTo>
                  <a:cubicBezTo>
                    <a:pt x="13279" y="1176"/>
                    <a:pt x="14135" y="1176"/>
                    <a:pt x="14663" y="957"/>
                  </a:cubicBezTo>
                  <a:cubicBezTo>
                    <a:pt x="15190" y="738"/>
                    <a:pt x="15190" y="383"/>
                    <a:pt x="14663" y="164"/>
                  </a:cubicBezTo>
                  <a:cubicBezTo>
                    <a:pt x="14399" y="54"/>
                    <a:pt x="14053" y="0"/>
                    <a:pt x="13707" y="0"/>
                  </a:cubicBezTo>
                  <a:close/>
                  <a:moveTo>
                    <a:pt x="13707" y="5373"/>
                  </a:moveTo>
                  <a:cubicBezTo>
                    <a:pt x="13362" y="5373"/>
                    <a:pt x="13015" y="5429"/>
                    <a:pt x="12752" y="5538"/>
                  </a:cubicBezTo>
                  <a:cubicBezTo>
                    <a:pt x="12224" y="5757"/>
                    <a:pt x="12224" y="6111"/>
                    <a:pt x="12752" y="6330"/>
                  </a:cubicBezTo>
                  <a:cubicBezTo>
                    <a:pt x="13279" y="6549"/>
                    <a:pt x="14135" y="6549"/>
                    <a:pt x="14663" y="6330"/>
                  </a:cubicBezTo>
                  <a:cubicBezTo>
                    <a:pt x="15190" y="6111"/>
                    <a:pt x="15190" y="5757"/>
                    <a:pt x="14663" y="5538"/>
                  </a:cubicBezTo>
                  <a:cubicBezTo>
                    <a:pt x="14399" y="5429"/>
                    <a:pt x="14053" y="5373"/>
                    <a:pt x="13707" y="5373"/>
                  </a:cubicBezTo>
                  <a:close/>
                  <a:moveTo>
                    <a:pt x="2489" y="6295"/>
                  </a:moveTo>
                  <a:cubicBezTo>
                    <a:pt x="2143" y="6295"/>
                    <a:pt x="1797" y="6349"/>
                    <a:pt x="1534" y="6459"/>
                  </a:cubicBezTo>
                  <a:cubicBezTo>
                    <a:pt x="1006" y="6678"/>
                    <a:pt x="1006" y="7033"/>
                    <a:pt x="1534" y="7252"/>
                  </a:cubicBezTo>
                  <a:cubicBezTo>
                    <a:pt x="2061" y="7471"/>
                    <a:pt x="2917" y="7471"/>
                    <a:pt x="3445" y="7252"/>
                  </a:cubicBezTo>
                  <a:cubicBezTo>
                    <a:pt x="3972" y="7033"/>
                    <a:pt x="3972" y="6678"/>
                    <a:pt x="3445" y="6459"/>
                  </a:cubicBezTo>
                  <a:cubicBezTo>
                    <a:pt x="3181" y="6349"/>
                    <a:pt x="2835" y="6295"/>
                    <a:pt x="2489" y="6295"/>
                  </a:cubicBezTo>
                  <a:close/>
                  <a:moveTo>
                    <a:pt x="10577" y="6575"/>
                  </a:moveTo>
                  <a:cubicBezTo>
                    <a:pt x="10231" y="6575"/>
                    <a:pt x="9888" y="6630"/>
                    <a:pt x="9625" y="6739"/>
                  </a:cubicBezTo>
                  <a:cubicBezTo>
                    <a:pt x="9097" y="6958"/>
                    <a:pt x="9097" y="7313"/>
                    <a:pt x="9625" y="7532"/>
                  </a:cubicBezTo>
                  <a:cubicBezTo>
                    <a:pt x="10152" y="7751"/>
                    <a:pt x="11005" y="7751"/>
                    <a:pt x="11532" y="7532"/>
                  </a:cubicBezTo>
                  <a:cubicBezTo>
                    <a:pt x="12060" y="7313"/>
                    <a:pt x="12060" y="6958"/>
                    <a:pt x="11532" y="6739"/>
                  </a:cubicBezTo>
                  <a:cubicBezTo>
                    <a:pt x="11269" y="6630"/>
                    <a:pt x="10923" y="6575"/>
                    <a:pt x="10577" y="6575"/>
                  </a:cubicBezTo>
                  <a:close/>
                  <a:moveTo>
                    <a:pt x="16875" y="7940"/>
                  </a:moveTo>
                  <a:cubicBezTo>
                    <a:pt x="16529" y="7940"/>
                    <a:pt x="16183" y="7996"/>
                    <a:pt x="15919" y="8105"/>
                  </a:cubicBezTo>
                  <a:cubicBezTo>
                    <a:pt x="15392" y="8324"/>
                    <a:pt x="15392" y="8678"/>
                    <a:pt x="15919" y="8897"/>
                  </a:cubicBezTo>
                  <a:cubicBezTo>
                    <a:pt x="16447" y="9115"/>
                    <a:pt x="17303" y="9115"/>
                    <a:pt x="17830" y="8897"/>
                  </a:cubicBezTo>
                  <a:cubicBezTo>
                    <a:pt x="18358" y="8678"/>
                    <a:pt x="18358" y="8324"/>
                    <a:pt x="17830" y="8105"/>
                  </a:cubicBezTo>
                  <a:cubicBezTo>
                    <a:pt x="17567" y="7996"/>
                    <a:pt x="17220" y="7940"/>
                    <a:pt x="16875" y="7940"/>
                  </a:cubicBezTo>
                  <a:close/>
                  <a:moveTo>
                    <a:pt x="10979" y="9129"/>
                  </a:moveTo>
                  <a:cubicBezTo>
                    <a:pt x="10633" y="9129"/>
                    <a:pt x="10290" y="9184"/>
                    <a:pt x="10026" y="9293"/>
                  </a:cubicBezTo>
                  <a:cubicBezTo>
                    <a:pt x="9499" y="9512"/>
                    <a:pt x="9499" y="9867"/>
                    <a:pt x="10026" y="10086"/>
                  </a:cubicBezTo>
                  <a:cubicBezTo>
                    <a:pt x="10554" y="10305"/>
                    <a:pt x="11407" y="10305"/>
                    <a:pt x="11934" y="10086"/>
                  </a:cubicBezTo>
                  <a:cubicBezTo>
                    <a:pt x="12462" y="9867"/>
                    <a:pt x="12462" y="9512"/>
                    <a:pt x="11934" y="9293"/>
                  </a:cubicBezTo>
                  <a:cubicBezTo>
                    <a:pt x="11671" y="9184"/>
                    <a:pt x="11324" y="9129"/>
                    <a:pt x="10979" y="9129"/>
                  </a:cubicBezTo>
                  <a:close/>
                  <a:moveTo>
                    <a:pt x="7396" y="9202"/>
                  </a:moveTo>
                  <a:cubicBezTo>
                    <a:pt x="7050" y="9202"/>
                    <a:pt x="6704" y="9258"/>
                    <a:pt x="6440" y="9367"/>
                  </a:cubicBezTo>
                  <a:cubicBezTo>
                    <a:pt x="5913" y="9586"/>
                    <a:pt x="5913" y="9940"/>
                    <a:pt x="6440" y="10159"/>
                  </a:cubicBezTo>
                  <a:cubicBezTo>
                    <a:pt x="6968" y="10378"/>
                    <a:pt x="7824" y="10378"/>
                    <a:pt x="8351" y="10159"/>
                  </a:cubicBezTo>
                  <a:cubicBezTo>
                    <a:pt x="8879" y="9940"/>
                    <a:pt x="8879" y="9586"/>
                    <a:pt x="8351" y="9367"/>
                  </a:cubicBezTo>
                  <a:cubicBezTo>
                    <a:pt x="8088" y="9258"/>
                    <a:pt x="7741" y="9202"/>
                    <a:pt x="7396" y="9202"/>
                  </a:cubicBezTo>
                  <a:close/>
                  <a:moveTo>
                    <a:pt x="17837" y="10729"/>
                  </a:moveTo>
                  <a:cubicBezTo>
                    <a:pt x="17491" y="10729"/>
                    <a:pt x="17145" y="10784"/>
                    <a:pt x="16881" y="10893"/>
                  </a:cubicBezTo>
                  <a:cubicBezTo>
                    <a:pt x="16354" y="11112"/>
                    <a:pt x="16354" y="11466"/>
                    <a:pt x="16881" y="11685"/>
                  </a:cubicBezTo>
                  <a:cubicBezTo>
                    <a:pt x="17409" y="11903"/>
                    <a:pt x="18265" y="11903"/>
                    <a:pt x="18793" y="11685"/>
                  </a:cubicBezTo>
                  <a:cubicBezTo>
                    <a:pt x="19320" y="11466"/>
                    <a:pt x="19320" y="11112"/>
                    <a:pt x="18793" y="10893"/>
                  </a:cubicBezTo>
                  <a:cubicBezTo>
                    <a:pt x="18529" y="10784"/>
                    <a:pt x="18183" y="10729"/>
                    <a:pt x="17837" y="10729"/>
                  </a:cubicBezTo>
                  <a:close/>
                  <a:moveTo>
                    <a:pt x="11310" y="10915"/>
                  </a:moveTo>
                  <a:cubicBezTo>
                    <a:pt x="10964" y="10915"/>
                    <a:pt x="10618" y="10970"/>
                    <a:pt x="10354" y="11079"/>
                  </a:cubicBezTo>
                  <a:cubicBezTo>
                    <a:pt x="9826" y="11298"/>
                    <a:pt x="9826" y="11653"/>
                    <a:pt x="10354" y="11872"/>
                  </a:cubicBezTo>
                  <a:cubicBezTo>
                    <a:pt x="10881" y="12091"/>
                    <a:pt x="11738" y="12091"/>
                    <a:pt x="12265" y="11872"/>
                  </a:cubicBezTo>
                  <a:cubicBezTo>
                    <a:pt x="12793" y="11653"/>
                    <a:pt x="12793" y="11298"/>
                    <a:pt x="12265" y="11079"/>
                  </a:cubicBezTo>
                  <a:cubicBezTo>
                    <a:pt x="12002" y="10970"/>
                    <a:pt x="11655" y="10915"/>
                    <a:pt x="11310" y="10915"/>
                  </a:cubicBezTo>
                  <a:close/>
                  <a:moveTo>
                    <a:pt x="19985" y="11533"/>
                  </a:moveTo>
                  <a:cubicBezTo>
                    <a:pt x="19639" y="11533"/>
                    <a:pt x="19293" y="11588"/>
                    <a:pt x="19029" y="11697"/>
                  </a:cubicBezTo>
                  <a:cubicBezTo>
                    <a:pt x="18502" y="11916"/>
                    <a:pt x="18502" y="12271"/>
                    <a:pt x="19029" y="12490"/>
                  </a:cubicBezTo>
                  <a:cubicBezTo>
                    <a:pt x="19557" y="12709"/>
                    <a:pt x="20413" y="12709"/>
                    <a:pt x="20940" y="12490"/>
                  </a:cubicBezTo>
                  <a:cubicBezTo>
                    <a:pt x="21468" y="12271"/>
                    <a:pt x="21468" y="11916"/>
                    <a:pt x="20940" y="11697"/>
                  </a:cubicBezTo>
                  <a:cubicBezTo>
                    <a:pt x="20677" y="11588"/>
                    <a:pt x="20331" y="11533"/>
                    <a:pt x="19985" y="11533"/>
                  </a:cubicBezTo>
                  <a:close/>
                  <a:moveTo>
                    <a:pt x="1351" y="11955"/>
                  </a:moveTo>
                  <a:cubicBezTo>
                    <a:pt x="1005" y="11955"/>
                    <a:pt x="659" y="12009"/>
                    <a:pt x="396" y="12119"/>
                  </a:cubicBezTo>
                  <a:cubicBezTo>
                    <a:pt x="-132" y="12338"/>
                    <a:pt x="-132" y="12693"/>
                    <a:pt x="396" y="12912"/>
                  </a:cubicBezTo>
                  <a:cubicBezTo>
                    <a:pt x="923" y="13131"/>
                    <a:pt x="1779" y="13131"/>
                    <a:pt x="2307" y="12912"/>
                  </a:cubicBezTo>
                  <a:cubicBezTo>
                    <a:pt x="2834" y="12693"/>
                    <a:pt x="2834" y="12338"/>
                    <a:pt x="2307" y="12119"/>
                  </a:cubicBezTo>
                  <a:cubicBezTo>
                    <a:pt x="2043" y="12009"/>
                    <a:pt x="1697" y="11955"/>
                    <a:pt x="1351" y="11955"/>
                  </a:cubicBezTo>
                  <a:close/>
                  <a:moveTo>
                    <a:pt x="13822" y="12413"/>
                  </a:moveTo>
                  <a:cubicBezTo>
                    <a:pt x="13476" y="12413"/>
                    <a:pt x="13130" y="12468"/>
                    <a:pt x="12866" y="12577"/>
                  </a:cubicBezTo>
                  <a:cubicBezTo>
                    <a:pt x="12339" y="12796"/>
                    <a:pt x="12339" y="13150"/>
                    <a:pt x="12866" y="13369"/>
                  </a:cubicBezTo>
                  <a:cubicBezTo>
                    <a:pt x="13394" y="13587"/>
                    <a:pt x="14247" y="13587"/>
                    <a:pt x="14774" y="13369"/>
                  </a:cubicBezTo>
                  <a:cubicBezTo>
                    <a:pt x="15302" y="13150"/>
                    <a:pt x="15302" y="12796"/>
                    <a:pt x="14774" y="12577"/>
                  </a:cubicBezTo>
                  <a:cubicBezTo>
                    <a:pt x="14511" y="12468"/>
                    <a:pt x="14168" y="12413"/>
                    <a:pt x="13822" y="12413"/>
                  </a:cubicBezTo>
                  <a:close/>
                  <a:moveTo>
                    <a:pt x="5903" y="14136"/>
                  </a:moveTo>
                  <a:cubicBezTo>
                    <a:pt x="5558" y="14136"/>
                    <a:pt x="5211" y="14191"/>
                    <a:pt x="4948" y="14300"/>
                  </a:cubicBezTo>
                  <a:cubicBezTo>
                    <a:pt x="4420" y="14519"/>
                    <a:pt x="4420" y="14874"/>
                    <a:pt x="4948" y="15093"/>
                  </a:cubicBezTo>
                  <a:cubicBezTo>
                    <a:pt x="5475" y="15312"/>
                    <a:pt x="6328" y="15312"/>
                    <a:pt x="6855" y="15093"/>
                  </a:cubicBezTo>
                  <a:cubicBezTo>
                    <a:pt x="7383" y="14874"/>
                    <a:pt x="7383" y="14519"/>
                    <a:pt x="6855" y="14300"/>
                  </a:cubicBezTo>
                  <a:cubicBezTo>
                    <a:pt x="6592" y="14191"/>
                    <a:pt x="6249" y="14136"/>
                    <a:pt x="5903" y="14136"/>
                  </a:cubicBezTo>
                  <a:close/>
                  <a:moveTo>
                    <a:pt x="10749" y="14138"/>
                  </a:moveTo>
                  <a:cubicBezTo>
                    <a:pt x="10403" y="14138"/>
                    <a:pt x="10057" y="14192"/>
                    <a:pt x="9793" y="14302"/>
                  </a:cubicBezTo>
                  <a:cubicBezTo>
                    <a:pt x="9266" y="14521"/>
                    <a:pt x="9266" y="14876"/>
                    <a:pt x="9793" y="15095"/>
                  </a:cubicBezTo>
                  <a:cubicBezTo>
                    <a:pt x="10321" y="15314"/>
                    <a:pt x="11177" y="15314"/>
                    <a:pt x="11705" y="15095"/>
                  </a:cubicBezTo>
                  <a:cubicBezTo>
                    <a:pt x="12232" y="14876"/>
                    <a:pt x="12232" y="14521"/>
                    <a:pt x="11705" y="14302"/>
                  </a:cubicBezTo>
                  <a:cubicBezTo>
                    <a:pt x="11441" y="14192"/>
                    <a:pt x="11095" y="14138"/>
                    <a:pt x="10749" y="14138"/>
                  </a:cubicBezTo>
                  <a:close/>
                  <a:moveTo>
                    <a:pt x="3333" y="14721"/>
                  </a:moveTo>
                  <a:cubicBezTo>
                    <a:pt x="2988" y="14721"/>
                    <a:pt x="2645" y="14775"/>
                    <a:pt x="2381" y="14885"/>
                  </a:cubicBezTo>
                  <a:cubicBezTo>
                    <a:pt x="1854" y="15103"/>
                    <a:pt x="1854" y="15459"/>
                    <a:pt x="2381" y="15678"/>
                  </a:cubicBezTo>
                  <a:cubicBezTo>
                    <a:pt x="2909" y="15896"/>
                    <a:pt x="3762" y="15896"/>
                    <a:pt x="4289" y="15678"/>
                  </a:cubicBezTo>
                  <a:cubicBezTo>
                    <a:pt x="4817" y="15459"/>
                    <a:pt x="4817" y="15103"/>
                    <a:pt x="4289" y="14885"/>
                  </a:cubicBezTo>
                  <a:cubicBezTo>
                    <a:pt x="4025" y="14775"/>
                    <a:pt x="3679" y="14721"/>
                    <a:pt x="3333" y="14721"/>
                  </a:cubicBezTo>
                  <a:close/>
                  <a:moveTo>
                    <a:pt x="6305" y="16047"/>
                  </a:moveTo>
                  <a:cubicBezTo>
                    <a:pt x="5959" y="16047"/>
                    <a:pt x="5617" y="16102"/>
                    <a:pt x="5353" y="16211"/>
                  </a:cubicBezTo>
                  <a:cubicBezTo>
                    <a:pt x="4825" y="16430"/>
                    <a:pt x="4825" y="16784"/>
                    <a:pt x="5353" y="17003"/>
                  </a:cubicBezTo>
                  <a:cubicBezTo>
                    <a:pt x="5880" y="17222"/>
                    <a:pt x="6733" y="17222"/>
                    <a:pt x="7261" y="17003"/>
                  </a:cubicBezTo>
                  <a:cubicBezTo>
                    <a:pt x="7788" y="16784"/>
                    <a:pt x="7788" y="16430"/>
                    <a:pt x="7261" y="16211"/>
                  </a:cubicBezTo>
                  <a:cubicBezTo>
                    <a:pt x="6997" y="16102"/>
                    <a:pt x="6651" y="16047"/>
                    <a:pt x="6305" y="16047"/>
                  </a:cubicBezTo>
                  <a:close/>
                  <a:moveTo>
                    <a:pt x="14183" y="17165"/>
                  </a:moveTo>
                  <a:cubicBezTo>
                    <a:pt x="13838" y="17165"/>
                    <a:pt x="13491" y="17220"/>
                    <a:pt x="13228" y="17329"/>
                  </a:cubicBezTo>
                  <a:cubicBezTo>
                    <a:pt x="12700" y="17548"/>
                    <a:pt x="12700" y="17903"/>
                    <a:pt x="13228" y="18122"/>
                  </a:cubicBezTo>
                  <a:cubicBezTo>
                    <a:pt x="13755" y="18341"/>
                    <a:pt x="14611" y="18341"/>
                    <a:pt x="15139" y="18122"/>
                  </a:cubicBezTo>
                  <a:cubicBezTo>
                    <a:pt x="15667" y="17903"/>
                    <a:pt x="15667" y="17548"/>
                    <a:pt x="15139" y="17329"/>
                  </a:cubicBezTo>
                  <a:cubicBezTo>
                    <a:pt x="14875" y="17220"/>
                    <a:pt x="14529" y="17165"/>
                    <a:pt x="14183" y="17165"/>
                  </a:cubicBezTo>
                  <a:close/>
                  <a:moveTo>
                    <a:pt x="19894" y="17640"/>
                  </a:moveTo>
                  <a:cubicBezTo>
                    <a:pt x="19548" y="17640"/>
                    <a:pt x="19205" y="17695"/>
                    <a:pt x="18941" y="17804"/>
                  </a:cubicBezTo>
                  <a:cubicBezTo>
                    <a:pt x="18414" y="18023"/>
                    <a:pt x="18414" y="18377"/>
                    <a:pt x="18941" y="18596"/>
                  </a:cubicBezTo>
                  <a:cubicBezTo>
                    <a:pt x="19469" y="18815"/>
                    <a:pt x="20322" y="18815"/>
                    <a:pt x="20849" y="18596"/>
                  </a:cubicBezTo>
                  <a:cubicBezTo>
                    <a:pt x="21377" y="18377"/>
                    <a:pt x="21377" y="18023"/>
                    <a:pt x="20849" y="17804"/>
                  </a:cubicBezTo>
                  <a:cubicBezTo>
                    <a:pt x="20586" y="17695"/>
                    <a:pt x="20239" y="17640"/>
                    <a:pt x="19894" y="17640"/>
                  </a:cubicBezTo>
                  <a:close/>
                  <a:moveTo>
                    <a:pt x="4546" y="18034"/>
                  </a:moveTo>
                  <a:cubicBezTo>
                    <a:pt x="4200" y="18034"/>
                    <a:pt x="3854" y="18089"/>
                    <a:pt x="3590" y="18198"/>
                  </a:cubicBezTo>
                  <a:cubicBezTo>
                    <a:pt x="3063" y="18417"/>
                    <a:pt x="3063" y="18772"/>
                    <a:pt x="3590" y="18991"/>
                  </a:cubicBezTo>
                  <a:cubicBezTo>
                    <a:pt x="4118" y="19210"/>
                    <a:pt x="4974" y="19210"/>
                    <a:pt x="5501" y="18991"/>
                  </a:cubicBezTo>
                  <a:cubicBezTo>
                    <a:pt x="6029" y="18772"/>
                    <a:pt x="6029" y="18417"/>
                    <a:pt x="5501" y="18198"/>
                  </a:cubicBezTo>
                  <a:cubicBezTo>
                    <a:pt x="5238" y="18089"/>
                    <a:pt x="4891" y="18034"/>
                    <a:pt x="4546" y="18034"/>
                  </a:cubicBezTo>
                  <a:close/>
                  <a:moveTo>
                    <a:pt x="8237" y="18286"/>
                  </a:moveTo>
                  <a:cubicBezTo>
                    <a:pt x="7891" y="18286"/>
                    <a:pt x="7545" y="18341"/>
                    <a:pt x="7281" y="18450"/>
                  </a:cubicBezTo>
                  <a:cubicBezTo>
                    <a:pt x="6753" y="18669"/>
                    <a:pt x="6753" y="19024"/>
                    <a:pt x="7281" y="19243"/>
                  </a:cubicBezTo>
                  <a:cubicBezTo>
                    <a:pt x="7808" y="19462"/>
                    <a:pt x="8665" y="19462"/>
                    <a:pt x="9192" y="19243"/>
                  </a:cubicBezTo>
                  <a:cubicBezTo>
                    <a:pt x="9720" y="19024"/>
                    <a:pt x="9720" y="18669"/>
                    <a:pt x="9192" y="18450"/>
                  </a:cubicBezTo>
                  <a:cubicBezTo>
                    <a:pt x="8929" y="18341"/>
                    <a:pt x="8582" y="18286"/>
                    <a:pt x="8237" y="18286"/>
                  </a:cubicBezTo>
                  <a:close/>
                  <a:moveTo>
                    <a:pt x="11559" y="20424"/>
                  </a:moveTo>
                  <a:cubicBezTo>
                    <a:pt x="11214" y="20424"/>
                    <a:pt x="10868" y="20480"/>
                    <a:pt x="10604" y="20590"/>
                  </a:cubicBezTo>
                  <a:cubicBezTo>
                    <a:pt x="10076" y="20808"/>
                    <a:pt x="10076" y="21162"/>
                    <a:pt x="10604" y="21381"/>
                  </a:cubicBezTo>
                  <a:cubicBezTo>
                    <a:pt x="11131" y="21600"/>
                    <a:pt x="11988" y="21600"/>
                    <a:pt x="12515" y="21381"/>
                  </a:cubicBezTo>
                  <a:cubicBezTo>
                    <a:pt x="13043" y="21162"/>
                    <a:pt x="13043" y="20808"/>
                    <a:pt x="12515" y="20590"/>
                  </a:cubicBezTo>
                  <a:cubicBezTo>
                    <a:pt x="12251" y="20480"/>
                    <a:pt x="11905" y="20424"/>
                    <a:pt x="11559" y="20424"/>
                  </a:cubicBezTo>
                  <a:close/>
                </a:path>
              </a:pathLst>
            </a:cu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 name="Shape 33457">
              <a:extLst>
                <a:ext uri="{FF2B5EF4-FFF2-40B4-BE49-F238E27FC236}">
                  <a16:creationId xmlns:a16="http://schemas.microsoft.com/office/drawing/2014/main" id="{B3B854DB-B021-4944-B001-A3FA43B9B867}"/>
                </a:ext>
              </a:extLst>
            </p:cNvPr>
            <p:cNvSpPr/>
            <p:nvPr/>
          </p:nvSpPr>
          <p:spPr>
            <a:xfrm>
              <a:off x="6349" y="1628378"/>
              <a:ext cx="2512345" cy="4818522"/>
            </a:xfrm>
            <a:custGeom>
              <a:avLst/>
              <a:gdLst/>
              <a:ahLst/>
              <a:cxnLst>
                <a:cxn ang="0">
                  <a:pos x="wd2" y="hd2"/>
                </a:cxn>
                <a:cxn ang="5400000">
                  <a:pos x="wd2" y="hd2"/>
                </a:cxn>
                <a:cxn ang="10800000">
                  <a:pos x="wd2" y="hd2"/>
                </a:cxn>
                <a:cxn ang="16200000">
                  <a:pos x="wd2" y="hd2"/>
                </a:cxn>
              </a:cxnLst>
              <a:rect l="0" t="0" r="r" b="b"/>
              <a:pathLst>
                <a:path w="21337" h="21531" extrusionOk="0">
                  <a:moveTo>
                    <a:pt x="19236" y="0"/>
                  </a:moveTo>
                  <a:cubicBezTo>
                    <a:pt x="18891" y="0"/>
                    <a:pt x="18545" y="71"/>
                    <a:pt x="18282" y="209"/>
                  </a:cubicBezTo>
                  <a:cubicBezTo>
                    <a:pt x="17756" y="486"/>
                    <a:pt x="17756" y="934"/>
                    <a:pt x="18282" y="1211"/>
                  </a:cubicBezTo>
                  <a:cubicBezTo>
                    <a:pt x="18809" y="1488"/>
                    <a:pt x="19663" y="1488"/>
                    <a:pt x="20190" y="1211"/>
                  </a:cubicBezTo>
                  <a:cubicBezTo>
                    <a:pt x="20716" y="934"/>
                    <a:pt x="20716" y="486"/>
                    <a:pt x="20190" y="209"/>
                  </a:cubicBezTo>
                  <a:cubicBezTo>
                    <a:pt x="19927" y="71"/>
                    <a:pt x="19581" y="0"/>
                    <a:pt x="19236" y="0"/>
                  </a:cubicBezTo>
                  <a:close/>
                  <a:moveTo>
                    <a:pt x="1379" y="401"/>
                  </a:moveTo>
                  <a:cubicBezTo>
                    <a:pt x="1034" y="401"/>
                    <a:pt x="688" y="472"/>
                    <a:pt x="425" y="610"/>
                  </a:cubicBezTo>
                  <a:cubicBezTo>
                    <a:pt x="-102" y="887"/>
                    <a:pt x="-102" y="1335"/>
                    <a:pt x="425" y="1612"/>
                  </a:cubicBezTo>
                  <a:cubicBezTo>
                    <a:pt x="951" y="1889"/>
                    <a:pt x="1806" y="1889"/>
                    <a:pt x="2333" y="1612"/>
                  </a:cubicBezTo>
                  <a:cubicBezTo>
                    <a:pt x="2859" y="1335"/>
                    <a:pt x="2859" y="887"/>
                    <a:pt x="2333" y="610"/>
                  </a:cubicBezTo>
                  <a:cubicBezTo>
                    <a:pt x="2069" y="472"/>
                    <a:pt x="1724" y="401"/>
                    <a:pt x="1379" y="401"/>
                  </a:cubicBezTo>
                  <a:close/>
                  <a:moveTo>
                    <a:pt x="11851" y="2156"/>
                  </a:moveTo>
                  <a:cubicBezTo>
                    <a:pt x="11506" y="2156"/>
                    <a:pt x="11164" y="2225"/>
                    <a:pt x="10901" y="2364"/>
                  </a:cubicBezTo>
                  <a:cubicBezTo>
                    <a:pt x="10374" y="2641"/>
                    <a:pt x="10374" y="3089"/>
                    <a:pt x="10901" y="3366"/>
                  </a:cubicBezTo>
                  <a:cubicBezTo>
                    <a:pt x="11427" y="3643"/>
                    <a:pt x="12278" y="3643"/>
                    <a:pt x="12805" y="3366"/>
                  </a:cubicBezTo>
                  <a:cubicBezTo>
                    <a:pt x="13331" y="3089"/>
                    <a:pt x="13331" y="2641"/>
                    <a:pt x="12805" y="2364"/>
                  </a:cubicBezTo>
                  <a:cubicBezTo>
                    <a:pt x="12542" y="2225"/>
                    <a:pt x="12196" y="2156"/>
                    <a:pt x="11851" y="2156"/>
                  </a:cubicBezTo>
                  <a:close/>
                  <a:moveTo>
                    <a:pt x="16540" y="5481"/>
                  </a:moveTo>
                  <a:cubicBezTo>
                    <a:pt x="16194" y="5481"/>
                    <a:pt x="15849" y="5550"/>
                    <a:pt x="15586" y="5689"/>
                  </a:cubicBezTo>
                  <a:cubicBezTo>
                    <a:pt x="15059" y="5966"/>
                    <a:pt x="15059" y="6416"/>
                    <a:pt x="15586" y="6693"/>
                  </a:cubicBezTo>
                  <a:cubicBezTo>
                    <a:pt x="16112" y="6970"/>
                    <a:pt x="16967" y="6970"/>
                    <a:pt x="17493" y="6693"/>
                  </a:cubicBezTo>
                  <a:cubicBezTo>
                    <a:pt x="18020" y="6416"/>
                    <a:pt x="18020" y="5966"/>
                    <a:pt x="17493" y="5689"/>
                  </a:cubicBezTo>
                  <a:cubicBezTo>
                    <a:pt x="17230" y="5550"/>
                    <a:pt x="16885" y="5481"/>
                    <a:pt x="16540" y="5481"/>
                  </a:cubicBezTo>
                  <a:close/>
                  <a:moveTo>
                    <a:pt x="12818" y="8044"/>
                  </a:moveTo>
                  <a:cubicBezTo>
                    <a:pt x="12473" y="8044"/>
                    <a:pt x="12131" y="8115"/>
                    <a:pt x="11868" y="8253"/>
                  </a:cubicBezTo>
                  <a:cubicBezTo>
                    <a:pt x="11341" y="8530"/>
                    <a:pt x="11341" y="8978"/>
                    <a:pt x="11868" y="9255"/>
                  </a:cubicBezTo>
                  <a:cubicBezTo>
                    <a:pt x="12394" y="9532"/>
                    <a:pt x="13246" y="9532"/>
                    <a:pt x="13772" y="9255"/>
                  </a:cubicBezTo>
                  <a:cubicBezTo>
                    <a:pt x="14299" y="8978"/>
                    <a:pt x="14299" y="8530"/>
                    <a:pt x="13772" y="8253"/>
                  </a:cubicBezTo>
                  <a:cubicBezTo>
                    <a:pt x="13509" y="8115"/>
                    <a:pt x="13163" y="8044"/>
                    <a:pt x="12818" y="8044"/>
                  </a:cubicBezTo>
                  <a:close/>
                  <a:moveTo>
                    <a:pt x="1348" y="8583"/>
                  </a:moveTo>
                  <a:cubicBezTo>
                    <a:pt x="1003" y="8583"/>
                    <a:pt x="658" y="8654"/>
                    <a:pt x="395" y="8792"/>
                  </a:cubicBezTo>
                  <a:cubicBezTo>
                    <a:pt x="-132" y="9069"/>
                    <a:pt x="-132" y="9517"/>
                    <a:pt x="395" y="9794"/>
                  </a:cubicBezTo>
                  <a:cubicBezTo>
                    <a:pt x="921" y="10071"/>
                    <a:pt x="1776" y="10071"/>
                    <a:pt x="2302" y="9794"/>
                  </a:cubicBezTo>
                  <a:cubicBezTo>
                    <a:pt x="2829" y="9517"/>
                    <a:pt x="2829" y="9069"/>
                    <a:pt x="2302" y="8792"/>
                  </a:cubicBezTo>
                  <a:cubicBezTo>
                    <a:pt x="2039" y="8654"/>
                    <a:pt x="1693" y="8583"/>
                    <a:pt x="1348" y="8583"/>
                  </a:cubicBezTo>
                  <a:close/>
                  <a:moveTo>
                    <a:pt x="5878" y="10667"/>
                  </a:moveTo>
                  <a:cubicBezTo>
                    <a:pt x="5533" y="10667"/>
                    <a:pt x="5188" y="10736"/>
                    <a:pt x="4925" y="10874"/>
                  </a:cubicBezTo>
                  <a:cubicBezTo>
                    <a:pt x="4398" y="11151"/>
                    <a:pt x="4398" y="11601"/>
                    <a:pt x="4925" y="11878"/>
                  </a:cubicBezTo>
                  <a:cubicBezTo>
                    <a:pt x="5451" y="12155"/>
                    <a:pt x="6306" y="12155"/>
                    <a:pt x="6832" y="11878"/>
                  </a:cubicBezTo>
                  <a:cubicBezTo>
                    <a:pt x="7359" y="11601"/>
                    <a:pt x="7359" y="11151"/>
                    <a:pt x="6832" y="10874"/>
                  </a:cubicBezTo>
                  <a:cubicBezTo>
                    <a:pt x="6569" y="10736"/>
                    <a:pt x="6223" y="10667"/>
                    <a:pt x="5878" y="10667"/>
                  </a:cubicBezTo>
                  <a:close/>
                  <a:moveTo>
                    <a:pt x="13614" y="11676"/>
                  </a:moveTo>
                  <a:cubicBezTo>
                    <a:pt x="13269" y="11676"/>
                    <a:pt x="12923" y="11747"/>
                    <a:pt x="12660" y="11885"/>
                  </a:cubicBezTo>
                  <a:cubicBezTo>
                    <a:pt x="12133" y="12162"/>
                    <a:pt x="12133" y="12610"/>
                    <a:pt x="12660" y="12887"/>
                  </a:cubicBezTo>
                  <a:cubicBezTo>
                    <a:pt x="13187" y="13164"/>
                    <a:pt x="14041" y="13164"/>
                    <a:pt x="14568" y="12887"/>
                  </a:cubicBezTo>
                  <a:cubicBezTo>
                    <a:pt x="15094" y="12610"/>
                    <a:pt x="15094" y="12162"/>
                    <a:pt x="14568" y="11885"/>
                  </a:cubicBezTo>
                  <a:cubicBezTo>
                    <a:pt x="14304" y="11747"/>
                    <a:pt x="13959" y="11676"/>
                    <a:pt x="13614" y="11676"/>
                  </a:cubicBezTo>
                  <a:close/>
                  <a:moveTo>
                    <a:pt x="7951" y="11931"/>
                  </a:moveTo>
                  <a:cubicBezTo>
                    <a:pt x="7606" y="11931"/>
                    <a:pt x="7261" y="12002"/>
                    <a:pt x="6997" y="12140"/>
                  </a:cubicBezTo>
                  <a:cubicBezTo>
                    <a:pt x="6471" y="12417"/>
                    <a:pt x="6471" y="12865"/>
                    <a:pt x="6997" y="13142"/>
                  </a:cubicBezTo>
                  <a:cubicBezTo>
                    <a:pt x="7524" y="13419"/>
                    <a:pt x="8379" y="13419"/>
                    <a:pt x="8905" y="13142"/>
                  </a:cubicBezTo>
                  <a:cubicBezTo>
                    <a:pt x="9432" y="12865"/>
                    <a:pt x="9432" y="12418"/>
                    <a:pt x="8905" y="12140"/>
                  </a:cubicBezTo>
                  <a:cubicBezTo>
                    <a:pt x="8642" y="12002"/>
                    <a:pt x="8296" y="11931"/>
                    <a:pt x="7951" y="11931"/>
                  </a:cubicBezTo>
                  <a:close/>
                  <a:moveTo>
                    <a:pt x="8440" y="13765"/>
                  </a:moveTo>
                  <a:cubicBezTo>
                    <a:pt x="8095" y="13765"/>
                    <a:pt x="7749" y="13834"/>
                    <a:pt x="7486" y="13972"/>
                  </a:cubicBezTo>
                  <a:cubicBezTo>
                    <a:pt x="6960" y="14249"/>
                    <a:pt x="6960" y="14697"/>
                    <a:pt x="7486" y="14974"/>
                  </a:cubicBezTo>
                  <a:cubicBezTo>
                    <a:pt x="8013" y="15251"/>
                    <a:pt x="8867" y="15251"/>
                    <a:pt x="9394" y="14974"/>
                  </a:cubicBezTo>
                  <a:cubicBezTo>
                    <a:pt x="9920" y="14697"/>
                    <a:pt x="9920" y="14249"/>
                    <a:pt x="9394" y="13972"/>
                  </a:cubicBezTo>
                  <a:cubicBezTo>
                    <a:pt x="9131" y="13834"/>
                    <a:pt x="8785" y="13765"/>
                    <a:pt x="8440" y="13765"/>
                  </a:cubicBezTo>
                  <a:close/>
                  <a:moveTo>
                    <a:pt x="17281" y="14093"/>
                  </a:moveTo>
                  <a:cubicBezTo>
                    <a:pt x="16936" y="14093"/>
                    <a:pt x="16590" y="14162"/>
                    <a:pt x="16327" y="14300"/>
                  </a:cubicBezTo>
                  <a:cubicBezTo>
                    <a:pt x="15801" y="14577"/>
                    <a:pt x="15801" y="15027"/>
                    <a:pt x="16327" y="15304"/>
                  </a:cubicBezTo>
                  <a:cubicBezTo>
                    <a:pt x="16854" y="15581"/>
                    <a:pt x="17708" y="15581"/>
                    <a:pt x="18235" y="15304"/>
                  </a:cubicBezTo>
                  <a:cubicBezTo>
                    <a:pt x="18761" y="15027"/>
                    <a:pt x="18761" y="14577"/>
                    <a:pt x="18235" y="14300"/>
                  </a:cubicBezTo>
                  <a:cubicBezTo>
                    <a:pt x="17972" y="14162"/>
                    <a:pt x="17626" y="14093"/>
                    <a:pt x="17281" y="14093"/>
                  </a:cubicBezTo>
                  <a:close/>
                  <a:moveTo>
                    <a:pt x="4891" y="14405"/>
                  </a:moveTo>
                  <a:cubicBezTo>
                    <a:pt x="4546" y="14405"/>
                    <a:pt x="4204" y="14474"/>
                    <a:pt x="3940" y="14613"/>
                  </a:cubicBezTo>
                  <a:cubicBezTo>
                    <a:pt x="3414" y="14890"/>
                    <a:pt x="3414" y="15339"/>
                    <a:pt x="3940" y="15616"/>
                  </a:cubicBezTo>
                  <a:cubicBezTo>
                    <a:pt x="4467" y="15893"/>
                    <a:pt x="5318" y="15893"/>
                    <a:pt x="5845" y="15616"/>
                  </a:cubicBezTo>
                  <a:cubicBezTo>
                    <a:pt x="6371" y="15339"/>
                    <a:pt x="6371" y="14890"/>
                    <a:pt x="5845" y="14613"/>
                  </a:cubicBezTo>
                  <a:cubicBezTo>
                    <a:pt x="5581" y="14474"/>
                    <a:pt x="5236" y="14405"/>
                    <a:pt x="4891" y="14405"/>
                  </a:cubicBezTo>
                  <a:close/>
                  <a:moveTo>
                    <a:pt x="12805" y="15114"/>
                  </a:moveTo>
                  <a:cubicBezTo>
                    <a:pt x="12460" y="15114"/>
                    <a:pt x="12114" y="15183"/>
                    <a:pt x="11851" y="15322"/>
                  </a:cubicBezTo>
                  <a:cubicBezTo>
                    <a:pt x="11325" y="15599"/>
                    <a:pt x="11325" y="16049"/>
                    <a:pt x="11851" y="16326"/>
                  </a:cubicBezTo>
                  <a:cubicBezTo>
                    <a:pt x="12378" y="16603"/>
                    <a:pt x="13232" y="16603"/>
                    <a:pt x="13759" y="16326"/>
                  </a:cubicBezTo>
                  <a:cubicBezTo>
                    <a:pt x="14285" y="16049"/>
                    <a:pt x="14285" y="15599"/>
                    <a:pt x="13759" y="15322"/>
                  </a:cubicBezTo>
                  <a:cubicBezTo>
                    <a:pt x="13496" y="15183"/>
                    <a:pt x="13150" y="15114"/>
                    <a:pt x="12805" y="15114"/>
                  </a:cubicBezTo>
                  <a:close/>
                  <a:moveTo>
                    <a:pt x="19988" y="17865"/>
                  </a:moveTo>
                  <a:cubicBezTo>
                    <a:pt x="19643" y="17865"/>
                    <a:pt x="19297" y="17934"/>
                    <a:pt x="19034" y="18072"/>
                  </a:cubicBezTo>
                  <a:cubicBezTo>
                    <a:pt x="18507" y="18349"/>
                    <a:pt x="18507" y="18799"/>
                    <a:pt x="19034" y="19076"/>
                  </a:cubicBezTo>
                  <a:cubicBezTo>
                    <a:pt x="19560" y="19353"/>
                    <a:pt x="20415" y="19353"/>
                    <a:pt x="20941" y="19076"/>
                  </a:cubicBezTo>
                  <a:cubicBezTo>
                    <a:pt x="21468" y="18799"/>
                    <a:pt x="21468" y="18349"/>
                    <a:pt x="20941" y="18072"/>
                  </a:cubicBezTo>
                  <a:cubicBezTo>
                    <a:pt x="20678" y="17934"/>
                    <a:pt x="20333" y="17865"/>
                    <a:pt x="19988" y="17865"/>
                  </a:cubicBezTo>
                  <a:close/>
                  <a:moveTo>
                    <a:pt x="1787" y="19629"/>
                  </a:moveTo>
                  <a:cubicBezTo>
                    <a:pt x="1442" y="19629"/>
                    <a:pt x="1096" y="19700"/>
                    <a:pt x="833" y="19839"/>
                  </a:cubicBezTo>
                  <a:cubicBezTo>
                    <a:pt x="306" y="20116"/>
                    <a:pt x="306" y="20564"/>
                    <a:pt x="833" y="20841"/>
                  </a:cubicBezTo>
                  <a:cubicBezTo>
                    <a:pt x="1359" y="21118"/>
                    <a:pt x="2214" y="21118"/>
                    <a:pt x="2740" y="20841"/>
                  </a:cubicBezTo>
                  <a:cubicBezTo>
                    <a:pt x="3267" y="20564"/>
                    <a:pt x="3267" y="20116"/>
                    <a:pt x="2740" y="19839"/>
                  </a:cubicBezTo>
                  <a:cubicBezTo>
                    <a:pt x="2477" y="19700"/>
                    <a:pt x="2132" y="19629"/>
                    <a:pt x="1787" y="19629"/>
                  </a:cubicBezTo>
                  <a:close/>
                  <a:moveTo>
                    <a:pt x="11093" y="20112"/>
                  </a:moveTo>
                  <a:cubicBezTo>
                    <a:pt x="10748" y="20112"/>
                    <a:pt x="10405" y="20183"/>
                    <a:pt x="10142" y="20321"/>
                  </a:cubicBezTo>
                  <a:cubicBezTo>
                    <a:pt x="9616" y="20598"/>
                    <a:pt x="9616" y="21046"/>
                    <a:pt x="10142" y="21323"/>
                  </a:cubicBezTo>
                  <a:cubicBezTo>
                    <a:pt x="10669" y="21600"/>
                    <a:pt x="11520" y="21600"/>
                    <a:pt x="12047" y="21323"/>
                  </a:cubicBezTo>
                  <a:cubicBezTo>
                    <a:pt x="12573" y="21046"/>
                    <a:pt x="12573" y="20598"/>
                    <a:pt x="12047" y="20321"/>
                  </a:cubicBezTo>
                  <a:cubicBezTo>
                    <a:pt x="11783" y="20183"/>
                    <a:pt x="11438" y="20112"/>
                    <a:pt x="11093" y="20112"/>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7" name="Shape 33458">
              <a:extLst>
                <a:ext uri="{FF2B5EF4-FFF2-40B4-BE49-F238E27FC236}">
                  <a16:creationId xmlns:a16="http://schemas.microsoft.com/office/drawing/2014/main" id="{C2DB7C36-7244-A549-9AD9-062B6F0AD1EE}"/>
                </a:ext>
              </a:extLst>
            </p:cNvPr>
            <p:cNvSpPr/>
            <p:nvPr/>
          </p:nvSpPr>
          <p:spPr>
            <a:xfrm>
              <a:off x="9921" y="1638696"/>
              <a:ext cx="2497660" cy="5134039"/>
            </a:xfrm>
            <a:custGeom>
              <a:avLst/>
              <a:gdLst/>
              <a:ahLst/>
              <a:cxnLst>
                <a:cxn ang="0">
                  <a:pos x="wd2" y="hd2"/>
                </a:cxn>
                <a:cxn ang="5400000">
                  <a:pos x="wd2" y="hd2"/>
                </a:cxn>
                <a:cxn ang="10800000">
                  <a:pos x="wd2" y="hd2"/>
                </a:cxn>
                <a:cxn ang="16200000">
                  <a:pos x="wd2" y="hd2"/>
                </a:cxn>
              </a:cxnLst>
              <a:rect l="0" t="0" r="r" b="b"/>
              <a:pathLst>
                <a:path w="21335" h="21535" extrusionOk="0">
                  <a:moveTo>
                    <a:pt x="7808" y="0"/>
                  </a:moveTo>
                  <a:cubicBezTo>
                    <a:pt x="7461" y="0"/>
                    <a:pt x="7117" y="66"/>
                    <a:pt x="6852" y="196"/>
                  </a:cubicBezTo>
                  <a:cubicBezTo>
                    <a:pt x="6323" y="456"/>
                    <a:pt x="6323" y="877"/>
                    <a:pt x="6852" y="1137"/>
                  </a:cubicBezTo>
                  <a:cubicBezTo>
                    <a:pt x="7382" y="1397"/>
                    <a:pt x="8238" y="1397"/>
                    <a:pt x="8768" y="1137"/>
                  </a:cubicBezTo>
                  <a:cubicBezTo>
                    <a:pt x="9297" y="877"/>
                    <a:pt x="9297" y="456"/>
                    <a:pt x="8768" y="196"/>
                  </a:cubicBezTo>
                  <a:cubicBezTo>
                    <a:pt x="8503" y="66"/>
                    <a:pt x="8155" y="0"/>
                    <a:pt x="7808" y="0"/>
                  </a:cubicBezTo>
                  <a:close/>
                  <a:moveTo>
                    <a:pt x="6781" y="4976"/>
                  </a:moveTo>
                  <a:cubicBezTo>
                    <a:pt x="6434" y="4976"/>
                    <a:pt x="6087" y="5041"/>
                    <a:pt x="5822" y="5171"/>
                  </a:cubicBezTo>
                  <a:cubicBezTo>
                    <a:pt x="5292" y="5431"/>
                    <a:pt x="5292" y="5853"/>
                    <a:pt x="5822" y="6113"/>
                  </a:cubicBezTo>
                  <a:cubicBezTo>
                    <a:pt x="6351" y="6373"/>
                    <a:pt x="7211" y="6373"/>
                    <a:pt x="7741" y="6113"/>
                  </a:cubicBezTo>
                  <a:cubicBezTo>
                    <a:pt x="8270" y="5853"/>
                    <a:pt x="8270" y="5431"/>
                    <a:pt x="7741" y="5171"/>
                  </a:cubicBezTo>
                  <a:cubicBezTo>
                    <a:pt x="7476" y="5041"/>
                    <a:pt x="7128" y="4976"/>
                    <a:pt x="6781" y="4976"/>
                  </a:cubicBezTo>
                  <a:close/>
                  <a:moveTo>
                    <a:pt x="18657" y="6442"/>
                  </a:moveTo>
                  <a:cubicBezTo>
                    <a:pt x="18310" y="6442"/>
                    <a:pt x="17962" y="6507"/>
                    <a:pt x="17697" y="6637"/>
                  </a:cubicBezTo>
                  <a:cubicBezTo>
                    <a:pt x="17168" y="6897"/>
                    <a:pt x="17168" y="7319"/>
                    <a:pt x="17697" y="7579"/>
                  </a:cubicBezTo>
                  <a:cubicBezTo>
                    <a:pt x="18227" y="7839"/>
                    <a:pt x="19087" y="7839"/>
                    <a:pt x="19616" y="7579"/>
                  </a:cubicBezTo>
                  <a:cubicBezTo>
                    <a:pt x="20146" y="7319"/>
                    <a:pt x="20146" y="6897"/>
                    <a:pt x="19616" y="6637"/>
                  </a:cubicBezTo>
                  <a:cubicBezTo>
                    <a:pt x="19351" y="6507"/>
                    <a:pt x="19004" y="6442"/>
                    <a:pt x="18657" y="6442"/>
                  </a:cubicBezTo>
                  <a:close/>
                  <a:moveTo>
                    <a:pt x="2127" y="6549"/>
                  </a:moveTo>
                  <a:cubicBezTo>
                    <a:pt x="1779" y="6549"/>
                    <a:pt x="1435" y="6615"/>
                    <a:pt x="1171" y="6745"/>
                  </a:cubicBezTo>
                  <a:cubicBezTo>
                    <a:pt x="641" y="7005"/>
                    <a:pt x="641" y="7426"/>
                    <a:pt x="1171" y="7686"/>
                  </a:cubicBezTo>
                  <a:cubicBezTo>
                    <a:pt x="1700" y="7946"/>
                    <a:pt x="2556" y="7946"/>
                    <a:pt x="3086" y="7686"/>
                  </a:cubicBezTo>
                  <a:cubicBezTo>
                    <a:pt x="3616" y="7426"/>
                    <a:pt x="3616" y="7005"/>
                    <a:pt x="3086" y="6745"/>
                  </a:cubicBezTo>
                  <a:cubicBezTo>
                    <a:pt x="2821" y="6615"/>
                    <a:pt x="2474" y="6549"/>
                    <a:pt x="2127" y="6549"/>
                  </a:cubicBezTo>
                  <a:close/>
                  <a:moveTo>
                    <a:pt x="18081" y="8445"/>
                  </a:moveTo>
                  <a:cubicBezTo>
                    <a:pt x="17733" y="8445"/>
                    <a:pt x="17386" y="8510"/>
                    <a:pt x="17121" y="8640"/>
                  </a:cubicBezTo>
                  <a:cubicBezTo>
                    <a:pt x="16592" y="8900"/>
                    <a:pt x="16592" y="9322"/>
                    <a:pt x="17121" y="9582"/>
                  </a:cubicBezTo>
                  <a:cubicBezTo>
                    <a:pt x="17651" y="9842"/>
                    <a:pt x="18510" y="9842"/>
                    <a:pt x="19040" y="9582"/>
                  </a:cubicBezTo>
                  <a:cubicBezTo>
                    <a:pt x="19570" y="9322"/>
                    <a:pt x="19570" y="8900"/>
                    <a:pt x="19040" y="8640"/>
                  </a:cubicBezTo>
                  <a:cubicBezTo>
                    <a:pt x="18775" y="8510"/>
                    <a:pt x="18428" y="8445"/>
                    <a:pt x="18081" y="8445"/>
                  </a:cubicBezTo>
                  <a:close/>
                  <a:moveTo>
                    <a:pt x="4117" y="8680"/>
                  </a:moveTo>
                  <a:cubicBezTo>
                    <a:pt x="3770" y="8680"/>
                    <a:pt x="3422" y="8746"/>
                    <a:pt x="3157" y="8876"/>
                  </a:cubicBezTo>
                  <a:cubicBezTo>
                    <a:pt x="2628" y="9136"/>
                    <a:pt x="2628" y="9557"/>
                    <a:pt x="3157" y="9817"/>
                  </a:cubicBezTo>
                  <a:cubicBezTo>
                    <a:pt x="3687" y="10077"/>
                    <a:pt x="4546" y="10077"/>
                    <a:pt x="5076" y="9817"/>
                  </a:cubicBezTo>
                  <a:cubicBezTo>
                    <a:pt x="5606" y="9557"/>
                    <a:pt x="5606" y="9136"/>
                    <a:pt x="5076" y="8876"/>
                  </a:cubicBezTo>
                  <a:cubicBezTo>
                    <a:pt x="4811" y="8746"/>
                    <a:pt x="4464" y="8680"/>
                    <a:pt x="4117" y="8680"/>
                  </a:cubicBezTo>
                  <a:close/>
                  <a:moveTo>
                    <a:pt x="12789" y="8986"/>
                  </a:moveTo>
                  <a:cubicBezTo>
                    <a:pt x="12441" y="8986"/>
                    <a:pt x="12094" y="9053"/>
                    <a:pt x="11829" y="9183"/>
                  </a:cubicBezTo>
                  <a:cubicBezTo>
                    <a:pt x="11300" y="9443"/>
                    <a:pt x="11300" y="9863"/>
                    <a:pt x="11829" y="10123"/>
                  </a:cubicBezTo>
                  <a:cubicBezTo>
                    <a:pt x="12359" y="10383"/>
                    <a:pt x="13218" y="10383"/>
                    <a:pt x="13748" y="10123"/>
                  </a:cubicBezTo>
                  <a:cubicBezTo>
                    <a:pt x="14278" y="9863"/>
                    <a:pt x="14278" y="9443"/>
                    <a:pt x="13748" y="9183"/>
                  </a:cubicBezTo>
                  <a:cubicBezTo>
                    <a:pt x="13483" y="9053"/>
                    <a:pt x="13136" y="8986"/>
                    <a:pt x="12789" y="8986"/>
                  </a:cubicBezTo>
                  <a:close/>
                  <a:moveTo>
                    <a:pt x="10765" y="12222"/>
                  </a:moveTo>
                  <a:cubicBezTo>
                    <a:pt x="10418" y="12222"/>
                    <a:pt x="10070" y="12289"/>
                    <a:pt x="9805" y="12419"/>
                  </a:cubicBezTo>
                  <a:cubicBezTo>
                    <a:pt x="9276" y="12679"/>
                    <a:pt x="9276" y="13099"/>
                    <a:pt x="9805" y="13359"/>
                  </a:cubicBezTo>
                  <a:cubicBezTo>
                    <a:pt x="10335" y="13619"/>
                    <a:pt x="11194" y="13619"/>
                    <a:pt x="11724" y="13359"/>
                  </a:cubicBezTo>
                  <a:cubicBezTo>
                    <a:pt x="12254" y="13099"/>
                    <a:pt x="12254" y="12679"/>
                    <a:pt x="11724" y="12419"/>
                  </a:cubicBezTo>
                  <a:cubicBezTo>
                    <a:pt x="11459" y="12289"/>
                    <a:pt x="11112" y="12222"/>
                    <a:pt x="10765" y="12222"/>
                  </a:cubicBezTo>
                  <a:close/>
                  <a:moveTo>
                    <a:pt x="1357" y="13399"/>
                  </a:moveTo>
                  <a:cubicBezTo>
                    <a:pt x="1010" y="13399"/>
                    <a:pt x="662" y="13464"/>
                    <a:pt x="398" y="13594"/>
                  </a:cubicBezTo>
                  <a:cubicBezTo>
                    <a:pt x="-132" y="13854"/>
                    <a:pt x="-132" y="14276"/>
                    <a:pt x="398" y="14536"/>
                  </a:cubicBezTo>
                  <a:cubicBezTo>
                    <a:pt x="927" y="14796"/>
                    <a:pt x="1787" y="14796"/>
                    <a:pt x="2316" y="14536"/>
                  </a:cubicBezTo>
                  <a:cubicBezTo>
                    <a:pt x="2846" y="14276"/>
                    <a:pt x="2846" y="13854"/>
                    <a:pt x="2316" y="13594"/>
                  </a:cubicBezTo>
                  <a:cubicBezTo>
                    <a:pt x="2052" y="13464"/>
                    <a:pt x="1704" y="13399"/>
                    <a:pt x="1357" y="13399"/>
                  </a:cubicBezTo>
                  <a:close/>
                  <a:moveTo>
                    <a:pt x="19979" y="14708"/>
                  </a:moveTo>
                  <a:cubicBezTo>
                    <a:pt x="19632" y="14708"/>
                    <a:pt x="19284" y="14772"/>
                    <a:pt x="19020" y="14903"/>
                  </a:cubicBezTo>
                  <a:cubicBezTo>
                    <a:pt x="18490" y="15163"/>
                    <a:pt x="18490" y="15585"/>
                    <a:pt x="19020" y="15845"/>
                  </a:cubicBezTo>
                  <a:cubicBezTo>
                    <a:pt x="19549" y="16105"/>
                    <a:pt x="20409" y="16105"/>
                    <a:pt x="20938" y="15845"/>
                  </a:cubicBezTo>
                  <a:cubicBezTo>
                    <a:pt x="21468" y="15585"/>
                    <a:pt x="21468" y="15163"/>
                    <a:pt x="20938" y="14903"/>
                  </a:cubicBezTo>
                  <a:cubicBezTo>
                    <a:pt x="20674" y="14772"/>
                    <a:pt x="20326" y="14708"/>
                    <a:pt x="19979" y="14708"/>
                  </a:cubicBezTo>
                  <a:close/>
                  <a:moveTo>
                    <a:pt x="17592" y="16319"/>
                  </a:moveTo>
                  <a:cubicBezTo>
                    <a:pt x="17245" y="16319"/>
                    <a:pt x="16898" y="16386"/>
                    <a:pt x="16633" y="16516"/>
                  </a:cubicBezTo>
                  <a:cubicBezTo>
                    <a:pt x="16103" y="16776"/>
                    <a:pt x="16103" y="17196"/>
                    <a:pt x="16633" y="17456"/>
                  </a:cubicBezTo>
                  <a:cubicBezTo>
                    <a:pt x="17163" y="17716"/>
                    <a:pt x="18022" y="17716"/>
                    <a:pt x="18552" y="17456"/>
                  </a:cubicBezTo>
                  <a:cubicBezTo>
                    <a:pt x="19081" y="17196"/>
                    <a:pt x="19081" y="16776"/>
                    <a:pt x="18552" y="16516"/>
                  </a:cubicBezTo>
                  <a:cubicBezTo>
                    <a:pt x="18287" y="16386"/>
                    <a:pt x="17939" y="16319"/>
                    <a:pt x="17592" y="16319"/>
                  </a:cubicBezTo>
                  <a:close/>
                  <a:moveTo>
                    <a:pt x="12789" y="16985"/>
                  </a:moveTo>
                  <a:cubicBezTo>
                    <a:pt x="12441" y="16985"/>
                    <a:pt x="12094" y="17051"/>
                    <a:pt x="11829" y="17182"/>
                  </a:cubicBezTo>
                  <a:cubicBezTo>
                    <a:pt x="11300" y="17442"/>
                    <a:pt x="11300" y="17862"/>
                    <a:pt x="11829" y="18122"/>
                  </a:cubicBezTo>
                  <a:cubicBezTo>
                    <a:pt x="12359" y="18382"/>
                    <a:pt x="13218" y="18382"/>
                    <a:pt x="13748" y="18122"/>
                  </a:cubicBezTo>
                  <a:cubicBezTo>
                    <a:pt x="14278" y="17862"/>
                    <a:pt x="14278" y="17442"/>
                    <a:pt x="13748" y="17182"/>
                  </a:cubicBezTo>
                  <a:cubicBezTo>
                    <a:pt x="13483" y="17051"/>
                    <a:pt x="13136" y="16985"/>
                    <a:pt x="12789" y="16985"/>
                  </a:cubicBezTo>
                  <a:close/>
                  <a:moveTo>
                    <a:pt x="2761" y="19502"/>
                  </a:moveTo>
                  <a:cubicBezTo>
                    <a:pt x="2413" y="19502"/>
                    <a:pt x="2066" y="19569"/>
                    <a:pt x="1801" y="19699"/>
                  </a:cubicBezTo>
                  <a:cubicBezTo>
                    <a:pt x="1272" y="19959"/>
                    <a:pt x="1272" y="20379"/>
                    <a:pt x="1801" y="20639"/>
                  </a:cubicBezTo>
                  <a:cubicBezTo>
                    <a:pt x="2331" y="20899"/>
                    <a:pt x="3190" y="20899"/>
                    <a:pt x="3720" y="20639"/>
                  </a:cubicBezTo>
                  <a:cubicBezTo>
                    <a:pt x="4249" y="20379"/>
                    <a:pt x="4249" y="19959"/>
                    <a:pt x="3720" y="19699"/>
                  </a:cubicBezTo>
                  <a:cubicBezTo>
                    <a:pt x="3455" y="19569"/>
                    <a:pt x="3108" y="19502"/>
                    <a:pt x="2761" y="19502"/>
                  </a:cubicBezTo>
                  <a:close/>
                  <a:moveTo>
                    <a:pt x="18087" y="19873"/>
                  </a:moveTo>
                  <a:cubicBezTo>
                    <a:pt x="17740" y="19873"/>
                    <a:pt x="17393" y="19938"/>
                    <a:pt x="17128" y="20068"/>
                  </a:cubicBezTo>
                  <a:cubicBezTo>
                    <a:pt x="16598" y="20328"/>
                    <a:pt x="16598" y="20750"/>
                    <a:pt x="17128" y="21010"/>
                  </a:cubicBezTo>
                  <a:cubicBezTo>
                    <a:pt x="17657" y="21270"/>
                    <a:pt x="18517" y="21270"/>
                    <a:pt x="19047" y="21010"/>
                  </a:cubicBezTo>
                  <a:cubicBezTo>
                    <a:pt x="19576" y="20750"/>
                    <a:pt x="19576" y="20328"/>
                    <a:pt x="19047" y="20068"/>
                  </a:cubicBezTo>
                  <a:cubicBezTo>
                    <a:pt x="18782" y="19938"/>
                    <a:pt x="18434" y="19873"/>
                    <a:pt x="18087" y="19873"/>
                  </a:cubicBezTo>
                  <a:close/>
                  <a:moveTo>
                    <a:pt x="11107" y="20205"/>
                  </a:moveTo>
                  <a:cubicBezTo>
                    <a:pt x="10760" y="20205"/>
                    <a:pt x="10412" y="20269"/>
                    <a:pt x="10148" y="20399"/>
                  </a:cubicBezTo>
                  <a:cubicBezTo>
                    <a:pt x="9618" y="20659"/>
                    <a:pt x="9618" y="21080"/>
                    <a:pt x="10148" y="21340"/>
                  </a:cubicBezTo>
                  <a:cubicBezTo>
                    <a:pt x="10677" y="21600"/>
                    <a:pt x="11537" y="21600"/>
                    <a:pt x="12066" y="21340"/>
                  </a:cubicBezTo>
                  <a:cubicBezTo>
                    <a:pt x="12596" y="21080"/>
                    <a:pt x="12596" y="20659"/>
                    <a:pt x="12066" y="20399"/>
                  </a:cubicBezTo>
                  <a:cubicBezTo>
                    <a:pt x="11802" y="20269"/>
                    <a:pt x="11454" y="20205"/>
                    <a:pt x="11107" y="20205"/>
                  </a:cubicBezTo>
                  <a:close/>
                </a:path>
              </a:pathLst>
            </a:custGeom>
            <a:solidFill>
              <a:schemeClr val="accent5"/>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8" name="Shape 33459">
              <a:extLst>
                <a:ext uri="{FF2B5EF4-FFF2-40B4-BE49-F238E27FC236}">
                  <a16:creationId xmlns:a16="http://schemas.microsoft.com/office/drawing/2014/main" id="{0FA9D027-A451-5445-A815-09B875959EA3}"/>
                </a:ext>
              </a:extLst>
            </p:cNvPr>
            <p:cNvSpPr/>
            <p:nvPr/>
          </p:nvSpPr>
          <p:spPr>
            <a:xfrm>
              <a:off x="0" y="0"/>
              <a:ext cx="2668316" cy="7058484"/>
            </a:xfrm>
            <a:custGeom>
              <a:avLst/>
              <a:gdLst/>
              <a:ahLst/>
              <a:cxnLst>
                <a:cxn ang="0">
                  <a:pos x="wd2" y="hd2"/>
                </a:cxn>
                <a:cxn ang="5400000">
                  <a:pos x="wd2" y="hd2"/>
                </a:cxn>
                <a:cxn ang="10800000">
                  <a:pos x="wd2" y="hd2"/>
                </a:cxn>
                <a:cxn ang="16200000">
                  <a:pos x="wd2" y="hd2"/>
                </a:cxn>
              </a:cxnLst>
              <a:rect l="0" t="0" r="r" b="b"/>
              <a:pathLst>
                <a:path w="21352" h="21553" extrusionOk="0">
                  <a:moveTo>
                    <a:pt x="14371" y="0"/>
                  </a:moveTo>
                  <a:cubicBezTo>
                    <a:pt x="14046" y="0"/>
                    <a:pt x="13720" y="47"/>
                    <a:pt x="13472" y="142"/>
                  </a:cubicBezTo>
                  <a:cubicBezTo>
                    <a:pt x="12976" y="331"/>
                    <a:pt x="12976" y="638"/>
                    <a:pt x="13472" y="828"/>
                  </a:cubicBezTo>
                  <a:cubicBezTo>
                    <a:pt x="13968" y="1017"/>
                    <a:pt x="14774" y="1017"/>
                    <a:pt x="15270" y="828"/>
                  </a:cubicBezTo>
                  <a:cubicBezTo>
                    <a:pt x="15766" y="638"/>
                    <a:pt x="15766" y="331"/>
                    <a:pt x="15270" y="142"/>
                  </a:cubicBezTo>
                  <a:cubicBezTo>
                    <a:pt x="15022" y="47"/>
                    <a:pt x="14696" y="0"/>
                    <a:pt x="14371" y="0"/>
                  </a:cubicBezTo>
                  <a:close/>
                  <a:moveTo>
                    <a:pt x="20081" y="3167"/>
                  </a:moveTo>
                  <a:cubicBezTo>
                    <a:pt x="19756" y="3167"/>
                    <a:pt x="19430" y="3214"/>
                    <a:pt x="19182" y="3308"/>
                  </a:cubicBezTo>
                  <a:cubicBezTo>
                    <a:pt x="18686" y="3498"/>
                    <a:pt x="18686" y="3805"/>
                    <a:pt x="19182" y="3994"/>
                  </a:cubicBezTo>
                  <a:cubicBezTo>
                    <a:pt x="19678" y="4184"/>
                    <a:pt x="20484" y="4184"/>
                    <a:pt x="20980" y="3994"/>
                  </a:cubicBezTo>
                  <a:cubicBezTo>
                    <a:pt x="21476" y="3805"/>
                    <a:pt x="21476" y="3498"/>
                    <a:pt x="20980" y="3308"/>
                  </a:cubicBezTo>
                  <a:cubicBezTo>
                    <a:pt x="20732" y="3214"/>
                    <a:pt x="20406" y="3167"/>
                    <a:pt x="20081" y="3167"/>
                  </a:cubicBezTo>
                  <a:close/>
                  <a:moveTo>
                    <a:pt x="6778" y="6779"/>
                  </a:moveTo>
                  <a:cubicBezTo>
                    <a:pt x="6453" y="6779"/>
                    <a:pt x="6127" y="6826"/>
                    <a:pt x="5879" y="6921"/>
                  </a:cubicBezTo>
                  <a:cubicBezTo>
                    <a:pt x="5383" y="7110"/>
                    <a:pt x="5383" y="7417"/>
                    <a:pt x="5879" y="7607"/>
                  </a:cubicBezTo>
                  <a:cubicBezTo>
                    <a:pt x="6375" y="7796"/>
                    <a:pt x="7177" y="7796"/>
                    <a:pt x="7673" y="7607"/>
                  </a:cubicBezTo>
                  <a:cubicBezTo>
                    <a:pt x="8169" y="7417"/>
                    <a:pt x="8169" y="7110"/>
                    <a:pt x="7673" y="6921"/>
                  </a:cubicBezTo>
                  <a:cubicBezTo>
                    <a:pt x="7425" y="6826"/>
                    <a:pt x="7103" y="6779"/>
                    <a:pt x="6778" y="6779"/>
                  </a:cubicBezTo>
                  <a:close/>
                  <a:moveTo>
                    <a:pt x="18897" y="7748"/>
                  </a:moveTo>
                  <a:cubicBezTo>
                    <a:pt x="18571" y="7748"/>
                    <a:pt x="18246" y="7796"/>
                    <a:pt x="17998" y="7890"/>
                  </a:cubicBezTo>
                  <a:cubicBezTo>
                    <a:pt x="17502" y="8080"/>
                    <a:pt x="17502" y="8387"/>
                    <a:pt x="17998" y="8576"/>
                  </a:cubicBezTo>
                  <a:cubicBezTo>
                    <a:pt x="18494" y="8765"/>
                    <a:pt x="19299" y="8765"/>
                    <a:pt x="19795" y="8576"/>
                  </a:cubicBezTo>
                  <a:cubicBezTo>
                    <a:pt x="20291" y="8387"/>
                    <a:pt x="20291" y="8080"/>
                    <a:pt x="19795" y="7890"/>
                  </a:cubicBezTo>
                  <a:cubicBezTo>
                    <a:pt x="19547" y="7796"/>
                    <a:pt x="19222" y="7748"/>
                    <a:pt x="18897" y="7748"/>
                  </a:cubicBezTo>
                  <a:close/>
                  <a:moveTo>
                    <a:pt x="13974" y="11574"/>
                  </a:moveTo>
                  <a:cubicBezTo>
                    <a:pt x="13649" y="11574"/>
                    <a:pt x="13323" y="11621"/>
                    <a:pt x="13075" y="11716"/>
                  </a:cubicBezTo>
                  <a:cubicBezTo>
                    <a:pt x="12579" y="11905"/>
                    <a:pt x="12579" y="12213"/>
                    <a:pt x="13075" y="12402"/>
                  </a:cubicBezTo>
                  <a:cubicBezTo>
                    <a:pt x="13571" y="12591"/>
                    <a:pt x="14377" y="12591"/>
                    <a:pt x="14873" y="12402"/>
                  </a:cubicBezTo>
                  <a:cubicBezTo>
                    <a:pt x="15369" y="12213"/>
                    <a:pt x="15369" y="11905"/>
                    <a:pt x="14873" y="11716"/>
                  </a:cubicBezTo>
                  <a:cubicBezTo>
                    <a:pt x="14625" y="11621"/>
                    <a:pt x="14299" y="11574"/>
                    <a:pt x="13974" y="11574"/>
                  </a:cubicBezTo>
                  <a:close/>
                  <a:moveTo>
                    <a:pt x="3005" y="11813"/>
                  </a:moveTo>
                  <a:cubicBezTo>
                    <a:pt x="2680" y="11813"/>
                    <a:pt x="2354" y="11860"/>
                    <a:pt x="2106" y="11955"/>
                  </a:cubicBezTo>
                  <a:cubicBezTo>
                    <a:pt x="1610" y="12144"/>
                    <a:pt x="1610" y="12450"/>
                    <a:pt x="2106" y="12639"/>
                  </a:cubicBezTo>
                  <a:cubicBezTo>
                    <a:pt x="2602" y="12829"/>
                    <a:pt x="3407" y="12829"/>
                    <a:pt x="3904" y="12639"/>
                  </a:cubicBezTo>
                  <a:cubicBezTo>
                    <a:pt x="4400" y="12450"/>
                    <a:pt x="4400" y="12144"/>
                    <a:pt x="3904" y="11955"/>
                  </a:cubicBezTo>
                  <a:cubicBezTo>
                    <a:pt x="3656" y="11860"/>
                    <a:pt x="3330" y="11813"/>
                    <a:pt x="3005" y="11813"/>
                  </a:cubicBezTo>
                  <a:close/>
                  <a:moveTo>
                    <a:pt x="18897" y="11949"/>
                  </a:moveTo>
                  <a:cubicBezTo>
                    <a:pt x="18571" y="11949"/>
                    <a:pt x="18246" y="11996"/>
                    <a:pt x="17998" y="12090"/>
                  </a:cubicBezTo>
                  <a:cubicBezTo>
                    <a:pt x="17502" y="12280"/>
                    <a:pt x="17502" y="12587"/>
                    <a:pt x="17998" y="12776"/>
                  </a:cubicBezTo>
                  <a:cubicBezTo>
                    <a:pt x="18494" y="12966"/>
                    <a:pt x="19299" y="12966"/>
                    <a:pt x="19795" y="12776"/>
                  </a:cubicBezTo>
                  <a:cubicBezTo>
                    <a:pt x="20291" y="12587"/>
                    <a:pt x="20291" y="12280"/>
                    <a:pt x="19795" y="12090"/>
                  </a:cubicBezTo>
                  <a:cubicBezTo>
                    <a:pt x="19547" y="11996"/>
                    <a:pt x="19222" y="11949"/>
                    <a:pt x="18897" y="11949"/>
                  </a:cubicBezTo>
                  <a:close/>
                  <a:moveTo>
                    <a:pt x="4320" y="13416"/>
                  </a:moveTo>
                  <a:cubicBezTo>
                    <a:pt x="3995" y="13416"/>
                    <a:pt x="3669" y="13465"/>
                    <a:pt x="3421" y="13559"/>
                  </a:cubicBezTo>
                  <a:cubicBezTo>
                    <a:pt x="2925" y="13749"/>
                    <a:pt x="2925" y="14055"/>
                    <a:pt x="3421" y="14244"/>
                  </a:cubicBezTo>
                  <a:cubicBezTo>
                    <a:pt x="3917" y="14433"/>
                    <a:pt x="4722" y="14433"/>
                    <a:pt x="5218" y="14244"/>
                  </a:cubicBezTo>
                  <a:cubicBezTo>
                    <a:pt x="5714" y="14055"/>
                    <a:pt x="5714" y="13749"/>
                    <a:pt x="5218" y="13559"/>
                  </a:cubicBezTo>
                  <a:cubicBezTo>
                    <a:pt x="4970" y="13465"/>
                    <a:pt x="4645" y="13416"/>
                    <a:pt x="4320" y="13416"/>
                  </a:cubicBezTo>
                  <a:close/>
                  <a:moveTo>
                    <a:pt x="16007" y="13416"/>
                  </a:moveTo>
                  <a:cubicBezTo>
                    <a:pt x="15681" y="13416"/>
                    <a:pt x="15356" y="13465"/>
                    <a:pt x="15108" y="13559"/>
                  </a:cubicBezTo>
                  <a:cubicBezTo>
                    <a:pt x="14612" y="13749"/>
                    <a:pt x="14612" y="14055"/>
                    <a:pt x="15108" y="14244"/>
                  </a:cubicBezTo>
                  <a:cubicBezTo>
                    <a:pt x="15604" y="14433"/>
                    <a:pt x="16409" y="14433"/>
                    <a:pt x="16905" y="14244"/>
                  </a:cubicBezTo>
                  <a:cubicBezTo>
                    <a:pt x="17401" y="14055"/>
                    <a:pt x="17401" y="13749"/>
                    <a:pt x="16905" y="13559"/>
                  </a:cubicBezTo>
                  <a:cubicBezTo>
                    <a:pt x="16657" y="13465"/>
                    <a:pt x="16332" y="13416"/>
                    <a:pt x="16007" y="13416"/>
                  </a:cubicBezTo>
                  <a:close/>
                  <a:moveTo>
                    <a:pt x="7200" y="15669"/>
                  </a:moveTo>
                  <a:cubicBezTo>
                    <a:pt x="6875" y="15669"/>
                    <a:pt x="6553" y="15716"/>
                    <a:pt x="6305" y="15811"/>
                  </a:cubicBezTo>
                  <a:cubicBezTo>
                    <a:pt x="5808" y="16000"/>
                    <a:pt x="5808" y="16307"/>
                    <a:pt x="6305" y="16497"/>
                  </a:cubicBezTo>
                  <a:cubicBezTo>
                    <a:pt x="6801" y="16686"/>
                    <a:pt x="7603" y="16686"/>
                    <a:pt x="8099" y="16497"/>
                  </a:cubicBezTo>
                  <a:cubicBezTo>
                    <a:pt x="8595" y="16307"/>
                    <a:pt x="8595" y="16000"/>
                    <a:pt x="8099" y="15811"/>
                  </a:cubicBezTo>
                  <a:cubicBezTo>
                    <a:pt x="7851" y="15716"/>
                    <a:pt x="7525" y="15669"/>
                    <a:pt x="7200" y="15669"/>
                  </a:cubicBezTo>
                  <a:close/>
                  <a:moveTo>
                    <a:pt x="15870" y="15717"/>
                  </a:moveTo>
                  <a:cubicBezTo>
                    <a:pt x="15545" y="15717"/>
                    <a:pt x="15219" y="15765"/>
                    <a:pt x="14971" y="15859"/>
                  </a:cubicBezTo>
                  <a:cubicBezTo>
                    <a:pt x="14475" y="16049"/>
                    <a:pt x="14475" y="16356"/>
                    <a:pt x="14971" y="16545"/>
                  </a:cubicBezTo>
                  <a:cubicBezTo>
                    <a:pt x="15467" y="16734"/>
                    <a:pt x="16273" y="16734"/>
                    <a:pt x="16769" y="16545"/>
                  </a:cubicBezTo>
                  <a:cubicBezTo>
                    <a:pt x="17265" y="16356"/>
                    <a:pt x="17265" y="16049"/>
                    <a:pt x="16769" y="15859"/>
                  </a:cubicBezTo>
                  <a:cubicBezTo>
                    <a:pt x="16521" y="15765"/>
                    <a:pt x="16195" y="15717"/>
                    <a:pt x="15870" y="15717"/>
                  </a:cubicBezTo>
                  <a:close/>
                  <a:moveTo>
                    <a:pt x="12926" y="15902"/>
                  </a:moveTo>
                  <a:cubicBezTo>
                    <a:pt x="12601" y="15902"/>
                    <a:pt x="12275" y="15949"/>
                    <a:pt x="12027" y="16043"/>
                  </a:cubicBezTo>
                  <a:cubicBezTo>
                    <a:pt x="11531" y="16233"/>
                    <a:pt x="11531" y="16540"/>
                    <a:pt x="12027" y="16729"/>
                  </a:cubicBezTo>
                  <a:cubicBezTo>
                    <a:pt x="12523" y="16919"/>
                    <a:pt x="13329" y="16919"/>
                    <a:pt x="13825" y="16729"/>
                  </a:cubicBezTo>
                  <a:cubicBezTo>
                    <a:pt x="14321" y="16540"/>
                    <a:pt x="14321" y="16233"/>
                    <a:pt x="13825" y="16043"/>
                  </a:cubicBezTo>
                  <a:cubicBezTo>
                    <a:pt x="13577" y="15949"/>
                    <a:pt x="13251" y="15902"/>
                    <a:pt x="12926" y="15902"/>
                  </a:cubicBezTo>
                  <a:close/>
                  <a:moveTo>
                    <a:pt x="1271" y="16176"/>
                  </a:moveTo>
                  <a:cubicBezTo>
                    <a:pt x="946" y="16176"/>
                    <a:pt x="620" y="16224"/>
                    <a:pt x="372" y="16319"/>
                  </a:cubicBezTo>
                  <a:cubicBezTo>
                    <a:pt x="-124" y="16508"/>
                    <a:pt x="-124" y="16814"/>
                    <a:pt x="372" y="17003"/>
                  </a:cubicBezTo>
                  <a:cubicBezTo>
                    <a:pt x="868" y="17193"/>
                    <a:pt x="1674" y="17193"/>
                    <a:pt x="2170" y="17003"/>
                  </a:cubicBezTo>
                  <a:cubicBezTo>
                    <a:pt x="2666" y="16814"/>
                    <a:pt x="2666" y="16508"/>
                    <a:pt x="2170" y="16319"/>
                  </a:cubicBezTo>
                  <a:cubicBezTo>
                    <a:pt x="1922" y="16224"/>
                    <a:pt x="1596" y="16176"/>
                    <a:pt x="1271" y="16176"/>
                  </a:cubicBezTo>
                  <a:close/>
                  <a:moveTo>
                    <a:pt x="3713" y="17144"/>
                  </a:moveTo>
                  <a:cubicBezTo>
                    <a:pt x="3388" y="17144"/>
                    <a:pt x="3062" y="17191"/>
                    <a:pt x="2814" y="17286"/>
                  </a:cubicBezTo>
                  <a:cubicBezTo>
                    <a:pt x="2318" y="17475"/>
                    <a:pt x="2318" y="17781"/>
                    <a:pt x="2814" y="17970"/>
                  </a:cubicBezTo>
                  <a:cubicBezTo>
                    <a:pt x="3310" y="18160"/>
                    <a:pt x="4113" y="18160"/>
                    <a:pt x="4609" y="17970"/>
                  </a:cubicBezTo>
                  <a:cubicBezTo>
                    <a:pt x="5105" y="17781"/>
                    <a:pt x="5105" y="17475"/>
                    <a:pt x="4609" y="17286"/>
                  </a:cubicBezTo>
                  <a:cubicBezTo>
                    <a:pt x="4361" y="17191"/>
                    <a:pt x="4038" y="17144"/>
                    <a:pt x="3713" y="17144"/>
                  </a:cubicBezTo>
                  <a:close/>
                  <a:moveTo>
                    <a:pt x="8813" y="17669"/>
                  </a:moveTo>
                  <a:cubicBezTo>
                    <a:pt x="8488" y="17669"/>
                    <a:pt x="8163" y="17717"/>
                    <a:pt x="7915" y="17812"/>
                  </a:cubicBezTo>
                  <a:cubicBezTo>
                    <a:pt x="7419" y="18001"/>
                    <a:pt x="7419" y="18307"/>
                    <a:pt x="7915" y="18496"/>
                  </a:cubicBezTo>
                  <a:cubicBezTo>
                    <a:pt x="8411" y="18686"/>
                    <a:pt x="9216" y="18686"/>
                    <a:pt x="9712" y="18496"/>
                  </a:cubicBezTo>
                  <a:cubicBezTo>
                    <a:pt x="10208" y="18307"/>
                    <a:pt x="10208" y="18001"/>
                    <a:pt x="9712" y="17812"/>
                  </a:cubicBezTo>
                  <a:cubicBezTo>
                    <a:pt x="9464" y="17717"/>
                    <a:pt x="9138" y="17669"/>
                    <a:pt x="8813" y="17669"/>
                  </a:cubicBezTo>
                  <a:close/>
                  <a:moveTo>
                    <a:pt x="16515" y="18085"/>
                  </a:moveTo>
                  <a:cubicBezTo>
                    <a:pt x="16190" y="18085"/>
                    <a:pt x="15864" y="18133"/>
                    <a:pt x="15616" y="18227"/>
                  </a:cubicBezTo>
                  <a:cubicBezTo>
                    <a:pt x="15120" y="18417"/>
                    <a:pt x="15120" y="18724"/>
                    <a:pt x="15616" y="18913"/>
                  </a:cubicBezTo>
                  <a:cubicBezTo>
                    <a:pt x="16112" y="19102"/>
                    <a:pt x="16917" y="19102"/>
                    <a:pt x="17413" y="18913"/>
                  </a:cubicBezTo>
                  <a:cubicBezTo>
                    <a:pt x="17910" y="18724"/>
                    <a:pt x="17910" y="18417"/>
                    <a:pt x="17413" y="18227"/>
                  </a:cubicBezTo>
                  <a:cubicBezTo>
                    <a:pt x="17165" y="18133"/>
                    <a:pt x="16840" y="18085"/>
                    <a:pt x="16515" y="18085"/>
                  </a:cubicBezTo>
                  <a:close/>
                  <a:moveTo>
                    <a:pt x="6816" y="19724"/>
                  </a:moveTo>
                  <a:cubicBezTo>
                    <a:pt x="6491" y="19724"/>
                    <a:pt x="6165" y="19771"/>
                    <a:pt x="5917" y="19866"/>
                  </a:cubicBezTo>
                  <a:cubicBezTo>
                    <a:pt x="5421" y="20055"/>
                    <a:pt x="5421" y="20362"/>
                    <a:pt x="5917" y="20552"/>
                  </a:cubicBezTo>
                  <a:cubicBezTo>
                    <a:pt x="6413" y="20741"/>
                    <a:pt x="7218" y="20741"/>
                    <a:pt x="7715" y="20552"/>
                  </a:cubicBezTo>
                  <a:cubicBezTo>
                    <a:pt x="8211" y="20362"/>
                    <a:pt x="8211" y="20055"/>
                    <a:pt x="7715" y="19866"/>
                  </a:cubicBezTo>
                  <a:cubicBezTo>
                    <a:pt x="7467" y="19771"/>
                    <a:pt x="7141" y="19724"/>
                    <a:pt x="6816" y="19724"/>
                  </a:cubicBezTo>
                  <a:close/>
                  <a:moveTo>
                    <a:pt x="15746" y="19955"/>
                  </a:moveTo>
                  <a:cubicBezTo>
                    <a:pt x="15421" y="19955"/>
                    <a:pt x="15095" y="20002"/>
                    <a:pt x="14847" y="20097"/>
                  </a:cubicBezTo>
                  <a:cubicBezTo>
                    <a:pt x="14351" y="20286"/>
                    <a:pt x="14351" y="20594"/>
                    <a:pt x="14847" y="20783"/>
                  </a:cubicBezTo>
                  <a:cubicBezTo>
                    <a:pt x="15344" y="20972"/>
                    <a:pt x="16149" y="20972"/>
                    <a:pt x="16645" y="20783"/>
                  </a:cubicBezTo>
                  <a:cubicBezTo>
                    <a:pt x="17141" y="20594"/>
                    <a:pt x="17141" y="20286"/>
                    <a:pt x="16645" y="20097"/>
                  </a:cubicBezTo>
                  <a:cubicBezTo>
                    <a:pt x="16397" y="20002"/>
                    <a:pt x="16071" y="19955"/>
                    <a:pt x="15746" y="19955"/>
                  </a:cubicBezTo>
                  <a:close/>
                  <a:moveTo>
                    <a:pt x="13329" y="20583"/>
                  </a:moveTo>
                  <a:cubicBezTo>
                    <a:pt x="13004" y="20583"/>
                    <a:pt x="12679" y="20630"/>
                    <a:pt x="12431" y="20725"/>
                  </a:cubicBezTo>
                  <a:cubicBezTo>
                    <a:pt x="11935" y="20914"/>
                    <a:pt x="11935" y="21221"/>
                    <a:pt x="12431" y="21411"/>
                  </a:cubicBezTo>
                  <a:cubicBezTo>
                    <a:pt x="12927" y="21600"/>
                    <a:pt x="13732" y="21600"/>
                    <a:pt x="14228" y="21411"/>
                  </a:cubicBezTo>
                  <a:cubicBezTo>
                    <a:pt x="14724" y="21221"/>
                    <a:pt x="14724" y="20914"/>
                    <a:pt x="14228" y="20725"/>
                  </a:cubicBezTo>
                  <a:cubicBezTo>
                    <a:pt x="13980" y="20630"/>
                    <a:pt x="13654" y="20583"/>
                    <a:pt x="13329" y="20583"/>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0" name="Shape 33461">
              <a:extLst>
                <a:ext uri="{FF2B5EF4-FFF2-40B4-BE49-F238E27FC236}">
                  <a16:creationId xmlns:a16="http://schemas.microsoft.com/office/drawing/2014/main" id="{1B4C49F6-735B-CB47-88AE-06DC8632B288}"/>
                </a:ext>
              </a:extLst>
            </p:cNvPr>
            <p:cNvSpPr/>
            <p:nvPr/>
          </p:nvSpPr>
          <p:spPr>
            <a:xfrm>
              <a:off x="2545618" y="1715293"/>
              <a:ext cx="3877986" cy="4033726"/>
            </a:xfrm>
            <a:custGeom>
              <a:avLst/>
              <a:gdLst/>
              <a:ahLst/>
              <a:cxnLst>
                <a:cxn ang="0">
                  <a:pos x="wd2" y="hd2"/>
                </a:cxn>
                <a:cxn ang="5400000">
                  <a:pos x="wd2" y="hd2"/>
                </a:cxn>
                <a:cxn ang="10800000">
                  <a:pos x="wd2" y="hd2"/>
                </a:cxn>
                <a:cxn ang="16200000">
                  <a:pos x="wd2" y="hd2"/>
                </a:cxn>
              </a:cxnLst>
              <a:rect l="0" t="0" r="r" b="b"/>
              <a:pathLst>
                <a:path w="20774" h="20806" extrusionOk="0">
                  <a:moveTo>
                    <a:pt x="10445" y="0"/>
                  </a:moveTo>
                  <a:lnTo>
                    <a:pt x="9087" y="1099"/>
                  </a:lnTo>
                  <a:lnTo>
                    <a:pt x="17920" y="11234"/>
                  </a:lnTo>
                  <a:cubicBezTo>
                    <a:pt x="19611" y="13174"/>
                    <a:pt x="19348" y="16065"/>
                    <a:pt x="17334" y="17693"/>
                  </a:cubicBezTo>
                  <a:cubicBezTo>
                    <a:pt x="16599" y="18286"/>
                    <a:pt x="15736" y="18625"/>
                    <a:pt x="14850" y="18728"/>
                  </a:cubicBezTo>
                  <a:cubicBezTo>
                    <a:pt x="15365" y="18550"/>
                    <a:pt x="15856" y="18291"/>
                    <a:pt x="16300" y="17932"/>
                  </a:cubicBezTo>
                  <a:cubicBezTo>
                    <a:pt x="18315" y="16304"/>
                    <a:pt x="18578" y="13412"/>
                    <a:pt x="16887" y="11472"/>
                  </a:cubicBezTo>
                  <a:lnTo>
                    <a:pt x="8360" y="1687"/>
                  </a:lnTo>
                  <a:lnTo>
                    <a:pt x="0" y="8440"/>
                  </a:lnTo>
                  <a:lnTo>
                    <a:pt x="8732" y="18460"/>
                  </a:lnTo>
                  <a:cubicBezTo>
                    <a:pt x="11153" y="21238"/>
                    <a:pt x="15452" y="21600"/>
                    <a:pt x="18337" y="19269"/>
                  </a:cubicBezTo>
                  <a:cubicBezTo>
                    <a:pt x="21222" y="16938"/>
                    <a:pt x="21600" y="12798"/>
                    <a:pt x="19179" y="10020"/>
                  </a:cubicBezTo>
                  <a:lnTo>
                    <a:pt x="10445" y="0"/>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9" name="Shape 33460">
              <a:extLst>
                <a:ext uri="{FF2B5EF4-FFF2-40B4-BE49-F238E27FC236}">
                  <a16:creationId xmlns:a16="http://schemas.microsoft.com/office/drawing/2014/main" id="{67517B72-6CC3-9B43-9FCD-55444D69EEF7}"/>
                </a:ext>
              </a:extLst>
            </p:cNvPr>
            <p:cNvSpPr/>
            <p:nvPr/>
          </p:nvSpPr>
          <p:spPr>
            <a:xfrm rot="5400000">
              <a:off x="-631577" y="3983761"/>
              <a:ext cx="3808729" cy="25455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4382" y="21600"/>
                  </a:lnTo>
                  <a:cubicBezTo>
                    <a:pt x="18369" y="21600"/>
                    <a:pt x="21600" y="16766"/>
                    <a:pt x="21600" y="10800"/>
                  </a:cubicBezTo>
                  <a:cubicBezTo>
                    <a:pt x="21600" y="4834"/>
                    <a:pt x="18369" y="0"/>
                    <a:pt x="14382" y="0"/>
                  </a:cubicBezTo>
                  <a:lnTo>
                    <a:pt x="0" y="0"/>
                  </a:lnTo>
                  <a:close/>
                </a:path>
              </a:pathLst>
            </a:custGeom>
            <a:solidFill>
              <a:schemeClr val="bg1">
                <a:lumMod val="85000"/>
                <a:alpha val="6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33" name="Shape 33463">
            <a:extLst>
              <a:ext uri="{FF2B5EF4-FFF2-40B4-BE49-F238E27FC236}">
                <a16:creationId xmlns:a16="http://schemas.microsoft.com/office/drawing/2014/main" id="{9BCE1730-20FF-634C-BE09-408234DAB64F}"/>
              </a:ext>
            </a:extLst>
          </p:cNvPr>
          <p:cNvSpPr/>
          <p:nvPr/>
        </p:nvSpPr>
        <p:spPr>
          <a:xfrm>
            <a:off x="1550268" y="2981055"/>
            <a:ext cx="576246" cy="576250"/>
          </a:xfrm>
          <a:prstGeom prst="ellipse">
            <a:avLst/>
          </a:pr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9" name="Shape 33468">
            <a:extLst>
              <a:ext uri="{FF2B5EF4-FFF2-40B4-BE49-F238E27FC236}">
                <a16:creationId xmlns:a16="http://schemas.microsoft.com/office/drawing/2014/main" id="{67892386-EE77-524B-AE43-8CB381DD2F5E}"/>
              </a:ext>
            </a:extLst>
          </p:cNvPr>
          <p:cNvSpPr/>
          <p:nvPr/>
        </p:nvSpPr>
        <p:spPr>
          <a:xfrm>
            <a:off x="1550268" y="11206733"/>
            <a:ext cx="576246" cy="576250"/>
          </a:xfrm>
          <a:prstGeom prst="ellipse">
            <a:avLst/>
          </a:prstGeom>
          <a:solidFill>
            <a:schemeClr val="accent5"/>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5" name="Shape 33473">
            <a:extLst>
              <a:ext uri="{FF2B5EF4-FFF2-40B4-BE49-F238E27FC236}">
                <a16:creationId xmlns:a16="http://schemas.microsoft.com/office/drawing/2014/main" id="{98B96BF3-365B-5845-83EF-A6588393A1F3}"/>
              </a:ext>
            </a:extLst>
          </p:cNvPr>
          <p:cNvSpPr/>
          <p:nvPr/>
        </p:nvSpPr>
        <p:spPr>
          <a:xfrm>
            <a:off x="1550268" y="7100039"/>
            <a:ext cx="576246" cy="576250"/>
          </a:xfrm>
          <a:prstGeom prst="ellipse">
            <a:avLst/>
          </a:prstGeom>
          <a:solidFill>
            <a:schemeClr val="accent3"/>
          </a:solidFill>
          <a:ln w="12700" cap="flat">
            <a:noFill/>
            <a:miter lim="400000"/>
          </a:ln>
          <a:effectLst/>
        </p:spPr>
        <p:txBody>
          <a:bodyPr wrap="square" lIns="71438" tIns="71438" rIns="71438" bIns="71438" numCol="1" anchor="ctr">
            <a:noAutofit/>
          </a:bodyPr>
          <a:lstStyle/>
          <a:p>
            <a:pPr>
              <a:defRPr>
                <a:solidFill>
                  <a:srgbClr val="4C4C4C"/>
                </a:solidFill>
              </a:defRPr>
            </a:pPr>
            <a:endParaRPr sz="5063" dirty="0">
              <a:latin typeface="Lato Light" panose="020F0502020204030203" pitchFamily="34" charset="0"/>
            </a:endParaRPr>
          </a:p>
        </p:txBody>
      </p:sp>
      <p:sp>
        <p:nvSpPr>
          <p:cNvPr id="21" name="Shape 33478">
            <a:extLst>
              <a:ext uri="{FF2B5EF4-FFF2-40B4-BE49-F238E27FC236}">
                <a16:creationId xmlns:a16="http://schemas.microsoft.com/office/drawing/2014/main" id="{99EF473D-4F01-5C48-8990-44EB17998773}"/>
              </a:ext>
            </a:extLst>
          </p:cNvPr>
          <p:cNvSpPr/>
          <p:nvPr/>
        </p:nvSpPr>
        <p:spPr>
          <a:xfrm>
            <a:off x="1550268" y="5034400"/>
            <a:ext cx="576246" cy="576250"/>
          </a:xfrm>
          <a:prstGeom prst="ellipse">
            <a:avLst/>
          </a:pr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7" name="Shape 33483">
            <a:extLst>
              <a:ext uri="{FF2B5EF4-FFF2-40B4-BE49-F238E27FC236}">
                <a16:creationId xmlns:a16="http://schemas.microsoft.com/office/drawing/2014/main" id="{2EA55DF3-1E57-9D49-8E78-2B8282D8E12E}"/>
              </a:ext>
            </a:extLst>
          </p:cNvPr>
          <p:cNvSpPr/>
          <p:nvPr/>
        </p:nvSpPr>
        <p:spPr>
          <a:xfrm>
            <a:off x="1550268" y="9160924"/>
            <a:ext cx="576246" cy="576250"/>
          </a:xfrm>
          <a:prstGeom prst="ellipse">
            <a:avLst/>
          </a:prstGeom>
          <a:solidFill>
            <a:schemeClr val="accent4"/>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7" name="TextBox 36">
            <a:extLst>
              <a:ext uri="{FF2B5EF4-FFF2-40B4-BE49-F238E27FC236}">
                <a16:creationId xmlns:a16="http://schemas.microsoft.com/office/drawing/2014/main" id="{CA65CFA7-EFBC-C848-B067-E1044FF56ADF}"/>
              </a:ext>
            </a:extLst>
          </p:cNvPr>
          <p:cNvSpPr txBox="1"/>
          <p:nvPr/>
        </p:nvSpPr>
        <p:spPr>
          <a:xfrm>
            <a:off x="7625735" y="612372"/>
            <a:ext cx="912621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MEDICAL INFOGRAPHIC</a:t>
            </a:r>
          </a:p>
        </p:txBody>
      </p:sp>
      <p:sp>
        <p:nvSpPr>
          <p:cNvPr id="38" name="TextBox 37">
            <a:extLst>
              <a:ext uri="{FF2B5EF4-FFF2-40B4-BE49-F238E27FC236}">
                <a16:creationId xmlns:a16="http://schemas.microsoft.com/office/drawing/2014/main" id="{BBD8BFEC-E20A-C140-9A18-2C7AF0B02F20}"/>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9" name="TextBox 38">
            <a:extLst>
              <a:ext uri="{FF2B5EF4-FFF2-40B4-BE49-F238E27FC236}">
                <a16:creationId xmlns:a16="http://schemas.microsoft.com/office/drawing/2014/main" id="{608D6CD5-37AF-9948-92CB-1E7B6B0C95BB}"/>
              </a:ext>
            </a:extLst>
          </p:cNvPr>
          <p:cNvSpPr txBox="1"/>
          <p:nvPr/>
        </p:nvSpPr>
        <p:spPr>
          <a:xfrm>
            <a:off x="2605342" y="2899934"/>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40" name="Subtitle 2">
            <a:extLst>
              <a:ext uri="{FF2B5EF4-FFF2-40B4-BE49-F238E27FC236}">
                <a16:creationId xmlns:a16="http://schemas.microsoft.com/office/drawing/2014/main" id="{455BA941-1D03-D24B-9D5E-F7CBF7FACBDF}"/>
              </a:ext>
            </a:extLst>
          </p:cNvPr>
          <p:cNvSpPr txBox="1">
            <a:spLocks/>
          </p:cNvSpPr>
          <p:nvPr/>
        </p:nvSpPr>
        <p:spPr>
          <a:xfrm>
            <a:off x="2605341" y="3607929"/>
            <a:ext cx="7786525"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1" name="TextBox 40">
            <a:extLst>
              <a:ext uri="{FF2B5EF4-FFF2-40B4-BE49-F238E27FC236}">
                <a16:creationId xmlns:a16="http://schemas.microsoft.com/office/drawing/2014/main" id="{D5BCDE8A-B3D8-794E-A725-70DAF5B16F18}"/>
              </a:ext>
            </a:extLst>
          </p:cNvPr>
          <p:cNvSpPr txBox="1"/>
          <p:nvPr/>
        </p:nvSpPr>
        <p:spPr>
          <a:xfrm>
            <a:off x="2605342" y="4941804"/>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42" name="Subtitle 2">
            <a:extLst>
              <a:ext uri="{FF2B5EF4-FFF2-40B4-BE49-F238E27FC236}">
                <a16:creationId xmlns:a16="http://schemas.microsoft.com/office/drawing/2014/main" id="{22F2E723-46D7-6C43-AA76-C7044F26E5DE}"/>
              </a:ext>
            </a:extLst>
          </p:cNvPr>
          <p:cNvSpPr txBox="1">
            <a:spLocks/>
          </p:cNvSpPr>
          <p:nvPr/>
        </p:nvSpPr>
        <p:spPr>
          <a:xfrm>
            <a:off x="2605341" y="5649799"/>
            <a:ext cx="7786525"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3" name="TextBox 42">
            <a:extLst>
              <a:ext uri="{FF2B5EF4-FFF2-40B4-BE49-F238E27FC236}">
                <a16:creationId xmlns:a16="http://schemas.microsoft.com/office/drawing/2014/main" id="{33318AF6-DB3F-774A-AA79-A765A687D101}"/>
              </a:ext>
            </a:extLst>
          </p:cNvPr>
          <p:cNvSpPr txBox="1"/>
          <p:nvPr/>
        </p:nvSpPr>
        <p:spPr>
          <a:xfrm>
            <a:off x="2605342" y="7021530"/>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44" name="Subtitle 2">
            <a:extLst>
              <a:ext uri="{FF2B5EF4-FFF2-40B4-BE49-F238E27FC236}">
                <a16:creationId xmlns:a16="http://schemas.microsoft.com/office/drawing/2014/main" id="{F245DF66-E320-F34E-AC50-7C5E933C6B66}"/>
              </a:ext>
            </a:extLst>
          </p:cNvPr>
          <p:cNvSpPr txBox="1">
            <a:spLocks/>
          </p:cNvSpPr>
          <p:nvPr/>
        </p:nvSpPr>
        <p:spPr>
          <a:xfrm>
            <a:off x="2605341" y="7729525"/>
            <a:ext cx="7786525"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5" name="TextBox 44">
            <a:extLst>
              <a:ext uri="{FF2B5EF4-FFF2-40B4-BE49-F238E27FC236}">
                <a16:creationId xmlns:a16="http://schemas.microsoft.com/office/drawing/2014/main" id="{D69D9844-5D49-594E-8CB3-FF7793044809}"/>
              </a:ext>
            </a:extLst>
          </p:cNvPr>
          <p:cNvSpPr txBox="1"/>
          <p:nvPr/>
        </p:nvSpPr>
        <p:spPr>
          <a:xfrm>
            <a:off x="2605342" y="9059713"/>
            <a:ext cx="307968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46" name="Subtitle 2">
            <a:extLst>
              <a:ext uri="{FF2B5EF4-FFF2-40B4-BE49-F238E27FC236}">
                <a16:creationId xmlns:a16="http://schemas.microsoft.com/office/drawing/2014/main" id="{6A40FF5D-9893-5E42-ADB0-A07ED340CCA0}"/>
              </a:ext>
            </a:extLst>
          </p:cNvPr>
          <p:cNvSpPr txBox="1">
            <a:spLocks/>
          </p:cNvSpPr>
          <p:nvPr/>
        </p:nvSpPr>
        <p:spPr>
          <a:xfrm>
            <a:off x="2605341" y="9767708"/>
            <a:ext cx="7786525"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7" name="TextBox 46">
            <a:extLst>
              <a:ext uri="{FF2B5EF4-FFF2-40B4-BE49-F238E27FC236}">
                <a16:creationId xmlns:a16="http://schemas.microsoft.com/office/drawing/2014/main" id="{055338C9-0A5D-064F-9786-AD6F46B8FF21}"/>
              </a:ext>
            </a:extLst>
          </p:cNvPr>
          <p:cNvSpPr txBox="1"/>
          <p:nvPr/>
        </p:nvSpPr>
        <p:spPr>
          <a:xfrm>
            <a:off x="2605342" y="11121673"/>
            <a:ext cx="306846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05</a:t>
            </a:r>
          </a:p>
        </p:txBody>
      </p:sp>
      <p:sp>
        <p:nvSpPr>
          <p:cNvPr id="48" name="Subtitle 2">
            <a:extLst>
              <a:ext uri="{FF2B5EF4-FFF2-40B4-BE49-F238E27FC236}">
                <a16:creationId xmlns:a16="http://schemas.microsoft.com/office/drawing/2014/main" id="{4CF4AAE8-BC3A-6444-B487-474FDCB970E5}"/>
              </a:ext>
            </a:extLst>
          </p:cNvPr>
          <p:cNvSpPr txBox="1">
            <a:spLocks/>
          </p:cNvSpPr>
          <p:nvPr/>
        </p:nvSpPr>
        <p:spPr>
          <a:xfrm>
            <a:off x="2605341" y="11829668"/>
            <a:ext cx="7786525"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Tree>
    <p:extLst>
      <p:ext uri="{BB962C8B-B14F-4D97-AF65-F5344CB8AC3E}">
        <p14:creationId xmlns:p14="http://schemas.microsoft.com/office/powerpoint/2010/main" val="2053052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34381">
            <a:extLst>
              <a:ext uri="{FF2B5EF4-FFF2-40B4-BE49-F238E27FC236}">
                <a16:creationId xmlns:a16="http://schemas.microsoft.com/office/drawing/2014/main" id="{010DC844-ADD8-504B-899E-E042EA0689BE}"/>
              </a:ext>
            </a:extLst>
          </p:cNvPr>
          <p:cNvGrpSpPr/>
          <p:nvPr/>
        </p:nvGrpSpPr>
        <p:grpSpPr>
          <a:xfrm>
            <a:off x="3931174" y="2733724"/>
            <a:ext cx="4114470" cy="7138636"/>
            <a:chOff x="0" y="25399"/>
            <a:chExt cx="2925844" cy="5076358"/>
          </a:xfrm>
        </p:grpSpPr>
        <p:grpSp>
          <p:nvGrpSpPr>
            <p:cNvPr id="16" name="Group 34370">
              <a:extLst>
                <a:ext uri="{FF2B5EF4-FFF2-40B4-BE49-F238E27FC236}">
                  <a16:creationId xmlns:a16="http://schemas.microsoft.com/office/drawing/2014/main" id="{FC0A9C46-52EE-4946-B726-83B878C74D78}"/>
                </a:ext>
              </a:extLst>
            </p:cNvPr>
            <p:cNvGrpSpPr/>
            <p:nvPr/>
          </p:nvGrpSpPr>
          <p:grpSpPr>
            <a:xfrm>
              <a:off x="0" y="25399"/>
              <a:ext cx="2925845" cy="5076360"/>
              <a:chOff x="0" y="25399"/>
              <a:chExt cx="2925844" cy="5076358"/>
            </a:xfrm>
          </p:grpSpPr>
          <p:sp>
            <p:nvSpPr>
              <p:cNvPr id="27" name="Shape 34365">
                <a:extLst>
                  <a:ext uri="{FF2B5EF4-FFF2-40B4-BE49-F238E27FC236}">
                    <a16:creationId xmlns:a16="http://schemas.microsoft.com/office/drawing/2014/main" id="{36004853-2E58-604C-83CD-39B5CCB0BA12}"/>
                  </a:ext>
                </a:extLst>
              </p:cNvPr>
              <p:cNvSpPr/>
              <p:nvPr/>
            </p:nvSpPr>
            <p:spPr>
              <a:xfrm>
                <a:off x="123253" y="891125"/>
                <a:ext cx="2679339" cy="35662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018" y="465"/>
                      <a:pt x="20240" y="895"/>
                      <a:pt x="19311" y="1232"/>
                    </a:cubicBezTo>
                    <a:cubicBezTo>
                      <a:pt x="16917" y="2099"/>
                      <a:pt x="13837" y="2379"/>
                      <a:pt x="10800" y="2379"/>
                    </a:cubicBezTo>
                    <a:cubicBezTo>
                      <a:pt x="7763" y="2379"/>
                      <a:pt x="4683" y="2099"/>
                      <a:pt x="2289" y="1232"/>
                    </a:cubicBezTo>
                    <a:cubicBezTo>
                      <a:pt x="1360" y="895"/>
                      <a:pt x="582" y="465"/>
                      <a:pt x="0" y="0"/>
                    </a:cubicBezTo>
                    <a:close/>
                  </a:path>
                </a:pathLst>
              </a:custGeom>
              <a:solidFill>
                <a:schemeClr val="bg1">
                  <a:lumMod val="9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8" name="Shape 34366">
                <a:extLst>
                  <a:ext uri="{FF2B5EF4-FFF2-40B4-BE49-F238E27FC236}">
                    <a16:creationId xmlns:a16="http://schemas.microsoft.com/office/drawing/2014/main" id="{5E8F0283-DF41-6C47-B558-28EE67656562}"/>
                  </a:ext>
                </a:extLst>
              </p:cNvPr>
              <p:cNvSpPr/>
              <p:nvPr/>
            </p:nvSpPr>
            <p:spPr>
              <a:xfrm>
                <a:off x="123303" y="3812840"/>
                <a:ext cx="2679642" cy="1288919"/>
              </a:xfrm>
              <a:prstGeom prst="ellipse">
                <a:avLst/>
              </a:prstGeom>
              <a:solidFill>
                <a:schemeClr val="bg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9" name="Shape 34367">
                <a:extLst>
                  <a:ext uri="{FF2B5EF4-FFF2-40B4-BE49-F238E27FC236}">
                    <a16:creationId xmlns:a16="http://schemas.microsoft.com/office/drawing/2014/main" id="{A5DFFBAE-EDF5-9849-8963-15E0E6E2B6CF}"/>
                  </a:ext>
                </a:extLst>
              </p:cNvPr>
              <p:cNvSpPr/>
              <p:nvPr/>
            </p:nvSpPr>
            <p:spPr>
              <a:xfrm>
                <a:off x="123303" y="246665"/>
                <a:ext cx="2679642" cy="1288920"/>
              </a:xfrm>
              <a:prstGeom prst="ellipse">
                <a:avLst/>
              </a:prstGeom>
              <a:solidFill>
                <a:srgbClr val="EBB563"/>
              </a:solidFill>
              <a:ln w="12700" cap="flat">
                <a:noFill/>
                <a:miter lim="400000"/>
              </a:ln>
              <a:effectLst/>
            </p:spPr>
            <p:txBody>
              <a:bodyPr wrap="square" lIns="0" tIns="0" rIns="0" bIns="0" numCol="1" anchor="ctr">
                <a:noAutofit/>
              </a:bodyPr>
              <a:lstStyle/>
              <a:p>
                <a:pPr defTabSz="821560">
                  <a:lnSpc>
                    <a:spcPct val="90000"/>
                  </a:lnSpc>
                  <a:spcBef>
                    <a:spcPts val="1406"/>
                  </a:spcBef>
                  <a:defRPr sz="1800" spc="0">
                    <a:solidFill>
                      <a:srgbClr val="FFFFFF"/>
                    </a:solidFill>
                    <a:latin typeface="Avenir Next"/>
                    <a:ea typeface="Avenir Next"/>
                    <a:cs typeface="Avenir Next"/>
                    <a:sym typeface="Avenir Next"/>
                  </a:defRPr>
                </a:pPr>
                <a:endParaRPr sz="2531" dirty="0">
                  <a:latin typeface="Lato Light" panose="020F0502020204030203" pitchFamily="34" charset="0"/>
                  <a:ea typeface="Lato Light" panose="020F0502020204030203" pitchFamily="34" charset="0"/>
                  <a:cs typeface="Lato Light" panose="020F0502020204030203" pitchFamily="34" charset="0"/>
                </a:endParaRPr>
              </a:p>
            </p:txBody>
          </p:sp>
          <p:sp>
            <p:nvSpPr>
              <p:cNvPr id="30" name="Shape 34368">
                <a:extLst>
                  <a:ext uri="{FF2B5EF4-FFF2-40B4-BE49-F238E27FC236}">
                    <a16:creationId xmlns:a16="http://schemas.microsoft.com/office/drawing/2014/main" id="{09D63F5B-68C6-8D41-987B-ECAC1FE227AA}"/>
                  </a:ext>
                </a:extLst>
              </p:cNvPr>
              <p:cNvSpPr/>
              <p:nvPr/>
            </p:nvSpPr>
            <p:spPr>
              <a:xfrm>
                <a:off x="0" y="649477"/>
                <a:ext cx="2925845" cy="1128619"/>
              </a:xfrm>
              <a:custGeom>
                <a:avLst/>
                <a:gdLst/>
                <a:ahLst/>
                <a:cxnLst>
                  <a:cxn ang="0">
                    <a:pos x="wd2" y="hd2"/>
                  </a:cxn>
                  <a:cxn ang="5400000">
                    <a:pos x="wd2" y="hd2"/>
                  </a:cxn>
                  <a:cxn ang="10800000">
                    <a:pos x="wd2" y="hd2"/>
                  </a:cxn>
                  <a:cxn ang="16200000">
                    <a:pos x="wd2" y="hd2"/>
                  </a:cxn>
                </a:cxnLst>
                <a:rect l="0" t="0" r="r" b="b"/>
                <a:pathLst>
                  <a:path w="21590" h="21547" extrusionOk="0">
                    <a:moveTo>
                      <a:pt x="0" y="0"/>
                    </a:moveTo>
                    <a:cubicBezTo>
                      <a:pt x="19" y="1113"/>
                      <a:pt x="26" y="2220"/>
                      <a:pt x="24" y="3330"/>
                    </a:cubicBezTo>
                    <a:cubicBezTo>
                      <a:pt x="22" y="4268"/>
                      <a:pt x="12" y="5206"/>
                      <a:pt x="6" y="6144"/>
                    </a:cubicBezTo>
                    <a:cubicBezTo>
                      <a:pt x="-5" y="7816"/>
                      <a:pt x="-5" y="9522"/>
                      <a:pt x="223" y="11104"/>
                    </a:cubicBezTo>
                    <a:cubicBezTo>
                      <a:pt x="334" y="11872"/>
                      <a:pt x="496" y="12584"/>
                      <a:pt x="696" y="13219"/>
                    </a:cubicBezTo>
                    <a:cubicBezTo>
                      <a:pt x="1161" y="14698"/>
                      <a:pt x="1806" y="15686"/>
                      <a:pt x="2458" y="16564"/>
                    </a:cubicBezTo>
                    <a:cubicBezTo>
                      <a:pt x="4893" y="19844"/>
                      <a:pt x="7832" y="21600"/>
                      <a:pt x="10747" y="21540"/>
                    </a:cubicBezTo>
                    <a:lnTo>
                      <a:pt x="10747" y="21547"/>
                    </a:lnTo>
                    <a:cubicBezTo>
                      <a:pt x="10755" y="21547"/>
                      <a:pt x="10763" y="21547"/>
                      <a:pt x="10771" y="21547"/>
                    </a:cubicBezTo>
                    <a:cubicBezTo>
                      <a:pt x="10779" y="21547"/>
                      <a:pt x="10787" y="21547"/>
                      <a:pt x="10795" y="21547"/>
                    </a:cubicBezTo>
                    <a:cubicBezTo>
                      <a:pt x="10803" y="21547"/>
                      <a:pt x="10811" y="21547"/>
                      <a:pt x="10819" y="21547"/>
                    </a:cubicBezTo>
                    <a:cubicBezTo>
                      <a:pt x="10827" y="21547"/>
                      <a:pt x="10835" y="21547"/>
                      <a:pt x="10843" y="21547"/>
                    </a:cubicBezTo>
                    <a:lnTo>
                      <a:pt x="10843" y="21540"/>
                    </a:lnTo>
                    <a:cubicBezTo>
                      <a:pt x="13758" y="21600"/>
                      <a:pt x="16697" y="19844"/>
                      <a:pt x="19132" y="16564"/>
                    </a:cubicBezTo>
                    <a:cubicBezTo>
                      <a:pt x="19784" y="15686"/>
                      <a:pt x="20429" y="14698"/>
                      <a:pt x="20894" y="13219"/>
                    </a:cubicBezTo>
                    <a:cubicBezTo>
                      <a:pt x="21094" y="12584"/>
                      <a:pt x="21256" y="11872"/>
                      <a:pt x="21367" y="11104"/>
                    </a:cubicBezTo>
                    <a:cubicBezTo>
                      <a:pt x="21595" y="9522"/>
                      <a:pt x="21595" y="7816"/>
                      <a:pt x="21584" y="6144"/>
                    </a:cubicBezTo>
                    <a:cubicBezTo>
                      <a:pt x="21578" y="5206"/>
                      <a:pt x="21568" y="4268"/>
                      <a:pt x="21566" y="3330"/>
                    </a:cubicBezTo>
                    <a:cubicBezTo>
                      <a:pt x="21564" y="2220"/>
                      <a:pt x="21571" y="1113"/>
                      <a:pt x="21590" y="0"/>
                    </a:cubicBezTo>
                    <a:cubicBezTo>
                      <a:pt x="21581" y="262"/>
                      <a:pt x="21555" y="515"/>
                      <a:pt x="21533" y="769"/>
                    </a:cubicBezTo>
                    <a:cubicBezTo>
                      <a:pt x="21463" y="2130"/>
                      <a:pt x="21199" y="3373"/>
                      <a:pt x="20808" y="4522"/>
                    </a:cubicBezTo>
                    <a:cubicBezTo>
                      <a:pt x="20266" y="6116"/>
                      <a:pt x="19501" y="7593"/>
                      <a:pt x="18585" y="8736"/>
                    </a:cubicBezTo>
                    <a:cubicBezTo>
                      <a:pt x="17735" y="9796"/>
                      <a:pt x="16788" y="10568"/>
                      <a:pt x="15788" y="11127"/>
                    </a:cubicBezTo>
                    <a:cubicBezTo>
                      <a:pt x="14210" y="12010"/>
                      <a:pt x="12497" y="12350"/>
                      <a:pt x="10795" y="12350"/>
                    </a:cubicBezTo>
                    <a:cubicBezTo>
                      <a:pt x="9250" y="12350"/>
                      <a:pt x="7696" y="12062"/>
                      <a:pt x="6242" y="11350"/>
                    </a:cubicBezTo>
                    <a:cubicBezTo>
                      <a:pt x="5754" y="11129"/>
                      <a:pt x="5273" y="10858"/>
                      <a:pt x="4803" y="10481"/>
                    </a:cubicBezTo>
                    <a:cubicBezTo>
                      <a:pt x="4170" y="10008"/>
                      <a:pt x="3567" y="9436"/>
                      <a:pt x="3005" y="8736"/>
                    </a:cubicBezTo>
                    <a:cubicBezTo>
                      <a:pt x="2089" y="7593"/>
                      <a:pt x="1324" y="6116"/>
                      <a:pt x="782" y="4522"/>
                    </a:cubicBezTo>
                    <a:cubicBezTo>
                      <a:pt x="385" y="3356"/>
                      <a:pt x="122" y="2092"/>
                      <a:pt x="57" y="707"/>
                    </a:cubicBezTo>
                    <a:cubicBezTo>
                      <a:pt x="37" y="473"/>
                      <a:pt x="9" y="242"/>
                      <a:pt x="0" y="0"/>
                    </a:cubicBezTo>
                    <a:close/>
                  </a:path>
                </a:pathLst>
              </a:custGeom>
              <a:solidFill>
                <a:schemeClr val="bg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1" name="Shape 34369">
                <a:extLst>
                  <a:ext uri="{FF2B5EF4-FFF2-40B4-BE49-F238E27FC236}">
                    <a16:creationId xmlns:a16="http://schemas.microsoft.com/office/drawing/2014/main" id="{C74D7F32-0B89-FE4D-990A-1A0A1F3BCA92}"/>
                  </a:ext>
                </a:extLst>
              </p:cNvPr>
              <p:cNvSpPr/>
              <p:nvPr/>
            </p:nvSpPr>
            <p:spPr>
              <a:xfrm>
                <a:off x="4152" y="25399"/>
                <a:ext cx="2917541" cy="1283844"/>
              </a:xfrm>
              <a:custGeom>
                <a:avLst/>
                <a:gdLst/>
                <a:ahLst/>
                <a:cxnLst>
                  <a:cxn ang="0">
                    <a:pos x="wd2" y="hd2"/>
                  </a:cxn>
                  <a:cxn ang="5400000">
                    <a:pos x="wd2" y="hd2"/>
                  </a:cxn>
                  <a:cxn ang="10800000">
                    <a:pos x="wd2" y="hd2"/>
                  </a:cxn>
                  <a:cxn ang="16200000">
                    <a:pos x="wd2" y="hd2"/>
                  </a:cxn>
                </a:cxnLst>
                <a:rect l="0" t="0" r="r" b="b"/>
                <a:pathLst>
                  <a:path w="21514" h="21591" extrusionOk="0">
                    <a:moveTo>
                      <a:pt x="9765" y="23"/>
                    </a:moveTo>
                    <a:cubicBezTo>
                      <a:pt x="7388" y="148"/>
                      <a:pt x="5021" y="879"/>
                      <a:pt x="3067" y="3078"/>
                    </a:cubicBezTo>
                    <a:cubicBezTo>
                      <a:pt x="2299" y="3944"/>
                      <a:pt x="1601" y="5052"/>
                      <a:pt x="1039" y="6242"/>
                    </a:cubicBezTo>
                    <a:cubicBezTo>
                      <a:pt x="490" y="7403"/>
                      <a:pt x="58" y="8734"/>
                      <a:pt x="5" y="10448"/>
                    </a:cubicBezTo>
                    <a:cubicBezTo>
                      <a:pt x="-43" y="12028"/>
                      <a:pt x="260" y="13423"/>
                      <a:pt x="751" y="14695"/>
                    </a:cubicBezTo>
                    <a:cubicBezTo>
                      <a:pt x="1293" y="16100"/>
                      <a:pt x="2057" y="17401"/>
                      <a:pt x="2972" y="18407"/>
                    </a:cubicBezTo>
                    <a:cubicBezTo>
                      <a:pt x="5162" y="20815"/>
                      <a:pt x="7979" y="21591"/>
                      <a:pt x="10757" y="21591"/>
                    </a:cubicBezTo>
                    <a:cubicBezTo>
                      <a:pt x="13535" y="21591"/>
                      <a:pt x="16352" y="20815"/>
                      <a:pt x="18542" y="18407"/>
                    </a:cubicBezTo>
                    <a:cubicBezTo>
                      <a:pt x="19457" y="17401"/>
                      <a:pt x="20221" y="16100"/>
                      <a:pt x="20763" y="14695"/>
                    </a:cubicBezTo>
                    <a:cubicBezTo>
                      <a:pt x="21254" y="13423"/>
                      <a:pt x="21557" y="12028"/>
                      <a:pt x="21509" y="10448"/>
                    </a:cubicBezTo>
                    <a:cubicBezTo>
                      <a:pt x="21456" y="8735"/>
                      <a:pt x="21024" y="7403"/>
                      <a:pt x="20475" y="6242"/>
                    </a:cubicBezTo>
                    <a:cubicBezTo>
                      <a:pt x="19913" y="5051"/>
                      <a:pt x="19216" y="3942"/>
                      <a:pt x="18447" y="3078"/>
                    </a:cubicBezTo>
                    <a:cubicBezTo>
                      <a:pt x="16436" y="821"/>
                      <a:pt x="14028" y="154"/>
                      <a:pt x="11622" y="26"/>
                    </a:cubicBezTo>
                    <a:cubicBezTo>
                      <a:pt x="11003" y="-6"/>
                      <a:pt x="10384" y="-9"/>
                      <a:pt x="9765" y="23"/>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pSp>
          <p:nvGrpSpPr>
            <p:cNvPr id="17" name="Group 34380">
              <a:extLst>
                <a:ext uri="{FF2B5EF4-FFF2-40B4-BE49-F238E27FC236}">
                  <a16:creationId xmlns:a16="http://schemas.microsoft.com/office/drawing/2014/main" id="{85959A25-B2D6-364B-9933-D6E5F930E279}"/>
                </a:ext>
              </a:extLst>
            </p:cNvPr>
            <p:cNvGrpSpPr/>
            <p:nvPr/>
          </p:nvGrpSpPr>
          <p:grpSpPr>
            <a:xfrm>
              <a:off x="1027498" y="4124132"/>
              <a:ext cx="1614014" cy="853708"/>
              <a:chOff x="0" y="0"/>
              <a:chExt cx="1614012" cy="853706"/>
            </a:xfrm>
          </p:grpSpPr>
          <p:grpSp>
            <p:nvGrpSpPr>
              <p:cNvPr id="18" name="Group 34373">
                <a:extLst>
                  <a:ext uri="{FF2B5EF4-FFF2-40B4-BE49-F238E27FC236}">
                    <a16:creationId xmlns:a16="http://schemas.microsoft.com/office/drawing/2014/main" id="{C4F1A2CE-DE67-714E-BDE6-35444D97FD74}"/>
                  </a:ext>
                </a:extLst>
              </p:cNvPr>
              <p:cNvGrpSpPr/>
              <p:nvPr/>
            </p:nvGrpSpPr>
            <p:grpSpPr>
              <a:xfrm>
                <a:off x="940896" y="210962"/>
                <a:ext cx="673117" cy="514850"/>
                <a:chOff x="0" y="0"/>
                <a:chExt cx="673116" cy="514849"/>
              </a:xfrm>
            </p:grpSpPr>
            <p:sp>
              <p:nvSpPr>
                <p:cNvPr id="25" name="Shape 34371">
                  <a:extLst>
                    <a:ext uri="{FF2B5EF4-FFF2-40B4-BE49-F238E27FC236}">
                      <a16:creationId xmlns:a16="http://schemas.microsoft.com/office/drawing/2014/main" id="{D5545D8B-BAE2-344D-BFE0-A0383C9792A7}"/>
                    </a:ext>
                  </a:extLst>
                </p:cNvPr>
                <p:cNvSpPr/>
                <p:nvPr/>
              </p:nvSpPr>
              <p:spPr>
                <a:xfrm rot="20580000" flipH="1">
                  <a:off x="56910" y="203036"/>
                  <a:ext cx="595633" cy="229761"/>
                </a:xfrm>
                <a:custGeom>
                  <a:avLst/>
                  <a:gdLst/>
                  <a:ahLst/>
                  <a:cxnLst>
                    <a:cxn ang="0">
                      <a:pos x="wd2" y="hd2"/>
                    </a:cxn>
                    <a:cxn ang="5400000">
                      <a:pos x="wd2" y="hd2"/>
                    </a:cxn>
                    <a:cxn ang="10800000">
                      <a:pos x="wd2" y="hd2"/>
                    </a:cxn>
                    <a:cxn ang="16200000">
                      <a:pos x="wd2" y="hd2"/>
                    </a:cxn>
                  </a:cxnLst>
                  <a:rect l="0" t="0" r="r" b="b"/>
                  <a:pathLst>
                    <a:path w="21590" h="21547" extrusionOk="0">
                      <a:moveTo>
                        <a:pt x="0" y="0"/>
                      </a:moveTo>
                      <a:cubicBezTo>
                        <a:pt x="19" y="1113"/>
                        <a:pt x="26" y="2220"/>
                        <a:pt x="24" y="3330"/>
                      </a:cubicBezTo>
                      <a:cubicBezTo>
                        <a:pt x="22" y="4268"/>
                        <a:pt x="12" y="5206"/>
                        <a:pt x="6" y="6144"/>
                      </a:cubicBezTo>
                      <a:cubicBezTo>
                        <a:pt x="-5" y="7816"/>
                        <a:pt x="-5" y="9522"/>
                        <a:pt x="223" y="11104"/>
                      </a:cubicBezTo>
                      <a:cubicBezTo>
                        <a:pt x="334" y="11872"/>
                        <a:pt x="496" y="12584"/>
                        <a:pt x="696" y="13219"/>
                      </a:cubicBezTo>
                      <a:cubicBezTo>
                        <a:pt x="1161" y="14698"/>
                        <a:pt x="1806" y="15686"/>
                        <a:pt x="2458" y="16564"/>
                      </a:cubicBezTo>
                      <a:cubicBezTo>
                        <a:pt x="4893" y="19844"/>
                        <a:pt x="7832" y="21600"/>
                        <a:pt x="10747" y="21540"/>
                      </a:cubicBezTo>
                      <a:lnTo>
                        <a:pt x="10747" y="21547"/>
                      </a:lnTo>
                      <a:cubicBezTo>
                        <a:pt x="10755" y="21547"/>
                        <a:pt x="10763" y="21547"/>
                        <a:pt x="10771" y="21547"/>
                      </a:cubicBezTo>
                      <a:cubicBezTo>
                        <a:pt x="10779" y="21547"/>
                        <a:pt x="10787" y="21547"/>
                        <a:pt x="10795" y="21547"/>
                      </a:cubicBezTo>
                      <a:cubicBezTo>
                        <a:pt x="10803" y="21547"/>
                        <a:pt x="10811" y="21547"/>
                        <a:pt x="10819" y="21547"/>
                      </a:cubicBezTo>
                      <a:cubicBezTo>
                        <a:pt x="10827" y="21547"/>
                        <a:pt x="10835" y="21547"/>
                        <a:pt x="10843" y="21547"/>
                      </a:cubicBezTo>
                      <a:lnTo>
                        <a:pt x="10843" y="21540"/>
                      </a:lnTo>
                      <a:cubicBezTo>
                        <a:pt x="13758" y="21600"/>
                        <a:pt x="16697" y="19844"/>
                        <a:pt x="19132" y="16564"/>
                      </a:cubicBezTo>
                      <a:cubicBezTo>
                        <a:pt x="19784" y="15686"/>
                        <a:pt x="20429" y="14698"/>
                        <a:pt x="20894" y="13219"/>
                      </a:cubicBezTo>
                      <a:cubicBezTo>
                        <a:pt x="21094" y="12584"/>
                        <a:pt x="21256" y="11872"/>
                        <a:pt x="21367" y="11104"/>
                      </a:cubicBezTo>
                      <a:cubicBezTo>
                        <a:pt x="21595" y="9522"/>
                        <a:pt x="21595" y="7816"/>
                        <a:pt x="21584" y="6144"/>
                      </a:cubicBezTo>
                      <a:cubicBezTo>
                        <a:pt x="21578" y="5206"/>
                        <a:pt x="21568" y="4268"/>
                        <a:pt x="21566" y="3330"/>
                      </a:cubicBezTo>
                      <a:cubicBezTo>
                        <a:pt x="21564" y="2220"/>
                        <a:pt x="21571" y="1113"/>
                        <a:pt x="21590" y="0"/>
                      </a:cubicBezTo>
                      <a:cubicBezTo>
                        <a:pt x="21581" y="262"/>
                        <a:pt x="21555" y="515"/>
                        <a:pt x="21533" y="769"/>
                      </a:cubicBezTo>
                      <a:cubicBezTo>
                        <a:pt x="21463" y="2130"/>
                        <a:pt x="21199" y="3373"/>
                        <a:pt x="20808" y="4522"/>
                      </a:cubicBezTo>
                      <a:cubicBezTo>
                        <a:pt x="20266" y="6116"/>
                        <a:pt x="19501" y="7593"/>
                        <a:pt x="18585" y="8736"/>
                      </a:cubicBezTo>
                      <a:cubicBezTo>
                        <a:pt x="17735" y="9796"/>
                        <a:pt x="16788" y="10568"/>
                        <a:pt x="15788" y="11127"/>
                      </a:cubicBezTo>
                      <a:cubicBezTo>
                        <a:pt x="14210" y="12010"/>
                        <a:pt x="12497" y="12350"/>
                        <a:pt x="10795" y="12350"/>
                      </a:cubicBezTo>
                      <a:cubicBezTo>
                        <a:pt x="9250" y="12350"/>
                        <a:pt x="7696" y="12062"/>
                        <a:pt x="6242" y="11350"/>
                      </a:cubicBezTo>
                      <a:cubicBezTo>
                        <a:pt x="5754" y="11129"/>
                        <a:pt x="5273" y="10858"/>
                        <a:pt x="4803" y="10481"/>
                      </a:cubicBezTo>
                      <a:cubicBezTo>
                        <a:pt x="4170" y="10008"/>
                        <a:pt x="3567" y="9436"/>
                        <a:pt x="3005" y="8736"/>
                      </a:cubicBezTo>
                      <a:cubicBezTo>
                        <a:pt x="2089" y="7593"/>
                        <a:pt x="1324" y="6116"/>
                        <a:pt x="782" y="4522"/>
                      </a:cubicBezTo>
                      <a:cubicBezTo>
                        <a:pt x="385" y="3356"/>
                        <a:pt x="122" y="2092"/>
                        <a:pt x="57" y="707"/>
                      </a:cubicBezTo>
                      <a:cubicBezTo>
                        <a:pt x="37" y="473"/>
                        <a:pt x="9" y="242"/>
                        <a:pt x="0" y="0"/>
                      </a:cubicBezTo>
                      <a:close/>
                    </a:path>
                  </a:pathLst>
                </a:custGeom>
                <a:solidFill>
                  <a:schemeClr val="accent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6" name="Shape 34372">
                  <a:extLst>
                    <a:ext uri="{FF2B5EF4-FFF2-40B4-BE49-F238E27FC236}">
                      <a16:creationId xmlns:a16="http://schemas.microsoft.com/office/drawing/2014/main" id="{5EC9A493-7A18-9545-8D93-D7B51D69007C}"/>
                    </a:ext>
                  </a:extLst>
                </p:cNvPr>
                <p:cNvSpPr/>
                <p:nvPr/>
              </p:nvSpPr>
              <p:spPr>
                <a:xfrm rot="20580000" flipH="1">
                  <a:off x="25185" y="81153"/>
                  <a:ext cx="594155" cy="261080"/>
                </a:xfrm>
                <a:custGeom>
                  <a:avLst/>
                  <a:gdLst/>
                  <a:ahLst/>
                  <a:cxnLst>
                    <a:cxn ang="0">
                      <a:pos x="wd2" y="hd2"/>
                    </a:cxn>
                    <a:cxn ang="5400000">
                      <a:pos x="wd2" y="hd2"/>
                    </a:cxn>
                    <a:cxn ang="10800000">
                      <a:pos x="wd2" y="hd2"/>
                    </a:cxn>
                    <a:cxn ang="16200000">
                      <a:pos x="wd2" y="hd2"/>
                    </a:cxn>
                  </a:cxnLst>
                  <a:rect l="0" t="0" r="r" b="b"/>
                  <a:pathLst>
                    <a:path w="21513" h="21598" extrusionOk="0">
                      <a:moveTo>
                        <a:pt x="11453" y="1"/>
                      </a:moveTo>
                      <a:lnTo>
                        <a:pt x="10464" y="21560"/>
                      </a:lnTo>
                      <a:cubicBezTo>
                        <a:pt x="10565" y="21562"/>
                        <a:pt x="10664" y="21598"/>
                        <a:pt x="10765" y="21598"/>
                      </a:cubicBezTo>
                      <a:cubicBezTo>
                        <a:pt x="13542" y="21598"/>
                        <a:pt x="16353" y="20831"/>
                        <a:pt x="18542" y="18420"/>
                      </a:cubicBezTo>
                      <a:cubicBezTo>
                        <a:pt x="19457" y="17412"/>
                        <a:pt x="20213" y="16111"/>
                        <a:pt x="20755" y="14705"/>
                      </a:cubicBezTo>
                      <a:cubicBezTo>
                        <a:pt x="21245" y="13431"/>
                        <a:pt x="21557" y="12037"/>
                        <a:pt x="21509" y="10455"/>
                      </a:cubicBezTo>
                      <a:cubicBezTo>
                        <a:pt x="21456" y="8739"/>
                        <a:pt x="21018" y="7406"/>
                        <a:pt x="20470" y="6243"/>
                      </a:cubicBezTo>
                      <a:cubicBezTo>
                        <a:pt x="19908" y="5051"/>
                        <a:pt x="19211" y="3929"/>
                        <a:pt x="18442" y="3064"/>
                      </a:cubicBezTo>
                      <a:cubicBezTo>
                        <a:pt x="16432" y="803"/>
                        <a:pt x="14025" y="129"/>
                        <a:pt x="11620" y="1"/>
                      </a:cubicBezTo>
                      <a:cubicBezTo>
                        <a:pt x="11564" y="-2"/>
                        <a:pt x="11508" y="3"/>
                        <a:pt x="11453" y="1"/>
                      </a:cubicBezTo>
                      <a:close/>
                      <a:moveTo>
                        <a:pt x="9458" y="78"/>
                      </a:moveTo>
                      <a:cubicBezTo>
                        <a:pt x="7186" y="249"/>
                        <a:pt x="4941" y="957"/>
                        <a:pt x="3072" y="3064"/>
                      </a:cubicBezTo>
                      <a:cubicBezTo>
                        <a:pt x="2304" y="3931"/>
                        <a:pt x="1606" y="5051"/>
                        <a:pt x="1044" y="6243"/>
                      </a:cubicBezTo>
                      <a:cubicBezTo>
                        <a:pt x="496" y="7406"/>
                        <a:pt x="57" y="8739"/>
                        <a:pt x="5" y="10455"/>
                      </a:cubicBezTo>
                      <a:cubicBezTo>
                        <a:pt x="-43" y="12037"/>
                        <a:pt x="269" y="13431"/>
                        <a:pt x="759" y="14705"/>
                      </a:cubicBezTo>
                      <a:cubicBezTo>
                        <a:pt x="1301" y="16112"/>
                        <a:pt x="2057" y="17412"/>
                        <a:pt x="2972" y="18420"/>
                      </a:cubicBezTo>
                      <a:cubicBezTo>
                        <a:pt x="4529" y="20135"/>
                        <a:pt x="6433" y="20845"/>
                        <a:pt x="8385" y="21215"/>
                      </a:cubicBezTo>
                      <a:lnTo>
                        <a:pt x="9458" y="78"/>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pSp>
            <p:nvGrpSpPr>
              <p:cNvPr id="19" name="Group 34376">
                <a:extLst>
                  <a:ext uri="{FF2B5EF4-FFF2-40B4-BE49-F238E27FC236}">
                    <a16:creationId xmlns:a16="http://schemas.microsoft.com/office/drawing/2014/main" id="{7CA1A503-93AF-424B-B146-A07C23EADD88}"/>
                  </a:ext>
                </a:extLst>
              </p:cNvPr>
              <p:cNvGrpSpPr/>
              <p:nvPr/>
            </p:nvGrpSpPr>
            <p:grpSpPr>
              <a:xfrm>
                <a:off x="-1" y="381316"/>
                <a:ext cx="656003" cy="472391"/>
                <a:chOff x="0" y="0"/>
                <a:chExt cx="656001" cy="472390"/>
              </a:xfrm>
            </p:grpSpPr>
            <p:sp>
              <p:nvSpPr>
                <p:cNvPr id="23" name="Shape 34374">
                  <a:extLst>
                    <a:ext uri="{FF2B5EF4-FFF2-40B4-BE49-F238E27FC236}">
                      <a16:creationId xmlns:a16="http://schemas.microsoft.com/office/drawing/2014/main" id="{F55BEAD1-5CF1-6648-926E-24915887EBCB}"/>
                    </a:ext>
                  </a:extLst>
                </p:cNvPr>
                <p:cNvSpPr/>
                <p:nvPr/>
              </p:nvSpPr>
              <p:spPr>
                <a:xfrm rot="720000">
                  <a:off x="17376" y="183221"/>
                  <a:ext cx="595633" cy="229761"/>
                </a:xfrm>
                <a:custGeom>
                  <a:avLst/>
                  <a:gdLst/>
                  <a:ahLst/>
                  <a:cxnLst>
                    <a:cxn ang="0">
                      <a:pos x="wd2" y="hd2"/>
                    </a:cxn>
                    <a:cxn ang="5400000">
                      <a:pos x="wd2" y="hd2"/>
                    </a:cxn>
                    <a:cxn ang="10800000">
                      <a:pos x="wd2" y="hd2"/>
                    </a:cxn>
                    <a:cxn ang="16200000">
                      <a:pos x="wd2" y="hd2"/>
                    </a:cxn>
                  </a:cxnLst>
                  <a:rect l="0" t="0" r="r" b="b"/>
                  <a:pathLst>
                    <a:path w="21590" h="21547" extrusionOk="0">
                      <a:moveTo>
                        <a:pt x="0" y="0"/>
                      </a:moveTo>
                      <a:cubicBezTo>
                        <a:pt x="19" y="1113"/>
                        <a:pt x="26" y="2220"/>
                        <a:pt x="24" y="3330"/>
                      </a:cubicBezTo>
                      <a:cubicBezTo>
                        <a:pt x="22" y="4268"/>
                        <a:pt x="12" y="5206"/>
                        <a:pt x="6" y="6144"/>
                      </a:cubicBezTo>
                      <a:cubicBezTo>
                        <a:pt x="-5" y="7816"/>
                        <a:pt x="-5" y="9522"/>
                        <a:pt x="223" y="11104"/>
                      </a:cubicBezTo>
                      <a:cubicBezTo>
                        <a:pt x="334" y="11872"/>
                        <a:pt x="496" y="12584"/>
                        <a:pt x="696" y="13219"/>
                      </a:cubicBezTo>
                      <a:cubicBezTo>
                        <a:pt x="1161" y="14698"/>
                        <a:pt x="1806" y="15686"/>
                        <a:pt x="2458" y="16564"/>
                      </a:cubicBezTo>
                      <a:cubicBezTo>
                        <a:pt x="4893" y="19844"/>
                        <a:pt x="7832" y="21600"/>
                        <a:pt x="10747" y="21540"/>
                      </a:cubicBezTo>
                      <a:lnTo>
                        <a:pt x="10747" y="21547"/>
                      </a:lnTo>
                      <a:cubicBezTo>
                        <a:pt x="10755" y="21547"/>
                        <a:pt x="10763" y="21547"/>
                        <a:pt x="10771" y="21547"/>
                      </a:cubicBezTo>
                      <a:cubicBezTo>
                        <a:pt x="10779" y="21547"/>
                        <a:pt x="10787" y="21547"/>
                        <a:pt x="10795" y="21547"/>
                      </a:cubicBezTo>
                      <a:cubicBezTo>
                        <a:pt x="10803" y="21547"/>
                        <a:pt x="10811" y="21547"/>
                        <a:pt x="10819" y="21547"/>
                      </a:cubicBezTo>
                      <a:cubicBezTo>
                        <a:pt x="10827" y="21547"/>
                        <a:pt x="10835" y="21547"/>
                        <a:pt x="10843" y="21547"/>
                      </a:cubicBezTo>
                      <a:lnTo>
                        <a:pt x="10843" y="21540"/>
                      </a:lnTo>
                      <a:cubicBezTo>
                        <a:pt x="13758" y="21600"/>
                        <a:pt x="16697" y="19844"/>
                        <a:pt x="19132" y="16564"/>
                      </a:cubicBezTo>
                      <a:cubicBezTo>
                        <a:pt x="19784" y="15686"/>
                        <a:pt x="20429" y="14698"/>
                        <a:pt x="20894" y="13219"/>
                      </a:cubicBezTo>
                      <a:cubicBezTo>
                        <a:pt x="21094" y="12584"/>
                        <a:pt x="21256" y="11872"/>
                        <a:pt x="21367" y="11104"/>
                      </a:cubicBezTo>
                      <a:cubicBezTo>
                        <a:pt x="21595" y="9522"/>
                        <a:pt x="21595" y="7816"/>
                        <a:pt x="21584" y="6144"/>
                      </a:cubicBezTo>
                      <a:cubicBezTo>
                        <a:pt x="21578" y="5206"/>
                        <a:pt x="21568" y="4268"/>
                        <a:pt x="21566" y="3330"/>
                      </a:cubicBezTo>
                      <a:cubicBezTo>
                        <a:pt x="21564" y="2220"/>
                        <a:pt x="21571" y="1113"/>
                        <a:pt x="21590" y="0"/>
                      </a:cubicBezTo>
                      <a:cubicBezTo>
                        <a:pt x="21581" y="262"/>
                        <a:pt x="21555" y="515"/>
                        <a:pt x="21533" y="769"/>
                      </a:cubicBezTo>
                      <a:cubicBezTo>
                        <a:pt x="21463" y="2130"/>
                        <a:pt x="21199" y="3373"/>
                        <a:pt x="20808" y="4522"/>
                      </a:cubicBezTo>
                      <a:cubicBezTo>
                        <a:pt x="20266" y="6116"/>
                        <a:pt x="19501" y="7593"/>
                        <a:pt x="18585" y="8736"/>
                      </a:cubicBezTo>
                      <a:cubicBezTo>
                        <a:pt x="17735" y="9796"/>
                        <a:pt x="16788" y="10568"/>
                        <a:pt x="15788" y="11127"/>
                      </a:cubicBezTo>
                      <a:cubicBezTo>
                        <a:pt x="14210" y="12010"/>
                        <a:pt x="12497" y="12350"/>
                        <a:pt x="10795" y="12350"/>
                      </a:cubicBezTo>
                      <a:cubicBezTo>
                        <a:pt x="9250" y="12350"/>
                        <a:pt x="7696" y="12062"/>
                        <a:pt x="6242" y="11350"/>
                      </a:cubicBezTo>
                      <a:cubicBezTo>
                        <a:pt x="5754" y="11129"/>
                        <a:pt x="5273" y="10858"/>
                        <a:pt x="4803" y="10481"/>
                      </a:cubicBezTo>
                      <a:cubicBezTo>
                        <a:pt x="4170" y="10008"/>
                        <a:pt x="3567" y="9436"/>
                        <a:pt x="3005" y="8736"/>
                      </a:cubicBezTo>
                      <a:cubicBezTo>
                        <a:pt x="2089" y="7593"/>
                        <a:pt x="1324" y="6116"/>
                        <a:pt x="782" y="4522"/>
                      </a:cubicBezTo>
                      <a:cubicBezTo>
                        <a:pt x="385" y="3356"/>
                        <a:pt x="122" y="2092"/>
                        <a:pt x="57" y="707"/>
                      </a:cubicBezTo>
                      <a:cubicBezTo>
                        <a:pt x="37" y="473"/>
                        <a:pt x="9" y="242"/>
                        <a:pt x="0" y="0"/>
                      </a:cubicBezTo>
                      <a:close/>
                    </a:path>
                  </a:pathLst>
                </a:custGeom>
                <a:solidFill>
                  <a:schemeClr val="accent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4" name="Shape 34375">
                  <a:extLst>
                    <a:ext uri="{FF2B5EF4-FFF2-40B4-BE49-F238E27FC236}">
                      <a16:creationId xmlns:a16="http://schemas.microsoft.com/office/drawing/2014/main" id="{50D92F25-6E88-6345-BACC-E262E7F12BA8}"/>
                    </a:ext>
                  </a:extLst>
                </p:cNvPr>
                <p:cNvSpPr/>
                <p:nvPr/>
              </p:nvSpPr>
              <p:spPr>
                <a:xfrm rot="720000">
                  <a:off x="41198" y="58913"/>
                  <a:ext cx="594155" cy="261080"/>
                </a:xfrm>
                <a:custGeom>
                  <a:avLst/>
                  <a:gdLst/>
                  <a:ahLst/>
                  <a:cxnLst>
                    <a:cxn ang="0">
                      <a:pos x="wd2" y="hd2"/>
                    </a:cxn>
                    <a:cxn ang="5400000">
                      <a:pos x="wd2" y="hd2"/>
                    </a:cxn>
                    <a:cxn ang="10800000">
                      <a:pos x="wd2" y="hd2"/>
                    </a:cxn>
                    <a:cxn ang="16200000">
                      <a:pos x="wd2" y="hd2"/>
                    </a:cxn>
                  </a:cxnLst>
                  <a:rect l="0" t="0" r="r" b="b"/>
                  <a:pathLst>
                    <a:path w="21513" h="21598" extrusionOk="0">
                      <a:moveTo>
                        <a:pt x="11453" y="1"/>
                      </a:moveTo>
                      <a:lnTo>
                        <a:pt x="10464" y="21560"/>
                      </a:lnTo>
                      <a:cubicBezTo>
                        <a:pt x="10565" y="21562"/>
                        <a:pt x="10664" y="21598"/>
                        <a:pt x="10765" y="21598"/>
                      </a:cubicBezTo>
                      <a:cubicBezTo>
                        <a:pt x="13542" y="21598"/>
                        <a:pt x="16353" y="20831"/>
                        <a:pt x="18542" y="18420"/>
                      </a:cubicBezTo>
                      <a:cubicBezTo>
                        <a:pt x="19457" y="17412"/>
                        <a:pt x="20213" y="16111"/>
                        <a:pt x="20755" y="14705"/>
                      </a:cubicBezTo>
                      <a:cubicBezTo>
                        <a:pt x="21245" y="13431"/>
                        <a:pt x="21557" y="12037"/>
                        <a:pt x="21509" y="10455"/>
                      </a:cubicBezTo>
                      <a:cubicBezTo>
                        <a:pt x="21456" y="8739"/>
                        <a:pt x="21018" y="7406"/>
                        <a:pt x="20470" y="6243"/>
                      </a:cubicBezTo>
                      <a:cubicBezTo>
                        <a:pt x="19908" y="5051"/>
                        <a:pt x="19211" y="3929"/>
                        <a:pt x="18442" y="3064"/>
                      </a:cubicBezTo>
                      <a:cubicBezTo>
                        <a:pt x="16432" y="803"/>
                        <a:pt x="14025" y="129"/>
                        <a:pt x="11620" y="1"/>
                      </a:cubicBezTo>
                      <a:cubicBezTo>
                        <a:pt x="11564" y="-2"/>
                        <a:pt x="11508" y="3"/>
                        <a:pt x="11453" y="1"/>
                      </a:cubicBezTo>
                      <a:close/>
                      <a:moveTo>
                        <a:pt x="9458" y="78"/>
                      </a:moveTo>
                      <a:cubicBezTo>
                        <a:pt x="7186" y="249"/>
                        <a:pt x="4941" y="957"/>
                        <a:pt x="3072" y="3064"/>
                      </a:cubicBezTo>
                      <a:cubicBezTo>
                        <a:pt x="2304" y="3931"/>
                        <a:pt x="1606" y="5051"/>
                        <a:pt x="1044" y="6243"/>
                      </a:cubicBezTo>
                      <a:cubicBezTo>
                        <a:pt x="496" y="7406"/>
                        <a:pt x="57" y="8739"/>
                        <a:pt x="5" y="10455"/>
                      </a:cubicBezTo>
                      <a:cubicBezTo>
                        <a:pt x="-43" y="12037"/>
                        <a:pt x="269" y="13431"/>
                        <a:pt x="759" y="14705"/>
                      </a:cubicBezTo>
                      <a:cubicBezTo>
                        <a:pt x="1301" y="16112"/>
                        <a:pt x="2057" y="17412"/>
                        <a:pt x="2972" y="18420"/>
                      </a:cubicBezTo>
                      <a:cubicBezTo>
                        <a:pt x="4529" y="20135"/>
                        <a:pt x="6433" y="20845"/>
                        <a:pt x="8385" y="21215"/>
                      </a:cubicBezTo>
                      <a:lnTo>
                        <a:pt x="9458" y="78"/>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pSp>
            <p:nvGrpSpPr>
              <p:cNvPr id="20" name="Group 34379">
                <a:extLst>
                  <a:ext uri="{FF2B5EF4-FFF2-40B4-BE49-F238E27FC236}">
                    <a16:creationId xmlns:a16="http://schemas.microsoft.com/office/drawing/2014/main" id="{E40404AA-C561-7A48-B9D2-C237DCF3153C}"/>
                  </a:ext>
                </a:extLst>
              </p:cNvPr>
              <p:cNvGrpSpPr/>
              <p:nvPr/>
            </p:nvGrpSpPr>
            <p:grpSpPr>
              <a:xfrm>
                <a:off x="433634" y="-1"/>
                <a:ext cx="628910" cy="416724"/>
                <a:chOff x="0" y="0"/>
                <a:chExt cx="628908" cy="416722"/>
              </a:xfrm>
            </p:grpSpPr>
            <p:sp>
              <p:nvSpPr>
                <p:cNvPr id="21" name="Shape 34377">
                  <a:extLst>
                    <a:ext uri="{FF2B5EF4-FFF2-40B4-BE49-F238E27FC236}">
                      <a16:creationId xmlns:a16="http://schemas.microsoft.com/office/drawing/2014/main" id="{CEF902C4-9215-9041-9D07-B577AEAE730B}"/>
                    </a:ext>
                  </a:extLst>
                </p:cNvPr>
                <p:cNvSpPr/>
                <p:nvPr/>
              </p:nvSpPr>
              <p:spPr>
                <a:xfrm rot="360000" flipH="1">
                  <a:off x="10376" y="156462"/>
                  <a:ext cx="595633" cy="229760"/>
                </a:xfrm>
                <a:custGeom>
                  <a:avLst/>
                  <a:gdLst/>
                  <a:ahLst/>
                  <a:cxnLst>
                    <a:cxn ang="0">
                      <a:pos x="wd2" y="hd2"/>
                    </a:cxn>
                    <a:cxn ang="5400000">
                      <a:pos x="wd2" y="hd2"/>
                    </a:cxn>
                    <a:cxn ang="10800000">
                      <a:pos x="wd2" y="hd2"/>
                    </a:cxn>
                    <a:cxn ang="16200000">
                      <a:pos x="wd2" y="hd2"/>
                    </a:cxn>
                  </a:cxnLst>
                  <a:rect l="0" t="0" r="r" b="b"/>
                  <a:pathLst>
                    <a:path w="21590" h="21547" extrusionOk="0">
                      <a:moveTo>
                        <a:pt x="0" y="0"/>
                      </a:moveTo>
                      <a:cubicBezTo>
                        <a:pt x="19" y="1113"/>
                        <a:pt x="26" y="2220"/>
                        <a:pt x="24" y="3330"/>
                      </a:cubicBezTo>
                      <a:cubicBezTo>
                        <a:pt x="22" y="4268"/>
                        <a:pt x="12" y="5206"/>
                        <a:pt x="6" y="6144"/>
                      </a:cubicBezTo>
                      <a:cubicBezTo>
                        <a:pt x="-5" y="7816"/>
                        <a:pt x="-5" y="9522"/>
                        <a:pt x="223" y="11104"/>
                      </a:cubicBezTo>
                      <a:cubicBezTo>
                        <a:pt x="334" y="11872"/>
                        <a:pt x="496" y="12584"/>
                        <a:pt x="696" y="13219"/>
                      </a:cubicBezTo>
                      <a:cubicBezTo>
                        <a:pt x="1161" y="14698"/>
                        <a:pt x="1806" y="15686"/>
                        <a:pt x="2458" y="16564"/>
                      </a:cubicBezTo>
                      <a:cubicBezTo>
                        <a:pt x="4893" y="19844"/>
                        <a:pt x="7832" y="21600"/>
                        <a:pt x="10747" y="21540"/>
                      </a:cubicBezTo>
                      <a:lnTo>
                        <a:pt x="10747" y="21547"/>
                      </a:lnTo>
                      <a:cubicBezTo>
                        <a:pt x="10755" y="21547"/>
                        <a:pt x="10763" y="21547"/>
                        <a:pt x="10771" y="21547"/>
                      </a:cubicBezTo>
                      <a:cubicBezTo>
                        <a:pt x="10779" y="21547"/>
                        <a:pt x="10787" y="21547"/>
                        <a:pt x="10795" y="21547"/>
                      </a:cubicBezTo>
                      <a:cubicBezTo>
                        <a:pt x="10803" y="21547"/>
                        <a:pt x="10811" y="21547"/>
                        <a:pt x="10819" y="21547"/>
                      </a:cubicBezTo>
                      <a:cubicBezTo>
                        <a:pt x="10827" y="21547"/>
                        <a:pt x="10835" y="21547"/>
                        <a:pt x="10843" y="21547"/>
                      </a:cubicBezTo>
                      <a:lnTo>
                        <a:pt x="10843" y="21540"/>
                      </a:lnTo>
                      <a:cubicBezTo>
                        <a:pt x="13758" y="21600"/>
                        <a:pt x="16697" y="19844"/>
                        <a:pt x="19132" y="16564"/>
                      </a:cubicBezTo>
                      <a:cubicBezTo>
                        <a:pt x="19784" y="15686"/>
                        <a:pt x="20429" y="14698"/>
                        <a:pt x="20894" y="13219"/>
                      </a:cubicBezTo>
                      <a:cubicBezTo>
                        <a:pt x="21094" y="12584"/>
                        <a:pt x="21256" y="11872"/>
                        <a:pt x="21367" y="11104"/>
                      </a:cubicBezTo>
                      <a:cubicBezTo>
                        <a:pt x="21595" y="9522"/>
                        <a:pt x="21595" y="7816"/>
                        <a:pt x="21584" y="6144"/>
                      </a:cubicBezTo>
                      <a:cubicBezTo>
                        <a:pt x="21578" y="5206"/>
                        <a:pt x="21568" y="4268"/>
                        <a:pt x="21566" y="3330"/>
                      </a:cubicBezTo>
                      <a:cubicBezTo>
                        <a:pt x="21564" y="2220"/>
                        <a:pt x="21571" y="1113"/>
                        <a:pt x="21590" y="0"/>
                      </a:cubicBezTo>
                      <a:cubicBezTo>
                        <a:pt x="21581" y="262"/>
                        <a:pt x="21555" y="515"/>
                        <a:pt x="21533" y="769"/>
                      </a:cubicBezTo>
                      <a:cubicBezTo>
                        <a:pt x="21463" y="2130"/>
                        <a:pt x="21199" y="3373"/>
                        <a:pt x="20808" y="4522"/>
                      </a:cubicBezTo>
                      <a:cubicBezTo>
                        <a:pt x="20266" y="6116"/>
                        <a:pt x="19501" y="7593"/>
                        <a:pt x="18585" y="8736"/>
                      </a:cubicBezTo>
                      <a:cubicBezTo>
                        <a:pt x="17735" y="9796"/>
                        <a:pt x="16788" y="10568"/>
                        <a:pt x="15788" y="11127"/>
                      </a:cubicBezTo>
                      <a:cubicBezTo>
                        <a:pt x="14210" y="12010"/>
                        <a:pt x="12497" y="12350"/>
                        <a:pt x="10795" y="12350"/>
                      </a:cubicBezTo>
                      <a:cubicBezTo>
                        <a:pt x="9250" y="12350"/>
                        <a:pt x="7696" y="12062"/>
                        <a:pt x="6242" y="11350"/>
                      </a:cubicBezTo>
                      <a:cubicBezTo>
                        <a:pt x="5754" y="11129"/>
                        <a:pt x="5273" y="10858"/>
                        <a:pt x="4803" y="10481"/>
                      </a:cubicBezTo>
                      <a:cubicBezTo>
                        <a:pt x="4170" y="10008"/>
                        <a:pt x="3567" y="9436"/>
                        <a:pt x="3005" y="8736"/>
                      </a:cubicBezTo>
                      <a:cubicBezTo>
                        <a:pt x="2089" y="7593"/>
                        <a:pt x="1324" y="6116"/>
                        <a:pt x="782" y="4522"/>
                      </a:cubicBezTo>
                      <a:cubicBezTo>
                        <a:pt x="385" y="3356"/>
                        <a:pt x="122" y="2092"/>
                        <a:pt x="57" y="707"/>
                      </a:cubicBezTo>
                      <a:cubicBezTo>
                        <a:pt x="37" y="473"/>
                        <a:pt x="9" y="242"/>
                        <a:pt x="0" y="0"/>
                      </a:cubicBezTo>
                      <a:close/>
                    </a:path>
                  </a:pathLst>
                </a:custGeom>
                <a:solidFill>
                  <a:schemeClr val="accent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2" name="Shape 34378">
                  <a:extLst>
                    <a:ext uri="{FF2B5EF4-FFF2-40B4-BE49-F238E27FC236}">
                      <a16:creationId xmlns:a16="http://schemas.microsoft.com/office/drawing/2014/main" id="{7FAACE13-78D9-A64A-9BEC-314BD662C550}"/>
                    </a:ext>
                  </a:extLst>
                </p:cNvPr>
                <p:cNvSpPr/>
                <p:nvPr/>
              </p:nvSpPr>
              <p:spPr>
                <a:xfrm rot="360000" flipH="1">
                  <a:off x="22736" y="30337"/>
                  <a:ext cx="594155" cy="261081"/>
                </a:xfrm>
                <a:custGeom>
                  <a:avLst/>
                  <a:gdLst/>
                  <a:ahLst/>
                  <a:cxnLst>
                    <a:cxn ang="0">
                      <a:pos x="wd2" y="hd2"/>
                    </a:cxn>
                    <a:cxn ang="5400000">
                      <a:pos x="wd2" y="hd2"/>
                    </a:cxn>
                    <a:cxn ang="10800000">
                      <a:pos x="wd2" y="hd2"/>
                    </a:cxn>
                    <a:cxn ang="16200000">
                      <a:pos x="wd2" y="hd2"/>
                    </a:cxn>
                  </a:cxnLst>
                  <a:rect l="0" t="0" r="r" b="b"/>
                  <a:pathLst>
                    <a:path w="21513" h="21598" extrusionOk="0">
                      <a:moveTo>
                        <a:pt x="11453" y="1"/>
                      </a:moveTo>
                      <a:lnTo>
                        <a:pt x="10464" y="21560"/>
                      </a:lnTo>
                      <a:cubicBezTo>
                        <a:pt x="10565" y="21562"/>
                        <a:pt x="10664" y="21598"/>
                        <a:pt x="10765" y="21598"/>
                      </a:cubicBezTo>
                      <a:cubicBezTo>
                        <a:pt x="13542" y="21598"/>
                        <a:pt x="16353" y="20831"/>
                        <a:pt x="18542" y="18420"/>
                      </a:cubicBezTo>
                      <a:cubicBezTo>
                        <a:pt x="19457" y="17412"/>
                        <a:pt x="20213" y="16111"/>
                        <a:pt x="20755" y="14705"/>
                      </a:cubicBezTo>
                      <a:cubicBezTo>
                        <a:pt x="21245" y="13431"/>
                        <a:pt x="21557" y="12037"/>
                        <a:pt x="21509" y="10455"/>
                      </a:cubicBezTo>
                      <a:cubicBezTo>
                        <a:pt x="21456" y="8739"/>
                        <a:pt x="21018" y="7406"/>
                        <a:pt x="20470" y="6243"/>
                      </a:cubicBezTo>
                      <a:cubicBezTo>
                        <a:pt x="19908" y="5051"/>
                        <a:pt x="19211" y="3929"/>
                        <a:pt x="18442" y="3064"/>
                      </a:cubicBezTo>
                      <a:cubicBezTo>
                        <a:pt x="16432" y="803"/>
                        <a:pt x="14025" y="129"/>
                        <a:pt x="11620" y="1"/>
                      </a:cubicBezTo>
                      <a:cubicBezTo>
                        <a:pt x="11564" y="-2"/>
                        <a:pt x="11508" y="3"/>
                        <a:pt x="11453" y="1"/>
                      </a:cubicBezTo>
                      <a:close/>
                      <a:moveTo>
                        <a:pt x="9458" y="78"/>
                      </a:moveTo>
                      <a:cubicBezTo>
                        <a:pt x="7186" y="249"/>
                        <a:pt x="4941" y="957"/>
                        <a:pt x="3072" y="3064"/>
                      </a:cubicBezTo>
                      <a:cubicBezTo>
                        <a:pt x="2304" y="3931"/>
                        <a:pt x="1606" y="5051"/>
                        <a:pt x="1044" y="6243"/>
                      </a:cubicBezTo>
                      <a:cubicBezTo>
                        <a:pt x="496" y="7406"/>
                        <a:pt x="57" y="8739"/>
                        <a:pt x="5" y="10455"/>
                      </a:cubicBezTo>
                      <a:cubicBezTo>
                        <a:pt x="-43" y="12037"/>
                        <a:pt x="269" y="13431"/>
                        <a:pt x="759" y="14705"/>
                      </a:cubicBezTo>
                      <a:cubicBezTo>
                        <a:pt x="1301" y="16112"/>
                        <a:pt x="2057" y="17412"/>
                        <a:pt x="2972" y="18420"/>
                      </a:cubicBezTo>
                      <a:cubicBezTo>
                        <a:pt x="4529" y="20135"/>
                        <a:pt x="6433" y="20845"/>
                        <a:pt x="8385" y="21215"/>
                      </a:cubicBezTo>
                      <a:lnTo>
                        <a:pt x="9458" y="78"/>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pSp>
      </p:grpSp>
      <p:grpSp>
        <p:nvGrpSpPr>
          <p:cNvPr id="14" name="Group 34364">
            <a:extLst>
              <a:ext uri="{FF2B5EF4-FFF2-40B4-BE49-F238E27FC236}">
                <a16:creationId xmlns:a16="http://schemas.microsoft.com/office/drawing/2014/main" id="{4342542E-C133-6948-9101-00D097923871}"/>
              </a:ext>
            </a:extLst>
          </p:cNvPr>
          <p:cNvGrpSpPr/>
          <p:nvPr/>
        </p:nvGrpSpPr>
        <p:grpSpPr>
          <a:xfrm>
            <a:off x="16332006" y="2733724"/>
            <a:ext cx="4114470" cy="7138636"/>
            <a:chOff x="0" y="25399"/>
            <a:chExt cx="2925844" cy="5076358"/>
          </a:xfrm>
        </p:grpSpPr>
        <p:grpSp>
          <p:nvGrpSpPr>
            <p:cNvPr id="32" name="Group 34326">
              <a:extLst>
                <a:ext uri="{FF2B5EF4-FFF2-40B4-BE49-F238E27FC236}">
                  <a16:creationId xmlns:a16="http://schemas.microsoft.com/office/drawing/2014/main" id="{81274E02-CEE3-B94A-8250-3679E1A14D47}"/>
                </a:ext>
              </a:extLst>
            </p:cNvPr>
            <p:cNvGrpSpPr/>
            <p:nvPr/>
          </p:nvGrpSpPr>
          <p:grpSpPr>
            <a:xfrm>
              <a:off x="0" y="25399"/>
              <a:ext cx="2925845" cy="5076360"/>
              <a:chOff x="0" y="25399"/>
              <a:chExt cx="2925844" cy="5076358"/>
            </a:xfrm>
          </p:grpSpPr>
          <p:sp>
            <p:nvSpPr>
              <p:cNvPr id="70" name="Shape 34321">
                <a:extLst>
                  <a:ext uri="{FF2B5EF4-FFF2-40B4-BE49-F238E27FC236}">
                    <a16:creationId xmlns:a16="http://schemas.microsoft.com/office/drawing/2014/main" id="{68CA35A2-8DED-7A4C-B677-8042E9848927}"/>
                  </a:ext>
                </a:extLst>
              </p:cNvPr>
              <p:cNvSpPr/>
              <p:nvPr/>
            </p:nvSpPr>
            <p:spPr>
              <a:xfrm>
                <a:off x="123252" y="891125"/>
                <a:ext cx="2679340" cy="35662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018" y="465"/>
                      <a:pt x="20240" y="895"/>
                      <a:pt x="19311" y="1232"/>
                    </a:cubicBezTo>
                    <a:cubicBezTo>
                      <a:pt x="16917" y="2099"/>
                      <a:pt x="13837" y="2379"/>
                      <a:pt x="10800" y="2379"/>
                    </a:cubicBezTo>
                    <a:cubicBezTo>
                      <a:pt x="7763" y="2379"/>
                      <a:pt x="4683" y="2099"/>
                      <a:pt x="2289" y="1232"/>
                    </a:cubicBezTo>
                    <a:cubicBezTo>
                      <a:pt x="1360" y="895"/>
                      <a:pt x="582" y="465"/>
                      <a:pt x="0" y="0"/>
                    </a:cubicBezTo>
                    <a:close/>
                  </a:path>
                </a:pathLst>
              </a:custGeom>
              <a:solidFill>
                <a:schemeClr val="bg1">
                  <a:lumMod val="9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71" name="Shape 34322">
                <a:extLst>
                  <a:ext uri="{FF2B5EF4-FFF2-40B4-BE49-F238E27FC236}">
                    <a16:creationId xmlns:a16="http://schemas.microsoft.com/office/drawing/2014/main" id="{6F7B9F1C-4A24-B543-833B-9032445D401E}"/>
                  </a:ext>
                </a:extLst>
              </p:cNvPr>
              <p:cNvSpPr/>
              <p:nvPr/>
            </p:nvSpPr>
            <p:spPr>
              <a:xfrm>
                <a:off x="123303" y="3812840"/>
                <a:ext cx="2679641" cy="1288919"/>
              </a:xfrm>
              <a:prstGeom prst="ellipse">
                <a:avLst/>
              </a:prstGeom>
              <a:solidFill>
                <a:schemeClr val="bg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72" name="Shape 34323">
                <a:extLst>
                  <a:ext uri="{FF2B5EF4-FFF2-40B4-BE49-F238E27FC236}">
                    <a16:creationId xmlns:a16="http://schemas.microsoft.com/office/drawing/2014/main" id="{6DACF8E1-5F9B-684B-9767-E1A0A76548A7}"/>
                  </a:ext>
                </a:extLst>
              </p:cNvPr>
              <p:cNvSpPr/>
              <p:nvPr/>
            </p:nvSpPr>
            <p:spPr>
              <a:xfrm>
                <a:off x="123303" y="246665"/>
                <a:ext cx="2679641" cy="1288920"/>
              </a:xfrm>
              <a:prstGeom prst="ellipse">
                <a:avLst/>
              </a:prstGeom>
              <a:solidFill>
                <a:srgbClr val="EBB563"/>
              </a:solidFill>
              <a:ln w="12700" cap="flat">
                <a:noFill/>
                <a:miter lim="400000"/>
              </a:ln>
              <a:effectLst/>
            </p:spPr>
            <p:txBody>
              <a:bodyPr wrap="square" lIns="0" tIns="0" rIns="0" bIns="0" numCol="1" anchor="ctr">
                <a:noAutofit/>
              </a:bodyPr>
              <a:lstStyle/>
              <a:p>
                <a:pPr defTabSz="821560">
                  <a:lnSpc>
                    <a:spcPct val="90000"/>
                  </a:lnSpc>
                  <a:spcBef>
                    <a:spcPts val="1406"/>
                  </a:spcBef>
                  <a:defRPr sz="1800" spc="0">
                    <a:solidFill>
                      <a:srgbClr val="FFFFFF"/>
                    </a:solidFill>
                    <a:latin typeface="Avenir Next"/>
                    <a:ea typeface="Avenir Next"/>
                    <a:cs typeface="Avenir Next"/>
                    <a:sym typeface="Avenir Next"/>
                  </a:defRPr>
                </a:pPr>
                <a:endParaRPr sz="2531" dirty="0">
                  <a:latin typeface="Lato Light" panose="020F0502020204030203" pitchFamily="34" charset="0"/>
                  <a:ea typeface="Lato Light" panose="020F0502020204030203" pitchFamily="34" charset="0"/>
                  <a:cs typeface="Lato Light" panose="020F0502020204030203" pitchFamily="34" charset="0"/>
                </a:endParaRPr>
              </a:p>
            </p:txBody>
          </p:sp>
          <p:sp>
            <p:nvSpPr>
              <p:cNvPr id="73" name="Shape 34324">
                <a:extLst>
                  <a:ext uri="{FF2B5EF4-FFF2-40B4-BE49-F238E27FC236}">
                    <a16:creationId xmlns:a16="http://schemas.microsoft.com/office/drawing/2014/main" id="{390E7C8A-B364-5041-A9FD-9EB32487C0CC}"/>
                  </a:ext>
                </a:extLst>
              </p:cNvPr>
              <p:cNvSpPr/>
              <p:nvPr/>
            </p:nvSpPr>
            <p:spPr>
              <a:xfrm>
                <a:off x="0" y="649477"/>
                <a:ext cx="2925845" cy="1128619"/>
              </a:xfrm>
              <a:custGeom>
                <a:avLst/>
                <a:gdLst/>
                <a:ahLst/>
                <a:cxnLst>
                  <a:cxn ang="0">
                    <a:pos x="wd2" y="hd2"/>
                  </a:cxn>
                  <a:cxn ang="5400000">
                    <a:pos x="wd2" y="hd2"/>
                  </a:cxn>
                  <a:cxn ang="10800000">
                    <a:pos x="wd2" y="hd2"/>
                  </a:cxn>
                  <a:cxn ang="16200000">
                    <a:pos x="wd2" y="hd2"/>
                  </a:cxn>
                </a:cxnLst>
                <a:rect l="0" t="0" r="r" b="b"/>
                <a:pathLst>
                  <a:path w="21590" h="21547" extrusionOk="0">
                    <a:moveTo>
                      <a:pt x="0" y="0"/>
                    </a:moveTo>
                    <a:cubicBezTo>
                      <a:pt x="19" y="1113"/>
                      <a:pt x="26" y="2220"/>
                      <a:pt x="24" y="3330"/>
                    </a:cubicBezTo>
                    <a:cubicBezTo>
                      <a:pt x="22" y="4268"/>
                      <a:pt x="12" y="5206"/>
                      <a:pt x="6" y="6144"/>
                    </a:cubicBezTo>
                    <a:cubicBezTo>
                      <a:pt x="-5" y="7816"/>
                      <a:pt x="-5" y="9522"/>
                      <a:pt x="223" y="11104"/>
                    </a:cubicBezTo>
                    <a:cubicBezTo>
                      <a:pt x="334" y="11872"/>
                      <a:pt x="496" y="12584"/>
                      <a:pt x="696" y="13219"/>
                    </a:cubicBezTo>
                    <a:cubicBezTo>
                      <a:pt x="1161" y="14698"/>
                      <a:pt x="1806" y="15686"/>
                      <a:pt x="2458" y="16564"/>
                    </a:cubicBezTo>
                    <a:cubicBezTo>
                      <a:pt x="4893" y="19844"/>
                      <a:pt x="7832" y="21600"/>
                      <a:pt x="10747" y="21540"/>
                    </a:cubicBezTo>
                    <a:lnTo>
                      <a:pt x="10747" y="21547"/>
                    </a:lnTo>
                    <a:cubicBezTo>
                      <a:pt x="10755" y="21547"/>
                      <a:pt x="10763" y="21547"/>
                      <a:pt x="10771" y="21547"/>
                    </a:cubicBezTo>
                    <a:cubicBezTo>
                      <a:pt x="10779" y="21547"/>
                      <a:pt x="10787" y="21547"/>
                      <a:pt x="10795" y="21547"/>
                    </a:cubicBezTo>
                    <a:cubicBezTo>
                      <a:pt x="10803" y="21547"/>
                      <a:pt x="10811" y="21547"/>
                      <a:pt x="10819" y="21547"/>
                    </a:cubicBezTo>
                    <a:cubicBezTo>
                      <a:pt x="10827" y="21547"/>
                      <a:pt x="10835" y="21547"/>
                      <a:pt x="10843" y="21547"/>
                    </a:cubicBezTo>
                    <a:lnTo>
                      <a:pt x="10843" y="21540"/>
                    </a:lnTo>
                    <a:cubicBezTo>
                      <a:pt x="13758" y="21600"/>
                      <a:pt x="16697" y="19844"/>
                      <a:pt x="19132" y="16564"/>
                    </a:cubicBezTo>
                    <a:cubicBezTo>
                      <a:pt x="19784" y="15686"/>
                      <a:pt x="20429" y="14698"/>
                      <a:pt x="20894" y="13219"/>
                    </a:cubicBezTo>
                    <a:cubicBezTo>
                      <a:pt x="21094" y="12584"/>
                      <a:pt x="21256" y="11872"/>
                      <a:pt x="21367" y="11104"/>
                    </a:cubicBezTo>
                    <a:cubicBezTo>
                      <a:pt x="21595" y="9522"/>
                      <a:pt x="21595" y="7816"/>
                      <a:pt x="21584" y="6144"/>
                    </a:cubicBezTo>
                    <a:cubicBezTo>
                      <a:pt x="21578" y="5206"/>
                      <a:pt x="21568" y="4268"/>
                      <a:pt x="21566" y="3330"/>
                    </a:cubicBezTo>
                    <a:cubicBezTo>
                      <a:pt x="21564" y="2220"/>
                      <a:pt x="21571" y="1113"/>
                      <a:pt x="21590" y="0"/>
                    </a:cubicBezTo>
                    <a:cubicBezTo>
                      <a:pt x="21581" y="262"/>
                      <a:pt x="21555" y="515"/>
                      <a:pt x="21533" y="769"/>
                    </a:cubicBezTo>
                    <a:cubicBezTo>
                      <a:pt x="21463" y="2130"/>
                      <a:pt x="21199" y="3373"/>
                      <a:pt x="20808" y="4522"/>
                    </a:cubicBezTo>
                    <a:cubicBezTo>
                      <a:pt x="20266" y="6116"/>
                      <a:pt x="19501" y="7593"/>
                      <a:pt x="18585" y="8736"/>
                    </a:cubicBezTo>
                    <a:cubicBezTo>
                      <a:pt x="17735" y="9796"/>
                      <a:pt x="16788" y="10568"/>
                      <a:pt x="15788" y="11127"/>
                    </a:cubicBezTo>
                    <a:cubicBezTo>
                      <a:pt x="14210" y="12010"/>
                      <a:pt x="12497" y="12350"/>
                      <a:pt x="10795" y="12350"/>
                    </a:cubicBezTo>
                    <a:cubicBezTo>
                      <a:pt x="9250" y="12350"/>
                      <a:pt x="7696" y="12062"/>
                      <a:pt x="6242" y="11350"/>
                    </a:cubicBezTo>
                    <a:cubicBezTo>
                      <a:pt x="5754" y="11129"/>
                      <a:pt x="5273" y="10858"/>
                      <a:pt x="4803" y="10481"/>
                    </a:cubicBezTo>
                    <a:cubicBezTo>
                      <a:pt x="4170" y="10008"/>
                      <a:pt x="3567" y="9436"/>
                      <a:pt x="3005" y="8736"/>
                    </a:cubicBezTo>
                    <a:cubicBezTo>
                      <a:pt x="2089" y="7593"/>
                      <a:pt x="1324" y="6116"/>
                      <a:pt x="782" y="4522"/>
                    </a:cubicBezTo>
                    <a:cubicBezTo>
                      <a:pt x="385" y="3356"/>
                      <a:pt x="122" y="2092"/>
                      <a:pt x="57" y="707"/>
                    </a:cubicBezTo>
                    <a:cubicBezTo>
                      <a:pt x="37" y="473"/>
                      <a:pt x="9" y="242"/>
                      <a:pt x="0" y="0"/>
                    </a:cubicBezTo>
                    <a:close/>
                  </a:path>
                </a:pathLst>
              </a:custGeom>
              <a:solidFill>
                <a:schemeClr val="bg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74" name="Shape 34325">
                <a:extLst>
                  <a:ext uri="{FF2B5EF4-FFF2-40B4-BE49-F238E27FC236}">
                    <a16:creationId xmlns:a16="http://schemas.microsoft.com/office/drawing/2014/main" id="{07945CA0-F7FA-1249-A1ED-63A5E191772D}"/>
                  </a:ext>
                </a:extLst>
              </p:cNvPr>
              <p:cNvSpPr/>
              <p:nvPr/>
            </p:nvSpPr>
            <p:spPr>
              <a:xfrm>
                <a:off x="4152" y="25399"/>
                <a:ext cx="2917541" cy="1283844"/>
              </a:xfrm>
              <a:custGeom>
                <a:avLst/>
                <a:gdLst/>
                <a:ahLst/>
                <a:cxnLst>
                  <a:cxn ang="0">
                    <a:pos x="wd2" y="hd2"/>
                  </a:cxn>
                  <a:cxn ang="5400000">
                    <a:pos x="wd2" y="hd2"/>
                  </a:cxn>
                  <a:cxn ang="10800000">
                    <a:pos x="wd2" y="hd2"/>
                  </a:cxn>
                  <a:cxn ang="16200000">
                    <a:pos x="wd2" y="hd2"/>
                  </a:cxn>
                </a:cxnLst>
                <a:rect l="0" t="0" r="r" b="b"/>
                <a:pathLst>
                  <a:path w="21514" h="21591" extrusionOk="0">
                    <a:moveTo>
                      <a:pt x="9765" y="23"/>
                    </a:moveTo>
                    <a:cubicBezTo>
                      <a:pt x="7388" y="148"/>
                      <a:pt x="5021" y="879"/>
                      <a:pt x="3067" y="3078"/>
                    </a:cubicBezTo>
                    <a:cubicBezTo>
                      <a:pt x="2299" y="3944"/>
                      <a:pt x="1601" y="5052"/>
                      <a:pt x="1039" y="6242"/>
                    </a:cubicBezTo>
                    <a:cubicBezTo>
                      <a:pt x="490" y="7403"/>
                      <a:pt x="58" y="8734"/>
                      <a:pt x="5" y="10448"/>
                    </a:cubicBezTo>
                    <a:cubicBezTo>
                      <a:pt x="-43" y="12028"/>
                      <a:pt x="260" y="13423"/>
                      <a:pt x="751" y="14695"/>
                    </a:cubicBezTo>
                    <a:cubicBezTo>
                      <a:pt x="1293" y="16100"/>
                      <a:pt x="2057" y="17401"/>
                      <a:pt x="2972" y="18407"/>
                    </a:cubicBezTo>
                    <a:cubicBezTo>
                      <a:pt x="5162" y="20815"/>
                      <a:pt x="7979" y="21591"/>
                      <a:pt x="10757" y="21591"/>
                    </a:cubicBezTo>
                    <a:cubicBezTo>
                      <a:pt x="13535" y="21591"/>
                      <a:pt x="16352" y="20815"/>
                      <a:pt x="18542" y="18407"/>
                    </a:cubicBezTo>
                    <a:cubicBezTo>
                      <a:pt x="19457" y="17401"/>
                      <a:pt x="20221" y="16100"/>
                      <a:pt x="20763" y="14695"/>
                    </a:cubicBezTo>
                    <a:cubicBezTo>
                      <a:pt x="21254" y="13423"/>
                      <a:pt x="21557" y="12028"/>
                      <a:pt x="21509" y="10448"/>
                    </a:cubicBezTo>
                    <a:cubicBezTo>
                      <a:pt x="21456" y="8735"/>
                      <a:pt x="21024" y="7403"/>
                      <a:pt x="20475" y="6242"/>
                    </a:cubicBezTo>
                    <a:cubicBezTo>
                      <a:pt x="19913" y="5051"/>
                      <a:pt x="19216" y="3942"/>
                      <a:pt x="18447" y="3078"/>
                    </a:cubicBezTo>
                    <a:cubicBezTo>
                      <a:pt x="16436" y="821"/>
                      <a:pt x="14028" y="154"/>
                      <a:pt x="11622" y="26"/>
                    </a:cubicBezTo>
                    <a:cubicBezTo>
                      <a:pt x="11003" y="-6"/>
                      <a:pt x="10384" y="-9"/>
                      <a:pt x="9765" y="23"/>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pSp>
          <p:nvGrpSpPr>
            <p:cNvPr id="33" name="Group 34363">
              <a:extLst>
                <a:ext uri="{FF2B5EF4-FFF2-40B4-BE49-F238E27FC236}">
                  <a16:creationId xmlns:a16="http://schemas.microsoft.com/office/drawing/2014/main" id="{0F36C75A-0A90-9143-A488-7DD49506D578}"/>
                </a:ext>
              </a:extLst>
            </p:cNvPr>
            <p:cNvGrpSpPr/>
            <p:nvPr/>
          </p:nvGrpSpPr>
          <p:grpSpPr>
            <a:xfrm>
              <a:off x="95746" y="1911876"/>
              <a:ext cx="2700965" cy="3171491"/>
              <a:chOff x="0" y="0"/>
              <a:chExt cx="2700963" cy="3171490"/>
            </a:xfrm>
          </p:grpSpPr>
          <p:grpSp>
            <p:nvGrpSpPr>
              <p:cNvPr id="34" name="Group 34331">
                <a:extLst>
                  <a:ext uri="{FF2B5EF4-FFF2-40B4-BE49-F238E27FC236}">
                    <a16:creationId xmlns:a16="http://schemas.microsoft.com/office/drawing/2014/main" id="{79B9B283-D63A-1645-887E-6E8E4305A174}"/>
                  </a:ext>
                </a:extLst>
              </p:cNvPr>
              <p:cNvGrpSpPr/>
              <p:nvPr/>
            </p:nvGrpSpPr>
            <p:grpSpPr>
              <a:xfrm>
                <a:off x="38810" y="-1"/>
                <a:ext cx="2662155" cy="2321177"/>
                <a:chOff x="0" y="0"/>
                <a:chExt cx="2662153" cy="2321176"/>
              </a:xfrm>
            </p:grpSpPr>
            <p:sp>
              <p:nvSpPr>
                <p:cNvPr id="66" name="Shape 34327">
                  <a:extLst>
                    <a:ext uri="{FF2B5EF4-FFF2-40B4-BE49-F238E27FC236}">
                      <a16:creationId xmlns:a16="http://schemas.microsoft.com/office/drawing/2014/main" id="{98CD2A7C-0EE4-664F-BFD9-E38DE2CC9E2E}"/>
                    </a:ext>
                  </a:extLst>
                </p:cNvPr>
                <p:cNvSpPr/>
                <p:nvPr/>
              </p:nvSpPr>
              <p:spPr>
                <a:xfrm>
                  <a:off x="856202" y="0"/>
                  <a:ext cx="1774608" cy="1140856"/>
                </a:xfrm>
                <a:custGeom>
                  <a:avLst/>
                  <a:gdLst/>
                  <a:ahLst/>
                  <a:cxnLst>
                    <a:cxn ang="0">
                      <a:pos x="wd2" y="hd2"/>
                    </a:cxn>
                    <a:cxn ang="5400000">
                      <a:pos x="wd2" y="hd2"/>
                    </a:cxn>
                    <a:cxn ang="10800000">
                      <a:pos x="wd2" y="hd2"/>
                    </a:cxn>
                    <a:cxn ang="16200000">
                      <a:pos x="wd2" y="hd2"/>
                    </a:cxn>
                  </a:cxnLst>
                  <a:rect l="0" t="0" r="r" b="b"/>
                  <a:pathLst>
                    <a:path w="21428" h="21032" extrusionOk="0">
                      <a:moveTo>
                        <a:pt x="17792" y="19"/>
                      </a:moveTo>
                      <a:cubicBezTo>
                        <a:pt x="17254" y="96"/>
                        <a:pt x="16750" y="396"/>
                        <a:pt x="16319" y="842"/>
                      </a:cubicBezTo>
                      <a:lnTo>
                        <a:pt x="20304" y="8080"/>
                      </a:lnTo>
                      <a:cubicBezTo>
                        <a:pt x="20787" y="7319"/>
                        <a:pt x="21120" y="6329"/>
                        <a:pt x="21185" y="5192"/>
                      </a:cubicBezTo>
                      <a:cubicBezTo>
                        <a:pt x="21260" y="3878"/>
                        <a:pt x="20977" y="2638"/>
                        <a:pt x="20463" y="1702"/>
                      </a:cubicBezTo>
                      <a:cubicBezTo>
                        <a:pt x="19948" y="765"/>
                        <a:pt x="19201" y="134"/>
                        <a:pt x="18340" y="19"/>
                      </a:cubicBezTo>
                      <a:cubicBezTo>
                        <a:pt x="18154" y="-6"/>
                        <a:pt x="17971" y="-7"/>
                        <a:pt x="17792" y="19"/>
                      </a:cubicBezTo>
                      <a:close/>
                      <a:moveTo>
                        <a:pt x="15828" y="1466"/>
                      </a:moveTo>
                      <a:cubicBezTo>
                        <a:pt x="15345" y="2227"/>
                        <a:pt x="15012" y="3225"/>
                        <a:pt x="14947" y="4362"/>
                      </a:cubicBezTo>
                      <a:cubicBezTo>
                        <a:pt x="14850" y="6051"/>
                        <a:pt x="15349" y="7604"/>
                        <a:pt x="16170" y="8565"/>
                      </a:cubicBezTo>
                      <a:cubicBezTo>
                        <a:pt x="15785" y="9116"/>
                        <a:pt x="15478" y="9804"/>
                        <a:pt x="15313" y="10630"/>
                      </a:cubicBezTo>
                      <a:cubicBezTo>
                        <a:pt x="15280" y="10796"/>
                        <a:pt x="15261" y="10963"/>
                        <a:pt x="15241" y="11129"/>
                      </a:cubicBezTo>
                      <a:cubicBezTo>
                        <a:pt x="15038" y="10789"/>
                        <a:pt x="14810" y="10488"/>
                        <a:pt x="14557" y="10248"/>
                      </a:cubicBezTo>
                      <a:lnTo>
                        <a:pt x="11843" y="18750"/>
                      </a:lnTo>
                      <a:cubicBezTo>
                        <a:pt x="12494" y="19113"/>
                        <a:pt x="13225" y="19172"/>
                        <a:pt x="13932" y="18801"/>
                      </a:cubicBezTo>
                      <a:cubicBezTo>
                        <a:pt x="15030" y="18223"/>
                        <a:pt x="15768" y="16797"/>
                        <a:pt x="15972" y="15171"/>
                      </a:cubicBezTo>
                      <a:cubicBezTo>
                        <a:pt x="16339" y="15814"/>
                        <a:pt x="16814" y="16329"/>
                        <a:pt x="17387" y="16596"/>
                      </a:cubicBezTo>
                      <a:cubicBezTo>
                        <a:pt x="19040" y="17368"/>
                        <a:pt x="20790" y="15945"/>
                        <a:pt x="21295" y="13422"/>
                      </a:cubicBezTo>
                      <a:cubicBezTo>
                        <a:pt x="21514" y="12331"/>
                        <a:pt x="21450" y="11221"/>
                        <a:pt x="21190" y="10240"/>
                      </a:cubicBezTo>
                      <a:lnTo>
                        <a:pt x="16030" y="14421"/>
                      </a:lnTo>
                      <a:cubicBezTo>
                        <a:pt x="16037" y="14069"/>
                        <a:pt x="16014" y="13719"/>
                        <a:pt x="15967" y="13363"/>
                      </a:cubicBezTo>
                      <a:lnTo>
                        <a:pt x="20886" y="9373"/>
                      </a:lnTo>
                      <a:cubicBezTo>
                        <a:pt x="20500" y="8494"/>
                        <a:pt x="19931" y="7789"/>
                        <a:pt x="19216" y="7455"/>
                      </a:cubicBezTo>
                      <a:cubicBezTo>
                        <a:pt x="19178" y="7437"/>
                        <a:pt x="19139" y="7434"/>
                        <a:pt x="19101" y="7418"/>
                      </a:cubicBezTo>
                      <a:lnTo>
                        <a:pt x="15828" y="1466"/>
                      </a:lnTo>
                      <a:close/>
                      <a:moveTo>
                        <a:pt x="11621" y="1937"/>
                      </a:moveTo>
                      <a:cubicBezTo>
                        <a:pt x="11000" y="1846"/>
                        <a:pt x="10385" y="2043"/>
                        <a:pt x="9855" y="2473"/>
                      </a:cubicBezTo>
                      <a:cubicBezTo>
                        <a:pt x="9148" y="3047"/>
                        <a:pt x="8587" y="4033"/>
                        <a:pt x="8334" y="5295"/>
                      </a:cubicBezTo>
                      <a:cubicBezTo>
                        <a:pt x="8199" y="5971"/>
                        <a:pt x="8182" y="6653"/>
                        <a:pt x="8243" y="7308"/>
                      </a:cubicBezTo>
                      <a:cubicBezTo>
                        <a:pt x="7691" y="7182"/>
                        <a:pt x="7144" y="7285"/>
                        <a:pt x="6645" y="7580"/>
                      </a:cubicBezTo>
                      <a:lnTo>
                        <a:pt x="9455" y="16009"/>
                      </a:lnTo>
                      <a:cubicBezTo>
                        <a:pt x="9612" y="15854"/>
                        <a:pt x="9760" y="15674"/>
                        <a:pt x="9898" y="15480"/>
                      </a:cubicBezTo>
                      <a:cubicBezTo>
                        <a:pt x="9919" y="15600"/>
                        <a:pt x="9929" y="15720"/>
                        <a:pt x="9956" y="15840"/>
                      </a:cubicBezTo>
                      <a:cubicBezTo>
                        <a:pt x="10199" y="16919"/>
                        <a:pt x="10676" y="17764"/>
                        <a:pt x="11265" y="18323"/>
                      </a:cubicBezTo>
                      <a:lnTo>
                        <a:pt x="13980" y="9821"/>
                      </a:lnTo>
                      <a:cubicBezTo>
                        <a:pt x="13903" y="9778"/>
                        <a:pt x="13823" y="9753"/>
                        <a:pt x="13744" y="9718"/>
                      </a:cubicBezTo>
                      <a:cubicBezTo>
                        <a:pt x="13996" y="9250"/>
                        <a:pt x="14193" y="8703"/>
                        <a:pt x="14317" y="8087"/>
                      </a:cubicBezTo>
                      <a:cubicBezTo>
                        <a:pt x="14535" y="6996"/>
                        <a:pt x="14472" y="5886"/>
                        <a:pt x="14211" y="4905"/>
                      </a:cubicBezTo>
                      <a:lnTo>
                        <a:pt x="9840" y="8455"/>
                      </a:lnTo>
                      <a:cubicBezTo>
                        <a:pt x="9662" y="8213"/>
                        <a:pt x="9464" y="8000"/>
                        <a:pt x="9248" y="7823"/>
                      </a:cubicBezTo>
                      <a:lnTo>
                        <a:pt x="13907" y="4038"/>
                      </a:lnTo>
                      <a:cubicBezTo>
                        <a:pt x="13521" y="3159"/>
                        <a:pt x="12957" y="2461"/>
                        <a:pt x="12242" y="2128"/>
                      </a:cubicBezTo>
                      <a:cubicBezTo>
                        <a:pt x="12036" y="2031"/>
                        <a:pt x="11828" y="1967"/>
                        <a:pt x="11621" y="1937"/>
                      </a:cubicBezTo>
                      <a:close/>
                      <a:moveTo>
                        <a:pt x="6072" y="8028"/>
                      </a:moveTo>
                      <a:cubicBezTo>
                        <a:pt x="5490" y="8603"/>
                        <a:pt x="5018" y="9456"/>
                        <a:pt x="4787" y="10541"/>
                      </a:cubicBezTo>
                      <a:cubicBezTo>
                        <a:pt x="4677" y="11056"/>
                        <a:pt x="4642" y="11580"/>
                        <a:pt x="4647" y="12092"/>
                      </a:cubicBezTo>
                      <a:cubicBezTo>
                        <a:pt x="4458" y="11927"/>
                        <a:pt x="4259" y="11782"/>
                        <a:pt x="4041" y="11680"/>
                      </a:cubicBezTo>
                      <a:cubicBezTo>
                        <a:pt x="3215" y="11295"/>
                        <a:pt x="2360" y="11459"/>
                        <a:pt x="1654" y="12033"/>
                      </a:cubicBezTo>
                      <a:cubicBezTo>
                        <a:pt x="947" y="12607"/>
                        <a:pt x="385" y="13594"/>
                        <a:pt x="133" y="14855"/>
                      </a:cubicBezTo>
                      <a:cubicBezTo>
                        <a:pt x="-86" y="15947"/>
                        <a:pt x="-23" y="17056"/>
                        <a:pt x="239" y="18037"/>
                      </a:cubicBezTo>
                      <a:lnTo>
                        <a:pt x="4975" y="14194"/>
                      </a:lnTo>
                      <a:cubicBezTo>
                        <a:pt x="5072" y="14485"/>
                        <a:pt x="5196" y="14760"/>
                        <a:pt x="5331" y="15017"/>
                      </a:cubicBezTo>
                      <a:lnTo>
                        <a:pt x="542" y="18904"/>
                      </a:lnTo>
                      <a:cubicBezTo>
                        <a:pt x="928" y="19783"/>
                        <a:pt x="1497" y="20488"/>
                        <a:pt x="2212" y="20822"/>
                      </a:cubicBezTo>
                      <a:cubicBezTo>
                        <a:pt x="3864" y="21593"/>
                        <a:pt x="5615" y="20170"/>
                        <a:pt x="6120" y="17647"/>
                      </a:cubicBezTo>
                      <a:cubicBezTo>
                        <a:pt x="6218" y="17159"/>
                        <a:pt x="6248" y="16668"/>
                        <a:pt x="6240" y="16185"/>
                      </a:cubicBezTo>
                      <a:cubicBezTo>
                        <a:pt x="6415" y="16333"/>
                        <a:pt x="6597" y="16462"/>
                        <a:pt x="6794" y="16560"/>
                      </a:cubicBezTo>
                      <a:cubicBezTo>
                        <a:pt x="7505" y="16912"/>
                        <a:pt x="8236" y="16838"/>
                        <a:pt x="8883" y="16457"/>
                      </a:cubicBezTo>
                      <a:lnTo>
                        <a:pt x="6072" y="8028"/>
                      </a:lnTo>
                      <a:close/>
                    </a:path>
                  </a:pathLst>
                </a:custGeom>
                <a:solidFill>
                  <a:schemeClr val="accent3">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7" name="Shape 34328">
                  <a:extLst>
                    <a:ext uri="{FF2B5EF4-FFF2-40B4-BE49-F238E27FC236}">
                      <a16:creationId xmlns:a16="http://schemas.microsoft.com/office/drawing/2014/main" id="{3F01EBD9-9866-944E-AEDA-DC3C4CF30348}"/>
                    </a:ext>
                  </a:extLst>
                </p:cNvPr>
                <p:cNvSpPr/>
                <p:nvPr/>
              </p:nvSpPr>
              <p:spPr>
                <a:xfrm>
                  <a:off x="3186" y="526021"/>
                  <a:ext cx="2658968" cy="883403"/>
                </a:xfrm>
                <a:custGeom>
                  <a:avLst/>
                  <a:gdLst/>
                  <a:ahLst/>
                  <a:cxnLst>
                    <a:cxn ang="0">
                      <a:pos x="wd2" y="hd2"/>
                    </a:cxn>
                    <a:cxn ang="5400000">
                      <a:pos x="wd2" y="hd2"/>
                    </a:cxn>
                    <a:cxn ang="10800000">
                      <a:pos x="wd2" y="hd2"/>
                    </a:cxn>
                    <a:cxn ang="16200000">
                      <a:pos x="wd2" y="hd2"/>
                    </a:cxn>
                  </a:cxnLst>
                  <a:rect l="0" t="0" r="r" b="b"/>
                  <a:pathLst>
                    <a:path w="21484" h="20973" extrusionOk="0">
                      <a:moveTo>
                        <a:pt x="2285" y="28"/>
                      </a:moveTo>
                      <a:cubicBezTo>
                        <a:pt x="1869" y="-88"/>
                        <a:pt x="1461" y="165"/>
                        <a:pt x="1106" y="719"/>
                      </a:cubicBezTo>
                      <a:cubicBezTo>
                        <a:pt x="633" y="1458"/>
                        <a:pt x="257" y="2728"/>
                        <a:pt x="88" y="4353"/>
                      </a:cubicBezTo>
                      <a:cubicBezTo>
                        <a:pt x="-58" y="5759"/>
                        <a:pt x="-16" y="7196"/>
                        <a:pt x="159" y="8460"/>
                      </a:cubicBezTo>
                      <a:lnTo>
                        <a:pt x="3818" y="2735"/>
                      </a:lnTo>
                      <a:cubicBezTo>
                        <a:pt x="3559" y="1602"/>
                        <a:pt x="3179" y="704"/>
                        <a:pt x="2700" y="274"/>
                      </a:cubicBezTo>
                      <a:cubicBezTo>
                        <a:pt x="2562" y="150"/>
                        <a:pt x="2423" y="67"/>
                        <a:pt x="2285" y="28"/>
                      </a:cubicBezTo>
                      <a:close/>
                      <a:moveTo>
                        <a:pt x="19589" y="2517"/>
                      </a:moveTo>
                      <a:cubicBezTo>
                        <a:pt x="19173" y="2401"/>
                        <a:pt x="18765" y="2663"/>
                        <a:pt x="18410" y="3217"/>
                      </a:cubicBezTo>
                      <a:cubicBezTo>
                        <a:pt x="17937" y="3956"/>
                        <a:pt x="17558" y="5227"/>
                        <a:pt x="17389" y="6851"/>
                      </a:cubicBezTo>
                      <a:cubicBezTo>
                        <a:pt x="17243" y="8257"/>
                        <a:pt x="17285" y="9685"/>
                        <a:pt x="17460" y="10949"/>
                      </a:cubicBezTo>
                      <a:lnTo>
                        <a:pt x="21122" y="5233"/>
                      </a:lnTo>
                      <a:cubicBezTo>
                        <a:pt x="20863" y="4101"/>
                        <a:pt x="20483" y="3193"/>
                        <a:pt x="20004" y="2763"/>
                      </a:cubicBezTo>
                      <a:cubicBezTo>
                        <a:pt x="19866" y="2639"/>
                        <a:pt x="19728" y="2556"/>
                        <a:pt x="19589" y="2517"/>
                      </a:cubicBezTo>
                      <a:close/>
                      <a:moveTo>
                        <a:pt x="4021" y="3851"/>
                      </a:moveTo>
                      <a:lnTo>
                        <a:pt x="359" y="9577"/>
                      </a:lnTo>
                      <a:cubicBezTo>
                        <a:pt x="618" y="10708"/>
                        <a:pt x="998" y="11607"/>
                        <a:pt x="1476" y="12037"/>
                      </a:cubicBezTo>
                      <a:cubicBezTo>
                        <a:pt x="1659" y="12201"/>
                        <a:pt x="1842" y="12267"/>
                        <a:pt x="2024" y="12283"/>
                      </a:cubicBezTo>
                      <a:cubicBezTo>
                        <a:pt x="1986" y="12526"/>
                        <a:pt x="1945" y="12759"/>
                        <a:pt x="1918" y="13021"/>
                      </a:cubicBezTo>
                      <a:cubicBezTo>
                        <a:pt x="1771" y="14427"/>
                        <a:pt x="1814" y="15865"/>
                        <a:pt x="1988" y="17128"/>
                      </a:cubicBezTo>
                      <a:lnTo>
                        <a:pt x="4852" y="12643"/>
                      </a:lnTo>
                      <a:cubicBezTo>
                        <a:pt x="4831" y="13127"/>
                        <a:pt x="4836" y="13609"/>
                        <a:pt x="4855" y="14081"/>
                      </a:cubicBezTo>
                      <a:lnTo>
                        <a:pt x="2188" y="18245"/>
                      </a:lnTo>
                      <a:cubicBezTo>
                        <a:pt x="2447" y="19377"/>
                        <a:pt x="2827" y="20276"/>
                        <a:pt x="3306" y="20705"/>
                      </a:cubicBezTo>
                      <a:cubicBezTo>
                        <a:pt x="4204" y="21512"/>
                        <a:pt x="5138" y="20438"/>
                        <a:pt x="5641" y="18273"/>
                      </a:cubicBezTo>
                      <a:cubicBezTo>
                        <a:pt x="5836" y="18732"/>
                        <a:pt x="6060" y="19096"/>
                        <a:pt x="6314" y="19324"/>
                      </a:cubicBezTo>
                      <a:cubicBezTo>
                        <a:pt x="7419" y="20317"/>
                        <a:pt x="8588" y="18494"/>
                        <a:pt x="8926" y="15245"/>
                      </a:cubicBezTo>
                      <a:cubicBezTo>
                        <a:pt x="9072" y="13840"/>
                        <a:pt x="9029" y="12411"/>
                        <a:pt x="8855" y="11147"/>
                      </a:cubicBezTo>
                      <a:lnTo>
                        <a:pt x="5992" y="15624"/>
                      </a:lnTo>
                      <a:cubicBezTo>
                        <a:pt x="6012" y="15143"/>
                        <a:pt x="6007" y="14663"/>
                        <a:pt x="5988" y="14195"/>
                      </a:cubicBezTo>
                      <a:lnTo>
                        <a:pt x="8652" y="10031"/>
                      </a:lnTo>
                      <a:cubicBezTo>
                        <a:pt x="8393" y="8899"/>
                        <a:pt x="8016" y="7991"/>
                        <a:pt x="7538" y="7561"/>
                      </a:cubicBezTo>
                      <a:cubicBezTo>
                        <a:pt x="6985" y="7064"/>
                        <a:pt x="6413" y="7276"/>
                        <a:pt x="5940" y="8015"/>
                      </a:cubicBezTo>
                      <a:cubicBezTo>
                        <a:pt x="5645" y="8476"/>
                        <a:pt x="5396" y="9161"/>
                        <a:pt x="5203" y="9993"/>
                      </a:cubicBezTo>
                      <a:cubicBezTo>
                        <a:pt x="5008" y="9534"/>
                        <a:pt x="4783" y="9171"/>
                        <a:pt x="4530" y="8943"/>
                      </a:cubicBezTo>
                      <a:cubicBezTo>
                        <a:pt x="4348" y="8780"/>
                        <a:pt x="4166" y="8714"/>
                        <a:pt x="3985" y="8697"/>
                      </a:cubicBezTo>
                      <a:cubicBezTo>
                        <a:pt x="4023" y="8453"/>
                        <a:pt x="4064" y="8212"/>
                        <a:pt x="4091" y="7949"/>
                      </a:cubicBezTo>
                      <a:cubicBezTo>
                        <a:pt x="4238" y="6544"/>
                        <a:pt x="4195" y="5114"/>
                        <a:pt x="4021" y="3851"/>
                      </a:cubicBezTo>
                      <a:close/>
                      <a:moveTo>
                        <a:pt x="12378" y="4296"/>
                      </a:moveTo>
                      <a:cubicBezTo>
                        <a:pt x="12106" y="4255"/>
                        <a:pt x="11828" y="4365"/>
                        <a:pt x="11557" y="4656"/>
                      </a:cubicBezTo>
                      <a:cubicBezTo>
                        <a:pt x="11087" y="5158"/>
                        <a:pt x="10723" y="6126"/>
                        <a:pt x="10484" y="7296"/>
                      </a:cubicBezTo>
                      <a:lnTo>
                        <a:pt x="13660" y="11649"/>
                      </a:lnTo>
                      <a:cubicBezTo>
                        <a:pt x="13609" y="11948"/>
                        <a:pt x="13562" y="12256"/>
                        <a:pt x="13528" y="12586"/>
                      </a:cubicBezTo>
                      <a:cubicBezTo>
                        <a:pt x="13519" y="12668"/>
                        <a:pt x="13516" y="12749"/>
                        <a:pt x="13509" y="12832"/>
                      </a:cubicBezTo>
                      <a:lnTo>
                        <a:pt x="10304" y="8441"/>
                      </a:lnTo>
                      <a:cubicBezTo>
                        <a:pt x="10152" y="9730"/>
                        <a:pt x="10133" y="11157"/>
                        <a:pt x="10304" y="12539"/>
                      </a:cubicBezTo>
                      <a:cubicBezTo>
                        <a:pt x="10502" y="14135"/>
                        <a:pt x="10901" y="15356"/>
                        <a:pt x="11386" y="16021"/>
                      </a:cubicBezTo>
                      <a:cubicBezTo>
                        <a:pt x="11872" y="16686"/>
                        <a:pt x="12444" y="16801"/>
                        <a:pt x="12987" y="16220"/>
                      </a:cubicBezTo>
                      <a:cubicBezTo>
                        <a:pt x="13168" y="16026"/>
                        <a:pt x="13331" y="15750"/>
                        <a:pt x="13480" y="15434"/>
                      </a:cubicBezTo>
                      <a:cubicBezTo>
                        <a:pt x="13507" y="15862"/>
                        <a:pt x="13540" y="16283"/>
                        <a:pt x="13595" y="16684"/>
                      </a:cubicBezTo>
                      <a:lnTo>
                        <a:pt x="17257" y="10968"/>
                      </a:lnTo>
                      <a:cubicBezTo>
                        <a:pt x="16999" y="9835"/>
                        <a:pt x="16618" y="8928"/>
                        <a:pt x="16140" y="8498"/>
                      </a:cubicBezTo>
                      <a:cubicBezTo>
                        <a:pt x="15587" y="8001"/>
                        <a:pt x="15019" y="8213"/>
                        <a:pt x="14546" y="8952"/>
                      </a:cubicBezTo>
                      <a:cubicBezTo>
                        <a:pt x="14470" y="9069"/>
                        <a:pt x="14403" y="9225"/>
                        <a:pt x="14333" y="9368"/>
                      </a:cubicBezTo>
                      <a:cubicBezTo>
                        <a:pt x="14313" y="9022"/>
                        <a:pt x="14282" y="8679"/>
                        <a:pt x="14240" y="8337"/>
                      </a:cubicBezTo>
                      <a:cubicBezTo>
                        <a:pt x="13943" y="5943"/>
                        <a:pt x="13193" y="4419"/>
                        <a:pt x="12378" y="4296"/>
                      </a:cubicBezTo>
                      <a:close/>
                      <a:moveTo>
                        <a:pt x="21322" y="6350"/>
                      </a:moveTo>
                      <a:lnTo>
                        <a:pt x="17663" y="12065"/>
                      </a:lnTo>
                      <a:cubicBezTo>
                        <a:pt x="17922" y="13197"/>
                        <a:pt x="18302" y="14096"/>
                        <a:pt x="18781" y="14526"/>
                      </a:cubicBezTo>
                      <a:cubicBezTo>
                        <a:pt x="19886" y="15519"/>
                        <a:pt x="21058" y="13696"/>
                        <a:pt x="21396" y="10447"/>
                      </a:cubicBezTo>
                      <a:cubicBezTo>
                        <a:pt x="21542" y="9042"/>
                        <a:pt x="21496" y="7613"/>
                        <a:pt x="21322" y="6350"/>
                      </a:cubicBezTo>
                      <a:close/>
                      <a:moveTo>
                        <a:pt x="17460" y="12084"/>
                      </a:moveTo>
                      <a:lnTo>
                        <a:pt x="13798" y="17800"/>
                      </a:lnTo>
                      <a:cubicBezTo>
                        <a:pt x="14057" y="18932"/>
                        <a:pt x="14438" y="19831"/>
                        <a:pt x="14916" y="20261"/>
                      </a:cubicBezTo>
                      <a:cubicBezTo>
                        <a:pt x="16022" y="21254"/>
                        <a:pt x="17193" y="19431"/>
                        <a:pt x="17531" y="16182"/>
                      </a:cubicBezTo>
                      <a:cubicBezTo>
                        <a:pt x="17677" y="14777"/>
                        <a:pt x="17635" y="13347"/>
                        <a:pt x="17460" y="12084"/>
                      </a:cubicBezTo>
                      <a:close/>
                    </a:path>
                  </a:pathLst>
                </a:custGeom>
                <a:solidFill>
                  <a:schemeClr val="accent3">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8" name="Shape 34329">
                  <a:extLst>
                    <a:ext uri="{FF2B5EF4-FFF2-40B4-BE49-F238E27FC236}">
                      <a16:creationId xmlns:a16="http://schemas.microsoft.com/office/drawing/2014/main" id="{41C56EDC-4914-B348-A2BC-47A94EA12AC3}"/>
                    </a:ext>
                  </a:extLst>
                </p:cNvPr>
                <p:cNvSpPr/>
                <p:nvPr/>
              </p:nvSpPr>
              <p:spPr>
                <a:xfrm>
                  <a:off x="11956" y="1107187"/>
                  <a:ext cx="2627079" cy="819904"/>
                </a:xfrm>
                <a:custGeom>
                  <a:avLst/>
                  <a:gdLst/>
                  <a:ahLst/>
                  <a:cxnLst>
                    <a:cxn ang="0">
                      <a:pos x="wd2" y="hd2"/>
                    </a:cxn>
                    <a:cxn ang="5400000">
                      <a:pos x="wd2" y="hd2"/>
                    </a:cxn>
                    <a:cxn ang="10800000">
                      <a:pos x="wd2" y="hd2"/>
                    </a:cxn>
                    <a:cxn ang="16200000">
                      <a:pos x="wd2" y="hd2"/>
                    </a:cxn>
                  </a:cxnLst>
                  <a:rect l="0" t="0" r="r" b="b"/>
                  <a:pathLst>
                    <a:path w="21482" h="21502" extrusionOk="0">
                      <a:moveTo>
                        <a:pt x="19565" y="30"/>
                      </a:moveTo>
                      <a:cubicBezTo>
                        <a:pt x="19145" y="-98"/>
                        <a:pt x="18732" y="181"/>
                        <a:pt x="18372" y="793"/>
                      </a:cubicBezTo>
                      <a:cubicBezTo>
                        <a:pt x="17894" y="1610"/>
                        <a:pt x="17510" y="3013"/>
                        <a:pt x="17339" y="4808"/>
                      </a:cubicBezTo>
                      <a:cubicBezTo>
                        <a:pt x="17334" y="4860"/>
                        <a:pt x="17334" y="4912"/>
                        <a:pt x="17329" y="4964"/>
                      </a:cubicBezTo>
                      <a:cubicBezTo>
                        <a:pt x="17061" y="5156"/>
                        <a:pt x="16809" y="5504"/>
                        <a:pt x="16586" y="5989"/>
                      </a:cubicBezTo>
                      <a:lnTo>
                        <a:pt x="17378" y="9020"/>
                      </a:lnTo>
                      <a:cubicBezTo>
                        <a:pt x="17390" y="9128"/>
                        <a:pt x="17398" y="9239"/>
                        <a:pt x="17411" y="9344"/>
                      </a:cubicBezTo>
                      <a:lnTo>
                        <a:pt x="17447" y="9282"/>
                      </a:lnTo>
                      <a:lnTo>
                        <a:pt x="17734" y="10379"/>
                      </a:lnTo>
                      <a:lnTo>
                        <a:pt x="17616" y="10578"/>
                      </a:lnTo>
                      <a:cubicBezTo>
                        <a:pt x="17802" y="11466"/>
                        <a:pt x="18051" y="12216"/>
                        <a:pt x="18353" y="12752"/>
                      </a:cubicBezTo>
                      <a:lnTo>
                        <a:pt x="19282" y="16296"/>
                      </a:lnTo>
                      <a:cubicBezTo>
                        <a:pt x="19522" y="15500"/>
                        <a:pt x="19708" y="14515"/>
                        <a:pt x="19807" y="13411"/>
                      </a:cubicBezTo>
                      <a:cubicBezTo>
                        <a:pt x="20534" y="12911"/>
                        <a:pt x="21161" y="11234"/>
                        <a:pt x="21394" y="8790"/>
                      </a:cubicBezTo>
                      <a:cubicBezTo>
                        <a:pt x="21542" y="7238"/>
                        <a:pt x="21496" y="5649"/>
                        <a:pt x="21319" y="4254"/>
                      </a:cubicBezTo>
                      <a:lnTo>
                        <a:pt x="19442" y="7463"/>
                      </a:lnTo>
                      <a:cubicBezTo>
                        <a:pt x="19423" y="7385"/>
                        <a:pt x="19409" y="7297"/>
                        <a:pt x="19389" y="7222"/>
                      </a:cubicBezTo>
                      <a:cubicBezTo>
                        <a:pt x="19312" y="6927"/>
                        <a:pt x="19224" y="6657"/>
                        <a:pt x="19132" y="6407"/>
                      </a:cubicBezTo>
                      <a:lnTo>
                        <a:pt x="21117" y="3020"/>
                      </a:lnTo>
                      <a:cubicBezTo>
                        <a:pt x="20855" y="1769"/>
                        <a:pt x="20470" y="777"/>
                        <a:pt x="19986" y="302"/>
                      </a:cubicBezTo>
                      <a:cubicBezTo>
                        <a:pt x="19846" y="165"/>
                        <a:pt x="19706" y="73"/>
                        <a:pt x="19565" y="30"/>
                      </a:cubicBezTo>
                      <a:close/>
                      <a:moveTo>
                        <a:pt x="10084" y="940"/>
                      </a:moveTo>
                      <a:cubicBezTo>
                        <a:pt x="9663" y="811"/>
                        <a:pt x="9250" y="1091"/>
                        <a:pt x="8891" y="1703"/>
                      </a:cubicBezTo>
                      <a:cubicBezTo>
                        <a:pt x="8412" y="2519"/>
                        <a:pt x="8032" y="3923"/>
                        <a:pt x="7861" y="5717"/>
                      </a:cubicBezTo>
                      <a:cubicBezTo>
                        <a:pt x="7784" y="6522"/>
                        <a:pt x="7758" y="7342"/>
                        <a:pt x="7776" y="8132"/>
                      </a:cubicBezTo>
                      <a:cubicBezTo>
                        <a:pt x="7730" y="8107"/>
                        <a:pt x="7685" y="8064"/>
                        <a:pt x="7639" y="8048"/>
                      </a:cubicBezTo>
                      <a:lnTo>
                        <a:pt x="7639" y="21502"/>
                      </a:lnTo>
                      <a:cubicBezTo>
                        <a:pt x="8106" y="21347"/>
                        <a:pt x="8562" y="20726"/>
                        <a:pt x="8920" y="19579"/>
                      </a:cubicBezTo>
                      <a:cubicBezTo>
                        <a:pt x="9365" y="18150"/>
                        <a:pt x="9560" y="16243"/>
                        <a:pt x="9526" y="14373"/>
                      </a:cubicBezTo>
                      <a:cubicBezTo>
                        <a:pt x="10020" y="14646"/>
                        <a:pt x="10510" y="14361"/>
                        <a:pt x="10925" y="13610"/>
                      </a:cubicBezTo>
                      <a:cubicBezTo>
                        <a:pt x="11186" y="14834"/>
                        <a:pt x="11566" y="15818"/>
                        <a:pt x="12043" y="16286"/>
                      </a:cubicBezTo>
                      <a:cubicBezTo>
                        <a:pt x="13162" y="17383"/>
                        <a:pt x="14347" y="15358"/>
                        <a:pt x="14689" y="11770"/>
                      </a:cubicBezTo>
                      <a:cubicBezTo>
                        <a:pt x="14837" y="10217"/>
                        <a:pt x="14791" y="8639"/>
                        <a:pt x="14614" y="7243"/>
                      </a:cubicBezTo>
                      <a:lnTo>
                        <a:pt x="11123" y="13191"/>
                      </a:lnTo>
                      <a:cubicBezTo>
                        <a:pt x="11421" y="12502"/>
                        <a:pt x="11659" y="11565"/>
                        <a:pt x="11814" y="10432"/>
                      </a:cubicBezTo>
                      <a:lnTo>
                        <a:pt x="14412" y="6010"/>
                      </a:lnTo>
                      <a:cubicBezTo>
                        <a:pt x="14150" y="4759"/>
                        <a:pt x="13765" y="3756"/>
                        <a:pt x="13281" y="3281"/>
                      </a:cubicBezTo>
                      <a:cubicBezTo>
                        <a:pt x="12722" y="2733"/>
                        <a:pt x="12143" y="2967"/>
                        <a:pt x="11664" y="3783"/>
                      </a:cubicBezTo>
                      <a:cubicBezTo>
                        <a:pt x="11649" y="3809"/>
                        <a:pt x="11637" y="3850"/>
                        <a:pt x="11622" y="3877"/>
                      </a:cubicBezTo>
                      <a:cubicBezTo>
                        <a:pt x="11361" y="2653"/>
                        <a:pt x="10981" y="1679"/>
                        <a:pt x="10504" y="1212"/>
                      </a:cubicBezTo>
                      <a:cubicBezTo>
                        <a:pt x="10364" y="1074"/>
                        <a:pt x="10224" y="983"/>
                        <a:pt x="10084" y="940"/>
                      </a:cubicBezTo>
                      <a:close/>
                      <a:moveTo>
                        <a:pt x="11436" y="4274"/>
                      </a:moveTo>
                      <a:cubicBezTo>
                        <a:pt x="11133" y="4965"/>
                        <a:pt x="10890" y="5909"/>
                        <a:pt x="10732" y="7055"/>
                      </a:cubicBezTo>
                      <a:lnTo>
                        <a:pt x="8953" y="10087"/>
                      </a:lnTo>
                      <a:cubicBezTo>
                        <a:pt x="8941" y="10047"/>
                        <a:pt x="8932" y="10001"/>
                        <a:pt x="8920" y="9961"/>
                      </a:cubicBezTo>
                      <a:cubicBezTo>
                        <a:pt x="8819" y="9638"/>
                        <a:pt x="8708" y="9365"/>
                        <a:pt x="8594" y="9125"/>
                      </a:cubicBezTo>
                      <a:lnTo>
                        <a:pt x="11436" y="4274"/>
                      </a:lnTo>
                      <a:close/>
                      <a:moveTo>
                        <a:pt x="2313" y="4703"/>
                      </a:moveTo>
                      <a:cubicBezTo>
                        <a:pt x="1892" y="4575"/>
                        <a:pt x="1479" y="4854"/>
                        <a:pt x="1120" y="5466"/>
                      </a:cubicBezTo>
                      <a:cubicBezTo>
                        <a:pt x="641" y="6283"/>
                        <a:pt x="261" y="7686"/>
                        <a:pt x="90" y="9480"/>
                      </a:cubicBezTo>
                      <a:cubicBezTo>
                        <a:pt x="-58" y="11034"/>
                        <a:pt x="-15" y="12621"/>
                        <a:pt x="162" y="14017"/>
                      </a:cubicBezTo>
                      <a:lnTo>
                        <a:pt x="3865" y="7693"/>
                      </a:lnTo>
                      <a:cubicBezTo>
                        <a:pt x="3603" y="6442"/>
                        <a:pt x="3221" y="5450"/>
                        <a:pt x="2737" y="4975"/>
                      </a:cubicBezTo>
                      <a:cubicBezTo>
                        <a:pt x="2597" y="4838"/>
                        <a:pt x="2453" y="4746"/>
                        <a:pt x="2313" y="4703"/>
                      </a:cubicBezTo>
                      <a:close/>
                      <a:moveTo>
                        <a:pt x="16251" y="6888"/>
                      </a:moveTo>
                      <a:cubicBezTo>
                        <a:pt x="15924" y="7969"/>
                        <a:pt x="15701" y="9379"/>
                        <a:pt x="15657" y="10996"/>
                      </a:cubicBezTo>
                      <a:cubicBezTo>
                        <a:pt x="15555" y="14735"/>
                        <a:pt x="16418" y="18028"/>
                        <a:pt x="17584" y="18355"/>
                      </a:cubicBezTo>
                      <a:cubicBezTo>
                        <a:pt x="18088" y="18497"/>
                        <a:pt x="18561" y="18029"/>
                        <a:pt x="18949" y="17185"/>
                      </a:cubicBezTo>
                      <a:lnTo>
                        <a:pt x="16251" y="6888"/>
                      </a:lnTo>
                      <a:close/>
                      <a:moveTo>
                        <a:pt x="7202" y="8048"/>
                      </a:moveTo>
                      <a:cubicBezTo>
                        <a:pt x="6735" y="8203"/>
                        <a:pt x="6279" y="8813"/>
                        <a:pt x="5921" y="9961"/>
                      </a:cubicBezTo>
                      <a:cubicBezTo>
                        <a:pt x="5508" y="11288"/>
                        <a:pt x="5302" y="13031"/>
                        <a:pt x="5302" y="14770"/>
                      </a:cubicBezTo>
                      <a:cubicBezTo>
                        <a:pt x="5302" y="16509"/>
                        <a:pt x="5508" y="18252"/>
                        <a:pt x="5921" y="19579"/>
                      </a:cubicBezTo>
                      <a:cubicBezTo>
                        <a:pt x="6279" y="20727"/>
                        <a:pt x="6735" y="21348"/>
                        <a:pt x="7202" y="21502"/>
                      </a:cubicBezTo>
                      <a:lnTo>
                        <a:pt x="7202" y="8048"/>
                      </a:lnTo>
                      <a:close/>
                      <a:moveTo>
                        <a:pt x="4070" y="8926"/>
                      </a:moveTo>
                      <a:lnTo>
                        <a:pt x="364" y="15251"/>
                      </a:lnTo>
                      <a:cubicBezTo>
                        <a:pt x="626" y="16501"/>
                        <a:pt x="1011" y="17494"/>
                        <a:pt x="1495" y="17969"/>
                      </a:cubicBezTo>
                      <a:cubicBezTo>
                        <a:pt x="2614" y="19066"/>
                        <a:pt x="3799" y="17052"/>
                        <a:pt x="4142" y="13463"/>
                      </a:cubicBezTo>
                      <a:cubicBezTo>
                        <a:pt x="4290" y="11911"/>
                        <a:pt x="4247" y="10322"/>
                        <a:pt x="4070" y="8926"/>
                      </a:cubicBezTo>
                      <a:close/>
                    </a:path>
                  </a:pathLst>
                </a:custGeom>
                <a:solidFill>
                  <a:schemeClr val="accent3">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9" name="Shape 34330">
                  <a:extLst>
                    <a:ext uri="{FF2B5EF4-FFF2-40B4-BE49-F238E27FC236}">
                      <a16:creationId xmlns:a16="http://schemas.microsoft.com/office/drawing/2014/main" id="{81DB2864-D528-3D4F-9850-2137CA4E601C}"/>
                    </a:ext>
                  </a:extLst>
                </p:cNvPr>
                <p:cNvSpPr/>
                <p:nvPr/>
              </p:nvSpPr>
              <p:spPr>
                <a:xfrm>
                  <a:off x="-1" y="1559135"/>
                  <a:ext cx="2650992" cy="762041"/>
                </a:xfrm>
                <a:custGeom>
                  <a:avLst/>
                  <a:gdLst/>
                  <a:ahLst/>
                  <a:cxnLst>
                    <a:cxn ang="0">
                      <a:pos x="wd2" y="hd2"/>
                    </a:cxn>
                    <a:cxn ang="5400000">
                      <a:pos x="wd2" y="hd2"/>
                    </a:cxn>
                    <a:cxn ang="10800000">
                      <a:pos x="wd2" y="hd2"/>
                    </a:cxn>
                    <a:cxn ang="16200000">
                      <a:pos x="wd2" y="hd2"/>
                    </a:cxn>
                  </a:cxnLst>
                  <a:rect l="0" t="0" r="r" b="b"/>
                  <a:pathLst>
                    <a:path w="21482" h="21251" extrusionOk="0">
                      <a:moveTo>
                        <a:pt x="5018" y="32"/>
                      </a:moveTo>
                      <a:cubicBezTo>
                        <a:pt x="4598" y="-106"/>
                        <a:pt x="4184" y="205"/>
                        <a:pt x="3825" y="862"/>
                      </a:cubicBezTo>
                      <a:cubicBezTo>
                        <a:pt x="3356" y="1721"/>
                        <a:pt x="2984" y="3194"/>
                        <a:pt x="2808" y="5068"/>
                      </a:cubicBezTo>
                      <a:cubicBezTo>
                        <a:pt x="2784" y="5038"/>
                        <a:pt x="2762" y="4994"/>
                        <a:pt x="2737" y="4967"/>
                      </a:cubicBezTo>
                      <a:cubicBezTo>
                        <a:pt x="2177" y="4378"/>
                        <a:pt x="1599" y="4618"/>
                        <a:pt x="1120" y="5494"/>
                      </a:cubicBezTo>
                      <a:cubicBezTo>
                        <a:pt x="641" y="6370"/>
                        <a:pt x="261" y="7876"/>
                        <a:pt x="90" y="9802"/>
                      </a:cubicBezTo>
                      <a:cubicBezTo>
                        <a:pt x="-58" y="11468"/>
                        <a:pt x="-15" y="13172"/>
                        <a:pt x="162" y="14670"/>
                      </a:cubicBezTo>
                      <a:lnTo>
                        <a:pt x="2841" y="9757"/>
                      </a:lnTo>
                      <a:cubicBezTo>
                        <a:pt x="2850" y="9846"/>
                        <a:pt x="2857" y="9938"/>
                        <a:pt x="2867" y="10026"/>
                      </a:cubicBezTo>
                      <a:lnTo>
                        <a:pt x="6570" y="3251"/>
                      </a:lnTo>
                      <a:cubicBezTo>
                        <a:pt x="6308" y="1909"/>
                        <a:pt x="5926" y="833"/>
                        <a:pt x="5442" y="323"/>
                      </a:cubicBezTo>
                      <a:cubicBezTo>
                        <a:pt x="5302" y="176"/>
                        <a:pt x="5159" y="78"/>
                        <a:pt x="5018" y="32"/>
                      </a:cubicBezTo>
                      <a:close/>
                      <a:moveTo>
                        <a:pt x="19565" y="88"/>
                      </a:moveTo>
                      <a:cubicBezTo>
                        <a:pt x="19145" y="-50"/>
                        <a:pt x="18732" y="250"/>
                        <a:pt x="18372" y="907"/>
                      </a:cubicBezTo>
                      <a:cubicBezTo>
                        <a:pt x="17894" y="1783"/>
                        <a:pt x="17510" y="3288"/>
                        <a:pt x="17339" y="5214"/>
                      </a:cubicBezTo>
                      <a:cubicBezTo>
                        <a:pt x="17230" y="6444"/>
                        <a:pt x="17227" y="7700"/>
                        <a:pt x="17303" y="8871"/>
                      </a:cubicBezTo>
                      <a:cubicBezTo>
                        <a:pt x="17187" y="9287"/>
                        <a:pt x="17083" y="9736"/>
                        <a:pt x="16997" y="10228"/>
                      </a:cubicBezTo>
                      <a:lnTo>
                        <a:pt x="17668" y="11305"/>
                      </a:lnTo>
                      <a:lnTo>
                        <a:pt x="17616" y="11406"/>
                      </a:lnTo>
                      <a:cubicBezTo>
                        <a:pt x="17878" y="12747"/>
                        <a:pt x="18263" y="13813"/>
                        <a:pt x="18747" y="14322"/>
                      </a:cubicBezTo>
                      <a:cubicBezTo>
                        <a:pt x="19060" y="14651"/>
                        <a:pt x="19376" y="14692"/>
                        <a:pt x="19680" y="14535"/>
                      </a:cubicBezTo>
                      <a:lnTo>
                        <a:pt x="20798" y="16330"/>
                      </a:lnTo>
                      <a:cubicBezTo>
                        <a:pt x="20921" y="15105"/>
                        <a:pt x="20953" y="13764"/>
                        <a:pt x="20872" y="12438"/>
                      </a:cubicBezTo>
                      <a:cubicBezTo>
                        <a:pt x="21104" y="11628"/>
                        <a:pt x="21291" y="10648"/>
                        <a:pt x="21394" y="9488"/>
                      </a:cubicBezTo>
                      <a:cubicBezTo>
                        <a:pt x="21542" y="7822"/>
                        <a:pt x="21496" y="6117"/>
                        <a:pt x="21319" y="4619"/>
                      </a:cubicBezTo>
                      <a:lnTo>
                        <a:pt x="19761" y="7469"/>
                      </a:lnTo>
                      <a:cubicBezTo>
                        <a:pt x="19583" y="7157"/>
                        <a:pt x="19395" y="6947"/>
                        <a:pt x="19197" y="6818"/>
                      </a:cubicBezTo>
                      <a:lnTo>
                        <a:pt x="21117" y="3296"/>
                      </a:lnTo>
                      <a:cubicBezTo>
                        <a:pt x="20855" y="1954"/>
                        <a:pt x="20470" y="889"/>
                        <a:pt x="19986" y="379"/>
                      </a:cubicBezTo>
                      <a:cubicBezTo>
                        <a:pt x="19846" y="232"/>
                        <a:pt x="19706" y="134"/>
                        <a:pt x="19565" y="88"/>
                      </a:cubicBezTo>
                      <a:close/>
                      <a:moveTo>
                        <a:pt x="10416" y="1367"/>
                      </a:moveTo>
                      <a:cubicBezTo>
                        <a:pt x="9995" y="1229"/>
                        <a:pt x="9579" y="1540"/>
                        <a:pt x="9220" y="2197"/>
                      </a:cubicBezTo>
                      <a:cubicBezTo>
                        <a:pt x="8741" y="3073"/>
                        <a:pt x="8361" y="4578"/>
                        <a:pt x="8190" y="6504"/>
                      </a:cubicBezTo>
                      <a:cubicBezTo>
                        <a:pt x="8042" y="8170"/>
                        <a:pt x="8085" y="9863"/>
                        <a:pt x="8262" y="11361"/>
                      </a:cubicBezTo>
                      <a:lnTo>
                        <a:pt x="11968" y="4586"/>
                      </a:lnTo>
                      <a:cubicBezTo>
                        <a:pt x="11706" y="3244"/>
                        <a:pt x="11321" y="2168"/>
                        <a:pt x="10837" y="1658"/>
                      </a:cubicBezTo>
                      <a:cubicBezTo>
                        <a:pt x="10697" y="1511"/>
                        <a:pt x="10556" y="1412"/>
                        <a:pt x="10416" y="1367"/>
                      </a:cubicBezTo>
                      <a:close/>
                      <a:moveTo>
                        <a:pt x="14663" y="1905"/>
                      </a:moveTo>
                      <a:cubicBezTo>
                        <a:pt x="14242" y="1767"/>
                        <a:pt x="13829" y="2078"/>
                        <a:pt x="13470" y="2735"/>
                      </a:cubicBezTo>
                      <a:cubicBezTo>
                        <a:pt x="12991" y="3611"/>
                        <a:pt x="12611" y="5117"/>
                        <a:pt x="12440" y="7042"/>
                      </a:cubicBezTo>
                      <a:cubicBezTo>
                        <a:pt x="12292" y="8709"/>
                        <a:pt x="12335" y="10401"/>
                        <a:pt x="12512" y="11899"/>
                      </a:cubicBezTo>
                      <a:lnTo>
                        <a:pt x="16215" y="5124"/>
                      </a:lnTo>
                      <a:cubicBezTo>
                        <a:pt x="15953" y="3782"/>
                        <a:pt x="15568" y="2706"/>
                        <a:pt x="15084" y="2197"/>
                      </a:cubicBezTo>
                      <a:cubicBezTo>
                        <a:pt x="14944" y="2049"/>
                        <a:pt x="14803" y="1951"/>
                        <a:pt x="14663" y="1905"/>
                      </a:cubicBezTo>
                      <a:close/>
                      <a:moveTo>
                        <a:pt x="6775" y="4575"/>
                      </a:moveTo>
                      <a:lnTo>
                        <a:pt x="4096" y="9476"/>
                      </a:lnTo>
                      <a:cubicBezTo>
                        <a:pt x="4087" y="9388"/>
                        <a:pt x="4080" y="9294"/>
                        <a:pt x="4070" y="9207"/>
                      </a:cubicBezTo>
                      <a:lnTo>
                        <a:pt x="364" y="15993"/>
                      </a:lnTo>
                      <a:cubicBezTo>
                        <a:pt x="626" y="17335"/>
                        <a:pt x="1011" y="18400"/>
                        <a:pt x="1495" y="18910"/>
                      </a:cubicBezTo>
                      <a:cubicBezTo>
                        <a:pt x="2605" y="20077"/>
                        <a:pt x="3779" y="17957"/>
                        <a:pt x="4132" y="14165"/>
                      </a:cubicBezTo>
                      <a:cubicBezTo>
                        <a:pt x="4156" y="14193"/>
                        <a:pt x="4176" y="14240"/>
                        <a:pt x="4200" y="14266"/>
                      </a:cubicBezTo>
                      <a:cubicBezTo>
                        <a:pt x="5319" y="15443"/>
                        <a:pt x="6505" y="13282"/>
                        <a:pt x="6847" y="9431"/>
                      </a:cubicBezTo>
                      <a:cubicBezTo>
                        <a:pt x="6995" y="7766"/>
                        <a:pt x="6952" y="6072"/>
                        <a:pt x="6775" y="4575"/>
                      </a:cubicBezTo>
                      <a:close/>
                      <a:moveTo>
                        <a:pt x="12170" y="5909"/>
                      </a:moveTo>
                      <a:lnTo>
                        <a:pt x="8467" y="12684"/>
                      </a:lnTo>
                      <a:cubicBezTo>
                        <a:pt x="8729" y="14026"/>
                        <a:pt x="9114" y="15091"/>
                        <a:pt x="9598" y="15601"/>
                      </a:cubicBezTo>
                      <a:cubicBezTo>
                        <a:pt x="10717" y="16778"/>
                        <a:pt x="11903" y="14617"/>
                        <a:pt x="12245" y="10766"/>
                      </a:cubicBezTo>
                      <a:cubicBezTo>
                        <a:pt x="12393" y="9100"/>
                        <a:pt x="12346" y="7407"/>
                        <a:pt x="12170" y="5909"/>
                      </a:cubicBezTo>
                      <a:close/>
                      <a:moveTo>
                        <a:pt x="16420" y="6448"/>
                      </a:moveTo>
                      <a:lnTo>
                        <a:pt x="12714" y="13223"/>
                      </a:lnTo>
                      <a:cubicBezTo>
                        <a:pt x="12976" y="14564"/>
                        <a:pt x="13361" y="15641"/>
                        <a:pt x="13845" y="16150"/>
                      </a:cubicBezTo>
                      <a:cubicBezTo>
                        <a:pt x="14964" y="17328"/>
                        <a:pt x="16150" y="15155"/>
                        <a:pt x="16492" y="11305"/>
                      </a:cubicBezTo>
                      <a:cubicBezTo>
                        <a:pt x="16640" y="9639"/>
                        <a:pt x="16597" y="7945"/>
                        <a:pt x="16420" y="6448"/>
                      </a:cubicBezTo>
                      <a:close/>
                      <a:moveTo>
                        <a:pt x="16811" y="11585"/>
                      </a:moveTo>
                      <a:cubicBezTo>
                        <a:pt x="16657" y="13113"/>
                        <a:pt x="16641" y="14804"/>
                        <a:pt x="16814" y="16442"/>
                      </a:cubicBezTo>
                      <a:cubicBezTo>
                        <a:pt x="17015" y="18334"/>
                        <a:pt x="17418" y="19781"/>
                        <a:pt x="17910" y="20570"/>
                      </a:cubicBezTo>
                      <a:cubicBezTo>
                        <a:pt x="18401" y="21358"/>
                        <a:pt x="18980" y="21494"/>
                        <a:pt x="19530" y="20805"/>
                      </a:cubicBezTo>
                      <a:cubicBezTo>
                        <a:pt x="20005" y="20209"/>
                        <a:pt x="20374" y="19075"/>
                        <a:pt x="20615" y="17687"/>
                      </a:cubicBezTo>
                      <a:lnTo>
                        <a:pt x="16811" y="11585"/>
                      </a:lnTo>
                      <a:close/>
                    </a:path>
                  </a:pathLst>
                </a:custGeom>
                <a:solidFill>
                  <a:schemeClr val="accent3">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pSp>
            <p:nvGrpSpPr>
              <p:cNvPr id="35" name="Group 34362">
                <a:extLst>
                  <a:ext uri="{FF2B5EF4-FFF2-40B4-BE49-F238E27FC236}">
                    <a16:creationId xmlns:a16="http://schemas.microsoft.com/office/drawing/2014/main" id="{155EC188-14EC-2E4C-BA95-4C8746C5F190}"/>
                  </a:ext>
                </a:extLst>
              </p:cNvPr>
              <p:cNvGrpSpPr/>
              <p:nvPr/>
            </p:nvGrpSpPr>
            <p:grpSpPr>
              <a:xfrm>
                <a:off x="-1" y="238108"/>
                <a:ext cx="2663225" cy="2933383"/>
                <a:chOff x="0" y="0"/>
                <a:chExt cx="2663223" cy="2933382"/>
              </a:xfrm>
            </p:grpSpPr>
            <p:sp>
              <p:nvSpPr>
                <p:cNvPr id="36" name="Shape 34332">
                  <a:extLst>
                    <a:ext uri="{FF2B5EF4-FFF2-40B4-BE49-F238E27FC236}">
                      <a16:creationId xmlns:a16="http://schemas.microsoft.com/office/drawing/2014/main" id="{B3C76CFA-C46B-9F4B-8F75-59D617380D73}"/>
                    </a:ext>
                  </a:extLst>
                </p:cNvPr>
                <p:cNvSpPr/>
                <p:nvPr/>
              </p:nvSpPr>
              <p:spPr>
                <a:xfrm flipH="1">
                  <a:off x="696278" y="1953664"/>
                  <a:ext cx="518254" cy="518254"/>
                </a:xfrm>
                <a:custGeom>
                  <a:avLst/>
                  <a:gdLst/>
                  <a:ahLst/>
                  <a:cxnLst>
                    <a:cxn ang="0">
                      <a:pos x="wd2" y="hd2"/>
                    </a:cxn>
                    <a:cxn ang="5400000">
                      <a:pos x="wd2" y="hd2"/>
                    </a:cxn>
                    <a:cxn ang="10800000">
                      <a:pos x="wd2" y="hd2"/>
                    </a:cxn>
                    <a:cxn ang="16200000">
                      <a:pos x="wd2" y="hd2"/>
                    </a:cxn>
                  </a:cxnLst>
                  <a:rect l="0" t="0" r="r" b="b"/>
                  <a:pathLst>
                    <a:path w="21600" h="21600" extrusionOk="0">
                      <a:moveTo>
                        <a:pt x="18441" y="3164"/>
                      </a:moveTo>
                      <a:cubicBezTo>
                        <a:pt x="20395" y="5118"/>
                        <a:pt x="21600" y="7818"/>
                        <a:pt x="21600" y="10800"/>
                      </a:cubicBezTo>
                      <a:cubicBezTo>
                        <a:pt x="21600" y="13381"/>
                        <a:pt x="20658" y="15719"/>
                        <a:pt x="19147" y="17577"/>
                      </a:cubicBezTo>
                      <a:lnTo>
                        <a:pt x="4028" y="2458"/>
                      </a:lnTo>
                      <a:cubicBezTo>
                        <a:pt x="5886" y="947"/>
                        <a:pt x="8219" y="0"/>
                        <a:pt x="10800" y="0"/>
                      </a:cubicBezTo>
                      <a:cubicBezTo>
                        <a:pt x="13782" y="0"/>
                        <a:pt x="16486" y="1210"/>
                        <a:pt x="18441" y="3164"/>
                      </a:cubicBezTo>
                      <a:close/>
                      <a:moveTo>
                        <a:pt x="17577" y="19147"/>
                      </a:moveTo>
                      <a:cubicBezTo>
                        <a:pt x="15719" y="20657"/>
                        <a:pt x="13380" y="21600"/>
                        <a:pt x="10800" y="21600"/>
                      </a:cubicBezTo>
                      <a:cubicBezTo>
                        <a:pt x="4836" y="21600"/>
                        <a:pt x="0" y="16764"/>
                        <a:pt x="0" y="10800"/>
                      </a:cubicBezTo>
                      <a:cubicBezTo>
                        <a:pt x="0" y="8220"/>
                        <a:pt x="948" y="5885"/>
                        <a:pt x="2458" y="4028"/>
                      </a:cubicBezTo>
                      <a:lnTo>
                        <a:pt x="17577" y="19147"/>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7" name="Shape 34333">
                  <a:extLst>
                    <a:ext uri="{FF2B5EF4-FFF2-40B4-BE49-F238E27FC236}">
                      <a16:creationId xmlns:a16="http://schemas.microsoft.com/office/drawing/2014/main" id="{A2955760-F014-6847-8D85-26BFE6444AFC}"/>
                    </a:ext>
                  </a:extLst>
                </p:cNvPr>
                <p:cNvSpPr/>
                <p:nvPr/>
              </p:nvSpPr>
              <p:spPr>
                <a:xfrm rot="20640000">
                  <a:off x="1141281" y="2354421"/>
                  <a:ext cx="513013" cy="518298"/>
                </a:xfrm>
                <a:custGeom>
                  <a:avLst/>
                  <a:gdLst/>
                  <a:ahLst/>
                  <a:cxnLst>
                    <a:cxn ang="0">
                      <a:pos x="wd2" y="hd2"/>
                    </a:cxn>
                    <a:cxn ang="5400000">
                      <a:pos x="wd2" y="hd2"/>
                    </a:cxn>
                    <a:cxn ang="10800000">
                      <a:pos x="wd2" y="hd2"/>
                    </a:cxn>
                    <a:cxn ang="16200000">
                      <a:pos x="wd2" y="hd2"/>
                    </a:cxn>
                  </a:cxnLst>
                  <a:rect l="0" t="0" r="r" b="b"/>
                  <a:pathLst>
                    <a:path w="21600" h="20595" extrusionOk="0">
                      <a:moveTo>
                        <a:pt x="10800" y="0"/>
                      </a:moveTo>
                      <a:cubicBezTo>
                        <a:pt x="8008" y="0"/>
                        <a:pt x="5219" y="1008"/>
                        <a:pt x="3089" y="3018"/>
                      </a:cubicBezTo>
                      <a:cubicBezTo>
                        <a:pt x="1245" y="4758"/>
                        <a:pt x="248" y="6969"/>
                        <a:pt x="0" y="9240"/>
                      </a:cubicBezTo>
                      <a:lnTo>
                        <a:pt x="21600" y="9240"/>
                      </a:lnTo>
                      <a:cubicBezTo>
                        <a:pt x="21352" y="6969"/>
                        <a:pt x="20362" y="4758"/>
                        <a:pt x="18518" y="3018"/>
                      </a:cubicBezTo>
                      <a:cubicBezTo>
                        <a:pt x="16388" y="1008"/>
                        <a:pt x="13592" y="0"/>
                        <a:pt x="10800" y="0"/>
                      </a:cubicBezTo>
                      <a:close/>
                      <a:moveTo>
                        <a:pt x="0" y="11357"/>
                      </a:moveTo>
                      <a:cubicBezTo>
                        <a:pt x="248" y="13627"/>
                        <a:pt x="1246" y="15840"/>
                        <a:pt x="3089" y="17579"/>
                      </a:cubicBezTo>
                      <a:cubicBezTo>
                        <a:pt x="7349" y="21600"/>
                        <a:pt x="14258" y="21600"/>
                        <a:pt x="18518" y="17579"/>
                      </a:cubicBezTo>
                      <a:cubicBezTo>
                        <a:pt x="20361" y="15840"/>
                        <a:pt x="21352" y="13627"/>
                        <a:pt x="21600" y="11357"/>
                      </a:cubicBezTo>
                      <a:lnTo>
                        <a:pt x="0" y="11357"/>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8" name="Shape 34334">
                  <a:extLst>
                    <a:ext uri="{FF2B5EF4-FFF2-40B4-BE49-F238E27FC236}">
                      <a16:creationId xmlns:a16="http://schemas.microsoft.com/office/drawing/2014/main" id="{0294225B-BAE8-254C-BC55-368A16D1A94A}"/>
                    </a:ext>
                  </a:extLst>
                </p:cNvPr>
                <p:cNvSpPr/>
                <p:nvPr/>
              </p:nvSpPr>
              <p:spPr>
                <a:xfrm>
                  <a:off x="131574" y="2022602"/>
                  <a:ext cx="513013" cy="518297"/>
                </a:xfrm>
                <a:custGeom>
                  <a:avLst/>
                  <a:gdLst/>
                  <a:ahLst/>
                  <a:cxnLst>
                    <a:cxn ang="0">
                      <a:pos x="wd2" y="hd2"/>
                    </a:cxn>
                    <a:cxn ang="5400000">
                      <a:pos x="wd2" y="hd2"/>
                    </a:cxn>
                    <a:cxn ang="10800000">
                      <a:pos x="wd2" y="hd2"/>
                    </a:cxn>
                    <a:cxn ang="16200000">
                      <a:pos x="wd2" y="hd2"/>
                    </a:cxn>
                  </a:cxnLst>
                  <a:rect l="0" t="0" r="r" b="b"/>
                  <a:pathLst>
                    <a:path w="21600" h="20595" extrusionOk="0">
                      <a:moveTo>
                        <a:pt x="10800" y="0"/>
                      </a:moveTo>
                      <a:cubicBezTo>
                        <a:pt x="8008" y="0"/>
                        <a:pt x="5219" y="1008"/>
                        <a:pt x="3089" y="3018"/>
                      </a:cubicBezTo>
                      <a:cubicBezTo>
                        <a:pt x="1245" y="4758"/>
                        <a:pt x="248" y="6969"/>
                        <a:pt x="0" y="9240"/>
                      </a:cubicBezTo>
                      <a:lnTo>
                        <a:pt x="21600" y="9240"/>
                      </a:lnTo>
                      <a:cubicBezTo>
                        <a:pt x="21352" y="6969"/>
                        <a:pt x="20362" y="4758"/>
                        <a:pt x="18518" y="3018"/>
                      </a:cubicBezTo>
                      <a:cubicBezTo>
                        <a:pt x="16388" y="1008"/>
                        <a:pt x="13592" y="0"/>
                        <a:pt x="10800" y="0"/>
                      </a:cubicBezTo>
                      <a:close/>
                      <a:moveTo>
                        <a:pt x="0" y="11357"/>
                      </a:moveTo>
                      <a:cubicBezTo>
                        <a:pt x="248" y="13627"/>
                        <a:pt x="1246" y="15840"/>
                        <a:pt x="3089" y="17579"/>
                      </a:cubicBezTo>
                      <a:cubicBezTo>
                        <a:pt x="7349" y="21600"/>
                        <a:pt x="14258" y="21600"/>
                        <a:pt x="18518" y="17579"/>
                      </a:cubicBezTo>
                      <a:cubicBezTo>
                        <a:pt x="20361" y="15840"/>
                        <a:pt x="21352" y="13627"/>
                        <a:pt x="21600" y="11357"/>
                      </a:cubicBezTo>
                      <a:lnTo>
                        <a:pt x="0" y="11357"/>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9" name="Shape 34335">
                  <a:extLst>
                    <a:ext uri="{FF2B5EF4-FFF2-40B4-BE49-F238E27FC236}">
                      <a16:creationId xmlns:a16="http://schemas.microsoft.com/office/drawing/2014/main" id="{CDAB5E81-66EC-8A40-80F0-42F395035E41}"/>
                    </a:ext>
                  </a:extLst>
                </p:cNvPr>
                <p:cNvSpPr/>
                <p:nvPr/>
              </p:nvSpPr>
              <p:spPr>
                <a:xfrm rot="1500000">
                  <a:off x="2064723" y="2092901"/>
                  <a:ext cx="513013" cy="518298"/>
                </a:xfrm>
                <a:custGeom>
                  <a:avLst/>
                  <a:gdLst/>
                  <a:ahLst/>
                  <a:cxnLst>
                    <a:cxn ang="0">
                      <a:pos x="wd2" y="hd2"/>
                    </a:cxn>
                    <a:cxn ang="5400000">
                      <a:pos x="wd2" y="hd2"/>
                    </a:cxn>
                    <a:cxn ang="10800000">
                      <a:pos x="wd2" y="hd2"/>
                    </a:cxn>
                    <a:cxn ang="16200000">
                      <a:pos x="wd2" y="hd2"/>
                    </a:cxn>
                  </a:cxnLst>
                  <a:rect l="0" t="0" r="r" b="b"/>
                  <a:pathLst>
                    <a:path w="21600" h="20595" extrusionOk="0">
                      <a:moveTo>
                        <a:pt x="10800" y="0"/>
                      </a:moveTo>
                      <a:cubicBezTo>
                        <a:pt x="8008" y="0"/>
                        <a:pt x="5219" y="1008"/>
                        <a:pt x="3089" y="3018"/>
                      </a:cubicBezTo>
                      <a:cubicBezTo>
                        <a:pt x="1245" y="4758"/>
                        <a:pt x="248" y="6969"/>
                        <a:pt x="0" y="9240"/>
                      </a:cubicBezTo>
                      <a:lnTo>
                        <a:pt x="21600" y="9240"/>
                      </a:lnTo>
                      <a:cubicBezTo>
                        <a:pt x="21352" y="6969"/>
                        <a:pt x="20362" y="4758"/>
                        <a:pt x="18518" y="3018"/>
                      </a:cubicBezTo>
                      <a:cubicBezTo>
                        <a:pt x="16388" y="1008"/>
                        <a:pt x="13592" y="0"/>
                        <a:pt x="10800" y="0"/>
                      </a:cubicBezTo>
                      <a:close/>
                      <a:moveTo>
                        <a:pt x="0" y="11357"/>
                      </a:moveTo>
                      <a:cubicBezTo>
                        <a:pt x="248" y="13627"/>
                        <a:pt x="1246" y="15840"/>
                        <a:pt x="3089" y="17579"/>
                      </a:cubicBezTo>
                      <a:cubicBezTo>
                        <a:pt x="7349" y="21600"/>
                        <a:pt x="14258" y="21600"/>
                        <a:pt x="18518" y="17579"/>
                      </a:cubicBezTo>
                      <a:cubicBezTo>
                        <a:pt x="20361" y="15840"/>
                        <a:pt x="21352" y="13627"/>
                        <a:pt x="21600" y="11357"/>
                      </a:cubicBezTo>
                      <a:lnTo>
                        <a:pt x="0" y="11357"/>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nvGrpSpPr>
                <p:cNvPr id="40" name="Group 34338">
                  <a:extLst>
                    <a:ext uri="{FF2B5EF4-FFF2-40B4-BE49-F238E27FC236}">
                      <a16:creationId xmlns:a16="http://schemas.microsoft.com/office/drawing/2014/main" id="{9F7FBD4D-5F32-9F41-8F24-6E553DFBB831}"/>
                    </a:ext>
                  </a:extLst>
                </p:cNvPr>
                <p:cNvGrpSpPr/>
                <p:nvPr/>
              </p:nvGrpSpPr>
              <p:grpSpPr>
                <a:xfrm>
                  <a:off x="1363358" y="2023047"/>
                  <a:ext cx="595632" cy="356493"/>
                  <a:chOff x="0" y="0"/>
                  <a:chExt cx="595631" cy="356492"/>
                </a:xfrm>
              </p:grpSpPr>
              <p:sp>
                <p:nvSpPr>
                  <p:cNvPr id="64" name="Shape 34336">
                    <a:extLst>
                      <a:ext uri="{FF2B5EF4-FFF2-40B4-BE49-F238E27FC236}">
                        <a16:creationId xmlns:a16="http://schemas.microsoft.com/office/drawing/2014/main" id="{D13608E9-5608-1A44-AD2B-11AC4A7B4497}"/>
                      </a:ext>
                    </a:extLst>
                  </p:cNvPr>
                  <p:cNvSpPr/>
                  <p:nvPr/>
                </p:nvSpPr>
                <p:spPr>
                  <a:xfrm>
                    <a:off x="0" y="126733"/>
                    <a:ext cx="595632" cy="229760"/>
                  </a:xfrm>
                  <a:custGeom>
                    <a:avLst/>
                    <a:gdLst/>
                    <a:ahLst/>
                    <a:cxnLst>
                      <a:cxn ang="0">
                        <a:pos x="wd2" y="hd2"/>
                      </a:cxn>
                      <a:cxn ang="5400000">
                        <a:pos x="wd2" y="hd2"/>
                      </a:cxn>
                      <a:cxn ang="10800000">
                        <a:pos x="wd2" y="hd2"/>
                      </a:cxn>
                      <a:cxn ang="16200000">
                        <a:pos x="wd2" y="hd2"/>
                      </a:cxn>
                    </a:cxnLst>
                    <a:rect l="0" t="0" r="r" b="b"/>
                    <a:pathLst>
                      <a:path w="21590" h="21547" extrusionOk="0">
                        <a:moveTo>
                          <a:pt x="0" y="0"/>
                        </a:moveTo>
                        <a:cubicBezTo>
                          <a:pt x="19" y="1113"/>
                          <a:pt x="26" y="2220"/>
                          <a:pt x="24" y="3330"/>
                        </a:cubicBezTo>
                        <a:cubicBezTo>
                          <a:pt x="22" y="4268"/>
                          <a:pt x="12" y="5206"/>
                          <a:pt x="6" y="6144"/>
                        </a:cubicBezTo>
                        <a:cubicBezTo>
                          <a:pt x="-5" y="7816"/>
                          <a:pt x="-5" y="9522"/>
                          <a:pt x="223" y="11104"/>
                        </a:cubicBezTo>
                        <a:cubicBezTo>
                          <a:pt x="334" y="11872"/>
                          <a:pt x="496" y="12584"/>
                          <a:pt x="696" y="13219"/>
                        </a:cubicBezTo>
                        <a:cubicBezTo>
                          <a:pt x="1161" y="14698"/>
                          <a:pt x="1806" y="15686"/>
                          <a:pt x="2458" y="16564"/>
                        </a:cubicBezTo>
                        <a:cubicBezTo>
                          <a:pt x="4893" y="19844"/>
                          <a:pt x="7832" y="21600"/>
                          <a:pt x="10747" y="21540"/>
                        </a:cubicBezTo>
                        <a:lnTo>
                          <a:pt x="10747" y="21547"/>
                        </a:lnTo>
                        <a:cubicBezTo>
                          <a:pt x="10755" y="21547"/>
                          <a:pt x="10763" y="21547"/>
                          <a:pt x="10771" y="21547"/>
                        </a:cubicBezTo>
                        <a:cubicBezTo>
                          <a:pt x="10779" y="21547"/>
                          <a:pt x="10787" y="21547"/>
                          <a:pt x="10795" y="21547"/>
                        </a:cubicBezTo>
                        <a:cubicBezTo>
                          <a:pt x="10803" y="21547"/>
                          <a:pt x="10811" y="21547"/>
                          <a:pt x="10819" y="21547"/>
                        </a:cubicBezTo>
                        <a:cubicBezTo>
                          <a:pt x="10827" y="21547"/>
                          <a:pt x="10835" y="21547"/>
                          <a:pt x="10843" y="21547"/>
                        </a:cubicBezTo>
                        <a:lnTo>
                          <a:pt x="10843" y="21540"/>
                        </a:lnTo>
                        <a:cubicBezTo>
                          <a:pt x="13758" y="21600"/>
                          <a:pt x="16697" y="19844"/>
                          <a:pt x="19132" y="16564"/>
                        </a:cubicBezTo>
                        <a:cubicBezTo>
                          <a:pt x="19784" y="15686"/>
                          <a:pt x="20429" y="14698"/>
                          <a:pt x="20894" y="13219"/>
                        </a:cubicBezTo>
                        <a:cubicBezTo>
                          <a:pt x="21094" y="12584"/>
                          <a:pt x="21256" y="11872"/>
                          <a:pt x="21367" y="11104"/>
                        </a:cubicBezTo>
                        <a:cubicBezTo>
                          <a:pt x="21595" y="9522"/>
                          <a:pt x="21595" y="7816"/>
                          <a:pt x="21584" y="6144"/>
                        </a:cubicBezTo>
                        <a:cubicBezTo>
                          <a:pt x="21578" y="5206"/>
                          <a:pt x="21568" y="4268"/>
                          <a:pt x="21566" y="3330"/>
                        </a:cubicBezTo>
                        <a:cubicBezTo>
                          <a:pt x="21564" y="2220"/>
                          <a:pt x="21571" y="1113"/>
                          <a:pt x="21590" y="0"/>
                        </a:cubicBezTo>
                        <a:cubicBezTo>
                          <a:pt x="21581" y="262"/>
                          <a:pt x="21555" y="515"/>
                          <a:pt x="21533" y="769"/>
                        </a:cubicBezTo>
                        <a:cubicBezTo>
                          <a:pt x="21463" y="2130"/>
                          <a:pt x="21199" y="3373"/>
                          <a:pt x="20808" y="4522"/>
                        </a:cubicBezTo>
                        <a:cubicBezTo>
                          <a:pt x="20266" y="6116"/>
                          <a:pt x="19501" y="7593"/>
                          <a:pt x="18585" y="8736"/>
                        </a:cubicBezTo>
                        <a:cubicBezTo>
                          <a:pt x="17735" y="9796"/>
                          <a:pt x="16788" y="10568"/>
                          <a:pt x="15788" y="11127"/>
                        </a:cubicBezTo>
                        <a:cubicBezTo>
                          <a:pt x="14210" y="12010"/>
                          <a:pt x="12497" y="12350"/>
                          <a:pt x="10795" y="12350"/>
                        </a:cubicBezTo>
                        <a:cubicBezTo>
                          <a:pt x="9250" y="12350"/>
                          <a:pt x="7696" y="12062"/>
                          <a:pt x="6242" y="11350"/>
                        </a:cubicBezTo>
                        <a:cubicBezTo>
                          <a:pt x="5754" y="11129"/>
                          <a:pt x="5273" y="10858"/>
                          <a:pt x="4803" y="10481"/>
                        </a:cubicBezTo>
                        <a:cubicBezTo>
                          <a:pt x="4170" y="10008"/>
                          <a:pt x="3567" y="9436"/>
                          <a:pt x="3005" y="8736"/>
                        </a:cubicBezTo>
                        <a:cubicBezTo>
                          <a:pt x="2089" y="7593"/>
                          <a:pt x="1324" y="6116"/>
                          <a:pt x="782" y="4522"/>
                        </a:cubicBezTo>
                        <a:cubicBezTo>
                          <a:pt x="385" y="3356"/>
                          <a:pt x="122" y="2092"/>
                          <a:pt x="57" y="707"/>
                        </a:cubicBezTo>
                        <a:cubicBezTo>
                          <a:pt x="37" y="473"/>
                          <a:pt x="9" y="242"/>
                          <a:pt x="0" y="0"/>
                        </a:cubicBezTo>
                        <a:close/>
                      </a:path>
                    </a:pathLst>
                  </a:custGeom>
                  <a:solidFill>
                    <a:schemeClr val="accent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5" name="Shape 34337">
                    <a:extLst>
                      <a:ext uri="{FF2B5EF4-FFF2-40B4-BE49-F238E27FC236}">
                        <a16:creationId xmlns:a16="http://schemas.microsoft.com/office/drawing/2014/main" id="{CA197712-572B-0547-A96E-FF2621BB0EE2}"/>
                      </a:ext>
                    </a:extLst>
                  </p:cNvPr>
                  <p:cNvSpPr/>
                  <p:nvPr/>
                </p:nvSpPr>
                <p:spPr>
                  <a:xfrm>
                    <a:off x="727" y="0"/>
                    <a:ext cx="594155" cy="261080"/>
                  </a:xfrm>
                  <a:custGeom>
                    <a:avLst/>
                    <a:gdLst/>
                    <a:ahLst/>
                    <a:cxnLst>
                      <a:cxn ang="0">
                        <a:pos x="wd2" y="hd2"/>
                      </a:cxn>
                      <a:cxn ang="5400000">
                        <a:pos x="wd2" y="hd2"/>
                      </a:cxn>
                      <a:cxn ang="10800000">
                        <a:pos x="wd2" y="hd2"/>
                      </a:cxn>
                      <a:cxn ang="16200000">
                        <a:pos x="wd2" y="hd2"/>
                      </a:cxn>
                    </a:cxnLst>
                    <a:rect l="0" t="0" r="r" b="b"/>
                    <a:pathLst>
                      <a:path w="21513" h="21598" extrusionOk="0">
                        <a:moveTo>
                          <a:pt x="11453" y="1"/>
                        </a:moveTo>
                        <a:lnTo>
                          <a:pt x="10464" y="21560"/>
                        </a:lnTo>
                        <a:cubicBezTo>
                          <a:pt x="10565" y="21562"/>
                          <a:pt x="10664" y="21598"/>
                          <a:pt x="10765" y="21598"/>
                        </a:cubicBezTo>
                        <a:cubicBezTo>
                          <a:pt x="13542" y="21598"/>
                          <a:pt x="16353" y="20831"/>
                          <a:pt x="18542" y="18420"/>
                        </a:cubicBezTo>
                        <a:cubicBezTo>
                          <a:pt x="19457" y="17412"/>
                          <a:pt x="20213" y="16111"/>
                          <a:pt x="20755" y="14705"/>
                        </a:cubicBezTo>
                        <a:cubicBezTo>
                          <a:pt x="21245" y="13431"/>
                          <a:pt x="21557" y="12037"/>
                          <a:pt x="21509" y="10455"/>
                        </a:cubicBezTo>
                        <a:cubicBezTo>
                          <a:pt x="21456" y="8739"/>
                          <a:pt x="21018" y="7406"/>
                          <a:pt x="20470" y="6243"/>
                        </a:cubicBezTo>
                        <a:cubicBezTo>
                          <a:pt x="19908" y="5051"/>
                          <a:pt x="19211" y="3929"/>
                          <a:pt x="18442" y="3064"/>
                        </a:cubicBezTo>
                        <a:cubicBezTo>
                          <a:pt x="16432" y="803"/>
                          <a:pt x="14025" y="129"/>
                          <a:pt x="11620" y="1"/>
                        </a:cubicBezTo>
                        <a:cubicBezTo>
                          <a:pt x="11564" y="-2"/>
                          <a:pt x="11508" y="3"/>
                          <a:pt x="11453" y="1"/>
                        </a:cubicBezTo>
                        <a:close/>
                        <a:moveTo>
                          <a:pt x="9458" y="78"/>
                        </a:moveTo>
                        <a:cubicBezTo>
                          <a:pt x="7186" y="249"/>
                          <a:pt x="4941" y="957"/>
                          <a:pt x="3072" y="3064"/>
                        </a:cubicBezTo>
                        <a:cubicBezTo>
                          <a:pt x="2304" y="3931"/>
                          <a:pt x="1606" y="5051"/>
                          <a:pt x="1044" y="6243"/>
                        </a:cubicBezTo>
                        <a:cubicBezTo>
                          <a:pt x="496" y="7406"/>
                          <a:pt x="57" y="8739"/>
                          <a:pt x="5" y="10455"/>
                        </a:cubicBezTo>
                        <a:cubicBezTo>
                          <a:pt x="-43" y="12037"/>
                          <a:pt x="269" y="13431"/>
                          <a:pt x="759" y="14705"/>
                        </a:cubicBezTo>
                        <a:cubicBezTo>
                          <a:pt x="1301" y="16112"/>
                          <a:pt x="2057" y="17412"/>
                          <a:pt x="2972" y="18420"/>
                        </a:cubicBezTo>
                        <a:cubicBezTo>
                          <a:pt x="4529" y="20135"/>
                          <a:pt x="6433" y="20845"/>
                          <a:pt x="8385" y="21215"/>
                        </a:cubicBezTo>
                        <a:lnTo>
                          <a:pt x="9458" y="78"/>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pSp>
              <p:nvGrpSpPr>
                <p:cNvPr id="41" name="Group 34341">
                  <a:extLst>
                    <a:ext uri="{FF2B5EF4-FFF2-40B4-BE49-F238E27FC236}">
                      <a16:creationId xmlns:a16="http://schemas.microsoft.com/office/drawing/2014/main" id="{BA68C83A-2FC8-664D-B964-A63C5794D17A}"/>
                    </a:ext>
                  </a:extLst>
                </p:cNvPr>
                <p:cNvGrpSpPr/>
                <p:nvPr/>
              </p:nvGrpSpPr>
              <p:grpSpPr>
                <a:xfrm>
                  <a:off x="1581793" y="2377920"/>
                  <a:ext cx="673118" cy="514850"/>
                  <a:chOff x="0" y="0"/>
                  <a:chExt cx="673116" cy="514849"/>
                </a:xfrm>
              </p:grpSpPr>
              <p:sp>
                <p:nvSpPr>
                  <p:cNvPr id="62" name="Shape 34339">
                    <a:extLst>
                      <a:ext uri="{FF2B5EF4-FFF2-40B4-BE49-F238E27FC236}">
                        <a16:creationId xmlns:a16="http://schemas.microsoft.com/office/drawing/2014/main" id="{8EA057DF-8296-4942-89E4-1E2D51137674}"/>
                      </a:ext>
                    </a:extLst>
                  </p:cNvPr>
                  <p:cNvSpPr/>
                  <p:nvPr/>
                </p:nvSpPr>
                <p:spPr>
                  <a:xfrm rot="20580000" flipH="1">
                    <a:off x="56910" y="203036"/>
                    <a:ext cx="595633" cy="229761"/>
                  </a:xfrm>
                  <a:custGeom>
                    <a:avLst/>
                    <a:gdLst/>
                    <a:ahLst/>
                    <a:cxnLst>
                      <a:cxn ang="0">
                        <a:pos x="wd2" y="hd2"/>
                      </a:cxn>
                      <a:cxn ang="5400000">
                        <a:pos x="wd2" y="hd2"/>
                      </a:cxn>
                      <a:cxn ang="10800000">
                        <a:pos x="wd2" y="hd2"/>
                      </a:cxn>
                      <a:cxn ang="16200000">
                        <a:pos x="wd2" y="hd2"/>
                      </a:cxn>
                    </a:cxnLst>
                    <a:rect l="0" t="0" r="r" b="b"/>
                    <a:pathLst>
                      <a:path w="21590" h="21547" extrusionOk="0">
                        <a:moveTo>
                          <a:pt x="0" y="0"/>
                        </a:moveTo>
                        <a:cubicBezTo>
                          <a:pt x="19" y="1113"/>
                          <a:pt x="26" y="2220"/>
                          <a:pt x="24" y="3330"/>
                        </a:cubicBezTo>
                        <a:cubicBezTo>
                          <a:pt x="22" y="4268"/>
                          <a:pt x="12" y="5206"/>
                          <a:pt x="6" y="6144"/>
                        </a:cubicBezTo>
                        <a:cubicBezTo>
                          <a:pt x="-5" y="7816"/>
                          <a:pt x="-5" y="9522"/>
                          <a:pt x="223" y="11104"/>
                        </a:cubicBezTo>
                        <a:cubicBezTo>
                          <a:pt x="334" y="11872"/>
                          <a:pt x="496" y="12584"/>
                          <a:pt x="696" y="13219"/>
                        </a:cubicBezTo>
                        <a:cubicBezTo>
                          <a:pt x="1161" y="14698"/>
                          <a:pt x="1806" y="15686"/>
                          <a:pt x="2458" y="16564"/>
                        </a:cubicBezTo>
                        <a:cubicBezTo>
                          <a:pt x="4893" y="19844"/>
                          <a:pt x="7832" y="21600"/>
                          <a:pt x="10747" y="21540"/>
                        </a:cubicBezTo>
                        <a:lnTo>
                          <a:pt x="10747" y="21547"/>
                        </a:lnTo>
                        <a:cubicBezTo>
                          <a:pt x="10755" y="21547"/>
                          <a:pt x="10763" y="21547"/>
                          <a:pt x="10771" y="21547"/>
                        </a:cubicBezTo>
                        <a:cubicBezTo>
                          <a:pt x="10779" y="21547"/>
                          <a:pt x="10787" y="21547"/>
                          <a:pt x="10795" y="21547"/>
                        </a:cubicBezTo>
                        <a:cubicBezTo>
                          <a:pt x="10803" y="21547"/>
                          <a:pt x="10811" y="21547"/>
                          <a:pt x="10819" y="21547"/>
                        </a:cubicBezTo>
                        <a:cubicBezTo>
                          <a:pt x="10827" y="21547"/>
                          <a:pt x="10835" y="21547"/>
                          <a:pt x="10843" y="21547"/>
                        </a:cubicBezTo>
                        <a:lnTo>
                          <a:pt x="10843" y="21540"/>
                        </a:lnTo>
                        <a:cubicBezTo>
                          <a:pt x="13758" y="21600"/>
                          <a:pt x="16697" y="19844"/>
                          <a:pt x="19132" y="16564"/>
                        </a:cubicBezTo>
                        <a:cubicBezTo>
                          <a:pt x="19784" y="15686"/>
                          <a:pt x="20429" y="14698"/>
                          <a:pt x="20894" y="13219"/>
                        </a:cubicBezTo>
                        <a:cubicBezTo>
                          <a:pt x="21094" y="12584"/>
                          <a:pt x="21256" y="11872"/>
                          <a:pt x="21367" y="11104"/>
                        </a:cubicBezTo>
                        <a:cubicBezTo>
                          <a:pt x="21595" y="9522"/>
                          <a:pt x="21595" y="7816"/>
                          <a:pt x="21584" y="6144"/>
                        </a:cubicBezTo>
                        <a:cubicBezTo>
                          <a:pt x="21578" y="5206"/>
                          <a:pt x="21568" y="4268"/>
                          <a:pt x="21566" y="3330"/>
                        </a:cubicBezTo>
                        <a:cubicBezTo>
                          <a:pt x="21564" y="2220"/>
                          <a:pt x="21571" y="1113"/>
                          <a:pt x="21590" y="0"/>
                        </a:cubicBezTo>
                        <a:cubicBezTo>
                          <a:pt x="21581" y="262"/>
                          <a:pt x="21555" y="515"/>
                          <a:pt x="21533" y="769"/>
                        </a:cubicBezTo>
                        <a:cubicBezTo>
                          <a:pt x="21463" y="2130"/>
                          <a:pt x="21199" y="3373"/>
                          <a:pt x="20808" y="4522"/>
                        </a:cubicBezTo>
                        <a:cubicBezTo>
                          <a:pt x="20266" y="6116"/>
                          <a:pt x="19501" y="7593"/>
                          <a:pt x="18585" y="8736"/>
                        </a:cubicBezTo>
                        <a:cubicBezTo>
                          <a:pt x="17735" y="9796"/>
                          <a:pt x="16788" y="10568"/>
                          <a:pt x="15788" y="11127"/>
                        </a:cubicBezTo>
                        <a:cubicBezTo>
                          <a:pt x="14210" y="12010"/>
                          <a:pt x="12497" y="12350"/>
                          <a:pt x="10795" y="12350"/>
                        </a:cubicBezTo>
                        <a:cubicBezTo>
                          <a:pt x="9250" y="12350"/>
                          <a:pt x="7696" y="12062"/>
                          <a:pt x="6242" y="11350"/>
                        </a:cubicBezTo>
                        <a:cubicBezTo>
                          <a:pt x="5754" y="11129"/>
                          <a:pt x="5273" y="10858"/>
                          <a:pt x="4803" y="10481"/>
                        </a:cubicBezTo>
                        <a:cubicBezTo>
                          <a:pt x="4170" y="10008"/>
                          <a:pt x="3567" y="9436"/>
                          <a:pt x="3005" y="8736"/>
                        </a:cubicBezTo>
                        <a:cubicBezTo>
                          <a:pt x="2089" y="7593"/>
                          <a:pt x="1324" y="6116"/>
                          <a:pt x="782" y="4522"/>
                        </a:cubicBezTo>
                        <a:cubicBezTo>
                          <a:pt x="385" y="3356"/>
                          <a:pt x="122" y="2092"/>
                          <a:pt x="57" y="707"/>
                        </a:cubicBezTo>
                        <a:cubicBezTo>
                          <a:pt x="37" y="473"/>
                          <a:pt x="9" y="242"/>
                          <a:pt x="0" y="0"/>
                        </a:cubicBezTo>
                        <a:close/>
                      </a:path>
                    </a:pathLst>
                  </a:custGeom>
                  <a:solidFill>
                    <a:schemeClr val="accent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3" name="Shape 34340">
                    <a:extLst>
                      <a:ext uri="{FF2B5EF4-FFF2-40B4-BE49-F238E27FC236}">
                        <a16:creationId xmlns:a16="http://schemas.microsoft.com/office/drawing/2014/main" id="{97D9D8A3-5011-924E-A8F4-4994CD94F86B}"/>
                      </a:ext>
                    </a:extLst>
                  </p:cNvPr>
                  <p:cNvSpPr/>
                  <p:nvPr/>
                </p:nvSpPr>
                <p:spPr>
                  <a:xfrm rot="20580000" flipH="1">
                    <a:off x="25185" y="81153"/>
                    <a:ext cx="594155" cy="261080"/>
                  </a:xfrm>
                  <a:custGeom>
                    <a:avLst/>
                    <a:gdLst/>
                    <a:ahLst/>
                    <a:cxnLst>
                      <a:cxn ang="0">
                        <a:pos x="wd2" y="hd2"/>
                      </a:cxn>
                      <a:cxn ang="5400000">
                        <a:pos x="wd2" y="hd2"/>
                      </a:cxn>
                      <a:cxn ang="10800000">
                        <a:pos x="wd2" y="hd2"/>
                      </a:cxn>
                      <a:cxn ang="16200000">
                        <a:pos x="wd2" y="hd2"/>
                      </a:cxn>
                    </a:cxnLst>
                    <a:rect l="0" t="0" r="r" b="b"/>
                    <a:pathLst>
                      <a:path w="21513" h="21598" extrusionOk="0">
                        <a:moveTo>
                          <a:pt x="11453" y="1"/>
                        </a:moveTo>
                        <a:lnTo>
                          <a:pt x="10464" y="21560"/>
                        </a:lnTo>
                        <a:cubicBezTo>
                          <a:pt x="10565" y="21562"/>
                          <a:pt x="10664" y="21598"/>
                          <a:pt x="10765" y="21598"/>
                        </a:cubicBezTo>
                        <a:cubicBezTo>
                          <a:pt x="13542" y="21598"/>
                          <a:pt x="16353" y="20831"/>
                          <a:pt x="18542" y="18420"/>
                        </a:cubicBezTo>
                        <a:cubicBezTo>
                          <a:pt x="19457" y="17412"/>
                          <a:pt x="20213" y="16111"/>
                          <a:pt x="20755" y="14705"/>
                        </a:cubicBezTo>
                        <a:cubicBezTo>
                          <a:pt x="21245" y="13431"/>
                          <a:pt x="21557" y="12037"/>
                          <a:pt x="21509" y="10455"/>
                        </a:cubicBezTo>
                        <a:cubicBezTo>
                          <a:pt x="21456" y="8739"/>
                          <a:pt x="21018" y="7406"/>
                          <a:pt x="20470" y="6243"/>
                        </a:cubicBezTo>
                        <a:cubicBezTo>
                          <a:pt x="19908" y="5051"/>
                          <a:pt x="19211" y="3929"/>
                          <a:pt x="18442" y="3064"/>
                        </a:cubicBezTo>
                        <a:cubicBezTo>
                          <a:pt x="16432" y="803"/>
                          <a:pt x="14025" y="129"/>
                          <a:pt x="11620" y="1"/>
                        </a:cubicBezTo>
                        <a:cubicBezTo>
                          <a:pt x="11564" y="-2"/>
                          <a:pt x="11508" y="3"/>
                          <a:pt x="11453" y="1"/>
                        </a:cubicBezTo>
                        <a:close/>
                        <a:moveTo>
                          <a:pt x="9458" y="78"/>
                        </a:moveTo>
                        <a:cubicBezTo>
                          <a:pt x="7186" y="249"/>
                          <a:pt x="4941" y="957"/>
                          <a:pt x="3072" y="3064"/>
                        </a:cubicBezTo>
                        <a:cubicBezTo>
                          <a:pt x="2304" y="3931"/>
                          <a:pt x="1606" y="5051"/>
                          <a:pt x="1044" y="6243"/>
                        </a:cubicBezTo>
                        <a:cubicBezTo>
                          <a:pt x="496" y="7406"/>
                          <a:pt x="57" y="8739"/>
                          <a:pt x="5" y="10455"/>
                        </a:cubicBezTo>
                        <a:cubicBezTo>
                          <a:pt x="-43" y="12037"/>
                          <a:pt x="269" y="13431"/>
                          <a:pt x="759" y="14705"/>
                        </a:cubicBezTo>
                        <a:cubicBezTo>
                          <a:pt x="1301" y="16112"/>
                          <a:pt x="2057" y="17412"/>
                          <a:pt x="2972" y="18420"/>
                        </a:cubicBezTo>
                        <a:cubicBezTo>
                          <a:pt x="4529" y="20135"/>
                          <a:pt x="6433" y="20845"/>
                          <a:pt x="8385" y="21215"/>
                        </a:cubicBezTo>
                        <a:lnTo>
                          <a:pt x="9458" y="78"/>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pSp>
              <p:nvGrpSpPr>
                <p:cNvPr id="42" name="Group 34344">
                  <a:extLst>
                    <a:ext uri="{FF2B5EF4-FFF2-40B4-BE49-F238E27FC236}">
                      <a16:creationId xmlns:a16="http://schemas.microsoft.com/office/drawing/2014/main" id="{C16A2339-6F2C-2B45-8CB3-0349D3EE0C90}"/>
                    </a:ext>
                  </a:extLst>
                </p:cNvPr>
                <p:cNvGrpSpPr/>
                <p:nvPr/>
              </p:nvGrpSpPr>
              <p:grpSpPr>
                <a:xfrm>
                  <a:off x="508260" y="2420286"/>
                  <a:ext cx="656002" cy="472391"/>
                  <a:chOff x="0" y="0"/>
                  <a:chExt cx="656001" cy="472390"/>
                </a:xfrm>
              </p:grpSpPr>
              <p:sp>
                <p:nvSpPr>
                  <p:cNvPr id="60" name="Shape 34342">
                    <a:extLst>
                      <a:ext uri="{FF2B5EF4-FFF2-40B4-BE49-F238E27FC236}">
                        <a16:creationId xmlns:a16="http://schemas.microsoft.com/office/drawing/2014/main" id="{3E39BE85-E569-C444-AA76-202CFC21CA9A}"/>
                      </a:ext>
                    </a:extLst>
                  </p:cNvPr>
                  <p:cNvSpPr/>
                  <p:nvPr/>
                </p:nvSpPr>
                <p:spPr>
                  <a:xfrm rot="720000">
                    <a:off x="17376" y="183221"/>
                    <a:ext cx="595633" cy="229761"/>
                  </a:xfrm>
                  <a:custGeom>
                    <a:avLst/>
                    <a:gdLst/>
                    <a:ahLst/>
                    <a:cxnLst>
                      <a:cxn ang="0">
                        <a:pos x="wd2" y="hd2"/>
                      </a:cxn>
                      <a:cxn ang="5400000">
                        <a:pos x="wd2" y="hd2"/>
                      </a:cxn>
                      <a:cxn ang="10800000">
                        <a:pos x="wd2" y="hd2"/>
                      </a:cxn>
                      <a:cxn ang="16200000">
                        <a:pos x="wd2" y="hd2"/>
                      </a:cxn>
                    </a:cxnLst>
                    <a:rect l="0" t="0" r="r" b="b"/>
                    <a:pathLst>
                      <a:path w="21590" h="21547" extrusionOk="0">
                        <a:moveTo>
                          <a:pt x="0" y="0"/>
                        </a:moveTo>
                        <a:cubicBezTo>
                          <a:pt x="19" y="1113"/>
                          <a:pt x="26" y="2220"/>
                          <a:pt x="24" y="3330"/>
                        </a:cubicBezTo>
                        <a:cubicBezTo>
                          <a:pt x="22" y="4268"/>
                          <a:pt x="12" y="5206"/>
                          <a:pt x="6" y="6144"/>
                        </a:cubicBezTo>
                        <a:cubicBezTo>
                          <a:pt x="-5" y="7816"/>
                          <a:pt x="-5" y="9522"/>
                          <a:pt x="223" y="11104"/>
                        </a:cubicBezTo>
                        <a:cubicBezTo>
                          <a:pt x="334" y="11872"/>
                          <a:pt x="496" y="12584"/>
                          <a:pt x="696" y="13219"/>
                        </a:cubicBezTo>
                        <a:cubicBezTo>
                          <a:pt x="1161" y="14698"/>
                          <a:pt x="1806" y="15686"/>
                          <a:pt x="2458" y="16564"/>
                        </a:cubicBezTo>
                        <a:cubicBezTo>
                          <a:pt x="4893" y="19844"/>
                          <a:pt x="7832" y="21600"/>
                          <a:pt x="10747" y="21540"/>
                        </a:cubicBezTo>
                        <a:lnTo>
                          <a:pt x="10747" y="21547"/>
                        </a:lnTo>
                        <a:cubicBezTo>
                          <a:pt x="10755" y="21547"/>
                          <a:pt x="10763" y="21547"/>
                          <a:pt x="10771" y="21547"/>
                        </a:cubicBezTo>
                        <a:cubicBezTo>
                          <a:pt x="10779" y="21547"/>
                          <a:pt x="10787" y="21547"/>
                          <a:pt x="10795" y="21547"/>
                        </a:cubicBezTo>
                        <a:cubicBezTo>
                          <a:pt x="10803" y="21547"/>
                          <a:pt x="10811" y="21547"/>
                          <a:pt x="10819" y="21547"/>
                        </a:cubicBezTo>
                        <a:cubicBezTo>
                          <a:pt x="10827" y="21547"/>
                          <a:pt x="10835" y="21547"/>
                          <a:pt x="10843" y="21547"/>
                        </a:cubicBezTo>
                        <a:lnTo>
                          <a:pt x="10843" y="21540"/>
                        </a:lnTo>
                        <a:cubicBezTo>
                          <a:pt x="13758" y="21600"/>
                          <a:pt x="16697" y="19844"/>
                          <a:pt x="19132" y="16564"/>
                        </a:cubicBezTo>
                        <a:cubicBezTo>
                          <a:pt x="19784" y="15686"/>
                          <a:pt x="20429" y="14698"/>
                          <a:pt x="20894" y="13219"/>
                        </a:cubicBezTo>
                        <a:cubicBezTo>
                          <a:pt x="21094" y="12584"/>
                          <a:pt x="21256" y="11872"/>
                          <a:pt x="21367" y="11104"/>
                        </a:cubicBezTo>
                        <a:cubicBezTo>
                          <a:pt x="21595" y="9522"/>
                          <a:pt x="21595" y="7816"/>
                          <a:pt x="21584" y="6144"/>
                        </a:cubicBezTo>
                        <a:cubicBezTo>
                          <a:pt x="21578" y="5206"/>
                          <a:pt x="21568" y="4268"/>
                          <a:pt x="21566" y="3330"/>
                        </a:cubicBezTo>
                        <a:cubicBezTo>
                          <a:pt x="21564" y="2220"/>
                          <a:pt x="21571" y="1113"/>
                          <a:pt x="21590" y="0"/>
                        </a:cubicBezTo>
                        <a:cubicBezTo>
                          <a:pt x="21581" y="262"/>
                          <a:pt x="21555" y="515"/>
                          <a:pt x="21533" y="769"/>
                        </a:cubicBezTo>
                        <a:cubicBezTo>
                          <a:pt x="21463" y="2130"/>
                          <a:pt x="21199" y="3373"/>
                          <a:pt x="20808" y="4522"/>
                        </a:cubicBezTo>
                        <a:cubicBezTo>
                          <a:pt x="20266" y="6116"/>
                          <a:pt x="19501" y="7593"/>
                          <a:pt x="18585" y="8736"/>
                        </a:cubicBezTo>
                        <a:cubicBezTo>
                          <a:pt x="17735" y="9796"/>
                          <a:pt x="16788" y="10568"/>
                          <a:pt x="15788" y="11127"/>
                        </a:cubicBezTo>
                        <a:cubicBezTo>
                          <a:pt x="14210" y="12010"/>
                          <a:pt x="12497" y="12350"/>
                          <a:pt x="10795" y="12350"/>
                        </a:cubicBezTo>
                        <a:cubicBezTo>
                          <a:pt x="9250" y="12350"/>
                          <a:pt x="7696" y="12062"/>
                          <a:pt x="6242" y="11350"/>
                        </a:cubicBezTo>
                        <a:cubicBezTo>
                          <a:pt x="5754" y="11129"/>
                          <a:pt x="5273" y="10858"/>
                          <a:pt x="4803" y="10481"/>
                        </a:cubicBezTo>
                        <a:cubicBezTo>
                          <a:pt x="4170" y="10008"/>
                          <a:pt x="3567" y="9436"/>
                          <a:pt x="3005" y="8736"/>
                        </a:cubicBezTo>
                        <a:cubicBezTo>
                          <a:pt x="2089" y="7593"/>
                          <a:pt x="1324" y="6116"/>
                          <a:pt x="782" y="4522"/>
                        </a:cubicBezTo>
                        <a:cubicBezTo>
                          <a:pt x="385" y="3356"/>
                          <a:pt x="122" y="2092"/>
                          <a:pt x="57" y="707"/>
                        </a:cubicBezTo>
                        <a:cubicBezTo>
                          <a:pt x="37" y="473"/>
                          <a:pt x="9" y="242"/>
                          <a:pt x="0" y="0"/>
                        </a:cubicBezTo>
                        <a:close/>
                      </a:path>
                    </a:pathLst>
                  </a:custGeom>
                  <a:solidFill>
                    <a:schemeClr val="accent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1" name="Shape 34343">
                    <a:extLst>
                      <a:ext uri="{FF2B5EF4-FFF2-40B4-BE49-F238E27FC236}">
                        <a16:creationId xmlns:a16="http://schemas.microsoft.com/office/drawing/2014/main" id="{E1D618B5-AB19-C046-949A-012AFDE9B472}"/>
                      </a:ext>
                    </a:extLst>
                  </p:cNvPr>
                  <p:cNvSpPr/>
                  <p:nvPr/>
                </p:nvSpPr>
                <p:spPr>
                  <a:xfrm rot="720000">
                    <a:off x="41197" y="58913"/>
                    <a:ext cx="594156" cy="261080"/>
                  </a:xfrm>
                  <a:custGeom>
                    <a:avLst/>
                    <a:gdLst/>
                    <a:ahLst/>
                    <a:cxnLst>
                      <a:cxn ang="0">
                        <a:pos x="wd2" y="hd2"/>
                      </a:cxn>
                      <a:cxn ang="5400000">
                        <a:pos x="wd2" y="hd2"/>
                      </a:cxn>
                      <a:cxn ang="10800000">
                        <a:pos x="wd2" y="hd2"/>
                      </a:cxn>
                      <a:cxn ang="16200000">
                        <a:pos x="wd2" y="hd2"/>
                      </a:cxn>
                    </a:cxnLst>
                    <a:rect l="0" t="0" r="r" b="b"/>
                    <a:pathLst>
                      <a:path w="21513" h="21598" extrusionOk="0">
                        <a:moveTo>
                          <a:pt x="11453" y="1"/>
                        </a:moveTo>
                        <a:lnTo>
                          <a:pt x="10464" y="21560"/>
                        </a:lnTo>
                        <a:cubicBezTo>
                          <a:pt x="10565" y="21562"/>
                          <a:pt x="10664" y="21598"/>
                          <a:pt x="10765" y="21598"/>
                        </a:cubicBezTo>
                        <a:cubicBezTo>
                          <a:pt x="13542" y="21598"/>
                          <a:pt x="16353" y="20831"/>
                          <a:pt x="18542" y="18420"/>
                        </a:cubicBezTo>
                        <a:cubicBezTo>
                          <a:pt x="19457" y="17412"/>
                          <a:pt x="20213" y="16111"/>
                          <a:pt x="20755" y="14705"/>
                        </a:cubicBezTo>
                        <a:cubicBezTo>
                          <a:pt x="21245" y="13431"/>
                          <a:pt x="21557" y="12037"/>
                          <a:pt x="21509" y="10455"/>
                        </a:cubicBezTo>
                        <a:cubicBezTo>
                          <a:pt x="21456" y="8739"/>
                          <a:pt x="21018" y="7406"/>
                          <a:pt x="20470" y="6243"/>
                        </a:cubicBezTo>
                        <a:cubicBezTo>
                          <a:pt x="19908" y="5051"/>
                          <a:pt x="19211" y="3929"/>
                          <a:pt x="18442" y="3064"/>
                        </a:cubicBezTo>
                        <a:cubicBezTo>
                          <a:pt x="16432" y="803"/>
                          <a:pt x="14025" y="129"/>
                          <a:pt x="11620" y="1"/>
                        </a:cubicBezTo>
                        <a:cubicBezTo>
                          <a:pt x="11564" y="-2"/>
                          <a:pt x="11508" y="3"/>
                          <a:pt x="11453" y="1"/>
                        </a:cubicBezTo>
                        <a:close/>
                        <a:moveTo>
                          <a:pt x="9458" y="78"/>
                        </a:moveTo>
                        <a:cubicBezTo>
                          <a:pt x="7186" y="249"/>
                          <a:pt x="4941" y="957"/>
                          <a:pt x="3072" y="3064"/>
                        </a:cubicBezTo>
                        <a:cubicBezTo>
                          <a:pt x="2304" y="3931"/>
                          <a:pt x="1606" y="5051"/>
                          <a:pt x="1044" y="6243"/>
                        </a:cubicBezTo>
                        <a:cubicBezTo>
                          <a:pt x="496" y="7406"/>
                          <a:pt x="57" y="8739"/>
                          <a:pt x="5" y="10455"/>
                        </a:cubicBezTo>
                        <a:cubicBezTo>
                          <a:pt x="-43" y="12037"/>
                          <a:pt x="269" y="13431"/>
                          <a:pt x="759" y="14705"/>
                        </a:cubicBezTo>
                        <a:cubicBezTo>
                          <a:pt x="1301" y="16112"/>
                          <a:pt x="2057" y="17412"/>
                          <a:pt x="2972" y="18420"/>
                        </a:cubicBezTo>
                        <a:cubicBezTo>
                          <a:pt x="4529" y="20135"/>
                          <a:pt x="6433" y="20845"/>
                          <a:pt x="8385" y="21215"/>
                        </a:cubicBezTo>
                        <a:lnTo>
                          <a:pt x="9458" y="78"/>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43" name="Shape 34345">
                  <a:extLst>
                    <a:ext uri="{FF2B5EF4-FFF2-40B4-BE49-F238E27FC236}">
                      <a16:creationId xmlns:a16="http://schemas.microsoft.com/office/drawing/2014/main" id="{D89B0CC3-C1D0-BD41-860E-32278EA2B890}"/>
                    </a:ext>
                  </a:extLst>
                </p:cNvPr>
                <p:cNvSpPr/>
                <p:nvPr/>
              </p:nvSpPr>
              <p:spPr>
                <a:xfrm rot="1080000">
                  <a:off x="1051661" y="1455433"/>
                  <a:ext cx="518297" cy="513014"/>
                </a:xfrm>
                <a:custGeom>
                  <a:avLst/>
                  <a:gdLst/>
                  <a:ahLst/>
                  <a:cxnLst>
                    <a:cxn ang="0">
                      <a:pos x="wd2" y="hd2"/>
                    </a:cxn>
                    <a:cxn ang="5400000">
                      <a:pos x="wd2" y="hd2"/>
                    </a:cxn>
                    <a:cxn ang="10800000">
                      <a:pos x="wd2" y="hd2"/>
                    </a:cxn>
                    <a:cxn ang="16200000">
                      <a:pos x="wd2" y="hd2"/>
                    </a:cxn>
                  </a:cxnLst>
                  <a:rect l="0" t="0" r="r" b="b"/>
                  <a:pathLst>
                    <a:path w="20595" h="21600" extrusionOk="0">
                      <a:moveTo>
                        <a:pt x="0" y="10800"/>
                      </a:moveTo>
                      <a:cubicBezTo>
                        <a:pt x="0" y="13592"/>
                        <a:pt x="1008" y="16381"/>
                        <a:pt x="3018" y="18511"/>
                      </a:cubicBezTo>
                      <a:cubicBezTo>
                        <a:pt x="4758" y="20355"/>
                        <a:pt x="6969" y="21352"/>
                        <a:pt x="9240" y="21600"/>
                      </a:cubicBezTo>
                      <a:lnTo>
                        <a:pt x="9240" y="0"/>
                      </a:lnTo>
                      <a:cubicBezTo>
                        <a:pt x="6969" y="248"/>
                        <a:pt x="4758" y="1238"/>
                        <a:pt x="3018" y="3082"/>
                      </a:cubicBezTo>
                      <a:cubicBezTo>
                        <a:pt x="1008" y="5212"/>
                        <a:pt x="0" y="8008"/>
                        <a:pt x="0" y="10800"/>
                      </a:cubicBezTo>
                      <a:close/>
                      <a:moveTo>
                        <a:pt x="11357" y="21600"/>
                      </a:moveTo>
                      <a:cubicBezTo>
                        <a:pt x="13627" y="21352"/>
                        <a:pt x="15840" y="20354"/>
                        <a:pt x="17579" y="18511"/>
                      </a:cubicBezTo>
                      <a:cubicBezTo>
                        <a:pt x="21600" y="14251"/>
                        <a:pt x="21600" y="7342"/>
                        <a:pt x="17579" y="3082"/>
                      </a:cubicBezTo>
                      <a:cubicBezTo>
                        <a:pt x="15840" y="1239"/>
                        <a:pt x="13627" y="248"/>
                        <a:pt x="11357" y="0"/>
                      </a:cubicBezTo>
                      <a:lnTo>
                        <a:pt x="11357" y="21600"/>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4" name="Shape 34346">
                  <a:extLst>
                    <a:ext uri="{FF2B5EF4-FFF2-40B4-BE49-F238E27FC236}">
                      <a16:creationId xmlns:a16="http://schemas.microsoft.com/office/drawing/2014/main" id="{741B2157-7F8E-3043-BACA-0439FDC54E07}"/>
                    </a:ext>
                  </a:extLst>
                </p:cNvPr>
                <p:cNvSpPr/>
                <p:nvPr/>
              </p:nvSpPr>
              <p:spPr>
                <a:xfrm flipH="1">
                  <a:off x="2107794" y="1508578"/>
                  <a:ext cx="518254" cy="518255"/>
                </a:xfrm>
                <a:custGeom>
                  <a:avLst/>
                  <a:gdLst/>
                  <a:ahLst/>
                  <a:cxnLst>
                    <a:cxn ang="0">
                      <a:pos x="wd2" y="hd2"/>
                    </a:cxn>
                    <a:cxn ang="5400000">
                      <a:pos x="wd2" y="hd2"/>
                    </a:cxn>
                    <a:cxn ang="10800000">
                      <a:pos x="wd2" y="hd2"/>
                    </a:cxn>
                    <a:cxn ang="16200000">
                      <a:pos x="wd2" y="hd2"/>
                    </a:cxn>
                  </a:cxnLst>
                  <a:rect l="0" t="0" r="r" b="b"/>
                  <a:pathLst>
                    <a:path w="21600" h="21600" extrusionOk="0">
                      <a:moveTo>
                        <a:pt x="18441" y="3164"/>
                      </a:moveTo>
                      <a:cubicBezTo>
                        <a:pt x="20395" y="5118"/>
                        <a:pt x="21600" y="7818"/>
                        <a:pt x="21600" y="10800"/>
                      </a:cubicBezTo>
                      <a:cubicBezTo>
                        <a:pt x="21600" y="13381"/>
                        <a:pt x="20658" y="15719"/>
                        <a:pt x="19147" y="17577"/>
                      </a:cubicBezTo>
                      <a:lnTo>
                        <a:pt x="4028" y="2458"/>
                      </a:lnTo>
                      <a:cubicBezTo>
                        <a:pt x="5886" y="947"/>
                        <a:pt x="8219" y="0"/>
                        <a:pt x="10800" y="0"/>
                      </a:cubicBezTo>
                      <a:cubicBezTo>
                        <a:pt x="13782" y="0"/>
                        <a:pt x="16486" y="1210"/>
                        <a:pt x="18441" y="3164"/>
                      </a:cubicBezTo>
                      <a:close/>
                      <a:moveTo>
                        <a:pt x="17577" y="19147"/>
                      </a:moveTo>
                      <a:cubicBezTo>
                        <a:pt x="15719" y="20657"/>
                        <a:pt x="13380" y="21600"/>
                        <a:pt x="10800" y="21600"/>
                      </a:cubicBezTo>
                      <a:cubicBezTo>
                        <a:pt x="4836" y="21600"/>
                        <a:pt x="0" y="16764"/>
                        <a:pt x="0" y="10800"/>
                      </a:cubicBezTo>
                      <a:cubicBezTo>
                        <a:pt x="0" y="8220"/>
                        <a:pt x="948" y="5885"/>
                        <a:pt x="2458" y="4028"/>
                      </a:cubicBezTo>
                      <a:lnTo>
                        <a:pt x="17577" y="19147"/>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5" name="Shape 34347">
                  <a:extLst>
                    <a:ext uri="{FF2B5EF4-FFF2-40B4-BE49-F238E27FC236}">
                      <a16:creationId xmlns:a16="http://schemas.microsoft.com/office/drawing/2014/main" id="{D9C497CD-02DA-A04B-B38A-933A0E5E647D}"/>
                    </a:ext>
                  </a:extLst>
                </p:cNvPr>
                <p:cNvSpPr/>
                <p:nvPr/>
              </p:nvSpPr>
              <p:spPr>
                <a:xfrm flipH="1">
                  <a:off x="451642" y="1361671"/>
                  <a:ext cx="518255" cy="518254"/>
                </a:xfrm>
                <a:custGeom>
                  <a:avLst/>
                  <a:gdLst/>
                  <a:ahLst/>
                  <a:cxnLst>
                    <a:cxn ang="0">
                      <a:pos x="wd2" y="hd2"/>
                    </a:cxn>
                    <a:cxn ang="5400000">
                      <a:pos x="wd2" y="hd2"/>
                    </a:cxn>
                    <a:cxn ang="10800000">
                      <a:pos x="wd2" y="hd2"/>
                    </a:cxn>
                    <a:cxn ang="16200000">
                      <a:pos x="wd2" y="hd2"/>
                    </a:cxn>
                  </a:cxnLst>
                  <a:rect l="0" t="0" r="r" b="b"/>
                  <a:pathLst>
                    <a:path w="21600" h="21600" extrusionOk="0">
                      <a:moveTo>
                        <a:pt x="18441" y="3164"/>
                      </a:moveTo>
                      <a:cubicBezTo>
                        <a:pt x="20395" y="5118"/>
                        <a:pt x="21600" y="7818"/>
                        <a:pt x="21600" y="10800"/>
                      </a:cubicBezTo>
                      <a:cubicBezTo>
                        <a:pt x="21600" y="13381"/>
                        <a:pt x="20658" y="15719"/>
                        <a:pt x="19147" y="17577"/>
                      </a:cubicBezTo>
                      <a:lnTo>
                        <a:pt x="4028" y="2458"/>
                      </a:lnTo>
                      <a:cubicBezTo>
                        <a:pt x="5886" y="947"/>
                        <a:pt x="8219" y="0"/>
                        <a:pt x="10800" y="0"/>
                      </a:cubicBezTo>
                      <a:cubicBezTo>
                        <a:pt x="13782" y="0"/>
                        <a:pt x="16486" y="1210"/>
                        <a:pt x="18441" y="3164"/>
                      </a:cubicBezTo>
                      <a:close/>
                      <a:moveTo>
                        <a:pt x="17577" y="19147"/>
                      </a:moveTo>
                      <a:cubicBezTo>
                        <a:pt x="15719" y="20657"/>
                        <a:pt x="13380" y="21600"/>
                        <a:pt x="10800" y="21600"/>
                      </a:cubicBezTo>
                      <a:cubicBezTo>
                        <a:pt x="4836" y="21600"/>
                        <a:pt x="0" y="16764"/>
                        <a:pt x="0" y="10800"/>
                      </a:cubicBezTo>
                      <a:cubicBezTo>
                        <a:pt x="0" y="8220"/>
                        <a:pt x="948" y="5885"/>
                        <a:pt x="2458" y="4028"/>
                      </a:cubicBezTo>
                      <a:lnTo>
                        <a:pt x="17577" y="19147"/>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6" name="Shape 34348">
                  <a:extLst>
                    <a:ext uri="{FF2B5EF4-FFF2-40B4-BE49-F238E27FC236}">
                      <a16:creationId xmlns:a16="http://schemas.microsoft.com/office/drawing/2014/main" id="{E771A562-4CF1-174A-8270-A17524C3E489}"/>
                    </a:ext>
                  </a:extLst>
                </p:cNvPr>
                <p:cNvSpPr/>
                <p:nvPr/>
              </p:nvSpPr>
              <p:spPr>
                <a:xfrm flipH="1">
                  <a:off x="1593832" y="1507692"/>
                  <a:ext cx="518254" cy="518255"/>
                </a:xfrm>
                <a:custGeom>
                  <a:avLst/>
                  <a:gdLst/>
                  <a:ahLst/>
                  <a:cxnLst>
                    <a:cxn ang="0">
                      <a:pos x="wd2" y="hd2"/>
                    </a:cxn>
                    <a:cxn ang="5400000">
                      <a:pos x="wd2" y="hd2"/>
                    </a:cxn>
                    <a:cxn ang="10800000">
                      <a:pos x="wd2" y="hd2"/>
                    </a:cxn>
                    <a:cxn ang="16200000">
                      <a:pos x="wd2" y="hd2"/>
                    </a:cxn>
                  </a:cxnLst>
                  <a:rect l="0" t="0" r="r" b="b"/>
                  <a:pathLst>
                    <a:path w="21600" h="21600" extrusionOk="0">
                      <a:moveTo>
                        <a:pt x="18441" y="3164"/>
                      </a:moveTo>
                      <a:cubicBezTo>
                        <a:pt x="20395" y="5118"/>
                        <a:pt x="21600" y="7818"/>
                        <a:pt x="21600" y="10800"/>
                      </a:cubicBezTo>
                      <a:cubicBezTo>
                        <a:pt x="21600" y="13381"/>
                        <a:pt x="20658" y="15719"/>
                        <a:pt x="19147" y="17577"/>
                      </a:cubicBezTo>
                      <a:lnTo>
                        <a:pt x="4028" y="2458"/>
                      </a:lnTo>
                      <a:cubicBezTo>
                        <a:pt x="5886" y="947"/>
                        <a:pt x="8219" y="0"/>
                        <a:pt x="10800" y="0"/>
                      </a:cubicBezTo>
                      <a:cubicBezTo>
                        <a:pt x="13782" y="0"/>
                        <a:pt x="16486" y="1210"/>
                        <a:pt x="18441" y="3164"/>
                      </a:cubicBezTo>
                      <a:close/>
                      <a:moveTo>
                        <a:pt x="17577" y="19147"/>
                      </a:moveTo>
                      <a:cubicBezTo>
                        <a:pt x="15719" y="20657"/>
                        <a:pt x="13380" y="21600"/>
                        <a:pt x="10800" y="21600"/>
                      </a:cubicBezTo>
                      <a:cubicBezTo>
                        <a:pt x="4836" y="21600"/>
                        <a:pt x="0" y="16764"/>
                        <a:pt x="0" y="10800"/>
                      </a:cubicBezTo>
                      <a:cubicBezTo>
                        <a:pt x="0" y="8220"/>
                        <a:pt x="948" y="5885"/>
                        <a:pt x="2458" y="4028"/>
                      </a:cubicBezTo>
                      <a:lnTo>
                        <a:pt x="17577" y="19147"/>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nvGrpSpPr>
                <p:cNvPr id="47" name="Group 34351">
                  <a:extLst>
                    <a:ext uri="{FF2B5EF4-FFF2-40B4-BE49-F238E27FC236}">
                      <a16:creationId xmlns:a16="http://schemas.microsoft.com/office/drawing/2014/main" id="{630EE011-334F-EA4F-A691-96C1F0EF261C}"/>
                    </a:ext>
                  </a:extLst>
                </p:cNvPr>
                <p:cNvGrpSpPr/>
                <p:nvPr/>
              </p:nvGrpSpPr>
              <p:grpSpPr>
                <a:xfrm>
                  <a:off x="-1" y="1375768"/>
                  <a:ext cx="582731" cy="587865"/>
                  <a:chOff x="0" y="0"/>
                  <a:chExt cx="582729" cy="587863"/>
                </a:xfrm>
              </p:grpSpPr>
              <p:sp>
                <p:nvSpPr>
                  <p:cNvPr id="58" name="Shape 34349">
                    <a:extLst>
                      <a:ext uri="{FF2B5EF4-FFF2-40B4-BE49-F238E27FC236}">
                        <a16:creationId xmlns:a16="http://schemas.microsoft.com/office/drawing/2014/main" id="{47E7D412-EDC7-4E44-8751-B233E82AB006}"/>
                      </a:ext>
                    </a:extLst>
                  </p:cNvPr>
                  <p:cNvSpPr/>
                  <p:nvPr/>
                </p:nvSpPr>
                <p:spPr>
                  <a:xfrm rot="2760000">
                    <a:off x="-7221" y="232043"/>
                    <a:ext cx="518297" cy="199929"/>
                  </a:xfrm>
                  <a:custGeom>
                    <a:avLst/>
                    <a:gdLst/>
                    <a:ahLst/>
                    <a:cxnLst>
                      <a:cxn ang="0">
                        <a:pos x="wd2" y="hd2"/>
                      </a:cxn>
                      <a:cxn ang="5400000">
                        <a:pos x="wd2" y="hd2"/>
                      </a:cxn>
                      <a:cxn ang="10800000">
                        <a:pos x="wd2" y="hd2"/>
                      </a:cxn>
                      <a:cxn ang="16200000">
                        <a:pos x="wd2" y="hd2"/>
                      </a:cxn>
                    </a:cxnLst>
                    <a:rect l="0" t="0" r="r" b="b"/>
                    <a:pathLst>
                      <a:path w="21590" h="21547" extrusionOk="0">
                        <a:moveTo>
                          <a:pt x="0" y="0"/>
                        </a:moveTo>
                        <a:cubicBezTo>
                          <a:pt x="19" y="1113"/>
                          <a:pt x="26" y="2220"/>
                          <a:pt x="24" y="3330"/>
                        </a:cubicBezTo>
                        <a:cubicBezTo>
                          <a:pt x="22" y="4268"/>
                          <a:pt x="12" y="5206"/>
                          <a:pt x="6" y="6144"/>
                        </a:cubicBezTo>
                        <a:cubicBezTo>
                          <a:pt x="-5" y="7816"/>
                          <a:pt x="-5" y="9522"/>
                          <a:pt x="223" y="11104"/>
                        </a:cubicBezTo>
                        <a:cubicBezTo>
                          <a:pt x="334" y="11872"/>
                          <a:pt x="496" y="12584"/>
                          <a:pt x="696" y="13219"/>
                        </a:cubicBezTo>
                        <a:cubicBezTo>
                          <a:pt x="1161" y="14698"/>
                          <a:pt x="1806" y="15686"/>
                          <a:pt x="2458" y="16564"/>
                        </a:cubicBezTo>
                        <a:cubicBezTo>
                          <a:pt x="4893" y="19844"/>
                          <a:pt x="7832" y="21600"/>
                          <a:pt x="10747" y="21540"/>
                        </a:cubicBezTo>
                        <a:lnTo>
                          <a:pt x="10747" y="21547"/>
                        </a:lnTo>
                        <a:cubicBezTo>
                          <a:pt x="10755" y="21547"/>
                          <a:pt x="10763" y="21547"/>
                          <a:pt x="10771" y="21547"/>
                        </a:cubicBezTo>
                        <a:cubicBezTo>
                          <a:pt x="10779" y="21547"/>
                          <a:pt x="10787" y="21547"/>
                          <a:pt x="10795" y="21547"/>
                        </a:cubicBezTo>
                        <a:cubicBezTo>
                          <a:pt x="10803" y="21547"/>
                          <a:pt x="10811" y="21547"/>
                          <a:pt x="10819" y="21547"/>
                        </a:cubicBezTo>
                        <a:cubicBezTo>
                          <a:pt x="10827" y="21547"/>
                          <a:pt x="10835" y="21547"/>
                          <a:pt x="10843" y="21547"/>
                        </a:cubicBezTo>
                        <a:lnTo>
                          <a:pt x="10843" y="21540"/>
                        </a:lnTo>
                        <a:cubicBezTo>
                          <a:pt x="13758" y="21600"/>
                          <a:pt x="16697" y="19844"/>
                          <a:pt x="19132" y="16564"/>
                        </a:cubicBezTo>
                        <a:cubicBezTo>
                          <a:pt x="19784" y="15686"/>
                          <a:pt x="20429" y="14698"/>
                          <a:pt x="20894" y="13219"/>
                        </a:cubicBezTo>
                        <a:cubicBezTo>
                          <a:pt x="21094" y="12584"/>
                          <a:pt x="21256" y="11872"/>
                          <a:pt x="21367" y="11104"/>
                        </a:cubicBezTo>
                        <a:cubicBezTo>
                          <a:pt x="21595" y="9522"/>
                          <a:pt x="21595" y="7816"/>
                          <a:pt x="21584" y="6144"/>
                        </a:cubicBezTo>
                        <a:cubicBezTo>
                          <a:pt x="21578" y="5206"/>
                          <a:pt x="21568" y="4268"/>
                          <a:pt x="21566" y="3330"/>
                        </a:cubicBezTo>
                        <a:cubicBezTo>
                          <a:pt x="21564" y="2220"/>
                          <a:pt x="21571" y="1113"/>
                          <a:pt x="21590" y="0"/>
                        </a:cubicBezTo>
                        <a:cubicBezTo>
                          <a:pt x="21581" y="262"/>
                          <a:pt x="21555" y="515"/>
                          <a:pt x="21533" y="769"/>
                        </a:cubicBezTo>
                        <a:cubicBezTo>
                          <a:pt x="21463" y="2130"/>
                          <a:pt x="21199" y="3373"/>
                          <a:pt x="20808" y="4522"/>
                        </a:cubicBezTo>
                        <a:cubicBezTo>
                          <a:pt x="20266" y="6116"/>
                          <a:pt x="19501" y="7593"/>
                          <a:pt x="18585" y="8736"/>
                        </a:cubicBezTo>
                        <a:cubicBezTo>
                          <a:pt x="17735" y="9796"/>
                          <a:pt x="16788" y="10568"/>
                          <a:pt x="15788" y="11127"/>
                        </a:cubicBezTo>
                        <a:cubicBezTo>
                          <a:pt x="14210" y="12010"/>
                          <a:pt x="12497" y="12350"/>
                          <a:pt x="10795" y="12350"/>
                        </a:cubicBezTo>
                        <a:cubicBezTo>
                          <a:pt x="9250" y="12350"/>
                          <a:pt x="7696" y="12062"/>
                          <a:pt x="6242" y="11350"/>
                        </a:cubicBezTo>
                        <a:cubicBezTo>
                          <a:pt x="5754" y="11129"/>
                          <a:pt x="5273" y="10858"/>
                          <a:pt x="4803" y="10481"/>
                        </a:cubicBezTo>
                        <a:cubicBezTo>
                          <a:pt x="4170" y="10008"/>
                          <a:pt x="3567" y="9436"/>
                          <a:pt x="3005" y="8736"/>
                        </a:cubicBezTo>
                        <a:cubicBezTo>
                          <a:pt x="2089" y="7593"/>
                          <a:pt x="1324" y="6116"/>
                          <a:pt x="782" y="4522"/>
                        </a:cubicBezTo>
                        <a:cubicBezTo>
                          <a:pt x="385" y="3356"/>
                          <a:pt x="122" y="2092"/>
                          <a:pt x="57" y="707"/>
                        </a:cubicBezTo>
                        <a:cubicBezTo>
                          <a:pt x="37" y="473"/>
                          <a:pt x="9" y="242"/>
                          <a:pt x="0" y="0"/>
                        </a:cubicBezTo>
                        <a:close/>
                      </a:path>
                    </a:pathLst>
                  </a:custGeom>
                  <a:solidFill>
                    <a:schemeClr val="accent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9" name="Shape 34350">
                    <a:extLst>
                      <a:ext uri="{FF2B5EF4-FFF2-40B4-BE49-F238E27FC236}">
                        <a16:creationId xmlns:a16="http://schemas.microsoft.com/office/drawing/2014/main" id="{2996961C-FD1C-154F-AD06-A8F5E08EB892}"/>
                      </a:ext>
                    </a:extLst>
                  </p:cNvPr>
                  <p:cNvSpPr/>
                  <p:nvPr/>
                </p:nvSpPr>
                <p:spPr>
                  <a:xfrm rot="2760000">
                    <a:off x="62940" y="151269"/>
                    <a:ext cx="517012" cy="227182"/>
                  </a:xfrm>
                  <a:custGeom>
                    <a:avLst/>
                    <a:gdLst/>
                    <a:ahLst/>
                    <a:cxnLst>
                      <a:cxn ang="0">
                        <a:pos x="wd2" y="hd2"/>
                      </a:cxn>
                      <a:cxn ang="5400000">
                        <a:pos x="wd2" y="hd2"/>
                      </a:cxn>
                      <a:cxn ang="10800000">
                        <a:pos x="wd2" y="hd2"/>
                      </a:cxn>
                      <a:cxn ang="16200000">
                        <a:pos x="wd2" y="hd2"/>
                      </a:cxn>
                    </a:cxnLst>
                    <a:rect l="0" t="0" r="r" b="b"/>
                    <a:pathLst>
                      <a:path w="21513" h="21598" extrusionOk="0">
                        <a:moveTo>
                          <a:pt x="11453" y="1"/>
                        </a:moveTo>
                        <a:lnTo>
                          <a:pt x="10464" y="21560"/>
                        </a:lnTo>
                        <a:cubicBezTo>
                          <a:pt x="10565" y="21562"/>
                          <a:pt x="10664" y="21598"/>
                          <a:pt x="10765" y="21598"/>
                        </a:cubicBezTo>
                        <a:cubicBezTo>
                          <a:pt x="13542" y="21598"/>
                          <a:pt x="16353" y="20831"/>
                          <a:pt x="18542" y="18420"/>
                        </a:cubicBezTo>
                        <a:cubicBezTo>
                          <a:pt x="19457" y="17412"/>
                          <a:pt x="20213" y="16111"/>
                          <a:pt x="20755" y="14705"/>
                        </a:cubicBezTo>
                        <a:cubicBezTo>
                          <a:pt x="21245" y="13431"/>
                          <a:pt x="21557" y="12037"/>
                          <a:pt x="21509" y="10455"/>
                        </a:cubicBezTo>
                        <a:cubicBezTo>
                          <a:pt x="21456" y="8739"/>
                          <a:pt x="21018" y="7406"/>
                          <a:pt x="20470" y="6243"/>
                        </a:cubicBezTo>
                        <a:cubicBezTo>
                          <a:pt x="19908" y="5051"/>
                          <a:pt x="19211" y="3929"/>
                          <a:pt x="18442" y="3064"/>
                        </a:cubicBezTo>
                        <a:cubicBezTo>
                          <a:pt x="16432" y="803"/>
                          <a:pt x="14025" y="129"/>
                          <a:pt x="11620" y="1"/>
                        </a:cubicBezTo>
                        <a:cubicBezTo>
                          <a:pt x="11564" y="-2"/>
                          <a:pt x="11508" y="3"/>
                          <a:pt x="11453" y="1"/>
                        </a:cubicBezTo>
                        <a:close/>
                        <a:moveTo>
                          <a:pt x="9458" y="78"/>
                        </a:moveTo>
                        <a:cubicBezTo>
                          <a:pt x="7186" y="249"/>
                          <a:pt x="4941" y="957"/>
                          <a:pt x="3072" y="3064"/>
                        </a:cubicBezTo>
                        <a:cubicBezTo>
                          <a:pt x="2304" y="3931"/>
                          <a:pt x="1606" y="5051"/>
                          <a:pt x="1044" y="6243"/>
                        </a:cubicBezTo>
                        <a:cubicBezTo>
                          <a:pt x="496" y="7406"/>
                          <a:pt x="57" y="8739"/>
                          <a:pt x="5" y="10455"/>
                        </a:cubicBezTo>
                        <a:cubicBezTo>
                          <a:pt x="-43" y="12037"/>
                          <a:pt x="269" y="13431"/>
                          <a:pt x="759" y="14705"/>
                        </a:cubicBezTo>
                        <a:cubicBezTo>
                          <a:pt x="1301" y="16112"/>
                          <a:pt x="2057" y="17412"/>
                          <a:pt x="2972" y="18420"/>
                        </a:cubicBezTo>
                        <a:cubicBezTo>
                          <a:pt x="4529" y="20135"/>
                          <a:pt x="6433" y="20845"/>
                          <a:pt x="8385" y="21215"/>
                        </a:cubicBezTo>
                        <a:lnTo>
                          <a:pt x="9458" y="78"/>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48" name="Shape 34352">
                  <a:extLst>
                    <a:ext uri="{FF2B5EF4-FFF2-40B4-BE49-F238E27FC236}">
                      <a16:creationId xmlns:a16="http://schemas.microsoft.com/office/drawing/2014/main" id="{B099E582-EF3E-AC46-BD15-11371595ACF9}"/>
                    </a:ext>
                  </a:extLst>
                </p:cNvPr>
                <p:cNvSpPr/>
                <p:nvPr/>
              </p:nvSpPr>
              <p:spPr>
                <a:xfrm>
                  <a:off x="937492" y="798363"/>
                  <a:ext cx="518254" cy="518255"/>
                </a:xfrm>
                <a:custGeom>
                  <a:avLst/>
                  <a:gdLst/>
                  <a:ahLst/>
                  <a:cxnLst>
                    <a:cxn ang="0">
                      <a:pos x="wd2" y="hd2"/>
                    </a:cxn>
                    <a:cxn ang="5400000">
                      <a:pos x="wd2" y="hd2"/>
                    </a:cxn>
                    <a:cxn ang="10800000">
                      <a:pos x="wd2" y="hd2"/>
                    </a:cxn>
                    <a:cxn ang="16200000">
                      <a:pos x="wd2" y="hd2"/>
                    </a:cxn>
                  </a:cxnLst>
                  <a:rect l="0" t="0" r="r" b="b"/>
                  <a:pathLst>
                    <a:path w="21600" h="21600" extrusionOk="0">
                      <a:moveTo>
                        <a:pt x="18436" y="3159"/>
                      </a:moveTo>
                      <a:cubicBezTo>
                        <a:pt x="16482" y="1205"/>
                        <a:pt x="13782" y="0"/>
                        <a:pt x="10800" y="0"/>
                      </a:cubicBezTo>
                      <a:cubicBezTo>
                        <a:pt x="8219" y="0"/>
                        <a:pt x="5881" y="942"/>
                        <a:pt x="4023" y="2453"/>
                      </a:cubicBezTo>
                      <a:lnTo>
                        <a:pt x="19142" y="17572"/>
                      </a:lnTo>
                      <a:cubicBezTo>
                        <a:pt x="20653" y="15714"/>
                        <a:pt x="21600" y="13381"/>
                        <a:pt x="21600" y="10800"/>
                      </a:cubicBezTo>
                      <a:cubicBezTo>
                        <a:pt x="21600" y="7818"/>
                        <a:pt x="20390" y="5114"/>
                        <a:pt x="18436" y="3159"/>
                      </a:cubicBezTo>
                      <a:close/>
                      <a:moveTo>
                        <a:pt x="2453" y="4023"/>
                      </a:moveTo>
                      <a:cubicBezTo>
                        <a:pt x="943" y="5881"/>
                        <a:pt x="0" y="8220"/>
                        <a:pt x="0" y="10800"/>
                      </a:cubicBezTo>
                      <a:cubicBezTo>
                        <a:pt x="0" y="16764"/>
                        <a:pt x="4836" y="21600"/>
                        <a:pt x="10800" y="21600"/>
                      </a:cubicBezTo>
                      <a:cubicBezTo>
                        <a:pt x="13380" y="21600"/>
                        <a:pt x="15715" y="20652"/>
                        <a:pt x="17572" y="19142"/>
                      </a:cubicBezTo>
                      <a:lnTo>
                        <a:pt x="2453" y="4023"/>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9" name="Shape 34353">
                  <a:extLst>
                    <a:ext uri="{FF2B5EF4-FFF2-40B4-BE49-F238E27FC236}">
                      <a16:creationId xmlns:a16="http://schemas.microsoft.com/office/drawing/2014/main" id="{F48021BA-9ACC-4544-BB03-FD4EB433D17B}"/>
                    </a:ext>
                  </a:extLst>
                </p:cNvPr>
                <p:cNvSpPr/>
                <p:nvPr/>
              </p:nvSpPr>
              <p:spPr>
                <a:xfrm>
                  <a:off x="1923210" y="0"/>
                  <a:ext cx="518254" cy="518254"/>
                </a:xfrm>
                <a:custGeom>
                  <a:avLst/>
                  <a:gdLst/>
                  <a:ahLst/>
                  <a:cxnLst>
                    <a:cxn ang="0">
                      <a:pos x="wd2" y="hd2"/>
                    </a:cxn>
                    <a:cxn ang="5400000">
                      <a:pos x="wd2" y="hd2"/>
                    </a:cxn>
                    <a:cxn ang="10800000">
                      <a:pos x="wd2" y="hd2"/>
                    </a:cxn>
                    <a:cxn ang="16200000">
                      <a:pos x="wd2" y="hd2"/>
                    </a:cxn>
                  </a:cxnLst>
                  <a:rect l="0" t="0" r="r" b="b"/>
                  <a:pathLst>
                    <a:path w="21600" h="21600" extrusionOk="0">
                      <a:moveTo>
                        <a:pt x="18436" y="3159"/>
                      </a:moveTo>
                      <a:cubicBezTo>
                        <a:pt x="16482" y="1205"/>
                        <a:pt x="13782" y="0"/>
                        <a:pt x="10800" y="0"/>
                      </a:cubicBezTo>
                      <a:cubicBezTo>
                        <a:pt x="8219" y="0"/>
                        <a:pt x="5881" y="942"/>
                        <a:pt x="4023" y="2453"/>
                      </a:cubicBezTo>
                      <a:lnTo>
                        <a:pt x="19142" y="17572"/>
                      </a:lnTo>
                      <a:cubicBezTo>
                        <a:pt x="20653" y="15714"/>
                        <a:pt x="21600" y="13381"/>
                        <a:pt x="21600" y="10800"/>
                      </a:cubicBezTo>
                      <a:cubicBezTo>
                        <a:pt x="21600" y="7818"/>
                        <a:pt x="20390" y="5114"/>
                        <a:pt x="18436" y="3159"/>
                      </a:cubicBezTo>
                      <a:close/>
                      <a:moveTo>
                        <a:pt x="2453" y="4023"/>
                      </a:moveTo>
                      <a:cubicBezTo>
                        <a:pt x="943" y="5881"/>
                        <a:pt x="0" y="8220"/>
                        <a:pt x="0" y="10800"/>
                      </a:cubicBezTo>
                      <a:cubicBezTo>
                        <a:pt x="0" y="16764"/>
                        <a:pt x="4836" y="21600"/>
                        <a:pt x="10800" y="21600"/>
                      </a:cubicBezTo>
                      <a:cubicBezTo>
                        <a:pt x="13380" y="21600"/>
                        <a:pt x="15715" y="20652"/>
                        <a:pt x="17572" y="19142"/>
                      </a:cubicBezTo>
                      <a:lnTo>
                        <a:pt x="2453" y="4023"/>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0" name="Shape 34354">
                  <a:extLst>
                    <a:ext uri="{FF2B5EF4-FFF2-40B4-BE49-F238E27FC236}">
                      <a16:creationId xmlns:a16="http://schemas.microsoft.com/office/drawing/2014/main" id="{441D0015-0169-9049-88B2-25AF2D4E3F1B}"/>
                    </a:ext>
                  </a:extLst>
                </p:cNvPr>
                <p:cNvSpPr/>
                <p:nvPr/>
              </p:nvSpPr>
              <p:spPr>
                <a:xfrm>
                  <a:off x="105795" y="798501"/>
                  <a:ext cx="513014" cy="518297"/>
                </a:xfrm>
                <a:custGeom>
                  <a:avLst/>
                  <a:gdLst/>
                  <a:ahLst/>
                  <a:cxnLst>
                    <a:cxn ang="0">
                      <a:pos x="wd2" y="hd2"/>
                    </a:cxn>
                    <a:cxn ang="5400000">
                      <a:pos x="wd2" y="hd2"/>
                    </a:cxn>
                    <a:cxn ang="10800000">
                      <a:pos x="wd2" y="hd2"/>
                    </a:cxn>
                    <a:cxn ang="16200000">
                      <a:pos x="wd2" y="hd2"/>
                    </a:cxn>
                  </a:cxnLst>
                  <a:rect l="0" t="0" r="r" b="b"/>
                  <a:pathLst>
                    <a:path w="21600" h="20595" extrusionOk="0">
                      <a:moveTo>
                        <a:pt x="10800" y="0"/>
                      </a:moveTo>
                      <a:cubicBezTo>
                        <a:pt x="8008" y="0"/>
                        <a:pt x="5219" y="1008"/>
                        <a:pt x="3089" y="3018"/>
                      </a:cubicBezTo>
                      <a:cubicBezTo>
                        <a:pt x="1245" y="4758"/>
                        <a:pt x="248" y="6969"/>
                        <a:pt x="0" y="9240"/>
                      </a:cubicBezTo>
                      <a:lnTo>
                        <a:pt x="21600" y="9240"/>
                      </a:lnTo>
                      <a:cubicBezTo>
                        <a:pt x="21352" y="6969"/>
                        <a:pt x="20362" y="4758"/>
                        <a:pt x="18518" y="3018"/>
                      </a:cubicBezTo>
                      <a:cubicBezTo>
                        <a:pt x="16388" y="1008"/>
                        <a:pt x="13592" y="0"/>
                        <a:pt x="10800" y="0"/>
                      </a:cubicBezTo>
                      <a:close/>
                      <a:moveTo>
                        <a:pt x="0" y="11357"/>
                      </a:moveTo>
                      <a:cubicBezTo>
                        <a:pt x="248" y="13627"/>
                        <a:pt x="1246" y="15840"/>
                        <a:pt x="3089" y="17579"/>
                      </a:cubicBezTo>
                      <a:cubicBezTo>
                        <a:pt x="7349" y="21600"/>
                        <a:pt x="14258" y="21600"/>
                        <a:pt x="18518" y="17579"/>
                      </a:cubicBezTo>
                      <a:cubicBezTo>
                        <a:pt x="20361" y="15840"/>
                        <a:pt x="21352" y="13627"/>
                        <a:pt x="21600" y="11357"/>
                      </a:cubicBezTo>
                      <a:lnTo>
                        <a:pt x="0" y="11357"/>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1" name="Shape 34355">
                  <a:extLst>
                    <a:ext uri="{FF2B5EF4-FFF2-40B4-BE49-F238E27FC236}">
                      <a16:creationId xmlns:a16="http://schemas.microsoft.com/office/drawing/2014/main" id="{26F95A0D-9DE1-4A4E-84DD-35DEF9413E79}"/>
                    </a:ext>
                  </a:extLst>
                </p:cNvPr>
                <p:cNvSpPr/>
                <p:nvPr/>
              </p:nvSpPr>
              <p:spPr>
                <a:xfrm>
                  <a:off x="2038944" y="1122476"/>
                  <a:ext cx="513014" cy="518297"/>
                </a:xfrm>
                <a:custGeom>
                  <a:avLst/>
                  <a:gdLst/>
                  <a:ahLst/>
                  <a:cxnLst>
                    <a:cxn ang="0">
                      <a:pos x="wd2" y="hd2"/>
                    </a:cxn>
                    <a:cxn ang="5400000">
                      <a:pos x="wd2" y="hd2"/>
                    </a:cxn>
                    <a:cxn ang="10800000">
                      <a:pos x="wd2" y="hd2"/>
                    </a:cxn>
                    <a:cxn ang="16200000">
                      <a:pos x="wd2" y="hd2"/>
                    </a:cxn>
                  </a:cxnLst>
                  <a:rect l="0" t="0" r="r" b="b"/>
                  <a:pathLst>
                    <a:path w="21600" h="20595" extrusionOk="0">
                      <a:moveTo>
                        <a:pt x="10800" y="0"/>
                      </a:moveTo>
                      <a:cubicBezTo>
                        <a:pt x="8008" y="0"/>
                        <a:pt x="5219" y="1008"/>
                        <a:pt x="3089" y="3018"/>
                      </a:cubicBezTo>
                      <a:cubicBezTo>
                        <a:pt x="1245" y="4758"/>
                        <a:pt x="248" y="6969"/>
                        <a:pt x="0" y="9240"/>
                      </a:cubicBezTo>
                      <a:lnTo>
                        <a:pt x="21600" y="9240"/>
                      </a:lnTo>
                      <a:cubicBezTo>
                        <a:pt x="21352" y="6969"/>
                        <a:pt x="20362" y="4758"/>
                        <a:pt x="18518" y="3018"/>
                      </a:cubicBezTo>
                      <a:cubicBezTo>
                        <a:pt x="16388" y="1008"/>
                        <a:pt x="13592" y="0"/>
                        <a:pt x="10800" y="0"/>
                      </a:cubicBezTo>
                      <a:close/>
                      <a:moveTo>
                        <a:pt x="0" y="11357"/>
                      </a:moveTo>
                      <a:cubicBezTo>
                        <a:pt x="248" y="13627"/>
                        <a:pt x="1246" y="15840"/>
                        <a:pt x="3089" y="17579"/>
                      </a:cubicBezTo>
                      <a:cubicBezTo>
                        <a:pt x="7349" y="21600"/>
                        <a:pt x="14258" y="21600"/>
                        <a:pt x="18518" y="17579"/>
                      </a:cubicBezTo>
                      <a:cubicBezTo>
                        <a:pt x="20361" y="15840"/>
                        <a:pt x="21352" y="13627"/>
                        <a:pt x="21600" y="11357"/>
                      </a:cubicBezTo>
                      <a:lnTo>
                        <a:pt x="0" y="11357"/>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2" name="Shape 34356">
                  <a:extLst>
                    <a:ext uri="{FF2B5EF4-FFF2-40B4-BE49-F238E27FC236}">
                      <a16:creationId xmlns:a16="http://schemas.microsoft.com/office/drawing/2014/main" id="{B7406134-B4F1-8A47-9B5F-5FBD09DC7A01}"/>
                    </a:ext>
                  </a:extLst>
                </p:cNvPr>
                <p:cNvSpPr/>
                <p:nvPr/>
              </p:nvSpPr>
              <p:spPr>
                <a:xfrm>
                  <a:off x="1354348" y="417986"/>
                  <a:ext cx="513014" cy="518297"/>
                </a:xfrm>
                <a:custGeom>
                  <a:avLst/>
                  <a:gdLst/>
                  <a:ahLst/>
                  <a:cxnLst>
                    <a:cxn ang="0">
                      <a:pos x="wd2" y="hd2"/>
                    </a:cxn>
                    <a:cxn ang="5400000">
                      <a:pos x="wd2" y="hd2"/>
                    </a:cxn>
                    <a:cxn ang="10800000">
                      <a:pos x="wd2" y="hd2"/>
                    </a:cxn>
                    <a:cxn ang="16200000">
                      <a:pos x="wd2" y="hd2"/>
                    </a:cxn>
                  </a:cxnLst>
                  <a:rect l="0" t="0" r="r" b="b"/>
                  <a:pathLst>
                    <a:path w="21600" h="20595" extrusionOk="0">
                      <a:moveTo>
                        <a:pt x="10800" y="0"/>
                      </a:moveTo>
                      <a:cubicBezTo>
                        <a:pt x="8008" y="0"/>
                        <a:pt x="5219" y="1008"/>
                        <a:pt x="3089" y="3018"/>
                      </a:cubicBezTo>
                      <a:cubicBezTo>
                        <a:pt x="1245" y="4758"/>
                        <a:pt x="248" y="6969"/>
                        <a:pt x="0" y="9240"/>
                      </a:cubicBezTo>
                      <a:lnTo>
                        <a:pt x="21600" y="9240"/>
                      </a:lnTo>
                      <a:cubicBezTo>
                        <a:pt x="21352" y="6969"/>
                        <a:pt x="20362" y="4758"/>
                        <a:pt x="18518" y="3018"/>
                      </a:cubicBezTo>
                      <a:cubicBezTo>
                        <a:pt x="16388" y="1008"/>
                        <a:pt x="13592" y="0"/>
                        <a:pt x="10800" y="0"/>
                      </a:cubicBezTo>
                      <a:close/>
                      <a:moveTo>
                        <a:pt x="0" y="11357"/>
                      </a:moveTo>
                      <a:cubicBezTo>
                        <a:pt x="248" y="13627"/>
                        <a:pt x="1246" y="15840"/>
                        <a:pt x="3089" y="17579"/>
                      </a:cubicBezTo>
                      <a:cubicBezTo>
                        <a:pt x="7349" y="21600"/>
                        <a:pt x="14258" y="21600"/>
                        <a:pt x="18518" y="17579"/>
                      </a:cubicBezTo>
                      <a:cubicBezTo>
                        <a:pt x="20361" y="15840"/>
                        <a:pt x="21352" y="13627"/>
                        <a:pt x="21600" y="11357"/>
                      </a:cubicBezTo>
                      <a:lnTo>
                        <a:pt x="0" y="11357"/>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3" name="Shape 34357">
                  <a:extLst>
                    <a:ext uri="{FF2B5EF4-FFF2-40B4-BE49-F238E27FC236}">
                      <a16:creationId xmlns:a16="http://schemas.microsoft.com/office/drawing/2014/main" id="{2DE9C10F-43DE-A347-B41A-EA6CC4FF0774}"/>
                    </a:ext>
                  </a:extLst>
                </p:cNvPr>
                <p:cNvSpPr/>
                <p:nvPr/>
              </p:nvSpPr>
              <p:spPr>
                <a:xfrm>
                  <a:off x="524953" y="353526"/>
                  <a:ext cx="518255" cy="518254"/>
                </a:xfrm>
                <a:custGeom>
                  <a:avLst/>
                  <a:gdLst/>
                  <a:ahLst/>
                  <a:cxnLst>
                    <a:cxn ang="0">
                      <a:pos x="wd2" y="hd2"/>
                    </a:cxn>
                    <a:cxn ang="5400000">
                      <a:pos x="wd2" y="hd2"/>
                    </a:cxn>
                    <a:cxn ang="10800000">
                      <a:pos x="wd2" y="hd2"/>
                    </a:cxn>
                    <a:cxn ang="16200000">
                      <a:pos x="wd2" y="hd2"/>
                    </a:cxn>
                  </a:cxnLst>
                  <a:rect l="0" t="0" r="r" b="b"/>
                  <a:pathLst>
                    <a:path w="21600" h="21600" extrusionOk="0">
                      <a:moveTo>
                        <a:pt x="18436" y="3159"/>
                      </a:moveTo>
                      <a:cubicBezTo>
                        <a:pt x="16482" y="1205"/>
                        <a:pt x="13782" y="0"/>
                        <a:pt x="10800" y="0"/>
                      </a:cubicBezTo>
                      <a:cubicBezTo>
                        <a:pt x="8219" y="0"/>
                        <a:pt x="5881" y="942"/>
                        <a:pt x="4023" y="2453"/>
                      </a:cubicBezTo>
                      <a:lnTo>
                        <a:pt x="19142" y="17572"/>
                      </a:lnTo>
                      <a:cubicBezTo>
                        <a:pt x="20653" y="15714"/>
                        <a:pt x="21600" y="13381"/>
                        <a:pt x="21600" y="10800"/>
                      </a:cubicBezTo>
                      <a:cubicBezTo>
                        <a:pt x="21600" y="7818"/>
                        <a:pt x="20390" y="5114"/>
                        <a:pt x="18436" y="3159"/>
                      </a:cubicBezTo>
                      <a:close/>
                      <a:moveTo>
                        <a:pt x="2453" y="4023"/>
                      </a:moveTo>
                      <a:cubicBezTo>
                        <a:pt x="943" y="5881"/>
                        <a:pt x="0" y="8220"/>
                        <a:pt x="0" y="10800"/>
                      </a:cubicBezTo>
                      <a:cubicBezTo>
                        <a:pt x="0" y="16764"/>
                        <a:pt x="4836" y="21600"/>
                        <a:pt x="10800" y="21600"/>
                      </a:cubicBezTo>
                      <a:cubicBezTo>
                        <a:pt x="13380" y="21600"/>
                        <a:pt x="15715" y="20652"/>
                        <a:pt x="17572" y="19142"/>
                      </a:cubicBezTo>
                      <a:lnTo>
                        <a:pt x="2453" y="4023"/>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4" name="Shape 34358">
                  <a:extLst>
                    <a:ext uri="{FF2B5EF4-FFF2-40B4-BE49-F238E27FC236}">
                      <a16:creationId xmlns:a16="http://schemas.microsoft.com/office/drawing/2014/main" id="{F35DEE7E-9B4C-1B42-AC61-2BFFD286EC74}"/>
                    </a:ext>
                  </a:extLst>
                </p:cNvPr>
                <p:cNvSpPr/>
                <p:nvPr/>
              </p:nvSpPr>
              <p:spPr>
                <a:xfrm rot="840000">
                  <a:off x="1523852" y="936225"/>
                  <a:ext cx="513014" cy="518298"/>
                </a:xfrm>
                <a:custGeom>
                  <a:avLst/>
                  <a:gdLst/>
                  <a:ahLst/>
                  <a:cxnLst>
                    <a:cxn ang="0">
                      <a:pos x="wd2" y="hd2"/>
                    </a:cxn>
                    <a:cxn ang="5400000">
                      <a:pos x="wd2" y="hd2"/>
                    </a:cxn>
                    <a:cxn ang="10800000">
                      <a:pos x="wd2" y="hd2"/>
                    </a:cxn>
                    <a:cxn ang="16200000">
                      <a:pos x="wd2" y="hd2"/>
                    </a:cxn>
                  </a:cxnLst>
                  <a:rect l="0" t="0" r="r" b="b"/>
                  <a:pathLst>
                    <a:path w="21600" h="20595" extrusionOk="0">
                      <a:moveTo>
                        <a:pt x="10800" y="0"/>
                      </a:moveTo>
                      <a:cubicBezTo>
                        <a:pt x="8008" y="0"/>
                        <a:pt x="5219" y="1008"/>
                        <a:pt x="3089" y="3018"/>
                      </a:cubicBezTo>
                      <a:cubicBezTo>
                        <a:pt x="1245" y="4758"/>
                        <a:pt x="248" y="6969"/>
                        <a:pt x="0" y="9240"/>
                      </a:cubicBezTo>
                      <a:lnTo>
                        <a:pt x="21600" y="9240"/>
                      </a:lnTo>
                      <a:cubicBezTo>
                        <a:pt x="21352" y="6969"/>
                        <a:pt x="20362" y="4758"/>
                        <a:pt x="18518" y="3018"/>
                      </a:cubicBezTo>
                      <a:cubicBezTo>
                        <a:pt x="16388" y="1008"/>
                        <a:pt x="13592" y="0"/>
                        <a:pt x="10800" y="0"/>
                      </a:cubicBezTo>
                      <a:close/>
                      <a:moveTo>
                        <a:pt x="0" y="11357"/>
                      </a:moveTo>
                      <a:cubicBezTo>
                        <a:pt x="248" y="13627"/>
                        <a:pt x="1246" y="15840"/>
                        <a:pt x="3089" y="17579"/>
                      </a:cubicBezTo>
                      <a:cubicBezTo>
                        <a:pt x="7349" y="21600"/>
                        <a:pt x="14258" y="21600"/>
                        <a:pt x="18518" y="17579"/>
                      </a:cubicBezTo>
                      <a:cubicBezTo>
                        <a:pt x="20361" y="15840"/>
                        <a:pt x="21352" y="13627"/>
                        <a:pt x="21600" y="11357"/>
                      </a:cubicBezTo>
                      <a:lnTo>
                        <a:pt x="0" y="11357"/>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nvGrpSpPr>
                <p:cNvPr id="55" name="Group 34361">
                  <a:extLst>
                    <a:ext uri="{FF2B5EF4-FFF2-40B4-BE49-F238E27FC236}">
                      <a16:creationId xmlns:a16="http://schemas.microsoft.com/office/drawing/2014/main" id="{1BA7CADB-FF4F-8F44-ADFD-1003A9B3737B}"/>
                    </a:ext>
                  </a:extLst>
                </p:cNvPr>
                <p:cNvGrpSpPr/>
                <p:nvPr/>
              </p:nvGrpSpPr>
              <p:grpSpPr>
                <a:xfrm>
                  <a:off x="1937737" y="573692"/>
                  <a:ext cx="481532" cy="596176"/>
                  <a:chOff x="0" y="0"/>
                  <a:chExt cx="481531" cy="596174"/>
                </a:xfrm>
              </p:grpSpPr>
              <p:sp>
                <p:nvSpPr>
                  <p:cNvPr id="56" name="Shape 34359">
                    <a:extLst>
                      <a:ext uri="{FF2B5EF4-FFF2-40B4-BE49-F238E27FC236}">
                        <a16:creationId xmlns:a16="http://schemas.microsoft.com/office/drawing/2014/main" id="{6289986E-393D-BB4B-B02F-1764744EC122}"/>
                      </a:ext>
                    </a:extLst>
                  </p:cNvPr>
                  <p:cNvSpPr/>
                  <p:nvPr/>
                </p:nvSpPr>
                <p:spPr>
                  <a:xfrm rot="14880000">
                    <a:off x="32619" y="177761"/>
                    <a:ext cx="518298" cy="199929"/>
                  </a:xfrm>
                  <a:custGeom>
                    <a:avLst/>
                    <a:gdLst/>
                    <a:ahLst/>
                    <a:cxnLst>
                      <a:cxn ang="0">
                        <a:pos x="wd2" y="hd2"/>
                      </a:cxn>
                      <a:cxn ang="5400000">
                        <a:pos x="wd2" y="hd2"/>
                      </a:cxn>
                      <a:cxn ang="10800000">
                        <a:pos x="wd2" y="hd2"/>
                      </a:cxn>
                      <a:cxn ang="16200000">
                        <a:pos x="wd2" y="hd2"/>
                      </a:cxn>
                    </a:cxnLst>
                    <a:rect l="0" t="0" r="r" b="b"/>
                    <a:pathLst>
                      <a:path w="21590" h="21547" extrusionOk="0">
                        <a:moveTo>
                          <a:pt x="0" y="0"/>
                        </a:moveTo>
                        <a:cubicBezTo>
                          <a:pt x="19" y="1113"/>
                          <a:pt x="26" y="2220"/>
                          <a:pt x="24" y="3330"/>
                        </a:cubicBezTo>
                        <a:cubicBezTo>
                          <a:pt x="22" y="4268"/>
                          <a:pt x="12" y="5206"/>
                          <a:pt x="6" y="6144"/>
                        </a:cubicBezTo>
                        <a:cubicBezTo>
                          <a:pt x="-5" y="7816"/>
                          <a:pt x="-5" y="9522"/>
                          <a:pt x="223" y="11104"/>
                        </a:cubicBezTo>
                        <a:cubicBezTo>
                          <a:pt x="334" y="11872"/>
                          <a:pt x="496" y="12584"/>
                          <a:pt x="696" y="13219"/>
                        </a:cubicBezTo>
                        <a:cubicBezTo>
                          <a:pt x="1161" y="14698"/>
                          <a:pt x="1806" y="15686"/>
                          <a:pt x="2458" y="16564"/>
                        </a:cubicBezTo>
                        <a:cubicBezTo>
                          <a:pt x="4893" y="19844"/>
                          <a:pt x="7832" y="21600"/>
                          <a:pt x="10747" y="21540"/>
                        </a:cubicBezTo>
                        <a:lnTo>
                          <a:pt x="10747" y="21547"/>
                        </a:lnTo>
                        <a:cubicBezTo>
                          <a:pt x="10755" y="21547"/>
                          <a:pt x="10763" y="21547"/>
                          <a:pt x="10771" y="21547"/>
                        </a:cubicBezTo>
                        <a:cubicBezTo>
                          <a:pt x="10779" y="21547"/>
                          <a:pt x="10787" y="21547"/>
                          <a:pt x="10795" y="21547"/>
                        </a:cubicBezTo>
                        <a:cubicBezTo>
                          <a:pt x="10803" y="21547"/>
                          <a:pt x="10811" y="21547"/>
                          <a:pt x="10819" y="21547"/>
                        </a:cubicBezTo>
                        <a:cubicBezTo>
                          <a:pt x="10827" y="21547"/>
                          <a:pt x="10835" y="21547"/>
                          <a:pt x="10843" y="21547"/>
                        </a:cubicBezTo>
                        <a:lnTo>
                          <a:pt x="10843" y="21540"/>
                        </a:lnTo>
                        <a:cubicBezTo>
                          <a:pt x="13758" y="21600"/>
                          <a:pt x="16697" y="19844"/>
                          <a:pt x="19132" y="16564"/>
                        </a:cubicBezTo>
                        <a:cubicBezTo>
                          <a:pt x="19784" y="15686"/>
                          <a:pt x="20429" y="14698"/>
                          <a:pt x="20894" y="13219"/>
                        </a:cubicBezTo>
                        <a:cubicBezTo>
                          <a:pt x="21094" y="12584"/>
                          <a:pt x="21256" y="11872"/>
                          <a:pt x="21367" y="11104"/>
                        </a:cubicBezTo>
                        <a:cubicBezTo>
                          <a:pt x="21595" y="9522"/>
                          <a:pt x="21595" y="7816"/>
                          <a:pt x="21584" y="6144"/>
                        </a:cubicBezTo>
                        <a:cubicBezTo>
                          <a:pt x="21578" y="5206"/>
                          <a:pt x="21568" y="4268"/>
                          <a:pt x="21566" y="3330"/>
                        </a:cubicBezTo>
                        <a:cubicBezTo>
                          <a:pt x="21564" y="2220"/>
                          <a:pt x="21571" y="1113"/>
                          <a:pt x="21590" y="0"/>
                        </a:cubicBezTo>
                        <a:cubicBezTo>
                          <a:pt x="21581" y="262"/>
                          <a:pt x="21555" y="515"/>
                          <a:pt x="21533" y="769"/>
                        </a:cubicBezTo>
                        <a:cubicBezTo>
                          <a:pt x="21463" y="2130"/>
                          <a:pt x="21199" y="3373"/>
                          <a:pt x="20808" y="4522"/>
                        </a:cubicBezTo>
                        <a:cubicBezTo>
                          <a:pt x="20266" y="6116"/>
                          <a:pt x="19501" y="7593"/>
                          <a:pt x="18585" y="8736"/>
                        </a:cubicBezTo>
                        <a:cubicBezTo>
                          <a:pt x="17735" y="9796"/>
                          <a:pt x="16788" y="10568"/>
                          <a:pt x="15788" y="11127"/>
                        </a:cubicBezTo>
                        <a:cubicBezTo>
                          <a:pt x="14210" y="12010"/>
                          <a:pt x="12497" y="12350"/>
                          <a:pt x="10795" y="12350"/>
                        </a:cubicBezTo>
                        <a:cubicBezTo>
                          <a:pt x="9250" y="12350"/>
                          <a:pt x="7696" y="12062"/>
                          <a:pt x="6242" y="11350"/>
                        </a:cubicBezTo>
                        <a:cubicBezTo>
                          <a:pt x="5754" y="11129"/>
                          <a:pt x="5273" y="10858"/>
                          <a:pt x="4803" y="10481"/>
                        </a:cubicBezTo>
                        <a:cubicBezTo>
                          <a:pt x="4170" y="10008"/>
                          <a:pt x="3567" y="9436"/>
                          <a:pt x="3005" y="8736"/>
                        </a:cubicBezTo>
                        <a:cubicBezTo>
                          <a:pt x="2089" y="7593"/>
                          <a:pt x="1324" y="6116"/>
                          <a:pt x="782" y="4522"/>
                        </a:cubicBezTo>
                        <a:cubicBezTo>
                          <a:pt x="385" y="3356"/>
                          <a:pt x="122" y="2092"/>
                          <a:pt x="57" y="707"/>
                        </a:cubicBezTo>
                        <a:cubicBezTo>
                          <a:pt x="37" y="473"/>
                          <a:pt x="9" y="242"/>
                          <a:pt x="0" y="0"/>
                        </a:cubicBezTo>
                        <a:close/>
                      </a:path>
                    </a:pathLst>
                  </a:custGeom>
                  <a:solidFill>
                    <a:schemeClr val="accent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7" name="Shape 34360">
                    <a:extLst>
                      <a:ext uri="{FF2B5EF4-FFF2-40B4-BE49-F238E27FC236}">
                        <a16:creationId xmlns:a16="http://schemas.microsoft.com/office/drawing/2014/main" id="{76A7C66A-0C04-7340-B1A6-BE8BECCA4E99}"/>
                      </a:ext>
                    </a:extLst>
                  </p:cNvPr>
                  <p:cNvSpPr/>
                  <p:nvPr/>
                </p:nvSpPr>
                <p:spPr>
                  <a:xfrm rot="14880000">
                    <a:off x="-56349" y="200350"/>
                    <a:ext cx="517012" cy="227182"/>
                  </a:xfrm>
                  <a:custGeom>
                    <a:avLst/>
                    <a:gdLst/>
                    <a:ahLst/>
                    <a:cxnLst>
                      <a:cxn ang="0">
                        <a:pos x="wd2" y="hd2"/>
                      </a:cxn>
                      <a:cxn ang="5400000">
                        <a:pos x="wd2" y="hd2"/>
                      </a:cxn>
                      <a:cxn ang="10800000">
                        <a:pos x="wd2" y="hd2"/>
                      </a:cxn>
                      <a:cxn ang="16200000">
                        <a:pos x="wd2" y="hd2"/>
                      </a:cxn>
                    </a:cxnLst>
                    <a:rect l="0" t="0" r="r" b="b"/>
                    <a:pathLst>
                      <a:path w="21513" h="21598" extrusionOk="0">
                        <a:moveTo>
                          <a:pt x="11453" y="1"/>
                        </a:moveTo>
                        <a:lnTo>
                          <a:pt x="10464" y="21560"/>
                        </a:lnTo>
                        <a:cubicBezTo>
                          <a:pt x="10565" y="21562"/>
                          <a:pt x="10664" y="21598"/>
                          <a:pt x="10765" y="21598"/>
                        </a:cubicBezTo>
                        <a:cubicBezTo>
                          <a:pt x="13542" y="21598"/>
                          <a:pt x="16353" y="20831"/>
                          <a:pt x="18542" y="18420"/>
                        </a:cubicBezTo>
                        <a:cubicBezTo>
                          <a:pt x="19457" y="17412"/>
                          <a:pt x="20213" y="16111"/>
                          <a:pt x="20755" y="14705"/>
                        </a:cubicBezTo>
                        <a:cubicBezTo>
                          <a:pt x="21245" y="13431"/>
                          <a:pt x="21557" y="12037"/>
                          <a:pt x="21509" y="10455"/>
                        </a:cubicBezTo>
                        <a:cubicBezTo>
                          <a:pt x="21456" y="8739"/>
                          <a:pt x="21018" y="7406"/>
                          <a:pt x="20470" y="6243"/>
                        </a:cubicBezTo>
                        <a:cubicBezTo>
                          <a:pt x="19908" y="5051"/>
                          <a:pt x="19211" y="3929"/>
                          <a:pt x="18442" y="3064"/>
                        </a:cubicBezTo>
                        <a:cubicBezTo>
                          <a:pt x="16432" y="803"/>
                          <a:pt x="14025" y="129"/>
                          <a:pt x="11620" y="1"/>
                        </a:cubicBezTo>
                        <a:cubicBezTo>
                          <a:pt x="11564" y="-2"/>
                          <a:pt x="11508" y="3"/>
                          <a:pt x="11453" y="1"/>
                        </a:cubicBezTo>
                        <a:close/>
                        <a:moveTo>
                          <a:pt x="9458" y="78"/>
                        </a:moveTo>
                        <a:cubicBezTo>
                          <a:pt x="7186" y="249"/>
                          <a:pt x="4941" y="957"/>
                          <a:pt x="3072" y="3064"/>
                        </a:cubicBezTo>
                        <a:cubicBezTo>
                          <a:pt x="2304" y="3931"/>
                          <a:pt x="1606" y="5051"/>
                          <a:pt x="1044" y="6243"/>
                        </a:cubicBezTo>
                        <a:cubicBezTo>
                          <a:pt x="496" y="7406"/>
                          <a:pt x="57" y="8739"/>
                          <a:pt x="5" y="10455"/>
                        </a:cubicBezTo>
                        <a:cubicBezTo>
                          <a:pt x="-43" y="12037"/>
                          <a:pt x="269" y="13431"/>
                          <a:pt x="759" y="14705"/>
                        </a:cubicBezTo>
                        <a:cubicBezTo>
                          <a:pt x="1301" y="16112"/>
                          <a:pt x="2057" y="17412"/>
                          <a:pt x="2972" y="18420"/>
                        </a:cubicBezTo>
                        <a:cubicBezTo>
                          <a:pt x="4529" y="20135"/>
                          <a:pt x="6433" y="20845"/>
                          <a:pt x="8385" y="21215"/>
                        </a:cubicBezTo>
                        <a:lnTo>
                          <a:pt x="9458" y="78"/>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pSp>
        </p:grpSp>
      </p:grpSp>
      <p:sp>
        <p:nvSpPr>
          <p:cNvPr id="75" name="TextBox 74">
            <a:extLst>
              <a:ext uri="{FF2B5EF4-FFF2-40B4-BE49-F238E27FC236}">
                <a16:creationId xmlns:a16="http://schemas.microsoft.com/office/drawing/2014/main" id="{CC1D6A94-087B-8C43-A0A3-998620B56B23}"/>
              </a:ext>
            </a:extLst>
          </p:cNvPr>
          <p:cNvSpPr txBox="1"/>
          <p:nvPr/>
        </p:nvSpPr>
        <p:spPr>
          <a:xfrm>
            <a:off x="7625735" y="612372"/>
            <a:ext cx="912621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MEDICAL INFOGRAPHIC</a:t>
            </a:r>
          </a:p>
        </p:txBody>
      </p:sp>
      <p:sp>
        <p:nvSpPr>
          <p:cNvPr id="76" name="TextBox 75">
            <a:extLst>
              <a:ext uri="{FF2B5EF4-FFF2-40B4-BE49-F238E27FC236}">
                <a16:creationId xmlns:a16="http://schemas.microsoft.com/office/drawing/2014/main" id="{186841BB-095C-6742-990F-D2AB4043CD74}"/>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77" name="TextBox 76">
            <a:extLst>
              <a:ext uri="{FF2B5EF4-FFF2-40B4-BE49-F238E27FC236}">
                <a16:creationId xmlns:a16="http://schemas.microsoft.com/office/drawing/2014/main" id="{7794646E-43DC-C747-8D98-EB0FFAA334ED}"/>
              </a:ext>
            </a:extLst>
          </p:cNvPr>
          <p:cNvSpPr txBox="1"/>
          <p:nvPr/>
        </p:nvSpPr>
        <p:spPr>
          <a:xfrm>
            <a:off x="5171766" y="10487250"/>
            <a:ext cx="1643399" cy="1015663"/>
          </a:xfrm>
          <a:prstGeom prst="rect">
            <a:avLst/>
          </a:prstGeom>
          <a:noFill/>
        </p:spPr>
        <p:txBody>
          <a:bodyPr wrap="none" rtlCol="0" anchor="ctr" anchorCtr="0">
            <a:spAutoFit/>
          </a:bodyPr>
          <a:lstStyle/>
          <a:p>
            <a:pPr algn="ctr"/>
            <a:r>
              <a:rPr lang="en-US" sz="6000" b="1" dirty="0">
                <a:solidFill>
                  <a:schemeClr val="accent1"/>
                </a:solidFill>
                <a:latin typeface="Poppins" pitchFamily="2" charset="77"/>
                <a:ea typeface="League Spartan" charset="0"/>
                <a:cs typeface="Poppins" pitchFamily="2" charset="77"/>
              </a:rPr>
              <a:t>15%</a:t>
            </a:r>
          </a:p>
        </p:txBody>
      </p:sp>
      <p:sp>
        <p:nvSpPr>
          <p:cNvPr id="78" name="Subtitle 2">
            <a:extLst>
              <a:ext uri="{FF2B5EF4-FFF2-40B4-BE49-F238E27FC236}">
                <a16:creationId xmlns:a16="http://schemas.microsoft.com/office/drawing/2014/main" id="{FD69DBBD-E1B5-DA4C-A4C3-4872B6099EFB}"/>
              </a:ext>
            </a:extLst>
          </p:cNvPr>
          <p:cNvSpPr txBox="1">
            <a:spLocks/>
          </p:cNvSpPr>
          <p:nvPr/>
        </p:nvSpPr>
        <p:spPr>
          <a:xfrm>
            <a:off x="3782749" y="11597929"/>
            <a:ext cx="4421422"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a:t>
            </a:r>
          </a:p>
        </p:txBody>
      </p:sp>
      <p:sp>
        <p:nvSpPr>
          <p:cNvPr id="79" name="TextBox 78">
            <a:extLst>
              <a:ext uri="{FF2B5EF4-FFF2-40B4-BE49-F238E27FC236}">
                <a16:creationId xmlns:a16="http://schemas.microsoft.com/office/drawing/2014/main" id="{1070D10A-394B-FC46-AD34-D9486FEF3E39}"/>
              </a:ext>
            </a:extLst>
          </p:cNvPr>
          <p:cNvSpPr txBox="1"/>
          <p:nvPr/>
        </p:nvSpPr>
        <p:spPr>
          <a:xfrm>
            <a:off x="17626883" y="10487250"/>
            <a:ext cx="1853392" cy="1015663"/>
          </a:xfrm>
          <a:prstGeom prst="rect">
            <a:avLst/>
          </a:prstGeom>
          <a:noFill/>
        </p:spPr>
        <p:txBody>
          <a:bodyPr wrap="none" rtlCol="0" anchor="ctr" anchorCtr="0">
            <a:spAutoFit/>
          </a:bodyPr>
          <a:lstStyle/>
          <a:p>
            <a:pPr algn="ctr"/>
            <a:r>
              <a:rPr lang="en-US" sz="6000" b="1" dirty="0">
                <a:solidFill>
                  <a:schemeClr val="accent3">
                    <a:lumMod val="75000"/>
                  </a:schemeClr>
                </a:solidFill>
                <a:latin typeface="Poppins" pitchFamily="2" charset="77"/>
                <a:ea typeface="League Spartan" charset="0"/>
                <a:cs typeface="Poppins" pitchFamily="2" charset="77"/>
              </a:rPr>
              <a:t>85%</a:t>
            </a:r>
          </a:p>
        </p:txBody>
      </p:sp>
      <p:sp>
        <p:nvSpPr>
          <p:cNvPr id="80" name="Subtitle 2">
            <a:extLst>
              <a:ext uri="{FF2B5EF4-FFF2-40B4-BE49-F238E27FC236}">
                <a16:creationId xmlns:a16="http://schemas.microsoft.com/office/drawing/2014/main" id="{5A9068EF-BD12-3449-B02F-E86A01C00F36}"/>
              </a:ext>
            </a:extLst>
          </p:cNvPr>
          <p:cNvSpPr txBox="1">
            <a:spLocks/>
          </p:cNvSpPr>
          <p:nvPr/>
        </p:nvSpPr>
        <p:spPr>
          <a:xfrm>
            <a:off x="16342862" y="11597929"/>
            <a:ext cx="4421422"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a:t>
            </a:r>
          </a:p>
        </p:txBody>
      </p:sp>
      <p:sp>
        <p:nvSpPr>
          <p:cNvPr id="81" name="Subtitle 2">
            <a:extLst>
              <a:ext uri="{FF2B5EF4-FFF2-40B4-BE49-F238E27FC236}">
                <a16:creationId xmlns:a16="http://schemas.microsoft.com/office/drawing/2014/main" id="{E3B6FC9C-7DB0-044F-96D5-C70D4F622A87}"/>
              </a:ext>
            </a:extLst>
          </p:cNvPr>
          <p:cNvSpPr txBox="1">
            <a:spLocks/>
          </p:cNvSpPr>
          <p:nvPr/>
        </p:nvSpPr>
        <p:spPr>
          <a:xfrm>
            <a:off x="9188761" y="4761093"/>
            <a:ext cx="5999633" cy="4982903"/>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to a new target market. This is also sometimes known as sustainable marketing, environmental marketing or ecological marketing.</a:t>
            </a:r>
          </a:p>
        </p:txBody>
      </p:sp>
      <p:sp>
        <p:nvSpPr>
          <p:cNvPr id="82" name="TextBox 81">
            <a:extLst>
              <a:ext uri="{FF2B5EF4-FFF2-40B4-BE49-F238E27FC236}">
                <a16:creationId xmlns:a16="http://schemas.microsoft.com/office/drawing/2014/main" id="{EDFB2A18-94EB-E846-890A-F92123111D8B}"/>
              </a:ext>
            </a:extLst>
          </p:cNvPr>
          <p:cNvSpPr txBox="1"/>
          <p:nvPr/>
        </p:nvSpPr>
        <p:spPr>
          <a:xfrm>
            <a:off x="10921242" y="3954357"/>
            <a:ext cx="2534668"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1874813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0336">
            <a:extLst>
              <a:ext uri="{FF2B5EF4-FFF2-40B4-BE49-F238E27FC236}">
                <a16:creationId xmlns:a16="http://schemas.microsoft.com/office/drawing/2014/main" id="{26B78BF1-5FDA-D840-B231-38F023C37C73}"/>
              </a:ext>
            </a:extLst>
          </p:cNvPr>
          <p:cNvSpPr/>
          <p:nvPr/>
        </p:nvSpPr>
        <p:spPr>
          <a:xfrm>
            <a:off x="-12124" y="4702796"/>
            <a:ext cx="24420336" cy="4937431"/>
          </a:xfrm>
          <a:custGeom>
            <a:avLst/>
            <a:gdLst/>
            <a:ahLst/>
            <a:cxnLst>
              <a:cxn ang="0">
                <a:pos x="wd2" y="hd2"/>
              </a:cxn>
              <a:cxn ang="5400000">
                <a:pos x="wd2" y="hd2"/>
              </a:cxn>
              <a:cxn ang="10800000">
                <a:pos x="wd2" y="hd2"/>
              </a:cxn>
              <a:cxn ang="16200000">
                <a:pos x="wd2" y="hd2"/>
              </a:cxn>
            </a:cxnLst>
            <a:rect l="0" t="0" r="r" b="b"/>
            <a:pathLst>
              <a:path w="21600" h="21600" extrusionOk="0">
                <a:moveTo>
                  <a:pt x="0" y="15413"/>
                </a:moveTo>
                <a:lnTo>
                  <a:pt x="3220" y="15394"/>
                </a:lnTo>
                <a:lnTo>
                  <a:pt x="3463" y="11651"/>
                </a:lnTo>
                <a:lnTo>
                  <a:pt x="3727" y="15394"/>
                </a:lnTo>
                <a:lnTo>
                  <a:pt x="3891" y="15394"/>
                </a:lnTo>
                <a:lnTo>
                  <a:pt x="4134" y="20325"/>
                </a:lnTo>
                <a:lnTo>
                  <a:pt x="4405" y="15394"/>
                </a:lnTo>
                <a:lnTo>
                  <a:pt x="4594" y="15394"/>
                </a:lnTo>
                <a:lnTo>
                  <a:pt x="4768" y="16933"/>
                </a:lnTo>
                <a:cubicBezTo>
                  <a:pt x="4803" y="16677"/>
                  <a:pt x="4837" y="16420"/>
                  <a:pt x="4871" y="16164"/>
                </a:cubicBezTo>
                <a:cubicBezTo>
                  <a:pt x="4905" y="15907"/>
                  <a:pt x="4939" y="15650"/>
                  <a:pt x="4973" y="15394"/>
                </a:cubicBezTo>
                <a:lnTo>
                  <a:pt x="5122" y="15394"/>
                </a:lnTo>
                <a:lnTo>
                  <a:pt x="5507" y="3322"/>
                </a:lnTo>
                <a:lnTo>
                  <a:pt x="5931" y="15394"/>
                </a:lnTo>
                <a:lnTo>
                  <a:pt x="6651" y="15394"/>
                </a:lnTo>
                <a:lnTo>
                  <a:pt x="6838" y="11688"/>
                </a:lnTo>
                <a:lnTo>
                  <a:pt x="7077" y="15394"/>
                </a:lnTo>
                <a:lnTo>
                  <a:pt x="7291" y="15394"/>
                </a:lnTo>
                <a:lnTo>
                  <a:pt x="7589" y="13353"/>
                </a:lnTo>
                <a:lnTo>
                  <a:pt x="7851" y="15394"/>
                </a:lnTo>
                <a:lnTo>
                  <a:pt x="8064" y="15394"/>
                </a:lnTo>
                <a:lnTo>
                  <a:pt x="8158" y="20183"/>
                </a:lnTo>
                <a:lnTo>
                  <a:pt x="8251" y="15394"/>
                </a:lnTo>
                <a:lnTo>
                  <a:pt x="8425" y="15394"/>
                </a:lnTo>
                <a:lnTo>
                  <a:pt x="8928" y="15394"/>
                </a:lnTo>
                <a:lnTo>
                  <a:pt x="9048" y="17510"/>
                </a:lnTo>
                <a:lnTo>
                  <a:pt x="9194" y="15394"/>
                </a:lnTo>
                <a:lnTo>
                  <a:pt x="9347" y="15394"/>
                </a:lnTo>
                <a:lnTo>
                  <a:pt x="9519" y="13544"/>
                </a:lnTo>
                <a:lnTo>
                  <a:pt x="9691" y="15394"/>
                </a:lnTo>
                <a:lnTo>
                  <a:pt x="10503" y="15394"/>
                </a:lnTo>
                <a:lnTo>
                  <a:pt x="10667" y="11154"/>
                </a:lnTo>
                <a:lnTo>
                  <a:pt x="10842" y="15394"/>
                </a:lnTo>
                <a:lnTo>
                  <a:pt x="10975" y="15394"/>
                </a:lnTo>
                <a:lnTo>
                  <a:pt x="11105" y="21600"/>
                </a:lnTo>
                <a:lnTo>
                  <a:pt x="11204" y="15394"/>
                </a:lnTo>
                <a:lnTo>
                  <a:pt x="11513" y="15394"/>
                </a:lnTo>
                <a:lnTo>
                  <a:pt x="11626" y="14360"/>
                </a:lnTo>
                <a:lnTo>
                  <a:pt x="11723" y="15394"/>
                </a:lnTo>
                <a:lnTo>
                  <a:pt x="12158" y="15394"/>
                </a:lnTo>
                <a:lnTo>
                  <a:pt x="12420" y="15394"/>
                </a:lnTo>
                <a:lnTo>
                  <a:pt x="12536" y="13664"/>
                </a:lnTo>
                <a:lnTo>
                  <a:pt x="12684" y="15394"/>
                </a:lnTo>
                <a:lnTo>
                  <a:pt x="12856" y="10717"/>
                </a:lnTo>
                <a:lnTo>
                  <a:pt x="13089" y="15394"/>
                </a:lnTo>
                <a:lnTo>
                  <a:pt x="13597" y="15394"/>
                </a:lnTo>
                <a:lnTo>
                  <a:pt x="13831" y="0"/>
                </a:lnTo>
                <a:lnTo>
                  <a:pt x="14028" y="15394"/>
                </a:lnTo>
                <a:lnTo>
                  <a:pt x="14200" y="15394"/>
                </a:lnTo>
                <a:lnTo>
                  <a:pt x="14568" y="15394"/>
                </a:lnTo>
                <a:lnTo>
                  <a:pt x="14862" y="21308"/>
                </a:lnTo>
                <a:lnTo>
                  <a:pt x="15093" y="15394"/>
                </a:lnTo>
                <a:lnTo>
                  <a:pt x="15276" y="15394"/>
                </a:lnTo>
                <a:lnTo>
                  <a:pt x="15379" y="12651"/>
                </a:lnTo>
                <a:lnTo>
                  <a:pt x="15535" y="15394"/>
                </a:lnTo>
                <a:lnTo>
                  <a:pt x="15798" y="15394"/>
                </a:lnTo>
                <a:lnTo>
                  <a:pt x="16005" y="6438"/>
                </a:lnTo>
                <a:lnTo>
                  <a:pt x="16162" y="15394"/>
                </a:lnTo>
                <a:lnTo>
                  <a:pt x="16284" y="15394"/>
                </a:lnTo>
                <a:lnTo>
                  <a:pt x="16390" y="17549"/>
                </a:lnTo>
                <a:lnTo>
                  <a:pt x="16491" y="15394"/>
                </a:lnTo>
                <a:lnTo>
                  <a:pt x="16635" y="15394"/>
                </a:lnTo>
                <a:lnTo>
                  <a:pt x="16719" y="12347"/>
                </a:lnTo>
                <a:lnTo>
                  <a:pt x="16825" y="15394"/>
                </a:lnTo>
                <a:lnTo>
                  <a:pt x="17269" y="15394"/>
                </a:lnTo>
                <a:lnTo>
                  <a:pt x="17359" y="15394"/>
                </a:lnTo>
                <a:lnTo>
                  <a:pt x="17540" y="9932"/>
                </a:lnTo>
                <a:lnTo>
                  <a:pt x="17731" y="15394"/>
                </a:lnTo>
                <a:lnTo>
                  <a:pt x="17989" y="15394"/>
                </a:lnTo>
                <a:lnTo>
                  <a:pt x="18117" y="19282"/>
                </a:lnTo>
                <a:lnTo>
                  <a:pt x="18293" y="15394"/>
                </a:lnTo>
                <a:lnTo>
                  <a:pt x="21600" y="15413"/>
                </a:lnTo>
              </a:path>
            </a:pathLst>
          </a:custGeom>
          <a:noFill/>
          <a:ln w="635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 name="Shape 30337">
            <a:extLst>
              <a:ext uri="{FF2B5EF4-FFF2-40B4-BE49-F238E27FC236}">
                <a16:creationId xmlns:a16="http://schemas.microsoft.com/office/drawing/2014/main" id="{FB486805-C82E-184F-B6E6-B084D47D4D28}"/>
              </a:ext>
            </a:extLst>
          </p:cNvPr>
          <p:cNvSpPr/>
          <p:nvPr/>
        </p:nvSpPr>
        <p:spPr>
          <a:xfrm>
            <a:off x="21102524" y="5649611"/>
            <a:ext cx="923627" cy="2382134"/>
          </a:xfrm>
          <a:custGeom>
            <a:avLst/>
            <a:gdLst/>
            <a:ahLst/>
            <a:cxnLst>
              <a:cxn ang="0">
                <a:pos x="wd2" y="hd2"/>
              </a:cxn>
              <a:cxn ang="5400000">
                <a:pos x="wd2" y="hd2"/>
              </a:cxn>
              <a:cxn ang="10800000">
                <a:pos x="wd2" y="hd2"/>
              </a:cxn>
              <a:cxn ang="16200000">
                <a:pos x="wd2" y="hd2"/>
              </a:cxn>
            </a:cxnLst>
            <a:rect l="0" t="0" r="r" b="b"/>
            <a:pathLst>
              <a:path w="21600" h="21600" extrusionOk="0">
                <a:moveTo>
                  <a:pt x="15899" y="3807"/>
                </a:moveTo>
                <a:lnTo>
                  <a:pt x="5701" y="3807"/>
                </a:lnTo>
                <a:cubicBezTo>
                  <a:pt x="2553" y="3809"/>
                  <a:pt x="0" y="4790"/>
                  <a:pt x="0" y="6001"/>
                </a:cubicBezTo>
                <a:lnTo>
                  <a:pt x="0" y="11708"/>
                </a:ln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11708"/>
                </a:ln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 name="Shape 30338">
            <a:extLst>
              <a:ext uri="{FF2B5EF4-FFF2-40B4-BE49-F238E27FC236}">
                <a16:creationId xmlns:a16="http://schemas.microsoft.com/office/drawing/2014/main" id="{CA82B347-0661-3D4D-90BC-A2B53FEC8A81}"/>
              </a:ext>
            </a:extLst>
          </p:cNvPr>
          <p:cNvSpPr/>
          <p:nvPr/>
        </p:nvSpPr>
        <p:spPr>
          <a:xfrm>
            <a:off x="2371367" y="5648086"/>
            <a:ext cx="1113193" cy="238365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2" name="TextBox 31">
            <a:extLst>
              <a:ext uri="{FF2B5EF4-FFF2-40B4-BE49-F238E27FC236}">
                <a16:creationId xmlns:a16="http://schemas.microsoft.com/office/drawing/2014/main" id="{50AFCAD2-28ED-C448-A57E-95ADFFCD3812}"/>
              </a:ext>
            </a:extLst>
          </p:cNvPr>
          <p:cNvSpPr txBox="1"/>
          <p:nvPr/>
        </p:nvSpPr>
        <p:spPr>
          <a:xfrm>
            <a:off x="7625735" y="612372"/>
            <a:ext cx="912621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MEDICAL INFOGRAPHIC</a:t>
            </a:r>
          </a:p>
        </p:txBody>
      </p:sp>
      <p:sp>
        <p:nvSpPr>
          <p:cNvPr id="33" name="TextBox 32">
            <a:extLst>
              <a:ext uri="{FF2B5EF4-FFF2-40B4-BE49-F238E27FC236}">
                <a16:creationId xmlns:a16="http://schemas.microsoft.com/office/drawing/2014/main" id="{666A6BB1-C5C3-8949-8792-BEBB9E258137}"/>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4" name="Freeform 424">
            <a:extLst>
              <a:ext uri="{FF2B5EF4-FFF2-40B4-BE49-F238E27FC236}">
                <a16:creationId xmlns:a16="http://schemas.microsoft.com/office/drawing/2014/main" id="{B800891E-2FA4-064A-A976-F7075C4C34F0}"/>
              </a:ext>
            </a:extLst>
          </p:cNvPr>
          <p:cNvSpPr>
            <a:spLocks noChangeArrowheads="1"/>
          </p:cNvSpPr>
          <p:nvPr/>
        </p:nvSpPr>
        <p:spPr bwMode="auto">
          <a:xfrm>
            <a:off x="6828843" y="5937895"/>
            <a:ext cx="1048988" cy="1054398"/>
          </a:xfrm>
          <a:custGeom>
            <a:avLst/>
            <a:gdLst>
              <a:gd name="T0" fmla="*/ 125308 w 307617"/>
              <a:gd name="T1" fmla="*/ 269837 h 309202"/>
              <a:gd name="T2" fmla="*/ 39750 w 307617"/>
              <a:gd name="T3" fmla="*/ 260654 h 309202"/>
              <a:gd name="T4" fmla="*/ 39750 w 307617"/>
              <a:gd name="T5" fmla="*/ 269837 h 309202"/>
              <a:gd name="T6" fmla="*/ 163082 w 307617"/>
              <a:gd name="T7" fmla="*/ 269295 h 309202"/>
              <a:gd name="T8" fmla="*/ 259884 w 307617"/>
              <a:gd name="T9" fmla="*/ 251769 h 309202"/>
              <a:gd name="T10" fmla="*/ 268497 w 307617"/>
              <a:gd name="T11" fmla="*/ 251769 h 309202"/>
              <a:gd name="T12" fmla="*/ 9360 w 307617"/>
              <a:gd name="T13" fmla="*/ 284478 h 309202"/>
              <a:gd name="T14" fmla="*/ 176761 w 307617"/>
              <a:gd name="T15" fmla="*/ 246161 h 309202"/>
              <a:gd name="T16" fmla="*/ 214202 w 307617"/>
              <a:gd name="T17" fmla="*/ 212905 h 309202"/>
              <a:gd name="T18" fmla="*/ 213122 w 307617"/>
              <a:gd name="T19" fmla="*/ 253752 h 309202"/>
              <a:gd name="T20" fmla="*/ 159841 w 307617"/>
              <a:gd name="T21" fmla="*/ 307612 h 309202"/>
              <a:gd name="T22" fmla="*/ 0 w 307617"/>
              <a:gd name="T23" fmla="*/ 212905 h 309202"/>
              <a:gd name="T24" fmla="*/ 250912 w 307617"/>
              <a:gd name="T25" fmla="*/ 185666 h 309202"/>
              <a:gd name="T26" fmla="*/ 277470 w 307617"/>
              <a:gd name="T27" fmla="*/ 245989 h 309202"/>
              <a:gd name="T28" fmla="*/ 259884 w 307617"/>
              <a:gd name="T29" fmla="*/ 177358 h 309202"/>
              <a:gd name="T30" fmla="*/ 95761 w 307617"/>
              <a:gd name="T31" fmla="*/ 192107 h 309202"/>
              <a:gd name="T32" fmla="*/ 130681 w 307617"/>
              <a:gd name="T33" fmla="*/ 149399 h 309202"/>
              <a:gd name="T34" fmla="*/ 175322 w 307617"/>
              <a:gd name="T35" fmla="*/ 189236 h 309202"/>
              <a:gd name="T36" fmla="*/ 178562 w 307617"/>
              <a:gd name="T37" fmla="*/ 198567 h 309202"/>
              <a:gd name="T38" fmla="*/ 130681 w 307617"/>
              <a:gd name="T39" fmla="*/ 167343 h 309202"/>
              <a:gd name="T40" fmla="*/ 89281 w 307617"/>
              <a:gd name="T41" fmla="*/ 235173 h 309202"/>
              <a:gd name="T42" fmla="*/ 44641 w 307617"/>
              <a:gd name="T43" fmla="*/ 195337 h 309202"/>
              <a:gd name="T44" fmla="*/ 4680 w 307617"/>
              <a:gd name="T45" fmla="*/ 189236 h 309202"/>
              <a:gd name="T46" fmla="*/ 105174 w 307617"/>
              <a:gd name="T47" fmla="*/ 128738 h 309202"/>
              <a:gd name="T48" fmla="*/ 105174 w 307617"/>
              <a:gd name="T49" fmla="*/ 137908 h 309202"/>
              <a:gd name="T50" fmla="*/ 82385 w 307617"/>
              <a:gd name="T51" fmla="*/ 128738 h 309202"/>
              <a:gd name="T52" fmla="*/ 34966 w 307617"/>
              <a:gd name="T53" fmla="*/ 133139 h 309202"/>
              <a:gd name="T54" fmla="*/ 179239 w 307617"/>
              <a:gd name="T55" fmla="*/ 104721 h 309202"/>
              <a:gd name="T56" fmla="*/ 128604 w 307617"/>
              <a:gd name="T57" fmla="*/ 100130 h 309202"/>
              <a:gd name="T58" fmla="*/ 106527 w 307617"/>
              <a:gd name="T59" fmla="*/ 109312 h 309202"/>
              <a:gd name="T60" fmla="*/ 39644 w 307617"/>
              <a:gd name="T61" fmla="*/ 100130 h 309202"/>
              <a:gd name="T62" fmla="*/ 39644 w 307617"/>
              <a:gd name="T63" fmla="*/ 109325 h 309202"/>
              <a:gd name="T64" fmla="*/ 113598 w 307617"/>
              <a:gd name="T65" fmla="*/ 44502 h 309202"/>
              <a:gd name="T66" fmla="*/ 125236 w 307617"/>
              <a:gd name="T67" fmla="*/ 65775 h 309202"/>
              <a:gd name="T68" fmla="*/ 104143 w 307617"/>
              <a:gd name="T69" fmla="*/ 77511 h 309202"/>
              <a:gd name="T70" fmla="*/ 92141 w 307617"/>
              <a:gd name="T71" fmla="*/ 56239 h 309202"/>
              <a:gd name="T72" fmla="*/ 259884 w 307617"/>
              <a:gd name="T73" fmla="*/ 34315 h 309202"/>
              <a:gd name="T74" fmla="*/ 272804 w 307617"/>
              <a:gd name="T75" fmla="*/ 169411 h 309202"/>
              <a:gd name="T76" fmla="*/ 259884 w 307617"/>
              <a:gd name="T77" fmla="*/ 34315 h 309202"/>
              <a:gd name="T78" fmla="*/ 269215 w 307617"/>
              <a:gd name="T79" fmla="*/ 24201 h 309202"/>
              <a:gd name="T80" fmla="*/ 255937 w 307617"/>
              <a:gd name="T81" fmla="*/ 2889 h 309202"/>
              <a:gd name="T82" fmla="*/ 278187 w 307617"/>
              <a:gd name="T83" fmla="*/ 28898 h 309202"/>
              <a:gd name="T84" fmla="*/ 303310 w 307617"/>
              <a:gd name="T85" fmla="*/ 145209 h 309202"/>
              <a:gd name="T86" fmla="*/ 286800 w 307617"/>
              <a:gd name="T87" fmla="*/ 253936 h 309202"/>
              <a:gd name="T88" fmla="*/ 264191 w 307617"/>
              <a:gd name="T89" fmla="*/ 309563 h 309202"/>
              <a:gd name="T90" fmla="*/ 241581 w 307617"/>
              <a:gd name="T91" fmla="*/ 253936 h 309202"/>
              <a:gd name="T92" fmla="*/ 249835 w 307617"/>
              <a:gd name="T93" fmla="*/ 8669 h 309202"/>
              <a:gd name="T94" fmla="*/ 51840 w 307617"/>
              <a:gd name="T95" fmla="*/ 4691 h 309202"/>
              <a:gd name="T96" fmla="*/ 87841 w 307617"/>
              <a:gd name="T97" fmla="*/ 0 h 309202"/>
              <a:gd name="T98" fmla="*/ 123482 w 307617"/>
              <a:gd name="T99" fmla="*/ 4691 h 309202"/>
              <a:gd name="T100" fmla="*/ 163801 w 307617"/>
              <a:gd name="T101" fmla="*/ 13355 h 309202"/>
              <a:gd name="T102" fmla="*/ 173161 w 307617"/>
              <a:gd name="T103" fmla="*/ 13355 h 309202"/>
              <a:gd name="T104" fmla="*/ 209522 w 307617"/>
              <a:gd name="T105" fmla="*/ 180825 h 309202"/>
              <a:gd name="T106" fmla="*/ 173161 w 307617"/>
              <a:gd name="T107" fmla="*/ 22739 h 309202"/>
              <a:gd name="T108" fmla="*/ 163801 w 307617"/>
              <a:gd name="T109" fmla="*/ 22739 h 309202"/>
              <a:gd name="T110" fmla="*/ 123482 w 307617"/>
              <a:gd name="T111" fmla="*/ 31040 h 309202"/>
              <a:gd name="T112" fmla="*/ 87841 w 307617"/>
              <a:gd name="T113" fmla="*/ 35732 h 309202"/>
              <a:gd name="T114" fmla="*/ 51840 w 307617"/>
              <a:gd name="T115" fmla="*/ 31040 h 309202"/>
              <a:gd name="T116" fmla="*/ 23041 w 307617"/>
              <a:gd name="T117" fmla="*/ 22739 h 309202"/>
              <a:gd name="T118" fmla="*/ 0 w 307617"/>
              <a:gd name="T119" fmla="*/ 176133 h 309202"/>
              <a:gd name="T120" fmla="*/ 42480 w 307617"/>
              <a:gd name="T121" fmla="*/ 4691 h 3092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07617" h="309202">
                <a:moveTo>
                  <a:pt x="87205" y="260350"/>
                </a:moveTo>
                <a:lnTo>
                  <a:pt x="125162" y="260350"/>
                </a:lnTo>
                <a:cubicBezTo>
                  <a:pt x="128027" y="260350"/>
                  <a:pt x="129817" y="262467"/>
                  <a:pt x="129817" y="264936"/>
                </a:cubicBezTo>
                <a:cubicBezTo>
                  <a:pt x="129817" y="267758"/>
                  <a:pt x="128027" y="269522"/>
                  <a:pt x="125162" y="269522"/>
                </a:cubicBezTo>
                <a:lnTo>
                  <a:pt x="87205" y="269522"/>
                </a:lnTo>
                <a:cubicBezTo>
                  <a:pt x="84699" y="269522"/>
                  <a:pt x="82550" y="267758"/>
                  <a:pt x="82550" y="264936"/>
                </a:cubicBezTo>
                <a:cubicBezTo>
                  <a:pt x="82550" y="262467"/>
                  <a:pt x="84699" y="260350"/>
                  <a:pt x="87205" y="260350"/>
                </a:cubicBezTo>
                <a:close/>
                <a:moveTo>
                  <a:pt x="39704" y="260350"/>
                </a:moveTo>
                <a:lnTo>
                  <a:pt x="64336" y="260350"/>
                </a:lnTo>
                <a:cubicBezTo>
                  <a:pt x="66909" y="260350"/>
                  <a:pt x="69483" y="262467"/>
                  <a:pt x="69483" y="264936"/>
                </a:cubicBezTo>
                <a:cubicBezTo>
                  <a:pt x="69483" y="267758"/>
                  <a:pt x="66909" y="269522"/>
                  <a:pt x="64336" y="269522"/>
                </a:cubicBezTo>
                <a:lnTo>
                  <a:pt x="39704" y="269522"/>
                </a:lnTo>
                <a:cubicBezTo>
                  <a:pt x="37131" y="269522"/>
                  <a:pt x="34925" y="267758"/>
                  <a:pt x="34925" y="264936"/>
                </a:cubicBezTo>
                <a:cubicBezTo>
                  <a:pt x="34925" y="262467"/>
                  <a:pt x="37131" y="260350"/>
                  <a:pt x="39704" y="260350"/>
                </a:cubicBezTo>
                <a:close/>
                <a:moveTo>
                  <a:pt x="176556" y="255261"/>
                </a:moveTo>
                <a:cubicBezTo>
                  <a:pt x="169005" y="255261"/>
                  <a:pt x="162892" y="261399"/>
                  <a:pt x="162892" y="268981"/>
                </a:cubicBezTo>
                <a:lnTo>
                  <a:pt x="162892" y="291367"/>
                </a:lnTo>
                <a:lnTo>
                  <a:pt x="198131" y="255261"/>
                </a:lnTo>
                <a:lnTo>
                  <a:pt x="176556" y="255261"/>
                </a:lnTo>
                <a:close/>
                <a:moveTo>
                  <a:pt x="259582" y="251475"/>
                </a:moveTo>
                <a:lnTo>
                  <a:pt x="251696" y="255805"/>
                </a:lnTo>
                <a:lnTo>
                  <a:pt x="263884" y="290441"/>
                </a:lnTo>
                <a:lnTo>
                  <a:pt x="276072" y="255805"/>
                </a:lnTo>
                <a:lnTo>
                  <a:pt x="268185" y="251475"/>
                </a:lnTo>
                <a:cubicBezTo>
                  <a:pt x="265318" y="250393"/>
                  <a:pt x="262091" y="250393"/>
                  <a:pt x="259582" y="251475"/>
                </a:cubicBezTo>
                <a:close/>
                <a:moveTo>
                  <a:pt x="4675" y="207963"/>
                </a:moveTo>
                <a:cubicBezTo>
                  <a:pt x="7192" y="207963"/>
                  <a:pt x="9349" y="209768"/>
                  <a:pt x="9349" y="212657"/>
                </a:cubicBezTo>
                <a:lnTo>
                  <a:pt x="9349" y="284146"/>
                </a:lnTo>
                <a:cubicBezTo>
                  <a:pt x="9349" y="291728"/>
                  <a:pt x="15462" y="297866"/>
                  <a:pt x="23014" y="297866"/>
                </a:cubicBezTo>
                <a:lnTo>
                  <a:pt x="153543" y="297866"/>
                </a:lnTo>
                <a:lnTo>
                  <a:pt x="153543" y="268981"/>
                </a:lnTo>
                <a:cubicBezTo>
                  <a:pt x="153543" y="256344"/>
                  <a:pt x="163970" y="245874"/>
                  <a:pt x="176556" y="245874"/>
                </a:cubicBezTo>
                <a:lnTo>
                  <a:pt x="204603" y="245874"/>
                </a:lnTo>
                <a:lnTo>
                  <a:pt x="204603" y="212657"/>
                </a:lnTo>
                <a:cubicBezTo>
                  <a:pt x="204603" y="209768"/>
                  <a:pt x="206761" y="207963"/>
                  <a:pt x="209278" y="207963"/>
                </a:cubicBezTo>
                <a:cubicBezTo>
                  <a:pt x="211795" y="207963"/>
                  <a:pt x="213953" y="209768"/>
                  <a:pt x="213953" y="212657"/>
                </a:cubicBezTo>
                <a:lnTo>
                  <a:pt x="213953" y="250568"/>
                </a:lnTo>
                <a:cubicBezTo>
                  <a:pt x="213953" y="250568"/>
                  <a:pt x="213953" y="250568"/>
                  <a:pt x="213953" y="250929"/>
                </a:cubicBezTo>
                <a:cubicBezTo>
                  <a:pt x="213953" y="251290"/>
                  <a:pt x="213593" y="251651"/>
                  <a:pt x="213593" y="252373"/>
                </a:cubicBezTo>
                <a:cubicBezTo>
                  <a:pt x="213233" y="252734"/>
                  <a:pt x="212874" y="253095"/>
                  <a:pt x="212874" y="253456"/>
                </a:cubicBezTo>
                <a:lnTo>
                  <a:pt x="212514" y="253456"/>
                </a:lnTo>
                <a:lnTo>
                  <a:pt x="212514" y="253817"/>
                </a:lnTo>
                <a:lnTo>
                  <a:pt x="161453" y="306170"/>
                </a:lnTo>
                <a:cubicBezTo>
                  <a:pt x="161094" y="306531"/>
                  <a:pt x="160375" y="306892"/>
                  <a:pt x="159655" y="307253"/>
                </a:cubicBezTo>
                <a:cubicBezTo>
                  <a:pt x="159296" y="307253"/>
                  <a:pt x="158577" y="307614"/>
                  <a:pt x="158217" y="307614"/>
                </a:cubicBezTo>
                <a:lnTo>
                  <a:pt x="23014" y="307614"/>
                </a:lnTo>
                <a:cubicBezTo>
                  <a:pt x="10428" y="307614"/>
                  <a:pt x="0" y="296782"/>
                  <a:pt x="0" y="284146"/>
                </a:cubicBezTo>
                <a:lnTo>
                  <a:pt x="0" y="212657"/>
                </a:lnTo>
                <a:cubicBezTo>
                  <a:pt x="0" y="209768"/>
                  <a:pt x="1798" y="207963"/>
                  <a:pt x="4675" y="207963"/>
                </a:cubicBezTo>
                <a:close/>
                <a:moveTo>
                  <a:pt x="259582" y="177151"/>
                </a:moveTo>
                <a:lnTo>
                  <a:pt x="250620" y="181841"/>
                </a:lnTo>
                <a:lnTo>
                  <a:pt x="250620" y="185449"/>
                </a:lnTo>
                <a:lnTo>
                  <a:pt x="250620" y="245702"/>
                </a:lnTo>
                <a:lnTo>
                  <a:pt x="255280" y="243537"/>
                </a:lnTo>
                <a:cubicBezTo>
                  <a:pt x="260658" y="240290"/>
                  <a:pt x="267110" y="240290"/>
                  <a:pt x="272487" y="243537"/>
                </a:cubicBezTo>
                <a:lnTo>
                  <a:pt x="277147" y="245702"/>
                </a:lnTo>
                <a:lnTo>
                  <a:pt x="277147" y="183645"/>
                </a:lnTo>
                <a:lnTo>
                  <a:pt x="277147" y="181841"/>
                </a:lnTo>
                <a:lnTo>
                  <a:pt x="268185" y="177151"/>
                </a:lnTo>
                <a:cubicBezTo>
                  <a:pt x="265318" y="175708"/>
                  <a:pt x="262091" y="175708"/>
                  <a:pt x="259582" y="177151"/>
                </a:cubicBezTo>
                <a:close/>
                <a:moveTo>
                  <a:pt x="55376" y="149225"/>
                </a:moveTo>
                <a:cubicBezTo>
                  <a:pt x="57174" y="149225"/>
                  <a:pt x="58972" y="150659"/>
                  <a:pt x="59332" y="152451"/>
                </a:cubicBezTo>
                <a:lnTo>
                  <a:pt x="84862" y="219843"/>
                </a:lnTo>
                <a:lnTo>
                  <a:pt x="95650" y="191883"/>
                </a:lnTo>
                <a:cubicBezTo>
                  <a:pt x="96369" y="190090"/>
                  <a:pt x="97807" y="189015"/>
                  <a:pt x="99965" y="189015"/>
                </a:cubicBezTo>
                <a:lnTo>
                  <a:pt x="112190" y="189015"/>
                </a:lnTo>
                <a:lnTo>
                  <a:pt x="126214" y="152451"/>
                </a:lnTo>
                <a:cubicBezTo>
                  <a:pt x="126933" y="150659"/>
                  <a:pt x="128372" y="149225"/>
                  <a:pt x="130529" y="149225"/>
                </a:cubicBezTo>
                <a:cubicBezTo>
                  <a:pt x="132687" y="149225"/>
                  <a:pt x="134125" y="150659"/>
                  <a:pt x="134844" y="152451"/>
                </a:cubicBezTo>
                <a:lnTo>
                  <a:pt x="160375" y="219843"/>
                </a:lnTo>
                <a:lnTo>
                  <a:pt x="170803" y="191883"/>
                </a:lnTo>
                <a:cubicBezTo>
                  <a:pt x="171522" y="190090"/>
                  <a:pt x="173320" y="189015"/>
                  <a:pt x="175118" y="189015"/>
                </a:cubicBezTo>
                <a:lnTo>
                  <a:pt x="209278" y="189015"/>
                </a:lnTo>
                <a:cubicBezTo>
                  <a:pt x="211795" y="189015"/>
                  <a:pt x="213953" y="190807"/>
                  <a:pt x="213953" y="193675"/>
                </a:cubicBezTo>
                <a:cubicBezTo>
                  <a:pt x="213953" y="196184"/>
                  <a:pt x="211795" y="198335"/>
                  <a:pt x="209278" y="198335"/>
                </a:cubicBezTo>
                <a:lnTo>
                  <a:pt x="178354" y="198335"/>
                </a:lnTo>
                <a:lnTo>
                  <a:pt x="164690" y="234899"/>
                </a:lnTo>
                <a:cubicBezTo>
                  <a:pt x="163970" y="236691"/>
                  <a:pt x="162173" y="237767"/>
                  <a:pt x="160375" y="237767"/>
                </a:cubicBezTo>
                <a:cubicBezTo>
                  <a:pt x="158217" y="237767"/>
                  <a:pt x="156779" y="236691"/>
                  <a:pt x="156060" y="234899"/>
                </a:cubicBezTo>
                <a:lnTo>
                  <a:pt x="130529" y="167148"/>
                </a:lnTo>
                <a:lnTo>
                  <a:pt x="119742" y="195109"/>
                </a:lnTo>
                <a:cubicBezTo>
                  <a:pt x="119382" y="196901"/>
                  <a:pt x="117584" y="198335"/>
                  <a:pt x="115786" y="198335"/>
                </a:cubicBezTo>
                <a:lnTo>
                  <a:pt x="103201" y="198335"/>
                </a:lnTo>
                <a:lnTo>
                  <a:pt x="89177" y="234899"/>
                </a:lnTo>
                <a:cubicBezTo>
                  <a:pt x="88458" y="236691"/>
                  <a:pt x="87020" y="237767"/>
                  <a:pt x="84862" y="237767"/>
                </a:cubicBezTo>
                <a:cubicBezTo>
                  <a:pt x="83064" y="237767"/>
                  <a:pt x="81266" y="236691"/>
                  <a:pt x="80547" y="234899"/>
                </a:cubicBezTo>
                <a:lnTo>
                  <a:pt x="55376" y="167148"/>
                </a:lnTo>
                <a:lnTo>
                  <a:pt x="44589" y="195109"/>
                </a:lnTo>
                <a:cubicBezTo>
                  <a:pt x="43869" y="196901"/>
                  <a:pt x="42072" y="198335"/>
                  <a:pt x="40274" y="198335"/>
                </a:cubicBezTo>
                <a:lnTo>
                  <a:pt x="4675" y="198335"/>
                </a:lnTo>
                <a:cubicBezTo>
                  <a:pt x="1798" y="198335"/>
                  <a:pt x="0" y="196184"/>
                  <a:pt x="0" y="193675"/>
                </a:cubicBezTo>
                <a:cubicBezTo>
                  <a:pt x="0" y="190807"/>
                  <a:pt x="1798" y="189015"/>
                  <a:pt x="4675" y="189015"/>
                </a:cubicBezTo>
                <a:lnTo>
                  <a:pt x="37037" y="189015"/>
                </a:lnTo>
                <a:lnTo>
                  <a:pt x="50702" y="152451"/>
                </a:lnTo>
                <a:cubicBezTo>
                  <a:pt x="51421" y="150659"/>
                  <a:pt x="53219" y="149225"/>
                  <a:pt x="55376" y="149225"/>
                </a:cubicBezTo>
                <a:close/>
                <a:moveTo>
                  <a:pt x="105052" y="128588"/>
                </a:moveTo>
                <a:lnTo>
                  <a:pt x="156886" y="128588"/>
                </a:lnTo>
                <a:cubicBezTo>
                  <a:pt x="159765" y="128588"/>
                  <a:pt x="161565" y="130420"/>
                  <a:pt x="161565" y="132984"/>
                </a:cubicBezTo>
                <a:cubicBezTo>
                  <a:pt x="161565" y="135915"/>
                  <a:pt x="159765" y="137747"/>
                  <a:pt x="156886" y="137747"/>
                </a:cubicBezTo>
                <a:lnTo>
                  <a:pt x="105052" y="137747"/>
                </a:lnTo>
                <a:cubicBezTo>
                  <a:pt x="102172" y="137747"/>
                  <a:pt x="100012" y="135915"/>
                  <a:pt x="100012" y="132984"/>
                </a:cubicBezTo>
                <a:cubicBezTo>
                  <a:pt x="100012" y="130420"/>
                  <a:pt x="102172" y="128588"/>
                  <a:pt x="105052" y="128588"/>
                </a:cubicBezTo>
                <a:close/>
                <a:moveTo>
                  <a:pt x="39590" y="128588"/>
                </a:moveTo>
                <a:lnTo>
                  <a:pt x="82289" y="128588"/>
                </a:lnTo>
                <a:cubicBezTo>
                  <a:pt x="84801" y="128588"/>
                  <a:pt x="86953" y="130420"/>
                  <a:pt x="86953" y="132984"/>
                </a:cubicBezTo>
                <a:cubicBezTo>
                  <a:pt x="86953" y="135915"/>
                  <a:pt x="84801" y="137747"/>
                  <a:pt x="82289" y="137747"/>
                </a:cubicBezTo>
                <a:lnTo>
                  <a:pt x="39590" y="137747"/>
                </a:lnTo>
                <a:cubicBezTo>
                  <a:pt x="37078" y="137747"/>
                  <a:pt x="34925" y="135915"/>
                  <a:pt x="34925" y="132984"/>
                </a:cubicBezTo>
                <a:cubicBezTo>
                  <a:pt x="34925" y="130420"/>
                  <a:pt x="37078" y="128588"/>
                  <a:pt x="39590" y="128588"/>
                </a:cubicBezTo>
                <a:close/>
                <a:moveTo>
                  <a:pt x="128455" y="100013"/>
                </a:moveTo>
                <a:lnTo>
                  <a:pt x="174401" y="100013"/>
                </a:lnTo>
                <a:cubicBezTo>
                  <a:pt x="176894" y="100013"/>
                  <a:pt x="179031" y="101777"/>
                  <a:pt x="179031" y="104599"/>
                </a:cubicBezTo>
                <a:cubicBezTo>
                  <a:pt x="179031" y="107068"/>
                  <a:pt x="176894" y="109185"/>
                  <a:pt x="174401" y="109185"/>
                </a:cubicBezTo>
                <a:lnTo>
                  <a:pt x="128455" y="109185"/>
                </a:lnTo>
                <a:cubicBezTo>
                  <a:pt x="125962" y="109185"/>
                  <a:pt x="123825" y="107068"/>
                  <a:pt x="123825" y="104599"/>
                </a:cubicBezTo>
                <a:cubicBezTo>
                  <a:pt x="123825" y="101777"/>
                  <a:pt x="125962" y="100013"/>
                  <a:pt x="128455" y="100013"/>
                </a:cubicBezTo>
                <a:close/>
                <a:moveTo>
                  <a:pt x="73348" y="100013"/>
                </a:moveTo>
                <a:lnTo>
                  <a:pt x="106403" y="100013"/>
                </a:lnTo>
                <a:cubicBezTo>
                  <a:pt x="108583" y="100013"/>
                  <a:pt x="110762" y="101777"/>
                  <a:pt x="110762" y="104599"/>
                </a:cubicBezTo>
                <a:cubicBezTo>
                  <a:pt x="110762" y="107068"/>
                  <a:pt x="108583" y="109185"/>
                  <a:pt x="106403" y="109185"/>
                </a:cubicBezTo>
                <a:lnTo>
                  <a:pt x="73348" y="109185"/>
                </a:lnTo>
                <a:cubicBezTo>
                  <a:pt x="70442" y="109185"/>
                  <a:pt x="68262" y="107068"/>
                  <a:pt x="68262" y="104599"/>
                </a:cubicBezTo>
                <a:cubicBezTo>
                  <a:pt x="68262" y="101777"/>
                  <a:pt x="70442" y="100013"/>
                  <a:pt x="73348" y="100013"/>
                </a:cubicBezTo>
                <a:close/>
                <a:moveTo>
                  <a:pt x="39598" y="100013"/>
                </a:moveTo>
                <a:lnTo>
                  <a:pt x="48943" y="100013"/>
                </a:lnTo>
                <a:cubicBezTo>
                  <a:pt x="51459" y="100013"/>
                  <a:pt x="53616" y="102054"/>
                  <a:pt x="53616" y="104775"/>
                </a:cubicBezTo>
                <a:cubicBezTo>
                  <a:pt x="53616" y="107157"/>
                  <a:pt x="51459" y="109198"/>
                  <a:pt x="48943" y="109198"/>
                </a:cubicBezTo>
                <a:lnTo>
                  <a:pt x="39598" y="109198"/>
                </a:lnTo>
                <a:cubicBezTo>
                  <a:pt x="37082" y="109198"/>
                  <a:pt x="34925" y="107157"/>
                  <a:pt x="34925" y="104775"/>
                </a:cubicBezTo>
                <a:cubicBezTo>
                  <a:pt x="34925" y="102054"/>
                  <a:pt x="37082" y="100013"/>
                  <a:pt x="39598" y="100013"/>
                </a:cubicBezTo>
                <a:close/>
                <a:moveTo>
                  <a:pt x="108744" y="39688"/>
                </a:moveTo>
                <a:cubicBezTo>
                  <a:pt x="111286" y="39688"/>
                  <a:pt x="113466" y="41520"/>
                  <a:pt x="113466" y="44450"/>
                </a:cubicBezTo>
                <a:lnTo>
                  <a:pt x="113466" y="56173"/>
                </a:lnTo>
                <a:lnTo>
                  <a:pt x="125090" y="56173"/>
                </a:lnTo>
                <a:cubicBezTo>
                  <a:pt x="127633" y="56173"/>
                  <a:pt x="129812" y="58371"/>
                  <a:pt x="129812" y="60936"/>
                </a:cubicBezTo>
                <a:cubicBezTo>
                  <a:pt x="129812" y="63500"/>
                  <a:pt x="127633" y="65698"/>
                  <a:pt x="125090" y="65698"/>
                </a:cubicBezTo>
                <a:lnTo>
                  <a:pt x="113466" y="65698"/>
                </a:lnTo>
                <a:lnTo>
                  <a:pt x="113466" y="77421"/>
                </a:lnTo>
                <a:cubicBezTo>
                  <a:pt x="113466" y="80352"/>
                  <a:pt x="111286" y="82184"/>
                  <a:pt x="108744" y="82184"/>
                </a:cubicBezTo>
                <a:cubicBezTo>
                  <a:pt x="105838" y="82184"/>
                  <a:pt x="104022" y="80352"/>
                  <a:pt x="104022" y="77421"/>
                </a:cubicBezTo>
                <a:lnTo>
                  <a:pt x="104022" y="65698"/>
                </a:lnTo>
                <a:lnTo>
                  <a:pt x="92034" y="65698"/>
                </a:lnTo>
                <a:cubicBezTo>
                  <a:pt x="89492" y="65698"/>
                  <a:pt x="87312" y="63500"/>
                  <a:pt x="87312" y="60936"/>
                </a:cubicBezTo>
                <a:cubicBezTo>
                  <a:pt x="87312" y="58371"/>
                  <a:pt x="89492" y="56173"/>
                  <a:pt x="92034" y="56173"/>
                </a:cubicBezTo>
                <a:lnTo>
                  <a:pt x="104022" y="56173"/>
                </a:lnTo>
                <a:lnTo>
                  <a:pt x="104022" y="44450"/>
                </a:lnTo>
                <a:cubicBezTo>
                  <a:pt x="104022" y="41520"/>
                  <a:pt x="105838" y="39688"/>
                  <a:pt x="108744" y="39688"/>
                </a:cubicBezTo>
                <a:close/>
                <a:moveTo>
                  <a:pt x="259582" y="34275"/>
                </a:moveTo>
                <a:lnTo>
                  <a:pt x="250620" y="38966"/>
                </a:lnTo>
                <a:lnTo>
                  <a:pt x="250620" y="171378"/>
                </a:lnTo>
                <a:lnTo>
                  <a:pt x="255280" y="169213"/>
                </a:lnTo>
                <a:cubicBezTo>
                  <a:pt x="260658" y="165966"/>
                  <a:pt x="267110" y="165966"/>
                  <a:pt x="272487" y="169213"/>
                </a:cubicBezTo>
                <a:lnTo>
                  <a:pt x="277147" y="171378"/>
                </a:lnTo>
                <a:lnTo>
                  <a:pt x="277147" y="38966"/>
                </a:lnTo>
                <a:lnTo>
                  <a:pt x="268185" y="34275"/>
                </a:lnTo>
                <a:cubicBezTo>
                  <a:pt x="265318" y="32472"/>
                  <a:pt x="262091" y="32472"/>
                  <a:pt x="259582" y="34275"/>
                </a:cubicBezTo>
                <a:close/>
                <a:moveTo>
                  <a:pt x="259582" y="11185"/>
                </a:moveTo>
                <a:lnTo>
                  <a:pt x="258865" y="11545"/>
                </a:lnTo>
                <a:lnTo>
                  <a:pt x="258865" y="24173"/>
                </a:lnTo>
                <a:cubicBezTo>
                  <a:pt x="262091" y="23452"/>
                  <a:pt x="265676" y="23452"/>
                  <a:pt x="268902" y="24173"/>
                </a:cubicBezTo>
                <a:lnTo>
                  <a:pt x="268902" y="11545"/>
                </a:lnTo>
                <a:lnTo>
                  <a:pt x="268185" y="11185"/>
                </a:lnTo>
                <a:cubicBezTo>
                  <a:pt x="265318" y="9741"/>
                  <a:pt x="262091" y="9741"/>
                  <a:pt x="259582" y="11185"/>
                </a:cubicBezTo>
                <a:close/>
                <a:moveTo>
                  <a:pt x="255639" y="2886"/>
                </a:moveTo>
                <a:cubicBezTo>
                  <a:pt x="260658" y="0"/>
                  <a:pt x="266751" y="0"/>
                  <a:pt x="272128" y="2886"/>
                </a:cubicBezTo>
                <a:lnTo>
                  <a:pt x="275355" y="4329"/>
                </a:lnTo>
                <a:cubicBezTo>
                  <a:pt x="277147" y="5412"/>
                  <a:pt x="277864" y="6855"/>
                  <a:pt x="277864" y="8659"/>
                </a:cubicBezTo>
                <a:lnTo>
                  <a:pt x="277864" y="28864"/>
                </a:lnTo>
                <a:lnTo>
                  <a:pt x="283241" y="31389"/>
                </a:lnTo>
                <a:cubicBezTo>
                  <a:pt x="296863" y="32111"/>
                  <a:pt x="307617" y="43656"/>
                  <a:pt x="307617" y="57727"/>
                </a:cubicBezTo>
                <a:lnTo>
                  <a:pt x="307617" y="140350"/>
                </a:lnTo>
                <a:cubicBezTo>
                  <a:pt x="307617" y="142875"/>
                  <a:pt x="305824" y="145040"/>
                  <a:pt x="302957" y="145040"/>
                </a:cubicBezTo>
                <a:cubicBezTo>
                  <a:pt x="300447" y="145040"/>
                  <a:pt x="298655" y="142875"/>
                  <a:pt x="298655" y="140350"/>
                </a:cubicBezTo>
                <a:lnTo>
                  <a:pt x="298655" y="57727"/>
                </a:lnTo>
                <a:cubicBezTo>
                  <a:pt x="298655" y="49790"/>
                  <a:pt x="293278" y="43656"/>
                  <a:pt x="286467" y="41491"/>
                </a:cubicBezTo>
                <a:lnTo>
                  <a:pt x="286467" y="253640"/>
                </a:lnTo>
                <a:cubicBezTo>
                  <a:pt x="286467" y="254001"/>
                  <a:pt x="286109" y="254361"/>
                  <a:pt x="286109" y="254722"/>
                </a:cubicBezTo>
                <a:cubicBezTo>
                  <a:pt x="286109" y="255083"/>
                  <a:pt x="286109" y="255083"/>
                  <a:pt x="286109" y="255083"/>
                </a:cubicBezTo>
                <a:lnTo>
                  <a:pt x="268185" y="305955"/>
                </a:lnTo>
                <a:cubicBezTo>
                  <a:pt x="267468" y="307759"/>
                  <a:pt x="265676" y="309202"/>
                  <a:pt x="263884" y="309202"/>
                </a:cubicBezTo>
                <a:cubicBezTo>
                  <a:pt x="261733" y="309202"/>
                  <a:pt x="259941" y="307759"/>
                  <a:pt x="259582" y="305955"/>
                </a:cubicBezTo>
                <a:lnTo>
                  <a:pt x="241659" y="255083"/>
                </a:lnTo>
                <a:cubicBezTo>
                  <a:pt x="241300" y="254722"/>
                  <a:pt x="241300" y="254361"/>
                  <a:pt x="241300" y="254361"/>
                </a:cubicBezTo>
                <a:cubicBezTo>
                  <a:pt x="241300" y="254001"/>
                  <a:pt x="241300" y="254001"/>
                  <a:pt x="241300" y="253640"/>
                </a:cubicBezTo>
                <a:lnTo>
                  <a:pt x="241300" y="36079"/>
                </a:lnTo>
                <a:cubicBezTo>
                  <a:pt x="241300" y="34636"/>
                  <a:pt x="242376" y="32832"/>
                  <a:pt x="243810" y="31750"/>
                </a:cubicBezTo>
                <a:lnTo>
                  <a:pt x="249545" y="28864"/>
                </a:lnTo>
                <a:lnTo>
                  <a:pt x="249545" y="8659"/>
                </a:lnTo>
                <a:cubicBezTo>
                  <a:pt x="249545" y="6855"/>
                  <a:pt x="250620" y="5412"/>
                  <a:pt x="252054" y="4329"/>
                </a:cubicBezTo>
                <a:lnTo>
                  <a:pt x="255639" y="2886"/>
                </a:lnTo>
                <a:close/>
                <a:moveTo>
                  <a:pt x="47106" y="0"/>
                </a:moveTo>
                <a:cubicBezTo>
                  <a:pt x="49623" y="0"/>
                  <a:pt x="51780" y="2163"/>
                  <a:pt x="51780" y="4686"/>
                </a:cubicBezTo>
                <a:lnTo>
                  <a:pt x="51780" y="13339"/>
                </a:lnTo>
                <a:lnTo>
                  <a:pt x="83064" y="13339"/>
                </a:lnTo>
                <a:lnTo>
                  <a:pt x="83064" y="4686"/>
                </a:lnTo>
                <a:cubicBezTo>
                  <a:pt x="83064" y="2163"/>
                  <a:pt x="84862" y="0"/>
                  <a:pt x="87739" y="0"/>
                </a:cubicBezTo>
                <a:cubicBezTo>
                  <a:pt x="90256" y="0"/>
                  <a:pt x="92054" y="2163"/>
                  <a:pt x="92054" y="4686"/>
                </a:cubicBezTo>
                <a:lnTo>
                  <a:pt x="92054" y="13339"/>
                </a:lnTo>
                <a:lnTo>
                  <a:pt x="123338" y="13339"/>
                </a:lnTo>
                <a:lnTo>
                  <a:pt x="123338" y="4686"/>
                </a:lnTo>
                <a:cubicBezTo>
                  <a:pt x="123338" y="2163"/>
                  <a:pt x="125495" y="0"/>
                  <a:pt x="128012" y="0"/>
                </a:cubicBezTo>
                <a:cubicBezTo>
                  <a:pt x="130529" y="0"/>
                  <a:pt x="132687" y="2163"/>
                  <a:pt x="132687" y="4686"/>
                </a:cubicBezTo>
                <a:lnTo>
                  <a:pt x="132687" y="13339"/>
                </a:lnTo>
                <a:lnTo>
                  <a:pt x="163611" y="13339"/>
                </a:lnTo>
                <a:lnTo>
                  <a:pt x="163611" y="4686"/>
                </a:lnTo>
                <a:cubicBezTo>
                  <a:pt x="163611" y="2163"/>
                  <a:pt x="165768" y="0"/>
                  <a:pt x="168286" y="0"/>
                </a:cubicBezTo>
                <a:cubicBezTo>
                  <a:pt x="170803" y="0"/>
                  <a:pt x="172960" y="2163"/>
                  <a:pt x="172960" y="4686"/>
                </a:cubicBezTo>
                <a:lnTo>
                  <a:pt x="172960" y="13339"/>
                </a:lnTo>
                <a:lnTo>
                  <a:pt x="190580" y="13339"/>
                </a:lnTo>
                <a:cubicBezTo>
                  <a:pt x="203525" y="13339"/>
                  <a:pt x="213953" y="23433"/>
                  <a:pt x="213953" y="36411"/>
                </a:cubicBezTo>
                <a:lnTo>
                  <a:pt x="213953" y="175928"/>
                </a:lnTo>
                <a:cubicBezTo>
                  <a:pt x="213953" y="178451"/>
                  <a:pt x="211795" y="180614"/>
                  <a:pt x="209278" y="180614"/>
                </a:cubicBezTo>
                <a:cubicBezTo>
                  <a:pt x="206761" y="180614"/>
                  <a:pt x="204603" y="178451"/>
                  <a:pt x="204603" y="175928"/>
                </a:cubicBezTo>
                <a:lnTo>
                  <a:pt x="204603" y="36411"/>
                </a:lnTo>
                <a:cubicBezTo>
                  <a:pt x="204603" y="28841"/>
                  <a:pt x="198491" y="22712"/>
                  <a:pt x="190580" y="22712"/>
                </a:cubicBezTo>
                <a:lnTo>
                  <a:pt x="172960" y="22712"/>
                </a:lnTo>
                <a:lnTo>
                  <a:pt x="172960" y="31004"/>
                </a:lnTo>
                <a:cubicBezTo>
                  <a:pt x="172960" y="33527"/>
                  <a:pt x="170803" y="35690"/>
                  <a:pt x="168286" y="35690"/>
                </a:cubicBezTo>
                <a:cubicBezTo>
                  <a:pt x="165768" y="35690"/>
                  <a:pt x="163611" y="33527"/>
                  <a:pt x="163611" y="31004"/>
                </a:cubicBezTo>
                <a:lnTo>
                  <a:pt x="163611" y="22712"/>
                </a:lnTo>
                <a:lnTo>
                  <a:pt x="132687" y="22712"/>
                </a:lnTo>
                <a:lnTo>
                  <a:pt x="132687" y="31004"/>
                </a:lnTo>
                <a:cubicBezTo>
                  <a:pt x="132687" y="33527"/>
                  <a:pt x="130529" y="35690"/>
                  <a:pt x="128012" y="35690"/>
                </a:cubicBezTo>
                <a:cubicBezTo>
                  <a:pt x="125495" y="35690"/>
                  <a:pt x="123338" y="33527"/>
                  <a:pt x="123338" y="31004"/>
                </a:cubicBezTo>
                <a:lnTo>
                  <a:pt x="123338" y="22712"/>
                </a:lnTo>
                <a:lnTo>
                  <a:pt x="92054" y="22712"/>
                </a:lnTo>
                <a:lnTo>
                  <a:pt x="92054" y="31004"/>
                </a:lnTo>
                <a:cubicBezTo>
                  <a:pt x="92054" y="33527"/>
                  <a:pt x="90256" y="35690"/>
                  <a:pt x="87739" y="35690"/>
                </a:cubicBezTo>
                <a:cubicBezTo>
                  <a:pt x="84862" y="35690"/>
                  <a:pt x="83064" y="33527"/>
                  <a:pt x="83064" y="31004"/>
                </a:cubicBezTo>
                <a:lnTo>
                  <a:pt x="83064" y="22712"/>
                </a:lnTo>
                <a:lnTo>
                  <a:pt x="51780" y="22712"/>
                </a:lnTo>
                <a:lnTo>
                  <a:pt x="51780" y="31004"/>
                </a:lnTo>
                <a:cubicBezTo>
                  <a:pt x="51780" y="33527"/>
                  <a:pt x="49623" y="35690"/>
                  <a:pt x="47106" y="35690"/>
                </a:cubicBezTo>
                <a:cubicBezTo>
                  <a:pt x="44589" y="35690"/>
                  <a:pt x="42431" y="33527"/>
                  <a:pt x="42431" y="31004"/>
                </a:cubicBezTo>
                <a:lnTo>
                  <a:pt x="42431" y="22712"/>
                </a:lnTo>
                <a:lnTo>
                  <a:pt x="23014" y="22712"/>
                </a:lnTo>
                <a:cubicBezTo>
                  <a:pt x="15462" y="22712"/>
                  <a:pt x="9349" y="28841"/>
                  <a:pt x="9349" y="36411"/>
                </a:cubicBezTo>
                <a:lnTo>
                  <a:pt x="9349" y="175928"/>
                </a:lnTo>
                <a:cubicBezTo>
                  <a:pt x="9349" y="178451"/>
                  <a:pt x="7192" y="180614"/>
                  <a:pt x="4675" y="180614"/>
                </a:cubicBezTo>
                <a:cubicBezTo>
                  <a:pt x="1798" y="180614"/>
                  <a:pt x="0" y="178451"/>
                  <a:pt x="0" y="175928"/>
                </a:cubicBezTo>
                <a:lnTo>
                  <a:pt x="0" y="36411"/>
                </a:lnTo>
                <a:cubicBezTo>
                  <a:pt x="0" y="23433"/>
                  <a:pt x="10428" y="13339"/>
                  <a:pt x="23014" y="13339"/>
                </a:cubicBezTo>
                <a:lnTo>
                  <a:pt x="42431" y="13339"/>
                </a:lnTo>
                <a:lnTo>
                  <a:pt x="42431" y="4686"/>
                </a:lnTo>
                <a:cubicBezTo>
                  <a:pt x="42431" y="2163"/>
                  <a:pt x="44589" y="0"/>
                  <a:pt x="47106" y="0"/>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35" name="Freeform 433">
            <a:extLst>
              <a:ext uri="{FF2B5EF4-FFF2-40B4-BE49-F238E27FC236}">
                <a16:creationId xmlns:a16="http://schemas.microsoft.com/office/drawing/2014/main" id="{E21635DE-2191-FD4C-A518-F96028EA5C8A}"/>
              </a:ext>
            </a:extLst>
          </p:cNvPr>
          <p:cNvSpPr>
            <a:spLocks noChangeArrowheads="1"/>
          </p:cNvSpPr>
          <p:nvPr/>
        </p:nvSpPr>
        <p:spPr bwMode="auto">
          <a:xfrm>
            <a:off x="12768849" y="5937895"/>
            <a:ext cx="1043582" cy="1054398"/>
          </a:xfrm>
          <a:custGeom>
            <a:avLst/>
            <a:gdLst>
              <a:gd name="T0" fmla="*/ 132777 w 306027"/>
              <a:gd name="T1" fmla="*/ 268719 h 309203"/>
              <a:gd name="T2" fmla="*/ 41561 w 306027"/>
              <a:gd name="T3" fmla="*/ 240101 h 309203"/>
              <a:gd name="T4" fmla="*/ 73052 w 306027"/>
              <a:gd name="T5" fmla="*/ 240101 h 309203"/>
              <a:gd name="T6" fmla="*/ 82463 w 306027"/>
              <a:gd name="T7" fmla="*/ 230682 h 309203"/>
              <a:gd name="T8" fmla="*/ 82463 w 306027"/>
              <a:gd name="T9" fmla="*/ 200254 h 309203"/>
              <a:gd name="T10" fmla="*/ 73052 w 306027"/>
              <a:gd name="T11" fmla="*/ 230682 h 309203"/>
              <a:gd name="T12" fmla="*/ 235589 w 306027"/>
              <a:gd name="T13" fmla="*/ 160045 h 309203"/>
              <a:gd name="T14" fmla="*/ 225113 w 306027"/>
              <a:gd name="T15" fmla="*/ 200979 h 309203"/>
              <a:gd name="T16" fmla="*/ 189352 w 306027"/>
              <a:gd name="T17" fmla="*/ 221989 h 309203"/>
              <a:gd name="T18" fmla="*/ 229809 w 306027"/>
              <a:gd name="T19" fmla="*/ 232494 h 309203"/>
              <a:gd name="T20" fmla="*/ 250760 w 306027"/>
              <a:gd name="T21" fmla="*/ 268719 h 309203"/>
              <a:gd name="T22" fmla="*/ 260874 w 306027"/>
              <a:gd name="T23" fmla="*/ 227785 h 309203"/>
              <a:gd name="T24" fmla="*/ 297357 w 306027"/>
              <a:gd name="T25" fmla="*/ 206774 h 309203"/>
              <a:gd name="T26" fmla="*/ 256178 w 306027"/>
              <a:gd name="T27" fmla="*/ 196269 h 309203"/>
              <a:gd name="T28" fmla="*/ 235589 w 306027"/>
              <a:gd name="T29" fmla="*/ 160045 h 309203"/>
              <a:gd name="T30" fmla="*/ 132777 w 306027"/>
              <a:gd name="T31" fmla="*/ 190836 h 309203"/>
              <a:gd name="T32" fmla="*/ 41561 w 306027"/>
              <a:gd name="T33" fmla="*/ 160045 h 309203"/>
              <a:gd name="T34" fmla="*/ 73052 w 306027"/>
              <a:gd name="T35" fmla="*/ 160045 h 309203"/>
              <a:gd name="T36" fmla="*/ 250760 w 306027"/>
              <a:gd name="T37" fmla="*/ 150989 h 309203"/>
              <a:gd name="T38" fmla="*/ 291578 w 306027"/>
              <a:gd name="T39" fmla="*/ 191922 h 309203"/>
              <a:gd name="T40" fmla="*/ 291578 w 306027"/>
              <a:gd name="T41" fmla="*/ 236840 h 309203"/>
              <a:gd name="T42" fmla="*/ 250760 w 306027"/>
              <a:gd name="T43" fmla="*/ 277774 h 309203"/>
              <a:gd name="T44" fmla="*/ 220778 w 306027"/>
              <a:gd name="T45" fmla="*/ 236840 h 309203"/>
              <a:gd name="T46" fmla="*/ 179599 w 306027"/>
              <a:gd name="T47" fmla="*/ 206774 h 309203"/>
              <a:gd name="T48" fmla="*/ 220778 w 306027"/>
              <a:gd name="T49" fmla="*/ 165841 h 309203"/>
              <a:gd name="T50" fmla="*/ 201551 w 306027"/>
              <a:gd name="T51" fmla="*/ 150989 h 309203"/>
              <a:gd name="T52" fmla="*/ 142188 w 306027"/>
              <a:gd name="T53" fmla="*/ 160045 h 309203"/>
              <a:gd name="T54" fmla="*/ 168250 w 306027"/>
              <a:gd name="T55" fmla="*/ 195545 h 309203"/>
              <a:gd name="T56" fmla="*/ 142188 w 306027"/>
              <a:gd name="T57" fmla="*/ 230682 h 309203"/>
              <a:gd name="T58" fmla="*/ 163544 w 306027"/>
              <a:gd name="T59" fmla="*/ 240101 h 309203"/>
              <a:gd name="T60" fmla="*/ 201551 w 306027"/>
              <a:gd name="T61" fmla="*/ 268719 h 309203"/>
              <a:gd name="T62" fmla="*/ 36493 w 306027"/>
              <a:gd name="T63" fmla="*/ 277774 h 309203"/>
              <a:gd name="T64" fmla="*/ 36493 w 306027"/>
              <a:gd name="T65" fmla="*/ 150989 h 309203"/>
              <a:gd name="T66" fmla="*/ 182417 w 306027"/>
              <a:gd name="T67" fmla="*/ 125382 h 309203"/>
              <a:gd name="T68" fmla="*/ 120792 w 306027"/>
              <a:gd name="T69" fmla="*/ 125382 h 309203"/>
              <a:gd name="T70" fmla="*/ 201548 w 306027"/>
              <a:gd name="T71" fmla="*/ 90593 h 309203"/>
              <a:gd name="T72" fmla="*/ 125499 w 306027"/>
              <a:gd name="T73" fmla="*/ 99776 h 309203"/>
              <a:gd name="T74" fmla="*/ 53947 w 306027"/>
              <a:gd name="T75" fmla="*/ 69797 h 309203"/>
              <a:gd name="T76" fmla="*/ 96838 w 306027"/>
              <a:gd name="T77" fmla="*/ 82814 h 309203"/>
              <a:gd name="T78" fmla="*/ 68959 w 306027"/>
              <a:gd name="T79" fmla="*/ 78475 h 309203"/>
              <a:gd name="T80" fmla="*/ 125499 w 306027"/>
              <a:gd name="T81" fmla="*/ 60395 h 309203"/>
              <a:gd name="T82" fmla="*/ 201548 w 306027"/>
              <a:gd name="T83" fmla="*/ 69578 h 309203"/>
              <a:gd name="T84" fmla="*/ 125499 w 306027"/>
              <a:gd name="T85" fmla="*/ 60395 h 309203"/>
              <a:gd name="T86" fmla="*/ 83971 w 306027"/>
              <a:gd name="T87" fmla="*/ 60395 h 309203"/>
              <a:gd name="T88" fmla="*/ 68959 w 306027"/>
              <a:gd name="T89" fmla="*/ 128376 h 309203"/>
              <a:gd name="T90" fmla="*/ 53947 w 306027"/>
              <a:gd name="T91" fmla="*/ 60395 h 309203"/>
              <a:gd name="T92" fmla="*/ 84600 w 306027"/>
              <a:gd name="T93" fmla="*/ 28469 h 309203"/>
              <a:gd name="T94" fmla="*/ 173901 w 306027"/>
              <a:gd name="T95" fmla="*/ 9370 h 309203"/>
              <a:gd name="T96" fmla="*/ 65800 w 306027"/>
              <a:gd name="T97" fmla="*/ 0 h 309203"/>
              <a:gd name="T98" fmla="*/ 244401 w 306027"/>
              <a:gd name="T99" fmla="*/ 14415 h 309203"/>
              <a:gd name="T100" fmla="*/ 235001 w 306027"/>
              <a:gd name="T101" fmla="*/ 132979 h 309203"/>
              <a:gd name="T102" fmla="*/ 183301 w 306027"/>
              <a:gd name="T103" fmla="*/ 9370 h 309203"/>
              <a:gd name="T104" fmla="*/ 84600 w 306027"/>
              <a:gd name="T105" fmla="*/ 37479 h 309203"/>
              <a:gd name="T106" fmla="*/ 14100 w 306027"/>
              <a:gd name="T107" fmla="*/ 9370 h 309203"/>
              <a:gd name="T108" fmla="*/ 14100 w 306027"/>
              <a:gd name="T109" fmla="*/ 300193 h 309203"/>
              <a:gd name="T110" fmla="*/ 239702 w 306027"/>
              <a:gd name="T111" fmla="*/ 290824 h 309203"/>
              <a:gd name="T112" fmla="*/ 14100 w 306027"/>
              <a:gd name="T113" fmla="*/ 309563 h 309203"/>
              <a:gd name="T114" fmla="*/ 14100 w 306027"/>
              <a:gd name="T115" fmla="*/ 0 h 30920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06027" h="309203">
                <a:moveTo>
                  <a:pt x="82366" y="239822"/>
                </a:moveTo>
                <a:lnTo>
                  <a:pt x="82366" y="268406"/>
                </a:lnTo>
                <a:lnTo>
                  <a:pt x="132621" y="268406"/>
                </a:lnTo>
                <a:lnTo>
                  <a:pt x="132621" y="239822"/>
                </a:lnTo>
                <a:lnTo>
                  <a:pt x="82366" y="239822"/>
                </a:lnTo>
                <a:close/>
                <a:moveTo>
                  <a:pt x="41512" y="239822"/>
                </a:moveTo>
                <a:lnTo>
                  <a:pt x="41512" y="268406"/>
                </a:lnTo>
                <a:lnTo>
                  <a:pt x="72966" y="268406"/>
                </a:lnTo>
                <a:lnTo>
                  <a:pt x="72966" y="239822"/>
                </a:lnTo>
                <a:lnTo>
                  <a:pt x="41512" y="239822"/>
                </a:lnTo>
                <a:close/>
                <a:moveTo>
                  <a:pt x="82366" y="200021"/>
                </a:moveTo>
                <a:lnTo>
                  <a:pt x="82366" y="230414"/>
                </a:lnTo>
                <a:lnTo>
                  <a:pt x="132621" y="230414"/>
                </a:lnTo>
                <a:lnTo>
                  <a:pt x="132621" y="200021"/>
                </a:lnTo>
                <a:lnTo>
                  <a:pt x="82366" y="200021"/>
                </a:lnTo>
                <a:close/>
                <a:moveTo>
                  <a:pt x="41512" y="200021"/>
                </a:moveTo>
                <a:lnTo>
                  <a:pt x="41512" y="230414"/>
                </a:lnTo>
                <a:lnTo>
                  <a:pt x="72966" y="230414"/>
                </a:lnTo>
                <a:lnTo>
                  <a:pt x="72966" y="200021"/>
                </a:lnTo>
                <a:lnTo>
                  <a:pt x="41512" y="200021"/>
                </a:lnTo>
                <a:close/>
                <a:moveTo>
                  <a:pt x="235312" y="159859"/>
                </a:moveTo>
                <a:cubicBezTo>
                  <a:pt x="232064" y="159859"/>
                  <a:pt x="229539" y="162753"/>
                  <a:pt x="229539" y="165648"/>
                </a:cubicBezTo>
                <a:lnTo>
                  <a:pt x="229539" y="196041"/>
                </a:lnTo>
                <a:cubicBezTo>
                  <a:pt x="229539" y="198936"/>
                  <a:pt x="227735" y="200745"/>
                  <a:pt x="224848" y="200745"/>
                </a:cubicBezTo>
                <a:lnTo>
                  <a:pt x="194542" y="200745"/>
                </a:lnTo>
                <a:cubicBezTo>
                  <a:pt x="191294" y="200745"/>
                  <a:pt x="189130" y="203278"/>
                  <a:pt x="189130" y="206534"/>
                </a:cubicBezTo>
                <a:lnTo>
                  <a:pt x="189130" y="221731"/>
                </a:lnTo>
                <a:cubicBezTo>
                  <a:pt x="189130" y="224987"/>
                  <a:pt x="191294" y="227520"/>
                  <a:pt x="194542" y="227520"/>
                </a:cubicBezTo>
                <a:lnTo>
                  <a:pt x="224848" y="227520"/>
                </a:lnTo>
                <a:cubicBezTo>
                  <a:pt x="227735" y="227520"/>
                  <a:pt x="229539" y="229329"/>
                  <a:pt x="229539" y="232224"/>
                </a:cubicBezTo>
                <a:lnTo>
                  <a:pt x="229539" y="262617"/>
                </a:lnTo>
                <a:cubicBezTo>
                  <a:pt x="229539" y="265511"/>
                  <a:pt x="232064" y="268406"/>
                  <a:pt x="235312" y="268406"/>
                </a:cubicBezTo>
                <a:lnTo>
                  <a:pt x="250465" y="268406"/>
                </a:lnTo>
                <a:cubicBezTo>
                  <a:pt x="253712" y="268406"/>
                  <a:pt x="255877" y="265511"/>
                  <a:pt x="255877" y="262617"/>
                </a:cubicBezTo>
                <a:lnTo>
                  <a:pt x="255877" y="232224"/>
                </a:lnTo>
                <a:cubicBezTo>
                  <a:pt x="255877" y="229329"/>
                  <a:pt x="258042" y="227520"/>
                  <a:pt x="260567" y="227520"/>
                </a:cubicBezTo>
                <a:lnTo>
                  <a:pt x="291235" y="227520"/>
                </a:lnTo>
                <a:cubicBezTo>
                  <a:pt x="294482" y="227520"/>
                  <a:pt x="297008" y="224987"/>
                  <a:pt x="297008" y="221731"/>
                </a:cubicBezTo>
                <a:lnTo>
                  <a:pt x="297008" y="206534"/>
                </a:lnTo>
                <a:cubicBezTo>
                  <a:pt x="297008" y="203278"/>
                  <a:pt x="294482" y="200745"/>
                  <a:pt x="291235" y="200745"/>
                </a:cubicBezTo>
                <a:lnTo>
                  <a:pt x="260567" y="200745"/>
                </a:lnTo>
                <a:cubicBezTo>
                  <a:pt x="258042" y="200745"/>
                  <a:pt x="255877" y="198936"/>
                  <a:pt x="255877" y="196041"/>
                </a:cubicBezTo>
                <a:lnTo>
                  <a:pt x="255877" y="165648"/>
                </a:lnTo>
                <a:cubicBezTo>
                  <a:pt x="255877" y="162753"/>
                  <a:pt x="253712" y="159859"/>
                  <a:pt x="250465" y="159859"/>
                </a:cubicBezTo>
                <a:lnTo>
                  <a:pt x="235312" y="159859"/>
                </a:lnTo>
                <a:close/>
                <a:moveTo>
                  <a:pt x="82366" y="159859"/>
                </a:moveTo>
                <a:lnTo>
                  <a:pt x="82366" y="190614"/>
                </a:lnTo>
                <a:lnTo>
                  <a:pt x="132621" y="190614"/>
                </a:lnTo>
                <a:lnTo>
                  <a:pt x="132621" y="159859"/>
                </a:lnTo>
                <a:lnTo>
                  <a:pt x="82366" y="159859"/>
                </a:lnTo>
                <a:close/>
                <a:moveTo>
                  <a:pt x="41512" y="159859"/>
                </a:moveTo>
                <a:lnTo>
                  <a:pt x="41512" y="190614"/>
                </a:lnTo>
                <a:lnTo>
                  <a:pt x="72966" y="190614"/>
                </a:lnTo>
                <a:lnTo>
                  <a:pt x="72966" y="159859"/>
                </a:lnTo>
                <a:lnTo>
                  <a:pt x="41512" y="159859"/>
                </a:lnTo>
                <a:close/>
                <a:moveTo>
                  <a:pt x="235312" y="150813"/>
                </a:moveTo>
                <a:lnTo>
                  <a:pt x="250465" y="150813"/>
                </a:lnTo>
                <a:cubicBezTo>
                  <a:pt x="258763" y="150813"/>
                  <a:pt x="265258" y="157326"/>
                  <a:pt x="265258" y="165648"/>
                </a:cubicBezTo>
                <a:lnTo>
                  <a:pt x="265258" y="191699"/>
                </a:lnTo>
                <a:lnTo>
                  <a:pt x="291235" y="191699"/>
                </a:lnTo>
                <a:cubicBezTo>
                  <a:pt x="299172" y="191699"/>
                  <a:pt x="306027" y="198212"/>
                  <a:pt x="306027" y="206534"/>
                </a:cubicBezTo>
                <a:lnTo>
                  <a:pt x="306027" y="221731"/>
                </a:lnTo>
                <a:cubicBezTo>
                  <a:pt x="306027" y="230053"/>
                  <a:pt x="299172" y="236565"/>
                  <a:pt x="291235" y="236565"/>
                </a:cubicBezTo>
                <a:lnTo>
                  <a:pt x="265258" y="236565"/>
                </a:lnTo>
                <a:lnTo>
                  <a:pt x="265258" y="262617"/>
                </a:lnTo>
                <a:cubicBezTo>
                  <a:pt x="265258" y="270939"/>
                  <a:pt x="258763" y="277451"/>
                  <a:pt x="250465" y="277451"/>
                </a:cubicBezTo>
                <a:lnTo>
                  <a:pt x="235312" y="277451"/>
                </a:lnTo>
                <a:cubicBezTo>
                  <a:pt x="227013" y="277451"/>
                  <a:pt x="220519" y="270939"/>
                  <a:pt x="220519" y="262617"/>
                </a:cubicBezTo>
                <a:lnTo>
                  <a:pt x="220519" y="236565"/>
                </a:lnTo>
                <a:lnTo>
                  <a:pt x="194542" y="236565"/>
                </a:lnTo>
                <a:cubicBezTo>
                  <a:pt x="186243" y="236565"/>
                  <a:pt x="179388" y="230053"/>
                  <a:pt x="179388" y="221731"/>
                </a:cubicBezTo>
                <a:lnTo>
                  <a:pt x="179388" y="206534"/>
                </a:lnTo>
                <a:cubicBezTo>
                  <a:pt x="179388" y="198212"/>
                  <a:pt x="186243" y="191699"/>
                  <a:pt x="194542" y="191699"/>
                </a:cubicBezTo>
                <a:lnTo>
                  <a:pt x="220519" y="191699"/>
                </a:lnTo>
                <a:lnTo>
                  <a:pt x="220519" y="165648"/>
                </a:lnTo>
                <a:cubicBezTo>
                  <a:pt x="220519" y="157326"/>
                  <a:pt x="227013" y="150813"/>
                  <a:pt x="235312" y="150813"/>
                </a:cubicBezTo>
                <a:close/>
                <a:moveTo>
                  <a:pt x="36450" y="150813"/>
                </a:moveTo>
                <a:lnTo>
                  <a:pt x="201314" y="150813"/>
                </a:lnTo>
                <a:cubicBezTo>
                  <a:pt x="204206" y="150813"/>
                  <a:pt x="206014" y="152622"/>
                  <a:pt x="206014" y="155517"/>
                </a:cubicBezTo>
                <a:cubicBezTo>
                  <a:pt x="206014" y="158050"/>
                  <a:pt x="204206" y="159859"/>
                  <a:pt x="201314" y="159859"/>
                </a:cubicBezTo>
                <a:lnTo>
                  <a:pt x="142021" y="159859"/>
                </a:lnTo>
                <a:lnTo>
                  <a:pt x="142021" y="190614"/>
                </a:lnTo>
                <a:lnTo>
                  <a:pt x="163352" y="190614"/>
                </a:lnTo>
                <a:cubicBezTo>
                  <a:pt x="165882" y="190614"/>
                  <a:pt x="168052" y="192423"/>
                  <a:pt x="168052" y="195318"/>
                </a:cubicBezTo>
                <a:cubicBezTo>
                  <a:pt x="168052" y="197850"/>
                  <a:pt x="165882" y="200021"/>
                  <a:pt x="163352" y="200021"/>
                </a:cubicBezTo>
                <a:lnTo>
                  <a:pt x="142021" y="200021"/>
                </a:lnTo>
                <a:lnTo>
                  <a:pt x="142021" y="230414"/>
                </a:lnTo>
                <a:lnTo>
                  <a:pt x="163352" y="230414"/>
                </a:lnTo>
                <a:cubicBezTo>
                  <a:pt x="165882" y="230414"/>
                  <a:pt x="168052" y="232585"/>
                  <a:pt x="168052" y="235118"/>
                </a:cubicBezTo>
                <a:cubicBezTo>
                  <a:pt x="168052" y="237651"/>
                  <a:pt x="165882" y="239822"/>
                  <a:pt x="163352" y="239822"/>
                </a:cubicBezTo>
                <a:lnTo>
                  <a:pt x="142021" y="239822"/>
                </a:lnTo>
                <a:lnTo>
                  <a:pt x="142021" y="268406"/>
                </a:lnTo>
                <a:lnTo>
                  <a:pt x="201314" y="268406"/>
                </a:lnTo>
                <a:cubicBezTo>
                  <a:pt x="204206" y="268406"/>
                  <a:pt x="206014" y="270215"/>
                  <a:pt x="206014" y="272748"/>
                </a:cubicBezTo>
                <a:cubicBezTo>
                  <a:pt x="206014" y="275642"/>
                  <a:pt x="204206" y="277451"/>
                  <a:pt x="201314" y="277451"/>
                </a:cubicBezTo>
                <a:lnTo>
                  <a:pt x="36450" y="277451"/>
                </a:lnTo>
                <a:cubicBezTo>
                  <a:pt x="33920" y="277451"/>
                  <a:pt x="31750" y="275642"/>
                  <a:pt x="31750" y="272748"/>
                </a:cubicBezTo>
                <a:lnTo>
                  <a:pt x="31750" y="155517"/>
                </a:lnTo>
                <a:cubicBezTo>
                  <a:pt x="31750" y="152622"/>
                  <a:pt x="33920" y="150813"/>
                  <a:pt x="36450" y="150813"/>
                </a:cubicBezTo>
                <a:close/>
                <a:moveTo>
                  <a:pt x="125330" y="120650"/>
                </a:moveTo>
                <a:lnTo>
                  <a:pt x="177524" y="120650"/>
                </a:lnTo>
                <a:cubicBezTo>
                  <a:pt x="180044" y="120650"/>
                  <a:pt x="182203" y="122414"/>
                  <a:pt x="182203" y="125236"/>
                </a:cubicBezTo>
                <a:cubicBezTo>
                  <a:pt x="182203" y="127706"/>
                  <a:pt x="180044" y="129822"/>
                  <a:pt x="177524" y="129822"/>
                </a:cubicBezTo>
                <a:lnTo>
                  <a:pt x="125330" y="129822"/>
                </a:lnTo>
                <a:cubicBezTo>
                  <a:pt x="122810" y="129822"/>
                  <a:pt x="120650" y="127706"/>
                  <a:pt x="120650" y="125236"/>
                </a:cubicBezTo>
                <a:cubicBezTo>
                  <a:pt x="120650" y="122414"/>
                  <a:pt x="122810" y="120650"/>
                  <a:pt x="125330" y="120650"/>
                </a:cubicBezTo>
                <a:close/>
                <a:moveTo>
                  <a:pt x="125352" y="90488"/>
                </a:moveTo>
                <a:lnTo>
                  <a:pt x="201311" y="90488"/>
                </a:lnTo>
                <a:cubicBezTo>
                  <a:pt x="204205" y="90488"/>
                  <a:pt x="206014" y="92605"/>
                  <a:pt x="206014" y="95074"/>
                </a:cubicBezTo>
                <a:cubicBezTo>
                  <a:pt x="206014" y="97897"/>
                  <a:pt x="204205" y="99660"/>
                  <a:pt x="201311" y="99660"/>
                </a:cubicBezTo>
                <a:lnTo>
                  <a:pt x="125352" y="99660"/>
                </a:lnTo>
                <a:cubicBezTo>
                  <a:pt x="122821" y="99660"/>
                  <a:pt x="120650" y="97897"/>
                  <a:pt x="120650" y="95074"/>
                </a:cubicBezTo>
                <a:cubicBezTo>
                  <a:pt x="120650" y="92605"/>
                  <a:pt x="122821" y="90488"/>
                  <a:pt x="125352" y="90488"/>
                </a:cubicBezTo>
                <a:close/>
                <a:moveTo>
                  <a:pt x="53884" y="69716"/>
                </a:moveTo>
                <a:cubicBezTo>
                  <a:pt x="46744" y="69716"/>
                  <a:pt x="41389" y="75856"/>
                  <a:pt x="41389" y="82718"/>
                </a:cubicBezTo>
                <a:cubicBezTo>
                  <a:pt x="41389" y="96443"/>
                  <a:pt x="59239" y="111613"/>
                  <a:pt x="68878" y="117753"/>
                </a:cubicBezTo>
                <a:cubicBezTo>
                  <a:pt x="78517" y="111613"/>
                  <a:pt x="96724" y="96443"/>
                  <a:pt x="96724" y="82718"/>
                </a:cubicBezTo>
                <a:cubicBezTo>
                  <a:pt x="96724" y="75856"/>
                  <a:pt x="91012" y="69716"/>
                  <a:pt x="83872" y="69716"/>
                </a:cubicBezTo>
                <a:cubicBezTo>
                  <a:pt x="79231" y="69716"/>
                  <a:pt x="75304" y="72244"/>
                  <a:pt x="72805" y="76217"/>
                </a:cubicBezTo>
                <a:cubicBezTo>
                  <a:pt x="72091" y="77662"/>
                  <a:pt x="70663" y="78384"/>
                  <a:pt x="68878" y="78384"/>
                </a:cubicBezTo>
                <a:cubicBezTo>
                  <a:pt x="67450" y="78384"/>
                  <a:pt x="65665" y="77662"/>
                  <a:pt x="64951" y="76217"/>
                </a:cubicBezTo>
                <a:cubicBezTo>
                  <a:pt x="62452" y="72244"/>
                  <a:pt x="58525" y="69716"/>
                  <a:pt x="53884" y="69716"/>
                </a:cubicBezTo>
                <a:close/>
                <a:moveTo>
                  <a:pt x="125352" y="60325"/>
                </a:moveTo>
                <a:lnTo>
                  <a:pt x="201311" y="60325"/>
                </a:lnTo>
                <a:cubicBezTo>
                  <a:pt x="204205" y="60325"/>
                  <a:pt x="206014" y="62442"/>
                  <a:pt x="206014" y="64911"/>
                </a:cubicBezTo>
                <a:cubicBezTo>
                  <a:pt x="206014" y="67381"/>
                  <a:pt x="204205" y="69497"/>
                  <a:pt x="201311" y="69497"/>
                </a:cubicBezTo>
                <a:lnTo>
                  <a:pt x="125352" y="69497"/>
                </a:lnTo>
                <a:cubicBezTo>
                  <a:pt x="122821" y="69497"/>
                  <a:pt x="120650" y="67381"/>
                  <a:pt x="120650" y="64911"/>
                </a:cubicBezTo>
                <a:cubicBezTo>
                  <a:pt x="120650" y="62442"/>
                  <a:pt x="122821" y="60325"/>
                  <a:pt x="125352" y="60325"/>
                </a:cubicBezTo>
                <a:close/>
                <a:moveTo>
                  <a:pt x="53884" y="60325"/>
                </a:moveTo>
                <a:cubicBezTo>
                  <a:pt x="59596" y="60325"/>
                  <a:pt x="64951" y="62492"/>
                  <a:pt x="68878" y="66465"/>
                </a:cubicBezTo>
                <a:cubicBezTo>
                  <a:pt x="72805" y="62492"/>
                  <a:pt x="78517" y="60325"/>
                  <a:pt x="83872" y="60325"/>
                </a:cubicBezTo>
                <a:cubicBezTo>
                  <a:pt x="96367" y="60325"/>
                  <a:pt x="106006" y="70438"/>
                  <a:pt x="106006" y="82718"/>
                </a:cubicBezTo>
                <a:cubicBezTo>
                  <a:pt x="106006" y="105834"/>
                  <a:pt x="72805" y="126782"/>
                  <a:pt x="71377" y="127505"/>
                </a:cubicBezTo>
                <a:cubicBezTo>
                  <a:pt x="70663" y="127866"/>
                  <a:pt x="69592" y="128227"/>
                  <a:pt x="68878" y="128227"/>
                </a:cubicBezTo>
                <a:cubicBezTo>
                  <a:pt x="68164" y="128227"/>
                  <a:pt x="67450" y="127866"/>
                  <a:pt x="66379" y="127505"/>
                </a:cubicBezTo>
                <a:cubicBezTo>
                  <a:pt x="64951" y="126782"/>
                  <a:pt x="31750" y="105834"/>
                  <a:pt x="31750" y="82718"/>
                </a:cubicBezTo>
                <a:cubicBezTo>
                  <a:pt x="31750" y="70438"/>
                  <a:pt x="41746" y="60325"/>
                  <a:pt x="53884" y="60325"/>
                </a:cubicBezTo>
                <a:close/>
                <a:moveTo>
                  <a:pt x="70418" y="9359"/>
                </a:moveTo>
                <a:lnTo>
                  <a:pt x="70418" y="14398"/>
                </a:lnTo>
                <a:cubicBezTo>
                  <a:pt x="70418" y="21957"/>
                  <a:pt x="76557" y="28436"/>
                  <a:pt x="84501" y="28436"/>
                </a:cubicBezTo>
                <a:lnTo>
                  <a:pt x="159613" y="28436"/>
                </a:lnTo>
                <a:cubicBezTo>
                  <a:pt x="167197" y="28436"/>
                  <a:pt x="173697" y="21957"/>
                  <a:pt x="173697" y="14398"/>
                </a:cubicBezTo>
                <a:lnTo>
                  <a:pt x="173697" y="9359"/>
                </a:lnTo>
                <a:lnTo>
                  <a:pt x="70418" y="9359"/>
                </a:lnTo>
                <a:close/>
                <a:moveTo>
                  <a:pt x="14083" y="0"/>
                </a:moveTo>
                <a:lnTo>
                  <a:pt x="65723" y="0"/>
                </a:lnTo>
                <a:lnTo>
                  <a:pt x="178391" y="0"/>
                </a:lnTo>
                <a:lnTo>
                  <a:pt x="230031" y="0"/>
                </a:lnTo>
                <a:cubicBezTo>
                  <a:pt x="237614" y="0"/>
                  <a:pt x="244114" y="6479"/>
                  <a:pt x="244114" y="14398"/>
                </a:cubicBezTo>
                <a:lnTo>
                  <a:pt x="244114" y="132824"/>
                </a:lnTo>
                <a:cubicBezTo>
                  <a:pt x="244114" y="135344"/>
                  <a:pt x="241947" y="137504"/>
                  <a:pt x="239420" y="137504"/>
                </a:cubicBezTo>
                <a:cubicBezTo>
                  <a:pt x="236892" y="137504"/>
                  <a:pt x="234725" y="135344"/>
                  <a:pt x="234725" y="132824"/>
                </a:cubicBezTo>
                <a:lnTo>
                  <a:pt x="234725" y="14398"/>
                </a:lnTo>
                <a:cubicBezTo>
                  <a:pt x="234725" y="11518"/>
                  <a:pt x="232558" y="9359"/>
                  <a:pt x="230031" y="9359"/>
                </a:cubicBezTo>
                <a:lnTo>
                  <a:pt x="183086" y="9359"/>
                </a:lnTo>
                <a:lnTo>
                  <a:pt x="183086" y="14398"/>
                </a:lnTo>
                <a:cubicBezTo>
                  <a:pt x="183086" y="27356"/>
                  <a:pt x="172613" y="37435"/>
                  <a:pt x="159613" y="37435"/>
                </a:cubicBezTo>
                <a:lnTo>
                  <a:pt x="84501" y="37435"/>
                </a:lnTo>
                <a:cubicBezTo>
                  <a:pt x="71501" y="37435"/>
                  <a:pt x="61029" y="27356"/>
                  <a:pt x="61029" y="14398"/>
                </a:cubicBezTo>
                <a:lnTo>
                  <a:pt x="61029" y="9359"/>
                </a:lnTo>
                <a:lnTo>
                  <a:pt x="14083" y="9359"/>
                </a:lnTo>
                <a:cubicBezTo>
                  <a:pt x="11194" y="9359"/>
                  <a:pt x="9389" y="11518"/>
                  <a:pt x="9389" y="14398"/>
                </a:cubicBezTo>
                <a:lnTo>
                  <a:pt x="9389" y="295165"/>
                </a:lnTo>
                <a:cubicBezTo>
                  <a:pt x="9389" y="297685"/>
                  <a:pt x="11194" y="299844"/>
                  <a:pt x="14083" y="299844"/>
                </a:cubicBezTo>
                <a:lnTo>
                  <a:pt x="230031" y="299844"/>
                </a:lnTo>
                <a:cubicBezTo>
                  <a:pt x="232558" y="299844"/>
                  <a:pt x="234725" y="297685"/>
                  <a:pt x="234725" y="295165"/>
                </a:cubicBezTo>
                <a:cubicBezTo>
                  <a:pt x="234725" y="292285"/>
                  <a:pt x="236892" y="290486"/>
                  <a:pt x="239420" y="290486"/>
                </a:cubicBezTo>
                <a:cubicBezTo>
                  <a:pt x="241947" y="290486"/>
                  <a:pt x="244114" y="292285"/>
                  <a:pt x="244114" y="295165"/>
                </a:cubicBezTo>
                <a:cubicBezTo>
                  <a:pt x="244114" y="302724"/>
                  <a:pt x="237614" y="309203"/>
                  <a:pt x="230031" y="309203"/>
                </a:cubicBezTo>
                <a:lnTo>
                  <a:pt x="14083" y="309203"/>
                </a:lnTo>
                <a:cubicBezTo>
                  <a:pt x="6139" y="309203"/>
                  <a:pt x="0" y="302724"/>
                  <a:pt x="0" y="295165"/>
                </a:cubicBezTo>
                <a:lnTo>
                  <a:pt x="0" y="14398"/>
                </a:lnTo>
                <a:cubicBezTo>
                  <a:pt x="0" y="6479"/>
                  <a:pt x="6139" y="0"/>
                  <a:pt x="14083" y="0"/>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36" name="Freeform 434">
            <a:extLst>
              <a:ext uri="{FF2B5EF4-FFF2-40B4-BE49-F238E27FC236}">
                <a16:creationId xmlns:a16="http://schemas.microsoft.com/office/drawing/2014/main" id="{616D3C83-7C1D-CB4C-8955-3C91117E9431}"/>
              </a:ext>
            </a:extLst>
          </p:cNvPr>
          <p:cNvSpPr>
            <a:spLocks noChangeArrowheads="1"/>
          </p:cNvSpPr>
          <p:nvPr/>
        </p:nvSpPr>
        <p:spPr bwMode="auto">
          <a:xfrm>
            <a:off x="5185521" y="8968467"/>
            <a:ext cx="1048990" cy="1054392"/>
          </a:xfrm>
          <a:custGeom>
            <a:avLst/>
            <a:gdLst>
              <a:gd name="T0" fmla="*/ 139503 w 307615"/>
              <a:gd name="T1" fmla="*/ 236636 h 309202"/>
              <a:gd name="T2" fmla="*/ 58806 w 307615"/>
              <a:gd name="T3" fmla="*/ 236636 h 309202"/>
              <a:gd name="T4" fmla="*/ 244161 w 307615"/>
              <a:gd name="T5" fmla="*/ 270134 h 309202"/>
              <a:gd name="T6" fmla="*/ 244161 w 307615"/>
              <a:gd name="T7" fmla="*/ 206472 h 309202"/>
              <a:gd name="T8" fmla="*/ 177648 w 307615"/>
              <a:gd name="T9" fmla="*/ 204849 h 309202"/>
              <a:gd name="T10" fmla="*/ 92183 w 307615"/>
              <a:gd name="T11" fmla="*/ 204849 h 309202"/>
              <a:gd name="T12" fmla="*/ 74303 w 307615"/>
              <a:gd name="T13" fmla="*/ 200258 h 309202"/>
              <a:gd name="T14" fmla="*/ 63234 w 307615"/>
              <a:gd name="T15" fmla="*/ 209441 h 309202"/>
              <a:gd name="T16" fmla="*/ 96511 w 307615"/>
              <a:gd name="T17" fmla="*/ 166881 h 309202"/>
              <a:gd name="T18" fmla="*/ 172960 w 307615"/>
              <a:gd name="T19" fmla="*/ 176064 h 309202"/>
              <a:gd name="T20" fmla="*/ 96511 w 307615"/>
              <a:gd name="T21" fmla="*/ 166881 h 309202"/>
              <a:gd name="T22" fmla="*/ 79099 w 307615"/>
              <a:gd name="T23" fmla="*/ 171472 h 309202"/>
              <a:gd name="T24" fmla="*/ 58806 w 307615"/>
              <a:gd name="T25" fmla="*/ 171472 h 309202"/>
              <a:gd name="T26" fmla="*/ 208109 w 307615"/>
              <a:gd name="T27" fmla="*/ 174641 h 309202"/>
              <a:gd name="T28" fmla="*/ 214238 w 307615"/>
              <a:gd name="T29" fmla="*/ 300156 h 309202"/>
              <a:gd name="T30" fmla="*/ 298601 w 307615"/>
              <a:gd name="T31" fmla="*/ 279539 h 309202"/>
              <a:gd name="T32" fmla="*/ 234788 w 307615"/>
              <a:gd name="T33" fmla="*/ 201770 h 309202"/>
              <a:gd name="T34" fmla="*/ 298601 w 307615"/>
              <a:gd name="T35" fmla="*/ 183684 h 309202"/>
              <a:gd name="T36" fmla="*/ 232985 w 307615"/>
              <a:gd name="T37" fmla="*/ 143895 h 309202"/>
              <a:gd name="T38" fmla="*/ 195127 w 307615"/>
              <a:gd name="T39" fmla="*/ 138097 h 309202"/>
              <a:gd name="T40" fmla="*/ 157346 w 307615"/>
              <a:gd name="T41" fmla="*/ 138097 h 309202"/>
              <a:gd name="T42" fmla="*/ 139532 w 307615"/>
              <a:gd name="T43" fmla="*/ 133505 h 309202"/>
              <a:gd name="T44" fmla="*/ 96554 w 307615"/>
              <a:gd name="T45" fmla="*/ 142688 h 309202"/>
              <a:gd name="T46" fmla="*/ 63124 w 307615"/>
              <a:gd name="T47" fmla="*/ 133505 h 309202"/>
              <a:gd name="T48" fmla="*/ 72840 w 307615"/>
              <a:gd name="T49" fmla="*/ 142688 h 309202"/>
              <a:gd name="T50" fmla="*/ 63124 w 307615"/>
              <a:gd name="T51" fmla="*/ 133505 h 309202"/>
              <a:gd name="T52" fmla="*/ 268318 w 307615"/>
              <a:gd name="T53" fmla="*/ 134491 h 309202"/>
              <a:gd name="T54" fmla="*/ 230823 w 307615"/>
              <a:gd name="T55" fmla="*/ 100128 h 309202"/>
              <a:gd name="T56" fmla="*/ 277691 w 307615"/>
              <a:gd name="T57" fmla="*/ 137385 h 309202"/>
              <a:gd name="T58" fmla="*/ 307975 w 307615"/>
              <a:gd name="T59" fmla="*/ 201770 h 309202"/>
              <a:gd name="T60" fmla="*/ 289228 w 307615"/>
              <a:gd name="T61" fmla="*/ 309561 h 309202"/>
              <a:gd name="T62" fmla="*/ 195491 w 307615"/>
              <a:gd name="T63" fmla="*/ 183684 h 309202"/>
              <a:gd name="T64" fmla="*/ 226135 w 307615"/>
              <a:gd name="T65" fmla="*/ 104831 h 309202"/>
              <a:gd name="T66" fmla="*/ 105288 w 307615"/>
              <a:gd name="T67" fmla="*/ 55260 h 309202"/>
              <a:gd name="T68" fmla="*/ 122017 w 307615"/>
              <a:gd name="T69" fmla="*/ 72132 h 309202"/>
              <a:gd name="T70" fmla="*/ 105288 w 307615"/>
              <a:gd name="T71" fmla="*/ 88636 h 309202"/>
              <a:gd name="T72" fmla="*/ 95833 w 307615"/>
              <a:gd name="T73" fmla="*/ 76899 h 309202"/>
              <a:gd name="T74" fmla="*/ 84195 w 307615"/>
              <a:gd name="T75" fmla="*/ 67363 h 309202"/>
              <a:gd name="T76" fmla="*/ 100561 w 307615"/>
              <a:gd name="T77" fmla="*/ 50859 h 309202"/>
              <a:gd name="T78" fmla="*/ 100386 w 307615"/>
              <a:gd name="T79" fmla="*/ 103165 h 309202"/>
              <a:gd name="T80" fmla="*/ 100386 w 307615"/>
              <a:gd name="T81" fmla="*/ 28608 h 309202"/>
              <a:gd name="T82" fmla="*/ 58806 w 307615"/>
              <a:gd name="T83" fmla="*/ 70546 h 309202"/>
              <a:gd name="T84" fmla="*/ 211383 w 307615"/>
              <a:gd name="T85" fmla="*/ 45820 h 309202"/>
              <a:gd name="T86" fmla="*/ 34210 w 307615"/>
              <a:gd name="T87" fmla="*/ 0 h 309202"/>
              <a:gd name="T88" fmla="*/ 208502 w 307615"/>
              <a:gd name="T89" fmla="*/ 360 h 309202"/>
              <a:gd name="T90" fmla="*/ 255676 w 307615"/>
              <a:gd name="T91" fmla="*/ 46903 h 309202"/>
              <a:gd name="T92" fmla="*/ 257117 w 307615"/>
              <a:gd name="T93" fmla="*/ 50150 h 309202"/>
              <a:gd name="T94" fmla="*/ 252435 w 307615"/>
              <a:gd name="T95" fmla="*/ 81900 h 309202"/>
              <a:gd name="T96" fmla="*/ 207061 w 307615"/>
              <a:gd name="T97" fmla="*/ 55201 h 309202"/>
              <a:gd name="T98" fmla="*/ 39251 w 307615"/>
              <a:gd name="T99" fmla="*/ 9380 h 309202"/>
              <a:gd name="T100" fmla="*/ 176092 w 307615"/>
              <a:gd name="T101" fmla="*/ 274926 h 309202"/>
              <a:gd name="T102" fmla="*/ 29529 w 307615"/>
              <a:gd name="T103" fmla="*/ 274926 h 309202"/>
              <a:gd name="T104" fmla="*/ 9363 w 307615"/>
              <a:gd name="T105" fmla="*/ 300181 h 309202"/>
              <a:gd name="T106" fmla="*/ 171410 w 307615"/>
              <a:gd name="T107" fmla="*/ 309562 h 309202"/>
              <a:gd name="T108" fmla="*/ 0 w 307615"/>
              <a:gd name="T109" fmla="*/ 34636 h 309202"/>
              <a:gd name="T110" fmla="*/ 29529 w 307615"/>
              <a:gd name="T111" fmla="*/ 4690 h 30920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07615" h="309202">
                <a:moveTo>
                  <a:pt x="63055" y="231775"/>
                </a:moveTo>
                <a:lnTo>
                  <a:pt x="135022" y="231775"/>
                </a:lnTo>
                <a:cubicBezTo>
                  <a:pt x="137541" y="231775"/>
                  <a:pt x="139340" y="233892"/>
                  <a:pt x="139340" y="236361"/>
                </a:cubicBezTo>
                <a:cubicBezTo>
                  <a:pt x="139340" y="238831"/>
                  <a:pt x="137541" y="240947"/>
                  <a:pt x="135022" y="240947"/>
                </a:cubicBezTo>
                <a:lnTo>
                  <a:pt x="63055" y="240947"/>
                </a:lnTo>
                <a:cubicBezTo>
                  <a:pt x="60536" y="240947"/>
                  <a:pt x="58737" y="238831"/>
                  <a:pt x="58737" y="236361"/>
                </a:cubicBezTo>
                <a:cubicBezTo>
                  <a:pt x="58737" y="233892"/>
                  <a:pt x="60536" y="231775"/>
                  <a:pt x="63055" y="231775"/>
                </a:cubicBezTo>
                <a:close/>
                <a:moveTo>
                  <a:pt x="243876" y="206232"/>
                </a:moveTo>
                <a:lnTo>
                  <a:pt x="243876" y="269820"/>
                </a:lnTo>
                <a:lnTo>
                  <a:pt x="298252" y="269820"/>
                </a:lnTo>
                <a:lnTo>
                  <a:pt x="298252" y="206232"/>
                </a:lnTo>
                <a:lnTo>
                  <a:pt x="243876" y="206232"/>
                </a:lnTo>
                <a:close/>
                <a:moveTo>
                  <a:pt x="96398" y="200025"/>
                </a:moveTo>
                <a:lnTo>
                  <a:pt x="172758" y="200025"/>
                </a:lnTo>
                <a:cubicBezTo>
                  <a:pt x="175639" y="200025"/>
                  <a:pt x="177440" y="202141"/>
                  <a:pt x="177440" y="204611"/>
                </a:cubicBezTo>
                <a:cubicBezTo>
                  <a:pt x="177440" y="207080"/>
                  <a:pt x="175639" y="209197"/>
                  <a:pt x="172758" y="209197"/>
                </a:cubicBezTo>
                <a:lnTo>
                  <a:pt x="96398" y="209197"/>
                </a:lnTo>
                <a:cubicBezTo>
                  <a:pt x="93876" y="209197"/>
                  <a:pt x="92075" y="207080"/>
                  <a:pt x="92075" y="204611"/>
                </a:cubicBezTo>
                <a:cubicBezTo>
                  <a:pt x="92075" y="202141"/>
                  <a:pt x="93876" y="200025"/>
                  <a:pt x="96398" y="200025"/>
                </a:cubicBezTo>
                <a:close/>
                <a:moveTo>
                  <a:pt x="63160" y="200025"/>
                </a:moveTo>
                <a:lnTo>
                  <a:pt x="74216" y="200025"/>
                </a:lnTo>
                <a:cubicBezTo>
                  <a:pt x="77164" y="200025"/>
                  <a:pt x="79007" y="202141"/>
                  <a:pt x="79007" y="204611"/>
                </a:cubicBezTo>
                <a:cubicBezTo>
                  <a:pt x="79007" y="207080"/>
                  <a:pt x="77164" y="209197"/>
                  <a:pt x="74216" y="209197"/>
                </a:cubicBezTo>
                <a:lnTo>
                  <a:pt x="63160" y="209197"/>
                </a:lnTo>
                <a:cubicBezTo>
                  <a:pt x="60580" y="209197"/>
                  <a:pt x="58737" y="207080"/>
                  <a:pt x="58737" y="204611"/>
                </a:cubicBezTo>
                <a:cubicBezTo>
                  <a:pt x="58737" y="202141"/>
                  <a:pt x="60580" y="200025"/>
                  <a:pt x="63160" y="200025"/>
                </a:cubicBezTo>
                <a:close/>
                <a:moveTo>
                  <a:pt x="96398" y="166687"/>
                </a:moveTo>
                <a:lnTo>
                  <a:pt x="172758" y="166687"/>
                </a:lnTo>
                <a:cubicBezTo>
                  <a:pt x="175639" y="166687"/>
                  <a:pt x="177440" y="168803"/>
                  <a:pt x="177440" y="171273"/>
                </a:cubicBezTo>
                <a:cubicBezTo>
                  <a:pt x="177440" y="173742"/>
                  <a:pt x="175639" y="175859"/>
                  <a:pt x="172758" y="175859"/>
                </a:cubicBezTo>
                <a:lnTo>
                  <a:pt x="96398" y="175859"/>
                </a:lnTo>
                <a:cubicBezTo>
                  <a:pt x="93876" y="175859"/>
                  <a:pt x="92075" y="173742"/>
                  <a:pt x="92075" y="171273"/>
                </a:cubicBezTo>
                <a:cubicBezTo>
                  <a:pt x="92075" y="168803"/>
                  <a:pt x="93876" y="166687"/>
                  <a:pt x="96398" y="166687"/>
                </a:cubicBezTo>
                <a:close/>
                <a:moveTo>
                  <a:pt x="63160" y="166687"/>
                </a:moveTo>
                <a:lnTo>
                  <a:pt x="74216" y="166687"/>
                </a:lnTo>
                <a:cubicBezTo>
                  <a:pt x="77164" y="166687"/>
                  <a:pt x="79007" y="168803"/>
                  <a:pt x="79007" y="171273"/>
                </a:cubicBezTo>
                <a:cubicBezTo>
                  <a:pt x="79007" y="173742"/>
                  <a:pt x="77164" y="175859"/>
                  <a:pt x="74216" y="175859"/>
                </a:cubicBezTo>
                <a:lnTo>
                  <a:pt x="63160" y="175859"/>
                </a:lnTo>
                <a:cubicBezTo>
                  <a:pt x="60580" y="175859"/>
                  <a:pt x="58737" y="173742"/>
                  <a:pt x="58737" y="171273"/>
                </a:cubicBezTo>
                <a:cubicBezTo>
                  <a:pt x="58737" y="168803"/>
                  <a:pt x="60580" y="166687"/>
                  <a:pt x="63160" y="166687"/>
                </a:cubicBezTo>
                <a:close/>
                <a:moveTo>
                  <a:pt x="232713" y="143728"/>
                </a:moveTo>
                <a:lnTo>
                  <a:pt x="207866" y="174438"/>
                </a:lnTo>
                <a:cubicBezTo>
                  <a:pt x="205705" y="176967"/>
                  <a:pt x="204985" y="180219"/>
                  <a:pt x="204985" y="183470"/>
                </a:cubicBezTo>
                <a:lnTo>
                  <a:pt x="204985" y="290414"/>
                </a:lnTo>
                <a:cubicBezTo>
                  <a:pt x="204985" y="295472"/>
                  <a:pt x="208946" y="299807"/>
                  <a:pt x="213988" y="299807"/>
                </a:cubicBezTo>
                <a:lnTo>
                  <a:pt x="288890" y="299807"/>
                </a:lnTo>
                <a:cubicBezTo>
                  <a:pt x="294291" y="299807"/>
                  <a:pt x="298252" y="295472"/>
                  <a:pt x="298252" y="290414"/>
                </a:cubicBezTo>
                <a:lnTo>
                  <a:pt x="298252" y="279214"/>
                </a:lnTo>
                <a:lnTo>
                  <a:pt x="239195" y="279214"/>
                </a:lnTo>
                <a:cubicBezTo>
                  <a:pt x="236674" y="279214"/>
                  <a:pt x="234514" y="277046"/>
                  <a:pt x="234514" y="274517"/>
                </a:cubicBezTo>
                <a:lnTo>
                  <a:pt x="234514" y="201535"/>
                </a:lnTo>
                <a:cubicBezTo>
                  <a:pt x="234514" y="198645"/>
                  <a:pt x="236674" y="196477"/>
                  <a:pt x="239195" y="196477"/>
                </a:cubicBezTo>
                <a:lnTo>
                  <a:pt x="298252" y="196477"/>
                </a:lnTo>
                <a:lnTo>
                  <a:pt x="298252" y="183470"/>
                </a:lnTo>
                <a:cubicBezTo>
                  <a:pt x="298252" y="180219"/>
                  <a:pt x="297172" y="176967"/>
                  <a:pt x="295372" y="174438"/>
                </a:cubicBezTo>
                <a:lnTo>
                  <a:pt x="270524" y="143728"/>
                </a:lnTo>
                <a:lnTo>
                  <a:pt x="232713" y="143728"/>
                </a:lnTo>
                <a:close/>
                <a:moveTo>
                  <a:pt x="161879" y="133350"/>
                </a:moveTo>
                <a:lnTo>
                  <a:pt x="190182" y="133350"/>
                </a:lnTo>
                <a:cubicBezTo>
                  <a:pt x="192722" y="133350"/>
                  <a:pt x="194899" y="135466"/>
                  <a:pt x="194899" y="137936"/>
                </a:cubicBezTo>
                <a:cubicBezTo>
                  <a:pt x="194899" y="140758"/>
                  <a:pt x="192722" y="142522"/>
                  <a:pt x="190182" y="142522"/>
                </a:cubicBezTo>
                <a:lnTo>
                  <a:pt x="161879" y="142522"/>
                </a:lnTo>
                <a:cubicBezTo>
                  <a:pt x="158977" y="142522"/>
                  <a:pt x="157162" y="140758"/>
                  <a:pt x="157162" y="137936"/>
                </a:cubicBezTo>
                <a:cubicBezTo>
                  <a:pt x="157162" y="135466"/>
                  <a:pt x="158977" y="133350"/>
                  <a:pt x="161879" y="133350"/>
                </a:cubicBezTo>
                <a:close/>
                <a:moveTo>
                  <a:pt x="96441" y="133350"/>
                </a:moveTo>
                <a:lnTo>
                  <a:pt x="139369" y="133350"/>
                </a:lnTo>
                <a:cubicBezTo>
                  <a:pt x="141916" y="133350"/>
                  <a:pt x="144098" y="135466"/>
                  <a:pt x="144098" y="137936"/>
                </a:cubicBezTo>
                <a:cubicBezTo>
                  <a:pt x="144098" y="140758"/>
                  <a:pt x="141916" y="142522"/>
                  <a:pt x="139369" y="142522"/>
                </a:cubicBezTo>
                <a:lnTo>
                  <a:pt x="96441" y="142522"/>
                </a:lnTo>
                <a:cubicBezTo>
                  <a:pt x="93894" y="142522"/>
                  <a:pt x="92075" y="140758"/>
                  <a:pt x="92075" y="137936"/>
                </a:cubicBezTo>
                <a:cubicBezTo>
                  <a:pt x="92075" y="135466"/>
                  <a:pt x="93894" y="133350"/>
                  <a:pt x="96441" y="133350"/>
                </a:cubicBezTo>
                <a:close/>
                <a:moveTo>
                  <a:pt x="63050" y="133350"/>
                </a:moveTo>
                <a:lnTo>
                  <a:pt x="72755" y="133350"/>
                </a:lnTo>
                <a:cubicBezTo>
                  <a:pt x="75271" y="133350"/>
                  <a:pt x="77428" y="135466"/>
                  <a:pt x="77428" y="137936"/>
                </a:cubicBezTo>
                <a:cubicBezTo>
                  <a:pt x="77428" y="140758"/>
                  <a:pt x="75271" y="142522"/>
                  <a:pt x="72755" y="142522"/>
                </a:cubicBezTo>
                <a:lnTo>
                  <a:pt x="63050" y="142522"/>
                </a:lnTo>
                <a:cubicBezTo>
                  <a:pt x="60534" y="142522"/>
                  <a:pt x="58737" y="140758"/>
                  <a:pt x="58737" y="137936"/>
                </a:cubicBezTo>
                <a:cubicBezTo>
                  <a:pt x="58737" y="135466"/>
                  <a:pt x="60534" y="133350"/>
                  <a:pt x="63050" y="133350"/>
                </a:cubicBezTo>
                <a:close/>
                <a:moveTo>
                  <a:pt x="235234" y="109405"/>
                </a:moveTo>
                <a:lnTo>
                  <a:pt x="235234" y="134335"/>
                </a:lnTo>
                <a:lnTo>
                  <a:pt x="268004" y="134335"/>
                </a:lnTo>
                <a:lnTo>
                  <a:pt x="268004" y="109405"/>
                </a:lnTo>
                <a:lnTo>
                  <a:pt x="235234" y="109405"/>
                </a:lnTo>
                <a:close/>
                <a:moveTo>
                  <a:pt x="230553" y="100012"/>
                </a:moveTo>
                <a:lnTo>
                  <a:pt x="272685" y="100012"/>
                </a:lnTo>
                <a:cubicBezTo>
                  <a:pt x="275206" y="100012"/>
                  <a:pt x="277366" y="102180"/>
                  <a:pt x="277366" y="104709"/>
                </a:cubicBezTo>
                <a:lnTo>
                  <a:pt x="277366" y="137225"/>
                </a:lnTo>
                <a:lnTo>
                  <a:pt x="302574" y="168657"/>
                </a:lnTo>
                <a:cubicBezTo>
                  <a:pt x="305815" y="172632"/>
                  <a:pt x="307615" y="178051"/>
                  <a:pt x="307615" y="183470"/>
                </a:cubicBezTo>
                <a:lnTo>
                  <a:pt x="307615" y="201535"/>
                </a:lnTo>
                <a:lnTo>
                  <a:pt x="307615" y="274517"/>
                </a:lnTo>
                <a:lnTo>
                  <a:pt x="307615" y="290414"/>
                </a:lnTo>
                <a:cubicBezTo>
                  <a:pt x="307615" y="300891"/>
                  <a:pt x="299333" y="309201"/>
                  <a:pt x="288890" y="309201"/>
                </a:cubicBezTo>
                <a:lnTo>
                  <a:pt x="213988" y="309201"/>
                </a:lnTo>
                <a:cubicBezTo>
                  <a:pt x="203905" y="309201"/>
                  <a:pt x="195262" y="300891"/>
                  <a:pt x="195262" y="290414"/>
                </a:cubicBezTo>
                <a:lnTo>
                  <a:pt x="195262" y="183470"/>
                </a:lnTo>
                <a:cubicBezTo>
                  <a:pt x="195262" y="178051"/>
                  <a:pt x="197063" y="172632"/>
                  <a:pt x="200664" y="168657"/>
                </a:cubicBezTo>
                <a:lnTo>
                  <a:pt x="225871" y="137225"/>
                </a:lnTo>
                <a:lnTo>
                  <a:pt x="225871" y="104709"/>
                </a:lnTo>
                <a:cubicBezTo>
                  <a:pt x="225871" y="102180"/>
                  <a:pt x="227672" y="100012"/>
                  <a:pt x="230553" y="100012"/>
                </a:cubicBezTo>
                <a:close/>
                <a:moveTo>
                  <a:pt x="100443" y="50800"/>
                </a:moveTo>
                <a:cubicBezTo>
                  <a:pt x="103349" y="50800"/>
                  <a:pt x="105165" y="52631"/>
                  <a:pt x="105165" y="55196"/>
                </a:cubicBezTo>
                <a:lnTo>
                  <a:pt x="105165" y="67285"/>
                </a:lnTo>
                <a:lnTo>
                  <a:pt x="117152" y="67285"/>
                </a:lnTo>
                <a:cubicBezTo>
                  <a:pt x="119695" y="67285"/>
                  <a:pt x="121874" y="69483"/>
                  <a:pt x="121874" y="72048"/>
                </a:cubicBezTo>
                <a:cubicBezTo>
                  <a:pt x="121874" y="74612"/>
                  <a:pt x="119695" y="76810"/>
                  <a:pt x="117152" y="76810"/>
                </a:cubicBezTo>
                <a:lnTo>
                  <a:pt x="105165" y="76810"/>
                </a:lnTo>
                <a:lnTo>
                  <a:pt x="105165" y="88533"/>
                </a:lnTo>
                <a:cubicBezTo>
                  <a:pt x="105165" y="91464"/>
                  <a:pt x="103349" y="93295"/>
                  <a:pt x="100443" y="93295"/>
                </a:cubicBezTo>
                <a:cubicBezTo>
                  <a:pt x="97900" y="93295"/>
                  <a:pt x="95721" y="91464"/>
                  <a:pt x="95721" y="88533"/>
                </a:cubicBezTo>
                <a:lnTo>
                  <a:pt x="95721" y="76810"/>
                </a:lnTo>
                <a:lnTo>
                  <a:pt x="84097" y="76810"/>
                </a:lnTo>
                <a:cubicBezTo>
                  <a:pt x="81555" y="76810"/>
                  <a:pt x="79375" y="74612"/>
                  <a:pt x="79375" y="72048"/>
                </a:cubicBezTo>
                <a:cubicBezTo>
                  <a:pt x="79375" y="69483"/>
                  <a:pt x="81555" y="67285"/>
                  <a:pt x="84097" y="67285"/>
                </a:cubicBezTo>
                <a:lnTo>
                  <a:pt x="95721" y="67285"/>
                </a:lnTo>
                <a:lnTo>
                  <a:pt x="95721" y="55196"/>
                </a:lnTo>
                <a:cubicBezTo>
                  <a:pt x="95721" y="52631"/>
                  <a:pt x="97900" y="50800"/>
                  <a:pt x="100443" y="50800"/>
                </a:cubicBezTo>
                <a:close/>
                <a:moveTo>
                  <a:pt x="100269" y="37884"/>
                </a:moveTo>
                <a:cubicBezTo>
                  <a:pt x="82367" y="37884"/>
                  <a:pt x="67688" y="52563"/>
                  <a:pt x="67688" y="70464"/>
                </a:cubicBezTo>
                <a:cubicBezTo>
                  <a:pt x="67688" y="88366"/>
                  <a:pt x="82367" y="103045"/>
                  <a:pt x="100269" y="103045"/>
                </a:cubicBezTo>
                <a:cubicBezTo>
                  <a:pt x="118529" y="103045"/>
                  <a:pt x="132850" y="88366"/>
                  <a:pt x="132850" y="70464"/>
                </a:cubicBezTo>
                <a:cubicBezTo>
                  <a:pt x="132850" y="52563"/>
                  <a:pt x="118529" y="37884"/>
                  <a:pt x="100269" y="37884"/>
                </a:cubicBezTo>
                <a:close/>
                <a:moveTo>
                  <a:pt x="100269" y="28575"/>
                </a:moveTo>
                <a:cubicBezTo>
                  <a:pt x="123541" y="28575"/>
                  <a:pt x="142517" y="47550"/>
                  <a:pt x="142517" y="70464"/>
                </a:cubicBezTo>
                <a:cubicBezTo>
                  <a:pt x="142517" y="93378"/>
                  <a:pt x="123541" y="112354"/>
                  <a:pt x="100269" y="112354"/>
                </a:cubicBezTo>
                <a:cubicBezTo>
                  <a:pt x="77355" y="112354"/>
                  <a:pt x="58737" y="93378"/>
                  <a:pt x="58737" y="70464"/>
                </a:cubicBezTo>
                <a:cubicBezTo>
                  <a:pt x="58737" y="47550"/>
                  <a:pt x="77355" y="28575"/>
                  <a:pt x="100269" y="28575"/>
                </a:cubicBezTo>
                <a:close/>
                <a:moveTo>
                  <a:pt x="211136" y="15856"/>
                </a:moveTo>
                <a:lnTo>
                  <a:pt x="211136" y="45767"/>
                </a:lnTo>
                <a:lnTo>
                  <a:pt x="240989" y="45767"/>
                </a:lnTo>
                <a:lnTo>
                  <a:pt x="211136" y="15856"/>
                </a:lnTo>
                <a:close/>
                <a:moveTo>
                  <a:pt x="34170" y="0"/>
                </a:moveTo>
                <a:lnTo>
                  <a:pt x="206819" y="0"/>
                </a:lnTo>
                <a:lnTo>
                  <a:pt x="206819" y="360"/>
                </a:lnTo>
                <a:cubicBezTo>
                  <a:pt x="207179" y="360"/>
                  <a:pt x="207898" y="360"/>
                  <a:pt x="208258" y="360"/>
                </a:cubicBezTo>
                <a:cubicBezTo>
                  <a:pt x="208258" y="360"/>
                  <a:pt x="208618" y="360"/>
                  <a:pt x="208618" y="720"/>
                </a:cubicBezTo>
                <a:cubicBezTo>
                  <a:pt x="209337" y="720"/>
                  <a:pt x="209697" y="1081"/>
                  <a:pt x="210056" y="1441"/>
                </a:cubicBezTo>
                <a:lnTo>
                  <a:pt x="255377" y="46848"/>
                </a:lnTo>
                <a:cubicBezTo>
                  <a:pt x="255737" y="47569"/>
                  <a:pt x="256096" y="47930"/>
                  <a:pt x="256096" y="48290"/>
                </a:cubicBezTo>
                <a:lnTo>
                  <a:pt x="256456" y="48650"/>
                </a:lnTo>
                <a:cubicBezTo>
                  <a:pt x="256456" y="49011"/>
                  <a:pt x="256816" y="49371"/>
                  <a:pt x="256816" y="50092"/>
                </a:cubicBezTo>
                <a:cubicBezTo>
                  <a:pt x="256816" y="50092"/>
                  <a:pt x="256816" y="50092"/>
                  <a:pt x="256816" y="50452"/>
                </a:cubicBezTo>
                <a:lnTo>
                  <a:pt x="256816" y="77120"/>
                </a:lnTo>
                <a:cubicBezTo>
                  <a:pt x="256816" y="79643"/>
                  <a:pt x="254657" y="81805"/>
                  <a:pt x="252140" y="81805"/>
                </a:cubicBezTo>
                <a:cubicBezTo>
                  <a:pt x="249622" y="81805"/>
                  <a:pt x="247464" y="79643"/>
                  <a:pt x="247464" y="77120"/>
                </a:cubicBezTo>
                <a:lnTo>
                  <a:pt x="247464" y="55137"/>
                </a:lnTo>
                <a:lnTo>
                  <a:pt x="206819" y="55137"/>
                </a:lnTo>
                <a:cubicBezTo>
                  <a:pt x="204302" y="55137"/>
                  <a:pt x="202143" y="52975"/>
                  <a:pt x="202143" y="50452"/>
                </a:cubicBezTo>
                <a:lnTo>
                  <a:pt x="202143" y="9369"/>
                </a:lnTo>
                <a:lnTo>
                  <a:pt x="39205" y="9369"/>
                </a:lnTo>
                <a:lnTo>
                  <a:pt x="39205" y="269921"/>
                </a:lnTo>
                <a:lnTo>
                  <a:pt x="171210" y="269921"/>
                </a:lnTo>
                <a:cubicBezTo>
                  <a:pt x="174088" y="269921"/>
                  <a:pt x="175886" y="272083"/>
                  <a:pt x="175886" y="274606"/>
                </a:cubicBezTo>
                <a:cubicBezTo>
                  <a:pt x="175886" y="277128"/>
                  <a:pt x="174088" y="279291"/>
                  <a:pt x="171210" y="279291"/>
                </a:cubicBezTo>
                <a:lnTo>
                  <a:pt x="34170" y="279291"/>
                </a:lnTo>
                <a:cubicBezTo>
                  <a:pt x="31652" y="279291"/>
                  <a:pt x="29494" y="277128"/>
                  <a:pt x="29494" y="274606"/>
                </a:cubicBezTo>
                <a:lnTo>
                  <a:pt x="29494" y="39281"/>
                </a:lnTo>
                <a:lnTo>
                  <a:pt x="9352" y="39281"/>
                </a:lnTo>
                <a:lnTo>
                  <a:pt x="9352" y="299832"/>
                </a:lnTo>
                <a:lnTo>
                  <a:pt x="171210" y="299832"/>
                </a:lnTo>
                <a:cubicBezTo>
                  <a:pt x="174088" y="299832"/>
                  <a:pt x="175886" y="301994"/>
                  <a:pt x="175886" y="304517"/>
                </a:cubicBezTo>
                <a:cubicBezTo>
                  <a:pt x="175886" y="307040"/>
                  <a:pt x="174088" y="309202"/>
                  <a:pt x="171210" y="309202"/>
                </a:cubicBezTo>
                <a:lnTo>
                  <a:pt x="4316" y="309202"/>
                </a:lnTo>
                <a:cubicBezTo>
                  <a:pt x="1798" y="309202"/>
                  <a:pt x="0" y="307040"/>
                  <a:pt x="0" y="304517"/>
                </a:cubicBezTo>
                <a:lnTo>
                  <a:pt x="0" y="34596"/>
                </a:lnTo>
                <a:cubicBezTo>
                  <a:pt x="0" y="32073"/>
                  <a:pt x="1798" y="29911"/>
                  <a:pt x="4316" y="29911"/>
                </a:cubicBezTo>
                <a:lnTo>
                  <a:pt x="29494" y="29911"/>
                </a:lnTo>
                <a:lnTo>
                  <a:pt x="29494" y="4685"/>
                </a:lnTo>
                <a:cubicBezTo>
                  <a:pt x="29494" y="2162"/>
                  <a:pt x="31652" y="0"/>
                  <a:pt x="34170"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37" name="Freeform 443">
            <a:extLst>
              <a:ext uri="{FF2B5EF4-FFF2-40B4-BE49-F238E27FC236}">
                <a16:creationId xmlns:a16="http://schemas.microsoft.com/office/drawing/2014/main" id="{E691C57B-7667-1F4C-81E1-127A3EFCEDD0}"/>
              </a:ext>
            </a:extLst>
          </p:cNvPr>
          <p:cNvSpPr>
            <a:spLocks noChangeArrowheads="1"/>
          </p:cNvSpPr>
          <p:nvPr/>
        </p:nvSpPr>
        <p:spPr bwMode="auto">
          <a:xfrm>
            <a:off x="11134426" y="8968461"/>
            <a:ext cx="1054398" cy="1054398"/>
          </a:xfrm>
          <a:custGeom>
            <a:avLst/>
            <a:gdLst>
              <a:gd name="T0" fmla="*/ 73584 w 309202"/>
              <a:gd name="T1" fmla="*/ 224697 h 309203"/>
              <a:gd name="T2" fmla="*/ 106047 w 309202"/>
              <a:gd name="T3" fmla="*/ 225419 h 309203"/>
              <a:gd name="T4" fmla="*/ 188437 w 309202"/>
              <a:gd name="T5" fmla="*/ 134088 h 309203"/>
              <a:gd name="T6" fmla="*/ 194919 w 309202"/>
              <a:gd name="T7" fmla="*/ 140603 h 309203"/>
              <a:gd name="T8" fmla="*/ 129011 w 309202"/>
              <a:gd name="T9" fmla="*/ 204665 h 309203"/>
              <a:gd name="T10" fmla="*/ 126131 w 309202"/>
              <a:gd name="T11" fmla="*/ 196703 h 309203"/>
              <a:gd name="T12" fmla="*/ 174942 w 309202"/>
              <a:gd name="T13" fmla="*/ 85300 h 309203"/>
              <a:gd name="T14" fmla="*/ 173860 w 309202"/>
              <a:gd name="T15" fmla="*/ 112746 h 309203"/>
              <a:gd name="T16" fmla="*/ 170613 w 309202"/>
              <a:gd name="T17" fmla="*/ 120691 h 309203"/>
              <a:gd name="T18" fmla="*/ 154021 w 309202"/>
              <a:gd name="T19" fmla="*/ 105885 h 309203"/>
              <a:gd name="T20" fmla="*/ 153300 w 309202"/>
              <a:gd name="T21" fmla="*/ 133692 h 309203"/>
              <a:gd name="T22" fmla="*/ 149693 w 309202"/>
              <a:gd name="T23" fmla="*/ 141637 h 309203"/>
              <a:gd name="T24" fmla="*/ 133100 w 309202"/>
              <a:gd name="T25" fmla="*/ 126830 h 309203"/>
              <a:gd name="T26" fmla="*/ 132378 w 309202"/>
              <a:gd name="T27" fmla="*/ 154276 h 309203"/>
              <a:gd name="T28" fmla="*/ 129133 w 309202"/>
              <a:gd name="T29" fmla="*/ 162583 h 309203"/>
              <a:gd name="T30" fmla="*/ 112539 w 309202"/>
              <a:gd name="T31" fmla="*/ 147776 h 309203"/>
              <a:gd name="T32" fmla="*/ 111457 w 309202"/>
              <a:gd name="T33" fmla="*/ 175222 h 309203"/>
              <a:gd name="T34" fmla="*/ 108211 w 309202"/>
              <a:gd name="T35" fmla="*/ 183167 h 309203"/>
              <a:gd name="T36" fmla="*/ 91619 w 309202"/>
              <a:gd name="T37" fmla="*/ 168722 h 309203"/>
              <a:gd name="T38" fmla="*/ 78994 w 309202"/>
              <a:gd name="T39" fmla="*/ 183167 h 309203"/>
              <a:gd name="T40" fmla="*/ 123361 w 309202"/>
              <a:gd name="T41" fmla="*/ 229392 h 309203"/>
              <a:gd name="T42" fmla="*/ 224719 w 309202"/>
              <a:gd name="T43" fmla="*/ 134776 h 309203"/>
              <a:gd name="T44" fmla="*/ 174942 w 309202"/>
              <a:gd name="T45" fmla="*/ 85300 h 309203"/>
              <a:gd name="T46" fmla="*/ 309563 w 309202"/>
              <a:gd name="T47" fmla="*/ 88930 h 309203"/>
              <a:gd name="T48" fmla="*/ 220871 w 309202"/>
              <a:gd name="T49" fmla="*/ 309563 h 309203"/>
              <a:gd name="T50" fmla="*/ 44568 w 309202"/>
              <a:gd name="T51" fmla="*/ 297285 h 309203"/>
              <a:gd name="T52" fmla="*/ 48894 w 309202"/>
              <a:gd name="T53" fmla="*/ 288980 h 309203"/>
              <a:gd name="T54" fmla="*/ 220871 w 309202"/>
              <a:gd name="T55" fmla="*/ 300174 h 309203"/>
              <a:gd name="T56" fmla="*/ 300549 w 309202"/>
              <a:gd name="T57" fmla="*/ 88930 h 309203"/>
              <a:gd name="T58" fmla="*/ 235540 w 309202"/>
              <a:gd name="T59" fmla="*/ 80967 h 309203"/>
              <a:gd name="T60" fmla="*/ 231212 w 309202"/>
              <a:gd name="T61" fmla="*/ 128275 h 309203"/>
              <a:gd name="T62" fmla="*/ 235540 w 309202"/>
              <a:gd name="T63" fmla="*/ 80967 h 309203"/>
              <a:gd name="T64" fmla="*/ 181435 w 309202"/>
              <a:gd name="T65" fmla="*/ 78439 h 309203"/>
              <a:gd name="T66" fmla="*/ 228687 w 309202"/>
              <a:gd name="T67" fmla="*/ 74105 h 309203"/>
              <a:gd name="T68" fmla="*/ 253576 w 309202"/>
              <a:gd name="T69" fmla="*/ 6574 h 309203"/>
              <a:gd name="T70" fmla="*/ 303353 w 309202"/>
              <a:gd name="T71" fmla="*/ 49549 h 309203"/>
              <a:gd name="T72" fmla="*/ 303353 w 309202"/>
              <a:gd name="T73" fmla="*/ 56410 h 309203"/>
              <a:gd name="T74" fmla="*/ 296499 w 309202"/>
              <a:gd name="T75" fmla="*/ 56410 h 309203"/>
              <a:gd name="T76" fmla="*/ 242033 w 309202"/>
              <a:gd name="T77" fmla="*/ 74105 h 309203"/>
              <a:gd name="T78" fmla="*/ 281350 w 309202"/>
              <a:gd name="T79" fmla="*/ 113468 h 309203"/>
              <a:gd name="T80" fmla="*/ 278103 w 309202"/>
              <a:gd name="T81" fmla="*/ 121413 h 309203"/>
              <a:gd name="T82" fmla="*/ 263675 w 309202"/>
              <a:gd name="T83" fmla="*/ 109135 h 309203"/>
              <a:gd name="T84" fmla="*/ 136707 w 309202"/>
              <a:gd name="T85" fmla="*/ 236253 h 309203"/>
              <a:gd name="T86" fmla="*/ 116868 w 309202"/>
              <a:gd name="T87" fmla="*/ 236253 h 309203"/>
              <a:gd name="T88" fmla="*/ 86569 w 309202"/>
              <a:gd name="T89" fmla="*/ 246365 h 309203"/>
              <a:gd name="T90" fmla="*/ 81159 w 309202"/>
              <a:gd name="T91" fmla="*/ 245643 h 309203"/>
              <a:gd name="T92" fmla="*/ 8657 w 309202"/>
              <a:gd name="T93" fmla="*/ 308118 h 309203"/>
              <a:gd name="T94" fmla="*/ 1803 w 309202"/>
              <a:gd name="T95" fmla="*/ 308118 h 309203"/>
              <a:gd name="T96" fmla="*/ 69616 w 309202"/>
              <a:gd name="T97" fmla="*/ 234086 h 309203"/>
              <a:gd name="T98" fmla="*/ 63484 w 309202"/>
              <a:gd name="T99" fmla="*/ 223253 h 309203"/>
              <a:gd name="T100" fmla="*/ 73944 w 309202"/>
              <a:gd name="T101" fmla="*/ 192917 h 309203"/>
              <a:gd name="T102" fmla="*/ 73944 w 309202"/>
              <a:gd name="T103" fmla="*/ 173055 h 309203"/>
              <a:gd name="T104" fmla="*/ 189730 w 309202"/>
              <a:gd name="T105" fmla="*/ 35103 h 309203"/>
              <a:gd name="T106" fmla="*/ 196224 w 309202"/>
              <a:gd name="T107" fmla="*/ 28603 h 309203"/>
              <a:gd name="T108" fmla="*/ 271611 w 309202"/>
              <a:gd name="T109" fmla="*/ 31492 h 309203"/>
              <a:gd name="T110" fmla="*/ 252133 w 309202"/>
              <a:gd name="T111" fmla="*/ 10185 h 309203"/>
              <a:gd name="T112" fmla="*/ 88973 w 309202"/>
              <a:gd name="T113" fmla="*/ 0 h 309203"/>
              <a:gd name="T114" fmla="*/ 225327 w 309202"/>
              <a:gd name="T115" fmla="*/ 4693 h 309203"/>
              <a:gd name="T116" fmla="*/ 88973 w 309202"/>
              <a:gd name="T117" fmla="*/ 9386 h 309203"/>
              <a:gd name="T118" fmla="*/ 9403 w 309202"/>
              <a:gd name="T119" fmla="*/ 220585 h 309203"/>
              <a:gd name="T120" fmla="*/ 18807 w 309202"/>
              <a:gd name="T121" fmla="*/ 267517 h 309203"/>
              <a:gd name="T122" fmla="*/ 12297 w 309202"/>
              <a:gd name="T123" fmla="*/ 265712 h 309203"/>
              <a:gd name="T124" fmla="*/ 0 w 309202"/>
              <a:gd name="T125" fmla="*/ 89172 h 30920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9202" h="309203">
                <a:moveTo>
                  <a:pt x="85027" y="203875"/>
                </a:moveTo>
                <a:lnTo>
                  <a:pt x="73498" y="224436"/>
                </a:lnTo>
                <a:lnTo>
                  <a:pt x="85027" y="236339"/>
                </a:lnTo>
                <a:lnTo>
                  <a:pt x="105923" y="225157"/>
                </a:lnTo>
                <a:lnTo>
                  <a:pt x="85027" y="203875"/>
                </a:lnTo>
                <a:close/>
                <a:moveTo>
                  <a:pt x="188217" y="133932"/>
                </a:moveTo>
                <a:cubicBezTo>
                  <a:pt x="190015" y="131763"/>
                  <a:pt x="192893" y="131763"/>
                  <a:pt x="194692" y="133932"/>
                </a:cubicBezTo>
                <a:cubicBezTo>
                  <a:pt x="196491" y="135740"/>
                  <a:pt x="196491" y="138632"/>
                  <a:pt x="194692" y="140439"/>
                </a:cubicBezTo>
                <a:lnTo>
                  <a:pt x="132459" y="202981"/>
                </a:lnTo>
                <a:cubicBezTo>
                  <a:pt x="131739" y="204065"/>
                  <a:pt x="130300" y="204427"/>
                  <a:pt x="128861" y="204427"/>
                </a:cubicBezTo>
                <a:cubicBezTo>
                  <a:pt x="128142" y="204427"/>
                  <a:pt x="126703" y="204065"/>
                  <a:pt x="125984" y="202981"/>
                </a:cubicBezTo>
                <a:cubicBezTo>
                  <a:pt x="123825" y="201173"/>
                  <a:pt x="123825" y="198281"/>
                  <a:pt x="125984" y="196474"/>
                </a:cubicBezTo>
                <a:lnTo>
                  <a:pt x="188217" y="133932"/>
                </a:lnTo>
                <a:close/>
                <a:moveTo>
                  <a:pt x="174738" y="85201"/>
                </a:moveTo>
                <a:lnTo>
                  <a:pt x="160687" y="99269"/>
                </a:lnTo>
                <a:lnTo>
                  <a:pt x="173657" y="112615"/>
                </a:lnTo>
                <a:cubicBezTo>
                  <a:pt x="175819" y="114419"/>
                  <a:pt x="175819" y="117304"/>
                  <a:pt x="173657" y="119108"/>
                </a:cubicBezTo>
                <a:cubicBezTo>
                  <a:pt x="172936" y="120190"/>
                  <a:pt x="171495" y="120551"/>
                  <a:pt x="170414" y="120551"/>
                </a:cubicBezTo>
                <a:cubicBezTo>
                  <a:pt x="169334" y="120551"/>
                  <a:pt x="167892" y="120190"/>
                  <a:pt x="167172" y="119108"/>
                </a:cubicBezTo>
                <a:lnTo>
                  <a:pt x="153841" y="105762"/>
                </a:lnTo>
                <a:lnTo>
                  <a:pt x="139790" y="120190"/>
                </a:lnTo>
                <a:lnTo>
                  <a:pt x="153121" y="133537"/>
                </a:lnTo>
                <a:cubicBezTo>
                  <a:pt x="154922" y="134980"/>
                  <a:pt x="154922" y="138226"/>
                  <a:pt x="153121" y="140030"/>
                </a:cubicBezTo>
                <a:cubicBezTo>
                  <a:pt x="152040" y="140751"/>
                  <a:pt x="150959" y="141472"/>
                  <a:pt x="149518" y="141472"/>
                </a:cubicBezTo>
                <a:cubicBezTo>
                  <a:pt x="148437" y="141472"/>
                  <a:pt x="147356" y="140751"/>
                  <a:pt x="146636" y="140030"/>
                </a:cubicBezTo>
                <a:lnTo>
                  <a:pt x="132945" y="126683"/>
                </a:lnTo>
                <a:lnTo>
                  <a:pt x="118893" y="140751"/>
                </a:lnTo>
                <a:lnTo>
                  <a:pt x="132224" y="154097"/>
                </a:lnTo>
                <a:cubicBezTo>
                  <a:pt x="134026" y="156261"/>
                  <a:pt x="134026" y="159147"/>
                  <a:pt x="132224" y="160951"/>
                </a:cubicBezTo>
                <a:cubicBezTo>
                  <a:pt x="131144" y="161672"/>
                  <a:pt x="130063" y="162394"/>
                  <a:pt x="128982" y="162394"/>
                </a:cubicBezTo>
                <a:cubicBezTo>
                  <a:pt x="127541" y="162394"/>
                  <a:pt x="126460" y="161672"/>
                  <a:pt x="125379" y="160951"/>
                </a:cubicBezTo>
                <a:lnTo>
                  <a:pt x="112408" y="147604"/>
                </a:lnTo>
                <a:lnTo>
                  <a:pt x="97997" y="161672"/>
                </a:lnTo>
                <a:lnTo>
                  <a:pt x="111327" y="175018"/>
                </a:lnTo>
                <a:cubicBezTo>
                  <a:pt x="113129" y="176822"/>
                  <a:pt x="113129" y="179708"/>
                  <a:pt x="111327" y="181872"/>
                </a:cubicBezTo>
                <a:cubicBezTo>
                  <a:pt x="110607" y="182593"/>
                  <a:pt x="109166" y="182954"/>
                  <a:pt x="108085" y="182954"/>
                </a:cubicBezTo>
                <a:cubicBezTo>
                  <a:pt x="107004" y="182954"/>
                  <a:pt x="105563" y="182593"/>
                  <a:pt x="104842" y="181872"/>
                </a:cubicBezTo>
                <a:lnTo>
                  <a:pt x="91512" y="168526"/>
                </a:lnTo>
                <a:lnTo>
                  <a:pt x="80343" y="179708"/>
                </a:lnTo>
                <a:cubicBezTo>
                  <a:pt x="79622" y="180429"/>
                  <a:pt x="78902" y="181511"/>
                  <a:pt x="78902" y="182954"/>
                </a:cubicBezTo>
                <a:cubicBezTo>
                  <a:pt x="78902" y="184036"/>
                  <a:pt x="79262" y="185479"/>
                  <a:pt x="80343" y="186200"/>
                </a:cubicBezTo>
                <a:lnTo>
                  <a:pt x="123217" y="229125"/>
                </a:lnTo>
                <a:cubicBezTo>
                  <a:pt x="125379" y="231289"/>
                  <a:pt x="128261" y="231289"/>
                  <a:pt x="130063" y="229125"/>
                </a:cubicBezTo>
                <a:lnTo>
                  <a:pt x="224457" y="134619"/>
                </a:lnTo>
                <a:lnTo>
                  <a:pt x="199597" y="110090"/>
                </a:lnTo>
                <a:lnTo>
                  <a:pt x="174738" y="85201"/>
                </a:lnTo>
                <a:close/>
                <a:moveTo>
                  <a:pt x="304521" y="84138"/>
                </a:moveTo>
                <a:cubicBezTo>
                  <a:pt x="307402" y="84138"/>
                  <a:pt x="309202" y="86302"/>
                  <a:pt x="309202" y="88827"/>
                </a:cubicBezTo>
                <a:lnTo>
                  <a:pt x="309202" y="220115"/>
                </a:lnTo>
                <a:cubicBezTo>
                  <a:pt x="309202" y="269167"/>
                  <a:pt x="269589" y="309203"/>
                  <a:pt x="220613" y="309203"/>
                </a:cubicBezTo>
                <a:lnTo>
                  <a:pt x="89170" y="309203"/>
                </a:lnTo>
                <a:cubicBezTo>
                  <a:pt x="73685" y="309203"/>
                  <a:pt x="57840" y="304874"/>
                  <a:pt x="44516" y="296939"/>
                </a:cubicBezTo>
                <a:cubicBezTo>
                  <a:pt x="41995" y="295497"/>
                  <a:pt x="41275" y="292611"/>
                  <a:pt x="42715" y="290447"/>
                </a:cubicBezTo>
                <a:cubicBezTo>
                  <a:pt x="43796" y="288283"/>
                  <a:pt x="46677" y="287562"/>
                  <a:pt x="48837" y="288644"/>
                </a:cubicBezTo>
                <a:cubicBezTo>
                  <a:pt x="61081" y="295857"/>
                  <a:pt x="75126" y="299825"/>
                  <a:pt x="89170" y="299825"/>
                </a:cubicBezTo>
                <a:lnTo>
                  <a:pt x="220613" y="299825"/>
                </a:lnTo>
                <a:cubicBezTo>
                  <a:pt x="264188" y="299825"/>
                  <a:pt x="300199" y="264118"/>
                  <a:pt x="300199" y="220115"/>
                </a:cubicBezTo>
                <a:lnTo>
                  <a:pt x="300199" y="88827"/>
                </a:lnTo>
                <a:cubicBezTo>
                  <a:pt x="300199" y="86302"/>
                  <a:pt x="302000" y="84138"/>
                  <a:pt x="304521" y="84138"/>
                </a:cubicBezTo>
                <a:close/>
                <a:moveTo>
                  <a:pt x="235265" y="80873"/>
                </a:moveTo>
                <a:lnTo>
                  <a:pt x="209685" y="106483"/>
                </a:lnTo>
                <a:lnTo>
                  <a:pt x="230942" y="128126"/>
                </a:lnTo>
                <a:lnTo>
                  <a:pt x="256883" y="102515"/>
                </a:lnTo>
                <a:lnTo>
                  <a:pt x="235265" y="80873"/>
                </a:lnTo>
                <a:close/>
                <a:moveTo>
                  <a:pt x="207163" y="52737"/>
                </a:moveTo>
                <a:lnTo>
                  <a:pt x="181223" y="78348"/>
                </a:lnTo>
                <a:lnTo>
                  <a:pt x="202840" y="99990"/>
                </a:lnTo>
                <a:lnTo>
                  <a:pt x="228420" y="74019"/>
                </a:lnTo>
                <a:lnTo>
                  <a:pt x="207163" y="52737"/>
                </a:lnTo>
                <a:close/>
                <a:moveTo>
                  <a:pt x="253280" y="6566"/>
                </a:moveTo>
                <a:cubicBezTo>
                  <a:pt x="255081" y="4763"/>
                  <a:pt x="257963" y="4763"/>
                  <a:pt x="259765" y="6566"/>
                </a:cubicBezTo>
                <a:lnTo>
                  <a:pt x="302999" y="49491"/>
                </a:lnTo>
                <a:cubicBezTo>
                  <a:pt x="303719" y="50573"/>
                  <a:pt x="304440" y="51655"/>
                  <a:pt x="304440" y="53098"/>
                </a:cubicBezTo>
                <a:cubicBezTo>
                  <a:pt x="304440" y="54180"/>
                  <a:pt x="303719" y="55262"/>
                  <a:pt x="302999" y="56344"/>
                </a:cubicBezTo>
                <a:cubicBezTo>
                  <a:pt x="301918" y="57426"/>
                  <a:pt x="300837" y="57787"/>
                  <a:pt x="299396" y="57787"/>
                </a:cubicBezTo>
                <a:cubicBezTo>
                  <a:pt x="298315" y="57787"/>
                  <a:pt x="297234" y="57426"/>
                  <a:pt x="296153" y="56344"/>
                </a:cubicBezTo>
                <a:lnTo>
                  <a:pt x="278139" y="38309"/>
                </a:lnTo>
                <a:lnTo>
                  <a:pt x="241751" y="74019"/>
                </a:lnTo>
                <a:lnTo>
                  <a:pt x="266610" y="99269"/>
                </a:lnTo>
                <a:lnTo>
                  <a:pt x="281022" y="113336"/>
                </a:lnTo>
                <a:cubicBezTo>
                  <a:pt x="282823" y="115140"/>
                  <a:pt x="282823" y="118386"/>
                  <a:pt x="281022" y="120190"/>
                </a:cubicBezTo>
                <a:cubicBezTo>
                  <a:pt x="279941" y="120911"/>
                  <a:pt x="278860" y="121272"/>
                  <a:pt x="277779" y="121272"/>
                </a:cubicBezTo>
                <a:cubicBezTo>
                  <a:pt x="276338" y="121272"/>
                  <a:pt x="275257" y="120911"/>
                  <a:pt x="274176" y="120190"/>
                </a:cubicBezTo>
                <a:lnTo>
                  <a:pt x="263368" y="109008"/>
                </a:lnTo>
                <a:lnTo>
                  <a:pt x="234185" y="138226"/>
                </a:lnTo>
                <a:lnTo>
                  <a:pt x="136548" y="235978"/>
                </a:lnTo>
                <a:cubicBezTo>
                  <a:pt x="134026" y="238864"/>
                  <a:pt x="130423" y="239946"/>
                  <a:pt x="126820" y="239946"/>
                </a:cubicBezTo>
                <a:cubicBezTo>
                  <a:pt x="123217" y="239946"/>
                  <a:pt x="119614" y="238864"/>
                  <a:pt x="116732" y="235978"/>
                </a:cubicBezTo>
                <a:lnTo>
                  <a:pt x="112408" y="231650"/>
                </a:lnTo>
                <a:lnTo>
                  <a:pt x="86468" y="246078"/>
                </a:lnTo>
                <a:cubicBezTo>
                  <a:pt x="85747" y="246439"/>
                  <a:pt x="85027" y="246800"/>
                  <a:pt x="84306" y="246800"/>
                </a:cubicBezTo>
                <a:cubicBezTo>
                  <a:pt x="82865" y="246800"/>
                  <a:pt x="81784" y="246078"/>
                  <a:pt x="81064" y="245357"/>
                </a:cubicBezTo>
                <a:lnTo>
                  <a:pt x="76020" y="240307"/>
                </a:lnTo>
                <a:lnTo>
                  <a:pt x="8647" y="307760"/>
                </a:lnTo>
                <a:cubicBezTo>
                  <a:pt x="7566" y="308842"/>
                  <a:pt x="6485" y="309203"/>
                  <a:pt x="5404" y="309203"/>
                </a:cubicBezTo>
                <a:cubicBezTo>
                  <a:pt x="3963" y="309203"/>
                  <a:pt x="2882" y="308842"/>
                  <a:pt x="1801" y="307760"/>
                </a:cubicBezTo>
                <a:cubicBezTo>
                  <a:pt x="0" y="305956"/>
                  <a:pt x="0" y="303070"/>
                  <a:pt x="1801" y="301267"/>
                </a:cubicBezTo>
                <a:lnTo>
                  <a:pt x="69535" y="233814"/>
                </a:lnTo>
                <a:lnTo>
                  <a:pt x="64491" y="228764"/>
                </a:lnTo>
                <a:cubicBezTo>
                  <a:pt x="63049" y="227321"/>
                  <a:pt x="62689" y="225157"/>
                  <a:pt x="63410" y="222993"/>
                </a:cubicBezTo>
                <a:lnTo>
                  <a:pt x="77821" y="197022"/>
                </a:lnTo>
                <a:lnTo>
                  <a:pt x="73858" y="192693"/>
                </a:lnTo>
                <a:cubicBezTo>
                  <a:pt x="70976" y="190168"/>
                  <a:pt x="69535" y="186561"/>
                  <a:pt x="69535" y="182954"/>
                </a:cubicBezTo>
                <a:cubicBezTo>
                  <a:pt x="69535" y="179347"/>
                  <a:pt x="70976" y="175740"/>
                  <a:pt x="73858" y="172854"/>
                </a:cubicBezTo>
                <a:lnTo>
                  <a:pt x="200318" y="45884"/>
                </a:lnTo>
                <a:lnTo>
                  <a:pt x="189509" y="35062"/>
                </a:lnTo>
                <a:cubicBezTo>
                  <a:pt x="187708" y="33259"/>
                  <a:pt x="187708" y="30373"/>
                  <a:pt x="189509" y="28570"/>
                </a:cubicBezTo>
                <a:cubicBezTo>
                  <a:pt x="191311" y="26766"/>
                  <a:pt x="194193" y="26766"/>
                  <a:pt x="195995" y="28570"/>
                </a:cubicBezTo>
                <a:lnTo>
                  <a:pt x="235265" y="67526"/>
                </a:lnTo>
                <a:lnTo>
                  <a:pt x="271294" y="31455"/>
                </a:lnTo>
                <a:lnTo>
                  <a:pt x="253280" y="13059"/>
                </a:lnTo>
                <a:cubicBezTo>
                  <a:pt x="252199" y="12338"/>
                  <a:pt x="251839" y="10895"/>
                  <a:pt x="251839" y="10173"/>
                </a:cubicBezTo>
                <a:cubicBezTo>
                  <a:pt x="251839" y="8731"/>
                  <a:pt x="252199" y="7288"/>
                  <a:pt x="253280" y="6566"/>
                </a:cubicBezTo>
                <a:close/>
                <a:moveTo>
                  <a:pt x="88869" y="0"/>
                </a:moveTo>
                <a:lnTo>
                  <a:pt x="220729" y="0"/>
                </a:lnTo>
                <a:cubicBezTo>
                  <a:pt x="223258" y="0"/>
                  <a:pt x="225064" y="2163"/>
                  <a:pt x="225064" y="4688"/>
                </a:cubicBezTo>
                <a:cubicBezTo>
                  <a:pt x="225064" y="7212"/>
                  <a:pt x="223258" y="9375"/>
                  <a:pt x="220729" y="9375"/>
                </a:cubicBezTo>
                <a:lnTo>
                  <a:pt x="88869" y="9375"/>
                </a:lnTo>
                <a:cubicBezTo>
                  <a:pt x="45157" y="9375"/>
                  <a:pt x="9392" y="45075"/>
                  <a:pt x="9392" y="89068"/>
                </a:cubicBezTo>
                <a:lnTo>
                  <a:pt x="9392" y="220328"/>
                </a:lnTo>
                <a:cubicBezTo>
                  <a:pt x="9392" y="234392"/>
                  <a:pt x="13005" y="248455"/>
                  <a:pt x="20230" y="260716"/>
                </a:cubicBezTo>
                <a:cubicBezTo>
                  <a:pt x="21675" y="262879"/>
                  <a:pt x="20953" y="265764"/>
                  <a:pt x="18785" y="267206"/>
                </a:cubicBezTo>
                <a:cubicBezTo>
                  <a:pt x="18063" y="267567"/>
                  <a:pt x="16979" y="267928"/>
                  <a:pt x="16256" y="267928"/>
                </a:cubicBezTo>
                <a:cubicBezTo>
                  <a:pt x="14811" y="267928"/>
                  <a:pt x="13005" y="266846"/>
                  <a:pt x="12283" y="265403"/>
                </a:cubicBezTo>
                <a:cubicBezTo>
                  <a:pt x="4335" y="252061"/>
                  <a:pt x="0" y="236195"/>
                  <a:pt x="0" y="220328"/>
                </a:cubicBezTo>
                <a:lnTo>
                  <a:pt x="0" y="89068"/>
                </a:lnTo>
                <a:cubicBezTo>
                  <a:pt x="0" y="40027"/>
                  <a:pt x="39738" y="0"/>
                  <a:pt x="88869" y="0"/>
                </a:cubicBez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38" name="Freeform 447">
            <a:extLst>
              <a:ext uri="{FF2B5EF4-FFF2-40B4-BE49-F238E27FC236}">
                <a16:creationId xmlns:a16="http://schemas.microsoft.com/office/drawing/2014/main" id="{AB0329F0-5D7D-D940-8148-7172FE8B9D70}"/>
              </a:ext>
            </a:extLst>
          </p:cNvPr>
          <p:cNvSpPr>
            <a:spLocks noChangeArrowheads="1"/>
          </p:cNvSpPr>
          <p:nvPr/>
        </p:nvSpPr>
        <p:spPr bwMode="auto">
          <a:xfrm>
            <a:off x="17771319" y="8968467"/>
            <a:ext cx="1054398" cy="1054392"/>
          </a:xfrm>
          <a:custGeom>
            <a:avLst/>
            <a:gdLst>
              <a:gd name="T0" fmla="*/ 230096 w 309201"/>
              <a:gd name="T1" fmla="*/ 300181 h 309202"/>
              <a:gd name="T2" fmla="*/ 257910 w 309201"/>
              <a:gd name="T3" fmla="*/ 286110 h 309202"/>
              <a:gd name="T4" fmla="*/ 51653 w 309201"/>
              <a:gd name="T5" fmla="*/ 290800 h 309202"/>
              <a:gd name="T6" fmla="*/ 88859 w 309201"/>
              <a:gd name="T7" fmla="*/ 290800 h 309202"/>
              <a:gd name="T8" fmla="*/ 148134 w 309201"/>
              <a:gd name="T9" fmla="*/ 133343 h 309202"/>
              <a:gd name="T10" fmla="*/ 139150 w 309201"/>
              <a:gd name="T11" fmla="*/ 169035 h 309202"/>
              <a:gd name="T12" fmla="*/ 108244 w 309201"/>
              <a:gd name="T13" fmla="*/ 187061 h 309202"/>
              <a:gd name="T14" fmla="*/ 143822 w 309201"/>
              <a:gd name="T15" fmla="*/ 195714 h 309202"/>
              <a:gd name="T16" fmla="*/ 161431 w 309201"/>
              <a:gd name="T17" fmla="*/ 227078 h 309202"/>
              <a:gd name="T18" fmla="*/ 170415 w 309201"/>
              <a:gd name="T19" fmla="*/ 191387 h 309202"/>
              <a:gd name="T20" fmla="*/ 201321 w 309201"/>
              <a:gd name="T21" fmla="*/ 173721 h 309202"/>
              <a:gd name="T22" fmla="*/ 165744 w 309201"/>
              <a:gd name="T23" fmla="*/ 164709 h 309202"/>
              <a:gd name="T24" fmla="*/ 148134 w 309201"/>
              <a:gd name="T25" fmla="*/ 133343 h 309202"/>
              <a:gd name="T26" fmla="*/ 175088 w 309201"/>
              <a:gd name="T27" fmla="*/ 137669 h 309202"/>
              <a:gd name="T28" fmla="*/ 211025 w 309201"/>
              <a:gd name="T29" fmla="*/ 173721 h 309202"/>
              <a:gd name="T30" fmla="*/ 175088 w 309201"/>
              <a:gd name="T31" fmla="*/ 200760 h 309202"/>
              <a:gd name="T32" fmla="*/ 148134 w 309201"/>
              <a:gd name="T33" fmla="*/ 236452 h 309202"/>
              <a:gd name="T34" fmla="*/ 112197 w 309201"/>
              <a:gd name="T35" fmla="*/ 200760 h 309202"/>
              <a:gd name="T36" fmla="*/ 112197 w 309201"/>
              <a:gd name="T37" fmla="*/ 160021 h 309202"/>
              <a:gd name="T38" fmla="*/ 148134 w 309201"/>
              <a:gd name="T39" fmla="*/ 123969 h 309202"/>
              <a:gd name="T40" fmla="*/ 30342 w 309201"/>
              <a:gd name="T41" fmla="*/ 276730 h 309202"/>
              <a:gd name="T42" fmla="*/ 216009 w 309201"/>
              <a:gd name="T43" fmla="*/ 276730 h 309202"/>
              <a:gd name="T44" fmla="*/ 288613 w 309201"/>
              <a:gd name="T45" fmla="*/ 267349 h 309202"/>
              <a:gd name="T46" fmla="*/ 232263 w 309201"/>
              <a:gd name="T47" fmla="*/ 37523 h 309202"/>
              <a:gd name="T48" fmla="*/ 255742 w 309201"/>
              <a:gd name="T49" fmla="*/ 37523 h 309202"/>
              <a:gd name="T50" fmla="*/ 53821 w 309201"/>
              <a:gd name="T51" fmla="*/ 56283 h 309202"/>
              <a:gd name="T52" fmla="*/ 53821 w 309201"/>
              <a:gd name="T53" fmla="*/ 37523 h 309202"/>
              <a:gd name="T54" fmla="*/ 9391 w 309201"/>
              <a:gd name="T55" fmla="*/ 79374 h 309202"/>
              <a:gd name="T56" fmla="*/ 300533 w 309201"/>
              <a:gd name="T57" fmla="*/ 79374 h 309202"/>
              <a:gd name="T58" fmla="*/ 265134 w 309201"/>
              <a:gd name="T59" fmla="*/ 37523 h 309202"/>
              <a:gd name="T60" fmla="*/ 227567 w 309201"/>
              <a:gd name="T61" fmla="*/ 65664 h 309202"/>
              <a:gd name="T62" fmla="*/ 196863 w 309201"/>
              <a:gd name="T63" fmla="*/ 37523 h 309202"/>
              <a:gd name="T64" fmla="*/ 86692 w 309201"/>
              <a:gd name="T65" fmla="*/ 60974 h 309202"/>
              <a:gd name="T66" fmla="*/ 44430 w 309201"/>
              <a:gd name="T67" fmla="*/ 60974 h 309202"/>
              <a:gd name="T68" fmla="*/ 126426 w 309201"/>
              <a:gd name="T69" fmla="*/ 9019 h 309202"/>
              <a:gd name="T70" fmla="*/ 192168 w 309201"/>
              <a:gd name="T71" fmla="*/ 28142 h 309202"/>
              <a:gd name="T72" fmla="*/ 126426 w 309201"/>
              <a:gd name="T73" fmla="*/ 9019 h 309202"/>
              <a:gd name="T74" fmla="*/ 201560 w 309201"/>
              <a:gd name="T75" fmla="*/ 18761 h 309202"/>
              <a:gd name="T76" fmla="*/ 260438 w 309201"/>
              <a:gd name="T77" fmla="*/ 28142 h 309202"/>
              <a:gd name="T78" fmla="*/ 309563 w 309201"/>
              <a:gd name="T79" fmla="*/ 84425 h 309202"/>
              <a:gd name="T80" fmla="*/ 298004 w 309201"/>
              <a:gd name="T81" fmla="*/ 267349 h 309202"/>
              <a:gd name="T82" fmla="*/ 267301 w 309201"/>
              <a:gd name="T83" fmla="*/ 290800 h 309202"/>
              <a:gd name="T84" fmla="*/ 211312 w 309201"/>
              <a:gd name="T85" fmla="*/ 290800 h 309202"/>
              <a:gd name="T86" fmla="*/ 98251 w 309201"/>
              <a:gd name="T87" fmla="*/ 290800 h 309202"/>
              <a:gd name="T88" fmla="*/ 42262 w 309201"/>
              <a:gd name="T89" fmla="*/ 290800 h 309202"/>
              <a:gd name="T90" fmla="*/ 11559 w 309201"/>
              <a:gd name="T91" fmla="*/ 267349 h 309202"/>
              <a:gd name="T92" fmla="*/ 0 w 309201"/>
              <a:gd name="T93" fmla="*/ 84425 h 309202"/>
              <a:gd name="T94" fmla="*/ 49125 w 309201"/>
              <a:gd name="T95" fmla="*/ 28142 h 309202"/>
              <a:gd name="T96" fmla="*/ 108004 w 309201"/>
              <a:gd name="T97" fmla="*/ 18761 h 3092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09201" h="309202">
                <a:moveTo>
                  <a:pt x="220446" y="285777"/>
                </a:moveTo>
                <a:lnTo>
                  <a:pt x="220446" y="290462"/>
                </a:lnTo>
                <a:cubicBezTo>
                  <a:pt x="220446" y="295508"/>
                  <a:pt x="224415" y="299832"/>
                  <a:pt x="229827" y="299832"/>
                </a:cubicBezTo>
                <a:lnTo>
                  <a:pt x="248588" y="299832"/>
                </a:lnTo>
                <a:cubicBezTo>
                  <a:pt x="253639" y="299832"/>
                  <a:pt x="257608" y="295508"/>
                  <a:pt x="257608" y="290462"/>
                </a:cubicBezTo>
                <a:lnTo>
                  <a:pt x="257608" y="285777"/>
                </a:lnTo>
                <a:lnTo>
                  <a:pt x="220446" y="285777"/>
                </a:lnTo>
                <a:close/>
                <a:moveTo>
                  <a:pt x="51593" y="285777"/>
                </a:moveTo>
                <a:lnTo>
                  <a:pt x="51593" y="290462"/>
                </a:lnTo>
                <a:cubicBezTo>
                  <a:pt x="51593" y="295508"/>
                  <a:pt x="55562" y="299832"/>
                  <a:pt x="60613" y="299832"/>
                </a:cubicBezTo>
                <a:lnTo>
                  <a:pt x="79735" y="299832"/>
                </a:lnTo>
                <a:cubicBezTo>
                  <a:pt x="84787" y="299832"/>
                  <a:pt x="88755" y="295508"/>
                  <a:pt x="88755" y="290462"/>
                </a:cubicBezTo>
                <a:lnTo>
                  <a:pt x="88755" y="285777"/>
                </a:lnTo>
                <a:lnTo>
                  <a:pt x="51593" y="285777"/>
                </a:lnTo>
                <a:close/>
                <a:moveTo>
                  <a:pt x="147961" y="133188"/>
                </a:moveTo>
                <a:cubicBezTo>
                  <a:pt x="145448" y="133188"/>
                  <a:pt x="143654" y="135349"/>
                  <a:pt x="143654" y="137509"/>
                </a:cubicBezTo>
                <a:lnTo>
                  <a:pt x="143654" y="164517"/>
                </a:lnTo>
                <a:cubicBezTo>
                  <a:pt x="143654" y="167038"/>
                  <a:pt x="141500" y="168838"/>
                  <a:pt x="138987" y="168838"/>
                </a:cubicBezTo>
                <a:lnTo>
                  <a:pt x="112066" y="168838"/>
                </a:lnTo>
                <a:cubicBezTo>
                  <a:pt x="109912" y="168838"/>
                  <a:pt x="108117" y="170999"/>
                  <a:pt x="108117" y="173519"/>
                </a:cubicBezTo>
                <a:lnTo>
                  <a:pt x="108117" y="186843"/>
                </a:lnTo>
                <a:cubicBezTo>
                  <a:pt x="108117" y="189004"/>
                  <a:pt x="109912" y="191164"/>
                  <a:pt x="112066" y="191164"/>
                </a:cubicBezTo>
                <a:lnTo>
                  <a:pt x="138987" y="191164"/>
                </a:lnTo>
                <a:cubicBezTo>
                  <a:pt x="141500" y="191164"/>
                  <a:pt x="143654" y="192965"/>
                  <a:pt x="143654" y="195486"/>
                </a:cubicBezTo>
                <a:lnTo>
                  <a:pt x="143654" y="222853"/>
                </a:lnTo>
                <a:cubicBezTo>
                  <a:pt x="143654" y="225014"/>
                  <a:pt x="145448" y="226814"/>
                  <a:pt x="147961" y="226814"/>
                </a:cubicBezTo>
                <a:lnTo>
                  <a:pt x="161242" y="226814"/>
                </a:lnTo>
                <a:cubicBezTo>
                  <a:pt x="163755" y="226814"/>
                  <a:pt x="165550" y="225014"/>
                  <a:pt x="165550" y="222853"/>
                </a:cubicBezTo>
                <a:lnTo>
                  <a:pt x="165550" y="195486"/>
                </a:lnTo>
                <a:cubicBezTo>
                  <a:pt x="165550" y="192965"/>
                  <a:pt x="167704" y="191164"/>
                  <a:pt x="170216" y="191164"/>
                </a:cubicBezTo>
                <a:lnTo>
                  <a:pt x="197138" y="191164"/>
                </a:lnTo>
                <a:cubicBezTo>
                  <a:pt x="199292" y="191164"/>
                  <a:pt x="201086" y="189004"/>
                  <a:pt x="201086" y="186843"/>
                </a:cubicBezTo>
                <a:lnTo>
                  <a:pt x="201086" y="173519"/>
                </a:lnTo>
                <a:cubicBezTo>
                  <a:pt x="201086" y="170999"/>
                  <a:pt x="199292" y="168838"/>
                  <a:pt x="197138" y="168838"/>
                </a:cubicBezTo>
                <a:lnTo>
                  <a:pt x="170216" y="168838"/>
                </a:lnTo>
                <a:cubicBezTo>
                  <a:pt x="167704" y="168838"/>
                  <a:pt x="165550" y="167038"/>
                  <a:pt x="165550" y="164517"/>
                </a:cubicBezTo>
                <a:lnTo>
                  <a:pt x="165550" y="137509"/>
                </a:lnTo>
                <a:cubicBezTo>
                  <a:pt x="165550" y="135349"/>
                  <a:pt x="163755" y="133188"/>
                  <a:pt x="161242" y="133188"/>
                </a:cubicBezTo>
                <a:lnTo>
                  <a:pt x="147961" y="133188"/>
                </a:lnTo>
                <a:close/>
                <a:moveTo>
                  <a:pt x="147961" y="123825"/>
                </a:moveTo>
                <a:lnTo>
                  <a:pt x="161242" y="123825"/>
                </a:lnTo>
                <a:cubicBezTo>
                  <a:pt x="168781" y="123825"/>
                  <a:pt x="174883" y="129947"/>
                  <a:pt x="174883" y="137509"/>
                </a:cubicBezTo>
                <a:lnTo>
                  <a:pt x="174883" y="159835"/>
                </a:lnTo>
                <a:lnTo>
                  <a:pt x="197138" y="159835"/>
                </a:lnTo>
                <a:cubicBezTo>
                  <a:pt x="204676" y="159835"/>
                  <a:pt x="210778" y="165957"/>
                  <a:pt x="210778" y="173519"/>
                </a:cubicBezTo>
                <a:lnTo>
                  <a:pt x="210778" y="186843"/>
                </a:lnTo>
                <a:cubicBezTo>
                  <a:pt x="210778" y="194405"/>
                  <a:pt x="204676" y="200527"/>
                  <a:pt x="197138" y="200527"/>
                </a:cubicBezTo>
                <a:lnTo>
                  <a:pt x="174883" y="200527"/>
                </a:lnTo>
                <a:lnTo>
                  <a:pt x="174883" y="222853"/>
                </a:lnTo>
                <a:cubicBezTo>
                  <a:pt x="174883" y="230055"/>
                  <a:pt x="168781" y="236177"/>
                  <a:pt x="161242" y="236177"/>
                </a:cubicBezTo>
                <a:lnTo>
                  <a:pt x="147961" y="236177"/>
                </a:lnTo>
                <a:cubicBezTo>
                  <a:pt x="140423" y="236177"/>
                  <a:pt x="134321" y="230055"/>
                  <a:pt x="134321" y="222853"/>
                </a:cubicBezTo>
                <a:lnTo>
                  <a:pt x="134321" y="200527"/>
                </a:lnTo>
                <a:lnTo>
                  <a:pt x="112066" y="200527"/>
                </a:lnTo>
                <a:cubicBezTo>
                  <a:pt x="104527" y="200527"/>
                  <a:pt x="98425" y="194405"/>
                  <a:pt x="98425" y="186843"/>
                </a:cubicBezTo>
                <a:lnTo>
                  <a:pt x="98425" y="173519"/>
                </a:lnTo>
                <a:cubicBezTo>
                  <a:pt x="98425" y="165957"/>
                  <a:pt x="104527" y="159835"/>
                  <a:pt x="112066" y="159835"/>
                </a:cubicBezTo>
                <a:lnTo>
                  <a:pt x="134321" y="159835"/>
                </a:lnTo>
                <a:lnTo>
                  <a:pt x="134321" y="137509"/>
                </a:lnTo>
                <a:cubicBezTo>
                  <a:pt x="134321" y="129947"/>
                  <a:pt x="140423" y="123825"/>
                  <a:pt x="147961" y="123825"/>
                </a:cubicBezTo>
                <a:close/>
                <a:moveTo>
                  <a:pt x="20926" y="89012"/>
                </a:moveTo>
                <a:lnTo>
                  <a:pt x="20926" y="267038"/>
                </a:lnTo>
                <a:cubicBezTo>
                  <a:pt x="20926" y="272083"/>
                  <a:pt x="25255" y="276408"/>
                  <a:pt x="30307" y="276408"/>
                </a:cubicBezTo>
                <a:lnTo>
                  <a:pt x="46903" y="276408"/>
                </a:lnTo>
                <a:lnTo>
                  <a:pt x="93446" y="276408"/>
                </a:lnTo>
                <a:lnTo>
                  <a:pt x="215756" y="276408"/>
                </a:lnTo>
                <a:lnTo>
                  <a:pt x="262659" y="276408"/>
                </a:lnTo>
                <a:lnTo>
                  <a:pt x="278895" y="276408"/>
                </a:lnTo>
                <a:cubicBezTo>
                  <a:pt x="283946" y="276408"/>
                  <a:pt x="288275" y="272083"/>
                  <a:pt x="288275" y="267038"/>
                </a:cubicBezTo>
                <a:lnTo>
                  <a:pt x="288275" y="89012"/>
                </a:lnTo>
                <a:lnTo>
                  <a:pt x="20926" y="89012"/>
                </a:lnTo>
                <a:close/>
                <a:moveTo>
                  <a:pt x="231991" y="37479"/>
                </a:moveTo>
                <a:lnTo>
                  <a:pt x="231991" y="56218"/>
                </a:lnTo>
                <a:lnTo>
                  <a:pt x="255443" y="56218"/>
                </a:lnTo>
                <a:lnTo>
                  <a:pt x="255443" y="37479"/>
                </a:lnTo>
                <a:lnTo>
                  <a:pt x="231991" y="37479"/>
                </a:lnTo>
                <a:close/>
                <a:moveTo>
                  <a:pt x="53758" y="37479"/>
                </a:moveTo>
                <a:lnTo>
                  <a:pt x="53758" y="56218"/>
                </a:lnTo>
                <a:lnTo>
                  <a:pt x="77210" y="56218"/>
                </a:lnTo>
                <a:lnTo>
                  <a:pt x="77210" y="37479"/>
                </a:lnTo>
                <a:lnTo>
                  <a:pt x="53758" y="37479"/>
                </a:lnTo>
                <a:close/>
                <a:moveTo>
                  <a:pt x="23091" y="37479"/>
                </a:moveTo>
                <a:cubicBezTo>
                  <a:pt x="15514" y="37479"/>
                  <a:pt x="9380" y="43605"/>
                  <a:pt x="9380" y="51533"/>
                </a:cubicBezTo>
                <a:lnTo>
                  <a:pt x="9380" y="79282"/>
                </a:lnTo>
                <a:lnTo>
                  <a:pt x="16236" y="79282"/>
                </a:lnTo>
                <a:lnTo>
                  <a:pt x="292966" y="79282"/>
                </a:lnTo>
                <a:lnTo>
                  <a:pt x="300182" y="79282"/>
                </a:lnTo>
                <a:lnTo>
                  <a:pt x="300182" y="51533"/>
                </a:lnTo>
                <a:cubicBezTo>
                  <a:pt x="300182" y="43605"/>
                  <a:pt x="293687" y="37479"/>
                  <a:pt x="286111" y="37479"/>
                </a:cubicBezTo>
                <a:lnTo>
                  <a:pt x="264824" y="37479"/>
                </a:lnTo>
                <a:lnTo>
                  <a:pt x="264824" y="60903"/>
                </a:lnTo>
                <a:cubicBezTo>
                  <a:pt x="264824" y="63426"/>
                  <a:pt x="262659" y="65588"/>
                  <a:pt x="260133" y="65588"/>
                </a:cubicBezTo>
                <a:lnTo>
                  <a:pt x="227301" y="65588"/>
                </a:lnTo>
                <a:cubicBezTo>
                  <a:pt x="224775" y="65588"/>
                  <a:pt x="222611" y="63426"/>
                  <a:pt x="222611" y="60903"/>
                </a:cubicBezTo>
                <a:lnTo>
                  <a:pt x="222611" y="37479"/>
                </a:lnTo>
                <a:lnTo>
                  <a:pt x="196633" y="37479"/>
                </a:lnTo>
                <a:lnTo>
                  <a:pt x="112568" y="37479"/>
                </a:lnTo>
                <a:lnTo>
                  <a:pt x="86591" y="37479"/>
                </a:lnTo>
                <a:lnTo>
                  <a:pt x="86591" y="60903"/>
                </a:lnTo>
                <a:cubicBezTo>
                  <a:pt x="86591" y="63426"/>
                  <a:pt x="84426" y="65588"/>
                  <a:pt x="81900" y="65588"/>
                </a:cubicBezTo>
                <a:lnTo>
                  <a:pt x="49068" y="65588"/>
                </a:lnTo>
                <a:cubicBezTo>
                  <a:pt x="46542" y="65588"/>
                  <a:pt x="44378" y="63426"/>
                  <a:pt x="44378" y="60903"/>
                </a:cubicBezTo>
                <a:lnTo>
                  <a:pt x="44378" y="37479"/>
                </a:lnTo>
                <a:lnTo>
                  <a:pt x="23091" y="37479"/>
                </a:lnTo>
                <a:close/>
                <a:moveTo>
                  <a:pt x="126278" y="9009"/>
                </a:moveTo>
                <a:cubicBezTo>
                  <a:pt x="121227" y="9009"/>
                  <a:pt x="117259" y="13334"/>
                  <a:pt x="117259" y="18739"/>
                </a:cubicBezTo>
                <a:lnTo>
                  <a:pt x="117259" y="28109"/>
                </a:lnTo>
                <a:lnTo>
                  <a:pt x="191943" y="28109"/>
                </a:lnTo>
                <a:lnTo>
                  <a:pt x="191943" y="18739"/>
                </a:lnTo>
                <a:cubicBezTo>
                  <a:pt x="191943" y="13334"/>
                  <a:pt x="187974" y="9009"/>
                  <a:pt x="182923" y="9009"/>
                </a:cubicBezTo>
                <a:lnTo>
                  <a:pt x="126278" y="9009"/>
                </a:lnTo>
                <a:close/>
                <a:moveTo>
                  <a:pt x="126278" y="0"/>
                </a:moveTo>
                <a:lnTo>
                  <a:pt x="182923" y="0"/>
                </a:lnTo>
                <a:cubicBezTo>
                  <a:pt x="193386" y="0"/>
                  <a:pt x="201324" y="8288"/>
                  <a:pt x="201324" y="18739"/>
                </a:cubicBezTo>
                <a:lnTo>
                  <a:pt x="201324" y="28109"/>
                </a:lnTo>
                <a:lnTo>
                  <a:pt x="227301" y="28109"/>
                </a:lnTo>
                <a:lnTo>
                  <a:pt x="260133" y="28109"/>
                </a:lnTo>
                <a:lnTo>
                  <a:pt x="286111" y="28109"/>
                </a:lnTo>
                <a:cubicBezTo>
                  <a:pt x="299099" y="28109"/>
                  <a:pt x="309201" y="38560"/>
                  <a:pt x="309201" y="51533"/>
                </a:cubicBezTo>
                <a:lnTo>
                  <a:pt x="309201" y="84327"/>
                </a:lnTo>
                <a:cubicBezTo>
                  <a:pt x="309201" y="86850"/>
                  <a:pt x="307397" y="89012"/>
                  <a:pt x="304511" y="89012"/>
                </a:cubicBezTo>
                <a:lnTo>
                  <a:pt x="297656" y="89012"/>
                </a:lnTo>
                <a:lnTo>
                  <a:pt x="297656" y="267038"/>
                </a:lnTo>
                <a:cubicBezTo>
                  <a:pt x="297656" y="277489"/>
                  <a:pt x="289358" y="285777"/>
                  <a:pt x="278895" y="285777"/>
                </a:cubicBezTo>
                <a:lnTo>
                  <a:pt x="266988" y="285777"/>
                </a:lnTo>
                <a:lnTo>
                  <a:pt x="266988" y="290462"/>
                </a:lnTo>
                <a:cubicBezTo>
                  <a:pt x="266988" y="300553"/>
                  <a:pt x="259051" y="309202"/>
                  <a:pt x="248588" y="309202"/>
                </a:cubicBezTo>
                <a:lnTo>
                  <a:pt x="229827" y="309202"/>
                </a:lnTo>
                <a:cubicBezTo>
                  <a:pt x="219364" y="309202"/>
                  <a:pt x="211065" y="300553"/>
                  <a:pt x="211065" y="290462"/>
                </a:cubicBezTo>
                <a:lnTo>
                  <a:pt x="211065" y="285777"/>
                </a:lnTo>
                <a:lnTo>
                  <a:pt x="98136" y="285777"/>
                </a:lnTo>
                <a:lnTo>
                  <a:pt x="98136" y="290462"/>
                </a:lnTo>
                <a:cubicBezTo>
                  <a:pt x="98136" y="300553"/>
                  <a:pt x="89838" y="309202"/>
                  <a:pt x="79735" y="309202"/>
                </a:cubicBezTo>
                <a:lnTo>
                  <a:pt x="60613" y="309202"/>
                </a:lnTo>
                <a:cubicBezTo>
                  <a:pt x="50511" y="309202"/>
                  <a:pt x="42213" y="300553"/>
                  <a:pt x="42213" y="290462"/>
                </a:cubicBezTo>
                <a:lnTo>
                  <a:pt x="42213" y="285777"/>
                </a:lnTo>
                <a:lnTo>
                  <a:pt x="30307" y="285777"/>
                </a:lnTo>
                <a:cubicBezTo>
                  <a:pt x="19843" y="285777"/>
                  <a:pt x="11545" y="277489"/>
                  <a:pt x="11545" y="267038"/>
                </a:cubicBezTo>
                <a:lnTo>
                  <a:pt x="11545" y="89012"/>
                </a:lnTo>
                <a:lnTo>
                  <a:pt x="4690" y="89012"/>
                </a:lnTo>
                <a:cubicBezTo>
                  <a:pt x="2165" y="89012"/>
                  <a:pt x="0" y="86850"/>
                  <a:pt x="0" y="84327"/>
                </a:cubicBezTo>
                <a:lnTo>
                  <a:pt x="0" y="51533"/>
                </a:lnTo>
                <a:cubicBezTo>
                  <a:pt x="0" y="38560"/>
                  <a:pt x="10463" y="28109"/>
                  <a:pt x="23091" y="28109"/>
                </a:cubicBezTo>
                <a:lnTo>
                  <a:pt x="49068" y="28109"/>
                </a:lnTo>
                <a:lnTo>
                  <a:pt x="81900" y="28109"/>
                </a:lnTo>
                <a:lnTo>
                  <a:pt x="107878" y="28109"/>
                </a:lnTo>
                <a:lnTo>
                  <a:pt x="107878" y="18739"/>
                </a:lnTo>
                <a:cubicBezTo>
                  <a:pt x="107878" y="8288"/>
                  <a:pt x="116176" y="0"/>
                  <a:pt x="126278" y="0"/>
                </a:cubicBezTo>
                <a:close/>
              </a:path>
            </a:pathLst>
          </a:custGeom>
          <a:solidFill>
            <a:schemeClr val="accent5"/>
          </a:solidFill>
          <a:ln>
            <a:noFill/>
          </a:ln>
          <a:effectLst/>
        </p:spPr>
        <p:txBody>
          <a:bodyPr anchor="ctr"/>
          <a:lstStyle/>
          <a:p>
            <a:endParaRPr lang="en-US" dirty="0">
              <a:latin typeface="Lato Light" panose="020F0502020204030203" pitchFamily="34" charset="0"/>
            </a:endParaRPr>
          </a:p>
        </p:txBody>
      </p:sp>
      <p:sp>
        <p:nvSpPr>
          <p:cNvPr id="12" name="TextBox 11">
            <a:extLst>
              <a:ext uri="{FF2B5EF4-FFF2-40B4-BE49-F238E27FC236}">
                <a16:creationId xmlns:a16="http://schemas.microsoft.com/office/drawing/2014/main" id="{844468E6-7D2B-364F-B9E0-5A64763D81D7}"/>
              </a:ext>
            </a:extLst>
          </p:cNvPr>
          <p:cNvSpPr txBox="1"/>
          <p:nvPr/>
        </p:nvSpPr>
        <p:spPr>
          <a:xfrm>
            <a:off x="4231885" y="10347697"/>
            <a:ext cx="295625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01</a:t>
            </a:r>
          </a:p>
        </p:txBody>
      </p:sp>
      <p:sp>
        <p:nvSpPr>
          <p:cNvPr id="13" name="Subtitle 2">
            <a:extLst>
              <a:ext uri="{FF2B5EF4-FFF2-40B4-BE49-F238E27FC236}">
                <a16:creationId xmlns:a16="http://schemas.microsoft.com/office/drawing/2014/main" id="{4E704480-E3BB-C542-B9A6-ED471C0CA671}"/>
              </a:ext>
            </a:extLst>
          </p:cNvPr>
          <p:cNvSpPr txBox="1">
            <a:spLocks/>
          </p:cNvSpPr>
          <p:nvPr/>
        </p:nvSpPr>
        <p:spPr>
          <a:xfrm>
            <a:off x="3542200" y="11009300"/>
            <a:ext cx="4335631"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4" name="TextBox 13">
            <a:extLst>
              <a:ext uri="{FF2B5EF4-FFF2-40B4-BE49-F238E27FC236}">
                <a16:creationId xmlns:a16="http://schemas.microsoft.com/office/drawing/2014/main" id="{66A2505D-0C03-3548-92BC-6DD19805E534}"/>
              </a:ext>
            </a:extLst>
          </p:cNvPr>
          <p:cNvSpPr txBox="1"/>
          <p:nvPr/>
        </p:nvSpPr>
        <p:spPr>
          <a:xfrm>
            <a:off x="10136206" y="10347697"/>
            <a:ext cx="3050835"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03</a:t>
            </a:r>
          </a:p>
        </p:txBody>
      </p:sp>
      <p:sp>
        <p:nvSpPr>
          <p:cNvPr id="15" name="Subtitle 2">
            <a:extLst>
              <a:ext uri="{FF2B5EF4-FFF2-40B4-BE49-F238E27FC236}">
                <a16:creationId xmlns:a16="http://schemas.microsoft.com/office/drawing/2014/main" id="{74FB7955-42D5-AE44-B70B-DD6DB0075BDC}"/>
              </a:ext>
            </a:extLst>
          </p:cNvPr>
          <p:cNvSpPr txBox="1">
            <a:spLocks/>
          </p:cNvSpPr>
          <p:nvPr/>
        </p:nvSpPr>
        <p:spPr>
          <a:xfrm>
            <a:off x="9493809" y="11009300"/>
            <a:ext cx="4335631"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6" name="TextBox 15">
            <a:extLst>
              <a:ext uri="{FF2B5EF4-FFF2-40B4-BE49-F238E27FC236}">
                <a16:creationId xmlns:a16="http://schemas.microsoft.com/office/drawing/2014/main" id="{32EF7E4B-A67A-AB4E-9CBF-DF6B3074D756}"/>
              </a:ext>
            </a:extLst>
          </p:cNvPr>
          <p:cNvSpPr txBox="1"/>
          <p:nvPr/>
        </p:nvSpPr>
        <p:spPr>
          <a:xfrm>
            <a:off x="16777502" y="10347697"/>
            <a:ext cx="306846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05</a:t>
            </a:r>
          </a:p>
        </p:txBody>
      </p:sp>
      <p:sp>
        <p:nvSpPr>
          <p:cNvPr id="17" name="Subtitle 2">
            <a:extLst>
              <a:ext uri="{FF2B5EF4-FFF2-40B4-BE49-F238E27FC236}">
                <a16:creationId xmlns:a16="http://schemas.microsoft.com/office/drawing/2014/main" id="{52729ECE-766A-4043-9507-9011268F9A60}"/>
              </a:ext>
            </a:extLst>
          </p:cNvPr>
          <p:cNvSpPr txBox="1">
            <a:spLocks/>
          </p:cNvSpPr>
          <p:nvPr/>
        </p:nvSpPr>
        <p:spPr>
          <a:xfrm>
            <a:off x="16135105" y="11009300"/>
            <a:ext cx="4335631"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8" name="TextBox 17">
            <a:extLst>
              <a:ext uri="{FF2B5EF4-FFF2-40B4-BE49-F238E27FC236}">
                <a16:creationId xmlns:a16="http://schemas.microsoft.com/office/drawing/2014/main" id="{3C5B6547-A8C7-4840-9896-C40A5A54EA38}"/>
              </a:ext>
            </a:extLst>
          </p:cNvPr>
          <p:cNvSpPr txBox="1"/>
          <p:nvPr/>
        </p:nvSpPr>
        <p:spPr>
          <a:xfrm>
            <a:off x="5875206" y="3203239"/>
            <a:ext cx="303640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02</a:t>
            </a:r>
          </a:p>
        </p:txBody>
      </p:sp>
      <p:sp>
        <p:nvSpPr>
          <p:cNvPr id="19" name="Subtitle 2">
            <a:extLst>
              <a:ext uri="{FF2B5EF4-FFF2-40B4-BE49-F238E27FC236}">
                <a16:creationId xmlns:a16="http://schemas.microsoft.com/office/drawing/2014/main" id="{236BC30C-F288-1143-8818-FB4B51493EE7}"/>
              </a:ext>
            </a:extLst>
          </p:cNvPr>
          <p:cNvSpPr txBox="1">
            <a:spLocks/>
          </p:cNvSpPr>
          <p:nvPr/>
        </p:nvSpPr>
        <p:spPr>
          <a:xfrm>
            <a:off x="5185521" y="3864842"/>
            <a:ext cx="4335631"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0" name="TextBox 19">
            <a:extLst>
              <a:ext uri="{FF2B5EF4-FFF2-40B4-BE49-F238E27FC236}">
                <a16:creationId xmlns:a16="http://schemas.microsoft.com/office/drawing/2014/main" id="{8022D3ED-4B97-A44B-BC5B-3DC29C7994A7}"/>
              </a:ext>
            </a:extLst>
          </p:cNvPr>
          <p:cNvSpPr txBox="1"/>
          <p:nvPr/>
        </p:nvSpPr>
        <p:spPr>
          <a:xfrm>
            <a:off x="11647196" y="3203239"/>
            <a:ext cx="307968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04</a:t>
            </a:r>
          </a:p>
        </p:txBody>
      </p:sp>
      <p:sp>
        <p:nvSpPr>
          <p:cNvPr id="21" name="Subtitle 2">
            <a:extLst>
              <a:ext uri="{FF2B5EF4-FFF2-40B4-BE49-F238E27FC236}">
                <a16:creationId xmlns:a16="http://schemas.microsoft.com/office/drawing/2014/main" id="{D3C273AF-CBF4-0A42-A44B-FEFD25C0EE96}"/>
              </a:ext>
            </a:extLst>
          </p:cNvPr>
          <p:cNvSpPr txBox="1">
            <a:spLocks/>
          </p:cNvSpPr>
          <p:nvPr/>
        </p:nvSpPr>
        <p:spPr>
          <a:xfrm>
            <a:off x="11122825" y="3864842"/>
            <a:ext cx="4335631"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Tree>
    <p:extLst>
      <p:ext uri="{BB962C8B-B14F-4D97-AF65-F5344CB8AC3E}">
        <p14:creationId xmlns:p14="http://schemas.microsoft.com/office/powerpoint/2010/main" val="639189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29905">
            <a:extLst>
              <a:ext uri="{FF2B5EF4-FFF2-40B4-BE49-F238E27FC236}">
                <a16:creationId xmlns:a16="http://schemas.microsoft.com/office/drawing/2014/main" id="{E0CD707D-96BC-EC46-B590-0D32750D7B85}"/>
              </a:ext>
            </a:extLst>
          </p:cNvPr>
          <p:cNvSpPr/>
          <p:nvPr/>
        </p:nvSpPr>
        <p:spPr>
          <a:xfrm>
            <a:off x="2174559" y="3178204"/>
            <a:ext cx="3521828" cy="4458827"/>
          </a:xfrm>
          <a:custGeom>
            <a:avLst/>
            <a:gdLst/>
            <a:ahLst/>
            <a:cxnLst>
              <a:cxn ang="0">
                <a:pos x="wd2" y="hd2"/>
              </a:cxn>
              <a:cxn ang="5400000">
                <a:pos x="wd2" y="hd2"/>
              </a:cxn>
              <a:cxn ang="10800000">
                <a:pos x="wd2" y="hd2"/>
              </a:cxn>
              <a:cxn ang="16200000">
                <a:pos x="wd2" y="hd2"/>
              </a:cxn>
            </a:cxnLst>
            <a:rect l="0" t="0" r="r" b="b"/>
            <a:pathLst>
              <a:path w="21432" h="21116" extrusionOk="0">
                <a:moveTo>
                  <a:pt x="1988" y="8601"/>
                </a:moveTo>
                <a:cubicBezTo>
                  <a:pt x="1988" y="8601"/>
                  <a:pt x="2362" y="8118"/>
                  <a:pt x="1988" y="7586"/>
                </a:cubicBezTo>
                <a:cubicBezTo>
                  <a:pt x="1615" y="7054"/>
                  <a:pt x="1864" y="5073"/>
                  <a:pt x="2736" y="3720"/>
                </a:cubicBezTo>
                <a:cubicBezTo>
                  <a:pt x="3608" y="2367"/>
                  <a:pt x="4355" y="1352"/>
                  <a:pt x="9026" y="434"/>
                </a:cubicBezTo>
                <a:cubicBezTo>
                  <a:pt x="13697" y="-484"/>
                  <a:pt x="16126" y="96"/>
                  <a:pt x="18368" y="1787"/>
                </a:cubicBezTo>
                <a:cubicBezTo>
                  <a:pt x="20610" y="3478"/>
                  <a:pt x="21357" y="5895"/>
                  <a:pt x="20672" y="8311"/>
                </a:cubicBezTo>
                <a:cubicBezTo>
                  <a:pt x="19987" y="10727"/>
                  <a:pt x="17558" y="11065"/>
                  <a:pt x="17745" y="13530"/>
                </a:cubicBezTo>
                <a:cubicBezTo>
                  <a:pt x="17932" y="15994"/>
                  <a:pt x="21432" y="21116"/>
                  <a:pt x="21432" y="21116"/>
                </a:cubicBezTo>
                <a:lnTo>
                  <a:pt x="9088" y="21116"/>
                </a:lnTo>
                <a:cubicBezTo>
                  <a:pt x="9088" y="21116"/>
                  <a:pt x="9618" y="19642"/>
                  <a:pt x="8964" y="18265"/>
                </a:cubicBezTo>
                <a:cubicBezTo>
                  <a:pt x="8964" y="18265"/>
                  <a:pt x="7959" y="16507"/>
                  <a:pt x="7189" y="16544"/>
                </a:cubicBezTo>
                <a:cubicBezTo>
                  <a:pt x="6418" y="16580"/>
                  <a:pt x="4083" y="16779"/>
                  <a:pt x="3452" y="16707"/>
                </a:cubicBezTo>
                <a:cubicBezTo>
                  <a:pt x="2821" y="16634"/>
                  <a:pt x="2214" y="16471"/>
                  <a:pt x="2261" y="15619"/>
                </a:cubicBezTo>
                <a:cubicBezTo>
                  <a:pt x="2308" y="14768"/>
                  <a:pt x="2238" y="14623"/>
                  <a:pt x="1887" y="14442"/>
                </a:cubicBezTo>
                <a:cubicBezTo>
                  <a:pt x="1537" y="14260"/>
                  <a:pt x="1397" y="13916"/>
                  <a:pt x="1677" y="13735"/>
                </a:cubicBezTo>
                <a:cubicBezTo>
                  <a:pt x="1957" y="13554"/>
                  <a:pt x="1957" y="13554"/>
                  <a:pt x="1957" y="13554"/>
                </a:cubicBezTo>
                <a:cubicBezTo>
                  <a:pt x="1957" y="13554"/>
                  <a:pt x="1747" y="13445"/>
                  <a:pt x="1420" y="13282"/>
                </a:cubicBezTo>
                <a:cubicBezTo>
                  <a:pt x="1093" y="13119"/>
                  <a:pt x="1163" y="12883"/>
                  <a:pt x="1257" y="12702"/>
                </a:cubicBezTo>
                <a:cubicBezTo>
                  <a:pt x="1350" y="12521"/>
                  <a:pt x="1537" y="12104"/>
                  <a:pt x="1327" y="12031"/>
                </a:cubicBezTo>
                <a:cubicBezTo>
                  <a:pt x="1117" y="11959"/>
                  <a:pt x="743" y="11778"/>
                  <a:pt x="416" y="11633"/>
                </a:cubicBezTo>
                <a:cubicBezTo>
                  <a:pt x="89" y="11488"/>
                  <a:pt x="-168" y="11234"/>
                  <a:pt x="136" y="10817"/>
                </a:cubicBezTo>
                <a:cubicBezTo>
                  <a:pt x="439" y="10401"/>
                  <a:pt x="1988" y="8601"/>
                  <a:pt x="1988" y="8601"/>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2" name="Shape 29906">
            <a:extLst>
              <a:ext uri="{FF2B5EF4-FFF2-40B4-BE49-F238E27FC236}">
                <a16:creationId xmlns:a16="http://schemas.microsoft.com/office/drawing/2014/main" id="{CF4DB45E-2DD9-0E49-B99A-E7B5B1202E13}"/>
              </a:ext>
            </a:extLst>
          </p:cNvPr>
          <p:cNvSpPr/>
          <p:nvPr/>
        </p:nvSpPr>
        <p:spPr>
          <a:xfrm>
            <a:off x="2944913" y="3479514"/>
            <a:ext cx="2340164" cy="1790329"/>
          </a:xfrm>
          <a:custGeom>
            <a:avLst/>
            <a:gdLst/>
            <a:ahLst/>
            <a:cxnLst>
              <a:cxn ang="0">
                <a:pos x="wd2" y="hd2"/>
              </a:cxn>
              <a:cxn ang="5400000">
                <a:pos x="wd2" y="hd2"/>
              </a:cxn>
              <a:cxn ang="10800000">
                <a:pos x="wd2" y="hd2"/>
              </a:cxn>
              <a:cxn ang="16200000">
                <a:pos x="wd2" y="hd2"/>
              </a:cxn>
            </a:cxnLst>
            <a:rect l="0" t="0" r="r" b="b"/>
            <a:pathLst>
              <a:path w="21584" h="21533" extrusionOk="0">
                <a:moveTo>
                  <a:pt x="21582" y="10650"/>
                </a:moveTo>
                <a:cubicBezTo>
                  <a:pt x="21558" y="10914"/>
                  <a:pt x="21292" y="11373"/>
                  <a:pt x="21278" y="11640"/>
                </a:cubicBezTo>
                <a:cubicBezTo>
                  <a:pt x="21274" y="11748"/>
                  <a:pt x="21369" y="11952"/>
                  <a:pt x="21362" y="12060"/>
                </a:cubicBezTo>
                <a:cubicBezTo>
                  <a:pt x="21352" y="12219"/>
                  <a:pt x="21247" y="12524"/>
                  <a:pt x="21169" y="12650"/>
                </a:cubicBezTo>
                <a:cubicBezTo>
                  <a:pt x="21104" y="12755"/>
                  <a:pt x="20911" y="12836"/>
                  <a:pt x="20784" y="12935"/>
                </a:cubicBezTo>
                <a:cubicBezTo>
                  <a:pt x="20615" y="12965"/>
                  <a:pt x="20346" y="13029"/>
                  <a:pt x="20242" y="13139"/>
                </a:cubicBezTo>
                <a:cubicBezTo>
                  <a:pt x="19898" y="13500"/>
                  <a:pt x="19751" y="13024"/>
                  <a:pt x="19383" y="12803"/>
                </a:cubicBezTo>
                <a:cubicBezTo>
                  <a:pt x="19015" y="12583"/>
                  <a:pt x="18527" y="12639"/>
                  <a:pt x="18352" y="13139"/>
                </a:cubicBezTo>
                <a:cubicBezTo>
                  <a:pt x="18178" y="13637"/>
                  <a:pt x="18333" y="14165"/>
                  <a:pt x="17837" y="14252"/>
                </a:cubicBezTo>
                <a:cubicBezTo>
                  <a:pt x="17340" y="14339"/>
                  <a:pt x="16985" y="14321"/>
                  <a:pt x="16805" y="14807"/>
                </a:cubicBezTo>
                <a:cubicBezTo>
                  <a:pt x="16702" y="15252"/>
                  <a:pt x="16488" y="15614"/>
                  <a:pt x="16299" y="15865"/>
                </a:cubicBezTo>
                <a:cubicBezTo>
                  <a:pt x="16110" y="16116"/>
                  <a:pt x="15946" y="16255"/>
                  <a:pt x="15946" y="16255"/>
                </a:cubicBezTo>
                <a:cubicBezTo>
                  <a:pt x="15946" y="16255"/>
                  <a:pt x="16851" y="16054"/>
                  <a:pt x="17063" y="15253"/>
                </a:cubicBezTo>
                <a:cubicBezTo>
                  <a:pt x="17230" y="14627"/>
                  <a:pt x="17569" y="14925"/>
                  <a:pt x="17922" y="14807"/>
                </a:cubicBezTo>
                <a:cubicBezTo>
                  <a:pt x="18275" y="14688"/>
                  <a:pt x="18451" y="14534"/>
                  <a:pt x="18524" y="14030"/>
                </a:cubicBezTo>
                <a:cubicBezTo>
                  <a:pt x="18597" y="13523"/>
                  <a:pt x="18732" y="13301"/>
                  <a:pt x="19125" y="13361"/>
                </a:cubicBezTo>
                <a:cubicBezTo>
                  <a:pt x="19360" y="13397"/>
                  <a:pt x="19576" y="13672"/>
                  <a:pt x="19813" y="13916"/>
                </a:cubicBezTo>
                <a:cubicBezTo>
                  <a:pt x="20050" y="14161"/>
                  <a:pt x="20431" y="13481"/>
                  <a:pt x="20757" y="13694"/>
                </a:cubicBezTo>
                <a:cubicBezTo>
                  <a:pt x="20770" y="13703"/>
                  <a:pt x="20782" y="13710"/>
                  <a:pt x="20794" y="13715"/>
                </a:cubicBezTo>
                <a:cubicBezTo>
                  <a:pt x="20804" y="13720"/>
                  <a:pt x="20815" y="13724"/>
                  <a:pt x="20826" y="13727"/>
                </a:cubicBezTo>
                <a:cubicBezTo>
                  <a:pt x="20928" y="13880"/>
                  <a:pt x="21150" y="13954"/>
                  <a:pt x="21207" y="14078"/>
                </a:cubicBezTo>
                <a:cubicBezTo>
                  <a:pt x="21296" y="14272"/>
                  <a:pt x="21341" y="14477"/>
                  <a:pt x="21378" y="14699"/>
                </a:cubicBezTo>
                <a:cubicBezTo>
                  <a:pt x="21428" y="14993"/>
                  <a:pt x="21458" y="15607"/>
                  <a:pt x="21429" y="15910"/>
                </a:cubicBezTo>
                <a:cubicBezTo>
                  <a:pt x="21399" y="16231"/>
                  <a:pt x="21258" y="16867"/>
                  <a:pt x="21131" y="17149"/>
                </a:cubicBezTo>
                <a:cubicBezTo>
                  <a:pt x="20986" y="17473"/>
                  <a:pt x="20554" y="17987"/>
                  <a:pt x="20344" y="18246"/>
                </a:cubicBezTo>
                <a:cubicBezTo>
                  <a:pt x="20113" y="18531"/>
                  <a:pt x="19638" y="19078"/>
                  <a:pt x="19365" y="19293"/>
                </a:cubicBezTo>
                <a:cubicBezTo>
                  <a:pt x="18984" y="19593"/>
                  <a:pt x="18559" y="19779"/>
                  <a:pt x="18143" y="19986"/>
                </a:cubicBezTo>
                <a:cubicBezTo>
                  <a:pt x="16809" y="20649"/>
                  <a:pt x="15509" y="21592"/>
                  <a:pt x="14075" y="21530"/>
                </a:cubicBezTo>
                <a:cubicBezTo>
                  <a:pt x="13605" y="21510"/>
                  <a:pt x="13141" y="21378"/>
                  <a:pt x="12707" y="21140"/>
                </a:cubicBezTo>
                <a:cubicBezTo>
                  <a:pt x="12691" y="21116"/>
                  <a:pt x="12658" y="21094"/>
                  <a:pt x="12624" y="21073"/>
                </a:cubicBezTo>
                <a:cubicBezTo>
                  <a:pt x="12590" y="21053"/>
                  <a:pt x="12555" y="21035"/>
                  <a:pt x="12533" y="21020"/>
                </a:cubicBezTo>
                <a:cubicBezTo>
                  <a:pt x="12411" y="20942"/>
                  <a:pt x="12156" y="20813"/>
                  <a:pt x="12042" y="20714"/>
                </a:cubicBezTo>
                <a:cubicBezTo>
                  <a:pt x="11934" y="20621"/>
                  <a:pt x="11746" y="20384"/>
                  <a:pt x="11651" y="20268"/>
                </a:cubicBezTo>
                <a:cubicBezTo>
                  <a:pt x="11486" y="20066"/>
                  <a:pt x="11146" y="19674"/>
                  <a:pt x="11010" y="19437"/>
                </a:cubicBezTo>
                <a:cubicBezTo>
                  <a:pt x="10853" y="19161"/>
                  <a:pt x="10838" y="18606"/>
                  <a:pt x="10602" y="18456"/>
                </a:cubicBezTo>
                <a:cubicBezTo>
                  <a:pt x="10592" y="18450"/>
                  <a:pt x="10557" y="18419"/>
                  <a:pt x="10520" y="18391"/>
                </a:cubicBezTo>
                <a:cubicBezTo>
                  <a:pt x="10483" y="18363"/>
                  <a:pt x="10444" y="18338"/>
                  <a:pt x="10425" y="18342"/>
                </a:cubicBezTo>
                <a:cubicBezTo>
                  <a:pt x="10434" y="18252"/>
                  <a:pt x="10699" y="18147"/>
                  <a:pt x="10706" y="18036"/>
                </a:cubicBezTo>
                <a:cubicBezTo>
                  <a:pt x="10736" y="17572"/>
                  <a:pt x="10715" y="18139"/>
                  <a:pt x="10964" y="17703"/>
                </a:cubicBezTo>
                <a:cubicBezTo>
                  <a:pt x="11213" y="17269"/>
                  <a:pt x="11354" y="17372"/>
                  <a:pt x="11565" y="17593"/>
                </a:cubicBezTo>
                <a:cubicBezTo>
                  <a:pt x="11775" y="17813"/>
                  <a:pt x="12045" y="17609"/>
                  <a:pt x="12338" y="17368"/>
                </a:cubicBezTo>
                <a:cubicBezTo>
                  <a:pt x="12632" y="17126"/>
                  <a:pt x="12882" y="17612"/>
                  <a:pt x="13284" y="17482"/>
                </a:cubicBezTo>
                <a:cubicBezTo>
                  <a:pt x="13685" y="17351"/>
                  <a:pt x="13941" y="16957"/>
                  <a:pt x="13713" y="17035"/>
                </a:cubicBezTo>
                <a:cubicBezTo>
                  <a:pt x="13485" y="17113"/>
                  <a:pt x="13326" y="17149"/>
                  <a:pt x="12940" y="17035"/>
                </a:cubicBezTo>
                <a:cubicBezTo>
                  <a:pt x="12554" y="16921"/>
                  <a:pt x="12364" y="16734"/>
                  <a:pt x="12167" y="17035"/>
                </a:cubicBezTo>
                <a:cubicBezTo>
                  <a:pt x="11968" y="17337"/>
                  <a:pt x="11626" y="17275"/>
                  <a:pt x="11479" y="17035"/>
                </a:cubicBezTo>
                <a:cubicBezTo>
                  <a:pt x="11333" y="16795"/>
                  <a:pt x="11109" y="16591"/>
                  <a:pt x="10878" y="17035"/>
                </a:cubicBezTo>
                <a:cubicBezTo>
                  <a:pt x="10647" y="17479"/>
                  <a:pt x="10432" y="17182"/>
                  <a:pt x="10191" y="17482"/>
                </a:cubicBezTo>
                <a:cubicBezTo>
                  <a:pt x="10019" y="17695"/>
                  <a:pt x="9962" y="18108"/>
                  <a:pt x="9994" y="18333"/>
                </a:cubicBezTo>
                <a:cubicBezTo>
                  <a:pt x="9861" y="18399"/>
                  <a:pt x="9592" y="18540"/>
                  <a:pt x="9476" y="18579"/>
                </a:cubicBezTo>
                <a:cubicBezTo>
                  <a:pt x="9316" y="18633"/>
                  <a:pt x="9160" y="18726"/>
                  <a:pt x="8995" y="18717"/>
                </a:cubicBezTo>
                <a:cubicBezTo>
                  <a:pt x="8938" y="18713"/>
                  <a:pt x="8854" y="18683"/>
                  <a:pt x="8771" y="18649"/>
                </a:cubicBezTo>
                <a:cubicBezTo>
                  <a:pt x="8689" y="18616"/>
                  <a:pt x="8606" y="18579"/>
                  <a:pt x="8550" y="18561"/>
                </a:cubicBezTo>
                <a:cubicBezTo>
                  <a:pt x="8323" y="18492"/>
                  <a:pt x="7857" y="18438"/>
                  <a:pt x="7641" y="18324"/>
                </a:cubicBezTo>
                <a:cubicBezTo>
                  <a:pt x="7492" y="18246"/>
                  <a:pt x="7222" y="18004"/>
                  <a:pt x="7098" y="17871"/>
                </a:cubicBezTo>
                <a:cubicBezTo>
                  <a:pt x="7003" y="17770"/>
                  <a:pt x="6826" y="17542"/>
                  <a:pt x="6758" y="17407"/>
                </a:cubicBezTo>
                <a:cubicBezTo>
                  <a:pt x="6704" y="17305"/>
                  <a:pt x="6628" y="17071"/>
                  <a:pt x="6599" y="16951"/>
                </a:cubicBezTo>
                <a:cubicBezTo>
                  <a:pt x="6549" y="16741"/>
                  <a:pt x="6620" y="16211"/>
                  <a:pt x="6480" y="16084"/>
                </a:cubicBezTo>
                <a:cubicBezTo>
                  <a:pt x="6438" y="16046"/>
                  <a:pt x="6329" y="16120"/>
                  <a:pt x="6278" y="16132"/>
                </a:cubicBezTo>
                <a:cubicBezTo>
                  <a:pt x="5941" y="16215"/>
                  <a:pt x="5273" y="16444"/>
                  <a:pt x="4931" y="16498"/>
                </a:cubicBezTo>
                <a:cubicBezTo>
                  <a:pt x="4763" y="16525"/>
                  <a:pt x="4426" y="16558"/>
                  <a:pt x="4259" y="16537"/>
                </a:cubicBezTo>
                <a:cubicBezTo>
                  <a:pt x="3954" y="16492"/>
                  <a:pt x="3364" y="16269"/>
                  <a:pt x="3077" y="16135"/>
                </a:cubicBezTo>
                <a:cubicBezTo>
                  <a:pt x="2871" y="16038"/>
                  <a:pt x="2479" y="15781"/>
                  <a:pt x="2285" y="15646"/>
                </a:cubicBezTo>
                <a:cubicBezTo>
                  <a:pt x="2060" y="15490"/>
                  <a:pt x="1613" y="15163"/>
                  <a:pt x="1404" y="14972"/>
                </a:cubicBezTo>
                <a:cubicBezTo>
                  <a:pt x="1283" y="14860"/>
                  <a:pt x="1052" y="14618"/>
                  <a:pt x="950" y="14477"/>
                </a:cubicBezTo>
                <a:cubicBezTo>
                  <a:pt x="769" y="14225"/>
                  <a:pt x="468" y="13649"/>
                  <a:pt x="329" y="13355"/>
                </a:cubicBezTo>
                <a:cubicBezTo>
                  <a:pt x="287" y="13271"/>
                  <a:pt x="211" y="13091"/>
                  <a:pt x="182" y="12995"/>
                </a:cubicBezTo>
                <a:cubicBezTo>
                  <a:pt x="136" y="12842"/>
                  <a:pt x="61" y="12518"/>
                  <a:pt x="54" y="12354"/>
                </a:cubicBezTo>
                <a:cubicBezTo>
                  <a:pt x="51" y="12222"/>
                  <a:pt x="91" y="11952"/>
                  <a:pt x="124" y="11826"/>
                </a:cubicBezTo>
                <a:cubicBezTo>
                  <a:pt x="167" y="11658"/>
                  <a:pt x="395" y="11379"/>
                  <a:pt x="378" y="11205"/>
                </a:cubicBezTo>
                <a:cubicBezTo>
                  <a:pt x="372" y="11139"/>
                  <a:pt x="266" y="11064"/>
                  <a:pt x="241" y="11007"/>
                </a:cubicBezTo>
                <a:cubicBezTo>
                  <a:pt x="203" y="10911"/>
                  <a:pt x="180" y="10698"/>
                  <a:pt x="159" y="10593"/>
                </a:cubicBezTo>
                <a:cubicBezTo>
                  <a:pt x="120" y="10395"/>
                  <a:pt x="15" y="10002"/>
                  <a:pt x="2" y="9799"/>
                </a:cubicBezTo>
                <a:cubicBezTo>
                  <a:pt x="-6" y="9679"/>
                  <a:pt x="16" y="9436"/>
                  <a:pt x="36" y="9319"/>
                </a:cubicBezTo>
                <a:cubicBezTo>
                  <a:pt x="47" y="9253"/>
                  <a:pt x="70" y="9158"/>
                  <a:pt x="95" y="9064"/>
                </a:cubicBezTo>
                <a:cubicBezTo>
                  <a:pt x="121" y="8970"/>
                  <a:pt x="149" y="8876"/>
                  <a:pt x="169" y="8815"/>
                </a:cubicBezTo>
                <a:cubicBezTo>
                  <a:pt x="222" y="8665"/>
                  <a:pt x="346" y="8374"/>
                  <a:pt x="409" y="8230"/>
                </a:cubicBezTo>
                <a:cubicBezTo>
                  <a:pt x="493" y="8037"/>
                  <a:pt x="629" y="7606"/>
                  <a:pt x="763" y="7468"/>
                </a:cubicBezTo>
                <a:cubicBezTo>
                  <a:pt x="808" y="7424"/>
                  <a:pt x="901" y="7413"/>
                  <a:pt x="990" y="7398"/>
                </a:cubicBezTo>
                <a:cubicBezTo>
                  <a:pt x="1079" y="7382"/>
                  <a:pt x="1164" y="7362"/>
                  <a:pt x="1192" y="7299"/>
                </a:cubicBezTo>
                <a:cubicBezTo>
                  <a:pt x="1219" y="7234"/>
                  <a:pt x="1137" y="7088"/>
                  <a:pt x="1135" y="7014"/>
                </a:cubicBezTo>
                <a:cubicBezTo>
                  <a:pt x="1132" y="6875"/>
                  <a:pt x="1179" y="6594"/>
                  <a:pt x="1214" y="6461"/>
                </a:cubicBezTo>
                <a:cubicBezTo>
                  <a:pt x="1294" y="6176"/>
                  <a:pt x="1536" y="5648"/>
                  <a:pt x="1668" y="5396"/>
                </a:cubicBezTo>
                <a:cubicBezTo>
                  <a:pt x="1748" y="5243"/>
                  <a:pt x="1917" y="4937"/>
                  <a:pt x="2031" y="4828"/>
                </a:cubicBezTo>
                <a:cubicBezTo>
                  <a:pt x="2116" y="4747"/>
                  <a:pt x="2330" y="4691"/>
                  <a:pt x="2421" y="4621"/>
                </a:cubicBezTo>
                <a:cubicBezTo>
                  <a:pt x="2443" y="4605"/>
                  <a:pt x="2485" y="4561"/>
                  <a:pt x="2502" y="4536"/>
                </a:cubicBezTo>
                <a:cubicBezTo>
                  <a:pt x="2537" y="4485"/>
                  <a:pt x="2582" y="4357"/>
                  <a:pt x="2614" y="4305"/>
                </a:cubicBezTo>
                <a:cubicBezTo>
                  <a:pt x="2718" y="4138"/>
                  <a:pt x="2966" y="3854"/>
                  <a:pt x="3086" y="3709"/>
                </a:cubicBezTo>
                <a:cubicBezTo>
                  <a:pt x="3207" y="3565"/>
                  <a:pt x="3451" y="3279"/>
                  <a:pt x="3579" y="3147"/>
                </a:cubicBezTo>
                <a:cubicBezTo>
                  <a:pt x="3676" y="3047"/>
                  <a:pt x="3878" y="2859"/>
                  <a:pt x="3981" y="2771"/>
                </a:cubicBezTo>
                <a:cubicBezTo>
                  <a:pt x="4016" y="2738"/>
                  <a:pt x="4069" y="2689"/>
                  <a:pt x="4123" y="2642"/>
                </a:cubicBezTo>
                <a:cubicBezTo>
                  <a:pt x="4178" y="2595"/>
                  <a:pt x="4233" y="2550"/>
                  <a:pt x="4272" y="2526"/>
                </a:cubicBezTo>
                <a:cubicBezTo>
                  <a:pt x="4457" y="2420"/>
                  <a:pt x="4854" y="2287"/>
                  <a:pt x="5053" y="2241"/>
                </a:cubicBezTo>
                <a:cubicBezTo>
                  <a:pt x="5224" y="2203"/>
                  <a:pt x="5583" y="2262"/>
                  <a:pt x="5744" y="2178"/>
                </a:cubicBezTo>
                <a:cubicBezTo>
                  <a:pt x="5800" y="2148"/>
                  <a:pt x="5885" y="2026"/>
                  <a:pt x="5929" y="1972"/>
                </a:cubicBezTo>
                <a:cubicBezTo>
                  <a:pt x="6016" y="1865"/>
                  <a:pt x="6165" y="1614"/>
                  <a:pt x="6265" y="1528"/>
                </a:cubicBezTo>
                <a:cubicBezTo>
                  <a:pt x="6406" y="1404"/>
                  <a:pt x="6731" y="1237"/>
                  <a:pt x="6898" y="1183"/>
                </a:cubicBezTo>
                <a:cubicBezTo>
                  <a:pt x="6956" y="1163"/>
                  <a:pt x="7044" y="1151"/>
                  <a:pt x="7133" y="1143"/>
                </a:cubicBezTo>
                <a:cubicBezTo>
                  <a:pt x="7222" y="1135"/>
                  <a:pt x="7311" y="1130"/>
                  <a:pt x="7370" y="1126"/>
                </a:cubicBezTo>
                <a:cubicBezTo>
                  <a:pt x="7432" y="1120"/>
                  <a:pt x="7484" y="1122"/>
                  <a:pt x="7536" y="1121"/>
                </a:cubicBezTo>
                <a:cubicBezTo>
                  <a:pt x="7587" y="1119"/>
                  <a:pt x="7639" y="1115"/>
                  <a:pt x="7701" y="1094"/>
                </a:cubicBezTo>
                <a:cubicBezTo>
                  <a:pt x="7698" y="1261"/>
                  <a:pt x="7675" y="1606"/>
                  <a:pt x="7528" y="1780"/>
                </a:cubicBezTo>
                <a:cubicBezTo>
                  <a:pt x="7329" y="2014"/>
                  <a:pt x="7284" y="2659"/>
                  <a:pt x="7700" y="3117"/>
                </a:cubicBezTo>
                <a:cubicBezTo>
                  <a:pt x="8114" y="3574"/>
                  <a:pt x="8831" y="3968"/>
                  <a:pt x="8387" y="4452"/>
                </a:cubicBezTo>
                <a:cubicBezTo>
                  <a:pt x="7942" y="4936"/>
                  <a:pt x="8135" y="5466"/>
                  <a:pt x="8301" y="5678"/>
                </a:cubicBezTo>
                <a:cubicBezTo>
                  <a:pt x="8466" y="5889"/>
                  <a:pt x="8435" y="6218"/>
                  <a:pt x="8215" y="6234"/>
                </a:cubicBezTo>
                <a:cubicBezTo>
                  <a:pt x="7995" y="6251"/>
                  <a:pt x="7966" y="6473"/>
                  <a:pt x="8129" y="6680"/>
                </a:cubicBezTo>
                <a:cubicBezTo>
                  <a:pt x="8292" y="6886"/>
                  <a:pt x="8179" y="7262"/>
                  <a:pt x="8043" y="7459"/>
                </a:cubicBezTo>
                <a:cubicBezTo>
                  <a:pt x="7907" y="7657"/>
                  <a:pt x="8062" y="8227"/>
                  <a:pt x="8387" y="8350"/>
                </a:cubicBezTo>
                <a:cubicBezTo>
                  <a:pt x="8712" y="8473"/>
                  <a:pt x="9396" y="8875"/>
                  <a:pt x="8817" y="9241"/>
                </a:cubicBezTo>
                <a:cubicBezTo>
                  <a:pt x="8236" y="9607"/>
                  <a:pt x="8007" y="9682"/>
                  <a:pt x="8043" y="10131"/>
                </a:cubicBezTo>
                <a:cubicBezTo>
                  <a:pt x="8079" y="10581"/>
                  <a:pt x="7827" y="10746"/>
                  <a:pt x="7700" y="10800"/>
                </a:cubicBezTo>
                <a:cubicBezTo>
                  <a:pt x="7572" y="10854"/>
                  <a:pt x="7497" y="11106"/>
                  <a:pt x="7613" y="11469"/>
                </a:cubicBezTo>
                <a:cubicBezTo>
                  <a:pt x="7729" y="11829"/>
                  <a:pt x="7518" y="11859"/>
                  <a:pt x="7528" y="12024"/>
                </a:cubicBezTo>
                <a:cubicBezTo>
                  <a:pt x="7537" y="12192"/>
                  <a:pt x="8005" y="12337"/>
                  <a:pt x="7613" y="12581"/>
                </a:cubicBezTo>
                <a:cubicBezTo>
                  <a:pt x="7223" y="12825"/>
                  <a:pt x="7785" y="12956"/>
                  <a:pt x="7442" y="13583"/>
                </a:cubicBezTo>
                <a:cubicBezTo>
                  <a:pt x="7694" y="13463"/>
                  <a:pt x="7832" y="13283"/>
                  <a:pt x="7785" y="13025"/>
                </a:cubicBezTo>
                <a:cubicBezTo>
                  <a:pt x="7739" y="12770"/>
                  <a:pt x="8032" y="12698"/>
                  <a:pt x="8043" y="12581"/>
                </a:cubicBezTo>
                <a:cubicBezTo>
                  <a:pt x="8087" y="12135"/>
                  <a:pt x="7748" y="11961"/>
                  <a:pt x="7957" y="11691"/>
                </a:cubicBezTo>
                <a:cubicBezTo>
                  <a:pt x="8167" y="11418"/>
                  <a:pt x="7813" y="11261"/>
                  <a:pt x="8129" y="11022"/>
                </a:cubicBezTo>
                <a:cubicBezTo>
                  <a:pt x="8444" y="10784"/>
                  <a:pt x="8416" y="10632"/>
                  <a:pt x="8387" y="10242"/>
                </a:cubicBezTo>
                <a:cubicBezTo>
                  <a:pt x="8357" y="9855"/>
                  <a:pt x="8656" y="9904"/>
                  <a:pt x="8988" y="9686"/>
                </a:cubicBezTo>
                <a:cubicBezTo>
                  <a:pt x="9320" y="9469"/>
                  <a:pt x="9757" y="8644"/>
                  <a:pt x="9923" y="8500"/>
                </a:cubicBezTo>
                <a:cubicBezTo>
                  <a:pt x="10089" y="8356"/>
                  <a:pt x="10325" y="8255"/>
                  <a:pt x="10508" y="8677"/>
                </a:cubicBezTo>
                <a:cubicBezTo>
                  <a:pt x="10691" y="9097"/>
                  <a:pt x="10981" y="9464"/>
                  <a:pt x="11204" y="9229"/>
                </a:cubicBezTo>
                <a:cubicBezTo>
                  <a:pt x="11427" y="8993"/>
                  <a:pt x="11644" y="9231"/>
                  <a:pt x="11815" y="9754"/>
                </a:cubicBezTo>
                <a:cubicBezTo>
                  <a:pt x="11987" y="10278"/>
                  <a:pt x="12949" y="10224"/>
                  <a:pt x="13102" y="9457"/>
                </a:cubicBezTo>
                <a:cubicBezTo>
                  <a:pt x="13219" y="8872"/>
                  <a:pt x="13631" y="9211"/>
                  <a:pt x="13624" y="9499"/>
                </a:cubicBezTo>
                <a:cubicBezTo>
                  <a:pt x="13618" y="9787"/>
                  <a:pt x="13839" y="10497"/>
                  <a:pt x="14197" y="10242"/>
                </a:cubicBezTo>
                <a:cubicBezTo>
                  <a:pt x="14554" y="9988"/>
                  <a:pt x="14671" y="9694"/>
                  <a:pt x="14841" y="10092"/>
                </a:cubicBezTo>
                <a:cubicBezTo>
                  <a:pt x="14904" y="10169"/>
                  <a:pt x="15035" y="10426"/>
                  <a:pt x="15162" y="10659"/>
                </a:cubicBezTo>
                <a:cubicBezTo>
                  <a:pt x="15288" y="10892"/>
                  <a:pt x="15411" y="11100"/>
                  <a:pt x="15458" y="11079"/>
                </a:cubicBezTo>
                <a:cubicBezTo>
                  <a:pt x="15235" y="11181"/>
                  <a:pt x="15210" y="9787"/>
                  <a:pt x="15041" y="9467"/>
                </a:cubicBezTo>
                <a:cubicBezTo>
                  <a:pt x="14872" y="9148"/>
                  <a:pt x="14514" y="9519"/>
                  <a:pt x="14294" y="9700"/>
                </a:cubicBezTo>
                <a:cubicBezTo>
                  <a:pt x="14073" y="9881"/>
                  <a:pt x="13939" y="9807"/>
                  <a:pt x="13850" y="9223"/>
                </a:cubicBezTo>
                <a:cubicBezTo>
                  <a:pt x="13761" y="8641"/>
                  <a:pt x="12942" y="8545"/>
                  <a:pt x="12910" y="9055"/>
                </a:cubicBezTo>
                <a:cubicBezTo>
                  <a:pt x="12877" y="9565"/>
                  <a:pt x="12267" y="9887"/>
                  <a:pt x="12041" y="9479"/>
                </a:cubicBezTo>
                <a:cubicBezTo>
                  <a:pt x="11815" y="9073"/>
                  <a:pt x="11668" y="8650"/>
                  <a:pt x="11384" y="8710"/>
                </a:cubicBezTo>
                <a:cubicBezTo>
                  <a:pt x="11100" y="8770"/>
                  <a:pt x="11107" y="9032"/>
                  <a:pt x="10734" y="8401"/>
                </a:cubicBezTo>
                <a:cubicBezTo>
                  <a:pt x="10361" y="7770"/>
                  <a:pt x="10137" y="7811"/>
                  <a:pt x="9814" y="8125"/>
                </a:cubicBezTo>
                <a:cubicBezTo>
                  <a:pt x="9491" y="8438"/>
                  <a:pt x="9332" y="8795"/>
                  <a:pt x="9332" y="8795"/>
                </a:cubicBezTo>
                <a:cubicBezTo>
                  <a:pt x="9332" y="8795"/>
                  <a:pt x="9362" y="8488"/>
                  <a:pt x="8988" y="8239"/>
                </a:cubicBezTo>
                <a:cubicBezTo>
                  <a:pt x="8614" y="7989"/>
                  <a:pt x="8357" y="7905"/>
                  <a:pt x="8559" y="7459"/>
                </a:cubicBezTo>
                <a:cubicBezTo>
                  <a:pt x="8761" y="7013"/>
                  <a:pt x="8707" y="6755"/>
                  <a:pt x="8645" y="6569"/>
                </a:cubicBezTo>
                <a:cubicBezTo>
                  <a:pt x="8582" y="6380"/>
                  <a:pt x="8677" y="6383"/>
                  <a:pt x="8817" y="6234"/>
                </a:cubicBezTo>
                <a:cubicBezTo>
                  <a:pt x="8956" y="6086"/>
                  <a:pt x="8883" y="5905"/>
                  <a:pt x="8730" y="5567"/>
                </a:cubicBezTo>
                <a:cubicBezTo>
                  <a:pt x="8577" y="5228"/>
                  <a:pt x="8563" y="4993"/>
                  <a:pt x="8817" y="4675"/>
                </a:cubicBezTo>
                <a:cubicBezTo>
                  <a:pt x="9069" y="4358"/>
                  <a:pt x="9497" y="3882"/>
                  <a:pt x="9246" y="3450"/>
                </a:cubicBezTo>
                <a:cubicBezTo>
                  <a:pt x="8995" y="3018"/>
                  <a:pt x="7971" y="2421"/>
                  <a:pt x="8215" y="2003"/>
                </a:cubicBezTo>
                <a:cubicBezTo>
                  <a:pt x="8429" y="1636"/>
                  <a:pt x="8546" y="1138"/>
                  <a:pt x="8501" y="798"/>
                </a:cubicBezTo>
                <a:cubicBezTo>
                  <a:pt x="8551" y="760"/>
                  <a:pt x="8598" y="727"/>
                  <a:pt x="8635" y="709"/>
                </a:cubicBezTo>
                <a:cubicBezTo>
                  <a:pt x="8725" y="666"/>
                  <a:pt x="8911" y="618"/>
                  <a:pt x="9003" y="588"/>
                </a:cubicBezTo>
                <a:cubicBezTo>
                  <a:pt x="9163" y="534"/>
                  <a:pt x="9137" y="532"/>
                  <a:pt x="9298" y="487"/>
                </a:cubicBezTo>
                <a:cubicBezTo>
                  <a:pt x="9442" y="448"/>
                  <a:pt x="9733" y="395"/>
                  <a:pt x="9878" y="364"/>
                </a:cubicBezTo>
                <a:cubicBezTo>
                  <a:pt x="10026" y="333"/>
                  <a:pt x="10322" y="259"/>
                  <a:pt x="10472" y="237"/>
                </a:cubicBezTo>
                <a:cubicBezTo>
                  <a:pt x="10533" y="228"/>
                  <a:pt x="10625" y="218"/>
                  <a:pt x="10716" y="210"/>
                </a:cubicBezTo>
                <a:cubicBezTo>
                  <a:pt x="10808" y="201"/>
                  <a:pt x="10900" y="195"/>
                  <a:pt x="10962" y="193"/>
                </a:cubicBezTo>
                <a:cubicBezTo>
                  <a:pt x="11110" y="187"/>
                  <a:pt x="11411" y="180"/>
                  <a:pt x="11560" y="199"/>
                </a:cubicBezTo>
                <a:cubicBezTo>
                  <a:pt x="11696" y="216"/>
                  <a:pt x="11962" y="346"/>
                  <a:pt x="12098" y="325"/>
                </a:cubicBezTo>
                <a:cubicBezTo>
                  <a:pt x="12160" y="315"/>
                  <a:pt x="12269" y="215"/>
                  <a:pt x="12328" y="190"/>
                </a:cubicBezTo>
                <a:cubicBezTo>
                  <a:pt x="12501" y="119"/>
                  <a:pt x="12859" y="23"/>
                  <a:pt x="13039" y="4"/>
                </a:cubicBezTo>
                <a:cubicBezTo>
                  <a:pt x="13155" y="-8"/>
                  <a:pt x="13389" y="9"/>
                  <a:pt x="13504" y="25"/>
                </a:cubicBezTo>
                <a:cubicBezTo>
                  <a:pt x="13688" y="55"/>
                  <a:pt x="14056" y="131"/>
                  <a:pt x="14229" y="217"/>
                </a:cubicBezTo>
                <a:cubicBezTo>
                  <a:pt x="14430" y="318"/>
                  <a:pt x="14781" y="663"/>
                  <a:pt x="14979" y="769"/>
                </a:cubicBezTo>
                <a:cubicBezTo>
                  <a:pt x="15063" y="811"/>
                  <a:pt x="15242" y="853"/>
                  <a:pt x="15328" y="886"/>
                </a:cubicBezTo>
                <a:cubicBezTo>
                  <a:pt x="15493" y="949"/>
                  <a:pt x="15818" y="1094"/>
                  <a:pt x="15976" y="1180"/>
                </a:cubicBezTo>
                <a:cubicBezTo>
                  <a:pt x="16090" y="1242"/>
                  <a:pt x="16311" y="1384"/>
                  <a:pt x="16417" y="1465"/>
                </a:cubicBezTo>
                <a:cubicBezTo>
                  <a:pt x="16655" y="1645"/>
                  <a:pt x="17091" y="2088"/>
                  <a:pt x="17326" y="2274"/>
                </a:cubicBezTo>
                <a:cubicBezTo>
                  <a:pt x="17449" y="2373"/>
                  <a:pt x="17708" y="2541"/>
                  <a:pt x="17834" y="2634"/>
                </a:cubicBezTo>
                <a:cubicBezTo>
                  <a:pt x="17985" y="2746"/>
                  <a:pt x="18303" y="2948"/>
                  <a:pt x="18432" y="3099"/>
                </a:cubicBezTo>
                <a:cubicBezTo>
                  <a:pt x="18570" y="3260"/>
                  <a:pt x="18460" y="3078"/>
                  <a:pt x="18609" y="3339"/>
                </a:cubicBezTo>
                <a:cubicBezTo>
                  <a:pt x="18522" y="3495"/>
                  <a:pt x="18478" y="4242"/>
                  <a:pt x="18438" y="4564"/>
                </a:cubicBezTo>
                <a:cubicBezTo>
                  <a:pt x="18375" y="5066"/>
                  <a:pt x="18452" y="5364"/>
                  <a:pt x="18266" y="5567"/>
                </a:cubicBezTo>
                <a:cubicBezTo>
                  <a:pt x="18081" y="5769"/>
                  <a:pt x="17876" y="5979"/>
                  <a:pt x="17922" y="6680"/>
                </a:cubicBezTo>
                <a:cubicBezTo>
                  <a:pt x="17969" y="7378"/>
                  <a:pt x="17792" y="7822"/>
                  <a:pt x="17579" y="8016"/>
                </a:cubicBezTo>
                <a:cubicBezTo>
                  <a:pt x="17365" y="8209"/>
                  <a:pt x="17167" y="8740"/>
                  <a:pt x="17235" y="9241"/>
                </a:cubicBezTo>
                <a:cubicBezTo>
                  <a:pt x="17303" y="9742"/>
                  <a:pt x="17352" y="9945"/>
                  <a:pt x="17235" y="10242"/>
                </a:cubicBezTo>
                <a:cubicBezTo>
                  <a:pt x="17118" y="10539"/>
                  <a:pt x="17436" y="11469"/>
                  <a:pt x="17407" y="11022"/>
                </a:cubicBezTo>
                <a:cubicBezTo>
                  <a:pt x="17378" y="10578"/>
                  <a:pt x="17811" y="9499"/>
                  <a:pt x="17579" y="10131"/>
                </a:cubicBezTo>
                <a:cubicBezTo>
                  <a:pt x="17709" y="9775"/>
                  <a:pt x="17645" y="9506"/>
                  <a:pt x="17579" y="9130"/>
                </a:cubicBezTo>
                <a:cubicBezTo>
                  <a:pt x="17513" y="8752"/>
                  <a:pt x="17717" y="8713"/>
                  <a:pt x="17922" y="8350"/>
                </a:cubicBezTo>
                <a:cubicBezTo>
                  <a:pt x="18128" y="7986"/>
                  <a:pt x="18489" y="7795"/>
                  <a:pt x="18438" y="7236"/>
                </a:cubicBezTo>
                <a:cubicBezTo>
                  <a:pt x="18386" y="6677"/>
                  <a:pt x="18487" y="6414"/>
                  <a:pt x="18781" y="6234"/>
                </a:cubicBezTo>
                <a:cubicBezTo>
                  <a:pt x="19076" y="6054"/>
                  <a:pt x="18880" y="6005"/>
                  <a:pt x="18867" y="5455"/>
                </a:cubicBezTo>
                <a:cubicBezTo>
                  <a:pt x="18857" y="4988"/>
                  <a:pt x="18891" y="4206"/>
                  <a:pt x="19037" y="3846"/>
                </a:cubicBezTo>
                <a:cubicBezTo>
                  <a:pt x="19138" y="3885"/>
                  <a:pt x="19350" y="4245"/>
                  <a:pt x="19416" y="4287"/>
                </a:cubicBezTo>
                <a:cubicBezTo>
                  <a:pt x="19521" y="4353"/>
                  <a:pt x="19723" y="4519"/>
                  <a:pt x="19807" y="4626"/>
                </a:cubicBezTo>
                <a:cubicBezTo>
                  <a:pt x="19879" y="4718"/>
                  <a:pt x="19988" y="4943"/>
                  <a:pt x="20036" y="5057"/>
                </a:cubicBezTo>
                <a:cubicBezTo>
                  <a:pt x="20095" y="5194"/>
                  <a:pt x="20189" y="5480"/>
                  <a:pt x="20225" y="5629"/>
                </a:cubicBezTo>
                <a:cubicBezTo>
                  <a:pt x="20274" y="5828"/>
                  <a:pt x="20255" y="6290"/>
                  <a:pt x="20357" y="6452"/>
                </a:cubicBezTo>
                <a:cubicBezTo>
                  <a:pt x="20401" y="6521"/>
                  <a:pt x="20553" y="6539"/>
                  <a:pt x="20605" y="6596"/>
                </a:cubicBezTo>
                <a:cubicBezTo>
                  <a:pt x="20695" y="6695"/>
                  <a:pt x="20808" y="6971"/>
                  <a:pt x="20864" y="7106"/>
                </a:cubicBezTo>
                <a:cubicBezTo>
                  <a:pt x="20887" y="7157"/>
                  <a:pt x="20916" y="7239"/>
                  <a:pt x="20944" y="7321"/>
                </a:cubicBezTo>
                <a:cubicBezTo>
                  <a:pt x="20971" y="7404"/>
                  <a:pt x="20997" y="7487"/>
                  <a:pt x="21012" y="7543"/>
                </a:cubicBezTo>
                <a:cubicBezTo>
                  <a:pt x="21043" y="7660"/>
                  <a:pt x="21092" y="7900"/>
                  <a:pt x="21106" y="8022"/>
                </a:cubicBezTo>
                <a:cubicBezTo>
                  <a:pt x="21130" y="8220"/>
                  <a:pt x="21071" y="8638"/>
                  <a:pt x="21136" y="8818"/>
                </a:cubicBezTo>
                <a:cubicBezTo>
                  <a:pt x="21161" y="8887"/>
                  <a:pt x="21276" y="8962"/>
                  <a:pt x="21305" y="9025"/>
                </a:cubicBezTo>
                <a:cubicBezTo>
                  <a:pt x="21326" y="9073"/>
                  <a:pt x="21342" y="9152"/>
                  <a:pt x="21355" y="9232"/>
                </a:cubicBezTo>
                <a:cubicBezTo>
                  <a:pt x="21368" y="9313"/>
                  <a:pt x="21379" y="9394"/>
                  <a:pt x="21389" y="9448"/>
                </a:cubicBezTo>
                <a:cubicBezTo>
                  <a:pt x="21405" y="9532"/>
                  <a:pt x="21432" y="9658"/>
                  <a:pt x="21458" y="9785"/>
                </a:cubicBezTo>
                <a:cubicBezTo>
                  <a:pt x="21484" y="9912"/>
                  <a:pt x="21509" y="10039"/>
                  <a:pt x="21522" y="10125"/>
                </a:cubicBezTo>
                <a:cubicBezTo>
                  <a:pt x="21543" y="10254"/>
                  <a:pt x="21594" y="10518"/>
                  <a:pt x="21582" y="10650"/>
                </a:cubicBezTo>
                <a:close/>
              </a:path>
            </a:pathLst>
          </a:custGeom>
          <a:solidFill>
            <a:schemeClr val="bg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9" name="Shape 29908">
            <a:extLst>
              <a:ext uri="{FF2B5EF4-FFF2-40B4-BE49-F238E27FC236}">
                <a16:creationId xmlns:a16="http://schemas.microsoft.com/office/drawing/2014/main" id="{6E669BA2-498A-DD4E-B153-E4D097A3EDD7}"/>
              </a:ext>
            </a:extLst>
          </p:cNvPr>
          <p:cNvSpPr/>
          <p:nvPr/>
        </p:nvSpPr>
        <p:spPr>
          <a:xfrm>
            <a:off x="7449470" y="3178204"/>
            <a:ext cx="3521828" cy="4458827"/>
          </a:xfrm>
          <a:custGeom>
            <a:avLst/>
            <a:gdLst/>
            <a:ahLst/>
            <a:cxnLst>
              <a:cxn ang="0">
                <a:pos x="wd2" y="hd2"/>
              </a:cxn>
              <a:cxn ang="5400000">
                <a:pos x="wd2" y="hd2"/>
              </a:cxn>
              <a:cxn ang="10800000">
                <a:pos x="wd2" y="hd2"/>
              </a:cxn>
              <a:cxn ang="16200000">
                <a:pos x="wd2" y="hd2"/>
              </a:cxn>
            </a:cxnLst>
            <a:rect l="0" t="0" r="r" b="b"/>
            <a:pathLst>
              <a:path w="21432" h="21116" extrusionOk="0">
                <a:moveTo>
                  <a:pt x="1988" y="8601"/>
                </a:moveTo>
                <a:cubicBezTo>
                  <a:pt x="1988" y="8601"/>
                  <a:pt x="2362" y="8118"/>
                  <a:pt x="1988" y="7586"/>
                </a:cubicBezTo>
                <a:cubicBezTo>
                  <a:pt x="1615" y="7054"/>
                  <a:pt x="1864" y="5073"/>
                  <a:pt x="2736" y="3720"/>
                </a:cubicBezTo>
                <a:cubicBezTo>
                  <a:pt x="3608" y="2367"/>
                  <a:pt x="4355" y="1352"/>
                  <a:pt x="9026" y="434"/>
                </a:cubicBezTo>
                <a:cubicBezTo>
                  <a:pt x="13697" y="-484"/>
                  <a:pt x="16126" y="96"/>
                  <a:pt x="18368" y="1787"/>
                </a:cubicBezTo>
                <a:cubicBezTo>
                  <a:pt x="20610" y="3478"/>
                  <a:pt x="21357" y="5895"/>
                  <a:pt x="20672" y="8311"/>
                </a:cubicBezTo>
                <a:cubicBezTo>
                  <a:pt x="19987" y="10727"/>
                  <a:pt x="17558" y="11065"/>
                  <a:pt x="17745" y="13530"/>
                </a:cubicBezTo>
                <a:cubicBezTo>
                  <a:pt x="17932" y="15994"/>
                  <a:pt x="21432" y="21116"/>
                  <a:pt x="21432" y="21116"/>
                </a:cubicBezTo>
                <a:lnTo>
                  <a:pt x="9088" y="21116"/>
                </a:lnTo>
                <a:cubicBezTo>
                  <a:pt x="9088" y="21116"/>
                  <a:pt x="9618" y="19642"/>
                  <a:pt x="8964" y="18265"/>
                </a:cubicBezTo>
                <a:cubicBezTo>
                  <a:pt x="8964" y="18265"/>
                  <a:pt x="7959" y="16507"/>
                  <a:pt x="7189" y="16544"/>
                </a:cubicBezTo>
                <a:cubicBezTo>
                  <a:pt x="6418" y="16580"/>
                  <a:pt x="4083" y="16779"/>
                  <a:pt x="3452" y="16707"/>
                </a:cubicBezTo>
                <a:cubicBezTo>
                  <a:pt x="2821" y="16634"/>
                  <a:pt x="2214" y="16471"/>
                  <a:pt x="2261" y="15619"/>
                </a:cubicBezTo>
                <a:cubicBezTo>
                  <a:pt x="2308" y="14768"/>
                  <a:pt x="2238" y="14623"/>
                  <a:pt x="1887" y="14442"/>
                </a:cubicBezTo>
                <a:cubicBezTo>
                  <a:pt x="1537" y="14260"/>
                  <a:pt x="1397" y="13916"/>
                  <a:pt x="1677" y="13735"/>
                </a:cubicBezTo>
                <a:cubicBezTo>
                  <a:pt x="1957" y="13554"/>
                  <a:pt x="1957" y="13554"/>
                  <a:pt x="1957" y="13554"/>
                </a:cubicBezTo>
                <a:cubicBezTo>
                  <a:pt x="1957" y="13554"/>
                  <a:pt x="1747" y="13445"/>
                  <a:pt x="1420" y="13282"/>
                </a:cubicBezTo>
                <a:cubicBezTo>
                  <a:pt x="1093" y="13119"/>
                  <a:pt x="1163" y="12883"/>
                  <a:pt x="1257" y="12702"/>
                </a:cubicBezTo>
                <a:cubicBezTo>
                  <a:pt x="1350" y="12521"/>
                  <a:pt x="1537" y="12104"/>
                  <a:pt x="1327" y="12031"/>
                </a:cubicBezTo>
                <a:cubicBezTo>
                  <a:pt x="1117" y="11959"/>
                  <a:pt x="743" y="11778"/>
                  <a:pt x="416" y="11633"/>
                </a:cubicBezTo>
                <a:cubicBezTo>
                  <a:pt x="89" y="11488"/>
                  <a:pt x="-168" y="11234"/>
                  <a:pt x="136" y="10817"/>
                </a:cubicBezTo>
                <a:cubicBezTo>
                  <a:pt x="439" y="10401"/>
                  <a:pt x="1988" y="8601"/>
                  <a:pt x="1988" y="8601"/>
                </a:cubicBezTo>
                <a:close/>
              </a:path>
            </a:pathLst>
          </a:custGeom>
          <a:solidFill>
            <a:schemeClr val="accent4"/>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0" name="Shape 29909">
            <a:extLst>
              <a:ext uri="{FF2B5EF4-FFF2-40B4-BE49-F238E27FC236}">
                <a16:creationId xmlns:a16="http://schemas.microsoft.com/office/drawing/2014/main" id="{4505A221-37CF-EF4A-A29C-2F5064ED166A}"/>
              </a:ext>
            </a:extLst>
          </p:cNvPr>
          <p:cNvSpPr/>
          <p:nvPr/>
        </p:nvSpPr>
        <p:spPr>
          <a:xfrm>
            <a:off x="8219824" y="3479514"/>
            <a:ext cx="2340164" cy="1790329"/>
          </a:xfrm>
          <a:custGeom>
            <a:avLst/>
            <a:gdLst/>
            <a:ahLst/>
            <a:cxnLst>
              <a:cxn ang="0">
                <a:pos x="wd2" y="hd2"/>
              </a:cxn>
              <a:cxn ang="5400000">
                <a:pos x="wd2" y="hd2"/>
              </a:cxn>
              <a:cxn ang="10800000">
                <a:pos x="wd2" y="hd2"/>
              </a:cxn>
              <a:cxn ang="16200000">
                <a:pos x="wd2" y="hd2"/>
              </a:cxn>
            </a:cxnLst>
            <a:rect l="0" t="0" r="r" b="b"/>
            <a:pathLst>
              <a:path w="21584" h="21533" extrusionOk="0">
                <a:moveTo>
                  <a:pt x="21582" y="10650"/>
                </a:moveTo>
                <a:cubicBezTo>
                  <a:pt x="21558" y="10914"/>
                  <a:pt x="21292" y="11373"/>
                  <a:pt x="21278" y="11640"/>
                </a:cubicBezTo>
                <a:cubicBezTo>
                  <a:pt x="21274" y="11748"/>
                  <a:pt x="21369" y="11952"/>
                  <a:pt x="21362" y="12060"/>
                </a:cubicBezTo>
                <a:cubicBezTo>
                  <a:pt x="21352" y="12219"/>
                  <a:pt x="21247" y="12524"/>
                  <a:pt x="21169" y="12650"/>
                </a:cubicBezTo>
                <a:cubicBezTo>
                  <a:pt x="21104" y="12755"/>
                  <a:pt x="20911" y="12836"/>
                  <a:pt x="20784" y="12935"/>
                </a:cubicBezTo>
                <a:cubicBezTo>
                  <a:pt x="20615" y="12965"/>
                  <a:pt x="20346" y="13029"/>
                  <a:pt x="20242" y="13139"/>
                </a:cubicBezTo>
                <a:cubicBezTo>
                  <a:pt x="19898" y="13500"/>
                  <a:pt x="19751" y="13024"/>
                  <a:pt x="19383" y="12803"/>
                </a:cubicBezTo>
                <a:cubicBezTo>
                  <a:pt x="19015" y="12583"/>
                  <a:pt x="18527" y="12639"/>
                  <a:pt x="18352" y="13139"/>
                </a:cubicBezTo>
                <a:cubicBezTo>
                  <a:pt x="18178" y="13637"/>
                  <a:pt x="18333" y="14165"/>
                  <a:pt x="17837" y="14252"/>
                </a:cubicBezTo>
                <a:cubicBezTo>
                  <a:pt x="17340" y="14339"/>
                  <a:pt x="16985" y="14321"/>
                  <a:pt x="16805" y="14807"/>
                </a:cubicBezTo>
                <a:cubicBezTo>
                  <a:pt x="16702" y="15252"/>
                  <a:pt x="16488" y="15614"/>
                  <a:pt x="16299" y="15865"/>
                </a:cubicBezTo>
                <a:cubicBezTo>
                  <a:pt x="16110" y="16116"/>
                  <a:pt x="15946" y="16255"/>
                  <a:pt x="15946" y="16255"/>
                </a:cubicBezTo>
                <a:cubicBezTo>
                  <a:pt x="15946" y="16255"/>
                  <a:pt x="16851" y="16054"/>
                  <a:pt x="17063" y="15253"/>
                </a:cubicBezTo>
                <a:cubicBezTo>
                  <a:pt x="17230" y="14627"/>
                  <a:pt x="17569" y="14925"/>
                  <a:pt x="17922" y="14807"/>
                </a:cubicBezTo>
                <a:cubicBezTo>
                  <a:pt x="18275" y="14688"/>
                  <a:pt x="18451" y="14534"/>
                  <a:pt x="18524" y="14030"/>
                </a:cubicBezTo>
                <a:cubicBezTo>
                  <a:pt x="18597" y="13523"/>
                  <a:pt x="18732" y="13301"/>
                  <a:pt x="19125" y="13361"/>
                </a:cubicBezTo>
                <a:cubicBezTo>
                  <a:pt x="19360" y="13397"/>
                  <a:pt x="19576" y="13672"/>
                  <a:pt x="19813" y="13916"/>
                </a:cubicBezTo>
                <a:cubicBezTo>
                  <a:pt x="20050" y="14161"/>
                  <a:pt x="20431" y="13481"/>
                  <a:pt x="20757" y="13694"/>
                </a:cubicBezTo>
                <a:cubicBezTo>
                  <a:pt x="20770" y="13703"/>
                  <a:pt x="20782" y="13710"/>
                  <a:pt x="20794" y="13715"/>
                </a:cubicBezTo>
                <a:cubicBezTo>
                  <a:pt x="20804" y="13720"/>
                  <a:pt x="20815" y="13724"/>
                  <a:pt x="20826" y="13727"/>
                </a:cubicBezTo>
                <a:cubicBezTo>
                  <a:pt x="20928" y="13880"/>
                  <a:pt x="21150" y="13954"/>
                  <a:pt x="21207" y="14078"/>
                </a:cubicBezTo>
                <a:cubicBezTo>
                  <a:pt x="21296" y="14272"/>
                  <a:pt x="21341" y="14477"/>
                  <a:pt x="21378" y="14699"/>
                </a:cubicBezTo>
                <a:cubicBezTo>
                  <a:pt x="21428" y="14993"/>
                  <a:pt x="21458" y="15607"/>
                  <a:pt x="21429" y="15910"/>
                </a:cubicBezTo>
                <a:cubicBezTo>
                  <a:pt x="21399" y="16231"/>
                  <a:pt x="21258" y="16867"/>
                  <a:pt x="21131" y="17149"/>
                </a:cubicBezTo>
                <a:cubicBezTo>
                  <a:pt x="20986" y="17473"/>
                  <a:pt x="20554" y="17987"/>
                  <a:pt x="20344" y="18246"/>
                </a:cubicBezTo>
                <a:cubicBezTo>
                  <a:pt x="20113" y="18531"/>
                  <a:pt x="19638" y="19078"/>
                  <a:pt x="19365" y="19293"/>
                </a:cubicBezTo>
                <a:cubicBezTo>
                  <a:pt x="18984" y="19593"/>
                  <a:pt x="18559" y="19779"/>
                  <a:pt x="18143" y="19986"/>
                </a:cubicBezTo>
                <a:cubicBezTo>
                  <a:pt x="16809" y="20649"/>
                  <a:pt x="15509" y="21592"/>
                  <a:pt x="14075" y="21530"/>
                </a:cubicBezTo>
                <a:cubicBezTo>
                  <a:pt x="13605" y="21510"/>
                  <a:pt x="13141" y="21378"/>
                  <a:pt x="12707" y="21140"/>
                </a:cubicBezTo>
                <a:cubicBezTo>
                  <a:pt x="12691" y="21116"/>
                  <a:pt x="12658" y="21094"/>
                  <a:pt x="12624" y="21073"/>
                </a:cubicBezTo>
                <a:cubicBezTo>
                  <a:pt x="12590" y="21053"/>
                  <a:pt x="12555" y="21035"/>
                  <a:pt x="12533" y="21020"/>
                </a:cubicBezTo>
                <a:cubicBezTo>
                  <a:pt x="12411" y="20942"/>
                  <a:pt x="12156" y="20813"/>
                  <a:pt x="12042" y="20714"/>
                </a:cubicBezTo>
                <a:cubicBezTo>
                  <a:pt x="11934" y="20621"/>
                  <a:pt x="11746" y="20384"/>
                  <a:pt x="11651" y="20268"/>
                </a:cubicBezTo>
                <a:cubicBezTo>
                  <a:pt x="11486" y="20066"/>
                  <a:pt x="11146" y="19674"/>
                  <a:pt x="11010" y="19437"/>
                </a:cubicBezTo>
                <a:cubicBezTo>
                  <a:pt x="10853" y="19161"/>
                  <a:pt x="10838" y="18606"/>
                  <a:pt x="10602" y="18456"/>
                </a:cubicBezTo>
                <a:cubicBezTo>
                  <a:pt x="10592" y="18450"/>
                  <a:pt x="10557" y="18419"/>
                  <a:pt x="10520" y="18391"/>
                </a:cubicBezTo>
                <a:cubicBezTo>
                  <a:pt x="10483" y="18363"/>
                  <a:pt x="10444" y="18338"/>
                  <a:pt x="10425" y="18342"/>
                </a:cubicBezTo>
                <a:cubicBezTo>
                  <a:pt x="10434" y="18252"/>
                  <a:pt x="10699" y="18147"/>
                  <a:pt x="10706" y="18036"/>
                </a:cubicBezTo>
                <a:cubicBezTo>
                  <a:pt x="10736" y="17572"/>
                  <a:pt x="10715" y="18139"/>
                  <a:pt x="10964" y="17703"/>
                </a:cubicBezTo>
                <a:cubicBezTo>
                  <a:pt x="11213" y="17269"/>
                  <a:pt x="11354" y="17372"/>
                  <a:pt x="11565" y="17593"/>
                </a:cubicBezTo>
                <a:cubicBezTo>
                  <a:pt x="11775" y="17813"/>
                  <a:pt x="12045" y="17609"/>
                  <a:pt x="12338" y="17368"/>
                </a:cubicBezTo>
                <a:cubicBezTo>
                  <a:pt x="12632" y="17126"/>
                  <a:pt x="12882" y="17612"/>
                  <a:pt x="13284" y="17482"/>
                </a:cubicBezTo>
                <a:cubicBezTo>
                  <a:pt x="13685" y="17351"/>
                  <a:pt x="13941" y="16957"/>
                  <a:pt x="13713" y="17035"/>
                </a:cubicBezTo>
                <a:cubicBezTo>
                  <a:pt x="13485" y="17113"/>
                  <a:pt x="13326" y="17149"/>
                  <a:pt x="12940" y="17035"/>
                </a:cubicBezTo>
                <a:cubicBezTo>
                  <a:pt x="12554" y="16921"/>
                  <a:pt x="12364" y="16734"/>
                  <a:pt x="12167" y="17035"/>
                </a:cubicBezTo>
                <a:cubicBezTo>
                  <a:pt x="11968" y="17337"/>
                  <a:pt x="11626" y="17275"/>
                  <a:pt x="11479" y="17035"/>
                </a:cubicBezTo>
                <a:cubicBezTo>
                  <a:pt x="11333" y="16795"/>
                  <a:pt x="11109" y="16591"/>
                  <a:pt x="10878" y="17035"/>
                </a:cubicBezTo>
                <a:cubicBezTo>
                  <a:pt x="10647" y="17479"/>
                  <a:pt x="10432" y="17182"/>
                  <a:pt x="10191" y="17482"/>
                </a:cubicBezTo>
                <a:cubicBezTo>
                  <a:pt x="10019" y="17695"/>
                  <a:pt x="9962" y="18108"/>
                  <a:pt x="9994" y="18333"/>
                </a:cubicBezTo>
                <a:cubicBezTo>
                  <a:pt x="9861" y="18399"/>
                  <a:pt x="9592" y="18540"/>
                  <a:pt x="9476" y="18579"/>
                </a:cubicBezTo>
                <a:cubicBezTo>
                  <a:pt x="9316" y="18633"/>
                  <a:pt x="9160" y="18726"/>
                  <a:pt x="8995" y="18717"/>
                </a:cubicBezTo>
                <a:cubicBezTo>
                  <a:pt x="8938" y="18713"/>
                  <a:pt x="8854" y="18683"/>
                  <a:pt x="8771" y="18649"/>
                </a:cubicBezTo>
                <a:cubicBezTo>
                  <a:pt x="8689" y="18616"/>
                  <a:pt x="8606" y="18579"/>
                  <a:pt x="8550" y="18561"/>
                </a:cubicBezTo>
                <a:cubicBezTo>
                  <a:pt x="8323" y="18492"/>
                  <a:pt x="7857" y="18438"/>
                  <a:pt x="7641" y="18324"/>
                </a:cubicBezTo>
                <a:cubicBezTo>
                  <a:pt x="7492" y="18246"/>
                  <a:pt x="7222" y="18004"/>
                  <a:pt x="7098" y="17871"/>
                </a:cubicBezTo>
                <a:cubicBezTo>
                  <a:pt x="7003" y="17770"/>
                  <a:pt x="6826" y="17542"/>
                  <a:pt x="6758" y="17407"/>
                </a:cubicBezTo>
                <a:cubicBezTo>
                  <a:pt x="6704" y="17305"/>
                  <a:pt x="6628" y="17071"/>
                  <a:pt x="6599" y="16951"/>
                </a:cubicBezTo>
                <a:cubicBezTo>
                  <a:pt x="6549" y="16741"/>
                  <a:pt x="6620" y="16211"/>
                  <a:pt x="6480" y="16084"/>
                </a:cubicBezTo>
                <a:cubicBezTo>
                  <a:pt x="6438" y="16046"/>
                  <a:pt x="6329" y="16120"/>
                  <a:pt x="6278" y="16132"/>
                </a:cubicBezTo>
                <a:cubicBezTo>
                  <a:pt x="5941" y="16215"/>
                  <a:pt x="5273" y="16444"/>
                  <a:pt x="4931" y="16498"/>
                </a:cubicBezTo>
                <a:cubicBezTo>
                  <a:pt x="4763" y="16525"/>
                  <a:pt x="4426" y="16558"/>
                  <a:pt x="4259" y="16537"/>
                </a:cubicBezTo>
                <a:cubicBezTo>
                  <a:pt x="3955" y="16492"/>
                  <a:pt x="3364" y="16269"/>
                  <a:pt x="3077" y="16135"/>
                </a:cubicBezTo>
                <a:cubicBezTo>
                  <a:pt x="2871" y="16038"/>
                  <a:pt x="2479" y="15781"/>
                  <a:pt x="2285" y="15646"/>
                </a:cubicBezTo>
                <a:cubicBezTo>
                  <a:pt x="2060" y="15490"/>
                  <a:pt x="1613" y="15163"/>
                  <a:pt x="1404" y="14972"/>
                </a:cubicBezTo>
                <a:cubicBezTo>
                  <a:pt x="1283" y="14860"/>
                  <a:pt x="1052" y="14618"/>
                  <a:pt x="950" y="14477"/>
                </a:cubicBezTo>
                <a:cubicBezTo>
                  <a:pt x="769" y="14225"/>
                  <a:pt x="468" y="13649"/>
                  <a:pt x="329" y="13355"/>
                </a:cubicBezTo>
                <a:cubicBezTo>
                  <a:pt x="287" y="13271"/>
                  <a:pt x="211" y="13091"/>
                  <a:pt x="182" y="12995"/>
                </a:cubicBezTo>
                <a:cubicBezTo>
                  <a:pt x="136" y="12842"/>
                  <a:pt x="61" y="12518"/>
                  <a:pt x="54" y="12354"/>
                </a:cubicBezTo>
                <a:cubicBezTo>
                  <a:pt x="51" y="12222"/>
                  <a:pt x="91" y="11952"/>
                  <a:pt x="124" y="11826"/>
                </a:cubicBezTo>
                <a:cubicBezTo>
                  <a:pt x="167" y="11658"/>
                  <a:pt x="395" y="11379"/>
                  <a:pt x="378" y="11205"/>
                </a:cubicBezTo>
                <a:cubicBezTo>
                  <a:pt x="372" y="11139"/>
                  <a:pt x="266" y="11064"/>
                  <a:pt x="241" y="11007"/>
                </a:cubicBezTo>
                <a:cubicBezTo>
                  <a:pt x="203" y="10911"/>
                  <a:pt x="180" y="10698"/>
                  <a:pt x="159" y="10593"/>
                </a:cubicBezTo>
                <a:cubicBezTo>
                  <a:pt x="120" y="10395"/>
                  <a:pt x="15" y="10002"/>
                  <a:pt x="2" y="9799"/>
                </a:cubicBezTo>
                <a:cubicBezTo>
                  <a:pt x="-6" y="9679"/>
                  <a:pt x="16" y="9436"/>
                  <a:pt x="36" y="9319"/>
                </a:cubicBezTo>
                <a:cubicBezTo>
                  <a:pt x="47" y="9253"/>
                  <a:pt x="70" y="9158"/>
                  <a:pt x="95" y="9064"/>
                </a:cubicBezTo>
                <a:cubicBezTo>
                  <a:pt x="121" y="8970"/>
                  <a:pt x="149" y="8876"/>
                  <a:pt x="169" y="8815"/>
                </a:cubicBezTo>
                <a:cubicBezTo>
                  <a:pt x="222" y="8665"/>
                  <a:pt x="346" y="8374"/>
                  <a:pt x="409" y="8230"/>
                </a:cubicBezTo>
                <a:cubicBezTo>
                  <a:pt x="493" y="8037"/>
                  <a:pt x="629" y="7606"/>
                  <a:pt x="763" y="7468"/>
                </a:cubicBezTo>
                <a:cubicBezTo>
                  <a:pt x="808" y="7424"/>
                  <a:pt x="901" y="7413"/>
                  <a:pt x="990" y="7398"/>
                </a:cubicBezTo>
                <a:cubicBezTo>
                  <a:pt x="1079" y="7382"/>
                  <a:pt x="1164" y="7362"/>
                  <a:pt x="1192" y="7299"/>
                </a:cubicBezTo>
                <a:cubicBezTo>
                  <a:pt x="1219" y="7234"/>
                  <a:pt x="1137" y="7088"/>
                  <a:pt x="1135" y="7014"/>
                </a:cubicBezTo>
                <a:cubicBezTo>
                  <a:pt x="1132" y="6875"/>
                  <a:pt x="1179" y="6594"/>
                  <a:pt x="1214" y="6461"/>
                </a:cubicBezTo>
                <a:cubicBezTo>
                  <a:pt x="1294" y="6176"/>
                  <a:pt x="1536" y="5648"/>
                  <a:pt x="1668" y="5396"/>
                </a:cubicBezTo>
                <a:cubicBezTo>
                  <a:pt x="1748" y="5243"/>
                  <a:pt x="1917" y="4937"/>
                  <a:pt x="2031" y="4828"/>
                </a:cubicBezTo>
                <a:cubicBezTo>
                  <a:pt x="2116" y="4747"/>
                  <a:pt x="2330" y="4691"/>
                  <a:pt x="2421" y="4621"/>
                </a:cubicBezTo>
                <a:cubicBezTo>
                  <a:pt x="2443" y="4605"/>
                  <a:pt x="2485" y="4561"/>
                  <a:pt x="2502" y="4536"/>
                </a:cubicBezTo>
                <a:cubicBezTo>
                  <a:pt x="2537" y="4485"/>
                  <a:pt x="2582" y="4357"/>
                  <a:pt x="2614" y="4305"/>
                </a:cubicBezTo>
                <a:cubicBezTo>
                  <a:pt x="2718" y="4138"/>
                  <a:pt x="2966" y="3854"/>
                  <a:pt x="3086" y="3709"/>
                </a:cubicBezTo>
                <a:cubicBezTo>
                  <a:pt x="3207" y="3565"/>
                  <a:pt x="3451" y="3279"/>
                  <a:pt x="3579" y="3147"/>
                </a:cubicBezTo>
                <a:cubicBezTo>
                  <a:pt x="3676" y="3047"/>
                  <a:pt x="3878" y="2859"/>
                  <a:pt x="3981" y="2771"/>
                </a:cubicBezTo>
                <a:cubicBezTo>
                  <a:pt x="4016" y="2738"/>
                  <a:pt x="4069" y="2689"/>
                  <a:pt x="4123" y="2642"/>
                </a:cubicBezTo>
                <a:cubicBezTo>
                  <a:pt x="4178" y="2595"/>
                  <a:pt x="4233" y="2550"/>
                  <a:pt x="4272" y="2526"/>
                </a:cubicBezTo>
                <a:cubicBezTo>
                  <a:pt x="4457" y="2420"/>
                  <a:pt x="4854" y="2287"/>
                  <a:pt x="5053" y="2241"/>
                </a:cubicBezTo>
                <a:cubicBezTo>
                  <a:pt x="5224" y="2203"/>
                  <a:pt x="5583" y="2262"/>
                  <a:pt x="5744" y="2178"/>
                </a:cubicBezTo>
                <a:cubicBezTo>
                  <a:pt x="5800" y="2148"/>
                  <a:pt x="5885" y="2026"/>
                  <a:pt x="5929" y="1972"/>
                </a:cubicBezTo>
                <a:cubicBezTo>
                  <a:pt x="6016" y="1865"/>
                  <a:pt x="6165" y="1614"/>
                  <a:pt x="6265" y="1528"/>
                </a:cubicBezTo>
                <a:cubicBezTo>
                  <a:pt x="6406" y="1404"/>
                  <a:pt x="6731" y="1237"/>
                  <a:pt x="6898" y="1183"/>
                </a:cubicBezTo>
                <a:cubicBezTo>
                  <a:pt x="6956" y="1163"/>
                  <a:pt x="7044" y="1151"/>
                  <a:pt x="7133" y="1143"/>
                </a:cubicBezTo>
                <a:cubicBezTo>
                  <a:pt x="7222" y="1135"/>
                  <a:pt x="7311" y="1130"/>
                  <a:pt x="7370" y="1126"/>
                </a:cubicBezTo>
                <a:cubicBezTo>
                  <a:pt x="7432" y="1120"/>
                  <a:pt x="7484" y="1122"/>
                  <a:pt x="7536" y="1121"/>
                </a:cubicBezTo>
                <a:cubicBezTo>
                  <a:pt x="7587" y="1119"/>
                  <a:pt x="7639" y="1115"/>
                  <a:pt x="7701" y="1094"/>
                </a:cubicBezTo>
                <a:cubicBezTo>
                  <a:pt x="7698" y="1261"/>
                  <a:pt x="7675" y="1606"/>
                  <a:pt x="7528" y="1780"/>
                </a:cubicBezTo>
                <a:cubicBezTo>
                  <a:pt x="7329" y="2014"/>
                  <a:pt x="7284" y="2659"/>
                  <a:pt x="7700" y="3117"/>
                </a:cubicBezTo>
                <a:cubicBezTo>
                  <a:pt x="8114" y="3574"/>
                  <a:pt x="8831" y="3968"/>
                  <a:pt x="8387" y="4452"/>
                </a:cubicBezTo>
                <a:cubicBezTo>
                  <a:pt x="7942" y="4936"/>
                  <a:pt x="8135" y="5466"/>
                  <a:pt x="8301" y="5678"/>
                </a:cubicBezTo>
                <a:cubicBezTo>
                  <a:pt x="8466" y="5889"/>
                  <a:pt x="8435" y="6218"/>
                  <a:pt x="8215" y="6234"/>
                </a:cubicBezTo>
                <a:cubicBezTo>
                  <a:pt x="7995" y="6251"/>
                  <a:pt x="7966" y="6473"/>
                  <a:pt x="8129" y="6680"/>
                </a:cubicBezTo>
                <a:cubicBezTo>
                  <a:pt x="8292" y="6886"/>
                  <a:pt x="8179" y="7262"/>
                  <a:pt x="8043" y="7459"/>
                </a:cubicBezTo>
                <a:cubicBezTo>
                  <a:pt x="7907" y="7657"/>
                  <a:pt x="8062" y="8227"/>
                  <a:pt x="8387" y="8350"/>
                </a:cubicBezTo>
                <a:cubicBezTo>
                  <a:pt x="8712" y="8473"/>
                  <a:pt x="9396" y="8875"/>
                  <a:pt x="8817" y="9241"/>
                </a:cubicBezTo>
                <a:cubicBezTo>
                  <a:pt x="8236" y="9607"/>
                  <a:pt x="8007" y="9682"/>
                  <a:pt x="8043" y="10131"/>
                </a:cubicBezTo>
                <a:cubicBezTo>
                  <a:pt x="8079" y="10581"/>
                  <a:pt x="7827" y="10746"/>
                  <a:pt x="7700" y="10800"/>
                </a:cubicBezTo>
                <a:cubicBezTo>
                  <a:pt x="7572" y="10854"/>
                  <a:pt x="7497" y="11106"/>
                  <a:pt x="7613" y="11469"/>
                </a:cubicBezTo>
                <a:cubicBezTo>
                  <a:pt x="7729" y="11829"/>
                  <a:pt x="7518" y="11859"/>
                  <a:pt x="7528" y="12024"/>
                </a:cubicBezTo>
                <a:cubicBezTo>
                  <a:pt x="7537" y="12192"/>
                  <a:pt x="8005" y="12337"/>
                  <a:pt x="7613" y="12581"/>
                </a:cubicBezTo>
                <a:cubicBezTo>
                  <a:pt x="7223" y="12825"/>
                  <a:pt x="7785" y="12956"/>
                  <a:pt x="7442" y="13583"/>
                </a:cubicBezTo>
                <a:cubicBezTo>
                  <a:pt x="7694" y="13463"/>
                  <a:pt x="7832" y="13283"/>
                  <a:pt x="7785" y="13025"/>
                </a:cubicBezTo>
                <a:cubicBezTo>
                  <a:pt x="7739" y="12770"/>
                  <a:pt x="8032" y="12698"/>
                  <a:pt x="8043" y="12581"/>
                </a:cubicBezTo>
                <a:cubicBezTo>
                  <a:pt x="8087" y="12135"/>
                  <a:pt x="7748" y="11961"/>
                  <a:pt x="7957" y="11691"/>
                </a:cubicBezTo>
                <a:cubicBezTo>
                  <a:pt x="8167" y="11418"/>
                  <a:pt x="7813" y="11261"/>
                  <a:pt x="8129" y="11022"/>
                </a:cubicBezTo>
                <a:cubicBezTo>
                  <a:pt x="8444" y="10784"/>
                  <a:pt x="8416" y="10632"/>
                  <a:pt x="8387" y="10242"/>
                </a:cubicBezTo>
                <a:cubicBezTo>
                  <a:pt x="8357" y="9855"/>
                  <a:pt x="8656" y="9904"/>
                  <a:pt x="8988" y="9686"/>
                </a:cubicBezTo>
                <a:cubicBezTo>
                  <a:pt x="9320" y="9469"/>
                  <a:pt x="9757" y="8644"/>
                  <a:pt x="9923" y="8500"/>
                </a:cubicBezTo>
                <a:cubicBezTo>
                  <a:pt x="10089" y="8356"/>
                  <a:pt x="10325" y="8255"/>
                  <a:pt x="10508" y="8677"/>
                </a:cubicBezTo>
                <a:cubicBezTo>
                  <a:pt x="10691" y="9097"/>
                  <a:pt x="10981" y="9464"/>
                  <a:pt x="11204" y="9229"/>
                </a:cubicBezTo>
                <a:cubicBezTo>
                  <a:pt x="11427" y="8993"/>
                  <a:pt x="11644" y="9231"/>
                  <a:pt x="11815" y="9754"/>
                </a:cubicBezTo>
                <a:cubicBezTo>
                  <a:pt x="11987" y="10278"/>
                  <a:pt x="12949" y="10224"/>
                  <a:pt x="13102" y="9457"/>
                </a:cubicBezTo>
                <a:cubicBezTo>
                  <a:pt x="13219" y="8872"/>
                  <a:pt x="13631" y="9211"/>
                  <a:pt x="13624" y="9499"/>
                </a:cubicBezTo>
                <a:cubicBezTo>
                  <a:pt x="13618" y="9787"/>
                  <a:pt x="13839" y="10497"/>
                  <a:pt x="14197" y="10242"/>
                </a:cubicBezTo>
                <a:cubicBezTo>
                  <a:pt x="14554" y="9988"/>
                  <a:pt x="14671" y="9694"/>
                  <a:pt x="14841" y="10092"/>
                </a:cubicBezTo>
                <a:cubicBezTo>
                  <a:pt x="14904" y="10169"/>
                  <a:pt x="15035" y="10426"/>
                  <a:pt x="15162" y="10659"/>
                </a:cubicBezTo>
                <a:cubicBezTo>
                  <a:pt x="15288" y="10892"/>
                  <a:pt x="15411" y="11100"/>
                  <a:pt x="15458" y="11079"/>
                </a:cubicBezTo>
                <a:cubicBezTo>
                  <a:pt x="15235" y="11181"/>
                  <a:pt x="15210" y="9787"/>
                  <a:pt x="15041" y="9467"/>
                </a:cubicBezTo>
                <a:cubicBezTo>
                  <a:pt x="14872" y="9148"/>
                  <a:pt x="14514" y="9519"/>
                  <a:pt x="14294" y="9700"/>
                </a:cubicBezTo>
                <a:cubicBezTo>
                  <a:pt x="14073" y="9881"/>
                  <a:pt x="13939" y="9807"/>
                  <a:pt x="13850" y="9223"/>
                </a:cubicBezTo>
                <a:cubicBezTo>
                  <a:pt x="13761" y="8641"/>
                  <a:pt x="12942" y="8545"/>
                  <a:pt x="12910" y="9055"/>
                </a:cubicBezTo>
                <a:cubicBezTo>
                  <a:pt x="12877" y="9565"/>
                  <a:pt x="12267" y="9887"/>
                  <a:pt x="12041" y="9479"/>
                </a:cubicBezTo>
                <a:cubicBezTo>
                  <a:pt x="11815" y="9073"/>
                  <a:pt x="11668" y="8650"/>
                  <a:pt x="11384" y="8710"/>
                </a:cubicBezTo>
                <a:cubicBezTo>
                  <a:pt x="11100" y="8770"/>
                  <a:pt x="11107" y="9032"/>
                  <a:pt x="10734" y="8401"/>
                </a:cubicBezTo>
                <a:cubicBezTo>
                  <a:pt x="10361" y="7770"/>
                  <a:pt x="10137" y="7811"/>
                  <a:pt x="9814" y="8125"/>
                </a:cubicBezTo>
                <a:cubicBezTo>
                  <a:pt x="9491" y="8438"/>
                  <a:pt x="9332" y="8795"/>
                  <a:pt x="9332" y="8795"/>
                </a:cubicBezTo>
                <a:cubicBezTo>
                  <a:pt x="9332" y="8795"/>
                  <a:pt x="9362" y="8488"/>
                  <a:pt x="8988" y="8239"/>
                </a:cubicBezTo>
                <a:cubicBezTo>
                  <a:pt x="8614" y="7989"/>
                  <a:pt x="8357" y="7905"/>
                  <a:pt x="8559" y="7459"/>
                </a:cubicBezTo>
                <a:cubicBezTo>
                  <a:pt x="8761" y="7013"/>
                  <a:pt x="8707" y="6755"/>
                  <a:pt x="8645" y="6569"/>
                </a:cubicBezTo>
                <a:cubicBezTo>
                  <a:pt x="8582" y="6380"/>
                  <a:pt x="8677" y="6383"/>
                  <a:pt x="8817" y="6234"/>
                </a:cubicBezTo>
                <a:cubicBezTo>
                  <a:pt x="8956" y="6086"/>
                  <a:pt x="8883" y="5905"/>
                  <a:pt x="8730" y="5567"/>
                </a:cubicBezTo>
                <a:cubicBezTo>
                  <a:pt x="8577" y="5228"/>
                  <a:pt x="8563" y="4993"/>
                  <a:pt x="8817" y="4675"/>
                </a:cubicBezTo>
                <a:cubicBezTo>
                  <a:pt x="9069" y="4358"/>
                  <a:pt x="9497" y="3882"/>
                  <a:pt x="9246" y="3450"/>
                </a:cubicBezTo>
                <a:cubicBezTo>
                  <a:pt x="8995" y="3018"/>
                  <a:pt x="7971" y="2421"/>
                  <a:pt x="8215" y="2003"/>
                </a:cubicBezTo>
                <a:cubicBezTo>
                  <a:pt x="8429" y="1636"/>
                  <a:pt x="8546" y="1138"/>
                  <a:pt x="8501" y="798"/>
                </a:cubicBezTo>
                <a:cubicBezTo>
                  <a:pt x="8551" y="760"/>
                  <a:pt x="8598" y="727"/>
                  <a:pt x="8635" y="709"/>
                </a:cubicBezTo>
                <a:cubicBezTo>
                  <a:pt x="8725" y="666"/>
                  <a:pt x="8911" y="618"/>
                  <a:pt x="9003" y="588"/>
                </a:cubicBezTo>
                <a:cubicBezTo>
                  <a:pt x="9163" y="534"/>
                  <a:pt x="9137" y="532"/>
                  <a:pt x="9298" y="487"/>
                </a:cubicBezTo>
                <a:cubicBezTo>
                  <a:pt x="9442" y="448"/>
                  <a:pt x="9733" y="395"/>
                  <a:pt x="9878" y="364"/>
                </a:cubicBezTo>
                <a:cubicBezTo>
                  <a:pt x="10026" y="333"/>
                  <a:pt x="10322" y="259"/>
                  <a:pt x="10472" y="237"/>
                </a:cubicBezTo>
                <a:cubicBezTo>
                  <a:pt x="10533" y="228"/>
                  <a:pt x="10625" y="218"/>
                  <a:pt x="10716" y="210"/>
                </a:cubicBezTo>
                <a:cubicBezTo>
                  <a:pt x="10808" y="201"/>
                  <a:pt x="10900" y="195"/>
                  <a:pt x="10962" y="193"/>
                </a:cubicBezTo>
                <a:cubicBezTo>
                  <a:pt x="11110" y="187"/>
                  <a:pt x="11411" y="180"/>
                  <a:pt x="11560" y="199"/>
                </a:cubicBezTo>
                <a:cubicBezTo>
                  <a:pt x="11696" y="216"/>
                  <a:pt x="11962" y="346"/>
                  <a:pt x="12098" y="325"/>
                </a:cubicBezTo>
                <a:cubicBezTo>
                  <a:pt x="12160" y="315"/>
                  <a:pt x="12269" y="215"/>
                  <a:pt x="12328" y="190"/>
                </a:cubicBezTo>
                <a:cubicBezTo>
                  <a:pt x="12501" y="119"/>
                  <a:pt x="12859" y="23"/>
                  <a:pt x="13039" y="4"/>
                </a:cubicBezTo>
                <a:cubicBezTo>
                  <a:pt x="13155" y="-8"/>
                  <a:pt x="13389" y="9"/>
                  <a:pt x="13504" y="25"/>
                </a:cubicBezTo>
                <a:cubicBezTo>
                  <a:pt x="13688" y="55"/>
                  <a:pt x="14056" y="131"/>
                  <a:pt x="14229" y="217"/>
                </a:cubicBezTo>
                <a:cubicBezTo>
                  <a:pt x="14430" y="318"/>
                  <a:pt x="14781" y="663"/>
                  <a:pt x="14979" y="769"/>
                </a:cubicBezTo>
                <a:cubicBezTo>
                  <a:pt x="15063" y="811"/>
                  <a:pt x="15242" y="853"/>
                  <a:pt x="15328" y="886"/>
                </a:cubicBezTo>
                <a:cubicBezTo>
                  <a:pt x="15493" y="949"/>
                  <a:pt x="15818" y="1094"/>
                  <a:pt x="15976" y="1180"/>
                </a:cubicBezTo>
                <a:cubicBezTo>
                  <a:pt x="16090" y="1242"/>
                  <a:pt x="16311" y="1384"/>
                  <a:pt x="16417" y="1465"/>
                </a:cubicBezTo>
                <a:cubicBezTo>
                  <a:pt x="16655" y="1645"/>
                  <a:pt x="17091" y="2088"/>
                  <a:pt x="17326" y="2274"/>
                </a:cubicBezTo>
                <a:cubicBezTo>
                  <a:pt x="17449" y="2373"/>
                  <a:pt x="17708" y="2541"/>
                  <a:pt x="17834" y="2634"/>
                </a:cubicBezTo>
                <a:cubicBezTo>
                  <a:pt x="17985" y="2746"/>
                  <a:pt x="18303" y="2948"/>
                  <a:pt x="18432" y="3099"/>
                </a:cubicBezTo>
                <a:cubicBezTo>
                  <a:pt x="18570" y="3260"/>
                  <a:pt x="18460" y="3078"/>
                  <a:pt x="18609" y="3339"/>
                </a:cubicBezTo>
                <a:cubicBezTo>
                  <a:pt x="18522" y="3495"/>
                  <a:pt x="18478" y="4242"/>
                  <a:pt x="18438" y="4564"/>
                </a:cubicBezTo>
                <a:cubicBezTo>
                  <a:pt x="18375" y="5066"/>
                  <a:pt x="18452" y="5364"/>
                  <a:pt x="18266" y="5567"/>
                </a:cubicBezTo>
                <a:cubicBezTo>
                  <a:pt x="18081" y="5769"/>
                  <a:pt x="17876" y="5979"/>
                  <a:pt x="17922" y="6680"/>
                </a:cubicBezTo>
                <a:cubicBezTo>
                  <a:pt x="17969" y="7378"/>
                  <a:pt x="17792" y="7822"/>
                  <a:pt x="17579" y="8016"/>
                </a:cubicBezTo>
                <a:cubicBezTo>
                  <a:pt x="17365" y="8209"/>
                  <a:pt x="17167" y="8740"/>
                  <a:pt x="17235" y="9241"/>
                </a:cubicBezTo>
                <a:cubicBezTo>
                  <a:pt x="17303" y="9742"/>
                  <a:pt x="17352" y="9945"/>
                  <a:pt x="17235" y="10242"/>
                </a:cubicBezTo>
                <a:cubicBezTo>
                  <a:pt x="17118" y="10539"/>
                  <a:pt x="17436" y="11469"/>
                  <a:pt x="17407" y="11022"/>
                </a:cubicBezTo>
                <a:cubicBezTo>
                  <a:pt x="17378" y="10578"/>
                  <a:pt x="17811" y="9499"/>
                  <a:pt x="17579" y="10131"/>
                </a:cubicBezTo>
                <a:cubicBezTo>
                  <a:pt x="17709" y="9775"/>
                  <a:pt x="17645" y="9506"/>
                  <a:pt x="17579" y="9130"/>
                </a:cubicBezTo>
                <a:cubicBezTo>
                  <a:pt x="17513" y="8752"/>
                  <a:pt x="17717" y="8713"/>
                  <a:pt x="17922" y="8350"/>
                </a:cubicBezTo>
                <a:cubicBezTo>
                  <a:pt x="18128" y="7986"/>
                  <a:pt x="18489" y="7795"/>
                  <a:pt x="18438" y="7236"/>
                </a:cubicBezTo>
                <a:cubicBezTo>
                  <a:pt x="18386" y="6677"/>
                  <a:pt x="18487" y="6414"/>
                  <a:pt x="18781" y="6234"/>
                </a:cubicBezTo>
                <a:cubicBezTo>
                  <a:pt x="19076" y="6054"/>
                  <a:pt x="18880" y="6005"/>
                  <a:pt x="18867" y="5455"/>
                </a:cubicBezTo>
                <a:cubicBezTo>
                  <a:pt x="18857" y="4988"/>
                  <a:pt x="18891" y="4206"/>
                  <a:pt x="19037" y="3846"/>
                </a:cubicBezTo>
                <a:cubicBezTo>
                  <a:pt x="19138" y="3885"/>
                  <a:pt x="19350" y="4245"/>
                  <a:pt x="19416" y="4287"/>
                </a:cubicBezTo>
                <a:cubicBezTo>
                  <a:pt x="19521" y="4353"/>
                  <a:pt x="19723" y="4519"/>
                  <a:pt x="19807" y="4626"/>
                </a:cubicBezTo>
                <a:cubicBezTo>
                  <a:pt x="19879" y="4718"/>
                  <a:pt x="19988" y="4943"/>
                  <a:pt x="20036" y="5057"/>
                </a:cubicBezTo>
                <a:cubicBezTo>
                  <a:pt x="20095" y="5194"/>
                  <a:pt x="20189" y="5480"/>
                  <a:pt x="20225" y="5629"/>
                </a:cubicBezTo>
                <a:cubicBezTo>
                  <a:pt x="20274" y="5828"/>
                  <a:pt x="20255" y="6290"/>
                  <a:pt x="20357" y="6452"/>
                </a:cubicBezTo>
                <a:cubicBezTo>
                  <a:pt x="20401" y="6521"/>
                  <a:pt x="20553" y="6539"/>
                  <a:pt x="20605" y="6596"/>
                </a:cubicBezTo>
                <a:cubicBezTo>
                  <a:pt x="20695" y="6695"/>
                  <a:pt x="20808" y="6971"/>
                  <a:pt x="20864" y="7106"/>
                </a:cubicBezTo>
                <a:cubicBezTo>
                  <a:pt x="20887" y="7157"/>
                  <a:pt x="20916" y="7239"/>
                  <a:pt x="20944" y="7321"/>
                </a:cubicBezTo>
                <a:cubicBezTo>
                  <a:pt x="20971" y="7404"/>
                  <a:pt x="20997" y="7487"/>
                  <a:pt x="21012" y="7543"/>
                </a:cubicBezTo>
                <a:cubicBezTo>
                  <a:pt x="21043" y="7660"/>
                  <a:pt x="21092" y="7900"/>
                  <a:pt x="21106" y="8022"/>
                </a:cubicBezTo>
                <a:cubicBezTo>
                  <a:pt x="21130" y="8220"/>
                  <a:pt x="21071" y="8638"/>
                  <a:pt x="21136" y="8818"/>
                </a:cubicBezTo>
                <a:cubicBezTo>
                  <a:pt x="21161" y="8887"/>
                  <a:pt x="21276" y="8962"/>
                  <a:pt x="21305" y="9025"/>
                </a:cubicBezTo>
                <a:cubicBezTo>
                  <a:pt x="21326" y="9073"/>
                  <a:pt x="21342" y="9152"/>
                  <a:pt x="21355" y="9232"/>
                </a:cubicBezTo>
                <a:cubicBezTo>
                  <a:pt x="21368" y="9313"/>
                  <a:pt x="21379" y="9394"/>
                  <a:pt x="21389" y="9448"/>
                </a:cubicBezTo>
                <a:cubicBezTo>
                  <a:pt x="21405" y="9532"/>
                  <a:pt x="21432" y="9658"/>
                  <a:pt x="21458" y="9785"/>
                </a:cubicBezTo>
                <a:cubicBezTo>
                  <a:pt x="21484" y="9912"/>
                  <a:pt x="21509" y="10039"/>
                  <a:pt x="21522" y="10125"/>
                </a:cubicBezTo>
                <a:cubicBezTo>
                  <a:pt x="21543" y="10254"/>
                  <a:pt x="21594" y="10518"/>
                  <a:pt x="21582" y="10650"/>
                </a:cubicBezTo>
                <a:close/>
              </a:path>
            </a:pathLst>
          </a:custGeom>
          <a:solidFill>
            <a:schemeClr val="bg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7" name="Shape 29911">
            <a:extLst>
              <a:ext uri="{FF2B5EF4-FFF2-40B4-BE49-F238E27FC236}">
                <a16:creationId xmlns:a16="http://schemas.microsoft.com/office/drawing/2014/main" id="{B28A4D51-BFC3-0847-874D-FCD7E4E5885D}"/>
              </a:ext>
            </a:extLst>
          </p:cNvPr>
          <p:cNvSpPr/>
          <p:nvPr/>
        </p:nvSpPr>
        <p:spPr>
          <a:xfrm>
            <a:off x="12724381" y="3178204"/>
            <a:ext cx="3521828" cy="4458827"/>
          </a:xfrm>
          <a:custGeom>
            <a:avLst/>
            <a:gdLst/>
            <a:ahLst/>
            <a:cxnLst>
              <a:cxn ang="0">
                <a:pos x="wd2" y="hd2"/>
              </a:cxn>
              <a:cxn ang="5400000">
                <a:pos x="wd2" y="hd2"/>
              </a:cxn>
              <a:cxn ang="10800000">
                <a:pos x="wd2" y="hd2"/>
              </a:cxn>
              <a:cxn ang="16200000">
                <a:pos x="wd2" y="hd2"/>
              </a:cxn>
            </a:cxnLst>
            <a:rect l="0" t="0" r="r" b="b"/>
            <a:pathLst>
              <a:path w="21432" h="21116" extrusionOk="0">
                <a:moveTo>
                  <a:pt x="1988" y="8601"/>
                </a:moveTo>
                <a:cubicBezTo>
                  <a:pt x="1988" y="8601"/>
                  <a:pt x="2362" y="8118"/>
                  <a:pt x="1988" y="7586"/>
                </a:cubicBezTo>
                <a:cubicBezTo>
                  <a:pt x="1615" y="7054"/>
                  <a:pt x="1864" y="5073"/>
                  <a:pt x="2736" y="3720"/>
                </a:cubicBezTo>
                <a:cubicBezTo>
                  <a:pt x="3608" y="2367"/>
                  <a:pt x="4355" y="1352"/>
                  <a:pt x="9026" y="434"/>
                </a:cubicBezTo>
                <a:cubicBezTo>
                  <a:pt x="13697" y="-484"/>
                  <a:pt x="16126" y="96"/>
                  <a:pt x="18368" y="1787"/>
                </a:cubicBezTo>
                <a:cubicBezTo>
                  <a:pt x="20610" y="3478"/>
                  <a:pt x="21357" y="5895"/>
                  <a:pt x="20672" y="8311"/>
                </a:cubicBezTo>
                <a:cubicBezTo>
                  <a:pt x="19987" y="10727"/>
                  <a:pt x="17558" y="11065"/>
                  <a:pt x="17745" y="13530"/>
                </a:cubicBezTo>
                <a:cubicBezTo>
                  <a:pt x="17932" y="15994"/>
                  <a:pt x="21432" y="21116"/>
                  <a:pt x="21432" y="21116"/>
                </a:cubicBezTo>
                <a:lnTo>
                  <a:pt x="9088" y="21116"/>
                </a:lnTo>
                <a:cubicBezTo>
                  <a:pt x="9088" y="21116"/>
                  <a:pt x="9618" y="19642"/>
                  <a:pt x="8964" y="18265"/>
                </a:cubicBezTo>
                <a:cubicBezTo>
                  <a:pt x="8964" y="18265"/>
                  <a:pt x="7959" y="16507"/>
                  <a:pt x="7189" y="16544"/>
                </a:cubicBezTo>
                <a:cubicBezTo>
                  <a:pt x="6418" y="16580"/>
                  <a:pt x="4083" y="16779"/>
                  <a:pt x="3452" y="16707"/>
                </a:cubicBezTo>
                <a:cubicBezTo>
                  <a:pt x="2821" y="16634"/>
                  <a:pt x="2214" y="16471"/>
                  <a:pt x="2261" y="15619"/>
                </a:cubicBezTo>
                <a:cubicBezTo>
                  <a:pt x="2308" y="14768"/>
                  <a:pt x="2238" y="14623"/>
                  <a:pt x="1887" y="14442"/>
                </a:cubicBezTo>
                <a:cubicBezTo>
                  <a:pt x="1537" y="14260"/>
                  <a:pt x="1397" y="13916"/>
                  <a:pt x="1677" y="13735"/>
                </a:cubicBezTo>
                <a:cubicBezTo>
                  <a:pt x="1957" y="13554"/>
                  <a:pt x="1957" y="13554"/>
                  <a:pt x="1957" y="13554"/>
                </a:cubicBezTo>
                <a:cubicBezTo>
                  <a:pt x="1957" y="13554"/>
                  <a:pt x="1747" y="13445"/>
                  <a:pt x="1420" y="13282"/>
                </a:cubicBezTo>
                <a:cubicBezTo>
                  <a:pt x="1093" y="13119"/>
                  <a:pt x="1163" y="12883"/>
                  <a:pt x="1257" y="12702"/>
                </a:cubicBezTo>
                <a:cubicBezTo>
                  <a:pt x="1350" y="12521"/>
                  <a:pt x="1537" y="12104"/>
                  <a:pt x="1327" y="12031"/>
                </a:cubicBezTo>
                <a:cubicBezTo>
                  <a:pt x="1117" y="11959"/>
                  <a:pt x="743" y="11778"/>
                  <a:pt x="416" y="11633"/>
                </a:cubicBezTo>
                <a:cubicBezTo>
                  <a:pt x="89" y="11488"/>
                  <a:pt x="-168" y="11234"/>
                  <a:pt x="136" y="10817"/>
                </a:cubicBezTo>
                <a:cubicBezTo>
                  <a:pt x="439" y="10401"/>
                  <a:pt x="1988" y="8601"/>
                  <a:pt x="1988" y="8601"/>
                </a:cubicBezTo>
                <a:close/>
              </a:path>
            </a:pathLst>
          </a:custGeom>
          <a:solidFill>
            <a:schemeClr val="accent5"/>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8" name="Shape 29912">
            <a:extLst>
              <a:ext uri="{FF2B5EF4-FFF2-40B4-BE49-F238E27FC236}">
                <a16:creationId xmlns:a16="http://schemas.microsoft.com/office/drawing/2014/main" id="{F2588EE5-C479-5A49-958C-9480FE94C974}"/>
              </a:ext>
            </a:extLst>
          </p:cNvPr>
          <p:cNvSpPr/>
          <p:nvPr/>
        </p:nvSpPr>
        <p:spPr>
          <a:xfrm>
            <a:off x="13494735" y="3479514"/>
            <a:ext cx="2340164" cy="1790329"/>
          </a:xfrm>
          <a:custGeom>
            <a:avLst/>
            <a:gdLst/>
            <a:ahLst/>
            <a:cxnLst>
              <a:cxn ang="0">
                <a:pos x="wd2" y="hd2"/>
              </a:cxn>
              <a:cxn ang="5400000">
                <a:pos x="wd2" y="hd2"/>
              </a:cxn>
              <a:cxn ang="10800000">
                <a:pos x="wd2" y="hd2"/>
              </a:cxn>
              <a:cxn ang="16200000">
                <a:pos x="wd2" y="hd2"/>
              </a:cxn>
            </a:cxnLst>
            <a:rect l="0" t="0" r="r" b="b"/>
            <a:pathLst>
              <a:path w="21584" h="21533" extrusionOk="0">
                <a:moveTo>
                  <a:pt x="21582" y="10650"/>
                </a:moveTo>
                <a:cubicBezTo>
                  <a:pt x="21558" y="10914"/>
                  <a:pt x="21292" y="11373"/>
                  <a:pt x="21278" y="11640"/>
                </a:cubicBezTo>
                <a:cubicBezTo>
                  <a:pt x="21274" y="11748"/>
                  <a:pt x="21369" y="11952"/>
                  <a:pt x="21362" y="12060"/>
                </a:cubicBezTo>
                <a:cubicBezTo>
                  <a:pt x="21352" y="12219"/>
                  <a:pt x="21247" y="12524"/>
                  <a:pt x="21169" y="12650"/>
                </a:cubicBezTo>
                <a:cubicBezTo>
                  <a:pt x="21104" y="12755"/>
                  <a:pt x="20911" y="12836"/>
                  <a:pt x="20784" y="12935"/>
                </a:cubicBezTo>
                <a:cubicBezTo>
                  <a:pt x="20615" y="12965"/>
                  <a:pt x="20346" y="13029"/>
                  <a:pt x="20242" y="13139"/>
                </a:cubicBezTo>
                <a:cubicBezTo>
                  <a:pt x="19898" y="13500"/>
                  <a:pt x="19751" y="13024"/>
                  <a:pt x="19383" y="12803"/>
                </a:cubicBezTo>
                <a:cubicBezTo>
                  <a:pt x="19015" y="12583"/>
                  <a:pt x="18527" y="12639"/>
                  <a:pt x="18352" y="13139"/>
                </a:cubicBezTo>
                <a:cubicBezTo>
                  <a:pt x="18178" y="13637"/>
                  <a:pt x="18333" y="14165"/>
                  <a:pt x="17837" y="14252"/>
                </a:cubicBezTo>
                <a:cubicBezTo>
                  <a:pt x="17340" y="14339"/>
                  <a:pt x="16985" y="14321"/>
                  <a:pt x="16805" y="14807"/>
                </a:cubicBezTo>
                <a:cubicBezTo>
                  <a:pt x="16702" y="15252"/>
                  <a:pt x="16488" y="15614"/>
                  <a:pt x="16299" y="15865"/>
                </a:cubicBezTo>
                <a:cubicBezTo>
                  <a:pt x="16110" y="16116"/>
                  <a:pt x="15946" y="16255"/>
                  <a:pt x="15946" y="16255"/>
                </a:cubicBezTo>
                <a:cubicBezTo>
                  <a:pt x="15946" y="16255"/>
                  <a:pt x="16851" y="16054"/>
                  <a:pt x="17063" y="15253"/>
                </a:cubicBezTo>
                <a:cubicBezTo>
                  <a:pt x="17230" y="14627"/>
                  <a:pt x="17569" y="14925"/>
                  <a:pt x="17922" y="14807"/>
                </a:cubicBezTo>
                <a:cubicBezTo>
                  <a:pt x="18275" y="14688"/>
                  <a:pt x="18451" y="14534"/>
                  <a:pt x="18524" y="14030"/>
                </a:cubicBezTo>
                <a:cubicBezTo>
                  <a:pt x="18597" y="13523"/>
                  <a:pt x="18732" y="13301"/>
                  <a:pt x="19125" y="13361"/>
                </a:cubicBezTo>
                <a:cubicBezTo>
                  <a:pt x="19360" y="13397"/>
                  <a:pt x="19576" y="13672"/>
                  <a:pt x="19813" y="13916"/>
                </a:cubicBezTo>
                <a:cubicBezTo>
                  <a:pt x="20050" y="14161"/>
                  <a:pt x="20431" y="13481"/>
                  <a:pt x="20757" y="13694"/>
                </a:cubicBezTo>
                <a:cubicBezTo>
                  <a:pt x="20770" y="13703"/>
                  <a:pt x="20782" y="13710"/>
                  <a:pt x="20794" y="13715"/>
                </a:cubicBezTo>
                <a:cubicBezTo>
                  <a:pt x="20804" y="13720"/>
                  <a:pt x="20815" y="13724"/>
                  <a:pt x="20826" y="13727"/>
                </a:cubicBezTo>
                <a:cubicBezTo>
                  <a:pt x="20928" y="13880"/>
                  <a:pt x="21150" y="13954"/>
                  <a:pt x="21207" y="14078"/>
                </a:cubicBezTo>
                <a:cubicBezTo>
                  <a:pt x="21296" y="14272"/>
                  <a:pt x="21341" y="14477"/>
                  <a:pt x="21378" y="14699"/>
                </a:cubicBezTo>
                <a:cubicBezTo>
                  <a:pt x="21428" y="14993"/>
                  <a:pt x="21458" y="15607"/>
                  <a:pt x="21429" y="15910"/>
                </a:cubicBezTo>
                <a:cubicBezTo>
                  <a:pt x="21399" y="16231"/>
                  <a:pt x="21258" y="16867"/>
                  <a:pt x="21131" y="17149"/>
                </a:cubicBezTo>
                <a:cubicBezTo>
                  <a:pt x="20986" y="17473"/>
                  <a:pt x="20554" y="17987"/>
                  <a:pt x="20344" y="18246"/>
                </a:cubicBezTo>
                <a:cubicBezTo>
                  <a:pt x="20113" y="18531"/>
                  <a:pt x="19638" y="19078"/>
                  <a:pt x="19365" y="19293"/>
                </a:cubicBezTo>
                <a:cubicBezTo>
                  <a:pt x="18984" y="19593"/>
                  <a:pt x="18559" y="19779"/>
                  <a:pt x="18143" y="19986"/>
                </a:cubicBezTo>
                <a:cubicBezTo>
                  <a:pt x="16809" y="20649"/>
                  <a:pt x="15509" y="21592"/>
                  <a:pt x="14075" y="21530"/>
                </a:cubicBezTo>
                <a:cubicBezTo>
                  <a:pt x="13605" y="21510"/>
                  <a:pt x="13141" y="21378"/>
                  <a:pt x="12707" y="21140"/>
                </a:cubicBezTo>
                <a:cubicBezTo>
                  <a:pt x="12691" y="21116"/>
                  <a:pt x="12658" y="21094"/>
                  <a:pt x="12624" y="21073"/>
                </a:cubicBezTo>
                <a:cubicBezTo>
                  <a:pt x="12590" y="21053"/>
                  <a:pt x="12555" y="21035"/>
                  <a:pt x="12533" y="21020"/>
                </a:cubicBezTo>
                <a:cubicBezTo>
                  <a:pt x="12411" y="20942"/>
                  <a:pt x="12156" y="20813"/>
                  <a:pt x="12042" y="20714"/>
                </a:cubicBezTo>
                <a:cubicBezTo>
                  <a:pt x="11934" y="20621"/>
                  <a:pt x="11746" y="20384"/>
                  <a:pt x="11651" y="20268"/>
                </a:cubicBezTo>
                <a:cubicBezTo>
                  <a:pt x="11486" y="20066"/>
                  <a:pt x="11146" y="19674"/>
                  <a:pt x="11010" y="19437"/>
                </a:cubicBezTo>
                <a:cubicBezTo>
                  <a:pt x="10853" y="19161"/>
                  <a:pt x="10838" y="18606"/>
                  <a:pt x="10602" y="18456"/>
                </a:cubicBezTo>
                <a:cubicBezTo>
                  <a:pt x="10592" y="18450"/>
                  <a:pt x="10557" y="18419"/>
                  <a:pt x="10520" y="18391"/>
                </a:cubicBezTo>
                <a:cubicBezTo>
                  <a:pt x="10483" y="18363"/>
                  <a:pt x="10444" y="18338"/>
                  <a:pt x="10425" y="18342"/>
                </a:cubicBezTo>
                <a:cubicBezTo>
                  <a:pt x="10434" y="18252"/>
                  <a:pt x="10699" y="18147"/>
                  <a:pt x="10706" y="18036"/>
                </a:cubicBezTo>
                <a:cubicBezTo>
                  <a:pt x="10736" y="17572"/>
                  <a:pt x="10715" y="18139"/>
                  <a:pt x="10964" y="17703"/>
                </a:cubicBezTo>
                <a:cubicBezTo>
                  <a:pt x="11213" y="17269"/>
                  <a:pt x="11354" y="17372"/>
                  <a:pt x="11565" y="17593"/>
                </a:cubicBezTo>
                <a:cubicBezTo>
                  <a:pt x="11775" y="17813"/>
                  <a:pt x="12045" y="17609"/>
                  <a:pt x="12338" y="17368"/>
                </a:cubicBezTo>
                <a:cubicBezTo>
                  <a:pt x="12632" y="17126"/>
                  <a:pt x="12882" y="17612"/>
                  <a:pt x="13284" y="17482"/>
                </a:cubicBezTo>
                <a:cubicBezTo>
                  <a:pt x="13685" y="17351"/>
                  <a:pt x="13941" y="16957"/>
                  <a:pt x="13713" y="17035"/>
                </a:cubicBezTo>
                <a:cubicBezTo>
                  <a:pt x="13485" y="17113"/>
                  <a:pt x="13326" y="17149"/>
                  <a:pt x="12940" y="17035"/>
                </a:cubicBezTo>
                <a:cubicBezTo>
                  <a:pt x="12554" y="16921"/>
                  <a:pt x="12364" y="16734"/>
                  <a:pt x="12167" y="17035"/>
                </a:cubicBezTo>
                <a:cubicBezTo>
                  <a:pt x="11968" y="17337"/>
                  <a:pt x="11626" y="17275"/>
                  <a:pt x="11479" y="17035"/>
                </a:cubicBezTo>
                <a:cubicBezTo>
                  <a:pt x="11333" y="16795"/>
                  <a:pt x="11109" y="16591"/>
                  <a:pt x="10878" y="17035"/>
                </a:cubicBezTo>
                <a:cubicBezTo>
                  <a:pt x="10647" y="17479"/>
                  <a:pt x="10432" y="17182"/>
                  <a:pt x="10191" y="17482"/>
                </a:cubicBezTo>
                <a:cubicBezTo>
                  <a:pt x="10019" y="17695"/>
                  <a:pt x="9962" y="18108"/>
                  <a:pt x="9994" y="18333"/>
                </a:cubicBezTo>
                <a:cubicBezTo>
                  <a:pt x="9861" y="18399"/>
                  <a:pt x="9592" y="18540"/>
                  <a:pt x="9476" y="18579"/>
                </a:cubicBezTo>
                <a:cubicBezTo>
                  <a:pt x="9316" y="18633"/>
                  <a:pt x="9160" y="18726"/>
                  <a:pt x="8995" y="18717"/>
                </a:cubicBezTo>
                <a:cubicBezTo>
                  <a:pt x="8938" y="18713"/>
                  <a:pt x="8854" y="18683"/>
                  <a:pt x="8771" y="18649"/>
                </a:cubicBezTo>
                <a:cubicBezTo>
                  <a:pt x="8689" y="18616"/>
                  <a:pt x="8606" y="18579"/>
                  <a:pt x="8550" y="18561"/>
                </a:cubicBezTo>
                <a:cubicBezTo>
                  <a:pt x="8323" y="18492"/>
                  <a:pt x="7857" y="18438"/>
                  <a:pt x="7641" y="18324"/>
                </a:cubicBezTo>
                <a:cubicBezTo>
                  <a:pt x="7492" y="18246"/>
                  <a:pt x="7222" y="18004"/>
                  <a:pt x="7098" y="17871"/>
                </a:cubicBezTo>
                <a:cubicBezTo>
                  <a:pt x="7003" y="17770"/>
                  <a:pt x="6826" y="17542"/>
                  <a:pt x="6758" y="17407"/>
                </a:cubicBezTo>
                <a:cubicBezTo>
                  <a:pt x="6704" y="17305"/>
                  <a:pt x="6628" y="17071"/>
                  <a:pt x="6599" y="16951"/>
                </a:cubicBezTo>
                <a:cubicBezTo>
                  <a:pt x="6549" y="16741"/>
                  <a:pt x="6620" y="16211"/>
                  <a:pt x="6480" y="16084"/>
                </a:cubicBezTo>
                <a:cubicBezTo>
                  <a:pt x="6438" y="16046"/>
                  <a:pt x="6329" y="16120"/>
                  <a:pt x="6278" y="16132"/>
                </a:cubicBezTo>
                <a:cubicBezTo>
                  <a:pt x="5941" y="16215"/>
                  <a:pt x="5273" y="16444"/>
                  <a:pt x="4931" y="16498"/>
                </a:cubicBezTo>
                <a:cubicBezTo>
                  <a:pt x="4763" y="16525"/>
                  <a:pt x="4426" y="16558"/>
                  <a:pt x="4259" y="16537"/>
                </a:cubicBezTo>
                <a:cubicBezTo>
                  <a:pt x="3955" y="16492"/>
                  <a:pt x="3364" y="16269"/>
                  <a:pt x="3077" y="16135"/>
                </a:cubicBezTo>
                <a:cubicBezTo>
                  <a:pt x="2871" y="16038"/>
                  <a:pt x="2479" y="15781"/>
                  <a:pt x="2285" y="15646"/>
                </a:cubicBezTo>
                <a:cubicBezTo>
                  <a:pt x="2060" y="15490"/>
                  <a:pt x="1613" y="15163"/>
                  <a:pt x="1404" y="14972"/>
                </a:cubicBezTo>
                <a:cubicBezTo>
                  <a:pt x="1283" y="14860"/>
                  <a:pt x="1052" y="14618"/>
                  <a:pt x="950" y="14477"/>
                </a:cubicBezTo>
                <a:cubicBezTo>
                  <a:pt x="769" y="14225"/>
                  <a:pt x="468" y="13649"/>
                  <a:pt x="329" y="13355"/>
                </a:cubicBezTo>
                <a:cubicBezTo>
                  <a:pt x="287" y="13271"/>
                  <a:pt x="211" y="13091"/>
                  <a:pt x="182" y="12995"/>
                </a:cubicBezTo>
                <a:cubicBezTo>
                  <a:pt x="136" y="12842"/>
                  <a:pt x="61" y="12518"/>
                  <a:pt x="54" y="12354"/>
                </a:cubicBezTo>
                <a:cubicBezTo>
                  <a:pt x="51" y="12222"/>
                  <a:pt x="91" y="11952"/>
                  <a:pt x="124" y="11826"/>
                </a:cubicBezTo>
                <a:cubicBezTo>
                  <a:pt x="167" y="11658"/>
                  <a:pt x="395" y="11379"/>
                  <a:pt x="378" y="11205"/>
                </a:cubicBezTo>
                <a:cubicBezTo>
                  <a:pt x="372" y="11139"/>
                  <a:pt x="266" y="11064"/>
                  <a:pt x="241" y="11007"/>
                </a:cubicBezTo>
                <a:cubicBezTo>
                  <a:pt x="203" y="10911"/>
                  <a:pt x="180" y="10698"/>
                  <a:pt x="159" y="10593"/>
                </a:cubicBezTo>
                <a:cubicBezTo>
                  <a:pt x="120" y="10395"/>
                  <a:pt x="15" y="10002"/>
                  <a:pt x="2" y="9799"/>
                </a:cubicBezTo>
                <a:cubicBezTo>
                  <a:pt x="-6" y="9679"/>
                  <a:pt x="16" y="9436"/>
                  <a:pt x="36" y="9319"/>
                </a:cubicBezTo>
                <a:cubicBezTo>
                  <a:pt x="47" y="9253"/>
                  <a:pt x="70" y="9158"/>
                  <a:pt x="95" y="9064"/>
                </a:cubicBezTo>
                <a:cubicBezTo>
                  <a:pt x="121" y="8970"/>
                  <a:pt x="149" y="8876"/>
                  <a:pt x="169" y="8815"/>
                </a:cubicBezTo>
                <a:cubicBezTo>
                  <a:pt x="222" y="8665"/>
                  <a:pt x="346" y="8374"/>
                  <a:pt x="409" y="8230"/>
                </a:cubicBezTo>
                <a:cubicBezTo>
                  <a:pt x="493" y="8037"/>
                  <a:pt x="629" y="7606"/>
                  <a:pt x="763" y="7468"/>
                </a:cubicBezTo>
                <a:cubicBezTo>
                  <a:pt x="808" y="7424"/>
                  <a:pt x="901" y="7413"/>
                  <a:pt x="990" y="7398"/>
                </a:cubicBezTo>
                <a:cubicBezTo>
                  <a:pt x="1079" y="7382"/>
                  <a:pt x="1164" y="7362"/>
                  <a:pt x="1192" y="7299"/>
                </a:cubicBezTo>
                <a:cubicBezTo>
                  <a:pt x="1219" y="7234"/>
                  <a:pt x="1137" y="7088"/>
                  <a:pt x="1135" y="7014"/>
                </a:cubicBezTo>
                <a:cubicBezTo>
                  <a:pt x="1132" y="6875"/>
                  <a:pt x="1179" y="6594"/>
                  <a:pt x="1214" y="6461"/>
                </a:cubicBezTo>
                <a:cubicBezTo>
                  <a:pt x="1294" y="6176"/>
                  <a:pt x="1536" y="5648"/>
                  <a:pt x="1668" y="5396"/>
                </a:cubicBezTo>
                <a:cubicBezTo>
                  <a:pt x="1748" y="5243"/>
                  <a:pt x="1917" y="4937"/>
                  <a:pt x="2031" y="4828"/>
                </a:cubicBezTo>
                <a:cubicBezTo>
                  <a:pt x="2116" y="4747"/>
                  <a:pt x="2330" y="4691"/>
                  <a:pt x="2421" y="4621"/>
                </a:cubicBezTo>
                <a:cubicBezTo>
                  <a:pt x="2443" y="4605"/>
                  <a:pt x="2485" y="4561"/>
                  <a:pt x="2502" y="4536"/>
                </a:cubicBezTo>
                <a:cubicBezTo>
                  <a:pt x="2537" y="4485"/>
                  <a:pt x="2582" y="4357"/>
                  <a:pt x="2614" y="4305"/>
                </a:cubicBezTo>
                <a:cubicBezTo>
                  <a:pt x="2718" y="4138"/>
                  <a:pt x="2966" y="3854"/>
                  <a:pt x="3086" y="3709"/>
                </a:cubicBezTo>
                <a:cubicBezTo>
                  <a:pt x="3207" y="3565"/>
                  <a:pt x="3451" y="3279"/>
                  <a:pt x="3579" y="3147"/>
                </a:cubicBezTo>
                <a:cubicBezTo>
                  <a:pt x="3676" y="3047"/>
                  <a:pt x="3878" y="2859"/>
                  <a:pt x="3981" y="2771"/>
                </a:cubicBezTo>
                <a:cubicBezTo>
                  <a:pt x="4016" y="2738"/>
                  <a:pt x="4069" y="2689"/>
                  <a:pt x="4123" y="2642"/>
                </a:cubicBezTo>
                <a:cubicBezTo>
                  <a:pt x="4178" y="2595"/>
                  <a:pt x="4233" y="2550"/>
                  <a:pt x="4272" y="2526"/>
                </a:cubicBezTo>
                <a:cubicBezTo>
                  <a:pt x="4457" y="2420"/>
                  <a:pt x="4854" y="2287"/>
                  <a:pt x="5053" y="2241"/>
                </a:cubicBezTo>
                <a:cubicBezTo>
                  <a:pt x="5224" y="2203"/>
                  <a:pt x="5583" y="2262"/>
                  <a:pt x="5744" y="2178"/>
                </a:cubicBezTo>
                <a:cubicBezTo>
                  <a:pt x="5800" y="2148"/>
                  <a:pt x="5885" y="2026"/>
                  <a:pt x="5929" y="1972"/>
                </a:cubicBezTo>
                <a:cubicBezTo>
                  <a:pt x="6016" y="1865"/>
                  <a:pt x="6165" y="1614"/>
                  <a:pt x="6265" y="1528"/>
                </a:cubicBezTo>
                <a:cubicBezTo>
                  <a:pt x="6406" y="1404"/>
                  <a:pt x="6731" y="1237"/>
                  <a:pt x="6898" y="1183"/>
                </a:cubicBezTo>
                <a:cubicBezTo>
                  <a:pt x="6956" y="1163"/>
                  <a:pt x="7044" y="1151"/>
                  <a:pt x="7133" y="1143"/>
                </a:cubicBezTo>
                <a:cubicBezTo>
                  <a:pt x="7222" y="1135"/>
                  <a:pt x="7311" y="1130"/>
                  <a:pt x="7370" y="1126"/>
                </a:cubicBezTo>
                <a:cubicBezTo>
                  <a:pt x="7432" y="1120"/>
                  <a:pt x="7484" y="1122"/>
                  <a:pt x="7536" y="1121"/>
                </a:cubicBezTo>
                <a:cubicBezTo>
                  <a:pt x="7587" y="1119"/>
                  <a:pt x="7639" y="1115"/>
                  <a:pt x="7701" y="1094"/>
                </a:cubicBezTo>
                <a:cubicBezTo>
                  <a:pt x="7698" y="1261"/>
                  <a:pt x="7675" y="1606"/>
                  <a:pt x="7528" y="1780"/>
                </a:cubicBezTo>
                <a:cubicBezTo>
                  <a:pt x="7329" y="2014"/>
                  <a:pt x="7284" y="2659"/>
                  <a:pt x="7700" y="3117"/>
                </a:cubicBezTo>
                <a:cubicBezTo>
                  <a:pt x="8114" y="3574"/>
                  <a:pt x="8831" y="3968"/>
                  <a:pt x="8387" y="4452"/>
                </a:cubicBezTo>
                <a:cubicBezTo>
                  <a:pt x="7942" y="4936"/>
                  <a:pt x="8135" y="5466"/>
                  <a:pt x="8301" y="5678"/>
                </a:cubicBezTo>
                <a:cubicBezTo>
                  <a:pt x="8466" y="5889"/>
                  <a:pt x="8435" y="6218"/>
                  <a:pt x="8215" y="6234"/>
                </a:cubicBezTo>
                <a:cubicBezTo>
                  <a:pt x="7995" y="6251"/>
                  <a:pt x="7966" y="6473"/>
                  <a:pt x="8129" y="6680"/>
                </a:cubicBezTo>
                <a:cubicBezTo>
                  <a:pt x="8292" y="6886"/>
                  <a:pt x="8179" y="7262"/>
                  <a:pt x="8043" y="7459"/>
                </a:cubicBezTo>
                <a:cubicBezTo>
                  <a:pt x="7907" y="7657"/>
                  <a:pt x="8062" y="8227"/>
                  <a:pt x="8387" y="8350"/>
                </a:cubicBezTo>
                <a:cubicBezTo>
                  <a:pt x="8712" y="8473"/>
                  <a:pt x="9396" y="8875"/>
                  <a:pt x="8817" y="9241"/>
                </a:cubicBezTo>
                <a:cubicBezTo>
                  <a:pt x="8236" y="9607"/>
                  <a:pt x="8007" y="9682"/>
                  <a:pt x="8043" y="10131"/>
                </a:cubicBezTo>
                <a:cubicBezTo>
                  <a:pt x="8079" y="10581"/>
                  <a:pt x="7827" y="10746"/>
                  <a:pt x="7700" y="10800"/>
                </a:cubicBezTo>
                <a:cubicBezTo>
                  <a:pt x="7572" y="10854"/>
                  <a:pt x="7497" y="11106"/>
                  <a:pt x="7613" y="11469"/>
                </a:cubicBezTo>
                <a:cubicBezTo>
                  <a:pt x="7729" y="11829"/>
                  <a:pt x="7518" y="11859"/>
                  <a:pt x="7528" y="12024"/>
                </a:cubicBezTo>
                <a:cubicBezTo>
                  <a:pt x="7537" y="12192"/>
                  <a:pt x="8005" y="12337"/>
                  <a:pt x="7613" y="12581"/>
                </a:cubicBezTo>
                <a:cubicBezTo>
                  <a:pt x="7223" y="12825"/>
                  <a:pt x="7785" y="12956"/>
                  <a:pt x="7442" y="13583"/>
                </a:cubicBezTo>
                <a:cubicBezTo>
                  <a:pt x="7694" y="13463"/>
                  <a:pt x="7832" y="13283"/>
                  <a:pt x="7785" y="13025"/>
                </a:cubicBezTo>
                <a:cubicBezTo>
                  <a:pt x="7739" y="12770"/>
                  <a:pt x="8032" y="12698"/>
                  <a:pt x="8043" y="12581"/>
                </a:cubicBezTo>
                <a:cubicBezTo>
                  <a:pt x="8087" y="12135"/>
                  <a:pt x="7748" y="11961"/>
                  <a:pt x="7957" y="11691"/>
                </a:cubicBezTo>
                <a:cubicBezTo>
                  <a:pt x="8167" y="11418"/>
                  <a:pt x="7813" y="11261"/>
                  <a:pt x="8129" y="11022"/>
                </a:cubicBezTo>
                <a:cubicBezTo>
                  <a:pt x="8444" y="10784"/>
                  <a:pt x="8416" y="10632"/>
                  <a:pt x="8387" y="10242"/>
                </a:cubicBezTo>
                <a:cubicBezTo>
                  <a:pt x="8357" y="9855"/>
                  <a:pt x="8656" y="9904"/>
                  <a:pt x="8988" y="9686"/>
                </a:cubicBezTo>
                <a:cubicBezTo>
                  <a:pt x="9320" y="9469"/>
                  <a:pt x="9757" y="8644"/>
                  <a:pt x="9923" y="8500"/>
                </a:cubicBezTo>
                <a:cubicBezTo>
                  <a:pt x="10089" y="8356"/>
                  <a:pt x="10325" y="8255"/>
                  <a:pt x="10508" y="8677"/>
                </a:cubicBezTo>
                <a:cubicBezTo>
                  <a:pt x="10691" y="9097"/>
                  <a:pt x="10981" y="9464"/>
                  <a:pt x="11204" y="9229"/>
                </a:cubicBezTo>
                <a:cubicBezTo>
                  <a:pt x="11427" y="8993"/>
                  <a:pt x="11644" y="9231"/>
                  <a:pt x="11815" y="9754"/>
                </a:cubicBezTo>
                <a:cubicBezTo>
                  <a:pt x="11987" y="10278"/>
                  <a:pt x="12949" y="10224"/>
                  <a:pt x="13102" y="9457"/>
                </a:cubicBezTo>
                <a:cubicBezTo>
                  <a:pt x="13219" y="8872"/>
                  <a:pt x="13631" y="9211"/>
                  <a:pt x="13624" y="9499"/>
                </a:cubicBezTo>
                <a:cubicBezTo>
                  <a:pt x="13618" y="9787"/>
                  <a:pt x="13839" y="10497"/>
                  <a:pt x="14197" y="10242"/>
                </a:cubicBezTo>
                <a:cubicBezTo>
                  <a:pt x="14554" y="9988"/>
                  <a:pt x="14671" y="9694"/>
                  <a:pt x="14841" y="10092"/>
                </a:cubicBezTo>
                <a:cubicBezTo>
                  <a:pt x="14904" y="10169"/>
                  <a:pt x="15035" y="10426"/>
                  <a:pt x="15162" y="10659"/>
                </a:cubicBezTo>
                <a:cubicBezTo>
                  <a:pt x="15288" y="10892"/>
                  <a:pt x="15411" y="11100"/>
                  <a:pt x="15458" y="11079"/>
                </a:cubicBezTo>
                <a:cubicBezTo>
                  <a:pt x="15235" y="11181"/>
                  <a:pt x="15210" y="9787"/>
                  <a:pt x="15041" y="9467"/>
                </a:cubicBezTo>
                <a:cubicBezTo>
                  <a:pt x="14872" y="9148"/>
                  <a:pt x="14514" y="9519"/>
                  <a:pt x="14294" y="9700"/>
                </a:cubicBezTo>
                <a:cubicBezTo>
                  <a:pt x="14073" y="9881"/>
                  <a:pt x="13939" y="9807"/>
                  <a:pt x="13850" y="9223"/>
                </a:cubicBezTo>
                <a:cubicBezTo>
                  <a:pt x="13761" y="8641"/>
                  <a:pt x="12942" y="8545"/>
                  <a:pt x="12910" y="9055"/>
                </a:cubicBezTo>
                <a:cubicBezTo>
                  <a:pt x="12877" y="9565"/>
                  <a:pt x="12267" y="9887"/>
                  <a:pt x="12041" y="9479"/>
                </a:cubicBezTo>
                <a:cubicBezTo>
                  <a:pt x="11815" y="9073"/>
                  <a:pt x="11668" y="8650"/>
                  <a:pt x="11384" y="8710"/>
                </a:cubicBezTo>
                <a:cubicBezTo>
                  <a:pt x="11100" y="8770"/>
                  <a:pt x="11107" y="9032"/>
                  <a:pt x="10734" y="8401"/>
                </a:cubicBezTo>
                <a:cubicBezTo>
                  <a:pt x="10361" y="7770"/>
                  <a:pt x="10137" y="7811"/>
                  <a:pt x="9814" y="8125"/>
                </a:cubicBezTo>
                <a:cubicBezTo>
                  <a:pt x="9491" y="8438"/>
                  <a:pt x="9332" y="8795"/>
                  <a:pt x="9332" y="8795"/>
                </a:cubicBezTo>
                <a:cubicBezTo>
                  <a:pt x="9332" y="8795"/>
                  <a:pt x="9362" y="8488"/>
                  <a:pt x="8988" y="8239"/>
                </a:cubicBezTo>
                <a:cubicBezTo>
                  <a:pt x="8614" y="7989"/>
                  <a:pt x="8357" y="7905"/>
                  <a:pt x="8559" y="7459"/>
                </a:cubicBezTo>
                <a:cubicBezTo>
                  <a:pt x="8761" y="7013"/>
                  <a:pt x="8707" y="6755"/>
                  <a:pt x="8645" y="6569"/>
                </a:cubicBezTo>
                <a:cubicBezTo>
                  <a:pt x="8582" y="6380"/>
                  <a:pt x="8677" y="6383"/>
                  <a:pt x="8817" y="6234"/>
                </a:cubicBezTo>
                <a:cubicBezTo>
                  <a:pt x="8956" y="6086"/>
                  <a:pt x="8883" y="5905"/>
                  <a:pt x="8730" y="5567"/>
                </a:cubicBezTo>
                <a:cubicBezTo>
                  <a:pt x="8577" y="5228"/>
                  <a:pt x="8563" y="4993"/>
                  <a:pt x="8817" y="4675"/>
                </a:cubicBezTo>
                <a:cubicBezTo>
                  <a:pt x="9069" y="4358"/>
                  <a:pt x="9497" y="3882"/>
                  <a:pt x="9246" y="3450"/>
                </a:cubicBezTo>
                <a:cubicBezTo>
                  <a:pt x="8995" y="3018"/>
                  <a:pt x="7971" y="2421"/>
                  <a:pt x="8215" y="2003"/>
                </a:cubicBezTo>
                <a:cubicBezTo>
                  <a:pt x="8429" y="1636"/>
                  <a:pt x="8546" y="1138"/>
                  <a:pt x="8501" y="798"/>
                </a:cubicBezTo>
                <a:cubicBezTo>
                  <a:pt x="8551" y="760"/>
                  <a:pt x="8598" y="727"/>
                  <a:pt x="8635" y="709"/>
                </a:cubicBezTo>
                <a:cubicBezTo>
                  <a:pt x="8725" y="666"/>
                  <a:pt x="8911" y="618"/>
                  <a:pt x="9003" y="588"/>
                </a:cubicBezTo>
                <a:cubicBezTo>
                  <a:pt x="9163" y="534"/>
                  <a:pt x="9137" y="532"/>
                  <a:pt x="9298" y="487"/>
                </a:cubicBezTo>
                <a:cubicBezTo>
                  <a:pt x="9442" y="448"/>
                  <a:pt x="9733" y="395"/>
                  <a:pt x="9878" y="364"/>
                </a:cubicBezTo>
                <a:cubicBezTo>
                  <a:pt x="10026" y="333"/>
                  <a:pt x="10322" y="259"/>
                  <a:pt x="10472" y="237"/>
                </a:cubicBezTo>
                <a:cubicBezTo>
                  <a:pt x="10533" y="228"/>
                  <a:pt x="10625" y="218"/>
                  <a:pt x="10716" y="210"/>
                </a:cubicBezTo>
                <a:cubicBezTo>
                  <a:pt x="10808" y="201"/>
                  <a:pt x="10900" y="195"/>
                  <a:pt x="10962" y="193"/>
                </a:cubicBezTo>
                <a:cubicBezTo>
                  <a:pt x="11110" y="187"/>
                  <a:pt x="11411" y="180"/>
                  <a:pt x="11560" y="199"/>
                </a:cubicBezTo>
                <a:cubicBezTo>
                  <a:pt x="11696" y="216"/>
                  <a:pt x="11962" y="346"/>
                  <a:pt x="12098" y="325"/>
                </a:cubicBezTo>
                <a:cubicBezTo>
                  <a:pt x="12160" y="315"/>
                  <a:pt x="12269" y="215"/>
                  <a:pt x="12328" y="190"/>
                </a:cubicBezTo>
                <a:cubicBezTo>
                  <a:pt x="12501" y="119"/>
                  <a:pt x="12859" y="23"/>
                  <a:pt x="13039" y="4"/>
                </a:cubicBezTo>
                <a:cubicBezTo>
                  <a:pt x="13155" y="-8"/>
                  <a:pt x="13389" y="9"/>
                  <a:pt x="13504" y="25"/>
                </a:cubicBezTo>
                <a:cubicBezTo>
                  <a:pt x="13688" y="55"/>
                  <a:pt x="14056" y="131"/>
                  <a:pt x="14229" y="217"/>
                </a:cubicBezTo>
                <a:cubicBezTo>
                  <a:pt x="14430" y="318"/>
                  <a:pt x="14781" y="663"/>
                  <a:pt x="14979" y="769"/>
                </a:cubicBezTo>
                <a:cubicBezTo>
                  <a:pt x="15063" y="811"/>
                  <a:pt x="15242" y="853"/>
                  <a:pt x="15328" y="886"/>
                </a:cubicBezTo>
                <a:cubicBezTo>
                  <a:pt x="15493" y="949"/>
                  <a:pt x="15818" y="1094"/>
                  <a:pt x="15976" y="1180"/>
                </a:cubicBezTo>
                <a:cubicBezTo>
                  <a:pt x="16090" y="1242"/>
                  <a:pt x="16311" y="1384"/>
                  <a:pt x="16417" y="1465"/>
                </a:cubicBezTo>
                <a:cubicBezTo>
                  <a:pt x="16655" y="1645"/>
                  <a:pt x="17091" y="2088"/>
                  <a:pt x="17326" y="2274"/>
                </a:cubicBezTo>
                <a:cubicBezTo>
                  <a:pt x="17449" y="2373"/>
                  <a:pt x="17708" y="2541"/>
                  <a:pt x="17834" y="2634"/>
                </a:cubicBezTo>
                <a:cubicBezTo>
                  <a:pt x="17985" y="2746"/>
                  <a:pt x="18303" y="2948"/>
                  <a:pt x="18432" y="3099"/>
                </a:cubicBezTo>
                <a:cubicBezTo>
                  <a:pt x="18570" y="3260"/>
                  <a:pt x="18460" y="3078"/>
                  <a:pt x="18609" y="3339"/>
                </a:cubicBezTo>
                <a:cubicBezTo>
                  <a:pt x="18522" y="3495"/>
                  <a:pt x="18478" y="4242"/>
                  <a:pt x="18438" y="4564"/>
                </a:cubicBezTo>
                <a:cubicBezTo>
                  <a:pt x="18375" y="5066"/>
                  <a:pt x="18452" y="5364"/>
                  <a:pt x="18266" y="5567"/>
                </a:cubicBezTo>
                <a:cubicBezTo>
                  <a:pt x="18081" y="5769"/>
                  <a:pt x="17876" y="5979"/>
                  <a:pt x="17922" y="6680"/>
                </a:cubicBezTo>
                <a:cubicBezTo>
                  <a:pt x="17969" y="7378"/>
                  <a:pt x="17792" y="7822"/>
                  <a:pt x="17579" y="8016"/>
                </a:cubicBezTo>
                <a:cubicBezTo>
                  <a:pt x="17365" y="8209"/>
                  <a:pt x="17167" y="8740"/>
                  <a:pt x="17235" y="9241"/>
                </a:cubicBezTo>
                <a:cubicBezTo>
                  <a:pt x="17303" y="9742"/>
                  <a:pt x="17352" y="9945"/>
                  <a:pt x="17235" y="10242"/>
                </a:cubicBezTo>
                <a:cubicBezTo>
                  <a:pt x="17118" y="10539"/>
                  <a:pt x="17436" y="11469"/>
                  <a:pt x="17407" y="11022"/>
                </a:cubicBezTo>
                <a:cubicBezTo>
                  <a:pt x="17378" y="10578"/>
                  <a:pt x="17811" y="9499"/>
                  <a:pt x="17579" y="10131"/>
                </a:cubicBezTo>
                <a:cubicBezTo>
                  <a:pt x="17709" y="9775"/>
                  <a:pt x="17645" y="9506"/>
                  <a:pt x="17579" y="9130"/>
                </a:cubicBezTo>
                <a:cubicBezTo>
                  <a:pt x="17513" y="8752"/>
                  <a:pt x="17717" y="8713"/>
                  <a:pt x="17922" y="8350"/>
                </a:cubicBezTo>
                <a:cubicBezTo>
                  <a:pt x="18128" y="7986"/>
                  <a:pt x="18489" y="7795"/>
                  <a:pt x="18438" y="7236"/>
                </a:cubicBezTo>
                <a:cubicBezTo>
                  <a:pt x="18386" y="6677"/>
                  <a:pt x="18487" y="6414"/>
                  <a:pt x="18781" y="6234"/>
                </a:cubicBezTo>
                <a:cubicBezTo>
                  <a:pt x="19076" y="6054"/>
                  <a:pt x="18880" y="6005"/>
                  <a:pt x="18867" y="5455"/>
                </a:cubicBezTo>
                <a:cubicBezTo>
                  <a:pt x="18857" y="4988"/>
                  <a:pt x="18891" y="4206"/>
                  <a:pt x="19037" y="3846"/>
                </a:cubicBezTo>
                <a:cubicBezTo>
                  <a:pt x="19138" y="3885"/>
                  <a:pt x="19350" y="4245"/>
                  <a:pt x="19416" y="4287"/>
                </a:cubicBezTo>
                <a:cubicBezTo>
                  <a:pt x="19521" y="4353"/>
                  <a:pt x="19723" y="4519"/>
                  <a:pt x="19807" y="4626"/>
                </a:cubicBezTo>
                <a:cubicBezTo>
                  <a:pt x="19879" y="4718"/>
                  <a:pt x="19988" y="4943"/>
                  <a:pt x="20036" y="5057"/>
                </a:cubicBezTo>
                <a:cubicBezTo>
                  <a:pt x="20095" y="5194"/>
                  <a:pt x="20189" y="5480"/>
                  <a:pt x="20225" y="5629"/>
                </a:cubicBezTo>
                <a:cubicBezTo>
                  <a:pt x="20274" y="5828"/>
                  <a:pt x="20255" y="6290"/>
                  <a:pt x="20357" y="6452"/>
                </a:cubicBezTo>
                <a:cubicBezTo>
                  <a:pt x="20401" y="6521"/>
                  <a:pt x="20553" y="6539"/>
                  <a:pt x="20605" y="6596"/>
                </a:cubicBezTo>
                <a:cubicBezTo>
                  <a:pt x="20695" y="6695"/>
                  <a:pt x="20808" y="6971"/>
                  <a:pt x="20864" y="7106"/>
                </a:cubicBezTo>
                <a:cubicBezTo>
                  <a:pt x="20887" y="7157"/>
                  <a:pt x="20916" y="7239"/>
                  <a:pt x="20944" y="7321"/>
                </a:cubicBezTo>
                <a:cubicBezTo>
                  <a:pt x="20971" y="7404"/>
                  <a:pt x="20997" y="7487"/>
                  <a:pt x="21012" y="7543"/>
                </a:cubicBezTo>
                <a:cubicBezTo>
                  <a:pt x="21043" y="7660"/>
                  <a:pt x="21092" y="7900"/>
                  <a:pt x="21106" y="8022"/>
                </a:cubicBezTo>
                <a:cubicBezTo>
                  <a:pt x="21130" y="8220"/>
                  <a:pt x="21071" y="8638"/>
                  <a:pt x="21136" y="8818"/>
                </a:cubicBezTo>
                <a:cubicBezTo>
                  <a:pt x="21161" y="8887"/>
                  <a:pt x="21276" y="8962"/>
                  <a:pt x="21305" y="9025"/>
                </a:cubicBezTo>
                <a:cubicBezTo>
                  <a:pt x="21326" y="9073"/>
                  <a:pt x="21342" y="9152"/>
                  <a:pt x="21355" y="9232"/>
                </a:cubicBezTo>
                <a:cubicBezTo>
                  <a:pt x="21368" y="9313"/>
                  <a:pt x="21379" y="9394"/>
                  <a:pt x="21389" y="9448"/>
                </a:cubicBezTo>
                <a:cubicBezTo>
                  <a:pt x="21405" y="9532"/>
                  <a:pt x="21432" y="9658"/>
                  <a:pt x="21458" y="9785"/>
                </a:cubicBezTo>
                <a:cubicBezTo>
                  <a:pt x="21484" y="9912"/>
                  <a:pt x="21509" y="10039"/>
                  <a:pt x="21522" y="10125"/>
                </a:cubicBezTo>
                <a:cubicBezTo>
                  <a:pt x="21543" y="10254"/>
                  <a:pt x="21594" y="10518"/>
                  <a:pt x="21582" y="10650"/>
                </a:cubicBezTo>
                <a:close/>
              </a:path>
            </a:pathLst>
          </a:custGeom>
          <a:solidFill>
            <a:schemeClr val="bg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5" name="Shape 29914">
            <a:extLst>
              <a:ext uri="{FF2B5EF4-FFF2-40B4-BE49-F238E27FC236}">
                <a16:creationId xmlns:a16="http://schemas.microsoft.com/office/drawing/2014/main" id="{BE72CE5E-A327-3048-846A-827C53DD582A}"/>
              </a:ext>
            </a:extLst>
          </p:cNvPr>
          <p:cNvSpPr/>
          <p:nvPr/>
        </p:nvSpPr>
        <p:spPr>
          <a:xfrm>
            <a:off x="17999291" y="3178204"/>
            <a:ext cx="3521828" cy="4458827"/>
          </a:xfrm>
          <a:custGeom>
            <a:avLst/>
            <a:gdLst/>
            <a:ahLst/>
            <a:cxnLst>
              <a:cxn ang="0">
                <a:pos x="wd2" y="hd2"/>
              </a:cxn>
              <a:cxn ang="5400000">
                <a:pos x="wd2" y="hd2"/>
              </a:cxn>
              <a:cxn ang="10800000">
                <a:pos x="wd2" y="hd2"/>
              </a:cxn>
              <a:cxn ang="16200000">
                <a:pos x="wd2" y="hd2"/>
              </a:cxn>
            </a:cxnLst>
            <a:rect l="0" t="0" r="r" b="b"/>
            <a:pathLst>
              <a:path w="21432" h="21116" extrusionOk="0">
                <a:moveTo>
                  <a:pt x="1988" y="8601"/>
                </a:moveTo>
                <a:cubicBezTo>
                  <a:pt x="1988" y="8601"/>
                  <a:pt x="2362" y="8118"/>
                  <a:pt x="1988" y="7586"/>
                </a:cubicBezTo>
                <a:cubicBezTo>
                  <a:pt x="1615" y="7054"/>
                  <a:pt x="1864" y="5073"/>
                  <a:pt x="2736" y="3720"/>
                </a:cubicBezTo>
                <a:cubicBezTo>
                  <a:pt x="3608" y="2367"/>
                  <a:pt x="4355" y="1352"/>
                  <a:pt x="9026" y="434"/>
                </a:cubicBezTo>
                <a:cubicBezTo>
                  <a:pt x="13697" y="-484"/>
                  <a:pt x="16126" y="96"/>
                  <a:pt x="18368" y="1787"/>
                </a:cubicBezTo>
                <a:cubicBezTo>
                  <a:pt x="20610" y="3478"/>
                  <a:pt x="21357" y="5895"/>
                  <a:pt x="20672" y="8311"/>
                </a:cubicBezTo>
                <a:cubicBezTo>
                  <a:pt x="19987" y="10727"/>
                  <a:pt x="17558" y="11065"/>
                  <a:pt x="17745" y="13530"/>
                </a:cubicBezTo>
                <a:cubicBezTo>
                  <a:pt x="17932" y="15994"/>
                  <a:pt x="21432" y="21116"/>
                  <a:pt x="21432" y="21116"/>
                </a:cubicBezTo>
                <a:lnTo>
                  <a:pt x="9088" y="21116"/>
                </a:lnTo>
                <a:cubicBezTo>
                  <a:pt x="9088" y="21116"/>
                  <a:pt x="9618" y="19642"/>
                  <a:pt x="8964" y="18265"/>
                </a:cubicBezTo>
                <a:cubicBezTo>
                  <a:pt x="8964" y="18265"/>
                  <a:pt x="7959" y="16507"/>
                  <a:pt x="7189" y="16544"/>
                </a:cubicBezTo>
                <a:cubicBezTo>
                  <a:pt x="6418" y="16580"/>
                  <a:pt x="4083" y="16779"/>
                  <a:pt x="3452" y="16707"/>
                </a:cubicBezTo>
                <a:cubicBezTo>
                  <a:pt x="2821" y="16634"/>
                  <a:pt x="2214" y="16471"/>
                  <a:pt x="2261" y="15619"/>
                </a:cubicBezTo>
                <a:cubicBezTo>
                  <a:pt x="2308" y="14768"/>
                  <a:pt x="2238" y="14623"/>
                  <a:pt x="1887" y="14442"/>
                </a:cubicBezTo>
                <a:cubicBezTo>
                  <a:pt x="1537" y="14260"/>
                  <a:pt x="1397" y="13916"/>
                  <a:pt x="1677" y="13735"/>
                </a:cubicBezTo>
                <a:cubicBezTo>
                  <a:pt x="1957" y="13554"/>
                  <a:pt x="1957" y="13554"/>
                  <a:pt x="1957" y="13554"/>
                </a:cubicBezTo>
                <a:cubicBezTo>
                  <a:pt x="1957" y="13554"/>
                  <a:pt x="1747" y="13445"/>
                  <a:pt x="1420" y="13282"/>
                </a:cubicBezTo>
                <a:cubicBezTo>
                  <a:pt x="1093" y="13119"/>
                  <a:pt x="1163" y="12883"/>
                  <a:pt x="1257" y="12702"/>
                </a:cubicBezTo>
                <a:cubicBezTo>
                  <a:pt x="1350" y="12521"/>
                  <a:pt x="1537" y="12104"/>
                  <a:pt x="1327" y="12031"/>
                </a:cubicBezTo>
                <a:cubicBezTo>
                  <a:pt x="1117" y="11959"/>
                  <a:pt x="743" y="11778"/>
                  <a:pt x="416" y="11633"/>
                </a:cubicBezTo>
                <a:cubicBezTo>
                  <a:pt x="89" y="11488"/>
                  <a:pt x="-168" y="11234"/>
                  <a:pt x="136" y="10817"/>
                </a:cubicBezTo>
                <a:cubicBezTo>
                  <a:pt x="439" y="10401"/>
                  <a:pt x="1988" y="8601"/>
                  <a:pt x="1988" y="8601"/>
                </a:cubicBezTo>
                <a:close/>
              </a:path>
            </a:pathLst>
          </a:custGeom>
          <a:solidFill>
            <a:schemeClr val="accent6"/>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6" name="Shape 29915">
            <a:extLst>
              <a:ext uri="{FF2B5EF4-FFF2-40B4-BE49-F238E27FC236}">
                <a16:creationId xmlns:a16="http://schemas.microsoft.com/office/drawing/2014/main" id="{17188F24-92B5-504C-99DA-07ADC71AFBAB}"/>
              </a:ext>
            </a:extLst>
          </p:cNvPr>
          <p:cNvSpPr/>
          <p:nvPr/>
        </p:nvSpPr>
        <p:spPr>
          <a:xfrm>
            <a:off x="18769645" y="3479514"/>
            <a:ext cx="2340164" cy="1790329"/>
          </a:xfrm>
          <a:custGeom>
            <a:avLst/>
            <a:gdLst/>
            <a:ahLst/>
            <a:cxnLst>
              <a:cxn ang="0">
                <a:pos x="wd2" y="hd2"/>
              </a:cxn>
              <a:cxn ang="5400000">
                <a:pos x="wd2" y="hd2"/>
              </a:cxn>
              <a:cxn ang="10800000">
                <a:pos x="wd2" y="hd2"/>
              </a:cxn>
              <a:cxn ang="16200000">
                <a:pos x="wd2" y="hd2"/>
              </a:cxn>
            </a:cxnLst>
            <a:rect l="0" t="0" r="r" b="b"/>
            <a:pathLst>
              <a:path w="21584" h="21533" extrusionOk="0">
                <a:moveTo>
                  <a:pt x="21582" y="10650"/>
                </a:moveTo>
                <a:cubicBezTo>
                  <a:pt x="21558" y="10914"/>
                  <a:pt x="21292" y="11373"/>
                  <a:pt x="21278" y="11640"/>
                </a:cubicBezTo>
                <a:cubicBezTo>
                  <a:pt x="21274" y="11748"/>
                  <a:pt x="21369" y="11952"/>
                  <a:pt x="21362" y="12060"/>
                </a:cubicBezTo>
                <a:cubicBezTo>
                  <a:pt x="21352" y="12219"/>
                  <a:pt x="21247" y="12524"/>
                  <a:pt x="21169" y="12650"/>
                </a:cubicBezTo>
                <a:cubicBezTo>
                  <a:pt x="21104" y="12755"/>
                  <a:pt x="20911" y="12836"/>
                  <a:pt x="20784" y="12935"/>
                </a:cubicBezTo>
                <a:cubicBezTo>
                  <a:pt x="20615" y="12965"/>
                  <a:pt x="20346" y="13029"/>
                  <a:pt x="20242" y="13139"/>
                </a:cubicBezTo>
                <a:cubicBezTo>
                  <a:pt x="19898" y="13500"/>
                  <a:pt x="19751" y="13024"/>
                  <a:pt x="19383" y="12803"/>
                </a:cubicBezTo>
                <a:cubicBezTo>
                  <a:pt x="19015" y="12583"/>
                  <a:pt x="18527" y="12639"/>
                  <a:pt x="18352" y="13139"/>
                </a:cubicBezTo>
                <a:cubicBezTo>
                  <a:pt x="18178" y="13637"/>
                  <a:pt x="18333" y="14165"/>
                  <a:pt x="17837" y="14252"/>
                </a:cubicBezTo>
                <a:cubicBezTo>
                  <a:pt x="17340" y="14339"/>
                  <a:pt x="16985" y="14321"/>
                  <a:pt x="16805" y="14807"/>
                </a:cubicBezTo>
                <a:cubicBezTo>
                  <a:pt x="16702" y="15252"/>
                  <a:pt x="16488" y="15614"/>
                  <a:pt x="16299" y="15865"/>
                </a:cubicBezTo>
                <a:cubicBezTo>
                  <a:pt x="16110" y="16116"/>
                  <a:pt x="15946" y="16255"/>
                  <a:pt x="15946" y="16255"/>
                </a:cubicBezTo>
                <a:cubicBezTo>
                  <a:pt x="15946" y="16255"/>
                  <a:pt x="16851" y="16054"/>
                  <a:pt x="17063" y="15253"/>
                </a:cubicBezTo>
                <a:cubicBezTo>
                  <a:pt x="17230" y="14627"/>
                  <a:pt x="17569" y="14925"/>
                  <a:pt x="17922" y="14807"/>
                </a:cubicBezTo>
                <a:cubicBezTo>
                  <a:pt x="18275" y="14688"/>
                  <a:pt x="18451" y="14534"/>
                  <a:pt x="18524" y="14030"/>
                </a:cubicBezTo>
                <a:cubicBezTo>
                  <a:pt x="18597" y="13523"/>
                  <a:pt x="18732" y="13301"/>
                  <a:pt x="19125" y="13361"/>
                </a:cubicBezTo>
                <a:cubicBezTo>
                  <a:pt x="19360" y="13397"/>
                  <a:pt x="19576" y="13672"/>
                  <a:pt x="19813" y="13916"/>
                </a:cubicBezTo>
                <a:cubicBezTo>
                  <a:pt x="20050" y="14161"/>
                  <a:pt x="20431" y="13481"/>
                  <a:pt x="20757" y="13694"/>
                </a:cubicBezTo>
                <a:cubicBezTo>
                  <a:pt x="20770" y="13703"/>
                  <a:pt x="20782" y="13710"/>
                  <a:pt x="20794" y="13715"/>
                </a:cubicBezTo>
                <a:cubicBezTo>
                  <a:pt x="20804" y="13720"/>
                  <a:pt x="20815" y="13724"/>
                  <a:pt x="20826" y="13727"/>
                </a:cubicBezTo>
                <a:cubicBezTo>
                  <a:pt x="20928" y="13880"/>
                  <a:pt x="21150" y="13954"/>
                  <a:pt x="21207" y="14078"/>
                </a:cubicBezTo>
                <a:cubicBezTo>
                  <a:pt x="21296" y="14272"/>
                  <a:pt x="21341" y="14477"/>
                  <a:pt x="21378" y="14699"/>
                </a:cubicBezTo>
                <a:cubicBezTo>
                  <a:pt x="21428" y="14993"/>
                  <a:pt x="21458" y="15607"/>
                  <a:pt x="21429" y="15910"/>
                </a:cubicBezTo>
                <a:cubicBezTo>
                  <a:pt x="21399" y="16231"/>
                  <a:pt x="21258" y="16867"/>
                  <a:pt x="21131" y="17149"/>
                </a:cubicBezTo>
                <a:cubicBezTo>
                  <a:pt x="20986" y="17473"/>
                  <a:pt x="20554" y="17987"/>
                  <a:pt x="20344" y="18246"/>
                </a:cubicBezTo>
                <a:cubicBezTo>
                  <a:pt x="20113" y="18531"/>
                  <a:pt x="19638" y="19078"/>
                  <a:pt x="19365" y="19293"/>
                </a:cubicBezTo>
                <a:cubicBezTo>
                  <a:pt x="18984" y="19593"/>
                  <a:pt x="18559" y="19779"/>
                  <a:pt x="18143" y="19986"/>
                </a:cubicBezTo>
                <a:cubicBezTo>
                  <a:pt x="16809" y="20649"/>
                  <a:pt x="15509" y="21592"/>
                  <a:pt x="14075" y="21530"/>
                </a:cubicBezTo>
                <a:cubicBezTo>
                  <a:pt x="13605" y="21510"/>
                  <a:pt x="13141" y="21378"/>
                  <a:pt x="12707" y="21140"/>
                </a:cubicBezTo>
                <a:cubicBezTo>
                  <a:pt x="12691" y="21116"/>
                  <a:pt x="12658" y="21094"/>
                  <a:pt x="12624" y="21073"/>
                </a:cubicBezTo>
                <a:cubicBezTo>
                  <a:pt x="12590" y="21053"/>
                  <a:pt x="12555" y="21035"/>
                  <a:pt x="12533" y="21020"/>
                </a:cubicBezTo>
                <a:cubicBezTo>
                  <a:pt x="12411" y="20942"/>
                  <a:pt x="12156" y="20813"/>
                  <a:pt x="12042" y="20714"/>
                </a:cubicBezTo>
                <a:cubicBezTo>
                  <a:pt x="11934" y="20621"/>
                  <a:pt x="11746" y="20384"/>
                  <a:pt x="11651" y="20268"/>
                </a:cubicBezTo>
                <a:cubicBezTo>
                  <a:pt x="11486" y="20066"/>
                  <a:pt x="11146" y="19674"/>
                  <a:pt x="11010" y="19437"/>
                </a:cubicBezTo>
                <a:cubicBezTo>
                  <a:pt x="10853" y="19161"/>
                  <a:pt x="10838" y="18606"/>
                  <a:pt x="10602" y="18456"/>
                </a:cubicBezTo>
                <a:cubicBezTo>
                  <a:pt x="10592" y="18450"/>
                  <a:pt x="10557" y="18419"/>
                  <a:pt x="10520" y="18391"/>
                </a:cubicBezTo>
                <a:cubicBezTo>
                  <a:pt x="10483" y="18363"/>
                  <a:pt x="10444" y="18338"/>
                  <a:pt x="10425" y="18342"/>
                </a:cubicBezTo>
                <a:cubicBezTo>
                  <a:pt x="10434" y="18252"/>
                  <a:pt x="10699" y="18147"/>
                  <a:pt x="10706" y="18036"/>
                </a:cubicBezTo>
                <a:cubicBezTo>
                  <a:pt x="10736" y="17572"/>
                  <a:pt x="10715" y="18139"/>
                  <a:pt x="10964" y="17703"/>
                </a:cubicBezTo>
                <a:cubicBezTo>
                  <a:pt x="11213" y="17269"/>
                  <a:pt x="11354" y="17372"/>
                  <a:pt x="11565" y="17593"/>
                </a:cubicBezTo>
                <a:cubicBezTo>
                  <a:pt x="11775" y="17813"/>
                  <a:pt x="12045" y="17609"/>
                  <a:pt x="12338" y="17368"/>
                </a:cubicBezTo>
                <a:cubicBezTo>
                  <a:pt x="12632" y="17126"/>
                  <a:pt x="12882" y="17612"/>
                  <a:pt x="13284" y="17482"/>
                </a:cubicBezTo>
                <a:cubicBezTo>
                  <a:pt x="13685" y="17351"/>
                  <a:pt x="13941" y="16957"/>
                  <a:pt x="13713" y="17035"/>
                </a:cubicBezTo>
                <a:cubicBezTo>
                  <a:pt x="13485" y="17113"/>
                  <a:pt x="13326" y="17149"/>
                  <a:pt x="12940" y="17035"/>
                </a:cubicBezTo>
                <a:cubicBezTo>
                  <a:pt x="12554" y="16921"/>
                  <a:pt x="12364" y="16734"/>
                  <a:pt x="12167" y="17035"/>
                </a:cubicBezTo>
                <a:cubicBezTo>
                  <a:pt x="11968" y="17337"/>
                  <a:pt x="11626" y="17275"/>
                  <a:pt x="11479" y="17035"/>
                </a:cubicBezTo>
                <a:cubicBezTo>
                  <a:pt x="11333" y="16795"/>
                  <a:pt x="11109" y="16591"/>
                  <a:pt x="10878" y="17035"/>
                </a:cubicBezTo>
                <a:cubicBezTo>
                  <a:pt x="10647" y="17479"/>
                  <a:pt x="10432" y="17182"/>
                  <a:pt x="10191" y="17482"/>
                </a:cubicBezTo>
                <a:cubicBezTo>
                  <a:pt x="10019" y="17695"/>
                  <a:pt x="9962" y="18108"/>
                  <a:pt x="9994" y="18333"/>
                </a:cubicBezTo>
                <a:cubicBezTo>
                  <a:pt x="9861" y="18399"/>
                  <a:pt x="9592" y="18540"/>
                  <a:pt x="9476" y="18579"/>
                </a:cubicBezTo>
                <a:cubicBezTo>
                  <a:pt x="9316" y="18633"/>
                  <a:pt x="9160" y="18726"/>
                  <a:pt x="8995" y="18717"/>
                </a:cubicBezTo>
                <a:cubicBezTo>
                  <a:pt x="8938" y="18713"/>
                  <a:pt x="8854" y="18683"/>
                  <a:pt x="8771" y="18649"/>
                </a:cubicBezTo>
                <a:cubicBezTo>
                  <a:pt x="8689" y="18616"/>
                  <a:pt x="8606" y="18579"/>
                  <a:pt x="8550" y="18561"/>
                </a:cubicBezTo>
                <a:cubicBezTo>
                  <a:pt x="8323" y="18492"/>
                  <a:pt x="7857" y="18438"/>
                  <a:pt x="7641" y="18324"/>
                </a:cubicBezTo>
                <a:cubicBezTo>
                  <a:pt x="7492" y="18246"/>
                  <a:pt x="7222" y="18004"/>
                  <a:pt x="7098" y="17871"/>
                </a:cubicBezTo>
                <a:cubicBezTo>
                  <a:pt x="7003" y="17770"/>
                  <a:pt x="6826" y="17542"/>
                  <a:pt x="6758" y="17407"/>
                </a:cubicBezTo>
                <a:cubicBezTo>
                  <a:pt x="6704" y="17305"/>
                  <a:pt x="6628" y="17071"/>
                  <a:pt x="6599" y="16951"/>
                </a:cubicBezTo>
                <a:cubicBezTo>
                  <a:pt x="6549" y="16741"/>
                  <a:pt x="6620" y="16211"/>
                  <a:pt x="6480" y="16084"/>
                </a:cubicBezTo>
                <a:cubicBezTo>
                  <a:pt x="6438" y="16046"/>
                  <a:pt x="6329" y="16120"/>
                  <a:pt x="6278" y="16132"/>
                </a:cubicBezTo>
                <a:cubicBezTo>
                  <a:pt x="5941" y="16215"/>
                  <a:pt x="5273" y="16444"/>
                  <a:pt x="4931" y="16498"/>
                </a:cubicBezTo>
                <a:cubicBezTo>
                  <a:pt x="4763" y="16525"/>
                  <a:pt x="4426" y="16558"/>
                  <a:pt x="4259" y="16537"/>
                </a:cubicBezTo>
                <a:cubicBezTo>
                  <a:pt x="3955" y="16492"/>
                  <a:pt x="3364" y="16269"/>
                  <a:pt x="3077" y="16135"/>
                </a:cubicBezTo>
                <a:cubicBezTo>
                  <a:pt x="2871" y="16038"/>
                  <a:pt x="2479" y="15781"/>
                  <a:pt x="2285" y="15646"/>
                </a:cubicBezTo>
                <a:cubicBezTo>
                  <a:pt x="2060" y="15490"/>
                  <a:pt x="1613" y="15163"/>
                  <a:pt x="1404" y="14972"/>
                </a:cubicBezTo>
                <a:cubicBezTo>
                  <a:pt x="1283" y="14860"/>
                  <a:pt x="1052" y="14618"/>
                  <a:pt x="950" y="14477"/>
                </a:cubicBezTo>
                <a:cubicBezTo>
                  <a:pt x="769" y="14225"/>
                  <a:pt x="468" y="13649"/>
                  <a:pt x="329" y="13355"/>
                </a:cubicBezTo>
                <a:cubicBezTo>
                  <a:pt x="287" y="13271"/>
                  <a:pt x="211" y="13091"/>
                  <a:pt x="182" y="12995"/>
                </a:cubicBezTo>
                <a:cubicBezTo>
                  <a:pt x="136" y="12842"/>
                  <a:pt x="61" y="12518"/>
                  <a:pt x="54" y="12354"/>
                </a:cubicBezTo>
                <a:cubicBezTo>
                  <a:pt x="51" y="12222"/>
                  <a:pt x="91" y="11952"/>
                  <a:pt x="124" y="11826"/>
                </a:cubicBezTo>
                <a:cubicBezTo>
                  <a:pt x="167" y="11658"/>
                  <a:pt x="395" y="11379"/>
                  <a:pt x="378" y="11205"/>
                </a:cubicBezTo>
                <a:cubicBezTo>
                  <a:pt x="372" y="11139"/>
                  <a:pt x="266" y="11064"/>
                  <a:pt x="241" y="11007"/>
                </a:cubicBezTo>
                <a:cubicBezTo>
                  <a:pt x="203" y="10911"/>
                  <a:pt x="180" y="10698"/>
                  <a:pt x="159" y="10593"/>
                </a:cubicBezTo>
                <a:cubicBezTo>
                  <a:pt x="120" y="10395"/>
                  <a:pt x="15" y="10002"/>
                  <a:pt x="2" y="9799"/>
                </a:cubicBezTo>
                <a:cubicBezTo>
                  <a:pt x="-6" y="9679"/>
                  <a:pt x="16" y="9436"/>
                  <a:pt x="36" y="9319"/>
                </a:cubicBezTo>
                <a:cubicBezTo>
                  <a:pt x="47" y="9253"/>
                  <a:pt x="70" y="9158"/>
                  <a:pt x="95" y="9064"/>
                </a:cubicBezTo>
                <a:cubicBezTo>
                  <a:pt x="121" y="8970"/>
                  <a:pt x="149" y="8876"/>
                  <a:pt x="169" y="8815"/>
                </a:cubicBezTo>
                <a:cubicBezTo>
                  <a:pt x="222" y="8665"/>
                  <a:pt x="346" y="8374"/>
                  <a:pt x="409" y="8230"/>
                </a:cubicBezTo>
                <a:cubicBezTo>
                  <a:pt x="493" y="8037"/>
                  <a:pt x="629" y="7606"/>
                  <a:pt x="763" y="7468"/>
                </a:cubicBezTo>
                <a:cubicBezTo>
                  <a:pt x="808" y="7424"/>
                  <a:pt x="901" y="7413"/>
                  <a:pt x="990" y="7398"/>
                </a:cubicBezTo>
                <a:cubicBezTo>
                  <a:pt x="1079" y="7382"/>
                  <a:pt x="1164" y="7362"/>
                  <a:pt x="1192" y="7299"/>
                </a:cubicBezTo>
                <a:cubicBezTo>
                  <a:pt x="1219" y="7234"/>
                  <a:pt x="1137" y="7088"/>
                  <a:pt x="1135" y="7014"/>
                </a:cubicBezTo>
                <a:cubicBezTo>
                  <a:pt x="1132" y="6875"/>
                  <a:pt x="1179" y="6594"/>
                  <a:pt x="1214" y="6461"/>
                </a:cubicBezTo>
                <a:cubicBezTo>
                  <a:pt x="1294" y="6176"/>
                  <a:pt x="1536" y="5648"/>
                  <a:pt x="1668" y="5396"/>
                </a:cubicBezTo>
                <a:cubicBezTo>
                  <a:pt x="1748" y="5243"/>
                  <a:pt x="1917" y="4937"/>
                  <a:pt x="2031" y="4828"/>
                </a:cubicBezTo>
                <a:cubicBezTo>
                  <a:pt x="2116" y="4747"/>
                  <a:pt x="2330" y="4691"/>
                  <a:pt x="2421" y="4621"/>
                </a:cubicBezTo>
                <a:cubicBezTo>
                  <a:pt x="2443" y="4605"/>
                  <a:pt x="2485" y="4561"/>
                  <a:pt x="2502" y="4536"/>
                </a:cubicBezTo>
                <a:cubicBezTo>
                  <a:pt x="2537" y="4485"/>
                  <a:pt x="2582" y="4357"/>
                  <a:pt x="2614" y="4305"/>
                </a:cubicBezTo>
                <a:cubicBezTo>
                  <a:pt x="2718" y="4138"/>
                  <a:pt x="2966" y="3854"/>
                  <a:pt x="3086" y="3709"/>
                </a:cubicBezTo>
                <a:cubicBezTo>
                  <a:pt x="3207" y="3565"/>
                  <a:pt x="3451" y="3279"/>
                  <a:pt x="3579" y="3147"/>
                </a:cubicBezTo>
                <a:cubicBezTo>
                  <a:pt x="3676" y="3047"/>
                  <a:pt x="3878" y="2859"/>
                  <a:pt x="3981" y="2771"/>
                </a:cubicBezTo>
                <a:cubicBezTo>
                  <a:pt x="4016" y="2738"/>
                  <a:pt x="4069" y="2689"/>
                  <a:pt x="4123" y="2642"/>
                </a:cubicBezTo>
                <a:cubicBezTo>
                  <a:pt x="4178" y="2595"/>
                  <a:pt x="4233" y="2550"/>
                  <a:pt x="4272" y="2526"/>
                </a:cubicBezTo>
                <a:cubicBezTo>
                  <a:pt x="4457" y="2420"/>
                  <a:pt x="4854" y="2287"/>
                  <a:pt x="5053" y="2241"/>
                </a:cubicBezTo>
                <a:cubicBezTo>
                  <a:pt x="5224" y="2203"/>
                  <a:pt x="5583" y="2262"/>
                  <a:pt x="5744" y="2178"/>
                </a:cubicBezTo>
                <a:cubicBezTo>
                  <a:pt x="5800" y="2148"/>
                  <a:pt x="5885" y="2026"/>
                  <a:pt x="5929" y="1972"/>
                </a:cubicBezTo>
                <a:cubicBezTo>
                  <a:pt x="6016" y="1865"/>
                  <a:pt x="6165" y="1614"/>
                  <a:pt x="6265" y="1528"/>
                </a:cubicBezTo>
                <a:cubicBezTo>
                  <a:pt x="6406" y="1404"/>
                  <a:pt x="6731" y="1237"/>
                  <a:pt x="6898" y="1183"/>
                </a:cubicBezTo>
                <a:cubicBezTo>
                  <a:pt x="6956" y="1163"/>
                  <a:pt x="7044" y="1151"/>
                  <a:pt x="7133" y="1143"/>
                </a:cubicBezTo>
                <a:cubicBezTo>
                  <a:pt x="7222" y="1135"/>
                  <a:pt x="7311" y="1130"/>
                  <a:pt x="7370" y="1126"/>
                </a:cubicBezTo>
                <a:cubicBezTo>
                  <a:pt x="7432" y="1120"/>
                  <a:pt x="7484" y="1122"/>
                  <a:pt x="7536" y="1121"/>
                </a:cubicBezTo>
                <a:cubicBezTo>
                  <a:pt x="7587" y="1119"/>
                  <a:pt x="7639" y="1115"/>
                  <a:pt x="7701" y="1094"/>
                </a:cubicBezTo>
                <a:cubicBezTo>
                  <a:pt x="7698" y="1261"/>
                  <a:pt x="7675" y="1606"/>
                  <a:pt x="7528" y="1780"/>
                </a:cubicBezTo>
                <a:cubicBezTo>
                  <a:pt x="7329" y="2014"/>
                  <a:pt x="7284" y="2659"/>
                  <a:pt x="7700" y="3117"/>
                </a:cubicBezTo>
                <a:cubicBezTo>
                  <a:pt x="8114" y="3574"/>
                  <a:pt x="8831" y="3968"/>
                  <a:pt x="8387" y="4452"/>
                </a:cubicBezTo>
                <a:cubicBezTo>
                  <a:pt x="7942" y="4936"/>
                  <a:pt x="8135" y="5466"/>
                  <a:pt x="8301" y="5678"/>
                </a:cubicBezTo>
                <a:cubicBezTo>
                  <a:pt x="8466" y="5889"/>
                  <a:pt x="8435" y="6218"/>
                  <a:pt x="8215" y="6234"/>
                </a:cubicBezTo>
                <a:cubicBezTo>
                  <a:pt x="7995" y="6251"/>
                  <a:pt x="7966" y="6473"/>
                  <a:pt x="8129" y="6680"/>
                </a:cubicBezTo>
                <a:cubicBezTo>
                  <a:pt x="8292" y="6886"/>
                  <a:pt x="8179" y="7262"/>
                  <a:pt x="8043" y="7459"/>
                </a:cubicBezTo>
                <a:cubicBezTo>
                  <a:pt x="7907" y="7657"/>
                  <a:pt x="8062" y="8227"/>
                  <a:pt x="8387" y="8350"/>
                </a:cubicBezTo>
                <a:cubicBezTo>
                  <a:pt x="8712" y="8473"/>
                  <a:pt x="9396" y="8875"/>
                  <a:pt x="8817" y="9241"/>
                </a:cubicBezTo>
                <a:cubicBezTo>
                  <a:pt x="8236" y="9607"/>
                  <a:pt x="8007" y="9682"/>
                  <a:pt x="8043" y="10131"/>
                </a:cubicBezTo>
                <a:cubicBezTo>
                  <a:pt x="8079" y="10581"/>
                  <a:pt x="7827" y="10746"/>
                  <a:pt x="7700" y="10800"/>
                </a:cubicBezTo>
                <a:cubicBezTo>
                  <a:pt x="7572" y="10854"/>
                  <a:pt x="7497" y="11106"/>
                  <a:pt x="7613" y="11469"/>
                </a:cubicBezTo>
                <a:cubicBezTo>
                  <a:pt x="7729" y="11829"/>
                  <a:pt x="7518" y="11859"/>
                  <a:pt x="7528" y="12024"/>
                </a:cubicBezTo>
                <a:cubicBezTo>
                  <a:pt x="7537" y="12192"/>
                  <a:pt x="8005" y="12337"/>
                  <a:pt x="7613" y="12581"/>
                </a:cubicBezTo>
                <a:cubicBezTo>
                  <a:pt x="7223" y="12825"/>
                  <a:pt x="7785" y="12956"/>
                  <a:pt x="7442" y="13583"/>
                </a:cubicBezTo>
                <a:cubicBezTo>
                  <a:pt x="7694" y="13463"/>
                  <a:pt x="7832" y="13283"/>
                  <a:pt x="7785" y="13025"/>
                </a:cubicBezTo>
                <a:cubicBezTo>
                  <a:pt x="7739" y="12770"/>
                  <a:pt x="8032" y="12698"/>
                  <a:pt x="8043" y="12581"/>
                </a:cubicBezTo>
                <a:cubicBezTo>
                  <a:pt x="8087" y="12135"/>
                  <a:pt x="7748" y="11961"/>
                  <a:pt x="7957" y="11691"/>
                </a:cubicBezTo>
                <a:cubicBezTo>
                  <a:pt x="8167" y="11418"/>
                  <a:pt x="7813" y="11261"/>
                  <a:pt x="8129" y="11022"/>
                </a:cubicBezTo>
                <a:cubicBezTo>
                  <a:pt x="8444" y="10784"/>
                  <a:pt x="8416" y="10632"/>
                  <a:pt x="8387" y="10242"/>
                </a:cubicBezTo>
                <a:cubicBezTo>
                  <a:pt x="8357" y="9855"/>
                  <a:pt x="8656" y="9904"/>
                  <a:pt x="8988" y="9686"/>
                </a:cubicBezTo>
                <a:cubicBezTo>
                  <a:pt x="9320" y="9469"/>
                  <a:pt x="9757" y="8644"/>
                  <a:pt x="9923" y="8500"/>
                </a:cubicBezTo>
                <a:cubicBezTo>
                  <a:pt x="10089" y="8356"/>
                  <a:pt x="10325" y="8255"/>
                  <a:pt x="10508" y="8677"/>
                </a:cubicBezTo>
                <a:cubicBezTo>
                  <a:pt x="10691" y="9097"/>
                  <a:pt x="10981" y="9464"/>
                  <a:pt x="11204" y="9229"/>
                </a:cubicBezTo>
                <a:cubicBezTo>
                  <a:pt x="11427" y="8993"/>
                  <a:pt x="11644" y="9231"/>
                  <a:pt x="11815" y="9754"/>
                </a:cubicBezTo>
                <a:cubicBezTo>
                  <a:pt x="11987" y="10278"/>
                  <a:pt x="12949" y="10224"/>
                  <a:pt x="13102" y="9457"/>
                </a:cubicBezTo>
                <a:cubicBezTo>
                  <a:pt x="13219" y="8872"/>
                  <a:pt x="13631" y="9211"/>
                  <a:pt x="13624" y="9499"/>
                </a:cubicBezTo>
                <a:cubicBezTo>
                  <a:pt x="13618" y="9787"/>
                  <a:pt x="13839" y="10497"/>
                  <a:pt x="14197" y="10242"/>
                </a:cubicBezTo>
                <a:cubicBezTo>
                  <a:pt x="14554" y="9988"/>
                  <a:pt x="14671" y="9694"/>
                  <a:pt x="14841" y="10092"/>
                </a:cubicBezTo>
                <a:cubicBezTo>
                  <a:pt x="14904" y="10169"/>
                  <a:pt x="15035" y="10426"/>
                  <a:pt x="15162" y="10659"/>
                </a:cubicBezTo>
                <a:cubicBezTo>
                  <a:pt x="15288" y="10892"/>
                  <a:pt x="15411" y="11100"/>
                  <a:pt x="15458" y="11079"/>
                </a:cubicBezTo>
                <a:cubicBezTo>
                  <a:pt x="15235" y="11181"/>
                  <a:pt x="15210" y="9787"/>
                  <a:pt x="15041" y="9467"/>
                </a:cubicBezTo>
                <a:cubicBezTo>
                  <a:pt x="14872" y="9148"/>
                  <a:pt x="14514" y="9519"/>
                  <a:pt x="14294" y="9700"/>
                </a:cubicBezTo>
                <a:cubicBezTo>
                  <a:pt x="14073" y="9881"/>
                  <a:pt x="13939" y="9807"/>
                  <a:pt x="13850" y="9223"/>
                </a:cubicBezTo>
                <a:cubicBezTo>
                  <a:pt x="13761" y="8641"/>
                  <a:pt x="12942" y="8545"/>
                  <a:pt x="12910" y="9055"/>
                </a:cubicBezTo>
                <a:cubicBezTo>
                  <a:pt x="12877" y="9565"/>
                  <a:pt x="12267" y="9887"/>
                  <a:pt x="12041" y="9479"/>
                </a:cubicBezTo>
                <a:cubicBezTo>
                  <a:pt x="11815" y="9073"/>
                  <a:pt x="11668" y="8650"/>
                  <a:pt x="11384" y="8710"/>
                </a:cubicBezTo>
                <a:cubicBezTo>
                  <a:pt x="11100" y="8770"/>
                  <a:pt x="11107" y="9032"/>
                  <a:pt x="10734" y="8401"/>
                </a:cubicBezTo>
                <a:cubicBezTo>
                  <a:pt x="10361" y="7770"/>
                  <a:pt x="10137" y="7811"/>
                  <a:pt x="9814" y="8125"/>
                </a:cubicBezTo>
                <a:cubicBezTo>
                  <a:pt x="9491" y="8438"/>
                  <a:pt x="9332" y="8795"/>
                  <a:pt x="9332" y="8795"/>
                </a:cubicBezTo>
                <a:cubicBezTo>
                  <a:pt x="9332" y="8795"/>
                  <a:pt x="9362" y="8488"/>
                  <a:pt x="8988" y="8239"/>
                </a:cubicBezTo>
                <a:cubicBezTo>
                  <a:pt x="8614" y="7989"/>
                  <a:pt x="8357" y="7905"/>
                  <a:pt x="8559" y="7459"/>
                </a:cubicBezTo>
                <a:cubicBezTo>
                  <a:pt x="8761" y="7013"/>
                  <a:pt x="8707" y="6755"/>
                  <a:pt x="8645" y="6569"/>
                </a:cubicBezTo>
                <a:cubicBezTo>
                  <a:pt x="8582" y="6380"/>
                  <a:pt x="8677" y="6383"/>
                  <a:pt x="8817" y="6234"/>
                </a:cubicBezTo>
                <a:cubicBezTo>
                  <a:pt x="8956" y="6086"/>
                  <a:pt x="8883" y="5905"/>
                  <a:pt x="8730" y="5567"/>
                </a:cubicBezTo>
                <a:cubicBezTo>
                  <a:pt x="8577" y="5228"/>
                  <a:pt x="8563" y="4993"/>
                  <a:pt x="8817" y="4675"/>
                </a:cubicBezTo>
                <a:cubicBezTo>
                  <a:pt x="9069" y="4358"/>
                  <a:pt x="9497" y="3882"/>
                  <a:pt x="9246" y="3450"/>
                </a:cubicBezTo>
                <a:cubicBezTo>
                  <a:pt x="8995" y="3018"/>
                  <a:pt x="7971" y="2421"/>
                  <a:pt x="8215" y="2003"/>
                </a:cubicBezTo>
                <a:cubicBezTo>
                  <a:pt x="8429" y="1636"/>
                  <a:pt x="8546" y="1138"/>
                  <a:pt x="8501" y="798"/>
                </a:cubicBezTo>
                <a:cubicBezTo>
                  <a:pt x="8551" y="760"/>
                  <a:pt x="8598" y="727"/>
                  <a:pt x="8635" y="709"/>
                </a:cubicBezTo>
                <a:cubicBezTo>
                  <a:pt x="8725" y="666"/>
                  <a:pt x="8911" y="618"/>
                  <a:pt x="9003" y="588"/>
                </a:cubicBezTo>
                <a:cubicBezTo>
                  <a:pt x="9163" y="534"/>
                  <a:pt x="9137" y="532"/>
                  <a:pt x="9298" y="487"/>
                </a:cubicBezTo>
                <a:cubicBezTo>
                  <a:pt x="9442" y="448"/>
                  <a:pt x="9733" y="395"/>
                  <a:pt x="9878" y="364"/>
                </a:cubicBezTo>
                <a:cubicBezTo>
                  <a:pt x="10026" y="333"/>
                  <a:pt x="10322" y="259"/>
                  <a:pt x="10472" y="237"/>
                </a:cubicBezTo>
                <a:cubicBezTo>
                  <a:pt x="10533" y="228"/>
                  <a:pt x="10625" y="218"/>
                  <a:pt x="10716" y="210"/>
                </a:cubicBezTo>
                <a:cubicBezTo>
                  <a:pt x="10808" y="201"/>
                  <a:pt x="10900" y="195"/>
                  <a:pt x="10962" y="193"/>
                </a:cubicBezTo>
                <a:cubicBezTo>
                  <a:pt x="11110" y="187"/>
                  <a:pt x="11411" y="180"/>
                  <a:pt x="11560" y="199"/>
                </a:cubicBezTo>
                <a:cubicBezTo>
                  <a:pt x="11696" y="216"/>
                  <a:pt x="11962" y="346"/>
                  <a:pt x="12098" y="325"/>
                </a:cubicBezTo>
                <a:cubicBezTo>
                  <a:pt x="12160" y="315"/>
                  <a:pt x="12269" y="215"/>
                  <a:pt x="12328" y="190"/>
                </a:cubicBezTo>
                <a:cubicBezTo>
                  <a:pt x="12501" y="119"/>
                  <a:pt x="12859" y="23"/>
                  <a:pt x="13039" y="4"/>
                </a:cubicBezTo>
                <a:cubicBezTo>
                  <a:pt x="13155" y="-8"/>
                  <a:pt x="13389" y="9"/>
                  <a:pt x="13504" y="25"/>
                </a:cubicBezTo>
                <a:cubicBezTo>
                  <a:pt x="13688" y="55"/>
                  <a:pt x="14056" y="131"/>
                  <a:pt x="14229" y="217"/>
                </a:cubicBezTo>
                <a:cubicBezTo>
                  <a:pt x="14430" y="318"/>
                  <a:pt x="14781" y="663"/>
                  <a:pt x="14979" y="769"/>
                </a:cubicBezTo>
                <a:cubicBezTo>
                  <a:pt x="15063" y="811"/>
                  <a:pt x="15242" y="853"/>
                  <a:pt x="15328" y="886"/>
                </a:cubicBezTo>
                <a:cubicBezTo>
                  <a:pt x="15493" y="949"/>
                  <a:pt x="15818" y="1094"/>
                  <a:pt x="15976" y="1180"/>
                </a:cubicBezTo>
                <a:cubicBezTo>
                  <a:pt x="16090" y="1242"/>
                  <a:pt x="16311" y="1384"/>
                  <a:pt x="16417" y="1465"/>
                </a:cubicBezTo>
                <a:cubicBezTo>
                  <a:pt x="16655" y="1645"/>
                  <a:pt x="17091" y="2088"/>
                  <a:pt x="17326" y="2274"/>
                </a:cubicBezTo>
                <a:cubicBezTo>
                  <a:pt x="17449" y="2373"/>
                  <a:pt x="17708" y="2541"/>
                  <a:pt x="17834" y="2634"/>
                </a:cubicBezTo>
                <a:cubicBezTo>
                  <a:pt x="17985" y="2746"/>
                  <a:pt x="18303" y="2948"/>
                  <a:pt x="18432" y="3099"/>
                </a:cubicBezTo>
                <a:cubicBezTo>
                  <a:pt x="18570" y="3260"/>
                  <a:pt x="18460" y="3078"/>
                  <a:pt x="18609" y="3339"/>
                </a:cubicBezTo>
                <a:cubicBezTo>
                  <a:pt x="18522" y="3495"/>
                  <a:pt x="18478" y="4242"/>
                  <a:pt x="18438" y="4564"/>
                </a:cubicBezTo>
                <a:cubicBezTo>
                  <a:pt x="18375" y="5066"/>
                  <a:pt x="18452" y="5364"/>
                  <a:pt x="18266" y="5567"/>
                </a:cubicBezTo>
                <a:cubicBezTo>
                  <a:pt x="18081" y="5769"/>
                  <a:pt x="17876" y="5979"/>
                  <a:pt x="17922" y="6680"/>
                </a:cubicBezTo>
                <a:cubicBezTo>
                  <a:pt x="17969" y="7378"/>
                  <a:pt x="17792" y="7822"/>
                  <a:pt x="17579" y="8016"/>
                </a:cubicBezTo>
                <a:cubicBezTo>
                  <a:pt x="17365" y="8209"/>
                  <a:pt x="17167" y="8740"/>
                  <a:pt x="17235" y="9241"/>
                </a:cubicBezTo>
                <a:cubicBezTo>
                  <a:pt x="17303" y="9742"/>
                  <a:pt x="17352" y="9945"/>
                  <a:pt x="17235" y="10242"/>
                </a:cubicBezTo>
                <a:cubicBezTo>
                  <a:pt x="17118" y="10539"/>
                  <a:pt x="17436" y="11469"/>
                  <a:pt x="17407" y="11022"/>
                </a:cubicBezTo>
                <a:cubicBezTo>
                  <a:pt x="17378" y="10578"/>
                  <a:pt x="17811" y="9499"/>
                  <a:pt x="17579" y="10131"/>
                </a:cubicBezTo>
                <a:cubicBezTo>
                  <a:pt x="17709" y="9775"/>
                  <a:pt x="17645" y="9506"/>
                  <a:pt x="17579" y="9130"/>
                </a:cubicBezTo>
                <a:cubicBezTo>
                  <a:pt x="17513" y="8752"/>
                  <a:pt x="17717" y="8713"/>
                  <a:pt x="17922" y="8350"/>
                </a:cubicBezTo>
                <a:cubicBezTo>
                  <a:pt x="18128" y="7986"/>
                  <a:pt x="18489" y="7795"/>
                  <a:pt x="18438" y="7236"/>
                </a:cubicBezTo>
                <a:cubicBezTo>
                  <a:pt x="18386" y="6677"/>
                  <a:pt x="18487" y="6414"/>
                  <a:pt x="18781" y="6234"/>
                </a:cubicBezTo>
                <a:cubicBezTo>
                  <a:pt x="19076" y="6054"/>
                  <a:pt x="18880" y="6005"/>
                  <a:pt x="18867" y="5455"/>
                </a:cubicBezTo>
                <a:cubicBezTo>
                  <a:pt x="18857" y="4988"/>
                  <a:pt x="18891" y="4206"/>
                  <a:pt x="19037" y="3846"/>
                </a:cubicBezTo>
                <a:cubicBezTo>
                  <a:pt x="19138" y="3885"/>
                  <a:pt x="19350" y="4245"/>
                  <a:pt x="19416" y="4287"/>
                </a:cubicBezTo>
                <a:cubicBezTo>
                  <a:pt x="19521" y="4353"/>
                  <a:pt x="19723" y="4519"/>
                  <a:pt x="19807" y="4626"/>
                </a:cubicBezTo>
                <a:cubicBezTo>
                  <a:pt x="19879" y="4718"/>
                  <a:pt x="19988" y="4943"/>
                  <a:pt x="20036" y="5057"/>
                </a:cubicBezTo>
                <a:cubicBezTo>
                  <a:pt x="20095" y="5194"/>
                  <a:pt x="20189" y="5480"/>
                  <a:pt x="20225" y="5629"/>
                </a:cubicBezTo>
                <a:cubicBezTo>
                  <a:pt x="20274" y="5828"/>
                  <a:pt x="20255" y="6290"/>
                  <a:pt x="20357" y="6452"/>
                </a:cubicBezTo>
                <a:cubicBezTo>
                  <a:pt x="20401" y="6521"/>
                  <a:pt x="20553" y="6539"/>
                  <a:pt x="20605" y="6596"/>
                </a:cubicBezTo>
                <a:cubicBezTo>
                  <a:pt x="20695" y="6695"/>
                  <a:pt x="20808" y="6971"/>
                  <a:pt x="20864" y="7106"/>
                </a:cubicBezTo>
                <a:cubicBezTo>
                  <a:pt x="20887" y="7157"/>
                  <a:pt x="20916" y="7239"/>
                  <a:pt x="20944" y="7321"/>
                </a:cubicBezTo>
                <a:cubicBezTo>
                  <a:pt x="20971" y="7404"/>
                  <a:pt x="20997" y="7487"/>
                  <a:pt x="21012" y="7543"/>
                </a:cubicBezTo>
                <a:cubicBezTo>
                  <a:pt x="21043" y="7660"/>
                  <a:pt x="21092" y="7900"/>
                  <a:pt x="21106" y="8022"/>
                </a:cubicBezTo>
                <a:cubicBezTo>
                  <a:pt x="21130" y="8220"/>
                  <a:pt x="21071" y="8638"/>
                  <a:pt x="21136" y="8818"/>
                </a:cubicBezTo>
                <a:cubicBezTo>
                  <a:pt x="21161" y="8887"/>
                  <a:pt x="21276" y="8962"/>
                  <a:pt x="21305" y="9025"/>
                </a:cubicBezTo>
                <a:cubicBezTo>
                  <a:pt x="21326" y="9073"/>
                  <a:pt x="21342" y="9152"/>
                  <a:pt x="21355" y="9232"/>
                </a:cubicBezTo>
                <a:cubicBezTo>
                  <a:pt x="21368" y="9313"/>
                  <a:pt x="21379" y="9394"/>
                  <a:pt x="21389" y="9448"/>
                </a:cubicBezTo>
                <a:cubicBezTo>
                  <a:pt x="21405" y="9532"/>
                  <a:pt x="21432" y="9658"/>
                  <a:pt x="21458" y="9785"/>
                </a:cubicBezTo>
                <a:cubicBezTo>
                  <a:pt x="21484" y="9912"/>
                  <a:pt x="21509" y="10039"/>
                  <a:pt x="21522" y="10125"/>
                </a:cubicBezTo>
                <a:cubicBezTo>
                  <a:pt x="21543" y="10254"/>
                  <a:pt x="21594" y="10518"/>
                  <a:pt x="21582" y="10650"/>
                </a:cubicBezTo>
                <a:close/>
              </a:path>
            </a:pathLst>
          </a:custGeom>
          <a:solidFill>
            <a:schemeClr val="bg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3" name="TextBox 32">
            <a:extLst>
              <a:ext uri="{FF2B5EF4-FFF2-40B4-BE49-F238E27FC236}">
                <a16:creationId xmlns:a16="http://schemas.microsoft.com/office/drawing/2014/main" id="{C40163F0-A106-0C44-902F-566E450EB096}"/>
              </a:ext>
            </a:extLst>
          </p:cNvPr>
          <p:cNvSpPr txBox="1"/>
          <p:nvPr/>
        </p:nvSpPr>
        <p:spPr>
          <a:xfrm>
            <a:off x="8150717" y="612372"/>
            <a:ext cx="807625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BRAIN INFOGRAPHIC</a:t>
            </a:r>
          </a:p>
        </p:txBody>
      </p:sp>
      <p:sp>
        <p:nvSpPr>
          <p:cNvPr id="34" name="TextBox 33">
            <a:extLst>
              <a:ext uri="{FF2B5EF4-FFF2-40B4-BE49-F238E27FC236}">
                <a16:creationId xmlns:a16="http://schemas.microsoft.com/office/drawing/2014/main" id="{4C3CA9A2-4202-0D43-A1D9-1BDEB51332E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5" name="TextBox 34">
            <a:extLst>
              <a:ext uri="{FF2B5EF4-FFF2-40B4-BE49-F238E27FC236}">
                <a16:creationId xmlns:a16="http://schemas.microsoft.com/office/drawing/2014/main" id="{3B5B2773-1F36-6941-9592-E18E19104C64}"/>
              </a:ext>
            </a:extLst>
          </p:cNvPr>
          <p:cNvSpPr txBox="1"/>
          <p:nvPr/>
        </p:nvSpPr>
        <p:spPr>
          <a:xfrm>
            <a:off x="2811307" y="8266908"/>
            <a:ext cx="295625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01</a:t>
            </a:r>
          </a:p>
        </p:txBody>
      </p:sp>
      <p:sp>
        <p:nvSpPr>
          <p:cNvPr id="36" name="Subtitle 2">
            <a:extLst>
              <a:ext uri="{FF2B5EF4-FFF2-40B4-BE49-F238E27FC236}">
                <a16:creationId xmlns:a16="http://schemas.microsoft.com/office/drawing/2014/main" id="{730B5D10-DFA4-6243-B42B-04ACA6BC62DE}"/>
              </a:ext>
            </a:extLst>
          </p:cNvPr>
          <p:cNvSpPr txBox="1">
            <a:spLocks/>
          </p:cNvSpPr>
          <p:nvPr/>
        </p:nvSpPr>
        <p:spPr>
          <a:xfrm>
            <a:off x="2121620" y="8928511"/>
            <a:ext cx="4335631"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8" name="TextBox 37">
            <a:extLst>
              <a:ext uri="{FF2B5EF4-FFF2-40B4-BE49-F238E27FC236}">
                <a16:creationId xmlns:a16="http://schemas.microsoft.com/office/drawing/2014/main" id="{D6EB4230-7BDD-E44D-AB67-FD2A0891B254}"/>
              </a:ext>
            </a:extLst>
          </p:cNvPr>
          <p:cNvSpPr txBox="1"/>
          <p:nvPr/>
        </p:nvSpPr>
        <p:spPr>
          <a:xfrm>
            <a:off x="8046143" y="8266908"/>
            <a:ext cx="303640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02</a:t>
            </a:r>
          </a:p>
        </p:txBody>
      </p:sp>
      <p:sp>
        <p:nvSpPr>
          <p:cNvPr id="39" name="Subtitle 2">
            <a:extLst>
              <a:ext uri="{FF2B5EF4-FFF2-40B4-BE49-F238E27FC236}">
                <a16:creationId xmlns:a16="http://schemas.microsoft.com/office/drawing/2014/main" id="{5EE0C3E6-52DE-904D-9928-20F3F3080CFE}"/>
              </a:ext>
            </a:extLst>
          </p:cNvPr>
          <p:cNvSpPr txBox="1">
            <a:spLocks/>
          </p:cNvSpPr>
          <p:nvPr/>
        </p:nvSpPr>
        <p:spPr>
          <a:xfrm>
            <a:off x="7396531" y="8928511"/>
            <a:ext cx="4335631"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0" name="TextBox 39">
            <a:extLst>
              <a:ext uri="{FF2B5EF4-FFF2-40B4-BE49-F238E27FC236}">
                <a16:creationId xmlns:a16="http://schemas.microsoft.com/office/drawing/2014/main" id="{6C6FD1E3-60AE-594F-B807-9F90C08B683D}"/>
              </a:ext>
            </a:extLst>
          </p:cNvPr>
          <p:cNvSpPr txBox="1"/>
          <p:nvPr/>
        </p:nvSpPr>
        <p:spPr>
          <a:xfrm>
            <a:off x="13361129" y="8266908"/>
            <a:ext cx="295625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01</a:t>
            </a:r>
          </a:p>
        </p:txBody>
      </p:sp>
      <p:sp>
        <p:nvSpPr>
          <p:cNvPr id="41" name="Subtitle 2">
            <a:extLst>
              <a:ext uri="{FF2B5EF4-FFF2-40B4-BE49-F238E27FC236}">
                <a16:creationId xmlns:a16="http://schemas.microsoft.com/office/drawing/2014/main" id="{3E439D32-17D1-3149-9B54-19F79328A4BE}"/>
              </a:ext>
            </a:extLst>
          </p:cNvPr>
          <p:cNvSpPr txBox="1">
            <a:spLocks/>
          </p:cNvSpPr>
          <p:nvPr/>
        </p:nvSpPr>
        <p:spPr>
          <a:xfrm>
            <a:off x="12671442" y="8928511"/>
            <a:ext cx="4335631"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2" name="TextBox 41">
            <a:extLst>
              <a:ext uri="{FF2B5EF4-FFF2-40B4-BE49-F238E27FC236}">
                <a16:creationId xmlns:a16="http://schemas.microsoft.com/office/drawing/2014/main" id="{5D9FF975-C1F6-5C45-82D0-FB40A14192AF}"/>
              </a:ext>
            </a:extLst>
          </p:cNvPr>
          <p:cNvSpPr txBox="1"/>
          <p:nvPr/>
        </p:nvSpPr>
        <p:spPr>
          <a:xfrm>
            <a:off x="18595965" y="8266908"/>
            <a:ext cx="303640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02</a:t>
            </a:r>
          </a:p>
        </p:txBody>
      </p:sp>
      <p:sp>
        <p:nvSpPr>
          <p:cNvPr id="43" name="Subtitle 2">
            <a:extLst>
              <a:ext uri="{FF2B5EF4-FFF2-40B4-BE49-F238E27FC236}">
                <a16:creationId xmlns:a16="http://schemas.microsoft.com/office/drawing/2014/main" id="{E42220CF-8359-E34D-A962-F0AC33E9EE3F}"/>
              </a:ext>
            </a:extLst>
          </p:cNvPr>
          <p:cNvSpPr txBox="1">
            <a:spLocks/>
          </p:cNvSpPr>
          <p:nvPr/>
        </p:nvSpPr>
        <p:spPr>
          <a:xfrm>
            <a:off x="17946353" y="8928511"/>
            <a:ext cx="4335631"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6" name="Subtitle 2">
            <a:extLst>
              <a:ext uri="{FF2B5EF4-FFF2-40B4-BE49-F238E27FC236}">
                <a16:creationId xmlns:a16="http://schemas.microsoft.com/office/drawing/2014/main" id="{81CFDD56-46E0-AB49-BFB4-6D7721751009}"/>
              </a:ext>
            </a:extLst>
          </p:cNvPr>
          <p:cNvSpPr txBox="1">
            <a:spLocks/>
          </p:cNvSpPr>
          <p:nvPr/>
        </p:nvSpPr>
        <p:spPr>
          <a:xfrm>
            <a:off x="1520825" y="11072835"/>
            <a:ext cx="21336000"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to a new target market. This is also sometimes known as sustainable marketing, environmental marketing or ecological marketing.</a:t>
            </a:r>
          </a:p>
        </p:txBody>
      </p:sp>
    </p:spTree>
    <p:extLst>
      <p:ext uri="{BB962C8B-B14F-4D97-AF65-F5344CB8AC3E}">
        <p14:creationId xmlns:p14="http://schemas.microsoft.com/office/powerpoint/2010/main" val="2090997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2FFB38E9-9B75-2D46-B31F-4130595FAE1D}"/>
              </a:ext>
            </a:extLst>
          </p:cNvPr>
          <p:cNvSpPr txBox="1"/>
          <p:nvPr/>
        </p:nvSpPr>
        <p:spPr>
          <a:xfrm>
            <a:off x="6687980" y="612372"/>
            <a:ext cx="11001731"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HUMAN BODY INFOGRAPHIC</a:t>
            </a:r>
          </a:p>
        </p:txBody>
      </p:sp>
      <p:sp>
        <p:nvSpPr>
          <p:cNvPr id="47" name="TextBox 46">
            <a:extLst>
              <a:ext uri="{FF2B5EF4-FFF2-40B4-BE49-F238E27FC236}">
                <a16:creationId xmlns:a16="http://schemas.microsoft.com/office/drawing/2014/main" id="{B3DE907E-F1FD-0C44-952F-0401F39F1F04}"/>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66" name="Group 65">
            <a:extLst>
              <a:ext uri="{FF2B5EF4-FFF2-40B4-BE49-F238E27FC236}">
                <a16:creationId xmlns:a16="http://schemas.microsoft.com/office/drawing/2014/main" id="{7C1B1433-111C-5449-84C6-00F97E5083FC}"/>
              </a:ext>
            </a:extLst>
          </p:cNvPr>
          <p:cNvGrpSpPr/>
          <p:nvPr/>
        </p:nvGrpSpPr>
        <p:grpSpPr>
          <a:xfrm>
            <a:off x="18256583" y="3638425"/>
            <a:ext cx="4600242" cy="7958416"/>
            <a:chOff x="18256583" y="2884045"/>
            <a:chExt cx="4600242" cy="7958416"/>
          </a:xfrm>
        </p:grpSpPr>
        <p:sp>
          <p:nvSpPr>
            <p:cNvPr id="59" name="TextBox 58">
              <a:extLst>
                <a:ext uri="{FF2B5EF4-FFF2-40B4-BE49-F238E27FC236}">
                  <a16:creationId xmlns:a16="http://schemas.microsoft.com/office/drawing/2014/main" id="{DB99A696-7E45-994D-A070-90FE13C239CB}"/>
                </a:ext>
              </a:extLst>
            </p:cNvPr>
            <p:cNvSpPr txBox="1"/>
            <p:nvPr/>
          </p:nvSpPr>
          <p:spPr>
            <a:xfrm>
              <a:off x="18256583" y="2884045"/>
              <a:ext cx="2534668" cy="584775"/>
            </a:xfrm>
            <a:prstGeom prst="rect">
              <a:avLst/>
            </a:prstGeom>
            <a:noFill/>
          </p:spPr>
          <p:txBody>
            <a:bodyPr wrap="none" rtlCol="0" anchor="ctr" anchorCtr="0">
              <a:spAutoFit/>
            </a:bodyPr>
            <a:lstStyle/>
            <a:p>
              <a:r>
                <a:rPr lang="en-US" sz="3200" b="1" dirty="0">
                  <a:solidFill>
                    <a:schemeClr val="accent2"/>
                  </a:solidFill>
                  <a:latin typeface="Poppins" pitchFamily="2" charset="77"/>
                  <a:ea typeface="League Spartan" charset="0"/>
                  <a:cs typeface="Poppins" pitchFamily="2" charset="77"/>
                </a:rPr>
                <a:t>YOUR TITLE</a:t>
              </a:r>
            </a:p>
          </p:txBody>
        </p:sp>
        <p:sp>
          <p:nvSpPr>
            <p:cNvPr id="60" name="Subtitle 2">
              <a:extLst>
                <a:ext uri="{FF2B5EF4-FFF2-40B4-BE49-F238E27FC236}">
                  <a16:creationId xmlns:a16="http://schemas.microsoft.com/office/drawing/2014/main" id="{F5A8D406-6BFC-D649-B2E1-2545FC42E175}"/>
                </a:ext>
              </a:extLst>
            </p:cNvPr>
            <p:cNvSpPr txBox="1">
              <a:spLocks/>
            </p:cNvSpPr>
            <p:nvPr/>
          </p:nvSpPr>
          <p:spPr>
            <a:xfrm>
              <a:off x="18256583" y="3592040"/>
              <a:ext cx="4600242"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61" name="TextBox 60">
              <a:extLst>
                <a:ext uri="{FF2B5EF4-FFF2-40B4-BE49-F238E27FC236}">
                  <a16:creationId xmlns:a16="http://schemas.microsoft.com/office/drawing/2014/main" id="{119CE2EF-CC74-4A4A-976F-9F31D841976F}"/>
                </a:ext>
              </a:extLst>
            </p:cNvPr>
            <p:cNvSpPr txBox="1"/>
            <p:nvPr/>
          </p:nvSpPr>
          <p:spPr>
            <a:xfrm>
              <a:off x="18256583" y="6037588"/>
              <a:ext cx="2534668" cy="584775"/>
            </a:xfrm>
            <a:prstGeom prst="rect">
              <a:avLst/>
            </a:prstGeom>
            <a:noFill/>
          </p:spPr>
          <p:txBody>
            <a:bodyPr wrap="none" rtlCol="0" anchor="ctr" anchorCtr="0">
              <a:spAutoFit/>
            </a:bodyPr>
            <a:lstStyle/>
            <a:p>
              <a:r>
                <a:rPr lang="en-US" sz="3200" b="1" dirty="0">
                  <a:solidFill>
                    <a:schemeClr val="accent4"/>
                  </a:solidFill>
                  <a:latin typeface="Poppins" pitchFamily="2" charset="77"/>
                  <a:ea typeface="League Spartan" charset="0"/>
                  <a:cs typeface="Poppins" pitchFamily="2" charset="77"/>
                </a:rPr>
                <a:t>YOUR TITLE</a:t>
              </a:r>
            </a:p>
          </p:txBody>
        </p:sp>
        <p:sp>
          <p:nvSpPr>
            <p:cNvPr id="62" name="Subtitle 2">
              <a:extLst>
                <a:ext uri="{FF2B5EF4-FFF2-40B4-BE49-F238E27FC236}">
                  <a16:creationId xmlns:a16="http://schemas.microsoft.com/office/drawing/2014/main" id="{E0E3BB2A-9EF8-F94C-82E1-8C1C346CF74C}"/>
                </a:ext>
              </a:extLst>
            </p:cNvPr>
            <p:cNvSpPr txBox="1">
              <a:spLocks/>
            </p:cNvSpPr>
            <p:nvPr/>
          </p:nvSpPr>
          <p:spPr>
            <a:xfrm>
              <a:off x="18256583" y="6745583"/>
              <a:ext cx="4600242"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63" name="TextBox 62">
              <a:extLst>
                <a:ext uri="{FF2B5EF4-FFF2-40B4-BE49-F238E27FC236}">
                  <a16:creationId xmlns:a16="http://schemas.microsoft.com/office/drawing/2014/main" id="{04DA019A-024C-7F4B-A4D4-51C3CFE14D35}"/>
                </a:ext>
              </a:extLst>
            </p:cNvPr>
            <p:cNvSpPr txBox="1"/>
            <p:nvPr/>
          </p:nvSpPr>
          <p:spPr>
            <a:xfrm>
              <a:off x="18256583" y="9191131"/>
              <a:ext cx="2534668" cy="584775"/>
            </a:xfrm>
            <a:prstGeom prst="rect">
              <a:avLst/>
            </a:prstGeom>
            <a:noFill/>
          </p:spPr>
          <p:txBody>
            <a:bodyPr wrap="none" rtlCol="0" anchor="ctr" anchorCtr="0">
              <a:spAutoFit/>
            </a:bodyPr>
            <a:lstStyle/>
            <a:p>
              <a:r>
                <a:rPr lang="en-US" sz="3200" b="1" dirty="0">
                  <a:solidFill>
                    <a:schemeClr val="accent6"/>
                  </a:solidFill>
                  <a:latin typeface="Poppins" pitchFamily="2" charset="77"/>
                  <a:ea typeface="League Spartan" charset="0"/>
                  <a:cs typeface="Poppins" pitchFamily="2" charset="77"/>
                </a:rPr>
                <a:t>YOUR TITLE</a:t>
              </a:r>
            </a:p>
          </p:txBody>
        </p:sp>
        <p:sp>
          <p:nvSpPr>
            <p:cNvPr id="64" name="Subtitle 2">
              <a:extLst>
                <a:ext uri="{FF2B5EF4-FFF2-40B4-BE49-F238E27FC236}">
                  <a16:creationId xmlns:a16="http://schemas.microsoft.com/office/drawing/2014/main" id="{273FDF30-6D7F-0A43-9A7B-DC4C11ABF8EA}"/>
                </a:ext>
              </a:extLst>
            </p:cNvPr>
            <p:cNvSpPr txBox="1">
              <a:spLocks/>
            </p:cNvSpPr>
            <p:nvPr/>
          </p:nvSpPr>
          <p:spPr>
            <a:xfrm>
              <a:off x="18256583" y="9899126"/>
              <a:ext cx="4600242"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grpSp>
      <p:sp>
        <p:nvSpPr>
          <p:cNvPr id="3" name="Shape 31117">
            <a:extLst>
              <a:ext uri="{FF2B5EF4-FFF2-40B4-BE49-F238E27FC236}">
                <a16:creationId xmlns:a16="http://schemas.microsoft.com/office/drawing/2014/main" id="{A9756CDF-029E-1941-92D2-0D86E7206BB8}"/>
              </a:ext>
            </a:extLst>
          </p:cNvPr>
          <p:cNvSpPr/>
          <p:nvPr/>
        </p:nvSpPr>
        <p:spPr>
          <a:xfrm>
            <a:off x="10028183" y="2798289"/>
            <a:ext cx="4421649" cy="10186192"/>
          </a:xfrm>
          <a:custGeom>
            <a:avLst/>
            <a:gdLst/>
            <a:ahLst/>
            <a:cxnLst>
              <a:cxn ang="0">
                <a:pos x="wd2" y="hd2"/>
              </a:cxn>
              <a:cxn ang="5400000">
                <a:pos x="wd2" y="hd2"/>
              </a:cxn>
              <a:cxn ang="10800000">
                <a:pos x="wd2" y="hd2"/>
              </a:cxn>
              <a:cxn ang="16200000">
                <a:pos x="wd2" y="hd2"/>
              </a:cxn>
            </a:cxnLst>
            <a:rect l="0" t="0" r="r" b="b"/>
            <a:pathLst>
              <a:path w="21405" h="21589" extrusionOk="0">
                <a:moveTo>
                  <a:pt x="20749" y="11025"/>
                </a:moveTo>
                <a:cubicBezTo>
                  <a:pt x="20553" y="10853"/>
                  <a:pt x="20508" y="10859"/>
                  <a:pt x="20263" y="10723"/>
                </a:cubicBezTo>
                <a:cubicBezTo>
                  <a:pt x="19984" y="10586"/>
                  <a:pt x="19774" y="10559"/>
                  <a:pt x="19542" y="10393"/>
                </a:cubicBezTo>
                <a:cubicBezTo>
                  <a:pt x="19310" y="10226"/>
                  <a:pt x="19106" y="9814"/>
                  <a:pt x="19005" y="9637"/>
                </a:cubicBezTo>
                <a:cubicBezTo>
                  <a:pt x="18905" y="9460"/>
                  <a:pt x="18804" y="9184"/>
                  <a:pt x="18529" y="8743"/>
                </a:cubicBezTo>
                <a:cubicBezTo>
                  <a:pt x="18228" y="8262"/>
                  <a:pt x="17801" y="7716"/>
                  <a:pt x="17644" y="7540"/>
                </a:cubicBezTo>
                <a:cubicBezTo>
                  <a:pt x="17343" y="7202"/>
                  <a:pt x="17427" y="6596"/>
                  <a:pt x="17312" y="6194"/>
                </a:cubicBezTo>
                <a:cubicBezTo>
                  <a:pt x="17296" y="6115"/>
                  <a:pt x="17412" y="5253"/>
                  <a:pt x="17410" y="5010"/>
                </a:cubicBezTo>
                <a:cubicBezTo>
                  <a:pt x="17409" y="4767"/>
                  <a:pt x="17065" y="4209"/>
                  <a:pt x="16705" y="3998"/>
                </a:cubicBezTo>
                <a:cubicBezTo>
                  <a:pt x="16345" y="3786"/>
                  <a:pt x="15577" y="3606"/>
                  <a:pt x="15232" y="3575"/>
                </a:cubicBezTo>
                <a:cubicBezTo>
                  <a:pt x="14887" y="3543"/>
                  <a:pt x="14010" y="3483"/>
                  <a:pt x="13673" y="3449"/>
                </a:cubicBezTo>
                <a:cubicBezTo>
                  <a:pt x="13336" y="3415"/>
                  <a:pt x="12641" y="3368"/>
                  <a:pt x="12355" y="3226"/>
                </a:cubicBezTo>
                <a:cubicBezTo>
                  <a:pt x="12105" y="3101"/>
                  <a:pt x="11967" y="2985"/>
                  <a:pt x="11998" y="2814"/>
                </a:cubicBezTo>
                <a:cubicBezTo>
                  <a:pt x="11998" y="2814"/>
                  <a:pt x="12271" y="2666"/>
                  <a:pt x="12346" y="2616"/>
                </a:cubicBezTo>
                <a:cubicBezTo>
                  <a:pt x="12421" y="2567"/>
                  <a:pt x="12600" y="2441"/>
                  <a:pt x="12675" y="2365"/>
                </a:cubicBezTo>
                <a:lnTo>
                  <a:pt x="12919" y="2067"/>
                </a:lnTo>
                <a:cubicBezTo>
                  <a:pt x="13164" y="1988"/>
                  <a:pt x="13503" y="1372"/>
                  <a:pt x="13353" y="1323"/>
                </a:cubicBezTo>
                <a:cubicBezTo>
                  <a:pt x="13257" y="1291"/>
                  <a:pt x="13099" y="1350"/>
                  <a:pt x="13099" y="1350"/>
                </a:cubicBezTo>
                <a:cubicBezTo>
                  <a:pt x="13164" y="1278"/>
                  <a:pt x="13240" y="1248"/>
                  <a:pt x="13240" y="981"/>
                </a:cubicBezTo>
                <a:cubicBezTo>
                  <a:pt x="13240" y="713"/>
                  <a:pt x="13014" y="1"/>
                  <a:pt x="10705" y="0"/>
                </a:cubicBezTo>
                <a:lnTo>
                  <a:pt x="10705" y="0"/>
                </a:lnTo>
                <a:cubicBezTo>
                  <a:pt x="10704" y="0"/>
                  <a:pt x="10703" y="0"/>
                  <a:pt x="10702" y="0"/>
                </a:cubicBezTo>
                <a:cubicBezTo>
                  <a:pt x="10701" y="0"/>
                  <a:pt x="10700" y="0"/>
                  <a:pt x="10699" y="0"/>
                </a:cubicBezTo>
                <a:lnTo>
                  <a:pt x="10699" y="0"/>
                </a:lnTo>
                <a:cubicBezTo>
                  <a:pt x="8390" y="1"/>
                  <a:pt x="8132" y="795"/>
                  <a:pt x="8164" y="981"/>
                </a:cubicBezTo>
                <a:cubicBezTo>
                  <a:pt x="8196" y="1166"/>
                  <a:pt x="8240" y="1278"/>
                  <a:pt x="8305" y="1350"/>
                </a:cubicBezTo>
                <a:cubicBezTo>
                  <a:pt x="8305" y="1350"/>
                  <a:pt x="8147" y="1291"/>
                  <a:pt x="8051" y="1323"/>
                </a:cubicBezTo>
                <a:cubicBezTo>
                  <a:pt x="7901" y="1372"/>
                  <a:pt x="8240" y="1988"/>
                  <a:pt x="8486" y="2067"/>
                </a:cubicBezTo>
                <a:lnTo>
                  <a:pt x="8729" y="2365"/>
                </a:lnTo>
                <a:cubicBezTo>
                  <a:pt x="8804" y="2441"/>
                  <a:pt x="8983" y="2567"/>
                  <a:pt x="9058" y="2616"/>
                </a:cubicBezTo>
                <a:cubicBezTo>
                  <a:pt x="9134" y="2666"/>
                  <a:pt x="9406" y="2814"/>
                  <a:pt x="9406" y="2814"/>
                </a:cubicBezTo>
                <a:cubicBezTo>
                  <a:pt x="9437" y="2985"/>
                  <a:pt x="9299" y="3101"/>
                  <a:pt x="9049" y="3226"/>
                </a:cubicBezTo>
                <a:cubicBezTo>
                  <a:pt x="8764" y="3368"/>
                  <a:pt x="8068" y="3415"/>
                  <a:pt x="7731" y="3449"/>
                </a:cubicBezTo>
                <a:cubicBezTo>
                  <a:pt x="7395" y="3483"/>
                  <a:pt x="6518" y="3543"/>
                  <a:pt x="6172" y="3575"/>
                </a:cubicBezTo>
                <a:cubicBezTo>
                  <a:pt x="5827" y="3606"/>
                  <a:pt x="5059" y="3786"/>
                  <a:pt x="4699" y="3998"/>
                </a:cubicBezTo>
                <a:cubicBezTo>
                  <a:pt x="4339" y="4209"/>
                  <a:pt x="3995" y="4767"/>
                  <a:pt x="3994" y="5010"/>
                </a:cubicBezTo>
                <a:cubicBezTo>
                  <a:pt x="3993" y="5253"/>
                  <a:pt x="4109" y="6115"/>
                  <a:pt x="4092" y="6194"/>
                </a:cubicBezTo>
                <a:cubicBezTo>
                  <a:pt x="3977" y="6596"/>
                  <a:pt x="4061" y="7202"/>
                  <a:pt x="3760" y="7540"/>
                </a:cubicBezTo>
                <a:cubicBezTo>
                  <a:pt x="3603" y="7716"/>
                  <a:pt x="3176" y="8262"/>
                  <a:pt x="2876" y="8743"/>
                </a:cubicBezTo>
                <a:cubicBezTo>
                  <a:pt x="2600" y="9184"/>
                  <a:pt x="2499" y="9460"/>
                  <a:pt x="2399" y="9637"/>
                </a:cubicBezTo>
                <a:cubicBezTo>
                  <a:pt x="2298" y="9814"/>
                  <a:pt x="2095" y="10226"/>
                  <a:pt x="1863" y="10393"/>
                </a:cubicBezTo>
                <a:cubicBezTo>
                  <a:pt x="1630" y="10559"/>
                  <a:pt x="1421" y="10586"/>
                  <a:pt x="1142" y="10723"/>
                </a:cubicBezTo>
                <a:cubicBezTo>
                  <a:pt x="896" y="10859"/>
                  <a:pt x="851" y="10853"/>
                  <a:pt x="655" y="11025"/>
                </a:cubicBezTo>
                <a:cubicBezTo>
                  <a:pt x="442" y="11212"/>
                  <a:pt x="-98" y="11437"/>
                  <a:pt x="15" y="11495"/>
                </a:cubicBezTo>
                <a:cubicBezTo>
                  <a:pt x="128" y="11553"/>
                  <a:pt x="279" y="11528"/>
                  <a:pt x="448" y="11470"/>
                </a:cubicBezTo>
                <a:cubicBezTo>
                  <a:pt x="617" y="11412"/>
                  <a:pt x="956" y="11202"/>
                  <a:pt x="1163" y="11161"/>
                </a:cubicBezTo>
                <a:cubicBezTo>
                  <a:pt x="1370" y="11120"/>
                  <a:pt x="1361" y="11169"/>
                  <a:pt x="1257" y="11314"/>
                </a:cubicBezTo>
                <a:lnTo>
                  <a:pt x="1088" y="11569"/>
                </a:lnTo>
                <a:cubicBezTo>
                  <a:pt x="1006" y="11691"/>
                  <a:pt x="767" y="11878"/>
                  <a:pt x="636" y="12072"/>
                </a:cubicBezTo>
                <a:cubicBezTo>
                  <a:pt x="456" y="12308"/>
                  <a:pt x="388" y="12388"/>
                  <a:pt x="617" y="12410"/>
                </a:cubicBezTo>
                <a:cubicBezTo>
                  <a:pt x="847" y="12424"/>
                  <a:pt x="1009" y="12173"/>
                  <a:pt x="1107" y="12080"/>
                </a:cubicBezTo>
                <a:cubicBezTo>
                  <a:pt x="1304" y="11893"/>
                  <a:pt x="1434" y="11732"/>
                  <a:pt x="1615" y="11610"/>
                </a:cubicBezTo>
                <a:cubicBezTo>
                  <a:pt x="1598" y="11632"/>
                  <a:pt x="1587" y="11771"/>
                  <a:pt x="1587" y="11814"/>
                </a:cubicBezTo>
                <a:cubicBezTo>
                  <a:pt x="1587" y="11857"/>
                  <a:pt x="1450" y="12246"/>
                  <a:pt x="1347" y="12500"/>
                </a:cubicBezTo>
                <a:cubicBezTo>
                  <a:pt x="1276" y="12673"/>
                  <a:pt x="1587" y="12642"/>
                  <a:pt x="1657" y="12580"/>
                </a:cubicBezTo>
                <a:cubicBezTo>
                  <a:pt x="1728" y="12519"/>
                  <a:pt x="1798" y="12309"/>
                  <a:pt x="1897" y="12148"/>
                </a:cubicBezTo>
                <a:cubicBezTo>
                  <a:pt x="2010" y="11964"/>
                  <a:pt x="2032" y="11765"/>
                  <a:pt x="2179" y="11672"/>
                </a:cubicBezTo>
                <a:cubicBezTo>
                  <a:pt x="2147" y="11701"/>
                  <a:pt x="2193" y="11808"/>
                  <a:pt x="2137" y="12105"/>
                </a:cubicBezTo>
                <a:cubicBezTo>
                  <a:pt x="2097" y="12313"/>
                  <a:pt x="1989" y="12574"/>
                  <a:pt x="2229" y="12574"/>
                </a:cubicBezTo>
                <a:cubicBezTo>
                  <a:pt x="2469" y="12574"/>
                  <a:pt x="2518" y="12241"/>
                  <a:pt x="2589" y="12086"/>
                </a:cubicBezTo>
                <a:cubicBezTo>
                  <a:pt x="2659" y="11932"/>
                  <a:pt x="2673" y="11799"/>
                  <a:pt x="2730" y="11703"/>
                </a:cubicBezTo>
                <a:cubicBezTo>
                  <a:pt x="2765" y="11814"/>
                  <a:pt x="2772" y="11969"/>
                  <a:pt x="2782" y="12109"/>
                </a:cubicBezTo>
                <a:cubicBezTo>
                  <a:pt x="2796" y="12327"/>
                  <a:pt x="2760" y="12468"/>
                  <a:pt x="2923" y="12471"/>
                </a:cubicBezTo>
                <a:cubicBezTo>
                  <a:pt x="3218" y="12477"/>
                  <a:pt x="3175" y="12083"/>
                  <a:pt x="3196" y="11728"/>
                </a:cubicBezTo>
                <a:cubicBezTo>
                  <a:pt x="3238" y="11495"/>
                  <a:pt x="3417" y="11319"/>
                  <a:pt x="3478" y="11211"/>
                </a:cubicBezTo>
                <a:cubicBezTo>
                  <a:pt x="3539" y="11103"/>
                  <a:pt x="3428" y="10868"/>
                  <a:pt x="3403" y="10679"/>
                </a:cubicBezTo>
                <a:cubicBezTo>
                  <a:pt x="3354" y="10586"/>
                  <a:pt x="3521" y="10372"/>
                  <a:pt x="3817" y="10135"/>
                </a:cubicBezTo>
                <a:cubicBezTo>
                  <a:pt x="3866" y="10092"/>
                  <a:pt x="4830" y="9517"/>
                  <a:pt x="4961" y="9388"/>
                </a:cubicBezTo>
                <a:cubicBezTo>
                  <a:pt x="5109" y="9251"/>
                  <a:pt x="5404" y="8979"/>
                  <a:pt x="5551" y="8756"/>
                </a:cubicBezTo>
                <a:cubicBezTo>
                  <a:pt x="5633" y="8649"/>
                  <a:pt x="5699" y="8570"/>
                  <a:pt x="5765" y="8397"/>
                </a:cubicBezTo>
                <a:cubicBezTo>
                  <a:pt x="5863" y="8146"/>
                  <a:pt x="5872" y="7984"/>
                  <a:pt x="5937" y="7704"/>
                </a:cubicBezTo>
                <a:cubicBezTo>
                  <a:pt x="5954" y="7654"/>
                  <a:pt x="6226" y="7259"/>
                  <a:pt x="6301" y="6946"/>
                </a:cubicBezTo>
                <a:cubicBezTo>
                  <a:pt x="6376" y="6633"/>
                  <a:pt x="6386" y="6345"/>
                  <a:pt x="6386" y="6345"/>
                </a:cubicBezTo>
                <a:cubicBezTo>
                  <a:pt x="6433" y="6468"/>
                  <a:pt x="6809" y="8607"/>
                  <a:pt x="6650" y="9194"/>
                </a:cubicBezTo>
                <a:cubicBezTo>
                  <a:pt x="6491" y="9781"/>
                  <a:pt x="6047" y="10189"/>
                  <a:pt x="5849" y="10955"/>
                </a:cubicBezTo>
                <a:cubicBezTo>
                  <a:pt x="5652" y="11721"/>
                  <a:pt x="5907" y="13063"/>
                  <a:pt x="6021" y="13663"/>
                </a:cubicBezTo>
                <a:cubicBezTo>
                  <a:pt x="6093" y="14042"/>
                  <a:pt x="6245" y="14164"/>
                  <a:pt x="6320" y="14666"/>
                </a:cubicBezTo>
                <a:cubicBezTo>
                  <a:pt x="6320" y="14666"/>
                  <a:pt x="6438" y="15870"/>
                  <a:pt x="6162" y="16124"/>
                </a:cubicBezTo>
                <a:cubicBezTo>
                  <a:pt x="5657" y="16569"/>
                  <a:pt x="5562" y="17279"/>
                  <a:pt x="5631" y="17672"/>
                </a:cubicBezTo>
                <a:cubicBezTo>
                  <a:pt x="5679" y="17949"/>
                  <a:pt x="6160" y="18977"/>
                  <a:pt x="6238" y="19181"/>
                </a:cubicBezTo>
                <a:cubicBezTo>
                  <a:pt x="6316" y="19385"/>
                  <a:pt x="6446" y="19497"/>
                  <a:pt x="6456" y="19774"/>
                </a:cubicBezTo>
                <a:cubicBezTo>
                  <a:pt x="6463" y="19938"/>
                  <a:pt x="6333" y="20102"/>
                  <a:pt x="6315" y="20151"/>
                </a:cubicBezTo>
                <a:cubicBezTo>
                  <a:pt x="6268" y="20283"/>
                  <a:pt x="6274" y="20455"/>
                  <a:pt x="6160" y="20577"/>
                </a:cubicBezTo>
                <a:cubicBezTo>
                  <a:pt x="5923" y="20832"/>
                  <a:pt x="5849" y="21057"/>
                  <a:pt x="5623" y="21152"/>
                </a:cubicBezTo>
                <a:cubicBezTo>
                  <a:pt x="5466" y="21218"/>
                  <a:pt x="5561" y="21343"/>
                  <a:pt x="5964" y="21311"/>
                </a:cubicBezTo>
                <a:cubicBezTo>
                  <a:pt x="5931" y="21310"/>
                  <a:pt x="6038" y="21481"/>
                  <a:pt x="6540" y="21382"/>
                </a:cubicBezTo>
                <a:lnTo>
                  <a:pt x="6628" y="21429"/>
                </a:lnTo>
                <a:cubicBezTo>
                  <a:pt x="6806" y="21510"/>
                  <a:pt x="6954" y="21510"/>
                  <a:pt x="7151" y="21447"/>
                </a:cubicBezTo>
                <a:cubicBezTo>
                  <a:pt x="7117" y="21452"/>
                  <a:pt x="7345" y="21600"/>
                  <a:pt x="7669" y="21485"/>
                </a:cubicBezTo>
                <a:cubicBezTo>
                  <a:pt x="7615" y="21504"/>
                  <a:pt x="7831" y="21565"/>
                  <a:pt x="7878" y="21574"/>
                </a:cubicBezTo>
                <a:cubicBezTo>
                  <a:pt x="8005" y="21595"/>
                  <a:pt x="8154" y="21595"/>
                  <a:pt x="8291" y="21572"/>
                </a:cubicBezTo>
                <a:cubicBezTo>
                  <a:pt x="8481" y="21538"/>
                  <a:pt x="8559" y="21419"/>
                  <a:pt x="8559" y="21419"/>
                </a:cubicBezTo>
                <a:lnTo>
                  <a:pt x="8563" y="21405"/>
                </a:lnTo>
                <a:cubicBezTo>
                  <a:pt x="8596" y="21269"/>
                  <a:pt x="8381" y="21201"/>
                  <a:pt x="8439" y="21103"/>
                </a:cubicBezTo>
                <a:cubicBezTo>
                  <a:pt x="8469" y="21046"/>
                  <a:pt x="8469" y="20982"/>
                  <a:pt x="8433" y="20922"/>
                </a:cubicBezTo>
                <a:cubicBezTo>
                  <a:pt x="8362" y="20810"/>
                  <a:pt x="8205" y="20709"/>
                  <a:pt x="8238" y="20574"/>
                </a:cubicBezTo>
                <a:cubicBezTo>
                  <a:pt x="8282" y="20395"/>
                  <a:pt x="8362" y="20204"/>
                  <a:pt x="8194" y="20016"/>
                </a:cubicBezTo>
                <a:lnTo>
                  <a:pt x="8220" y="19909"/>
                </a:lnTo>
                <a:cubicBezTo>
                  <a:pt x="8243" y="19744"/>
                  <a:pt x="8065" y="19570"/>
                  <a:pt x="8061" y="19410"/>
                </a:cubicBezTo>
                <a:cubicBezTo>
                  <a:pt x="8057" y="19251"/>
                  <a:pt x="8130" y="18930"/>
                  <a:pt x="8160" y="18737"/>
                </a:cubicBezTo>
                <a:cubicBezTo>
                  <a:pt x="8218" y="18364"/>
                  <a:pt x="8436" y="18013"/>
                  <a:pt x="8535" y="17809"/>
                </a:cubicBezTo>
                <a:cubicBezTo>
                  <a:pt x="8747" y="17414"/>
                  <a:pt x="8823" y="17172"/>
                  <a:pt x="8710" y="16826"/>
                </a:cubicBezTo>
                <a:cubicBezTo>
                  <a:pt x="8641" y="16615"/>
                  <a:pt x="8724" y="16294"/>
                  <a:pt x="8821" y="16104"/>
                </a:cubicBezTo>
                <a:cubicBezTo>
                  <a:pt x="8922" y="15892"/>
                  <a:pt x="9033" y="15775"/>
                  <a:pt x="9199" y="15566"/>
                </a:cubicBezTo>
                <a:cubicBezTo>
                  <a:pt x="9697" y="14898"/>
                  <a:pt x="9687" y="14011"/>
                  <a:pt x="9886" y="13637"/>
                </a:cubicBezTo>
                <a:cubicBezTo>
                  <a:pt x="10068" y="13296"/>
                  <a:pt x="10566" y="12623"/>
                  <a:pt x="10696" y="12305"/>
                </a:cubicBezTo>
                <a:cubicBezTo>
                  <a:pt x="10826" y="12622"/>
                  <a:pt x="11336" y="13295"/>
                  <a:pt x="11518" y="13637"/>
                </a:cubicBezTo>
                <a:cubicBezTo>
                  <a:pt x="11717" y="14011"/>
                  <a:pt x="11708" y="14898"/>
                  <a:pt x="12205" y="15566"/>
                </a:cubicBezTo>
                <a:cubicBezTo>
                  <a:pt x="12372" y="15775"/>
                  <a:pt x="12483" y="15892"/>
                  <a:pt x="12584" y="16104"/>
                </a:cubicBezTo>
                <a:cubicBezTo>
                  <a:pt x="12680" y="16294"/>
                  <a:pt x="12763" y="16615"/>
                  <a:pt x="12694" y="16826"/>
                </a:cubicBezTo>
                <a:cubicBezTo>
                  <a:pt x="12581" y="17172"/>
                  <a:pt x="12657" y="17414"/>
                  <a:pt x="12869" y="17809"/>
                </a:cubicBezTo>
                <a:cubicBezTo>
                  <a:pt x="12968" y="18013"/>
                  <a:pt x="13186" y="18364"/>
                  <a:pt x="13244" y="18737"/>
                </a:cubicBezTo>
                <a:cubicBezTo>
                  <a:pt x="13275" y="18930"/>
                  <a:pt x="13347" y="19251"/>
                  <a:pt x="13343" y="19410"/>
                </a:cubicBezTo>
                <a:cubicBezTo>
                  <a:pt x="13339" y="19570"/>
                  <a:pt x="13161" y="19744"/>
                  <a:pt x="13185" y="19909"/>
                </a:cubicBezTo>
                <a:lnTo>
                  <a:pt x="13211" y="20016"/>
                </a:lnTo>
                <a:cubicBezTo>
                  <a:pt x="13043" y="20204"/>
                  <a:pt x="13122" y="20395"/>
                  <a:pt x="13166" y="20574"/>
                </a:cubicBezTo>
                <a:cubicBezTo>
                  <a:pt x="13199" y="20709"/>
                  <a:pt x="13043" y="20810"/>
                  <a:pt x="12971" y="20922"/>
                </a:cubicBezTo>
                <a:cubicBezTo>
                  <a:pt x="12935" y="20982"/>
                  <a:pt x="12935" y="21046"/>
                  <a:pt x="12965" y="21103"/>
                </a:cubicBezTo>
                <a:cubicBezTo>
                  <a:pt x="13023" y="21201"/>
                  <a:pt x="12808" y="21269"/>
                  <a:pt x="12841" y="21405"/>
                </a:cubicBezTo>
                <a:lnTo>
                  <a:pt x="12845" y="21419"/>
                </a:lnTo>
                <a:cubicBezTo>
                  <a:pt x="12845" y="21419"/>
                  <a:pt x="12924" y="21538"/>
                  <a:pt x="13113" y="21572"/>
                </a:cubicBezTo>
                <a:cubicBezTo>
                  <a:pt x="13250" y="21595"/>
                  <a:pt x="13399" y="21595"/>
                  <a:pt x="13526" y="21574"/>
                </a:cubicBezTo>
                <a:cubicBezTo>
                  <a:pt x="13573" y="21565"/>
                  <a:pt x="13789" y="21504"/>
                  <a:pt x="13735" y="21485"/>
                </a:cubicBezTo>
                <a:cubicBezTo>
                  <a:pt x="14060" y="21600"/>
                  <a:pt x="14287" y="21452"/>
                  <a:pt x="14253" y="21447"/>
                </a:cubicBezTo>
                <a:cubicBezTo>
                  <a:pt x="14450" y="21510"/>
                  <a:pt x="14598" y="21510"/>
                  <a:pt x="14776" y="21429"/>
                </a:cubicBezTo>
                <a:lnTo>
                  <a:pt x="14864" y="21382"/>
                </a:lnTo>
                <a:cubicBezTo>
                  <a:pt x="15366" y="21481"/>
                  <a:pt x="15473" y="21310"/>
                  <a:pt x="15440" y="21311"/>
                </a:cubicBezTo>
                <a:cubicBezTo>
                  <a:pt x="15843" y="21343"/>
                  <a:pt x="15938" y="21218"/>
                  <a:pt x="15781" y="21152"/>
                </a:cubicBezTo>
                <a:cubicBezTo>
                  <a:pt x="15555" y="21057"/>
                  <a:pt x="15481" y="20832"/>
                  <a:pt x="15244" y="20577"/>
                </a:cubicBezTo>
                <a:cubicBezTo>
                  <a:pt x="15130" y="20455"/>
                  <a:pt x="15136" y="20283"/>
                  <a:pt x="15089" y="20151"/>
                </a:cubicBezTo>
                <a:cubicBezTo>
                  <a:pt x="15071" y="20102"/>
                  <a:pt x="14942" y="19938"/>
                  <a:pt x="14948" y="19774"/>
                </a:cubicBezTo>
                <a:cubicBezTo>
                  <a:pt x="14958" y="19497"/>
                  <a:pt x="15088" y="19385"/>
                  <a:pt x="15166" y="19181"/>
                </a:cubicBezTo>
                <a:cubicBezTo>
                  <a:pt x="15244" y="18977"/>
                  <a:pt x="15725" y="17949"/>
                  <a:pt x="15773" y="17672"/>
                </a:cubicBezTo>
                <a:cubicBezTo>
                  <a:pt x="15842" y="17279"/>
                  <a:pt x="15748" y="16569"/>
                  <a:pt x="15243" y="16124"/>
                </a:cubicBezTo>
                <a:cubicBezTo>
                  <a:pt x="14966" y="15870"/>
                  <a:pt x="15084" y="14666"/>
                  <a:pt x="15084" y="14666"/>
                </a:cubicBezTo>
                <a:cubicBezTo>
                  <a:pt x="15159" y="14164"/>
                  <a:pt x="15311" y="14042"/>
                  <a:pt x="15383" y="13663"/>
                </a:cubicBezTo>
                <a:cubicBezTo>
                  <a:pt x="15497" y="13063"/>
                  <a:pt x="15753" y="11721"/>
                  <a:pt x="15555" y="10955"/>
                </a:cubicBezTo>
                <a:cubicBezTo>
                  <a:pt x="15357" y="10189"/>
                  <a:pt x="14913" y="9781"/>
                  <a:pt x="14754" y="9194"/>
                </a:cubicBezTo>
                <a:cubicBezTo>
                  <a:pt x="14595" y="8607"/>
                  <a:pt x="14972" y="6468"/>
                  <a:pt x="15019" y="6345"/>
                </a:cubicBezTo>
                <a:cubicBezTo>
                  <a:pt x="15019" y="6345"/>
                  <a:pt x="15028" y="6633"/>
                  <a:pt x="15103" y="6946"/>
                </a:cubicBezTo>
                <a:cubicBezTo>
                  <a:pt x="15178" y="7259"/>
                  <a:pt x="15450" y="7654"/>
                  <a:pt x="15467" y="7704"/>
                </a:cubicBezTo>
                <a:cubicBezTo>
                  <a:pt x="15533" y="7984"/>
                  <a:pt x="15542" y="8146"/>
                  <a:pt x="15640" y="8397"/>
                </a:cubicBezTo>
                <a:cubicBezTo>
                  <a:pt x="15705" y="8570"/>
                  <a:pt x="15771" y="8649"/>
                  <a:pt x="15853" y="8756"/>
                </a:cubicBezTo>
                <a:cubicBezTo>
                  <a:pt x="16000" y="8979"/>
                  <a:pt x="16295" y="9251"/>
                  <a:pt x="16443" y="9388"/>
                </a:cubicBezTo>
                <a:cubicBezTo>
                  <a:pt x="16574" y="9517"/>
                  <a:pt x="17538" y="10092"/>
                  <a:pt x="17588" y="10135"/>
                </a:cubicBezTo>
                <a:cubicBezTo>
                  <a:pt x="17883" y="10372"/>
                  <a:pt x="18051" y="10586"/>
                  <a:pt x="18001" y="10679"/>
                </a:cubicBezTo>
                <a:cubicBezTo>
                  <a:pt x="17976" y="10868"/>
                  <a:pt x="17865" y="11103"/>
                  <a:pt x="17926" y="11211"/>
                </a:cubicBezTo>
                <a:cubicBezTo>
                  <a:pt x="17987" y="11319"/>
                  <a:pt x="18166" y="11495"/>
                  <a:pt x="18208" y="11728"/>
                </a:cubicBezTo>
                <a:cubicBezTo>
                  <a:pt x="18230" y="12083"/>
                  <a:pt x="18186" y="12477"/>
                  <a:pt x="18481" y="12471"/>
                </a:cubicBezTo>
                <a:cubicBezTo>
                  <a:pt x="18644" y="12468"/>
                  <a:pt x="18608" y="12327"/>
                  <a:pt x="18623" y="12109"/>
                </a:cubicBezTo>
                <a:cubicBezTo>
                  <a:pt x="18632" y="11969"/>
                  <a:pt x="18639" y="11814"/>
                  <a:pt x="18674" y="11703"/>
                </a:cubicBezTo>
                <a:cubicBezTo>
                  <a:pt x="18731" y="11799"/>
                  <a:pt x="18745" y="11932"/>
                  <a:pt x="18815" y="12086"/>
                </a:cubicBezTo>
                <a:cubicBezTo>
                  <a:pt x="18886" y="12241"/>
                  <a:pt x="18935" y="12574"/>
                  <a:pt x="19175" y="12574"/>
                </a:cubicBezTo>
                <a:cubicBezTo>
                  <a:pt x="19415" y="12574"/>
                  <a:pt x="19307" y="12313"/>
                  <a:pt x="19267" y="12105"/>
                </a:cubicBezTo>
                <a:cubicBezTo>
                  <a:pt x="19211" y="11808"/>
                  <a:pt x="19257" y="11701"/>
                  <a:pt x="19225" y="11672"/>
                </a:cubicBezTo>
                <a:cubicBezTo>
                  <a:pt x="19372" y="11765"/>
                  <a:pt x="19394" y="11964"/>
                  <a:pt x="19507" y="12148"/>
                </a:cubicBezTo>
                <a:cubicBezTo>
                  <a:pt x="19606" y="12309"/>
                  <a:pt x="19676" y="12519"/>
                  <a:pt x="19747" y="12580"/>
                </a:cubicBezTo>
                <a:cubicBezTo>
                  <a:pt x="19818" y="12642"/>
                  <a:pt x="20128" y="12673"/>
                  <a:pt x="20058" y="12500"/>
                </a:cubicBezTo>
                <a:cubicBezTo>
                  <a:pt x="19954" y="12246"/>
                  <a:pt x="19818" y="11857"/>
                  <a:pt x="19818" y="11814"/>
                </a:cubicBezTo>
                <a:cubicBezTo>
                  <a:pt x="19818" y="11771"/>
                  <a:pt x="19806" y="11632"/>
                  <a:pt x="19789" y="11610"/>
                </a:cubicBezTo>
                <a:cubicBezTo>
                  <a:pt x="19970" y="11732"/>
                  <a:pt x="20101" y="11893"/>
                  <a:pt x="20298" y="12080"/>
                </a:cubicBezTo>
                <a:cubicBezTo>
                  <a:pt x="20396" y="12173"/>
                  <a:pt x="20557" y="12424"/>
                  <a:pt x="20787" y="12410"/>
                </a:cubicBezTo>
                <a:cubicBezTo>
                  <a:pt x="21017" y="12388"/>
                  <a:pt x="20949" y="12308"/>
                  <a:pt x="20768" y="12072"/>
                </a:cubicBezTo>
                <a:cubicBezTo>
                  <a:pt x="20637" y="11878"/>
                  <a:pt x="20398" y="11691"/>
                  <a:pt x="20316" y="11569"/>
                </a:cubicBezTo>
                <a:lnTo>
                  <a:pt x="20147" y="11314"/>
                </a:lnTo>
                <a:cubicBezTo>
                  <a:pt x="20043" y="11169"/>
                  <a:pt x="20034" y="11120"/>
                  <a:pt x="20241" y="11161"/>
                </a:cubicBezTo>
                <a:cubicBezTo>
                  <a:pt x="20448" y="11202"/>
                  <a:pt x="20787" y="11412"/>
                  <a:pt x="20956" y="11470"/>
                </a:cubicBezTo>
                <a:cubicBezTo>
                  <a:pt x="21125" y="11528"/>
                  <a:pt x="21276" y="11553"/>
                  <a:pt x="21389" y="11495"/>
                </a:cubicBezTo>
                <a:cubicBezTo>
                  <a:pt x="21502" y="11437"/>
                  <a:pt x="20963" y="11212"/>
                  <a:pt x="20749" y="11025"/>
                </a:cubicBezTo>
                <a:close/>
              </a:path>
            </a:pathLst>
          </a:custGeom>
          <a:solidFill>
            <a:schemeClr val="bg1">
              <a:lumMod val="85000"/>
            </a:schemeClr>
          </a:solidFill>
          <a:ln w="12700" cap="flat">
            <a:noFill/>
            <a:miter lim="400000"/>
          </a:ln>
          <a:effectLst/>
          <a:extLst>
            <a:ext uri="{C572A759-6A51-4108-AA02-DFA0A04FC94B}">
              <ma14:wrappingTextBoxFlag xmlns:ma14="http://schemas.microsoft.com/office/mac/drawingml/2011/main" xmlns="" val="1"/>
            </a:ext>
          </a:extLst>
        </p:spPr>
        <p:txBody>
          <a:bodyPr wrap="square" lIns="71438" tIns="71438" rIns="71438" bIns="71438" numCol="1" anchor="ctr">
            <a:noAutofit/>
          </a:bodyPr>
          <a:lstStyle/>
          <a:p>
            <a:r>
              <a:rPr sz="5063" dirty="0">
                <a:latin typeface="Lato Light" panose="020F0502020204030203" pitchFamily="34" charset="0"/>
              </a:rPr>
              <a:t> </a:t>
            </a:r>
          </a:p>
        </p:txBody>
      </p:sp>
      <p:sp>
        <p:nvSpPr>
          <p:cNvPr id="22" name="Shape 31145">
            <a:extLst>
              <a:ext uri="{FF2B5EF4-FFF2-40B4-BE49-F238E27FC236}">
                <a16:creationId xmlns:a16="http://schemas.microsoft.com/office/drawing/2014/main" id="{036634A6-B8DE-D34B-8E3D-E6A6C1776BD2}"/>
              </a:ext>
            </a:extLst>
          </p:cNvPr>
          <p:cNvSpPr/>
          <p:nvPr/>
        </p:nvSpPr>
        <p:spPr>
          <a:xfrm>
            <a:off x="14566359" y="2325187"/>
            <a:ext cx="1503722" cy="1503722"/>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 name="Shape 31151">
            <a:extLst>
              <a:ext uri="{FF2B5EF4-FFF2-40B4-BE49-F238E27FC236}">
                <a16:creationId xmlns:a16="http://schemas.microsoft.com/office/drawing/2014/main" id="{E6BF3ABF-3321-FC47-B015-D02EC3CA40CE}"/>
              </a:ext>
            </a:extLst>
          </p:cNvPr>
          <p:cNvSpPr/>
          <p:nvPr/>
        </p:nvSpPr>
        <p:spPr>
          <a:xfrm flipH="1">
            <a:off x="8844248" y="6017876"/>
            <a:ext cx="2899514" cy="0"/>
          </a:xfrm>
          <a:prstGeom prst="line">
            <a:avLst/>
          </a:prstGeom>
          <a:noFill/>
          <a:ln w="63500" cap="flat">
            <a:solidFill>
              <a:schemeClr val="bg1">
                <a:lumMod val="6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2" name="Shape 31152">
            <a:extLst>
              <a:ext uri="{FF2B5EF4-FFF2-40B4-BE49-F238E27FC236}">
                <a16:creationId xmlns:a16="http://schemas.microsoft.com/office/drawing/2014/main" id="{064FF9E0-62C3-4C4C-8F62-EFA52BE30BB0}"/>
              </a:ext>
            </a:extLst>
          </p:cNvPr>
          <p:cNvSpPr/>
          <p:nvPr/>
        </p:nvSpPr>
        <p:spPr>
          <a:xfrm flipV="1">
            <a:off x="11676214" y="7031754"/>
            <a:ext cx="1" cy="366447"/>
          </a:xfrm>
          <a:prstGeom prst="line">
            <a:avLst/>
          </a:prstGeom>
          <a:noFill/>
          <a:ln w="63500" cap="flat">
            <a:solidFill>
              <a:srgbClr val="E5E5E5"/>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3" name="Shape 31153">
            <a:extLst>
              <a:ext uri="{FF2B5EF4-FFF2-40B4-BE49-F238E27FC236}">
                <a16:creationId xmlns:a16="http://schemas.microsoft.com/office/drawing/2014/main" id="{9FB136F9-92B1-8249-AE34-38069AB128FA}"/>
              </a:ext>
            </a:extLst>
          </p:cNvPr>
          <p:cNvSpPr/>
          <p:nvPr/>
        </p:nvSpPr>
        <p:spPr>
          <a:xfrm>
            <a:off x="8913907" y="7012959"/>
            <a:ext cx="3850689" cy="160481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5468"/>
                </a:lnTo>
                <a:lnTo>
                  <a:pt x="0" y="5468"/>
                </a:lnTo>
                <a:lnTo>
                  <a:pt x="0" y="21600"/>
                </a:lnTo>
              </a:path>
            </a:pathLst>
          </a:custGeom>
          <a:noFill/>
          <a:ln w="63500" cap="flat">
            <a:solidFill>
              <a:schemeClr val="bg1">
                <a:lumMod val="6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8" name="Shape 31155">
            <a:extLst>
              <a:ext uri="{FF2B5EF4-FFF2-40B4-BE49-F238E27FC236}">
                <a16:creationId xmlns:a16="http://schemas.microsoft.com/office/drawing/2014/main" id="{41B9F3D6-241A-5641-A21D-E429E6478F3D}"/>
              </a:ext>
            </a:extLst>
          </p:cNvPr>
          <p:cNvSpPr/>
          <p:nvPr/>
        </p:nvSpPr>
        <p:spPr>
          <a:xfrm>
            <a:off x="9299447" y="4579607"/>
            <a:ext cx="2939561" cy="29018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path>
            </a:pathLst>
          </a:custGeom>
          <a:noFill/>
          <a:ln w="63500" cap="flat">
            <a:solidFill>
              <a:schemeClr val="bg1">
                <a:lumMod val="6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9" name="Shape 31156">
            <a:extLst>
              <a:ext uri="{FF2B5EF4-FFF2-40B4-BE49-F238E27FC236}">
                <a16:creationId xmlns:a16="http://schemas.microsoft.com/office/drawing/2014/main" id="{4D56E24F-EBAE-D84D-8AF8-058ACBF0E733}"/>
              </a:ext>
            </a:extLst>
          </p:cNvPr>
          <p:cNvSpPr/>
          <p:nvPr/>
        </p:nvSpPr>
        <p:spPr>
          <a:xfrm flipV="1">
            <a:off x="12590670" y="5136230"/>
            <a:ext cx="3162677" cy="0"/>
          </a:xfrm>
          <a:prstGeom prst="line">
            <a:avLst/>
          </a:prstGeom>
          <a:noFill/>
          <a:ln w="63500" cap="flat">
            <a:solidFill>
              <a:schemeClr val="bg1">
                <a:lumMod val="6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0" name="Shape 31157">
            <a:extLst>
              <a:ext uri="{FF2B5EF4-FFF2-40B4-BE49-F238E27FC236}">
                <a16:creationId xmlns:a16="http://schemas.microsoft.com/office/drawing/2014/main" id="{AEDE720C-EBB1-4F40-BC52-FC053A5D4052}"/>
              </a:ext>
            </a:extLst>
          </p:cNvPr>
          <p:cNvSpPr/>
          <p:nvPr/>
        </p:nvSpPr>
        <p:spPr>
          <a:xfrm>
            <a:off x="12599078" y="6316738"/>
            <a:ext cx="2665306" cy="9991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noFill/>
          <a:ln w="63500" cap="flat">
            <a:solidFill>
              <a:schemeClr val="bg1">
                <a:lumMod val="6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1" name="Shape 31158">
            <a:extLst>
              <a:ext uri="{FF2B5EF4-FFF2-40B4-BE49-F238E27FC236}">
                <a16:creationId xmlns:a16="http://schemas.microsoft.com/office/drawing/2014/main" id="{537B7243-BCED-884C-952C-F39BEB86F378}"/>
              </a:ext>
            </a:extLst>
          </p:cNvPr>
          <p:cNvSpPr/>
          <p:nvPr/>
        </p:nvSpPr>
        <p:spPr>
          <a:xfrm flipV="1">
            <a:off x="12420290" y="3085711"/>
            <a:ext cx="2145857" cy="1"/>
          </a:xfrm>
          <a:prstGeom prst="line">
            <a:avLst/>
          </a:prstGeom>
          <a:noFill/>
          <a:ln w="63500" cap="flat">
            <a:solidFill>
              <a:schemeClr val="bg1">
                <a:lumMod val="6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8" name="Freeform 19">
            <a:extLst>
              <a:ext uri="{FF2B5EF4-FFF2-40B4-BE49-F238E27FC236}">
                <a16:creationId xmlns:a16="http://schemas.microsoft.com/office/drawing/2014/main" id="{C8468751-3760-CB4B-BDB0-DE95976C8EC0}"/>
              </a:ext>
            </a:extLst>
          </p:cNvPr>
          <p:cNvSpPr>
            <a:spLocks noChangeArrowheads="1"/>
          </p:cNvSpPr>
          <p:nvPr/>
        </p:nvSpPr>
        <p:spPr bwMode="auto">
          <a:xfrm>
            <a:off x="14883093" y="2647800"/>
            <a:ext cx="870254" cy="858496"/>
          </a:xfrm>
          <a:custGeom>
            <a:avLst/>
            <a:gdLst>
              <a:gd name="T0" fmla="*/ 1605 w 1959"/>
              <a:gd name="T1" fmla="*/ 1323 h 1930"/>
              <a:gd name="T2" fmla="*/ 1588 w 1959"/>
              <a:gd name="T3" fmla="*/ 1226 h 1930"/>
              <a:gd name="T4" fmla="*/ 1500 w 1959"/>
              <a:gd name="T5" fmla="*/ 1266 h 1930"/>
              <a:gd name="T6" fmla="*/ 1410 w 1959"/>
              <a:gd name="T7" fmla="*/ 1472 h 1930"/>
              <a:gd name="T8" fmla="*/ 1430 w 1959"/>
              <a:gd name="T9" fmla="*/ 1564 h 1930"/>
              <a:gd name="T10" fmla="*/ 1450 w 1959"/>
              <a:gd name="T11" fmla="*/ 1560 h 1930"/>
              <a:gd name="T12" fmla="*/ 1732 w 1959"/>
              <a:gd name="T13" fmla="*/ 1358 h 1930"/>
              <a:gd name="T14" fmla="*/ 1755 w 1959"/>
              <a:gd name="T15" fmla="*/ 1595 h 1930"/>
              <a:gd name="T16" fmla="*/ 1026 w 1959"/>
              <a:gd name="T17" fmla="*/ 1399 h 1930"/>
              <a:gd name="T18" fmla="*/ 1268 w 1959"/>
              <a:gd name="T19" fmla="*/ 96 h 1930"/>
              <a:gd name="T20" fmla="*/ 1549 w 1959"/>
              <a:gd name="T21" fmla="*/ 265 h 1930"/>
              <a:gd name="T22" fmla="*/ 1338 w 1959"/>
              <a:gd name="T23" fmla="*/ 387 h 1930"/>
              <a:gd name="T24" fmla="*/ 1280 w 1959"/>
              <a:gd name="T25" fmla="*/ 422 h 1930"/>
              <a:gd name="T26" fmla="*/ 1391 w 1959"/>
              <a:gd name="T27" fmla="*/ 558 h 1930"/>
              <a:gd name="T28" fmla="*/ 1398 w 1959"/>
              <a:gd name="T29" fmla="*/ 754 h 1930"/>
              <a:gd name="T30" fmla="*/ 1442 w 1959"/>
              <a:gd name="T31" fmla="*/ 824 h 1930"/>
              <a:gd name="T32" fmla="*/ 1485 w 1959"/>
              <a:gd name="T33" fmla="*/ 796 h 1930"/>
              <a:gd name="T34" fmla="*/ 1571 w 1959"/>
              <a:gd name="T35" fmla="*/ 500 h 1930"/>
              <a:gd name="T36" fmla="*/ 593 w 1959"/>
              <a:gd name="T37" fmla="*/ 1833 h 1930"/>
              <a:gd name="T38" fmla="*/ 202 w 1959"/>
              <a:gd name="T39" fmla="*/ 1595 h 1930"/>
              <a:gd name="T40" fmla="*/ 383 w 1959"/>
              <a:gd name="T41" fmla="*/ 1443 h 1930"/>
              <a:gd name="T42" fmla="*/ 383 w 1959"/>
              <a:gd name="T43" fmla="*/ 1443 h 1930"/>
              <a:gd name="T44" fmla="*/ 527 w 1959"/>
              <a:gd name="T45" fmla="*/ 1562 h 1930"/>
              <a:gd name="T46" fmla="*/ 571 w 1959"/>
              <a:gd name="T47" fmla="*/ 1534 h 1930"/>
              <a:gd name="T48" fmla="*/ 457 w 1959"/>
              <a:gd name="T49" fmla="*/ 1264 h 1930"/>
              <a:gd name="T50" fmla="*/ 433 w 1959"/>
              <a:gd name="T51" fmla="*/ 1200 h 1930"/>
              <a:gd name="T52" fmla="*/ 352 w 1959"/>
              <a:gd name="T53" fmla="*/ 1323 h 1930"/>
              <a:gd name="T54" fmla="*/ 124 w 1959"/>
              <a:gd name="T55" fmla="*/ 1031 h 1930"/>
              <a:gd name="T56" fmla="*/ 463 w 1959"/>
              <a:gd name="T57" fmla="*/ 565 h 1930"/>
              <a:gd name="T58" fmla="*/ 473 w 1959"/>
              <a:gd name="T59" fmla="*/ 796 h 1930"/>
              <a:gd name="T60" fmla="*/ 537 w 1959"/>
              <a:gd name="T61" fmla="*/ 819 h 1930"/>
              <a:gd name="T62" fmla="*/ 559 w 1959"/>
              <a:gd name="T63" fmla="*/ 754 h 1930"/>
              <a:gd name="T64" fmla="*/ 642 w 1959"/>
              <a:gd name="T65" fmla="*/ 481 h 1930"/>
              <a:gd name="T66" fmla="*/ 677 w 1959"/>
              <a:gd name="T67" fmla="*/ 422 h 1930"/>
              <a:gd name="T68" fmla="*/ 503 w 1959"/>
              <a:gd name="T69" fmla="*/ 475 h 1930"/>
              <a:gd name="T70" fmla="*/ 408 w 1959"/>
              <a:gd name="T71" fmla="*/ 265 h 1930"/>
              <a:gd name="T72" fmla="*/ 931 w 1959"/>
              <a:gd name="T73" fmla="*/ 434 h 1930"/>
              <a:gd name="T74" fmla="*/ 593 w 1959"/>
              <a:gd name="T75" fmla="*/ 1833 h 1930"/>
              <a:gd name="T76" fmla="*/ 1641 w 1959"/>
              <a:gd name="T77" fmla="*/ 238 h 1930"/>
              <a:gd name="T78" fmla="*/ 1268 w 1959"/>
              <a:gd name="T79" fmla="*/ 0 h 1930"/>
              <a:gd name="T80" fmla="*/ 690 w 1959"/>
              <a:gd name="T81" fmla="*/ 0 h 1930"/>
              <a:gd name="T82" fmla="*/ 316 w 1959"/>
              <a:gd name="T83" fmla="*/ 238 h 1930"/>
              <a:gd name="T84" fmla="*/ 29 w 1959"/>
              <a:gd name="T85" fmla="*/ 1045 h 1930"/>
              <a:gd name="T86" fmla="*/ 151 w 1959"/>
              <a:gd name="T87" fmla="*/ 1294 h 1930"/>
              <a:gd name="T88" fmla="*/ 593 w 1959"/>
              <a:gd name="T89" fmla="*/ 1929 h 1930"/>
              <a:gd name="T90" fmla="*/ 979 w 1959"/>
              <a:gd name="T91" fmla="*/ 1665 h 1930"/>
              <a:gd name="T92" fmla="*/ 1844 w 1959"/>
              <a:gd name="T93" fmla="*/ 1632 h 1930"/>
              <a:gd name="T94" fmla="*/ 1806 w 1959"/>
              <a:gd name="T95" fmla="*/ 1294 h 1930"/>
              <a:gd name="T96" fmla="*/ 1626 w 1959"/>
              <a:gd name="T97" fmla="*/ 420 h 1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59" h="1930">
                <a:moveTo>
                  <a:pt x="1833" y="1031"/>
                </a:moveTo>
                <a:lnTo>
                  <a:pt x="1833" y="1031"/>
                </a:lnTo>
                <a:cubicBezTo>
                  <a:pt x="1816" y="1154"/>
                  <a:pt x="1737" y="1254"/>
                  <a:pt x="1605" y="1323"/>
                </a:cubicBezTo>
                <a:lnTo>
                  <a:pt x="1605" y="1323"/>
                </a:lnTo>
                <a:cubicBezTo>
                  <a:pt x="1606" y="1284"/>
                  <a:pt x="1599" y="1249"/>
                  <a:pt x="1588" y="1226"/>
                </a:cubicBezTo>
                <a:lnTo>
                  <a:pt x="1588" y="1226"/>
                </a:lnTo>
                <a:cubicBezTo>
                  <a:pt x="1578" y="1201"/>
                  <a:pt x="1549" y="1191"/>
                  <a:pt x="1525" y="1202"/>
                </a:cubicBezTo>
                <a:lnTo>
                  <a:pt x="1525" y="1202"/>
                </a:lnTo>
                <a:cubicBezTo>
                  <a:pt x="1500" y="1213"/>
                  <a:pt x="1489" y="1241"/>
                  <a:pt x="1500" y="1266"/>
                </a:cubicBezTo>
                <a:lnTo>
                  <a:pt x="1500" y="1266"/>
                </a:lnTo>
                <a:cubicBezTo>
                  <a:pt x="1501" y="1267"/>
                  <a:pt x="1548" y="1408"/>
                  <a:pt x="1410" y="1472"/>
                </a:cubicBezTo>
                <a:lnTo>
                  <a:pt x="1410" y="1472"/>
                </a:lnTo>
                <a:cubicBezTo>
                  <a:pt x="1386" y="1483"/>
                  <a:pt x="1375" y="1512"/>
                  <a:pt x="1387" y="1536"/>
                </a:cubicBezTo>
                <a:lnTo>
                  <a:pt x="1387" y="1536"/>
                </a:lnTo>
                <a:cubicBezTo>
                  <a:pt x="1395" y="1554"/>
                  <a:pt x="1412" y="1564"/>
                  <a:pt x="1430" y="1564"/>
                </a:cubicBezTo>
                <a:lnTo>
                  <a:pt x="1430" y="1564"/>
                </a:lnTo>
                <a:cubicBezTo>
                  <a:pt x="1437" y="1564"/>
                  <a:pt x="1444" y="1563"/>
                  <a:pt x="1450" y="1560"/>
                </a:cubicBezTo>
                <a:lnTo>
                  <a:pt x="1450" y="1560"/>
                </a:lnTo>
                <a:cubicBezTo>
                  <a:pt x="1514" y="1530"/>
                  <a:pt x="1553" y="1487"/>
                  <a:pt x="1576" y="1443"/>
                </a:cubicBezTo>
                <a:lnTo>
                  <a:pt x="1576" y="1443"/>
                </a:lnTo>
                <a:cubicBezTo>
                  <a:pt x="1639" y="1418"/>
                  <a:pt x="1689" y="1389"/>
                  <a:pt x="1732" y="1358"/>
                </a:cubicBezTo>
                <a:lnTo>
                  <a:pt x="1732" y="1358"/>
                </a:lnTo>
                <a:cubicBezTo>
                  <a:pt x="1781" y="1422"/>
                  <a:pt x="1791" y="1507"/>
                  <a:pt x="1755" y="1595"/>
                </a:cubicBezTo>
                <a:lnTo>
                  <a:pt x="1755" y="1595"/>
                </a:lnTo>
                <a:cubicBezTo>
                  <a:pt x="1710" y="1705"/>
                  <a:pt x="1580" y="1833"/>
                  <a:pt x="1364" y="1833"/>
                </a:cubicBezTo>
                <a:lnTo>
                  <a:pt x="1364" y="1833"/>
                </a:lnTo>
                <a:cubicBezTo>
                  <a:pt x="1208" y="1833"/>
                  <a:pt x="1026" y="1719"/>
                  <a:pt x="1026" y="1399"/>
                </a:cubicBezTo>
                <a:lnTo>
                  <a:pt x="1026" y="434"/>
                </a:lnTo>
                <a:lnTo>
                  <a:pt x="1026" y="434"/>
                </a:lnTo>
                <a:cubicBezTo>
                  <a:pt x="1026" y="271"/>
                  <a:pt x="1102" y="96"/>
                  <a:pt x="1268" y="96"/>
                </a:cubicBezTo>
                <a:lnTo>
                  <a:pt x="1268" y="96"/>
                </a:lnTo>
                <a:cubicBezTo>
                  <a:pt x="1401" y="96"/>
                  <a:pt x="1519" y="167"/>
                  <a:pt x="1549" y="265"/>
                </a:cubicBezTo>
                <a:lnTo>
                  <a:pt x="1549" y="265"/>
                </a:lnTo>
                <a:cubicBezTo>
                  <a:pt x="1571" y="339"/>
                  <a:pt x="1537" y="413"/>
                  <a:pt x="1454" y="475"/>
                </a:cubicBezTo>
                <a:lnTo>
                  <a:pt x="1454" y="475"/>
                </a:lnTo>
                <a:cubicBezTo>
                  <a:pt x="1423" y="429"/>
                  <a:pt x="1383" y="398"/>
                  <a:pt x="1338" y="387"/>
                </a:cubicBezTo>
                <a:lnTo>
                  <a:pt x="1338" y="387"/>
                </a:lnTo>
                <a:cubicBezTo>
                  <a:pt x="1313" y="380"/>
                  <a:pt x="1287" y="396"/>
                  <a:pt x="1280" y="422"/>
                </a:cubicBezTo>
                <a:lnTo>
                  <a:pt x="1280" y="422"/>
                </a:lnTo>
                <a:cubicBezTo>
                  <a:pt x="1274" y="448"/>
                  <a:pt x="1290" y="474"/>
                  <a:pt x="1316" y="481"/>
                </a:cubicBezTo>
                <a:lnTo>
                  <a:pt x="1316" y="481"/>
                </a:lnTo>
                <a:cubicBezTo>
                  <a:pt x="1343" y="487"/>
                  <a:pt x="1371" y="516"/>
                  <a:pt x="1391" y="558"/>
                </a:cubicBezTo>
                <a:lnTo>
                  <a:pt x="1391" y="558"/>
                </a:lnTo>
                <a:cubicBezTo>
                  <a:pt x="1421" y="622"/>
                  <a:pt x="1424" y="701"/>
                  <a:pt x="1398" y="754"/>
                </a:cubicBezTo>
                <a:lnTo>
                  <a:pt x="1398" y="754"/>
                </a:lnTo>
                <a:cubicBezTo>
                  <a:pt x="1387" y="779"/>
                  <a:pt x="1397" y="807"/>
                  <a:pt x="1420" y="819"/>
                </a:cubicBezTo>
                <a:lnTo>
                  <a:pt x="1420" y="819"/>
                </a:lnTo>
                <a:cubicBezTo>
                  <a:pt x="1428" y="822"/>
                  <a:pt x="1435" y="824"/>
                  <a:pt x="1442" y="824"/>
                </a:cubicBezTo>
                <a:lnTo>
                  <a:pt x="1442" y="824"/>
                </a:lnTo>
                <a:cubicBezTo>
                  <a:pt x="1459" y="824"/>
                  <a:pt x="1477" y="814"/>
                  <a:pt x="1485" y="796"/>
                </a:cubicBezTo>
                <a:lnTo>
                  <a:pt x="1485" y="796"/>
                </a:lnTo>
                <a:cubicBezTo>
                  <a:pt x="1518" y="729"/>
                  <a:pt x="1519" y="645"/>
                  <a:pt x="1495" y="565"/>
                </a:cubicBezTo>
                <a:lnTo>
                  <a:pt x="1495" y="565"/>
                </a:lnTo>
                <a:cubicBezTo>
                  <a:pt x="1525" y="544"/>
                  <a:pt x="1550" y="522"/>
                  <a:pt x="1571" y="500"/>
                </a:cubicBezTo>
                <a:lnTo>
                  <a:pt x="1571" y="500"/>
                </a:lnTo>
                <a:cubicBezTo>
                  <a:pt x="1757" y="656"/>
                  <a:pt x="1858" y="857"/>
                  <a:pt x="1833" y="1031"/>
                </a:cubicBezTo>
                <a:close/>
                <a:moveTo>
                  <a:pt x="593" y="1833"/>
                </a:moveTo>
                <a:lnTo>
                  <a:pt x="593" y="1833"/>
                </a:lnTo>
                <a:cubicBezTo>
                  <a:pt x="377" y="1833"/>
                  <a:pt x="247" y="1705"/>
                  <a:pt x="202" y="1595"/>
                </a:cubicBezTo>
                <a:lnTo>
                  <a:pt x="202" y="1595"/>
                </a:lnTo>
                <a:cubicBezTo>
                  <a:pt x="166" y="1507"/>
                  <a:pt x="176" y="1422"/>
                  <a:pt x="226" y="1358"/>
                </a:cubicBezTo>
                <a:lnTo>
                  <a:pt x="226" y="1358"/>
                </a:lnTo>
                <a:cubicBezTo>
                  <a:pt x="269" y="1390"/>
                  <a:pt x="320" y="1418"/>
                  <a:pt x="383" y="1443"/>
                </a:cubicBezTo>
                <a:lnTo>
                  <a:pt x="383" y="1443"/>
                </a:lnTo>
                <a:lnTo>
                  <a:pt x="383" y="1443"/>
                </a:lnTo>
                <a:lnTo>
                  <a:pt x="383" y="1443"/>
                </a:lnTo>
                <a:cubicBezTo>
                  <a:pt x="406" y="1487"/>
                  <a:pt x="445" y="1529"/>
                  <a:pt x="507" y="1557"/>
                </a:cubicBezTo>
                <a:lnTo>
                  <a:pt x="507" y="1557"/>
                </a:lnTo>
                <a:cubicBezTo>
                  <a:pt x="514" y="1561"/>
                  <a:pt x="520" y="1562"/>
                  <a:pt x="527" y="1562"/>
                </a:cubicBezTo>
                <a:lnTo>
                  <a:pt x="527" y="1562"/>
                </a:lnTo>
                <a:cubicBezTo>
                  <a:pt x="545" y="1562"/>
                  <a:pt x="563" y="1552"/>
                  <a:pt x="571" y="1534"/>
                </a:cubicBezTo>
                <a:lnTo>
                  <a:pt x="571" y="1534"/>
                </a:lnTo>
                <a:cubicBezTo>
                  <a:pt x="582" y="1511"/>
                  <a:pt x="572" y="1482"/>
                  <a:pt x="548" y="1471"/>
                </a:cubicBezTo>
                <a:lnTo>
                  <a:pt x="548" y="1471"/>
                </a:lnTo>
                <a:cubicBezTo>
                  <a:pt x="410" y="1406"/>
                  <a:pt x="457" y="1265"/>
                  <a:pt x="457" y="1264"/>
                </a:cubicBezTo>
                <a:lnTo>
                  <a:pt x="457" y="1264"/>
                </a:lnTo>
                <a:cubicBezTo>
                  <a:pt x="468" y="1239"/>
                  <a:pt x="457" y="1211"/>
                  <a:pt x="433" y="1200"/>
                </a:cubicBezTo>
                <a:lnTo>
                  <a:pt x="433" y="1200"/>
                </a:lnTo>
                <a:cubicBezTo>
                  <a:pt x="409" y="1189"/>
                  <a:pt x="380" y="1200"/>
                  <a:pt x="369" y="1224"/>
                </a:cubicBezTo>
                <a:lnTo>
                  <a:pt x="369" y="1224"/>
                </a:lnTo>
                <a:cubicBezTo>
                  <a:pt x="358" y="1247"/>
                  <a:pt x="352" y="1283"/>
                  <a:pt x="352" y="1323"/>
                </a:cubicBezTo>
                <a:lnTo>
                  <a:pt x="352" y="1323"/>
                </a:lnTo>
                <a:cubicBezTo>
                  <a:pt x="220" y="1254"/>
                  <a:pt x="141" y="1154"/>
                  <a:pt x="124" y="1031"/>
                </a:cubicBezTo>
                <a:lnTo>
                  <a:pt x="124" y="1031"/>
                </a:lnTo>
                <a:cubicBezTo>
                  <a:pt x="100" y="857"/>
                  <a:pt x="201" y="656"/>
                  <a:pt x="386" y="500"/>
                </a:cubicBezTo>
                <a:lnTo>
                  <a:pt x="386" y="500"/>
                </a:lnTo>
                <a:cubicBezTo>
                  <a:pt x="407" y="522"/>
                  <a:pt x="433" y="544"/>
                  <a:pt x="463" y="565"/>
                </a:cubicBezTo>
                <a:lnTo>
                  <a:pt x="463" y="565"/>
                </a:lnTo>
                <a:cubicBezTo>
                  <a:pt x="438" y="644"/>
                  <a:pt x="440" y="729"/>
                  <a:pt x="473" y="796"/>
                </a:cubicBezTo>
                <a:lnTo>
                  <a:pt x="473" y="796"/>
                </a:lnTo>
                <a:cubicBezTo>
                  <a:pt x="481" y="814"/>
                  <a:pt x="498" y="824"/>
                  <a:pt x="516" y="824"/>
                </a:cubicBezTo>
                <a:lnTo>
                  <a:pt x="516" y="824"/>
                </a:lnTo>
                <a:cubicBezTo>
                  <a:pt x="523" y="824"/>
                  <a:pt x="530" y="822"/>
                  <a:pt x="537" y="819"/>
                </a:cubicBezTo>
                <a:lnTo>
                  <a:pt x="537" y="819"/>
                </a:lnTo>
                <a:cubicBezTo>
                  <a:pt x="561" y="807"/>
                  <a:pt x="571" y="779"/>
                  <a:pt x="559" y="754"/>
                </a:cubicBezTo>
                <a:lnTo>
                  <a:pt x="559" y="754"/>
                </a:lnTo>
                <a:cubicBezTo>
                  <a:pt x="534" y="701"/>
                  <a:pt x="536" y="622"/>
                  <a:pt x="567" y="558"/>
                </a:cubicBezTo>
                <a:lnTo>
                  <a:pt x="567" y="558"/>
                </a:lnTo>
                <a:cubicBezTo>
                  <a:pt x="586" y="516"/>
                  <a:pt x="614" y="487"/>
                  <a:pt x="642" y="481"/>
                </a:cubicBezTo>
                <a:lnTo>
                  <a:pt x="642" y="481"/>
                </a:lnTo>
                <a:cubicBezTo>
                  <a:pt x="668" y="474"/>
                  <a:pt x="683" y="448"/>
                  <a:pt x="677" y="422"/>
                </a:cubicBezTo>
                <a:lnTo>
                  <a:pt x="677" y="422"/>
                </a:lnTo>
                <a:cubicBezTo>
                  <a:pt x="671" y="396"/>
                  <a:pt x="645" y="380"/>
                  <a:pt x="619" y="387"/>
                </a:cubicBezTo>
                <a:lnTo>
                  <a:pt x="619" y="387"/>
                </a:lnTo>
                <a:cubicBezTo>
                  <a:pt x="575" y="398"/>
                  <a:pt x="534" y="429"/>
                  <a:pt x="503" y="475"/>
                </a:cubicBezTo>
                <a:lnTo>
                  <a:pt x="503" y="475"/>
                </a:lnTo>
                <a:cubicBezTo>
                  <a:pt x="420" y="413"/>
                  <a:pt x="386" y="339"/>
                  <a:pt x="408" y="265"/>
                </a:cubicBezTo>
                <a:lnTo>
                  <a:pt x="408" y="265"/>
                </a:lnTo>
                <a:cubicBezTo>
                  <a:pt x="438" y="167"/>
                  <a:pt x="557" y="96"/>
                  <a:pt x="690" y="96"/>
                </a:cubicBezTo>
                <a:lnTo>
                  <a:pt x="690" y="96"/>
                </a:lnTo>
                <a:cubicBezTo>
                  <a:pt x="855" y="96"/>
                  <a:pt x="931" y="271"/>
                  <a:pt x="931" y="434"/>
                </a:cubicBezTo>
                <a:lnTo>
                  <a:pt x="931" y="1399"/>
                </a:lnTo>
                <a:lnTo>
                  <a:pt x="931" y="1399"/>
                </a:lnTo>
                <a:cubicBezTo>
                  <a:pt x="931" y="1719"/>
                  <a:pt x="749" y="1833"/>
                  <a:pt x="593" y="1833"/>
                </a:cubicBezTo>
                <a:close/>
                <a:moveTo>
                  <a:pt x="1626" y="420"/>
                </a:moveTo>
                <a:lnTo>
                  <a:pt x="1626" y="420"/>
                </a:lnTo>
                <a:cubicBezTo>
                  <a:pt x="1654" y="362"/>
                  <a:pt x="1660" y="300"/>
                  <a:pt x="1641" y="238"/>
                </a:cubicBezTo>
                <a:lnTo>
                  <a:pt x="1641" y="238"/>
                </a:lnTo>
                <a:cubicBezTo>
                  <a:pt x="1599" y="97"/>
                  <a:pt x="1445" y="0"/>
                  <a:pt x="1268" y="0"/>
                </a:cubicBezTo>
                <a:lnTo>
                  <a:pt x="1268" y="0"/>
                </a:lnTo>
                <a:cubicBezTo>
                  <a:pt x="1125" y="0"/>
                  <a:pt x="1030" y="86"/>
                  <a:pt x="979" y="200"/>
                </a:cubicBezTo>
                <a:lnTo>
                  <a:pt x="979" y="200"/>
                </a:lnTo>
                <a:cubicBezTo>
                  <a:pt x="927" y="86"/>
                  <a:pt x="833" y="0"/>
                  <a:pt x="690" y="0"/>
                </a:cubicBezTo>
                <a:lnTo>
                  <a:pt x="690" y="0"/>
                </a:lnTo>
                <a:cubicBezTo>
                  <a:pt x="512" y="0"/>
                  <a:pt x="358" y="97"/>
                  <a:pt x="316" y="238"/>
                </a:cubicBezTo>
                <a:lnTo>
                  <a:pt x="316" y="238"/>
                </a:lnTo>
                <a:cubicBezTo>
                  <a:pt x="297" y="300"/>
                  <a:pt x="303" y="362"/>
                  <a:pt x="331" y="420"/>
                </a:cubicBezTo>
                <a:lnTo>
                  <a:pt x="331" y="420"/>
                </a:lnTo>
                <a:cubicBezTo>
                  <a:pt x="115" y="599"/>
                  <a:pt x="0" y="835"/>
                  <a:pt x="29" y="1045"/>
                </a:cubicBezTo>
                <a:lnTo>
                  <a:pt x="29" y="1045"/>
                </a:lnTo>
                <a:cubicBezTo>
                  <a:pt x="39" y="1119"/>
                  <a:pt x="71" y="1210"/>
                  <a:pt x="151" y="1294"/>
                </a:cubicBezTo>
                <a:lnTo>
                  <a:pt x="151" y="1294"/>
                </a:lnTo>
                <a:cubicBezTo>
                  <a:pt x="77" y="1385"/>
                  <a:pt x="63" y="1509"/>
                  <a:pt x="113" y="1632"/>
                </a:cubicBezTo>
                <a:lnTo>
                  <a:pt x="113" y="1632"/>
                </a:lnTo>
                <a:cubicBezTo>
                  <a:pt x="188" y="1812"/>
                  <a:pt x="376" y="1929"/>
                  <a:pt x="593" y="1929"/>
                </a:cubicBezTo>
                <a:lnTo>
                  <a:pt x="593" y="1929"/>
                </a:lnTo>
                <a:cubicBezTo>
                  <a:pt x="713" y="1929"/>
                  <a:pt x="894" y="1868"/>
                  <a:pt x="979" y="1665"/>
                </a:cubicBezTo>
                <a:lnTo>
                  <a:pt x="979" y="1665"/>
                </a:lnTo>
                <a:cubicBezTo>
                  <a:pt x="1064" y="1868"/>
                  <a:pt x="1244" y="1929"/>
                  <a:pt x="1364" y="1929"/>
                </a:cubicBezTo>
                <a:lnTo>
                  <a:pt x="1364" y="1929"/>
                </a:lnTo>
                <a:cubicBezTo>
                  <a:pt x="1581" y="1929"/>
                  <a:pt x="1770" y="1812"/>
                  <a:pt x="1844" y="1632"/>
                </a:cubicBezTo>
                <a:lnTo>
                  <a:pt x="1844" y="1632"/>
                </a:lnTo>
                <a:cubicBezTo>
                  <a:pt x="1895" y="1509"/>
                  <a:pt x="1880" y="1385"/>
                  <a:pt x="1806" y="1294"/>
                </a:cubicBezTo>
                <a:lnTo>
                  <a:pt x="1806" y="1294"/>
                </a:lnTo>
                <a:cubicBezTo>
                  <a:pt x="1886" y="1210"/>
                  <a:pt x="1918" y="1119"/>
                  <a:pt x="1929" y="1045"/>
                </a:cubicBezTo>
                <a:lnTo>
                  <a:pt x="1929" y="1045"/>
                </a:lnTo>
                <a:cubicBezTo>
                  <a:pt x="1958" y="835"/>
                  <a:pt x="1842" y="599"/>
                  <a:pt x="1626" y="420"/>
                </a:cubicBez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34" name="Shape 31130">
            <a:extLst>
              <a:ext uri="{FF2B5EF4-FFF2-40B4-BE49-F238E27FC236}">
                <a16:creationId xmlns:a16="http://schemas.microsoft.com/office/drawing/2014/main" id="{835E8648-D116-824D-877C-C68436029C6A}"/>
              </a:ext>
            </a:extLst>
          </p:cNvPr>
          <p:cNvSpPr/>
          <p:nvPr/>
        </p:nvSpPr>
        <p:spPr>
          <a:xfrm>
            <a:off x="15501243" y="4384369"/>
            <a:ext cx="1503722" cy="1503722"/>
          </a:xfrm>
          <a:prstGeom prst="ellipse">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6" name="Freeform 11">
            <a:extLst>
              <a:ext uri="{FF2B5EF4-FFF2-40B4-BE49-F238E27FC236}">
                <a16:creationId xmlns:a16="http://schemas.microsoft.com/office/drawing/2014/main" id="{28949927-EA85-8E4B-ADCA-E94D809616DD}"/>
              </a:ext>
            </a:extLst>
          </p:cNvPr>
          <p:cNvSpPr>
            <a:spLocks noChangeArrowheads="1"/>
          </p:cNvSpPr>
          <p:nvPr/>
        </p:nvSpPr>
        <p:spPr bwMode="auto">
          <a:xfrm>
            <a:off x="15870897" y="4685421"/>
            <a:ext cx="764414" cy="901616"/>
          </a:xfrm>
          <a:custGeom>
            <a:avLst/>
            <a:gdLst>
              <a:gd name="T0" fmla="*/ 1031 w 1720"/>
              <a:gd name="T1" fmla="*/ 1622 h 2029"/>
              <a:gd name="T2" fmla="*/ 1021 w 1720"/>
              <a:gd name="T3" fmla="*/ 1555 h 2029"/>
              <a:gd name="T4" fmla="*/ 730 w 1720"/>
              <a:gd name="T5" fmla="*/ 1649 h 2029"/>
              <a:gd name="T6" fmla="*/ 663 w 1720"/>
              <a:gd name="T7" fmla="*/ 1663 h 2029"/>
              <a:gd name="T8" fmla="*/ 799 w 1720"/>
              <a:gd name="T9" fmla="*/ 1925 h 2029"/>
              <a:gd name="T10" fmla="*/ 169 w 1720"/>
              <a:gd name="T11" fmla="*/ 1286 h 2029"/>
              <a:gd name="T12" fmla="*/ 380 w 1720"/>
              <a:gd name="T13" fmla="*/ 1241 h 2029"/>
              <a:gd name="T14" fmla="*/ 414 w 1720"/>
              <a:gd name="T15" fmla="*/ 1255 h 2029"/>
              <a:gd name="T16" fmla="*/ 448 w 1720"/>
              <a:gd name="T17" fmla="*/ 1173 h 2029"/>
              <a:gd name="T18" fmla="*/ 448 w 1720"/>
              <a:gd name="T19" fmla="*/ 855 h 2029"/>
              <a:gd name="T20" fmla="*/ 448 w 1720"/>
              <a:gd name="T21" fmla="*/ 787 h 2029"/>
              <a:gd name="T22" fmla="*/ 283 w 1720"/>
              <a:gd name="T23" fmla="*/ 883 h 2029"/>
              <a:gd name="T24" fmla="*/ 116 w 1720"/>
              <a:gd name="T25" fmla="*/ 1063 h 2029"/>
              <a:gd name="T26" fmla="*/ 218 w 1720"/>
              <a:gd name="T27" fmla="*/ 734 h 2029"/>
              <a:gd name="T28" fmla="*/ 799 w 1720"/>
              <a:gd name="T29" fmla="*/ 664 h 2029"/>
              <a:gd name="T30" fmla="*/ 678 w 1720"/>
              <a:gd name="T31" fmla="*/ 1069 h 2029"/>
              <a:gd name="T32" fmla="*/ 573 w 1720"/>
              <a:gd name="T33" fmla="*/ 1366 h 2029"/>
              <a:gd name="T34" fmla="*/ 573 w 1720"/>
              <a:gd name="T35" fmla="*/ 1434 h 2029"/>
              <a:gd name="T36" fmla="*/ 641 w 1720"/>
              <a:gd name="T37" fmla="*/ 1434 h 2029"/>
              <a:gd name="T38" fmla="*/ 751 w 1720"/>
              <a:gd name="T39" fmla="*/ 1304 h 2029"/>
              <a:gd name="T40" fmla="*/ 912 w 1720"/>
              <a:gd name="T41" fmla="*/ 1181 h 2029"/>
              <a:gd name="T42" fmla="*/ 993 w 1720"/>
              <a:gd name="T43" fmla="*/ 1352 h 2029"/>
              <a:gd name="T44" fmla="*/ 1004 w 1720"/>
              <a:gd name="T45" fmla="*/ 1350 h 2029"/>
              <a:gd name="T46" fmla="*/ 1105 w 1720"/>
              <a:gd name="T47" fmla="*/ 1156 h 2029"/>
              <a:gd name="T48" fmla="*/ 1134 w 1720"/>
              <a:gd name="T49" fmla="*/ 1094 h 2029"/>
              <a:gd name="T50" fmla="*/ 897 w 1720"/>
              <a:gd name="T51" fmla="*/ 1006 h 2029"/>
              <a:gd name="T52" fmla="*/ 1478 w 1720"/>
              <a:gd name="T53" fmla="*/ 734 h 2029"/>
              <a:gd name="T54" fmla="*/ 1427 w 1720"/>
              <a:gd name="T55" fmla="*/ 1089 h 2029"/>
              <a:gd name="T56" fmla="*/ 1413 w 1720"/>
              <a:gd name="T57" fmla="*/ 883 h 2029"/>
              <a:gd name="T58" fmla="*/ 1248 w 1720"/>
              <a:gd name="T59" fmla="*/ 787 h 2029"/>
              <a:gd name="T60" fmla="*/ 1331 w 1720"/>
              <a:gd name="T61" fmla="*/ 937 h 2029"/>
              <a:gd name="T62" fmla="*/ 1239 w 1720"/>
              <a:gd name="T63" fmla="*/ 1282 h 2029"/>
              <a:gd name="T64" fmla="*/ 1282 w 1720"/>
              <a:gd name="T65" fmla="*/ 1352 h 2029"/>
              <a:gd name="T66" fmla="*/ 1393 w 1720"/>
              <a:gd name="T67" fmla="*/ 1189 h 2029"/>
              <a:gd name="T68" fmla="*/ 897 w 1720"/>
              <a:gd name="T69" fmla="*/ 1925 h 2029"/>
              <a:gd name="T70" fmla="*/ 462 w 1720"/>
              <a:gd name="T71" fmla="*/ 97 h 2029"/>
              <a:gd name="T72" fmla="*/ 404 w 1720"/>
              <a:gd name="T73" fmla="*/ 311 h 2029"/>
              <a:gd name="T74" fmla="*/ 349 w 1720"/>
              <a:gd name="T75" fmla="*/ 547 h 2029"/>
              <a:gd name="T76" fmla="*/ 266 w 1720"/>
              <a:gd name="T77" fmla="*/ 357 h 2029"/>
              <a:gd name="T78" fmla="*/ 1019 w 1720"/>
              <a:gd name="T79" fmla="*/ 353 h 2029"/>
              <a:gd name="T80" fmla="*/ 1427 w 1720"/>
              <a:gd name="T81" fmla="*/ 579 h 2029"/>
              <a:gd name="T82" fmla="*/ 848 w 1720"/>
              <a:gd name="T83" fmla="*/ 578 h 2029"/>
              <a:gd name="T84" fmla="*/ 480 w 1720"/>
              <a:gd name="T85" fmla="*/ 370 h 2029"/>
              <a:gd name="T86" fmla="*/ 703 w 1720"/>
              <a:gd name="T87" fmla="*/ 291 h 2029"/>
              <a:gd name="T88" fmla="*/ 1322 w 1720"/>
              <a:gd name="T89" fmla="*/ 166 h 2029"/>
              <a:gd name="T90" fmla="*/ 1182 w 1720"/>
              <a:gd name="T91" fmla="*/ 309 h 2029"/>
              <a:gd name="T92" fmla="*/ 1248 w 1720"/>
              <a:gd name="T93" fmla="*/ 117 h 2029"/>
              <a:gd name="T94" fmla="*/ 1523 w 1720"/>
              <a:gd name="T95" fmla="*/ 646 h 2029"/>
              <a:gd name="T96" fmla="*/ 1475 w 1720"/>
              <a:gd name="T97" fmla="*/ 339 h 2029"/>
              <a:gd name="T98" fmla="*/ 1316 w 1720"/>
              <a:gd name="T99" fmla="*/ 332 h 2029"/>
              <a:gd name="T100" fmla="*/ 1406 w 1720"/>
              <a:gd name="T101" fmla="*/ 106 h 2029"/>
              <a:gd name="T102" fmla="*/ 1221 w 1720"/>
              <a:gd name="T103" fmla="*/ 3 h 2029"/>
              <a:gd name="T104" fmla="*/ 1191 w 1720"/>
              <a:gd name="T105" fmla="*/ 28 h 2029"/>
              <a:gd name="T106" fmla="*/ 703 w 1720"/>
              <a:gd name="T107" fmla="*/ 194 h 2029"/>
              <a:gd name="T108" fmla="*/ 603 w 1720"/>
              <a:gd name="T109" fmla="*/ 202 h 2029"/>
              <a:gd name="T110" fmla="*/ 511 w 1720"/>
              <a:gd name="T111" fmla="*/ 1 h 2029"/>
              <a:gd name="T112" fmla="*/ 283 w 1720"/>
              <a:gd name="T113" fmla="*/ 15 h 2029"/>
              <a:gd name="T114" fmla="*/ 169 w 1720"/>
              <a:gd name="T115" fmla="*/ 354 h 2029"/>
              <a:gd name="T116" fmla="*/ 49 w 1720"/>
              <a:gd name="T117" fmla="*/ 834 h 2029"/>
              <a:gd name="T118" fmla="*/ 79 w 1720"/>
              <a:gd name="T119" fmla="*/ 1322 h 2029"/>
              <a:gd name="T120" fmla="*/ 1617 w 1720"/>
              <a:gd name="T121" fmla="*/ 1322 h 20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20" h="2029">
                <a:moveTo>
                  <a:pt x="897" y="1925"/>
                </a:moveTo>
                <a:lnTo>
                  <a:pt x="897" y="1802"/>
                </a:lnTo>
                <a:lnTo>
                  <a:pt x="1031" y="1622"/>
                </a:lnTo>
                <a:lnTo>
                  <a:pt x="1031" y="1622"/>
                </a:lnTo>
                <a:cubicBezTo>
                  <a:pt x="1047" y="1601"/>
                  <a:pt x="1043" y="1571"/>
                  <a:pt x="1021" y="1555"/>
                </a:cubicBezTo>
                <a:lnTo>
                  <a:pt x="1021" y="1555"/>
                </a:lnTo>
                <a:cubicBezTo>
                  <a:pt x="1000" y="1539"/>
                  <a:pt x="970" y="1543"/>
                  <a:pt x="954" y="1564"/>
                </a:cubicBezTo>
                <a:lnTo>
                  <a:pt x="837" y="1720"/>
                </a:lnTo>
                <a:lnTo>
                  <a:pt x="730" y="1649"/>
                </a:lnTo>
                <a:lnTo>
                  <a:pt x="730" y="1649"/>
                </a:lnTo>
                <a:cubicBezTo>
                  <a:pt x="708" y="1635"/>
                  <a:pt x="678" y="1641"/>
                  <a:pt x="663" y="1663"/>
                </a:cubicBezTo>
                <a:lnTo>
                  <a:pt x="663" y="1663"/>
                </a:lnTo>
                <a:cubicBezTo>
                  <a:pt x="648" y="1685"/>
                  <a:pt x="655" y="1715"/>
                  <a:pt x="677" y="1730"/>
                </a:cubicBezTo>
                <a:lnTo>
                  <a:pt x="799" y="1812"/>
                </a:lnTo>
                <a:lnTo>
                  <a:pt x="799" y="1925"/>
                </a:lnTo>
                <a:lnTo>
                  <a:pt x="799" y="1925"/>
                </a:lnTo>
                <a:cubicBezTo>
                  <a:pt x="583" y="1879"/>
                  <a:pt x="274" y="1547"/>
                  <a:pt x="169" y="1286"/>
                </a:cubicBezTo>
                <a:lnTo>
                  <a:pt x="169" y="1286"/>
                </a:lnTo>
                <a:cubicBezTo>
                  <a:pt x="152" y="1243"/>
                  <a:pt x="140" y="1201"/>
                  <a:pt x="131" y="1159"/>
                </a:cubicBezTo>
                <a:lnTo>
                  <a:pt x="297" y="1159"/>
                </a:lnTo>
                <a:lnTo>
                  <a:pt x="380" y="1241"/>
                </a:lnTo>
                <a:lnTo>
                  <a:pt x="380" y="1241"/>
                </a:lnTo>
                <a:cubicBezTo>
                  <a:pt x="389" y="1250"/>
                  <a:pt x="401" y="1255"/>
                  <a:pt x="414" y="1255"/>
                </a:cubicBezTo>
                <a:lnTo>
                  <a:pt x="414" y="1255"/>
                </a:lnTo>
                <a:cubicBezTo>
                  <a:pt x="426" y="1255"/>
                  <a:pt x="438" y="1250"/>
                  <a:pt x="448" y="1241"/>
                </a:cubicBezTo>
                <a:lnTo>
                  <a:pt x="448" y="1241"/>
                </a:lnTo>
                <a:cubicBezTo>
                  <a:pt x="467" y="1222"/>
                  <a:pt x="467" y="1192"/>
                  <a:pt x="448" y="1173"/>
                </a:cubicBezTo>
                <a:lnTo>
                  <a:pt x="365" y="1091"/>
                </a:lnTo>
                <a:lnTo>
                  <a:pt x="365" y="937"/>
                </a:lnTo>
                <a:lnTo>
                  <a:pt x="448" y="855"/>
                </a:lnTo>
                <a:lnTo>
                  <a:pt x="448" y="855"/>
                </a:lnTo>
                <a:cubicBezTo>
                  <a:pt x="467" y="836"/>
                  <a:pt x="467" y="806"/>
                  <a:pt x="448" y="787"/>
                </a:cubicBezTo>
                <a:lnTo>
                  <a:pt x="448" y="787"/>
                </a:lnTo>
                <a:cubicBezTo>
                  <a:pt x="429" y="768"/>
                  <a:pt x="398" y="768"/>
                  <a:pt x="380" y="787"/>
                </a:cubicBezTo>
                <a:lnTo>
                  <a:pt x="283" y="883"/>
                </a:lnTo>
                <a:lnTo>
                  <a:pt x="283" y="883"/>
                </a:lnTo>
                <a:cubicBezTo>
                  <a:pt x="274" y="893"/>
                  <a:pt x="269" y="905"/>
                  <a:pt x="269" y="917"/>
                </a:cubicBezTo>
                <a:lnTo>
                  <a:pt x="269" y="1063"/>
                </a:lnTo>
                <a:lnTo>
                  <a:pt x="116" y="1063"/>
                </a:lnTo>
                <a:lnTo>
                  <a:pt x="116" y="1063"/>
                </a:lnTo>
                <a:cubicBezTo>
                  <a:pt x="107" y="931"/>
                  <a:pt x="140" y="815"/>
                  <a:pt x="218" y="734"/>
                </a:cubicBezTo>
                <a:lnTo>
                  <a:pt x="218" y="734"/>
                </a:lnTo>
                <a:cubicBezTo>
                  <a:pt x="291" y="657"/>
                  <a:pt x="400" y="617"/>
                  <a:pt x="532" y="617"/>
                </a:cubicBezTo>
                <a:lnTo>
                  <a:pt x="532" y="617"/>
                </a:lnTo>
                <a:cubicBezTo>
                  <a:pt x="613" y="617"/>
                  <a:pt x="704" y="633"/>
                  <a:pt x="799" y="664"/>
                </a:cubicBezTo>
                <a:lnTo>
                  <a:pt x="799" y="995"/>
                </a:lnTo>
                <a:lnTo>
                  <a:pt x="678" y="1069"/>
                </a:lnTo>
                <a:lnTo>
                  <a:pt x="678" y="1069"/>
                </a:lnTo>
                <a:cubicBezTo>
                  <a:pt x="664" y="1078"/>
                  <a:pt x="655" y="1094"/>
                  <a:pt x="655" y="1111"/>
                </a:cubicBezTo>
                <a:lnTo>
                  <a:pt x="655" y="1284"/>
                </a:lnTo>
                <a:lnTo>
                  <a:pt x="573" y="1366"/>
                </a:lnTo>
                <a:lnTo>
                  <a:pt x="573" y="1366"/>
                </a:lnTo>
                <a:cubicBezTo>
                  <a:pt x="554" y="1385"/>
                  <a:pt x="554" y="1416"/>
                  <a:pt x="573" y="1434"/>
                </a:cubicBezTo>
                <a:lnTo>
                  <a:pt x="573" y="1434"/>
                </a:lnTo>
                <a:cubicBezTo>
                  <a:pt x="582" y="1444"/>
                  <a:pt x="595" y="1449"/>
                  <a:pt x="607" y="1449"/>
                </a:cubicBezTo>
                <a:lnTo>
                  <a:pt x="607" y="1449"/>
                </a:lnTo>
                <a:cubicBezTo>
                  <a:pt x="619" y="1449"/>
                  <a:pt x="632" y="1444"/>
                  <a:pt x="641" y="1434"/>
                </a:cubicBezTo>
                <a:lnTo>
                  <a:pt x="737" y="1338"/>
                </a:lnTo>
                <a:lnTo>
                  <a:pt x="737" y="1338"/>
                </a:lnTo>
                <a:cubicBezTo>
                  <a:pt x="747" y="1329"/>
                  <a:pt x="751" y="1316"/>
                  <a:pt x="751" y="1304"/>
                </a:cubicBezTo>
                <a:lnTo>
                  <a:pt x="751" y="1138"/>
                </a:lnTo>
                <a:lnTo>
                  <a:pt x="837" y="1086"/>
                </a:lnTo>
                <a:lnTo>
                  <a:pt x="912" y="1181"/>
                </a:lnTo>
                <a:lnTo>
                  <a:pt x="946" y="1315"/>
                </a:lnTo>
                <a:lnTo>
                  <a:pt x="946" y="1315"/>
                </a:lnTo>
                <a:cubicBezTo>
                  <a:pt x="952" y="1338"/>
                  <a:pt x="971" y="1352"/>
                  <a:pt x="993" y="1352"/>
                </a:cubicBezTo>
                <a:lnTo>
                  <a:pt x="993" y="1352"/>
                </a:lnTo>
                <a:cubicBezTo>
                  <a:pt x="997" y="1352"/>
                  <a:pt x="1000" y="1351"/>
                  <a:pt x="1004" y="1350"/>
                </a:cubicBezTo>
                <a:lnTo>
                  <a:pt x="1004" y="1350"/>
                </a:lnTo>
                <a:cubicBezTo>
                  <a:pt x="1030" y="1344"/>
                  <a:pt x="1046" y="1318"/>
                  <a:pt x="1040" y="1292"/>
                </a:cubicBezTo>
                <a:lnTo>
                  <a:pt x="1014" y="1189"/>
                </a:lnTo>
                <a:lnTo>
                  <a:pt x="1105" y="1156"/>
                </a:lnTo>
                <a:lnTo>
                  <a:pt x="1105" y="1156"/>
                </a:lnTo>
                <a:cubicBezTo>
                  <a:pt x="1131" y="1147"/>
                  <a:pt x="1144" y="1119"/>
                  <a:pt x="1134" y="1094"/>
                </a:cubicBezTo>
                <a:lnTo>
                  <a:pt x="1134" y="1094"/>
                </a:lnTo>
                <a:cubicBezTo>
                  <a:pt x="1125" y="1069"/>
                  <a:pt x="1098" y="1056"/>
                  <a:pt x="1073" y="1066"/>
                </a:cubicBezTo>
                <a:lnTo>
                  <a:pt x="973" y="1102"/>
                </a:lnTo>
                <a:lnTo>
                  <a:pt x="897" y="1006"/>
                </a:lnTo>
                <a:lnTo>
                  <a:pt x="897" y="664"/>
                </a:lnTo>
                <a:lnTo>
                  <a:pt x="897" y="664"/>
                </a:lnTo>
                <a:cubicBezTo>
                  <a:pt x="1148" y="584"/>
                  <a:pt x="1359" y="609"/>
                  <a:pt x="1478" y="734"/>
                </a:cubicBezTo>
                <a:lnTo>
                  <a:pt x="1478" y="734"/>
                </a:lnTo>
                <a:cubicBezTo>
                  <a:pt x="1582" y="843"/>
                  <a:pt x="1609" y="1015"/>
                  <a:pt x="1555" y="1204"/>
                </a:cubicBezTo>
                <a:lnTo>
                  <a:pt x="1427" y="1089"/>
                </a:lnTo>
                <a:lnTo>
                  <a:pt x="1427" y="917"/>
                </a:lnTo>
                <a:lnTo>
                  <a:pt x="1427" y="917"/>
                </a:lnTo>
                <a:cubicBezTo>
                  <a:pt x="1427" y="905"/>
                  <a:pt x="1422" y="893"/>
                  <a:pt x="1413" y="883"/>
                </a:cubicBezTo>
                <a:lnTo>
                  <a:pt x="1316" y="787"/>
                </a:lnTo>
                <a:lnTo>
                  <a:pt x="1316" y="787"/>
                </a:lnTo>
                <a:cubicBezTo>
                  <a:pt x="1297" y="768"/>
                  <a:pt x="1267" y="768"/>
                  <a:pt x="1248" y="787"/>
                </a:cubicBezTo>
                <a:lnTo>
                  <a:pt x="1248" y="787"/>
                </a:lnTo>
                <a:cubicBezTo>
                  <a:pt x="1230" y="806"/>
                  <a:pt x="1230" y="836"/>
                  <a:pt x="1248" y="855"/>
                </a:cubicBezTo>
                <a:lnTo>
                  <a:pt x="1331" y="937"/>
                </a:lnTo>
                <a:lnTo>
                  <a:pt x="1331" y="1099"/>
                </a:lnTo>
                <a:lnTo>
                  <a:pt x="1239" y="1282"/>
                </a:lnTo>
                <a:lnTo>
                  <a:pt x="1239" y="1282"/>
                </a:lnTo>
                <a:cubicBezTo>
                  <a:pt x="1227" y="1306"/>
                  <a:pt x="1236" y="1335"/>
                  <a:pt x="1261" y="1347"/>
                </a:cubicBezTo>
                <a:lnTo>
                  <a:pt x="1261" y="1347"/>
                </a:lnTo>
                <a:cubicBezTo>
                  <a:pt x="1268" y="1350"/>
                  <a:pt x="1275" y="1352"/>
                  <a:pt x="1282" y="1352"/>
                </a:cubicBezTo>
                <a:lnTo>
                  <a:pt x="1282" y="1352"/>
                </a:lnTo>
                <a:cubicBezTo>
                  <a:pt x="1300" y="1352"/>
                  <a:pt x="1317" y="1342"/>
                  <a:pt x="1325" y="1325"/>
                </a:cubicBezTo>
                <a:lnTo>
                  <a:pt x="1393" y="1189"/>
                </a:lnTo>
                <a:lnTo>
                  <a:pt x="1519" y="1302"/>
                </a:lnTo>
                <a:lnTo>
                  <a:pt x="1519" y="1302"/>
                </a:lnTo>
                <a:cubicBezTo>
                  <a:pt x="1409" y="1561"/>
                  <a:pt x="1109" y="1880"/>
                  <a:pt x="897" y="1925"/>
                </a:cubicBezTo>
                <a:close/>
                <a:moveTo>
                  <a:pt x="338" y="97"/>
                </a:moveTo>
                <a:lnTo>
                  <a:pt x="462" y="97"/>
                </a:lnTo>
                <a:lnTo>
                  <a:pt x="462" y="97"/>
                </a:lnTo>
                <a:cubicBezTo>
                  <a:pt x="464" y="149"/>
                  <a:pt x="471" y="199"/>
                  <a:pt x="498" y="238"/>
                </a:cubicBezTo>
                <a:lnTo>
                  <a:pt x="498" y="238"/>
                </a:lnTo>
                <a:cubicBezTo>
                  <a:pt x="461" y="257"/>
                  <a:pt x="428" y="280"/>
                  <a:pt x="404" y="311"/>
                </a:cubicBezTo>
                <a:lnTo>
                  <a:pt x="404" y="311"/>
                </a:lnTo>
                <a:cubicBezTo>
                  <a:pt x="340" y="394"/>
                  <a:pt x="342" y="496"/>
                  <a:pt x="349" y="547"/>
                </a:cubicBezTo>
                <a:lnTo>
                  <a:pt x="349" y="547"/>
                </a:lnTo>
                <a:cubicBezTo>
                  <a:pt x="310" y="559"/>
                  <a:pt x="274" y="576"/>
                  <a:pt x="241" y="596"/>
                </a:cubicBezTo>
                <a:lnTo>
                  <a:pt x="241" y="596"/>
                </a:lnTo>
                <a:cubicBezTo>
                  <a:pt x="260" y="505"/>
                  <a:pt x="264" y="426"/>
                  <a:pt x="266" y="357"/>
                </a:cubicBezTo>
                <a:lnTo>
                  <a:pt x="266" y="357"/>
                </a:lnTo>
                <a:cubicBezTo>
                  <a:pt x="269" y="247"/>
                  <a:pt x="271" y="173"/>
                  <a:pt x="338" y="97"/>
                </a:cubicBezTo>
                <a:close/>
                <a:moveTo>
                  <a:pt x="1019" y="353"/>
                </a:moveTo>
                <a:lnTo>
                  <a:pt x="1019" y="353"/>
                </a:lnTo>
                <a:cubicBezTo>
                  <a:pt x="1103" y="389"/>
                  <a:pt x="1198" y="430"/>
                  <a:pt x="1427" y="435"/>
                </a:cubicBezTo>
                <a:lnTo>
                  <a:pt x="1427" y="579"/>
                </a:lnTo>
                <a:lnTo>
                  <a:pt x="1427" y="579"/>
                </a:lnTo>
                <a:cubicBezTo>
                  <a:pt x="1278" y="503"/>
                  <a:pt x="1076" y="502"/>
                  <a:pt x="848" y="578"/>
                </a:cubicBezTo>
                <a:lnTo>
                  <a:pt x="848" y="578"/>
                </a:lnTo>
                <a:cubicBezTo>
                  <a:pt x="700" y="528"/>
                  <a:pt x="563" y="512"/>
                  <a:pt x="444" y="527"/>
                </a:cubicBezTo>
                <a:lnTo>
                  <a:pt x="444" y="527"/>
                </a:lnTo>
                <a:cubicBezTo>
                  <a:pt x="440" y="489"/>
                  <a:pt x="440" y="422"/>
                  <a:pt x="480" y="370"/>
                </a:cubicBezTo>
                <a:lnTo>
                  <a:pt x="480" y="370"/>
                </a:lnTo>
                <a:cubicBezTo>
                  <a:pt x="521" y="317"/>
                  <a:pt x="596" y="291"/>
                  <a:pt x="703" y="291"/>
                </a:cubicBezTo>
                <a:lnTo>
                  <a:pt x="703" y="291"/>
                </a:lnTo>
                <a:cubicBezTo>
                  <a:pt x="875" y="291"/>
                  <a:pt x="941" y="319"/>
                  <a:pt x="1019" y="353"/>
                </a:cubicBezTo>
                <a:close/>
                <a:moveTo>
                  <a:pt x="1248" y="117"/>
                </a:moveTo>
                <a:lnTo>
                  <a:pt x="1322" y="166"/>
                </a:lnTo>
                <a:lnTo>
                  <a:pt x="1322" y="166"/>
                </a:lnTo>
                <a:cubicBezTo>
                  <a:pt x="1304" y="208"/>
                  <a:pt x="1229" y="291"/>
                  <a:pt x="1182" y="309"/>
                </a:cubicBezTo>
                <a:lnTo>
                  <a:pt x="1182" y="309"/>
                </a:lnTo>
                <a:cubicBezTo>
                  <a:pt x="1127" y="296"/>
                  <a:pt x="1071" y="268"/>
                  <a:pt x="1049" y="261"/>
                </a:cubicBezTo>
                <a:lnTo>
                  <a:pt x="1049" y="261"/>
                </a:lnTo>
                <a:cubicBezTo>
                  <a:pt x="1129" y="226"/>
                  <a:pt x="1202" y="175"/>
                  <a:pt x="1248" y="117"/>
                </a:cubicBezTo>
                <a:close/>
                <a:moveTo>
                  <a:pt x="1548" y="667"/>
                </a:moveTo>
                <a:lnTo>
                  <a:pt x="1548" y="667"/>
                </a:lnTo>
                <a:cubicBezTo>
                  <a:pt x="1541" y="660"/>
                  <a:pt x="1532" y="653"/>
                  <a:pt x="1523" y="646"/>
                </a:cubicBezTo>
                <a:lnTo>
                  <a:pt x="1523" y="387"/>
                </a:lnTo>
                <a:lnTo>
                  <a:pt x="1523" y="387"/>
                </a:lnTo>
                <a:cubicBezTo>
                  <a:pt x="1523" y="361"/>
                  <a:pt x="1502" y="339"/>
                  <a:pt x="1475" y="339"/>
                </a:cubicBezTo>
                <a:lnTo>
                  <a:pt x="1475" y="339"/>
                </a:lnTo>
                <a:cubicBezTo>
                  <a:pt x="1413" y="339"/>
                  <a:pt x="1361" y="337"/>
                  <a:pt x="1316" y="332"/>
                </a:cubicBezTo>
                <a:lnTo>
                  <a:pt x="1316" y="332"/>
                </a:lnTo>
                <a:cubicBezTo>
                  <a:pt x="1376" y="276"/>
                  <a:pt x="1418" y="200"/>
                  <a:pt x="1426" y="154"/>
                </a:cubicBezTo>
                <a:lnTo>
                  <a:pt x="1426" y="154"/>
                </a:lnTo>
                <a:cubicBezTo>
                  <a:pt x="1429" y="135"/>
                  <a:pt x="1421" y="116"/>
                  <a:pt x="1406" y="106"/>
                </a:cubicBezTo>
                <a:lnTo>
                  <a:pt x="1261" y="10"/>
                </a:lnTo>
                <a:lnTo>
                  <a:pt x="1261" y="10"/>
                </a:lnTo>
                <a:cubicBezTo>
                  <a:pt x="1249" y="2"/>
                  <a:pt x="1235" y="0"/>
                  <a:pt x="1221" y="3"/>
                </a:cubicBezTo>
                <a:lnTo>
                  <a:pt x="1221" y="3"/>
                </a:lnTo>
                <a:cubicBezTo>
                  <a:pt x="1208" y="6"/>
                  <a:pt x="1196" y="16"/>
                  <a:pt x="1191" y="28"/>
                </a:cubicBezTo>
                <a:lnTo>
                  <a:pt x="1191" y="28"/>
                </a:lnTo>
                <a:cubicBezTo>
                  <a:pt x="1152" y="106"/>
                  <a:pt x="996" y="206"/>
                  <a:pt x="873" y="206"/>
                </a:cubicBezTo>
                <a:lnTo>
                  <a:pt x="873" y="206"/>
                </a:lnTo>
                <a:cubicBezTo>
                  <a:pt x="827" y="199"/>
                  <a:pt x="773" y="194"/>
                  <a:pt x="703" y="194"/>
                </a:cubicBezTo>
                <a:lnTo>
                  <a:pt x="703" y="194"/>
                </a:lnTo>
                <a:cubicBezTo>
                  <a:pt x="667" y="194"/>
                  <a:pt x="635" y="197"/>
                  <a:pt x="603" y="202"/>
                </a:cubicBezTo>
                <a:lnTo>
                  <a:pt x="603" y="202"/>
                </a:lnTo>
                <a:cubicBezTo>
                  <a:pt x="565" y="187"/>
                  <a:pt x="559" y="155"/>
                  <a:pt x="559" y="49"/>
                </a:cubicBezTo>
                <a:lnTo>
                  <a:pt x="559" y="49"/>
                </a:lnTo>
                <a:cubicBezTo>
                  <a:pt x="559" y="23"/>
                  <a:pt x="537" y="1"/>
                  <a:pt x="511" y="1"/>
                </a:cubicBezTo>
                <a:lnTo>
                  <a:pt x="317" y="1"/>
                </a:lnTo>
                <a:lnTo>
                  <a:pt x="317" y="1"/>
                </a:lnTo>
                <a:cubicBezTo>
                  <a:pt x="304" y="1"/>
                  <a:pt x="292" y="6"/>
                  <a:pt x="283" y="15"/>
                </a:cubicBezTo>
                <a:lnTo>
                  <a:pt x="283" y="15"/>
                </a:lnTo>
                <a:cubicBezTo>
                  <a:pt x="176" y="122"/>
                  <a:pt x="173" y="230"/>
                  <a:pt x="169" y="354"/>
                </a:cubicBezTo>
                <a:lnTo>
                  <a:pt x="169" y="354"/>
                </a:lnTo>
                <a:cubicBezTo>
                  <a:pt x="166" y="462"/>
                  <a:pt x="175" y="596"/>
                  <a:pt x="92" y="741"/>
                </a:cubicBezTo>
                <a:lnTo>
                  <a:pt x="92" y="741"/>
                </a:lnTo>
                <a:cubicBezTo>
                  <a:pt x="77" y="766"/>
                  <a:pt x="61" y="801"/>
                  <a:pt x="49" y="834"/>
                </a:cubicBezTo>
                <a:lnTo>
                  <a:pt x="49" y="834"/>
                </a:lnTo>
                <a:cubicBezTo>
                  <a:pt x="0" y="973"/>
                  <a:pt x="8" y="1144"/>
                  <a:pt x="79" y="1322"/>
                </a:cubicBezTo>
                <a:lnTo>
                  <a:pt x="79" y="1322"/>
                </a:lnTo>
                <a:cubicBezTo>
                  <a:pt x="207" y="1639"/>
                  <a:pt x="586" y="2028"/>
                  <a:pt x="848" y="2028"/>
                </a:cubicBezTo>
                <a:lnTo>
                  <a:pt x="848" y="2028"/>
                </a:lnTo>
                <a:cubicBezTo>
                  <a:pt x="1110" y="2028"/>
                  <a:pt x="1490" y="1639"/>
                  <a:pt x="1617" y="1322"/>
                </a:cubicBezTo>
                <a:lnTo>
                  <a:pt x="1617" y="1322"/>
                </a:lnTo>
                <a:cubicBezTo>
                  <a:pt x="1719" y="1064"/>
                  <a:pt x="1694" y="820"/>
                  <a:pt x="1548" y="667"/>
                </a:cubicBez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30" name="Shape 31135">
            <a:extLst>
              <a:ext uri="{FF2B5EF4-FFF2-40B4-BE49-F238E27FC236}">
                <a16:creationId xmlns:a16="http://schemas.microsoft.com/office/drawing/2014/main" id="{437EC25F-E9D3-4040-A537-F06C76D60096}"/>
              </a:ext>
            </a:extLst>
          </p:cNvPr>
          <p:cNvSpPr/>
          <p:nvPr/>
        </p:nvSpPr>
        <p:spPr>
          <a:xfrm>
            <a:off x="7378202" y="5258406"/>
            <a:ext cx="1503721" cy="1503724"/>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7" name="Freeform 56">
            <a:extLst>
              <a:ext uri="{FF2B5EF4-FFF2-40B4-BE49-F238E27FC236}">
                <a16:creationId xmlns:a16="http://schemas.microsoft.com/office/drawing/2014/main" id="{12628F32-E1A5-AB4D-87BF-A721B37A7E89}"/>
              </a:ext>
            </a:extLst>
          </p:cNvPr>
          <p:cNvSpPr>
            <a:spLocks noChangeArrowheads="1"/>
          </p:cNvSpPr>
          <p:nvPr/>
        </p:nvSpPr>
        <p:spPr bwMode="auto">
          <a:xfrm>
            <a:off x="7701037" y="5631971"/>
            <a:ext cx="858050" cy="771808"/>
          </a:xfrm>
          <a:custGeom>
            <a:avLst/>
            <a:gdLst>
              <a:gd name="connsiteX0" fmla="*/ 608180 w 694965"/>
              <a:gd name="connsiteY0" fmla="*/ 279451 h 625115"/>
              <a:gd name="connsiteX1" fmla="*/ 619042 w 694965"/>
              <a:gd name="connsiteY1" fmla="*/ 301676 h 625115"/>
              <a:gd name="connsiteX2" fmla="*/ 544819 w 694965"/>
              <a:gd name="connsiteY2" fmla="*/ 374804 h 625115"/>
              <a:gd name="connsiteX3" fmla="*/ 539026 w 694965"/>
              <a:gd name="connsiteY3" fmla="*/ 375880 h 625115"/>
              <a:gd name="connsiteX4" fmla="*/ 522372 w 694965"/>
              <a:gd name="connsiteY4" fmla="*/ 364409 h 625115"/>
              <a:gd name="connsiteX5" fmla="*/ 532871 w 694965"/>
              <a:gd name="connsiteY5" fmla="*/ 342184 h 625115"/>
              <a:gd name="connsiteX6" fmla="*/ 586094 w 694965"/>
              <a:gd name="connsiteY6" fmla="*/ 289847 h 625115"/>
              <a:gd name="connsiteX7" fmla="*/ 608180 w 694965"/>
              <a:gd name="connsiteY7" fmla="*/ 279451 h 625115"/>
              <a:gd name="connsiteX8" fmla="*/ 223286 w 694965"/>
              <a:gd name="connsiteY8" fmla="*/ 178006 h 625115"/>
              <a:gd name="connsiteX9" fmla="*/ 243894 w 694965"/>
              <a:gd name="connsiteY9" fmla="*/ 191636 h 625115"/>
              <a:gd name="connsiteX10" fmla="*/ 230155 w 694965"/>
              <a:gd name="connsiteY10" fmla="*/ 212081 h 625115"/>
              <a:gd name="connsiteX11" fmla="*/ 107592 w 694965"/>
              <a:gd name="connsiteY11" fmla="*/ 333316 h 625115"/>
              <a:gd name="connsiteX12" fmla="*/ 90600 w 694965"/>
              <a:gd name="connsiteY12" fmla="*/ 347304 h 625115"/>
              <a:gd name="connsiteX13" fmla="*/ 87346 w 694965"/>
              <a:gd name="connsiteY13" fmla="*/ 346946 h 625115"/>
              <a:gd name="connsiteX14" fmla="*/ 73607 w 694965"/>
              <a:gd name="connsiteY14" fmla="*/ 326501 h 625115"/>
              <a:gd name="connsiteX15" fmla="*/ 223286 w 694965"/>
              <a:gd name="connsiteY15" fmla="*/ 178006 h 625115"/>
              <a:gd name="connsiteX16" fmla="*/ 521314 w 694965"/>
              <a:gd name="connsiteY16" fmla="*/ 138914 h 625115"/>
              <a:gd name="connsiteX17" fmla="*/ 451781 w 694965"/>
              <a:gd name="connsiteY17" fmla="*/ 208372 h 625115"/>
              <a:gd name="connsiteX18" fmla="*/ 451781 w 694965"/>
              <a:gd name="connsiteY18" fmla="*/ 399469 h 625115"/>
              <a:gd name="connsiteX19" fmla="*/ 469074 w 694965"/>
              <a:gd name="connsiteY19" fmla="*/ 416744 h 625115"/>
              <a:gd name="connsiteX20" fmla="*/ 538607 w 694965"/>
              <a:gd name="connsiteY20" fmla="*/ 416744 h 625115"/>
              <a:gd name="connsiteX21" fmla="*/ 660379 w 694965"/>
              <a:gd name="connsiteY21" fmla="*/ 295103 h 625115"/>
              <a:gd name="connsiteX22" fmla="*/ 660379 w 694965"/>
              <a:gd name="connsiteY22" fmla="*/ 156189 h 625115"/>
              <a:gd name="connsiteX23" fmla="*/ 642725 w 694965"/>
              <a:gd name="connsiteY23" fmla="*/ 138914 h 625115"/>
              <a:gd name="connsiteX24" fmla="*/ 260477 w 694965"/>
              <a:gd name="connsiteY24" fmla="*/ 138914 h 625115"/>
              <a:gd name="connsiteX25" fmla="*/ 34586 w 694965"/>
              <a:gd name="connsiteY25" fmla="*/ 364561 h 625115"/>
              <a:gd name="connsiteX26" fmla="*/ 34586 w 694965"/>
              <a:gd name="connsiteY26" fmla="*/ 503475 h 625115"/>
              <a:gd name="connsiteX27" fmla="*/ 39630 w 694965"/>
              <a:gd name="connsiteY27" fmla="*/ 515711 h 625115"/>
              <a:gd name="connsiteX28" fmla="*/ 52239 w 694965"/>
              <a:gd name="connsiteY28" fmla="*/ 520749 h 625115"/>
              <a:gd name="connsiteX29" fmla="*/ 157799 w 694965"/>
              <a:gd name="connsiteY29" fmla="*/ 492679 h 625115"/>
              <a:gd name="connsiteX30" fmla="*/ 298665 w 694965"/>
              <a:gd name="connsiteY30" fmla="*/ 453092 h 625115"/>
              <a:gd name="connsiteX31" fmla="*/ 347302 w 694965"/>
              <a:gd name="connsiteY31" fmla="*/ 401269 h 625115"/>
              <a:gd name="connsiteX32" fmla="*/ 347302 w 694965"/>
              <a:gd name="connsiteY32" fmla="*/ 190737 h 625115"/>
              <a:gd name="connsiteX33" fmla="*/ 295063 w 694965"/>
              <a:gd name="connsiteY33" fmla="*/ 138914 h 625115"/>
              <a:gd name="connsiteX34" fmla="*/ 364955 w 694965"/>
              <a:gd name="connsiteY34" fmla="*/ 0 h 625115"/>
              <a:gd name="connsiteX35" fmla="*/ 382248 w 694965"/>
              <a:gd name="connsiteY35" fmla="*/ 17274 h 625115"/>
              <a:gd name="connsiteX36" fmla="*/ 382248 w 694965"/>
              <a:gd name="connsiteY36" fmla="*/ 104366 h 625115"/>
              <a:gd name="connsiteX37" fmla="*/ 416835 w 694965"/>
              <a:gd name="connsiteY37" fmla="*/ 104366 h 625115"/>
              <a:gd name="connsiteX38" fmla="*/ 416835 w 694965"/>
              <a:gd name="connsiteY38" fmla="*/ 17274 h 625115"/>
              <a:gd name="connsiteX39" fmla="*/ 434128 w 694965"/>
              <a:gd name="connsiteY39" fmla="*/ 0 h 625115"/>
              <a:gd name="connsiteX40" fmla="*/ 451781 w 694965"/>
              <a:gd name="connsiteY40" fmla="*/ 17274 h 625115"/>
              <a:gd name="connsiteX41" fmla="*/ 451781 w 694965"/>
              <a:gd name="connsiteY41" fmla="*/ 104366 h 625115"/>
              <a:gd name="connsiteX42" fmla="*/ 642725 w 694965"/>
              <a:gd name="connsiteY42" fmla="*/ 104366 h 625115"/>
              <a:gd name="connsiteX43" fmla="*/ 694965 w 694965"/>
              <a:gd name="connsiteY43" fmla="*/ 156189 h 625115"/>
              <a:gd name="connsiteX44" fmla="*/ 694965 w 694965"/>
              <a:gd name="connsiteY44" fmla="*/ 295103 h 625115"/>
              <a:gd name="connsiteX45" fmla="*/ 538607 w 694965"/>
              <a:gd name="connsiteY45" fmla="*/ 451292 h 625115"/>
              <a:gd name="connsiteX46" fmla="*/ 469074 w 694965"/>
              <a:gd name="connsiteY46" fmla="*/ 451292 h 625115"/>
              <a:gd name="connsiteX47" fmla="*/ 451781 w 694965"/>
              <a:gd name="connsiteY47" fmla="*/ 448053 h 625115"/>
              <a:gd name="connsiteX48" fmla="*/ 451781 w 694965"/>
              <a:gd name="connsiteY48" fmla="*/ 607841 h 625115"/>
              <a:gd name="connsiteX49" fmla="*/ 434128 w 694965"/>
              <a:gd name="connsiteY49" fmla="*/ 625115 h 625115"/>
              <a:gd name="connsiteX50" fmla="*/ 416835 w 694965"/>
              <a:gd name="connsiteY50" fmla="*/ 607841 h 625115"/>
              <a:gd name="connsiteX51" fmla="*/ 416835 w 694965"/>
              <a:gd name="connsiteY51" fmla="*/ 399469 h 625115"/>
              <a:gd name="connsiteX52" fmla="*/ 416835 w 694965"/>
              <a:gd name="connsiteY52" fmla="*/ 208372 h 625115"/>
              <a:gd name="connsiteX53" fmla="*/ 443855 w 694965"/>
              <a:gd name="connsiteY53" fmla="*/ 138914 h 625115"/>
              <a:gd name="connsiteX54" fmla="*/ 364235 w 694965"/>
              <a:gd name="connsiteY54" fmla="*/ 138914 h 625115"/>
              <a:gd name="connsiteX55" fmla="*/ 382248 w 694965"/>
              <a:gd name="connsiteY55" fmla="*/ 190737 h 625115"/>
              <a:gd name="connsiteX56" fmla="*/ 382248 w 694965"/>
              <a:gd name="connsiteY56" fmla="*/ 401269 h 625115"/>
              <a:gd name="connsiteX57" fmla="*/ 351625 w 694965"/>
              <a:gd name="connsiteY57" fmla="*/ 465688 h 625115"/>
              <a:gd name="connsiteX58" fmla="*/ 382248 w 694965"/>
              <a:gd name="connsiteY58" fmla="*/ 538384 h 625115"/>
              <a:gd name="connsiteX59" fmla="*/ 382248 w 694965"/>
              <a:gd name="connsiteY59" fmla="*/ 607841 h 625115"/>
              <a:gd name="connsiteX60" fmla="*/ 364955 w 694965"/>
              <a:gd name="connsiteY60" fmla="*/ 625115 h 625115"/>
              <a:gd name="connsiteX61" fmla="*/ 347302 w 694965"/>
              <a:gd name="connsiteY61" fmla="*/ 607841 h 625115"/>
              <a:gd name="connsiteX62" fmla="*/ 347302 w 694965"/>
              <a:gd name="connsiteY62" fmla="*/ 538384 h 625115"/>
              <a:gd name="connsiteX63" fmla="*/ 311635 w 694965"/>
              <a:gd name="connsiteY63" fmla="*/ 486201 h 625115"/>
              <a:gd name="connsiteX64" fmla="*/ 310915 w 694965"/>
              <a:gd name="connsiteY64" fmla="*/ 485841 h 625115"/>
              <a:gd name="connsiteX65" fmla="*/ 302628 w 694965"/>
              <a:gd name="connsiteY65" fmla="*/ 487640 h 625115"/>
              <a:gd name="connsiteX66" fmla="*/ 169328 w 694965"/>
              <a:gd name="connsiteY66" fmla="*/ 525068 h 625115"/>
              <a:gd name="connsiteX67" fmla="*/ 51879 w 694965"/>
              <a:gd name="connsiteY67" fmla="*/ 555658 h 625115"/>
              <a:gd name="connsiteX68" fmla="*/ 15131 w 694965"/>
              <a:gd name="connsiteY68" fmla="*/ 540183 h 625115"/>
              <a:gd name="connsiteX69" fmla="*/ 0 w 694965"/>
              <a:gd name="connsiteY69" fmla="*/ 503475 h 625115"/>
              <a:gd name="connsiteX70" fmla="*/ 0 w 694965"/>
              <a:gd name="connsiteY70" fmla="*/ 364561 h 625115"/>
              <a:gd name="connsiteX71" fmla="*/ 260477 w 694965"/>
              <a:gd name="connsiteY71" fmla="*/ 104366 h 625115"/>
              <a:gd name="connsiteX72" fmla="*/ 347302 w 694965"/>
              <a:gd name="connsiteY72" fmla="*/ 104366 h 625115"/>
              <a:gd name="connsiteX73" fmla="*/ 347302 w 694965"/>
              <a:gd name="connsiteY73" fmla="*/ 17274 h 625115"/>
              <a:gd name="connsiteX74" fmla="*/ 364955 w 694965"/>
              <a:gd name="connsiteY74" fmla="*/ 0 h 625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94965" h="625115">
                <a:moveTo>
                  <a:pt x="608180" y="279451"/>
                </a:moveTo>
                <a:cubicBezTo>
                  <a:pt x="617593" y="282678"/>
                  <a:pt x="621938" y="292356"/>
                  <a:pt x="619042" y="301676"/>
                </a:cubicBezTo>
                <a:cubicBezTo>
                  <a:pt x="606732" y="335731"/>
                  <a:pt x="579577" y="362616"/>
                  <a:pt x="544819" y="374804"/>
                </a:cubicBezTo>
                <a:cubicBezTo>
                  <a:pt x="542647" y="375521"/>
                  <a:pt x="540837" y="375880"/>
                  <a:pt x="539026" y="375880"/>
                </a:cubicBezTo>
                <a:cubicBezTo>
                  <a:pt x="531785" y="375880"/>
                  <a:pt x="524906" y="371578"/>
                  <a:pt x="522372" y="364409"/>
                </a:cubicBezTo>
                <a:cubicBezTo>
                  <a:pt x="519113" y="355088"/>
                  <a:pt x="524182" y="345410"/>
                  <a:pt x="532871" y="342184"/>
                </a:cubicBezTo>
                <a:cubicBezTo>
                  <a:pt x="557854" y="333580"/>
                  <a:pt x="577043" y="314223"/>
                  <a:pt x="586094" y="289847"/>
                </a:cubicBezTo>
                <a:cubicBezTo>
                  <a:pt x="588991" y="280885"/>
                  <a:pt x="599128" y="276225"/>
                  <a:pt x="608180" y="279451"/>
                </a:cubicBezTo>
                <a:close/>
                <a:moveTo>
                  <a:pt x="223286" y="178006"/>
                </a:moveTo>
                <a:cubicBezTo>
                  <a:pt x="232686" y="176213"/>
                  <a:pt x="242086" y="182310"/>
                  <a:pt x="243894" y="191636"/>
                </a:cubicBezTo>
                <a:cubicBezTo>
                  <a:pt x="245701" y="200962"/>
                  <a:pt x="239555" y="209929"/>
                  <a:pt x="230155" y="212081"/>
                </a:cubicBezTo>
                <a:cubicBezTo>
                  <a:pt x="168331" y="224635"/>
                  <a:pt x="120608" y="272340"/>
                  <a:pt x="107592" y="333316"/>
                </a:cubicBezTo>
                <a:cubicBezTo>
                  <a:pt x="106146" y="341566"/>
                  <a:pt x="98915" y="347304"/>
                  <a:pt x="90600" y="347304"/>
                </a:cubicBezTo>
                <a:cubicBezTo>
                  <a:pt x="89515" y="347304"/>
                  <a:pt x="88430" y="346946"/>
                  <a:pt x="87346" y="346946"/>
                </a:cubicBezTo>
                <a:cubicBezTo>
                  <a:pt x="77584" y="345152"/>
                  <a:pt x="71438" y="335827"/>
                  <a:pt x="73607" y="326501"/>
                </a:cubicBezTo>
                <a:cubicBezTo>
                  <a:pt x="89153" y="251536"/>
                  <a:pt x="147723" y="193430"/>
                  <a:pt x="223286" y="178006"/>
                </a:cubicBezTo>
                <a:close/>
                <a:moveTo>
                  <a:pt x="521314" y="138914"/>
                </a:moveTo>
                <a:cubicBezTo>
                  <a:pt x="482764" y="138914"/>
                  <a:pt x="451781" y="169864"/>
                  <a:pt x="451781" y="208372"/>
                </a:cubicBezTo>
                <a:lnTo>
                  <a:pt x="451781" y="399469"/>
                </a:lnTo>
                <a:cubicBezTo>
                  <a:pt x="451781" y="408826"/>
                  <a:pt x="459347" y="416744"/>
                  <a:pt x="469074" y="416744"/>
                </a:cubicBezTo>
                <a:lnTo>
                  <a:pt x="538607" y="416744"/>
                </a:lnTo>
                <a:cubicBezTo>
                  <a:pt x="605617" y="416744"/>
                  <a:pt x="660379" y="362041"/>
                  <a:pt x="660379" y="295103"/>
                </a:cubicBezTo>
                <a:lnTo>
                  <a:pt x="660379" y="156189"/>
                </a:lnTo>
                <a:cubicBezTo>
                  <a:pt x="660379" y="146832"/>
                  <a:pt x="652453" y="138914"/>
                  <a:pt x="642725" y="138914"/>
                </a:cubicBezTo>
                <a:close/>
                <a:moveTo>
                  <a:pt x="260477" y="138914"/>
                </a:moveTo>
                <a:cubicBezTo>
                  <a:pt x="135822" y="138914"/>
                  <a:pt x="34586" y="240041"/>
                  <a:pt x="34586" y="364561"/>
                </a:cubicBezTo>
                <a:lnTo>
                  <a:pt x="34586" y="503475"/>
                </a:lnTo>
                <a:cubicBezTo>
                  <a:pt x="34586" y="508154"/>
                  <a:pt x="36387" y="512472"/>
                  <a:pt x="39630" y="515711"/>
                </a:cubicBezTo>
                <a:cubicBezTo>
                  <a:pt x="43953" y="520390"/>
                  <a:pt x="52239" y="520749"/>
                  <a:pt x="52239" y="520749"/>
                </a:cubicBezTo>
                <a:cubicBezTo>
                  <a:pt x="79980" y="520749"/>
                  <a:pt x="117809" y="507074"/>
                  <a:pt x="157799" y="492679"/>
                </a:cubicBezTo>
                <a:cubicBezTo>
                  <a:pt x="200671" y="476844"/>
                  <a:pt x="248948" y="458850"/>
                  <a:pt x="298665" y="453092"/>
                </a:cubicBezTo>
                <a:cubicBezTo>
                  <a:pt x="325325" y="450213"/>
                  <a:pt x="347302" y="426820"/>
                  <a:pt x="347302" y="401269"/>
                </a:cubicBezTo>
                <a:lnTo>
                  <a:pt x="347302" y="190737"/>
                </a:lnTo>
                <a:cubicBezTo>
                  <a:pt x="347302" y="162307"/>
                  <a:pt x="323884" y="138914"/>
                  <a:pt x="295063" y="138914"/>
                </a:cubicBezTo>
                <a:close/>
                <a:moveTo>
                  <a:pt x="364955" y="0"/>
                </a:moveTo>
                <a:cubicBezTo>
                  <a:pt x="374322" y="0"/>
                  <a:pt x="382248" y="7917"/>
                  <a:pt x="382248" y="17274"/>
                </a:cubicBezTo>
                <a:lnTo>
                  <a:pt x="382248" y="104366"/>
                </a:lnTo>
                <a:lnTo>
                  <a:pt x="416835" y="104366"/>
                </a:lnTo>
                <a:lnTo>
                  <a:pt x="416835" y="17274"/>
                </a:lnTo>
                <a:cubicBezTo>
                  <a:pt x="416835" y="7917"/>
                  <a:pt x="424761" y="0"/>
                  <a:pt x="434128" y="0"/>
                </a:cubicBezTo>
                <a:cubicBezTo>
                  <a:pt x="443855" y="0"/>
                  <a:pt x="451781" y="7917"/>
                  <a:pt x="451781" y="17274"/>
                </a:cubicBezTo>
                <a:lnTo>
                  <a:pt x="451781" y="104366"/>
                </a:lnTo>
                <a:lnTo>
                  <a:pt x="642725" y="104366"/>
                </a:lnTo>
                <a:cubicBezTo>
                  <a:pt x="671547" y="104366"/>
                  <a:pt x="694965" y="127398"/>
                  <a:pt x="694965" y="156189"/>
                </a:cubicBezTo>
                <a:lnTo>
                  <a:pt x="694965" y="295103"/>
                </a:lnTo>
                <a:cubicBezTo>
                  <a:pt x="694965" y="381475"/>
                  <a:pt x="624712" y="451292"/>
                  <a:pt x="538607" y="451292"/>
                </a:cubicBezTo>
                <a:lnTo>
                  <a:pt x="469074" y="451292"/>
                </a:lnTo>
                <a:cubicBezTo>
                  <a:pt x="462949" y="451292"/>
                  <a:pt x="457185" y="450213"/>
                  <a:pt x="451781" y="448053"/>
                </a:cubicBezTo>
                <a:lnTo>
                  <a:pt x="451781" y="607841"/>
                </a:lnTo>
                <a:cubicBezTo>
                  <a:pt x="451781" y="617198"/>
                  <a:pt x="443855" y="625115"/>
                  <a:pt x="434128" y="625115"/>
                </a:cubicBezTo>
                <a:cubicBezTo>
                  <a:pt x="424761" y="625115"/>
                  <a:pt x="416835" y="617198"/>
                  <a:pt x="416835" y="607841"/>
                </a:cubicBezTo>
                <a:lnTo>
                  <a:pt x="416835" y="399469"/>
                </a:lnTo>
                <a:lnTo>
                  <a:pt x="416835" y="208372"/>
                </a:lnTo>
                <a:cubicBezTo>
                  <a:pt x="416835" y="181740"/>
                  <a:pt x="427282" y="157268"/>
                  <a:pt x="443855" y="138914"/>
                </a:cubicBezTo>
                <a:lnTo>
                  <a:pt x="364235" y="138914"/>
                </a:lnTo>
                <a:cubicBezTo>
                  <a:pt x="375403" y="153310"/>
                  <a:pt x="382248" y="171304"/>
                  <a:pt x="382248" y="190737"/>
                </a:cubicBezTo>
                <a:lnTo>
                  <a:pt x="382248" y="401269"/>
                </a:lnTo>
                <a:cubicBezTo>
                  <a:pt x="382248" y="426460"/>
                  <a:pt x="369999" y="449493"/>
                  <a:pt x="351625" y="465688"/>
                </a:cubicBezTo>
                <a:cubicBezTo>
                  <a:pt x="371801" y="481882"/>
                  <a:pt x="382248" y="509953"/>
                  <a:pt x="382248" y="538384"/>
                </a:cubicBezTo>
                <a:lnTo>
                  <a:pt x="382248" y="607841"/>
                </a:lnTo>
                <a:cubicBezTo>
                  <a:pt x="382248" y="617198"/>
                  <a:pt x="374322" y="625115"/>
                  <a:pt x="364955" y="625115"/>
                </a:cubicBezTo>
                <a:cubicBezTo>
                  <a:pt x="354868" y="625115"/>
                  <a:pt x="347302" y="617198"/>
                  <a:pt x="347302" y="607841"/>
                </a:cubicBezTo>
                <a:lnTo>
                  <a:pt x="347302" y="538384"/>
                </a:lnTo>
                <a:cubicBezTo>
                  <a:pt x="347302" y="517151"/>
                  <a:pt x="337575" y="486201"/>
                  <a:pt x="311635" y="486201"/>
                </a:cubicBezTo>
                <a:cubicBezTo>
                  <a:pt x="311275" y="486201"/>
                  <a:pt x="311275" y="485841"/>
                  <a:pt x="310915" y="485841"/>
                </a:cubicBezTo>
                <a:cubicBezTo>
                  <a:pt x="308032" y="486561"/>
                  <a:pt x="305511" y="487640"/>
                  <a:pt x="302628" y="487640"/>
                </a:cubicBezTo>
                <a:cubicBezTo>
                  <a:pt x="257234" y="493039"/>
                  <a:pt x="212560" y="509233"/>
                  <a:pt x="169328" y="525068"/>
                </a:cubicBezTo>
                <a:cubicBezTo>
                  <a:pt x="126816" y="540543"/>
                  <a:pt x="86105" y="555658"/>
                  <a:pt x="51879" y="555658"/>
                </a:cubicBezTo>
                <a:cubicBezTo>
                  <a:pt x="49357" y="555658"/>
                  <a:pt x="29542" y="554938"/>
                  <a:pt x="15131" y="540183"/>
                </a:cubicBezTo>
                <a:cubicBezTo>
                  <a:pt x="5044" y="530466"/>
                  <a:pt x="0" y="517511"/>
                  <a:pt x="0" y="503475"/>
                </a:cubicBezTo>
                <a:lnTo>
                  <a:pt x="0" y="364561"/>
                </a:lnTo>
                <a:cubicBezTo>
                  <a:pt x="0" y="220967"/>
                  <a:pt x="116728" y="104366"/>
                  <a:pt x="260477" y="104366"/>
                </a:cubicBezTo>
                <a:lnTo>
                  <a:pt x="347302" y="104366"/>
                </a:lnTo>
                <a:lnTo>
                  <a:pt x="347302" y="17274"/>
                </a:lnTo>
                <a:cubicBezTo>
                  <a:pt x="347302" y="7917"/>
                  <a:pt x="354868" y="0"/>
                  <a:pt x="364955"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69" name="TextBox 68">
            <a:extLst>
              <a:ext uri="{FF2B5EF4-FFF2-40B4-BE49-F238E27FC236}">
                <a16:creationId xmlns:a16="http://schemas.microsoft.com/office/drawing/2014/main" id="{5F4E8321-4A0B-4A4E-83BB-B1A5D9F7E5C6}"/>
              </a:ext>
            </a:extLst>
          </p:cNvPr>
          <p:cNvSpPr txBox="1"/>
          <p:nvPr/>
        </p:nvSpPr>
        <p:spPr>
          <a:xfrm>
            <a:off x="3575873" y="3638425"/>
            <a:ext cx="2534668" cy="584775"/>
          </a:xfrm>
          <a:prstGeom prst="rect">
            <a:avLst/>
          </a:prstGeom>
          <a:noFill/>
        </p:spPr>
        <p:txBody>
          <a:bodyPr wrap="none" rtlCol="0" anchor="ctr" anchorCtr="0">
            <a:spAutoFit/>
          </a:bodyPr>
          <a:lstStyle/>
          <a:p>
            <a:pPr algn="r"/>
            <a:r>
              <a:rPr lang="en-US" sz="3200" b="1" dirty="0">
                <a:solidFill>
                  <a:schemeClr val="accent1"/>
                </a:solidFill>
                <a:latin typeface="Poppins" pitchFamily="2" charset="77"/>
                <a:ea typeface="League Spartan" charset="0"/>
                <a:cs typeface="Poppins" pitchFamily="2" charset="77"/>
              </a:rPr>
              <a:t>YOUR TITLE</a:t>
            </a:r>
          </a:p>
        </p:txBody>
      </p:sp>
      <p:sp>
        <p:nvSpPr>
          <p:cNvPr id="70" name="Subtitle 2">
            <a:extLst>
              <a:ext uri="{FF2B5EF4-FFF2-40B4-BE49-F238E27FC236}">
                <a16:creationId xmlns:a16="http://schemas.microsoft.com/office/drawing/2014/main" id="{448F5404-9ED2-1143-ADA2-EE5EFB3AA525}"/>
              </a:ext>
            </a:extLst>
          </p:cNvPr>
          <p:cNvSpPr txBox="1">
            <a:spLocks/>
          </p:cNvSpPr>
          <p:nvPr/>
        </p:nvSpPr>
        <p:spPr>
          <a:xfrm>
            <a:off x="1520825" y="4346420"/>
            <a:ext cx="4600242"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71" name="TextBox 70">
            <a:extLst>
              <a:ext uri="{FF2B5EF4-FFF2-40B4-BE49-F238E27FC236}">
                <a16:creationId xmlns:a16="http://schemas.microsoft.com/office/drawing/2014/main" id="{A67A6F8B-3469-F14A-A57C-D428D5A0B125}"/>
              </a:ext>
            </a:extLst>
          </p:cNvPr>
          <p:cNvSpPr txBox="1"/>
          <p:nvPr/>
        </p:nvSpPr>
        <p:spPr>
          <a:xfrm>
            <a:off x="3575873" y="6791968"/>
            <a:ext cx="2534668" cy="584775"/>
          </a:xfrm>
          <a:prstGeom prst="rect">
            <a:avLst/>
          </a:prstGeom>
          <a:noFill/>
        </p:spPr>
        <p:txBody>
          <a:bodyPr wrap="none" rtlCol="0" anchor="ctr" anchorCtr="0">
            <a:spAutoFit/>
          </a:bodyPr>
          <a:lstStyle/>
          <a:p>
            <a:pPr algn="r"/>
            <a:r>
              <a:rPr lang="en-US" sz="3200" b="1" dirty="0">
                <a:solidFill>
                  <a:schemeClr val="accent3"/>
                </a:solidFill>
                <a:latin typeface="Poppins" pitchFamily="2" charset="77"/>
                <a:ea typeface="League Spartan" charset="0"/>
                <a:cs typeface="Poppins" pitchFamily="2" charset="77"/>
              </a:rPr>
              <a:t>YOUR TITLE</a:t>
            </a:r>
          </a:p>
        </p:txBody>
      </p:sp>
      <p:sp>
        <p:nvSpPr>
          <p:cNvPr id="72" name="Subtitle 2">
            <a:extLst>
              <a:ext uri="{FF2B5EF4-FFF2-40B4-BE49-F238E27FC236}">
                <a16:creationId xmlns:a16="http://schemas.microsoft.com/office/drawing/2014/main" id="{3B0778C3-A383-364E-ADBE-9E48CC1FC315}"/>
              </a:ext>
            </a:extLst>
          </p:cNvPr>
          <p:cNvSpPr txBox="1">
            <a:spLocks/>
          </p:cNvSpPr>
          <p:nvPr/>
        </p:nvSpPr>
        <p:spPr>
          <a:xfrm>
            <a:off x="1520825" y="7499963"/>
            <a:ext cx="4600242"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73" name="TextBox 72">
            <a:extLst>
              <a:ext uri="{FF2B5EF4-FFF2-40B4-BE49-F238E27FC236}">
                <a16:creationId xmlns:a16="http://schemas.microsoft.com/office/drawing/2014/main" id="{830DCA4B-9810-9940-9664-6E46623BBFF8}"/>
              </a:ext>
            </a:extLst>
          </p:cNvPr>
          <p:cNvSpPr txBox="1"/>
          <p:nvPr/>
        </p:nvSpPr>
        <p:spPr>
          <a:xfrm>
            <a:off x="3575873" y="9945511"/>
            <a:ext cx="2534668" cy="584775"/>
          </a:xfrm>
          <a:prstGeom prst="rect">
            <a:avLst/>
          </a:prstGeom>
          <a:noFill/>
        </p:spPr>
        <p:txBody>
          <a:bodyPr wrap="none" rtlCol="0" anchor="ctr" anchorCtr="0">
            <a:spAutoFit/>
          </a:bodyPr>
          <a:lstStyle/>
          <a:p>
            <a:pPr algn="r"/>
            <a:r>
              <a:rPr lang="en-US" sz="3200" b="1" dirty="0">
                <a:solidFill>
                  <a:schemeClr val="accent5"/>
                </a:solidFill>
                <a:latin typeface="Poppins" pitchFamily="2" charset="77"/>
                <a:ea typeface="League Spartan" charset="0"/>
                <a:cs typeface="Poppins" pitchFamily="2" charset="77"/>
              </a:rPr>
              <a:t>YOUR TITLE</a:t>
            </a:r>
          </a:p>
        </p:txBody>
      </p:sp>
      <p:sp>
        <p:nvSpPr>
          <p:cNvPr id="74" name="Subtitle 2">
            <a:extLst>
              <a:ext uri="{FF2B5EF4-FFF2-40B4-BE49-F238E27FC236}">
                <a16:creationId xmlns:a16="http://schemas.microsoft.com/office/drawing/2014/main" id="{1678B257-7EE3-F746-9481-89A703DE62E1}"/>
              </a:ext>
            </a:extLst>
          </p:cNvPr>
          <p:cNvSpPr txBox="1">
            <a:spLocks/>
          </p:cNvSpPr>
          <p:nvPr/>
        </p:nvSpPr>
        <p:spPr>
          <a:xfrm>
            <a:off x="1520825" y="10653506"/>
            <a:ext cx="4600242"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26" name="Shape 31140">
            <a:extLst>
              <a:ext uri="{FF2B5EF4-FFF2-40B4-BE49-F238E27FC236}">
                <a16:creationId xmlns:a16="http://schemas.microsoft.com/office/drawing/2014/main" id="{B384D2B5-9357-D54B-A0BD-629A2407F6EF}"/>
              </a:ext>
            </a:extLst>
          </p:cNvPr>
          <p:cNvSpPr/>
          <p:nvPr/>
        </p:nvSpPr>
        <p:spPr>
          <a:xfrm>
            <a:off x="8545094" y="3092585"/>
            <a:ext cx="1503722" cy="1503724"/>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3" name="Freeform 52">
            <a:extLst>
              <a:ext uri="{FF2B5EF4-FFF2-40B4-BE49-F238E27FC236}">
                <a16:creationId xmlns:a16="http://schemas.microsoft.com/office/drawing/2014/main" id="{E06FD3F3-7318-DB44-A0C7-AF210A8B7B43}"/>
              </a:ext>
            </a:extLst>
          </p:cNvPr>
          <p:cNvSpPr>
            <a:spLocks noChangeArrowheads="1"/>
          </p:cNvSpPr>
          <p:nvPr/>
        </p:nvSpPr>
        <p:spPr bwMode="auto">
          <a:xfrm>
            <a:off x="8884972" y="3339710"/>
            <a:ext cx="858050" cy="856090"/>
          </a:xfrm>
          <a:custGeom>
            <a:avLst/>
            <a:gdLst>
              <a:gd name="connsiteX0" fmla="*/ 504127 w 694966"/>
              <a:gd name="connsiteY0" fmla="*/ 207962 h 693378"/>
              <a:gd name="connsiteX1" fmla="*/ 694966 w 694966"/>
              <a:gd name="connsiteY1" fmla="*/ 467929 h 693378"/>
              <a:gd name="connsiteX2" fmla="*/ 694966 w 694966"/>
              <a:gd name="connsiteY2" fmla="*/ 606722 h 693378"/>
              <a:gd name="connsiteX3" fmla="*/ 608351 w 694966"/>
              <a:gd name="connsiteY3" fmla="*/ 693378 h 693378"/>
              <a:gd name="connsiteX4" fmla="*/ 417512 w 694966"/>
              <a:gd name="connsiteY4" fmla="*/ 537325 h 693378"/>
              <a:gd name="connsiteX5" fmla="*/ 434763 w 694966"/>
              <a:gd name="connsiteY5" fmla="*/ 520066 h 693378"/>
              <a:gd name="connsiteX6" fmla="*/ 452374 w 694966"/>
              <a:gd name="connsiteY6" fmla="*/ 537325 h 693378"/>
              <a:gd name="connsiteX7" fmla="*/ 608351 w 694966"/>
              <a:gd name="connsiteY7" fmla="*/ 658859 h 693378"/>
              <a:gd name="connsiteX8" fmla="*/ 660464 w 694966"/>
              <a:gd name="connsiteY8" fmla="*/ 606722 h 693378"/>
              <a:gd name="connsiteX9" fmla="*/ 660464 w 694966"/>
              <a:gd name="connsiteY9" fmla="*/ 467929 h 693378"/>
              <a:gd name="connsiteX10" fmla="*/ 504127 w 694966"/>
              <a:gd name="connsiteY10" fmla="*/ 242480 h 693378"/>
              <a:gd name="connsiteX11" fmla="*/ 452374 w 694966"/>
              <a:gd name="connsiteY11" fmla="*/ 294258 h 693378"/>
              <a:gd name="connsiteX12" fmla="*/ 434763 w 694966"/>
              <a:gd name="connsiteY12" fmla="*/ 311517 h 693378"/>
              <a:gd name="connsiteX13" fmla="*/ 417512 w 694966"/>
              <a:gd name="connsiteY13" fmla="*/ 294258 h 693378"/>
              <a:gd name="connsiteX14" fmla="*/ 504127 w 694966"/>
              <a:gd name="connsiteY14" fmla="*/ 207962 h 693378"/>
              <a:gd name="connsiteX15" fmla="*/ 190838 w 694966"/>
              <a:gd name="connsiteY15" fmla="*/ 207962 h 693378"/>
              <a:gd name="connsiteX16" fmla="*/ 277452 w 694966"/>
              <a:gd name="connsiteY16" fmla="*/ 294258 h 693378"/>
              <a:gd name="connsiteX17" fmla="*/ 260202 w 694966"/>
              <a:gd name="connsiteY17" fmla="*/ 311517 h 693378"/>
              <a:gd name="connsiteX18" fmla="*/ 242951 w 694966"/>
              <a:gd name="connsiteY18" fmla="*/ 294258 h 693378"/>
              <a:gd name="connsiteX19" fmla="*/ 190838 w 694966"/>
              <a:gd name="connsiteY19" fmla="*/ 242480 h 693378"/>
              <a:gd name="connsiteX20" fmla="*/ 34861 w 694966"/>
              <a:gd name="connsiteY20" fmla="*/ 467929 h 693378"/>
              <a:gd name="connsiteX21" fmla="*/ 34861 w 694966"/>
              <a:gd name="connsiteY21" fmla="*/ 606722 h 693378"/>
              <a:gd name="connsiteX22" fmla="*/ 86973 w 694966"/>
              <a:gd name="connsiteY22" fmla="*/ 658859 h 693378"/>
              <a:gd name="connsiteX23" fmla="*/ 242951 w 694966"/>
              <a:gd name="connsiteY23" fmla="*/ 537325 h 693378"/>
              <a:gd name="connsiteX24" fmla="*/ 260202 w 694966"/>
              <a:gd name="connsiteY24" fmla="*/ 520066 h 693378"/>
              <a:gd name="connsiteX25" fmla="*/ 277452 w 694966"/>
              <a:gd name="connsiteY25" fmla="*/ 537325 h 693378"/>
              <a:gd name="connsiteX26" fmla="*/ 86973 w 694966"/>
              <a:gd name="connsiteY26" fmla="*/ 693378 h 693378"/>
              <a:gd name="connsiteX27" fmla="*/ 0 w 694966"/>
              <a:gd name="connsiteY27" fmla="*/ 606722 h 693378"/>
              <a:gd name="connsiteX28" fmla="*/ 0 w 694966"/>
              <a:gd name="connsiteY28" fmla="*/ 467929 h 693378"/>
              <a:gd name="connsiteX29" fmla="*/ 190838 w 694966"/>
              <a:gd name="connsiteY29" fmla="*/ 207962 h 693378"/>
              <a:gd name="connsiteX30" fmla="*/ 347483 w 694966"/>
              <a:gd name="connsiteY30" fmla="*/ 0 h 693378"/>
              <a:gd name="connsiteX31" fmla="*/ 364745 w 694966"/>
              <a:gd name="connsiteY31" fmla="*/ 17267 h 693378"/>
              <a:gd name="connsiteX32" fmla="*/ 364745 w 694966"/>
              <a:gd name="connsiteY32" fmla="*/ 260444 h 693378"/>
              <a:gd name="connsiteX33" fmla="*/ 439907 w 694966"/>
              <a:gd name="connsiteY33" fmla="*/ 394623 h 693378"/>
              <a:gd name="connsiteX34" fmla="*/ 506079 w 694966"/>
              <a:gd name="connsiteY34" fmla="*/ 339584 h 693378"/>
              <a:gd name="connsiteX35" fmla="*/ 586276 w 694966"/>
              <a:gd name="connsiteY35" fmla="*/ 370521 h 693378"/>
              <a:gd name="connsiteX36" fmla="*/ 584118 w 694966"/>
              <a:gd name="connsiteY36" fmla="*/ 395342 h 693378"/>
              <a:gd name="connsiteX37" fmla="*/ 559663 w 694966"/>
              <a:gd name="connsiteY37" fmla="*/ 393184 h 693378"/>
              <a:gd name="connsiteX38" fmla="*/ 512912 w 694966"/>
              <a:gd name="connsiteY38" fmla="*/ 373399 h 693378"/>
              <a:gd name="connsiteX39" fmla="*/ 472993 w 694966"/>
              <a:gd name="connsiteY39" fmla="*/ 406134 h 693378"/>
              <a:gd name="connsiteX40" fmla="*/ 498527 w 694966"/>
              <a:gd name="connsiteY40" fmla="*/ 412969 h 693378"/>
              <a:gd name="connsiteX41" fmla="*/ 625116 w 694966"/>
              <a:gd name="connsiteY41" fmla="*/ 538155 h 693378"/>
              <a:gd name="connsiteX42" fmla="*/ 607853 w 694966"/>
              <a:gd name="connsiteY42" fmla="*/ 555422 h 693378"/>
              <a:gd name="connsiteX43" fmla="*/ 590591 w 694966"/>
              <a:gd name="connsiteY43" fmla="*/ 538155 h 693378"/>
              <a:gd name="connsiteX44" fmla="*/ 543120 w 694966"/>
              <a:gd name="connsiteY44" fmla="*/ 463331 h 693378"/>
              <a:gd name="connsiteX45" fmla="*/ 536287 w 694966"/>
              <a:gd name="connsiteY45" fmla="*/ 503261 h 693378"/>
              <a:gd name="connsiteX46" fmla="*/ 547796 w 694966"/>
              <a:gd name="connsiteY46" fmla="*/ 552544 h 693378"/>
              <a:gd name="connsiteX47" fmla="*/ 551032 w 694966"/>
              <a:gd name="connsiteY47" fmla="*/ 577006 h 693378"/>
              <a:gd name="connsiteX48" fmla="*/ 537007 w 694966"/>
              <a:gd name="connsiteY48" fmla="*/ 583840 h 693378"/>
              <a:gd name="connsiteX49" fmla="*/ 526577 w 694966"/>
              <a:gd name="connsiteY49" fmla="*/ 579883 h 693378"/>
              <a:gd name="connsiteX50" fmla="*/ 503202 w 694966"/>
              <a:gd name="connsiteY50" fmla="*/ 492469 h 693378"/>
              <a:gd name="connsiteX51" fmla="*/ 501763 w 694966"/>
              <a:gd name="connsiteY51" fmla="*/ 449661 h 693378"/>
              <a:gd name="connsiteX52" fmla="*/ 489536 w 694966"/>
              <a:gd name="connsiteY52" fmla="*/ 446424 h 693378"/>
              <a:gd name="connsiteX53" fmla="*/ 347483 w 694966"/>
              <a:gd name="connsiteY53" fmla="*/ 353254 h 693378"/>
              <a:gd name="connsiteX54" fmla="*/ 205430 w 694966"/>
              <a:gd name="connsiteY54" fmla="*/ 446424 h 693378"/>
              <a:gd name="connsiteX55" fmla="*/ 193202 w 694966"/>
              <a:gd name="connsiteY55" fmla="*/ 449661 h 693378"/>
              <a:gd name="connsiteX56" fmla="*/ 191764 w 694966"/>
              <a:gd name="connsiteY56" fmla="*/ 492469 h 693378"/>
              <a:gd name="connsiteX57" fmla="*/ 168388 w 694966"/>
              <a:gd name="connsiteY57" fmla="*/ 579883 h 693378"/>
              <a:gd name="connsiteX58" fmla="*/ 157959 w 694966"/>
              <a:gd name="connsiteY58" fmla="*/ 583840 h 693378"/>
              <a:gd name="connsiteX59" fmla="*/ 144293 w 694966"/>
              <a:gd name="connsiteY59" fmla="*/ 577006 h 693378"/>
              <a:gd name="connsiteX60" fmla="*/ 147170 w 694966"/>
              <a:gd name="connsiteY60" fmla="*/ 552544 h 693378"/>
              <a:gd name="connsiteX61" fmla="*/ 158678 w 694966"/>
              <a:gd name="connsiteY61" fmla="*/ 503261 h 693378"/>
              <a:gd name="connsiteX62" fmla="*/ 151845 w 694966"/>
              <a:gd name="connsiteY62" fmla="*/ 463331 h 693378"/>
              <a:gd name="connsiteX63" fmla="*/ 104734 w 694966"/>
              <a:gd name="connsiteY63" fmla="*/ 538155 h 693378"/>
              <a:gd name="connsiteX64" fmla="*/ 87472 w 694966"/>
              <a:gd name="connsiteY64" fmla="*/ 555422 h 693378"/>
              <a:gd name="connsiteX65" fmla="*/ 69850 w 694966"/>
              <a:gd name="connsiteY65" fmla="*/ 538155 h 693378"/>
              <a:gd name="connsiteX66" fmla="*/ 196798 w 694966"/>
              <a:gd name="connsiteY66" fmla="*/ 412969 h 693378"/>
              <a:gd name="connsiteX67" fmla="*/ 222332 w 694966"/>
              <a:gd name="connsiteY67" fmla="*/ 406134 h 693378"/>
              <a:gd name="connsiteX68" fmla="*/ 182413 w 694966"/>
              <a:gd name="connsiteY68" fmla="*/ 373399 h 693378"/>
              <a:gd name="connsiteX69" fmla="*/ 135302 w 694966"/>
              <a:gd name="connsiteY69" fmla="*/ 393184 h 693378"/>
              <a:gd name="connsiteX70" fmla="*/ 110847 w 694966"/>
              <a:gd name="connsiteY70" fmla="*/ 395342 h 693378"/>
              <a:gd name="connsiteX71" fmla="*/ 109049 w 694966"/>
              <a:gd name="connsiteY71" fmla="*/ 370521 h 693378"/>
              <a:gd name="connsiteX72" fmla="*/ 188887 w 694966"/>
              <a:gd name="connsiteY72" fmla="*/ 339584 h 693378"/>
              <a:gd name="connsiteX73" fmla="*/ 255058 w 694966"/>
              <a:gd name="connsiteY73" fmla="*/ 394623 h 693378"/>
              <a:gd name="connsiteX74" fmla="*/ 330220 w 694966"/>
              <a:gd name="connsiteY74" fmla="*/ 260444 h 693378"/>
              <a:gd name="connsiteX75" fmla="*/ 330220 w 694966"/>
              <a:gd name="connsiteY75" fmla="*/ 17267 h 693378"/>
              <a:gd name="connsiteX76" fmla="*/ 347483 w 694966"/>
              <a:gd name="connsiteY76" fmla="*/ 0 h 693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94966" h="693378">
                <a:moveTo>
                  <a:pt x="504127" y="207962"/>
                </a:moveTo>
                <a:cubicBezTo>
                  <a:pt x="581037" y="207962"/>
                  <a:pt x="694966" y="316911"/>
                  <a:pt x="694966" y="467929"/>
                </a:cubicBezTo>
                <a:lnTo>
                  <a:pt x="694966" y="606722"/>
                </a:lnTo>
                <a:cubicBezTo>
                  <a:pt x="694966" y="654544"/>
                  <a:pt x="656151" y="693378"/>
                  <a:pt x="608351" y="693378"/>
                </a:cubicBezTo>
                <a:cubicBezTo>
                  <a:pt x="490469" y="693378"/>
                  <a:pt x="417512" y="612475"/>
                  <a:pt x="417512" y="537325"/>
                </a:cubicBezTo>
                <a:cubicBezTo>
                  <a:pt x="417512" y="527617"/>
                  <a:pt x="425419" y="520066"/>
                  <a:pt x="434763" y="520066"/>
                </a:cubicBezTo>
                <a:cubicBezTo>
                  <a:pt x="444467" y="520066"/>
                  <a:pt x="452374" y="527617"/>
                  <a:pt x="452374" y="537325"/>
                </a:cubicBezTo>
                <a:cubicBezTo>
                  <a:pt x="452374" y="595575"/>
                  <a:pt x="512033" y="658859"/>
                  <a:pt x="608351" y="658859"/>
                </a:cubicBezTo>
                <a:cubicBezTo>
                  <a:pt x="637103" y="658859"/>
                  <a:pt x="660464" y="635487"/>
                  <a:pt x="660464" y="606722"/>
                </a:cubicBezTo>
                <a:lnTo>
                  <a:pt x="660464" y="467929"/>
                </a:lnTo>
                <a:cubicBezTo>
                  <a:pt x="660464" y="339204"/>
                  <a:pt x="565583" y="242480"/>
                  <a:pt x="504127" y="242480"/>
                </a:cubicBezTo>
                <a:cubicBezTo>
                  <a:pt x="475375" y="242480"/>
                  <a:pt x="452374" y="265852"/>
                  <a:pt x="452374" y="294258"/>
                </a:cubicBezTo>
                <a:cubicBezTo>
                  <a:pt x="452374" y="303966"/>
                  <a:pt x="444467" y="311517"/>
                  <a:pt x="434763" y="311517"/>
                </a:cubicBezTo>
                <a:cubicBezTo>
                  <a:pt x="425419" y="311517"/>
                  <a:pt x="417512" y="303966"/>
                  <a:pt x="417512" y="294258"/>
                </a:cubicBezTo>
                <a:cubicBezTo>
                  <a:pt x="417512" y="246795"/>
                  <a:pt x="456327" y="207962"/>
                  <a:pt x="504127" y="207962"/>
                </a:cubicBezTo>
                <a:close/>
                <a:moveTo>
                  <a:pt x="190838" y="207962"/>
                </a:moveTo>
                <a:cubicBezTo>
                  <a:pt x="238638" y="207962"/>
                  <a:pt x="277452" y="246795"/>
                  <a:pt x="277452" y="294258"/>
                </a:cubicBezTo>
                <a:cubicBezTo>
                  <a:pt x="277452" y="303966"/>
                  <a:pt x="269905" y="311517"/>
                  <a:pt x="260202" y="311517"/>
                </a:cubicBezTo>
                <a:cubicBezTo>
                  <a:pt x="250498" y="311517"/>
                  <a:pt x="242951" y="303966"/>
                  <a:pt x="242951" y="294258"/>
                </a:cubicBezTo>
                <a:cubicBezTo>
                  <a:pt x="242951" y="265852"/>
                  <a:pt x="219590" y="242480"/>
                  <a:pt x="190838" y="242480"/>
                </a:cubicBezTo>
                <a:cubicBezTo>
                  <a:pt x="129382" y="242480"/>
                  <a:pt x="34861" y="339204"/>
                  <a:pt x="34861" y="467929"/>
                </a:cubicBezTo>
                <a:lnTo>
                  <a:pt x="34861" y="606722"/>
                </a:lnTo>
                <a:cubicBezTo>
                  <a:pt x="34861" y="635487"/>
                  <a:pt x="58222" y="658859"/>
                  <a:pt x="86973" y="658859"/>
                </a:cubicBezTo>
                <a:cubicBezTo>
                  <a:pt x="183291" y="658859"/>
                  <a:pt x="242951" y="595575"/>
                  <a:pt x="242951" y="537325"/>
                </a:cubicBezTo>
                <a:cubicBezTo>
                  <a:pt x="242951" y="527617"/>
                  <a:pt x="250498" y="520066"/>
                  <a:pt x="260202" y="520066"/>
                </a:cubicBezTo>
                <a:cubicBezTo>
                  <a:pt x="269905" y="520066"/>
                  <a:pt x="277452" y="527617"/>
                  <a:pt x="277452" y="537325"/>
                </a:cubicBezTo>
                <a:cubicBezTo>
                  <a:pt x="277452" y="612475"/>
                  <a:pt x="204495" y="693378"/>
                  <a:pt x="86973" y="693378"/>
                </a:cubicBezTo>
                <a:cubicBezTo>
                  <a:pt x="39174" y="693378"/>
                  <a:pt x="0" y="654544"/>
                  <a:pt x="0" y="606722"/>
                </a:cubicBezTo>
                <a:lnTo>
                  <a:pt x="0" y="467929"/>
                </a:lnTo>
                <a:cubicBezTo>
                  <a:pt x="0" y="316911"/>
                  <a:pt x="113928" y="207962"/>
                  <a:pt x="190838" y="207962"/>
                </a:cubicBezTo>
                <a:close/>
                <a:moveTo>
                  <a:pt x="347483" y="0"/>
                </a:moveTo>
                <a:cubicBezTo>
                  <a:pt x="357192" y="0"/>
                  <a:pt x="364745" y="7914"/>
                  <a:pt x="364745" y="17267"/>
                </a:cubicBezTo>
                <a:lnTo>
                  <a:pt x="364745" y="260444"/>
                </a:lnTo>
                <a:cubicBezTo>
                  <a:pt x="364745" y="343901"/>
                  <a:pt x="397111" y="376636"/>
                  <a:pt x="439907" y="394623"/>
                </a:cubicBezTo>
                <a:cubicBezTo>
                  <a:pt x="453213" y="365845"/>
                  <a:pt x="477308" y="344621"/>
                  <a:pt x="506079" y="339584"/>
                </a:cubicBezTo>
                <a:cubicBezTo>
                  <a:pt x="535568" y="333829"/>
                  <a:pt x="564698" y="345340"/>
                  <a:pt x="586276" y="370521"/>
                </a:cubicBezTo>
                <a:cubicBezTo>
                  <a:pt x="592389" y="377716"/>
                  <a:pt x="591670" y="388867"/>
                  <a:pt x="584118" y="395342"/>
                </a:cubicBezTo>
                <a:cubicBezTo>
                  <a:pt x="576925" y="401458"/>
                  <a:pt x="566137" y="400379"/>
                  <a:pt x="559663" y="393184"/>
                </a:cubicBezTo>
                <a:cubicBezTo>
                  <a:pt x="546357" y="376996"/>
                  <a:pt x="529814" y="370161"/>
                  <a:pt x="512912" y="373399"/>
                </a:cubicBezTo>
                <a:cubicBezTo>
                  <a:pt x="496009" y="376636"/>
                  <a:pt x="481624" y="388867"/>
                  <a:pt x="472993" y="406134"/>
                </a:cubicBezTo>
                <a:cubicBezTo>
                  <a:pt x="481264" y="408293"/>
                  <a:pt x="489536" y="410451"/>
                  <a:pt x="498527" y="412969"/>
                </a:cubicBezTo>
                <a:cubicBezTo>
                  <a:pt x="557505" y="428078"/>
                  <a:pt x="625116" y="444985"/>
                  <a:pt x="625116" y="538155"/>
                </a:cubicBezTo>
                <a:cubicBezTo>
                  <a:pt x="625116" y="547867"/>
                  <a:pt x="617204" y="555422"/>
                  <a:pt x="607853" y="555422"/>
                </a:cubicBezTo>
                <a:cubicBezTo>
                  <a:pt x="598143" y="555422"/>
                  <a:pt x="590591" y="547867"/>
                  <a:pt x="590591" y="538155"/>
                </a:cubicBezTo>
                <a:cubicBezTo>
                  <a:pt x="590591" y="495707"/>
                  <a:pt x="573329" y="476281"/>
                  <a:pt x="543120" y="463331"/>
                </a:cubicBezTo>
                <a:cubicBezTo>
                  <a:pt x="544199" y="478440"/>
                  <a:pt x="539884" y="491750"/>
                  <a:pt x="536287" y="503261"/>
                </a:cubicBezTo>
                <a:cubicBezTo>
                  <a:pt x="529455" y="524485"/>
                  <a:pt x="525858" y="535637"/>
                  <a:pt x="547796" y="552544"/>
                </a:cubicBezTo>
                <a:cubicBezTo>
                  <a:pt x="555707" y="558659"/>
                  <a:pt x="556786" y="569451"/>
                  <a:pt x="551032" y="577006"/>
                </a:cubicBezTo>
                <a:cubicBezTo>
                  <a:pt x="547436" y="581322"/>
                  <a:pt x="542401" y="583840"/>
                  <a:pt x="537007" y="583840"/>
                </a:cubicBezTo>
                <a:cubicBezTo>
                  <a:pt x="533770" y="583840"/>
                  <a:pt x="529814" y="582401"/>
                  <a:pt x="526577" y="579883"/>
                </a:cubicBezTo>
                <a:cubicBezTo>
                  <a:pt x="485580" y="547867"/>
                  <a:pt x="495649" y="515852"/>
                  <a:pt x="503202" y="492469"/>
                </a:cubicBezTo>
                <a:cubicBezTo>
                  <a:pt x="509315" y="474123"/>
                  <a:pt x="511473" y="462971"/>
                  <a:pt x="501763" y="449661"/>
                </a:cubicBezTo>
                <a:cubicBezTo>
                  <a:pt x="497807" y="448582"/>
                  <a:pt x="493851" y="447503"/>
                  <a:pt x="489536" y="446424"/>
                </a:cubicBezTo>
                <a:cubicBezTo>
                  <a:pt x="437749" y="433114"/>
                  <a:pt x="376612" y="417286"/>
                  <a:pt x="347483" y="353254"/>
                </a:cubicBezTo>
                <a:cubicBezTo>
                  <a:pt x="318353" y="417286"/>
                  <a:pt x="257216" y="433114"/>
                  <a:pt x="205430" y="446424"/>
                </a:cubicBezTo>
                <a:cubicBezTo>
                  <a:pt x="201114" y="447503"/>
                  <a:pt x="197518" y="448582"/>
                  <a:pt x="193202" y="449661"/>
                </a:cubicBezTo>
                <a:cubicBezTo>
                  <a:pt x="183492" y="462971"/>
                  <a:pt x="185650" y="474123"/>
                  <a:pt x="191764" y="492469"/>
                </a:cubicBezTo>
                <a:cubicBezTo>
                  <a:pt x="199316" y="515852"/>
                  <a:pt x="209745" y="547867"/>
                  <a:pt x="168388" y="579883"/>
                </a:cubicBezTo>
                <a:cubicBezTo>
                  <a:pt x="165151" y="582401"/>
                  <a:pt x="161555" y="583840"/>
                  <a:pt x="157959" y="583840"/>
                </a:cubicBezTo>
                <a:cubicBezTo>
                  <a:pt x="152564" y="583840"/>
                  <a:pt x="147529" y="581322"/>
                  <a:pt x="144293" y="577006"/>
                </a:cubicBezTo>
                <a:cubicBezTo>
                  <a:pt x="138179" y="569451"/>
                  <a:pt x="139618" y="558659"/>
                  <a:pt x="147170" y="552544"/>
                </a:cubicBezTo>
                <a:cubicBezTo>
                  <a:pt x="169107" y="535637"/>
                  <a:pt x="165511" y="524485"/>
                  <a:pt x="158678" y="503261"/>
                </a:cubicBezTo>
                <a:cubicBezTo>
                  <a:pt x="155082" y="491750"/>
                  <a:pt x="150766" y="478440"/>
                  <a:pt x="151845" y="463331"/>
                </a:cubicBezTo>
                <a:cubicBezTo>
                  <a:pt x="121636" y="476281"/>
                  <a:pt x="104734" y="495707"/>
                  <a:pt x="104734" y="538155"/>
                </a:cubicBezTo>
                <a:cubicBezTo>
                  <a:pt x="104734" y="547867"/>
                  <a:pt x="96822" y="555422"/>
                  <a:pt x="87472" y="555422"/>
                </a:cubicBezTo>
                <a:cubicBezTo>
                  <a:pt x="77762" y="555422"/>
                  <a:pt x="69850" y="547867"/>
                  <a:pt x="69850" y="538155"/>
                </a:cubicBezTo>
                <a:cubicBezTo>
                  <a:pt x="69850" y="444985"/>
                  <a:pt x="137460" y="428078"/>
                  <a:pt x="196798" y="412969"/>
                </a:cubicBezTo>
                <a:cubicBezTo>
                  <a:pt x="205430" y="410451"/>
                  <a:pt x="214061" y="408293"/>
                  <a:pt x="222332" y="406134"/>
                </a:cubicBezTo>
                <a:cubicBezTo>
                  <a:pt x="213341" y="388867"/>
                  <a:pt x="198956" y="376636"/>
                  <a:pt x="182413" y="373399"/>
                </a:cubicBezTo>
                <a:cubicBezTo>
                  <a:pt x="165151" y="370161"/>
                  <a:pt x="148968" y="376996"/>
                  <a:pt x="135302" y="393184"/>
                </a:cubicBezTo>
                <a:cubicBezTo>
                  <a:pt x="129188" y="400379"/>
                  <a:pt x="118040" y="401458"/>
                  <a:pt x="110847" y="395342"/>
                </a:cubicBezTo>
                <a:cubicBezTo>
                  <a:pt x="103655" y="388867"/>
                  <a:pt x="102576" y="377716"/>
                  <a:pt x="109049" y="370521"/>
                </a:cubicBezTo>
                <a:cubicBezTo>
                  <a:pt x="130267" y="345340"/>
                  <a:pt x="159757" y="333829"/>
                  <a:pt x="188887" y="339584"/>
                </a:cubicBezTo>
                <a:cubicBezTo>
                  <a:pt x="217657" y="344621"/>
                  <a:pt x="241752" y="365845"/>
                  <a:pt x="255058" y="394623"/>
                </a:cubicBezTo>
                <a:cubicBezTo>
                  <a:pt x="298214" y="376636"/>
                  <a:pt x="330220" y="343901"/>
                  <a:pt x="330220" y="260444"/>
                </a:cubicBezTo>
                <a:lnTo>
                  <a:pt x="330220" y="17267"/>
                </a:lnTo>
                <a:cubicBezTo>
                  <a:pt x="330220" y="7914"/>
                  <a:pt x="338132" y="0"/>
                  <a:pt x="347483"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8" name="Shape 31123">
            <a:extLst>
              <a:ext uri="{FF2B5EF4-FFF2-40B4-BE49-F238E27FC236}">
                <a16:creationId xmlns:a16="http://schemas.microsoft.com/office/drawing/2014/main" id="{D5C13301-A7EF-B14B-8B91-53713A937B4D}"/>
              </a:ext>
            </a:extLst>
          </p:cNvPr>
          <p:cNvSpPr/>
          <p:nvPr/>
        </p:nvSpPr>
        <p:spPr>
          <a:xfrm>
            <a:off x="8171531" y="8494903"/>
            <a:ext cx="1503721" cy="1503723"/>
          </a:xfrm>
          <a:prstGeom prst="ellipse">
            <a:avLst/>
          </a:pr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5" name="Freeform 54">
            <a:extLst>
              <a:ext uri="{FF2B5EF4-FFF2-40B4-BE49-F238E27FC236}">
                <a16:creationId xmlns:a16="http://schemas.microsoft.com/office/drawing/2014/main" id="{D5574018-C402-CF41-8A6C-BF7EA7F0C9B6}"/>
              </a:ext>
            </a:extLst>
          </p:cNvPr>
          <p:cNvSpPr>
            <a:spLocks noChangeArrowheads="1"/>
          </p:cNvSpPr>
          <p:nvPr/>
        </p:nvSpPr>
        <p:spPr bwMode="auto">
          <a:xfrm>
            <a:off x="8443602" y="8903917"/>
            <a:ext cx="944292" cy="685694"/>
          </a:xfrm>
          <a:custGeom>
            <a:avLst/>
            <a:gdLst>
              <a:gd name="connsiteX0" fmla="*/ 249071 w 764815"/>
              <a:gd name="connsiteY0" fmla="*/ 199444 h 555367"/>
              <a:gd name="connsiteX1" fmla="*/ 297359 w 764815"/>
              <a:gd name="connsiteY1" fmla="*/ 216084 h 555367"/>
              <a:gd name="connsiteX2" fmla="*/ 348889 w 764815"/>
              <a:gd name="connsiteY2" fmla="*/ 364318 h 555367"/>
              <a:gd name="connsiteX3" fmla="*/ 348889 w 764815"/>
              <a:gd name="connsiteY3" fmla="*/ 538097 h 555367"/>
              <a:gd name="connsiteX4" fmla="*/ 331592 w 764815"/>
              <a:gd name="connsiteY4" fmla="*/ 555367 h 555367"/>
              <a:gd name="connsiteX5" fmla="*/ 314295 w 764815"/>
              <a:gd name="connsiteY5" fmla="*/ 538097 h 555367"/>
              <a:gd name="connsiteX6" fmla="*/ 314295 w 764815"/>
              <a:gd name="connsiteY6" fmla="*/ 364318 h 555367"/>
              <a:gd name="connsiteX7" fmla="*/ 277179 w 764815"/>
              <a:gd name="connsiteY7" fmla="*/ 244508 h 555367"/>
              <a:gd name="connsiteX8" fmla="*/ 197901 w 764815"/>
              <a:gd name="connsiteY8" fmla="*/ 241989 h 555367"/>
              <a:gd name="connsiteX9" fmla="*/ 175920 w 764815"/>
              <a:gd name="connsiteY9" fmla="*/ 231195 h 555367"/>
              <a:gd name="connsiteX10" fmla="*/ 186730 w 764815"/>
              <a:gd name="connsiteY10" fmla="*/ 209248 h 555367"/>
              <a:gd name="connsiteX11" fmla="*/ 249071 w 764815"/>
              <a:gd name="connsiteY11" fmla="*/ 199444 h 555367"/>
              <a:gd name="connsiteX12" fmla="*/ 517105 w 764815"/>
              <a:gd name="connsiteY12" fmla="*/ 199444 h 555367"/>
              <a:gd name="connsiteX13" fmla="*/ 579311 w 764815"/>
              <a:gd name="connsiteY13" fmla="*/ 209248 h 555367"/>
              <a:gd name="connsiteX14" fmla="*/ 590482 w 764815"/>
              <a:gd name="connsiteY14" fmla="*/ 231195 h 555367"/>
              <a:gd name="connsiteX15" fmla="*/ 568500 w 764815"/>
              <a:gd name="connsiteY15" fmla="*/ 241989 h 555367"/>
              <a:gd name="connsiteX16" fmla="*/ 488862 w 764815"/>
              <a:gd name="connsiteY16" fmla="*/ 244508 h 555367"/>
              <a:gd name="connsiteX17" fmla="*/ 452106 w 764815"/>
              <a:gd name="connsiteY17" fmla="*/ 364318 h 555367"/>
              <a:gd name="connsiteX18" fmla="*/ 452106 w 764815"/>
              <a:gd name="connsiteY18" fmla="*/ 537738 h 555367"/>
              <a:gd name="connsiteX19" fmla="*/ 434809 w 764815"/>
              <a:gd name="connsiteY19" fmla="*/ 555367 h 555367"/>
              <a:gd name="connsiteX20" fmla="*/ 417512 w 764815"/>
              <a:gd name="connsiteY20" fmla="*/ 537738 h 555367"/>
              <a:gd name="connsiteX21" fmla="*/ 417512 w 764815"/>
              <a:gd name="connsiteY21" fmla="*/ 364318 h 555367"/>
              <a:gd name="connsiteX22" fmla="*/ 468682 w 764815"/>
              <a:gd name="connsiteY22" fmla="*/ 216084 h 555367"/>
              <a:gd name="connsiteX23" fmla="*/ 517105 w 764815"/>
              <a:gd name="connsiteY23" fmla="*/ 199444 h 555367"/>
              <a:gd name="connsiteX24" fmla="*/ 148554 w 764815"/>
              <a:gd name="connsiteY24" fmla="*/ 1207 h 555367"/>
              <a:gd name="connsiteX25" fmla="*/ 247242 w 764815"/>
              <a:gd name="connsiteY25" fmla="*/ 33704 h 555367"/>
              <a:gd name="connsiteX26" fmla="*/ 270275 w 764815"/>
              <a:gd name="connsiteY26" fmla="*/ 141879 h 555367"/>
              <a:gd name="connsiteX27" fmla="*/ 247962 w 764815"/>
              <a:gd name="connsiteY27" fmla="*/ 151223 h 555367"/>
              <a:gd name="connsiteX28" fmla="*/ 238245 w 764815"/>
              <a:gd name="connsiteY28" fmla="*/ 128582 h 555367"/>
              <a:gd name="connsiteX29" fmla="*/ 222770 w 764815"/>
              <a:gd name="connsiteY29" fmla="*/ 58501 h 555367"/>
              <a:gd name="connsiteX30" fmla="*/ 126680 w 764815"/>
              <a:gd name="connsiteY30" fmla="*/ 42329 h 555367"/>
              <a:gd name="connsiteX31" fmla="*/ 34909 w 764815"/>
              <a:gd name="connsiteY31" fmla="*/ 225257 h 555367"/>
              <a:gd name="connsiteX32" fmla="*/ 127760 w 764815"/>
              <a:gd name="connsiteY32" fmla="*/ 409263 h 555367"/>
              <a:gd name="connsiteX33" fmla="*/ 222770 w 764815"/>
              <a:gd name="connsiteY33" fmla="*/ 392372 h 555367"/>
              <a:gd name="connsiteX34" fmla="*/ 238245 w 764815"/>
              <a:gd name="connsiteY34" fmla="*/ 321932 h 555367"/>
              <a:gd name="connsiteX35" fmla="*/ 247962 w 764815"/>
              <a:gd name="connsiteY35" fmla="*/ 299650 h 555367"/>
              <a:gd name="connsiteX36" fmla="*/ 270275 w 764815"/>
              <a:gd name="connsiteY36" fmla="*/ 308994 h 555367"/>
              <a:gd name="connsiteX37" fmla="*/ 247242 w 764815"/>
              <a:gd name="connsiteY37" fmla="*/ 417170 h 555367"/>
              <a:gd name="connsiteX38" fmla="*/ 163388 w 764815"/>
              <a:gd name="connsiteY38" fmla="*/ 450593 h 555367"/>
              <a:gd name="connsiteX39" fmla="*/ 113364 w 764815"/>
              <a:gd name="connsiteY39" fmla="*/ 440530 h 555367"/>
              <a:gd name="connsiteX40" fmla="*/ 0 w 764815"/>
              <a:gd name="connsiteY40" fmla="*/ 225257 h 555367"/>
              <a:gd name="connsiteX41" fmla="*/ 111925 w 764815"/>
              <a:gd name="connsiteY41" fmla="*/ 11062 h 555367"/>
              <a:gd name="connsiteX42" fmla="*/ 148554 w 764815"/>
              <a:gd name="connsiteY42" fmla="*/ 1207 h 555367"/>
              <a:gd name="connsiteX43" fmla="*/ 615963 w 764815"/>
              <a:gd name="connsiteY43" fmla="*/ 853 h 555367"/>
              <a:gd name="connsiteX44" fmla="*/ 651811 w 764815"/>
              <a:gd name="connsiteY44" fmla="*/ 10343 h 555367"/>
              <a:gd name="connsiteX45" fmla="*/ 764815 w 764815"/>
              <a:gd name="connsiteY45" fmla="*/ 225257 h 555367"/>
              <a:gd name="connsiteX46" fmla="*/ 653250 w 764815"/>
              <a:gd name="connsiteY46" fmla="*/ 439811 h 555367"/>
              <a:gd name="connsiteX47" fmla="*/ 601427 w 764815"/>
              <a:gd name="connsiteY47" fmla="*/ 450593 h 555367"/>
              <a:gd name="connsiteX48" fmla="*/ 517933 w 764815"/>
              <a:gd name="connsiteY48" fmla="*/ 417170 h 555367"/>
              <a:gd name="connsiteX49" fmla="*/ 494540 w 764815"/>
              <a:gd name="connsiteY49" fmla="*/ 308994 h 555367"/>
              <a:gd name="connsiteX50" fmla="*/ 517213 w 764815"/>
              <a:gd name="connsiteY50" fmla="*/ 299650 h 555367"/>
              <a:gd name="connsiteX51" fmla="*/ 526570 w 764815"/>
              <a:gd name="connsiteY51" fmla="*/ 321932 h 555367"/>
              <a:gd name="connsiteX52" fmla="*/ 542405 w 764815"/>
              <a:gd name="connsiteY52" fmla="*/ 392372 h 555367"/>
              <a:gd name="connsiteX53" fmla="*/ 638495 w 764815"/>
              <a:gd name="connsiteY53" fmla="*/ 408544 h 555367"/>
              <a:gd name="connsiteX54" fmla="*/ 730266 w 764815"/>
              <a:gd name="connsiteY54" fmla="*/ 225257 h 555367"/>
              <a:gd name="connsiteX55" fmla="*/ 637415 w 764815"/>
              <a:gd name="connsiteY55" fmla="*/ 41610 h 555367"/>
              <a:gd name="connsiteX56" fmla="*/ 542405 w 764815"/>
              <a:gd name="connsiteY56" fmla="*/ 58501 h 555367"/>
              <a:gd name="connsiteX57" fmla="*/ 526570 w 764815"/>
              <a:gd name="connsiteY57" fmla="*/ 128582 h 555367"/>
              <a:gd name="connsiteX58" fmla="*/ 517213 w 764815"/>
              <a:gd name="connsiteY58" fmla="*/ 151223 h 555367"/>
              <a:gd name="connsiteX59" fmla="*/ 494540 w 764815"/>
              <a:gd name="connsiteY59" fmla="*/ 141879 h 555367"/>
              <a:gd name="connsiteX60" fmla="*/ 517933 w 764815"/>
              <a:gd name="connsiteY60" fmla="*/ 33704 h 555367"/>
              <a:gd name="connsiteX61" fmla="*/ 615963 w 764815"/>
              <a:gd name="connsiteY61" fmla="*/ 853 h 55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64815" h="555367">
                <a:moveTo>
                  <a:pt x="249071" y="199444"/>
                </a:moveTo>
                <a:cubicBezTo>
                  <a:pt x="267539" y="200613"/>
                  <a:pt x="283665" y="206190"/>
                  <a:pt x="297359" y="216084"/>
                </a:cubicBezTo>
                <a:cubicBezTo>
                  <a:pt x="331592" y="240550"/>
                  <a:pt x="348889" y="290561"/>
                  <a:pt x="348889" y="364318"/>
                </a:cubicBezTo>
                <a:lnTo>
                  <a:pt x="348889" y="538097"/>
                </a:lnTo>
                <a:cubicBezTo>
                  <a:pt x="348889" y="547812"/>
                  <a:pt x="340962" y="555367"/>
                  <a:pt x="331592" y="555367"/>
                </a:cubicBezTo>
                <a:cubicBezTo>
                  <a:pt x="321863" y="555367"/>
                  <a:pt x="314295" y="547812"/>
                  <a:pt x="314295" y="538097"/>
                </a:cubicBezTo>
                <a:lnTo>
                  <a:pt x="314295" y="364318"/>
                </a:lnTo>
                <a:cubicBezTo>
                  <a:pt x="314295" y="303154"/>
                  <a:pt x="301323" y="261778"/>
                  <a:pt x="277179" y="244508"/>
                </a:cubicBezTo>
                <a:cubicBezTo>
                  <a:pt x="259161" y="231195"/>
                  <a:pt x="232495" y="230476"/>
                  <a:pt x="197901" y="241989"/>
                </a:cubicBezTo>
                <a:cubicBezTo>
                  <a:pt x="188892" y="245227"/>
                  <a:pt x="178802" y="240190"/>
                  <a:pt x="175920" y="231195"/>
                </a:cubicBezTo>
                <a:cubicBezTo>
                  <a:pt x="173037" y="221841"/>
                  <a:pt x="177721" y="212126"/>
                  <a:pt x="186730" y="209248"/>
                </a:cubicBezTo>
                <a:cubicBezTo>
                  <a:pt x="209793" y="201513"/>
                  <a:pt x="230603" y="198274"/>
                  <a:pt x="249071" y="199444"/>
                </a:cubicBezTo>
                <a:close/>
                <a:moveTo>
                  <a:pt x="517105" y="199444"/>
                </a:moveTo>
                <a:cubicBezTo>
                  <a:pt x="535618" y="198274"/>
                  <a:pt x="556429" y="201513"/>
                  <a:pt x="579311" y="209248"/>
                </a:cubicBezTo>
                <a:cubicBezTo>
                  <a:pt x="588320" y="212126"/>
                  <a:pt x="593365" y="221841"/>
                  <a:pt x="590482" y="231195"/>
                </a:cubicBezTo>
                <a:cubicBezTo>
                  <a:pt x="587599" y="240190"/>
                  <a:pt x="577509" y="245227"/>
                  <a:pt x="568500" y="241989"/>
                </a:cubicBezTo>
                <a:cubicBezTo>
                  <a:pt x="533546" y="230476"/>
                  <a:pt x="506880" y="231195"/>
                  <a:pt x="488862" y="244508"/>
                </a:cubicBezTo>
                <a:cubicBezTo>
                  <a:pt x="464718" y="261778"/>
                  <a:pt x="452106" y="303154"/>
                  <a:pt x="452106" y="364318"/>
                </a:cubicBezTo>
                <a:lnTo>
                  <a:pt x="452106" y="537738"/>
                </a:lnTo>
                <a:cubicBezTo>
                  <a:pt x="452106" y="547812"/>
                  <a:pt x="444538" y="555367"/>
                  <a:pt x="434809" y="555367"/>
                </a:cubicBezTo>
                <a:cubicBezTo>
                  <a:pt x="425079" y="555367"/>
                  <a:pt x="417512" y="547812"/>
                  <a:pt x="417512" y="537738"/>
                </a:cubicBezTo>
                <a:lnTo>
                  <a:pt x="417512" y="364318"/>
                </a:lnTo>
                <a:cubicBezTo>
                  <a:pt x="417512" y="290561"/>
                  <a:pt x="434448" y="240550"/>
                  <a:pt x="468682" y="216084"/>
                </a:cubicBezTo>
                <a:cubicBezTo>
                  <a:pt x="482376" y="206190"/>
                  <a:pt x="498592" y="200613"/>
                  <a:pt x="517105" y="199444"/>
                </a:cubicBezTo>
                <a:close/>
                <a:moveTo>
                  <a:pt x="148554" y="1207"/>
                </a:moveTo>
                <a:cubicBezTo>
                  <a:pt x="185296" y="-3223"/>
                  <a:pt x="221330" y="8367"/>
                  <a:pt x="247242" y="33704"/>
                </a:cubicBezTo>
                <a:cubicBezTo>
                  <a:pt x="276753" y="62814"/>
                  <a:pt x="285390" y="104143"/>
                  <a:pt x="270275" y="141879"/>
                </a:cubicBezTo>
                <a:cubicBezTo>
                  <a:pt x="266676" y="150504"/>
                  <a:pt x="256599" y="154817"/>
                  <a:pt x="247962" y="151223"/>
                </a:cubicBezTo>
                <a:cubicBezTo>
                  <a:pt x="238964" y="147629"/>
                  <a:pt x="234646" y="137566"/>
                  <a:pt x="238245" y="128582"/>
                </a:cubicBezTo>
                <a:cubicBezTo>
                  <a:pt x="248322" y="104143"/>
                  <a:pt x="242203" y="77908"/>
                  <a:pt x="222770" y="58501"/>
                </a:cubicBezTo>
                <a:cubicBezTo>
                  <a:pt x="198297" y="34422"/>
                  <a:pt x="160869" y="27953"/>
                  <a:pt x="126680" y="42329"/>
                </a:cubicBezTo>
                <a:cubicBezTo>
                  <a:pt x="50744" y="82221"/>
                  <a:pt x="34909" y="144395"/>
                  <a:pt x="34909" y="225257"/>
                </a:cubicBezTo>
                <a:cubicBezTo>
                  <a:pt x="34909" y="306478"/>
                  <a:pt x="50744" y="368652"/>
                  <a:pt x="127760" y="409263"/>
                </a:cubicBezTo>
                <a:cubicBezTo>
                  <a:pt x="160509" y="422920"/>
                  <a:pt x="198297" y="416451"/>
                  <a:pt x="222770" y="392372"/>
                </a:cubicBezTo>
                <a:cubicBezTo>
                  <a:pt x="242203" y="372965"/>
                  <a:pt x="248322" y="346730"/>
                  <a:pt x="238245" y="321932"/>
                </a:cubicBezTo>
                <a:cubicBezTo>
                  <a:pt x="234646" y="313307"/>
                  <a:pt x="238964" y="303244"/>
                  <a:pt x="247962" y="299650"/>
                </a:cubicBezTo>
                <a:cubicBezTo>
                  <a:pt x="256599" y="296056"/>
                  <a:pt x="266676" y="300009"/>
                  <a:pt x="270275" y="308994"/>
                </a:cubicBezTo>
                <a:cubicBezTo>
                  <a:pt x="285390" y="346730"/>
                  <a:pt x="276753" y="388059"/>
                  <a:pt x="247242" y="417170"/>
                </a:cubicBezTo>
                <a:cubicBezTo>
                  <a:pt x="224929" y="439092"/>
                  <a:pt x="194698" y="450593"/>
                  <a:pt x="163388" y="450593"/>
                </a:cubicBezTo>
                <a:cubicBezTo>
                  <a:pt x="146474" y="450593"/>
                  <a:pt x="129559" y="447358"/>
                  <a:pt x="113364" y="440530"/>
                </a:cubicBezTo>
                <a:cubicBezTo>
                  <a:pt x="13675" y="388419"/>
                  <a:pt x="0" y="306119"/>
                  <a:pt x="0" y="225257"/>
                </a:cubicBezTo>
                <a:cubicBezTo>
                  <a:pt x="0" y="144395"/>
                  <a:pt x="13675" y="62455"/>
                  <a:pt x="111925" y="11062"/>
                </a:cubicBezTo>
                <a:cubicBezTo>
                  <a:pt x="123981" y="5941"/>
                  <a:pt x="136307" y="2684"/>
                  <a:pt x="148554" y="1207"/>
                </a:cubicBezTo>
                <a:close/>
                <a:moveTo>
                  <a:pt x="615963" y="853"/>
                </a:moveTo>
                <a:cubicBezTo>
                  <a:pt x="628036" y="2257"/>
                  <a:pt x="640115" y="5402"/>
                  <a:pt x="651811" y="10343"/>
                </a:cubicBezTo>
                <a:cubicBezTo>
                  <a:pt x="751500" y="62455"/>
                  <a:pt x="764815" y="144395"/>
                  <a:pt x="764815" y="225257"/>
                </a:cubicBezTo>
                <a:cubicBezTo>
                  <a:pt x="764815" y="306119"/>
                  <a:pt x="751500" y="388419"/>
                  <a:pt x="653250" y="439811"/>
                </a:cubicBezTo>
                <a:cubicBezTo>
                  <a:pt x="635976" y="446999"/>
                  <a:pt x="618341" y="450593"/>
                  <a:pt x="601427" y="450593"/>
                </a:cubicBezTo>
                <a:cubicBezTo>
                  <a:pt x="569757" y="450593"/>
                  <a:pt x="539886" y="439092"/>
                  <a:pt x="517933" y="417170"/>
                </a:cubicBezTo>
                <a:cubicBezTo>
                  <a:pt x="488422" y="388059"/>
                  <a:pt x="479425" y="346730"/>
                  <a:pt x="494540" y="308994"/>
                </a:cubicBezTo>
                <a:cubicBezTo>
                  <a:pt x="498139" y="300009"/>
                  <a:pt x="508216" y="296056"/>
                  <a:pt x="517213" y="299650"/>
                </a:cubicBezTo>
                <a:cubicBezTo>
                  <a:pt x="526211" y="303244"/>
                  <a:pt x="530169" y="313307"/>
                  <a:pt x="526570" y="321932"/>
                </a:cubicBezTo>
                <a:cubicBezTo>
                  <a:pt x="516853" y="346730"/>
                  <a:pt x="522612" y="372965"/>
                  <a:pt x="542405" y="392372"/>
                </a:cubicBezTo>
                <a:cubicBezTo>
                  <a:pt x="566518" y="416451"/>
                  <a:pt x="604666" y="422920"/>
                  <a:pt x="638495" y="408544"/>
                </a:cubicBezTo>
                <a:cubicBezTo>
                  <a:pt x="714431" y="368652"/>
                  <a:pt x="730266" y="306478"/>
                  <a:pt x="730266" y="225257"/>
                </a:cubicBezTo>
                <a:cubicBezTo>
                  <a:pt x="730266" y="144395"/>
                  <a:pt x="714431" y="82221"/>
                  <a:pt x="637415" y="41610"/>
                </a:cubicBezTo>
                <a:cubicBezTo>
                  <a:pt x="604666" y="27953"/>
                  <a:pt x="566518" y="34422"/>
                  <a:pt x="542405" y="58501"/>
                </a:cubicBezTo>
                <a:cubicBezTo>
                  <a:pt x="522612" y="77908"/>
                  <a:pt x="516853" y="104143"/>
                  <a:pt x="526570" y="128582"/>
                </a:cubicBezTo>
                <a:cubicBezTo>
                  <a:pt x="530169" y="137566"/>
                  <a:pt x="526211" y="147629"/>
                  <a:pt x="517213" y="151223"/>
                </a:cubicBezTo>
                <a:cubicBezTo>
                  <a:pt x="508216" y="154817"/>
                  <a:pt x="498139" y="150504"/>
                  <a:pt x="494540" y="141879"/>
                </a:cubicBezTo>
                <a:cubicBezTo>
                  <a:pt x="479425" y="104143"/>
                  <a:pt x="488422" y="62814"/>
                  <a:pt x="517933" y="33704"/>
                </a:cubicBezTo>
                <a:cubicBezTo>
                  <a:pt x="543575" y="8097"/>
                  <a:pt x="579744" y="-3358"/>
                  <a:pt x="615963" y="853"/>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4" name="Shape 31118">
            <a:extLst>
              <a:ext uri="{FF2B5EF4-FFF2-40B4-BE49-F238E27FC236}">
                <a16:creationId xmlns:a16="http://schemas.microsoft.com/office/drawing/2014/main" id="{F8F22F66-DA45-3342-BE11-32F6A3387C48}"/>
              </a:ext>
            </a:extLst>
          </p:cNvPr>
          <p:cNvSpPr/>
          <p:nvPr/>
        </p:nvSpPr>
        <p:spPr>
          <a:xfrm>
            <a:off x="14503375" y="7288445"/>
            <a:ext cx="1503723" cy="1503723"/>
          </a:xfrm>
          <a:prstGeom prst="ellipse">
            <a:avLst/>
          </a:prstGeom>
          <a:solidFill>
            <a:schemeClr val="accent6"/>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4" name="Freeform 53">
            <a:extLst>
              <a:ext uri="{FF2B5EF4-FFF2-40B4-BE49-F238E27FC236}">
                <a16:creationId xmlns:a16="http://schemas.microsoft.com/office/drawing/2014/main" id="{27F6B07A-2D16-1045-AE22-550A664B6487}"/>
              </a:ext>
            </a:extLst>
          </p:cNvPr>
          <p:cNvSpPr>
            <a:spLocks noChangeArrowheads="1"/>
          </p:cNvSpPr>
          <p:nvPr/>
        </p:nvSpPr>
        <p:spPr bwMode="auto">
          <a:xfrm>
            <a:off x="14878731" y="7611281"/>
            <a:ext cx="771808" cy="858050"/>
          </a:xfrm>
          <a:custGeom>
            <a:avLst/>
            <a:gdLst>
              <a:gd name="connsiteX0" fmla="*/ 156633 w 625115"/>
              <a:gd name="connsiteY0" fmla="*/ 0 h 694965"/>
              <a:gd name="connsiteX1" fmla="*/ 173917 w 625115"/>
              <a:gd name="connsiteY1" fmla="*/ 17284 h 694965"/>
              <a:gd name="connsiteX2" fmla="*/ 220009 w 625115"/>
              <a:gd name="connsiteY2" fmla="*/ 91102 h 694965"/>
              <a:gd name="connsiteX3" fmla="*/ 317955 w 625115"/>
              <a:gd name="connsiteY3" fmla="*/ 74898 h 694965"/>
              <a:gd name="connsiteX4" fmla="*/ 399336 w 625115"/>
              <a:gd name="connsiteY4" fmla="*/ 34928 h 694965"/>
              <a:gd name="connsiteX5" fmla="*/ 625115 w 625115"/>
              <a:gd name="connsiteY5" fmla="*/ 260702 h 694965"/>
              <a:gd name="connsiteX6" fmla="*/ 625115 w 625115"/>
              <a:gd name="connsiteY6" fmla="*/ 295270 h 694965"/>
              <a:gd name="connsiteX7" fmla="*/ 329838 w 625115"/>
              <a:gd name="connsiteY7" fmla="*/ 660397 h 694965"/>
              <a:gd name="connsiteX8" fmla="*/ 234053 w 625115"/>
              <a:gd name="connsiteY8" fmla="*/ 622588 h 694965"/>
              <a:gd name="connsiteX9" fmla="*/ 156633 w 625115"/>
              <a:gd name="connsiteY9" fmla="*/ 590900 h 694965"/>
              <a:gd name="connsiteX10" fmla="*/ 104419 w 625115"/>
              <a:gd name="connsiteY10" fmla="*/ 677681 h 694965"/>
              <a:gd name="connsiteX11" fmla="*/ 87135 w 625115"/>
              <a:gd name="connsiteY11" fmla="*/ 694965 h 694965"/>
              <a:gd name="connsiteX12" fmla="*/ 69850 w 625115"/>
              <a:gd name="connsiteY12" fmla="*/ 677681 h 694965"/>
              <a:gd name="connsiteX13" fmla="*/ 156633 w 625115"/>
              <a:gd name="connsiteY13" fmla="*/ 555972 h 694965"/>
              <a:gd name="connsiteX14" fmla="*/ 253138 w 625115"/>
              <a:gd name="connsiteY14" fmla="*/ 593421 h 694965"/>
              <a:gd name="connsiteX15" fmla="*/ 329838 w 625115"/>
              <a:gd name="connsiteY15" fmla="*/ 625469 h 694965"/>
              <a:gd name="connsiteX16" fmla="*/ 590546 w 625115"/>
              <a:gd name="connsiteY16" fmla="*/ 295270 h 694965"/>
              <a:gd name="connsiteX17" fmla="*/ 590546 w 625115"/>
              <a:gd name="connsiteY17" fmla="*/ 260702 h 694965"/>
              <a:gd name="connsiteX18" fmla="*/ 399336 w 625115"/>
              <a:gd name="connsiteY18" fmla="*/ 69857 h 694965"/>
              <a:gd name="connsiteX19" fmla="*/ 342441 w 625115"/>
              <a:gd name="connsiteY19" fmla="*/ 99384 h 694965"/>
              <a:gd name="connsiteX20" fmla="*/ 207046 w 625115"/>
              <a:gd name="connsiteY20" fmla="*/ 123149 h 694965"/>
              <a:gd name="connsiteX21" fmla="*/ 139348 w 625115"/>
              <a:gd name="connsiteY21" fmla="*/ 17284 h 694965"/>
              <a:gd name="connsiteX22" fmla="*/ 156633 w 625115"/>
              <a:gd name="connsiteY22" fmla="*/ 0 h 694965"/>
              <a:gd name="connsiteX23" fmla="*/ 86615 w 625115"/>
              <a:gd name="connsiteY23" fmla="*/ 0 h 694965"/>
              <a:gd name="connsiteX24" fmla="*/ 103866 w 625115"/>
              <a:gd name="connsiteY24" fmla="*/ 17284 h 694965"/>
              <a:gd name="connsiteX25" fmla="*/ 233248 w 625115"/>
              <a:gd name="connsiteY25" fmla="*/ 175722 h 694965"/>
              <a:gd name="connsiteX26" fmla="*/ 240795 w 625115"/>
              <a:gd name="connsiteY26" fmla="*/ 198767 h 694965"/>
              <a:gd name="connsiteX27" fmla="*/ 251577 w 625115"/>
              <a:gd name="connsiteY27" fmla="*/ 283027 h 694965"/>
              <a:gd name="connsiteX28" fmla="*/ 277454 w 625115"/>
              <a:gd name="connsiteY28" fmla="*/ 365127 h 694965"/>
              <a:gd name="connsiteX29" fmla="*/ 237561 w 625115"/>
              <a:gd name="connsiteY29" fmla="*/ 446506 h 694965"/>
              <a:gd name="connsiteX30" fmla="*/ 208090 w 625115"/>
              <a:gd name="connsiteY30" fmla="*/ 504120 h 694965"/>
              <a:gd name="connsiteX31" fmla="*/ 190839 w 625115"/>
              <a:gd name="connsiteY31" fmla="*/ 521404 h 694965"/>
              <a:gd name="connsiteX32" fmla="*/ 155978 w 625115"/>
              <a:gd name="connsiteY32" fmla="*/ 521404 h 694965"/>
              <a:gd name="connsiteX33" fmla="*/ 34862 w 625115"/>
              <a:gd name="connsiteY33" fmla="*/ 677681 h 694965"/>
              <a:gd name="connsiteX34" fmla="*/ 17611 w 625115"/>
              <a:gd name="connsiteY34" fmla="*/ 694965 h 694965"/>
              <a:gd name="connsiteX35" fmla="*/ 0 w 625115"/>
              <a:gd name="connsiteY35" fmla="*/ 677681 h 694965"/>
              <a:gd name="connsiteX36" fmla="*/ 155978 w 625115"/>
              <a:gd name="connsiteY36" fmla="*/ 486476 h 694965"/>
              <a:gd name="connsiteX37" fmla="*/ 174667 w 625115"/>
              <a:gd name="connsiteY37" fmla="*/ 486476 h 694965"/>
              <a:gd name="connsiteX38" fmla="*/ 213122 w 625115"/>
              <a:gd name="connsiteY38" fmla="*/ 422020 h 694965"/>
              <a:gd name="connsiteX39" fmla="*/ 242592 w 625115"/>
              <a:gd name="connsiteY39" fmla="*/ 365127 h 694965"/>
              <a:gd name="connsiteX40" fmla="*/ 221029 w 625115"/>
              <a:gd name="connsiteY40" fmla="*/ 299231 h 694965"/>
              <a:gd name="connsiteX41" fmla="*/ 203059 w 625115"/>
              <a:gd name="connsiteY41" fmla="*/ 199487 h 694965"/>
              <a:gd name="connsiteX42" fmla="*/ 69364 w 625115"/>
              <a:gd name="connsiteY42" fmla="*/ 17284 h 694965"/>
              <a:gd name="connsiteX43" fmla="*/ 86615 w 625115"/>
              <a:gd name="connsiteY43" fmla="*/ 0 h 694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25115" h="694965">
                <a:moveTo>
                  <a:pt x="156633" y="0"/>
                </a:moveTo>
                <a:cubicBezTo>
                  <a:pt x="166355" y="0"/>
                  <a:pt x="173917" y="7922"/>
                  <a:pt x="173917" y="17284"/>
                </a:cubicBezTo>
                <a:cubicBezTo>
                  <a:pt x="173917" y="65176"/>
                  <a:pt x="202725" y="83900"/>
                  <a:pt x="220009" y="91102"/>
                </a:cubicBezTo>
                <a:cubicBezTo>
                  <a:pt x="253138" y="104785"/>
                  <a:pt x="295269" y="97583"/>
                  <a:pt x="317955" y="74898"/>
                </a:cubicBezTo>
                <a:cubicBezTo>
                  <a:pt x="357205" y="35288"/>
                  <a:pt x="397896" y="34928"/>
                  <a:pt x="399336" y="34928"/>
                </a:cubicBezTo>
                <a:cubicBezTo>
                  <a:pt x="508805" y="34928"/>
                  <a:pt x="625115" y="114147"/>
                  <a:pt x="625115" y="260702"/>
                </a:cubicBezTo>
                <a:lnTo>
                  <a:pt x="625115" y="295270"/>
                </a:lnTo>
                <a:cubicBezTo>
                  <a:pt x="625115" y="520684"/>
                  <a:pt x="471715" y="660397"/>
                  <a:pt x="329838" y="660397"/>
                </a:cubicBezTo>
                <a:cubicBezTo>
                  <a:pt x="290228" y="660397"/>
                  <a:pt x="260340" y="640232"/>
                  <a:pt x="234053" y="622588"/>
                </a:cubicBezTo>
                <a:cubicBezTo>
                  <a:pt x="209567" y="606384"/>
                  <a:pt x="186161" y="590900"/>
                  <a:pt x="156633" y="590900"/>
                </a:cubicBezTo>
                <a:cubicBezTo>
                  <a:pt x="109100" y="590900"/>
                  <a:pt x="104419" y="614666"/>
                  <a:pt x="104419" y="677681"/>
                </a:cubicBezTo>
                <a:cubicBezTo>
                  <a:pt x="104419" y="687403"/>
                  <a:pt x="96497" y="694965"/>
                  <a:pt x="87135" y="694965"/>
                </a:cubicBezTo>
                <a:cubicBezTo>
                  <a:pt x="77772" y="694965"/>
                  <a:pt x="69850" y="687403"/>
                  <a:pt x="69850" y="677681"/>
                </a:cubicBezTo>
                <a:cubicBezTo>
                  <a:pt x="69850" y="626189"/>
                  <a:pt x="69850" y="555972"/>
                  <a:pt x="156633" y="555972"/>
                </a:cubicBezTo>
                <a:cubicBezTo>
                  <a:pt x="196603" y="555972"/>
                  <a:pt x="226851" y="576137"/>
                  <a:pt x="253138" y="593421"/>
                </a:cubicBezTo>
                <a:cubicBezTo>
                  <a:pt x="277624" y="609985"/>
                  <a:pt x="301031" y="625469"/>
                  <a:pt x="329838" y="625469"/>
                </a:cubicBezTo>
                <a:cubicBezTo>
                  <a:pt x="455511" y="625469"/>
                  <a:pt x="590546" y="499079"/>
                  <a:pt x="590546" y="295270"/>
                </a:cubicBezTo>
                <a:lnTo>
                  <a:pt x="590546" y="260702"/>
                </a:lnTo>
                <a:cubicBezTo>
                  <a:pt x="590546" y="136472"/>
                  <a:pt x="492240" y="69857"/>
                  <a:pt x="399336" y="69857"/>
                </a:cubicBezTo>
                <a:cubicBezTo>
                  <a:pt x="398616" y="69857"/>
                  <a:pt x="371249" y="70577"/>
                  <a:pt x="342441" y="99384"/>
                </a:cubicBezTo>
                <a:cubicBezTo>
                  <a:pt x="310033" y="132151"/>
                  <a:pt x="252778" y="142234"/>
                  <a:pt x="207046" y="123149"/>
                </a:cubicBezTo>
                <a:cubicBezTo>
                  <a:pt x="163835" y="105505"/>
                  <a:pt x="139348" y="66976"/>
                  <a:pt x="139348" y="17284"/>
                </a:cubicBezTo>
                <a:cubicBezTo>
                  <a:pt x="139348" y="7922"/>
                  <a:pt x="146910" y="0"/>
                  <a:pt x="156633" y="0"/>
                </a:cubicBezTo>
                <a:close/>
                <a:moveTo>
                  <a:pt x="86615" y="0"/>
                </a:moveTo>
                <a:cubicBezTo>
                  <a:pt x="95959" y="0"/>
                  <a:pt x="103866" y="7922"/>
                  <a:pt x="103866" y="17284"/>
                </a:cubicBezTo>
                <a:cubicBezTo>
                  <a:pt x="103866" y="110906"/>
                  <a:pt x="163885" y="141154"/>
                  <a:pt x="233248" y="175722"/>
                </a:cubicBezTo>
                <a:cubicBezTo>
                  <a:pt x="241514" y="180043"/>
                  <a:pt x="245108" y="190485"/>
                  <a:pt x="240795" y="198767"/>
                </a:cubicBezTo>
                <a:cubicBezTo>
                  <a:pt x="224623" y="231535"/>
                  <a:pt x="236123" y="253140"/>
                  <a:pt x="251577" y="283027"/>
                </a:cubicBezTo>
                <a:cubicBezTo>
                  <a:pt x="263797" y="305713"/>
                  <a:pt x="277454" y="331639"/>
                  <a:pt x="277454" y="365127"/>
                </a:cubicBezTo>
                <a:cubicBezTo>
                  <a:pt x="277454" y="406897"/>
                  <a:pt x="255171" y="428862"/>
                  <a:pt x="237561" y="446506"/>
                </a:cubicBezTo>
                <a:cubicBezTo>
                  <a:pt x="221029" y="463430"/>
                  <a:pt x="208090" y="476393"/>
                  <a:pt x="208090" y="504120"/>
                </a:cubicBezTo>
                <a:cubicBezTo>
                  <a:pt x="208090" y="513482"/>
                  <a:pt x="200184" y="521404"/>
                  <a:pt x="190839" y="521404"/>
                </a:cubicBezTo>
                <a:lnTo>
                  <a:pt x="155978" y="521404"/>
                </a:lnTo>
                <a:cubicBezTo>
                  <a:pt x="74395" y="521404"/>
                  <a:pt x="34862" y="572536"/>
                  <a:pt x="34862" y="677681"/>
                </a:cubicBezTo>
                <a:cubicBezTo>
                  <a:pt x="34862" y="687403"/>
                  <a:pt x="26955" y="694965"/>
                  <a:pt x="17611" y="694965"/>
                </a:cubicBezTo>
                <a:cubicBezTo>
                  <a:pt x="7907" y="694965"/>
                  <a:pt x="0" y="687403"/>
                  <a:pt x="0" y="677681"/>
                </a:cubicBezTo>
                <a:cubicBezTo>
                  <a:pt x="0" y="511321"/>
                  <a:pt x="97756" y="486476"/>
                  <a:pt x="155978" y="486476"/>
                </a:cubicBezTo>
                <a:lnTo>
                  <a:pt x="174667" y="486476"/>
                </a:lnTo>
                <a:cubicBezTo>
                  <a:pt x="179698" y="455508"/>
                  <a:pt x="198027" y="437144"/>
                  <a:pt x="213122" y="422020"/>
                </a:cubicBezTo>
                <a:cubicBezTo>
                  <a:pt x="229654" y="405456"/>
                  <a:pt x="242592" y="392493"/>
                  <a:pt x="242592" y="365127"/>
                </a:cubicBezTo>
                <a:cubicBezTo>
                  <a:pt x="242592" y="340281"/>
                  <a:pt x="232170" y="320476"/>
                  <a:pt x="221029" y="299231"/>
                </a:cubicBezTo>
                <a:cubicBezTo>
                  <a:pt x="206293" y="271144"/>
                  <a:pt x="189761" y="239817"/>
                  <a:pt x="203059" y="199487"/>
                </a:cubicBezTo>
                <a:cubicBezTo>
                  <a:pt x="137649" y="165999"/>
                  <a:pt x="69364" y="124590"/>
                  <a:pt x="69364" y="17284"/>
                </a:cubicBezTo>
                <a:cubicBezTo>
                  <a:pt x="69364" y="7922"/>
                  <a:pt x="77270" y="0"/>
                  <a:pt x="86615"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Tree>
    <p:extLst>
      <p:ext uri="{BB962C8B-B14F-4D97-AF65-F5344CB8AC3E}">
        <p14:creationId xmlns:p14="http://schemas.microsoft.com/office/powerpoint/2010/main" val="64704932"/>
      </p:ext>
    </p:extLst>
  </p:cSld>
  <p:clrMapOvr>
    <a:masterClrMapping/>
  </p:clrMapOvr>
</p:sld>
</file>

<file path=ppt/theme/theme1.xml><?xml version="1.0" encoding="utf-8"?>
<a:theme xmlns:a="http://schemas.openxmlformats.org/drawingml/2006/main" name="Office Theme">
  <a:themeElements>
    <a:clrScheme name="SW - Medical Light">
      <a:dk1>
        <a:srgbClr val="424242"/>
      </a:dk1>
      <a:lt1>
        <a:srgbClr val="FFFFFF"/>
      </a:lt1>
      <a:dk2>
        <a:srgbClr val="000000"/>
      </a:dk2>
      <a:lt2>
        <a:srgbClr val="FFFFFF"/>
      </a:lt2>
      <a:accent1>
        <a:srgbClr val="01B0C0"/>
      </a:accent1>
      <a:accent2>
        <a:srgbClr val="5CCDBC"/>
      </a:accent2>
      <a:accent3>
        <a:srgbClr val="61CAFF"/>
      </a:accent3>
      <a:accent4>
        <a:srgbClr val="00809A"/>
      </a:accent4>
      <a:accent5>
        <a:srgbClr val="005486"/>
      </a:accent5>
      <a:accent6>
        <a:srgbClr val="C8C7C9"/>
      </a:accent6>
      <a:hlink>
        <a:srgbClr val="C0D46A"/>
      </a:hlink>
      <a:folHlink>
        <a:srgbClr val="E1655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85257</TotalTime>
  <Words>1819</Words>
  <Application>Microsoft Macintosh PowerPoint</Application>
  <PresentationFormat>Custom</PresentationFormat>
  <Paragraphs>221</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Avenir Next</vt:lpstr>
      <vt:lpstr>Gill Sans</vt:lpstr>
      <vt:lpstr>Helvetica Neue Light</vt:lpstr>
      <vt:lpstr>Lato Light</vt:lpstr>
      <vt:lpstr>League Spartan</vt:lpstr>
      <vt:lpstr>Mukta ExtraLight</vt:lpstr>
      <vt:lpstr>Open Sans Light</vt:lpstr>
      <vt:lpstr>Poppins</vt:lpstr>
      <vt:lpstr>Poppins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Jetfabrik Design</cp:lastModifiedBy>
  <cp:revision>15258</cp:revision>
  <cp:lastPrinted>2019-04-30T18:13:12Z</cp:lastPrinted>
  <dcterms:created xsi:type="dcterms:W3CDTF">2014-11-12T21:47:38Z</dcterms:created>
  <dcterms:modified xsi:type="dcterms:W3CDTF">2019-05-24T17:03:00Z</dcterms:modified>
  <cp:category/>
</cp:coreProperties>
</file>