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1.xml" ContentType="application/vnd.openxmlformats-officedocument.drawingml.chartshape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2.xml" ContentType="application/vnd.openxmlformats-officedocument.drawingml.chartshape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3.xml" ContentType="application/vnd.openxmlformats-officedocument.drawingml.chartshape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4.xml" ContentType="application/vnd.openxmlformats-officedocument.drawingml.chartshape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rawings/drawing5.xml" ContentType="application/vnd.openxmlformats-officedocument.drawingml.chartshape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6.xml" ContentType="application/vnd.openxmlformats-officedocument.drawingml.chartshape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drawings/drawing7.xml" ContentType="application/vnd.openxmlformats-officedocument.drawingml.chartshape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drawings/drawing8.xml" ContentType="application/vnd.openxmlformats-officedocument.drawingml.chartshape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drawings/drawing9.xml" ContentType="application/vnd.openxmlformats-officedocument.drawingml.chartshape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drawings/drawing10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3309" r:id="rId2"/>
    <p:sldId id="3308" r:id="rId3"/>
    <p:sldId id="3310" r:id="rId4"/>
    <p:sldId id="3311" r:id="rId5"/>
    <p:sldId id="3312" r:id="rId6"/>
    <p:sldId id="3313" r:id="rId7"/>
    <p:sldId id="3314" r:id="rId8"/>
    <p:sldId id="3315" r:id="rId9"/>
    <p:sldId id="3316" r:id="rId10"/>
    <p:sldId id="3317" r:id="rId11"/>
    <p:sldId id="3318" r:id="rId12"/>
    <p:sldId id="3319" r:id="rId13"/>
    <p:sldId id="3320" r:id="rId14"/>
    <p:sldId id="3321" r:id="rId15"/>
    <p:sldId id="3322" r:id="rId16"/>
    <p:sldId id="3323" r:id="rId17"/>
    <p:sldId id="3324" r:id="rId18"/>
    <p:sldId id="3325" r:id="rId19"/>
    <p:sldId id="3326" r:id="rId20"/>
    <p:sldId id="3327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60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56" autoAdjust="0"/>
    <p:restoredTop sz="95439" autoAdjust="0"/>
  </p:normalViewPr>
  <p:slideViewPr>
    <p:cSldViewPr snapToGrid="0" snapToObjects="1">
      <p:cViewPr varScale="1">
        <p:scale>
          <a:sx n="54" d="100"/>
          <a:sy n="54" d="100"/>
        </p:scale>
        <p:origin x="328" y="520"/>
      </p:cViewPr>
      <p:guideLst>
        <p:guide pos="958"/>
        <p:guide orient="horz" pos="480"/>
        <p:guide pos="1439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chartUserShapes" Target="../drawings/drawing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chartUserShapes" Target="../drawings/drawing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chartUserShapes" Target="../drawings/drawing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chartUserShapes" Target="../drawings/drawing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chartUserShapes" Target="../drawings/drawing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chartUserShapes" Target="../drawings/drawing1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ACER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09F-D84F-8881-B69F59B219B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09F-D84F-8881-B69F59B219B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409F-D84F-8881-B69F59B219B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09F-D84F-8881-B69F59B219BF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409F-D84F-8881-B69F59B219BF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409F-D84F-8881-B69F59B219BF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09F-D84F-8881-B69F59B219BF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09F-D84F-8881-B69F59B219BF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409F-D84F-8881-B69F59B219BF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09F-D84F-8881-B69F59B219BF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409F-D84F-8881-B69F59B219BF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409F-D84F-8881-B69F59B219BF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09F-D84F-8881-B69F59B219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20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55</c:v>
                </c:pt>
                <c:pt idx="7">
                  <c:v>70</c:v>
                </c:pt>
                <c:pt idx="8">
                  <c:v>70</c:v>
                </c:pt>
                <c:pt idx="9">
                  <c:v>70</c:v>
                </c:pt>
                <c:pt idx="10">
                  <c:v>80</c:v>
                </c:pt>
                <c:pt idx="11">
                  <c:v>90</c:v>
                </c:pt>
                <c:pt idx="12">
                  <c:v>90</c:v>
                </c:pt>
                <c:pt idx="13">
                  <c:v>90</c:v>
                </c:pt>
                <c:pt idx="14">
                  <c:v>95</c:v>
                </c:pt>
                <c:pt idx="15">
                  <c:v>100</c:v>
                </c:pt>
                <c:pt idx="16">
                  <c:v>100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0</c:v>
                </c:pt>
                <c:pt idx="5">
                  <c:v>40</c:v>
                </c:pt>
                <c:pt idx="6">
                  <c:v>40</c:v>
                </c:pt>
                <c:pt idx="7">
                  <c:v>40</c:v>
                </c:pt>
                <c:pt idx="8">
                  <c:v>0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  <c:pt idx="12">
                  <c:v>0</c:v>
                </c:pt>
                <c:pt idx="13">
                  <c:v>25</c:v>
                </c:pt>
                <c:pt idx="14">
                  <c:v>25</c:v>
                </c:pt>
                <c:pt idx="15">
                  <c:v>25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EF-5D4F-AAED-581C9D2E20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DELL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09F-D84F-8881-B69F59B219B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09F-D84F-8881-B69F59B219B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409F-D84F-8881-B69F59B219B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09F-D84F-8881-B69F59B219BF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409F-D84F-8881-B69F59B219BF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409F-D84F-8881-B69F59B219BF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09F-D84F-8881-B69F59B219BF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409F-D84F-8881-B69F59B219BF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409F-D84F-8881-B69F59B219BF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09F-D84F-8881-B69F59B219BF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409F-D84F-8881-B69F59B219BF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409F-D84F-8881-B69F59B219BF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09F-D84F-8881-B69F59B219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20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55</c:v>
                </c:pt>
                <c:pt idx="7">
                  <c:v>70</c:v>
                </c:pt>
                <c:pt idx="8">
                  <c:v>70</c:v>
                </c:pt>
                <c:pt idx="9">
                  <c:v>70</c:v>
                </c:pt>
                <c:pt idx="10">
                  <c:v>80</c:v>
                </c:pt>
                <c:pt idx="11">
                  <c:v>90</c:v>
                </c:pt>
                <c:pt idx="12">
                  <c:v>90</c:v>
                </c:pt>
                <c:pt idx="13">
                  <c:v>90</c:v>
                </c:pt>
                <c:pt idx="14">
                  <c:v>95</c:v>
                </c:pt>
                <c:pt idx="15">
                  <c:v>100</c:v>
                </c:pt>
                <c:pt idx="16">
                  <c:v>100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0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0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  <c:pt idx="12">
                  <c:v>0</c:v>
                </c:pt>
                <c:pt idx="13">
                  <c:v>25</c:v>
                </c:pt>
                <c:pt idx="14">
                  <c:v>25</c:v>
                </c:pt>
                <c:pt idx="15">
                  <c:v>25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EF-5D4F-AAED-581C9D2E20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HP</c:v>
                </c:pt>
              </c:strCache>
            </c:strRef>
          </c:tx>
          <c:spPr>
            <a:solidFill>
              <a:schemeClr val="accent3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09F-D84F-8881-B69F59B219B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09F-D84F-8881-B69F59B219B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09F-D84F-8881-B69F59B219B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09F-D84F-8881-B69F59B219BF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09F-D84F-8881-B69F59B219BF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409F-D84F-8881-B69F59B219BF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09F-D84F-8881-B69F59B219BF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409F-D84F-8881-B69F59B219BF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409F-D84F-8881-B69F59B219BF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09F-D84F-8881-B69F59B219BF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409F-D84F-8881-B69F59B219BF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409F-D84F-8881-B69F59B219BF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09F-D84F-8881-B69F59B219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20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55</c:v>
                </c:pt>
                <c:pt idx="7">
                  <c:v>70</c:v>
                </c:pt>
                <c:pt idx="8">
                  <c:v>70</c:v>
                </c:pt>
                <c:pt idx="9">
                  <c:v>70</c:v>
                </c:pt>
                <c:pt idx="10">
                  <c:v>80</c:v>
                </c:pt>
                <c:pt idx="11">
                  <c:v>90</c:v>
                </c:pt>
                <c:pt idx="12">
                  <c:v>90</c:v>
                </c:pt>
                <c:pt idx="13">
                  <c:v>90</c:v>
                </c:pt>
                <c:pt idx="14">
                  <c:v>95</c:v>
                </c:pt>
                <c:pt idx="15">
                  <c:v>100</c:v>
                </c:pt>
                <c:pt idx="16">
                  <c:v>100</c:v>
                </c:pt>
              </c:numCache>
            </c:num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0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  <c:pt idx="12">
                  <c:v>0</c:v>
                </c:pt>
                <c:pt idx="13">
                  <c:v>25</c:v>
                </c:pt>
                <c:pt idx="14">
                  <c:v>25</c:v>
                </c:pt>
                <c:pt idx="15">
                  <c:v>25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EF-5D4F-AAED-581C9D2E20C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LENOVO</c:v>
                </c:pt>
              </c:strCache>
            </c:strRef>
          </c:tx>
          <c:spPr>
            <a:solidFill>
              <a:schemeClr val="accent4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09F-D84F-8881-B69F59B219B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09F-D84F-8881-B69F59B219B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409F-D84F-8881-B69F59B219B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09F-D84F-8881-B69F59B219BF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409F-D84F-8881-B69F59B219BF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409F-D84F-8881-B69F59B219BF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09F-D84F-8881-B69F59B219BF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409F-D84F-8881-B69F59B219BF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409F-D84F-8881-B69F59B219BF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09F-D84F-8881-B69F59B219BF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409F-D84F-8881-B69F59B219BF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409F-D84F-8881-B69F59B219BF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09F-D84F-8881-B69F59B219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20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55</c:v>
                </c:pt>
                <c:pt idx="7">
                  <c:v>70</c:v>
                </c:pt>
                <c:pt idx="8">
                  <c:v>70</c:v>
                </c:pt>
                <c:pt idx="9">
                  <c:v>70</c:v>
                </c:pt>
                <c:pt idx="10">
                  <c:v>80</c:v>
                </c:pt>
                <c:pt idx="11">
                  <c:v>90</c:v>
                </c:pt>
                <c:pt idx="12">
                  <c:v>90</c:v>
                </c:pt>
                <c:pt idx="13">
                  <c:v>90</c:v>
                </c:pt>
                <c:pt idx="14">
                  <c:v>95</c:v>
                </c:pt>
                <c:pt idx="15">
                  <c:v>100</c:v>
                </c:pt>
                <c:pt idx="16">
                  <c:v>100</c:v>
                </c:pt>
              </c:numCache>
            </c:num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0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0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  <c:pt idx="12">
                  <c:v>0</c:v>
                </c:pt>
                <c:pt idx="13">
                  <c:v>25</c:v>
                </c:pt>
                <c:pt idx="14">
                  <c:v>25</c:v>
                </c:pt>
                <c:pt idx="15">
                  <c:v>25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CEF-5D4F-AAED-581C9D2E20C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91692080"/>
        <c:axId val="1791694048"/>
      </c:areaChart>
      <c:dateAx>
        <c:axId val="179169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4048"/>
        <c:crosses val="autoZero"/>
        <c:auto val="0"/>
        <c:lblOffset val="100"/>
        <c:baseTimeUnit val="days"/>
        <c:majorUnit val="20"/>
        <c:majorTimeUnit val="days"/>
        <c:minorUnit val="20"/>
        <c:minorTimeUnit val="days"/>
      </c:dateAx>
      <c:valAx>
        <c:axId val="179169404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2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2329587138288749"/>
          <c:w val="1"/>
          <c:h val="6.85371597618803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2"/>
              </a:solidFill>
              <a:latin typeface="Poppins" pitchFamily="2" charset="77"/>
              <a:ea typeface="+mn-ea"/>
              <a:cs typeface="Poppins" pitchFamily="2" charset="77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1" i="0">
          <a:solidFill>
            <a:schemeClr val="tx2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DOMESTIC CAR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B80-6A4A-9848-F51A9A2AD90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B80-6A4A-9848-F51A9A2AD90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B80-6A4A-9848-F51A9A2AD90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B80-6A4A-9848-F51A9A2AD90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B80-6A4A-9848-F51A9A2AD908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B80-6A4A-9848-F51A9A2AD908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B80-6A4A-9848-F51A9A2AD908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B80-6A4A-9848-F51A9A2AD908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B80-6A4A-9848-F51A9A2AD908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B80-6A4A-9848-F51A9A2AD908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B80-6A4A-9848-F51A9A2AD908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B80-6A4A-9848-F51A9A2AD908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DB80-6A4A-9848-F51A9A2AD908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B80-6A4A-9848-F51A9A2AD908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DB80-6A4A-9848-F51A9A2AD908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B80-6A4A-9848-F51A9A2AD908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B80-6A4A-9848-F51A9A2AD908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B80-6A4A-9848-F51A9A2AD908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B80-6A4A-9848-F51A9A2AD9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22.5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41</c:v>
                </c:pt>
                <c:pt idx="11">
                  <c:v>49</c:v>
                </c:pt>
                <c:pt idx="12">
                  <c:v>49</c:v>
                </c:pt>
                <c:pt idx="13">
                  <c:v>49</c:v>
                </c:pt>
                <c:pt idx="14">
                  <c:v>60</c:v>
                </c:pt>
                <c:pt idx="15">
                  <c:v>71</c:v>
                </c:pt>
                <c:pt idx="16">
                  <c:v>71</c:v>
                </c:pt>
                <c:pt idx="17">
                  <c:v>71</c:v>
                </c:pt>
                <c:pt idx="18">
                  <c:v>80</c:v>
                </c:pt>
                <c:pt idx="19">
                  <c:v>89</c:v>
                </c:pt>
                <c:pt idx="20">
                  <c:v>89</c:v>
                </c:pt>
                <c:pt idx="21">
                  <c:v>89</c:v>
                </c:pt>
                <c:pt idx="22">
                  <c:v>94.5</c:v>
                </c:pt>
                <c:pt idx="23">
                  <c:v>100</c:v>
                </c:pt>
                <c:pt idx="24">
                  <c:v>100</c:v>
                </c:pt>
              </c:numCache>
            </c:numRef>
          </c:cat>
          <c:val>
            <c:numRef>
              <c:f>Sheet1!$B$2:$B$26</c:f>
              <c:numCache>
                <c:formatCode>0</c:formatCode>
                <c:ptCount val="25"/>
                <c:pt idx="0">
                  <c:v>0</c:v>
                </c:pt>
                <c:pt idx="1">
                  <c:v>18.96</c:v>
                </c:pt>
                <c:pt idx="2">
                  <c:v>18.96</c:v>
                </c:pt>
                <c:pt idx="3">
                  <c:v>18.96</c:v>
                </c:pt>
                <c:pt idx="4">
                  <c:v>0</c:v>
                </c:pt>
                <c:pt idx="5">
                  <c:v>29.01</c:v>
                </c:pt>
                <c:pt idx="6">
                  <c:v>29.01</c:v>
                </c:pt>
                <c:pt idx="7">
                  <c:v>29.01</c:v>
                </c:pt>
                <c:pt idx="8">
                  <c:v>0</c:v>
                </c:pt>
                <c:pt idx="9">
                  <c:v>32.119999999999997</c:v>
                </c:pt>
                <c:pt idx="10">
                  <c:v>32.119999999999997</c:v>
                </c:pt>
                <c:pt idx="11">
                  <c:v>32.119999999999997</c:v>
                </c:pt>
                <c:pt idx="12">
                  <c:v>0</c:v>
                </c:pt>
                <c:pt idx="13">
                  <c:v>51.2</c:v>
                </c:pt>
                <c:pt idx="14">
                  <c:v>51.2</c:v>
                </c:pt>
                <c:pt idx="15">
                  <c:v>51.2</c:v>
                </c:pt>
                <c:pt idx="16">
                  <c:v>0</c:v>
                </c:pt>
                <c:pt idx="17">
                  <c:v>48.68</c:v>
                </c:pt>
                <c:pt idx="18">
                  <c:v>48.68</c:v>
                </c:pt>
                <c:pt idx="19">
                  <c:v>48.68</c:v>
                </c:pt>
                <c:pt idx="20">
                  <c:v>0</c:v>
                </c:pt>
                <c:pt idx="21">
                  <c:v>34.5</c:v>
                </c:pt>
                <c:pt idx="22">
                  <c:v>34.5</c:v>
                </c:pt>
                <c:pt idx="23">
                  <c:v>34.5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DB80-6A4A-9848-F51A9A2AD9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DOMESTIC TRUCK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B80-6A4A-9848-F51A9A2AD90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B80-6A4A-9848-F51A9A2AD90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B80-6A4A-9848-F51A9A2AD90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B80-6A4A-9848-F51A9A2AD90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B80-6A4A-9848-F51A9A2AD908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B80-6A4A-9848-F51A9A2AD908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DB80-6A4A-9848-F51A9A2AD908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DB80-6A4A-9848-F51A9A2AD908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DB80-6A4A-9848-F51A9A2AD908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DB80-6A4A-9848-F51A9A2AD908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DB80-6A4A-9848-F51A9A2AD908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DB80-6A4A-9848-F51A9A2AD908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B80-6A4A-9848-F51A9A2AD908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DB80-6A4A-9848-F51A9A2AD908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DB80-6A4A-9848-F51A9A2AD908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DB80-6A4A-9848-F51A9A2AD908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DB80-6A4A-9848-F51A9A2AD908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C-DB80-6A4A-9848-F51A9A2AD908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DB80-6A4A-9848-F51A9A2AD908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DB80-6A4A-9848-F51A9A2AD9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22.5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41</c:v>
                </c:pt>
                <c:pt idx="11">
                  <c:v>49</c:v>
                </c:pt>
                <c:pt idx="12">
                  <c:v>49</c:v>
                </c:pt>
                <c:pt idx="13">
                  <c:v>49</c:v>
                </c:pt>
                <c:pt idx="14">
                  <c:v>60</c:v>
                </c:pt>
                <c:pt idx="15">
                  <c:v>71</c:v>
                </c:pt>
                <c:pt idx="16">
                  <c:v>71</c:v>
                </c:pt>
                <c:pt idx="17">
                  <c:v>71</c:v>
                </c:pt>
                <c:pt idx="18">
                  <c:v>80</c:v>
                </c:pt>
                <c:pt idx="19">
                  <c:v>89</c:v>
                </c:pt>
                <c:pt idx="20">
                  <c:v>89</c:v>
                </c:pt>
                <c:pt idx="21">
                  <c:v>89</c:v>
                </c:pt>
                <c:pt idx="22">
                  <c:v>94.5</c:v>
                </c:pt>
                <c:pt idx="23">
                  <c:v>100</c:v>
                </c:pt>
                <c:pt idx="24">
                  <c:v>100</c:v>
                </c:pt>
              </c:numCache>
            </c:numRef>
          </c:cat>
          <c:val>
            <c:numRef>
              <c:f>Sheet1!$C$2:$C$26</c:f>
              <c:numCache>
                <c:formatCode>0</c:formatCode>
                <c:ptCount val="25"/>
                <c:pt idx="0">
                  <c:v>0</c:v>
                </c:pt>
                <c:pt idx="1">
                  <c:v>76.86</c:v>
                </c:pt>
                <c:pt idx="2">
                  <c:v>76.86</c:v>
                </c:pt>
                <c:pt idx="3">
                  <c:v>76.86</c:v>
                </c:pt>
                <c:pt idx="4">
                  <c:v>0</c:v>
                </c:pt>
                <c:pt idx="5">
                  <c:v>70.989999999999995</c:v>
                </c:pt>
                <c:pt idx="6">
                  <c:v>70.989999999999995</c:v>
                </c:pt>
                <c:pt idx="7">
                  <c:v>70.989999999999995</c:v>
                </c:pt>
                <c:pt idx="8">
                  <c:v>0</c:v>
                </c:pt>
                <c:pt idx="9">
                  <c:v>67.789999999999992</c:v>
                </c:pt>
                <c:pt idx="10">
                  <c:v>67.789999999999992</c:v>
                </c:pt>
                <c:pt idx="11">
                  <c:v>67.789999999999992</c:v>
                </c:pt>
                <c:pt idx="12">
                  <c:v>0</c:v>
                </c:pt>
                <c:pt idx="13">
                  <c:v>45.89</c:v>
                </c:pt>
                <c:pt idx="14">
                  <c:v>45.89</c:v>
                </c:pt>
                <c:pt idx="15">
                  <c:v>45.89</c:v>
                </c:pt>
                <c:pt idx="16">
                  <c:v>0</c:v>
                </c:pt>
                <c:pt idx="17">
                  <c:v>44.78</c:v>
                </c:pt>
                <c:pt idx="18">
                  <c:v>44.78</c:v>
                </c:pt>
                <c:pt idx="19">
                  <c:v>44.78</c:v>
                </c:pt>
                <c:pt idx="20">
                  <c:v>0</c:v>
                </c:pt>
                <c:pt idx="21">
                  <c:v>37.96</c:v>
                </c:pt>
                <c:pt idx="22">
                  <c:v>37.96</c:v>
                </c:pt>
                <c:pt idx="23">
                  <c:v>37.96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DB80-6A4A-9848-F51A9A2AD9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IMPORT CAR</c:v>
                </c:pt>
              </c:strCache>
            </c:strRef>
          </c:tx>
          <c:spPr>
            <a:solidFill>
              <a:schemeClr val="accent3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DB80-6A4A-9848-F51A9A2AD90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DB80-6A4A-9848-F51A9A2AD90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D-DB80-6A4A-9848-F51A9A2AD90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DB80-6A4A-9848-F51A9A2AD90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DB80-6A4A-9848-F51A9A2AD90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DB80-6A4A-9848-F51A9A2AD908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F-DB80-6A4A-9848-F51A9A2AD908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DB80-6A4A-9848-F51A9A2AD908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DB80-6A4A-9848-F51A9A2AD908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DB80-6A4A-9848-F51A9A2AD908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1-DB80-6A4A-9848-F51A9A2AD908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DB80-6A4A-9848-F51A9A2AD908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DB80-6A4A-9848-F51A9A2AD908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DB80-6A4A-9848-F51A9A2AD908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DB80-6A4A-9848-F51A9A2AD908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DB80-6A4A-9848-F51A9A2AD908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DB80-6A4A-9848-F51A9A2AD908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DB80-6A4A-9848-F51A9A2AD908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DB80-6A4A-9848-F51A9A2AD908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DB80-6A4A-9848-F51A9A2AD908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DB80-6A4A-9848-F51A9A2AD908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DB80-6A4A-9848-F51A9A2AD9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22.5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41</c:v>
                </c:pt>
                <c:pt idx="11">
                  <c:v>49</c:v>
                </c:pt>
                <c:pt idx="12">
                  <c:v>49</c:v>
                </c:pt>
                <c:pt idx="13">
                  <c:v>49</c:v>
                </c:pt>
                <c:pt idx="14">
                  <c:v>60</c:v>
                </c:pt>
                <c:pt idx="15">
                  <c:v>71</c:v>
                </c:pt>
                <c:pt idx="16">
                  <c:v>71</c:v>
                </c:pt>
                <c:pt idx="17">
                  <c:v>71</c:v>
                </c:pt>
                <c:pt idx="18">
                  <c:v>80</c:v>
                </c:pt>
                <c:pt idx="19">
                  <c:v>89</c:v>
                </c:pt>
                <c:pt idx="20">
                  <c:v>89</c:v>
                </c:pt>
                <c:pt idx="21">
                  <c:v>89</c:v>
                </c:pt>
                <c:pt idx="22">
                  <c:v>94.5</c:v>
                </c:pt>
                <c:pt idx="23">
                  <c:v>100</c:v>
                </c:pt>
                <c:pt idx="24">
                  <c:v>100</c:v>
                </c:pt>
              </c:numCache>
            </c:numRef>
          </c:cat>
          <c:val>
            <c:numRef>
              <c:f>Sheet1!$D$2:$D$26</c:f>
              <c:numCache>
                <c:formatCode>0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2.91</c:v>
                </c:pt>
                <c:pt idx="14">
                  <c:v>2.91</c:v>
                </c:pt>
                <c:pt idx="15">
                  <c:v>2.91</c:v>
                </c:pt>
                <c:pt idx="16">
                  <c:v>0</c:v>
                </c:pt>
                <c:pt idx="17">
                  <c:v>5.19</c:v>
                </c:pt>
                <c:pt idx="18">
                  <c:v>5.19</c:v>
                </c:pt>
                <c:pt idx="19">
                  <c:v>5.19</c:v>
                </c:pt>
                <c:pt idx="20">
                  <c:v>0</c:v>
                </c:pt>
                <c:pt idx="21">
                  <c:v>12.9</c:v>
                </c:pt>
                <c:pt idx="22">
                  <c:v>12.9</c:v>
                </c:pt>
                <c:pt idx="23">
                  <c:v>12.9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DB80-6A4A-9848-F51A9A2AD90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IMPORT TRUCK</c:v>
                </c:pt>
              </c:strCache>
            </c:strRef>
          </c:tx>
          <c:spPr>
            <a:solidFill>
              <a:schemeClr val="accent4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DB80-6A4A-9848-F51A9A2AD90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DB80-6A4A-9848-F51A9A2AD90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E-DB80-6A4A-9848-F51A9A2AD90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DB80-6A4A-9848-F51A9A2AD90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0-DB80-6A4A-9848-F51A9A2AD908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E-DB80-6A4A-9848-F51A9A2AD908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DB80-6A4A-9848-F51A9A2AD908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2-DB80-6A4A-9848-F51A9A2AD908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DB80-6A4A-9848-F51A9A2AD908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0-DB80-6A4A-9848-F51A9A2AD908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4-DB80-6A4A-9848-F51A9A2AD908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DB80-6A4A-9848-F51A9A2AD908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6-DB80-6A4A-9848-F51A9A2AD908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2-DB80-6A4A-9848-F51A9A2AD908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DB80-6A4A-9848-F51A9A2AD908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8-DB80-6A4A-9848-F51A9A2AD908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DB80-6A4A-9848-F51A9A2AD908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A-DB80-6A4A-9848-F51A9A2AD908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DB80-6A4A-9848-F51A9A2AD908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C-DB80-6A4A-9848-F51A9A2AD908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DB80-6A4A-9848-F51A9A2AD908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E-DB80-6A4A-9848-F51A9A2AD9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22.5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41</c:v>
                </c:pt>
                <c:pt idx="11">
                  <c:v>49</c:v>
                </c:pt>
                <c:pt idx="12">
                  <c:v>49</c:v>
                </c:pt>
                <c:pt idx="13">
                  <c:v>49</c:v>
                </c:pt>
                <c:pt idx="14">
                  <c:v>60</c:v>
                </c:pt>
                <c:pt idx="15">
                  <c:v>71</c:v>
                </c:pt>
                <c:pt idx="16">
                  <c:v>71</c:v>
                </c:pt>
                <c:pt idx="17">
                  <c:v>71</c:v>
                </c:pt>
                <c:pt idx="18">
                  <c:v>80</c:v>
                </c:pt>
                <c:pt idx="19">
                  <c:v>89</c:v>
                </c:pt>
                <c:pt idx="20">
                  <c:v>89</c:v>
                </c:pt>
                <c:pt idx="21">
                  <c:v>89</c:v>
                </c:pt>
                <c:pt idx="22">
                  <c:v>94.5</c:v>
                </c:pt>
                <c:pt idx="23">
                  <c:v>100</c:v>
                </c:pt>
                <c:pt idx="24">
                  <c:v>100</c:v>
                </c:pt>
              </c:numCache>
            </c:numRef>
          </c:cat>
          <c:val>
            <c:numRef>
              <c:f>Sheet1!$E$2:$E$26</c:f>
              <c:numCache>
                <c:formatCode>0</c:formatCode>
                <c:ptCount val="25"/>
                <c:pt idx="0">
                  <c:v>0</c:v>
                </c:pt>
                <c:pt idx="1">
                  <c:v>4.18</c:v>
                </c:pt>
                <c:pt idx="2">
                  <c:v>4.18</c:v>
                </c:pt>
                <c:pt idx="3">
                  <c:v>4.18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1.35</c:v>
                </c:pt>
                <c:pt idx="18">
                  <c:v>1.35</c:v>
                </c:pt>
                <c:pt idx="19">
                  <c:v>1.35</c:v>
                </c:pt>
                <c:pt idx="20">
                  <c:v>0</c:v>
                </c:pt>
                <c:pt idx="21">
                  <c:v>14.64</c:v>
                </c:pt>
                <c:pt idx="22">
                  <c:v>14.64</c:v>
                </c:pt>
                <c:pt idx="23">
                  <c:v>14.64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DB80-6A4A-9848-F51A9A2AD90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91692080"/>
        <c:axId val="1791694048"/>
      </c:areaChart>
      <c:dateAx>
        <c:axId val="179169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4048"/>
        <c:crosses val="autoZero"/>
        <c:auto val="0"/>
        <c:lblOffset val="100"/>
        <c:baseTimeUnit val="days"/>
        <c:majorUnit val="10"/>
        <c:majorTimeUnit val="days"/>
        <c:minorUnit val="10"/>
        <c:minorTimeUnit val="days"/>
      </c:dateAx>
      <c:valAx>
        <c:axId val="1791694048"/>
        <c:scaling>
          <c:orientation val="minMax"/>
          <c:max val="100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2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3745781777161894E-6"/>
          <c:y val="0.93838847269858405"/>
          <c:w val="0.99939801274840645"/>
          <c:h val="5.34445584461838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2"/>
              </a:solidFill>
              <a:latin typeface="Poppins" pitchFamily="2" charset="77"/>
              <a:ea typeface="+mn-ea"/>
              <a:cs typeface="Poppins" pitchFamily="2" charset="77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1" i="0">
          <a:solidFill>
            <a:schemeClr val="tx2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  <a:sp3d contourW="9525">
          <a:contourClr>
            <a:schemeClr val="tx1">
              <a:lumMod val="15000"/>
              <a:lumOff val="8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337134420697413E-2"/>
          <c:y val="0.13075143913561338"/>
          <c:w val="0.84666132358455193"/>
          <c:h val="0.80525897143542369"/>
        </c:manualLayout>
      </c:layout>
      <c:area3D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ACER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A71-804D-B98B-0F8090A0989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A71-804D-B98B-0F8090A0989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A71-804D-B98B-0F8090A0989A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A71-804D-B98B-0F8090A0989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A71-804D-B98B-0F8090A0989A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A71-804D-B98B-0F8090A0989A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A71-804D-B98B-0F8090A0989A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A71-804D-B98B-0F8090A0989A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A71-804D-B98B-0F8090A0989A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A71-804D-B98B-0F8090A0989A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A71-804D-B98B-0F8090A0989A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A71-804D-B98B-0F8090A0989A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A71-804D-B98B-0F8090A098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20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55</c:v>
                </c:pt>
                <c:pt idx="7">
                  <c:v>70</c:v>
                </c:pt>
                <c:pt idx="8">
                  <c:v>70</c:v>
                </c:pt>
                <c:pt idx="9">
                  <c:v>70</c:v>
                </c:pt>
                <c:pt idx="10">
                  <c:v>80</c:v>
                </c:pt>
                <c:pt idx="11">
                  <c:v>90</c:v>
                </c:pt>
                <c:pt idx="12">
                  <c:v>90</c:v>
                </c:pt>
                <c:pt idx="13">
                  <c:v>90</c:v>
                </c:pt>
                <c:pt idx="14">
                  <c:v>95</c:v>
                </c:pt>
                <c:pt idx="15">
                  <c:v>100</c:v>
                </c:pt>
                <c:pt idx="16">
                  <c:v>100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0</c:v>
                </c:pt>
                <c:pt idx="5">
                  <c:v>40</c:v>
                </c:pt>
                <c:pt idx="6">
                  <c:v>40</c:v>
                </c:pt>
                <c:pt idx="7">
                  <c:v>40</c:v>
                </c:pt>
                <c:pt idx="8">
                  <c:v>0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  <c:pt idx="12">
                  <c:v>0</c:v>
                </c:pt>
                <c:pt idx="13">
                  <c:v>25</c:v>
                </c:pt>
                <c:pt idx="14">
                  <c:v>25</c:v>
                </c:pt>
                <c:pt idx="15">
                  <c:v>25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BA71-804D-B98B-0F8090A098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DELL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BA71-804D-B98B-0F8090A0989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A71-804D-B98B-0F8090A0989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A71-804D-B98B-0F8090A0989A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A71-804D-B98B-0F8090A0989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A71-804D-B98B-0F8090A0989A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A71-804D-B98B-0F8090A0989A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A71-804D-B98B-0F8090A0989A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A71-804D-B98B-0F8090A0989A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A71-804D-B98B-0F8090A0989A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A71-804D-B98B-0F8090A0989A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A71-804D-B98B-0F8090A0989A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A71-804D-B98B-0F8090A0989A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BA71-804D-B98B-0F8090A098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20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55</c:v>
                </c:pt>
                <c:pt idx="7">
                  <c:v>70</c:v>
                </c:pt>
                <c:pt idx="8">
                  <c:v>70</c:v>
                </c:pt>
                <c:pt idx="9">
                  <c:v>70</c:v>
                </c:pt>
                <c:pt idx="10">
                  <c:v>80</c:v>
                </c:pt>
                <c:pt idx="11">
                  <c:v>90</c:v>
                </c:pt>
                <c:pt idx="12">
                  <c:v>90</c:v>
                </c:pt>
                <c:pt idx="13">
                  <c:v>90</c:v>
                </c:pt>
                <c:pt idx="14">
                  <c:v>95</c:v>
                </c:pt>
                <c:pt idx="15">
                  <c:v>100</c:v>
                </c:pt>
                <c:pt idx="16">
                  <c:v>100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0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0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  <c:pt idx="12">
                  <c:v>0</c:v>
                </c:pt>
                <c:pt idx="13">
                  <c:v>25</c:v>
                </c:pt>
                <c:pt idx="14">
                  <c:v>25</c:v>
                </c:pt>
                <c:pt idx="15">
                  <c:v>25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BA71-804D-B98B-0F8090A0989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HP</c:v>
                </c:pt>
              </c:strCache>
            </c:strRef>
          </c:tx>
          <c:spPr>
            <a:solidFill>
              <a:schemeClr val="accent3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BA71-804D-B98B-0F8090A0989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BA71-804D-B98B-0F8090A0989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BA71-804D-B98B-0F8090A0989A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BA71-804D-B98B-0F8090A0989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A71-804D-B98B-0F8090A0989A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BA71-804D-B98B-0F8090A0989A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BA71-804D-B98B-0F8090A0989A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BA71-804D-B98B-0F8090A0989A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BA71-804D-B98B-0F8090A0989A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BA71-804D-B98B-0F8090A0989A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BA71-804D-B98B-0F8090A0989A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BA71-804D-B98B-0F8090A0989A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BA71-804D-B98B-0F8090A098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20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55</c:v>
                </c:pt>
                <c:pt idx="7">
                  <c:v>70</c:v>
                </c:pt>
                <c:pt idx="8">
                  <c:v>70</c:v>
                </c:pt>
                <c:pt idx="9">
                  <c:v>70</c:v>
                </c:pt>
                <c:pt idx="10">
                  <c:v>80</c:v>
                </c:pt>
                <c:pt idx="11">
                  <c:v>90</c:v>
                </c:pt>
                <c:pt idx="12">
                  <c:v>90</c:v>
                </c:pt>
                <c:pt idx="13">
                  <c:v>90</c:v>
                </c:pt>
                <c:pt idx="14">
                  <c:v>95</c:v>
                </c:pt>
                <c:pt idx="15">
                  <c:v>100</c:v>
                </c:pt>
                <c:pt idx="16">
                  <c:v>100</c:v>
                </c:pt>
              </c:numCache>
            </c:num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0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  <c:pt idx="12">
                  <c:v>0</c:v>
                </c:pt>
                <c:pt idx="13">
                  <c:v>25</c:v>
                </c:pt>
                <c:pt idx="14">
                  <c:v>25</c:v>
                </c:pt>
                <c:pt idx="15">
                  <c:v>25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BA71-804D-B98B-0F8090A0989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LENOVO</c:v>
                </c:pt>
              </c:strCache>
            </c:strRef>
          </c:tx>
          <c:spPr>
            <a:solidFill>
              <a:schemeClr val="accent4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BA71-804D-B98B-0F8090A0989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BA71-804D-B98B-0F8090A0989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BA71-804D-B98B-0F8090A0989A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BA71-804D-B98B-0F8090A0989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BA71-804D-B98B-0F8090A0989A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BA71-804D-B98B-0F8090A0989A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BA71-804D-B98B-0F8090A0989A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BA71-804D-B98B-0F8090A0989A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BA71-804D-B98B-0F8090A0989A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BA71-804D-B98B-0F8090A0989A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BA71-804D-B98B-0F8090A0989A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BA71-804D-B98B-0F8090A0989A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BA71-804D-B98B-0F8090A098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20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55</c:v>
                </c:pt>
                <c:pt idx="7">
                  <c:v>70</c:v>
                </c:pt>
                <c:pt idx="8">
                  <c:v>70</c:v>
                </c:pt>
                <c:pt idx="9">
                  <c:v>70</c:v>
                </c:pt>
                <c:pt idx="10">
                  <c:v>80</c:v>
                </c:pt>
                <c:pt idx="11">
                  <c:v>90</c:v>
                </c:pt>
                <c:pt idx="12">
                  <c:v>90</c:v>
                </c:pt>
                <c:pt idx="13">
                  <c:v>90</c:v>
                </c:pt>
                <c:pt idx="14">
                  <c:v>95</c:v>
                </c:pt>
                <c:pt idx="15">
                  <c:v>100</c:v>
                </c:pt>
                <c:pt idx="16">
                  <c:v>100</c:v>
                </c:pt>
              </c:numCache>
            </c:num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0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0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  <c:pt idx="12">
                  <c:v>0</c:v>
                </c:pt>
                <c:pt idx="13">
                  <c:v>25</c:v>
                </c:pt>
                <c:pt idx="14">
                  <c:v>25</c:v>
                </c:pt>
                <c:pt idx="15">
                  <c:v>25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BA71-804D-B98B-0F8090A0989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91692080"/>
        <c:axId val="1791694048"/>
        <c:axId val="0"/>
      </c:area3DChart>
      <c:dateAx>
        <c:axId val="179169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4048"/>
        <c:crosses val="autoZero"/>
        <c:auto val="0"/>
        <c:lblOffset val="100"/>
        <c:baseTimeUnit val="days"/>
        <c:majorUnit val="20"/>
        <c:majorTimeUnit val="days"/>
        <c:minorUnit val="20"/>
        <c:minorTimeUnit val="days"/>
      </c:dateAx>
      <c:valAx>
        <c:axId val="179169404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2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043742969628801"/>
          <c:y val="0.36292562688720481"/>
          <c:w val="0.12599114173228346"/>
          <c:h val="0.274148639047521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tx2"/>
              </a:solidFill>
              <a:latin typeface="Poppins" pitchFamily="2" charset="77"/>
              <a:ea typeface="+mn-ea"/>
              <a:cs typeface="Poppins" pitchFamily="2" charset="77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1" i="0">
          <a:solidFill>
            <a:schemeClr val="tx2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  <a:sp3d contourW="9525">
          <a:contourClr>
            <a:schemeClr val="tx1">
              <a:lumMod val="15000"/>
              <a:lumOff val="8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985123734533183"/>
          <c:y val="7.9611546125381558E-2"/>
          <c:w val="0.86117257217847765"/>
          <c:h val="0.86158151197443122"/>
        </c:manualLayout>
      </c:layout>
      <c:area3D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U.S.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597-0C49-A98F-8783D6BE68D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597-0C49-A98F-8783D6BE68D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597-0C49-A98F-8783D6BE68D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597-0C49-A98F-8783D6BE68D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597-0C49-A98F-8783D6BE68D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597-0C49-A98F-8783D6BE68D3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597-0C49-A98F-8783D6BE68D3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597-0C49-A98F-8783D6BE68D3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597-0C49-A98F-8783D6BE68D3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597-0C49-A98F-8783D6BE68D3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597-0C49-A98F-8783D6BE68D3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597-0C49-A98F-8783D6BE68D3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597-0C49-A98F-8783D6BE68D3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597-0C49-A98F-8783D6BE68D3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597-0C49-A98F-8783D6BE68D3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597-0C49-A98F-8783D6BE68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22.5</c:v>
                </c:pt>
                <c:pt idx="3">
                  <c:v>45</c:v>
                </c:pt>
                <c:pt idx="4">
                  <c:v>45</c:v>
                </c:pt>
                <c:pt idx="5">
                  <c:v>45</c:v>
                </c:pt>
                <c:pt idx="6">
                  <c:v>56.5</c:v>
                </c:pt>
                <c:pt idx="7">
                  <c:v>68</c:v>
                </c:pt>
                <c:pt idx="8">
                  <c:v>68</c:v>
                </c:pt>
                <c:pt idx="9">
                  <c:v>68</c:v>
                </c:pt>
                <c:pt idx="10">
                  <c:v>77</c:v>
                </c:pt>
                <c:pt idx="11">
                  <c:v>86</c:v>
                </c:pt>
                <c:pt idx="12">
                  <c:v>86</c:v>
                </c:pt>
                <c:pt idx="13">
                  <c:v>86</c:v>
                </c:pt>
                <c:pt idx="14">
                  <c:v>90.5</c:v>
                </c:pt>
                <c:pt idx="15">
                  <c:v>95</c:v>
                </c:pt>
                <c:pt idx="16">
                  <c:v>95</c:v>
                </c:pt>
                <c:pt idx="17">
                  <c:v>95</c:v>
                </c:pt>
                <c:pt idx="18">
                  <c:v>97.5</c:v>
                </c:pt>
                <c:pt idx="19">
                  <c:v>100</c:v>
                </c:pt>
                <c:pt idx="20">
                  <c:v>100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0</c:v>
                </c:pt>
                <c:pt idx="1">
                  <c:v>57.999999999999993</c:v>
                </c:pt>
                <c:pt idx="2">
                  <c:v>57.999999999999993</c:v>
                </c:pt>
                <c:pt idx="3">
                  <c:v>57.999999999999993</c:v>
                </c:pt>
                <c:pt idx="4">
                  <c:v>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0</c:v>
                </c:pt>
                <c:pt idx="9">
                  <c:v>25</c:v>
                </c:pt>
                <c:pt idx="10">
                  <c:v>25</c:v>
                </c:pt>
                <c:pt idx="11">
                  <c:v>25</c:v>
                </c:pt>
                <c:pt idx="12">
                  <c:v>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0</c:v>
                </c:pt>
                <c:pt idx="17">
                  <c:v>52</c:v>
                </c:pt>
                <c:pt idx="18">
                  <c:v>52</c:v>
                </c:pt>
                <c:pt idx="19">
                  <c:v>52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597-0C49-A98F-8783D6BE68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INTERNATIONAL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597-0C49-A98F-8783D6BE68D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597-0C49-A98F-8783D6BE68D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597-0C49-A98F-8783D6BE68D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597-0C49-A98F-8783D6BE68D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597-0C49-A98F-8783D6BE68D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597-0C49-A98F-8783D6BE68D3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597-0C49-A98F-8783D6BE68D3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597-0C49-A98F-8783D6BE68D3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597-0C49-A98F-8783D6BE68D3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8597-0C49-A98F-8783D6BE68D3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8597-0C49-A98F-8783D6BE68D3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8597-0C49-A98F-8783D6BE68D3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8597-0C49-A98F-8783D6BE68D3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8597-0C49-A98F-8783D6BE68D3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8597-0C49-A98F-8783D6BE68D3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597-0C49-A98F-8783D6BE68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22.5</c:v>
                </c:pt>
                <c:pt idx="3">
                  <c:v>45</c:v>
                </c:pt>
                <c:pt idx="4">
                  <c:v>45</c:v>
                </c:pt>
                <c:pt idx="5">
                  <c:v>45</c:v>
                </c:pt>
                <c:pt idx="6">
                  <c:v>56.5</c:v>
                </c:pt>
                <c:pt idx="7">
                  <c:v>68</c:v>
                </c:pt>
                <c:pt idx="8">
                  <c:v>68</c:v>
                </c:pt>
                <c:pt idx="9">
                  <c:v>68</c:v>
                </c:pt>
                <c:pt idx="10">
                  <c:v>77</c:v>
                </c:pt>
                <c:pt idx="11">
                  <c:v>86</c:v>
                </c:pt>
                <c:pt idx="12">
                  <c:v>86</c:v>
                </c:pt>
                <c:pt idx="13">
                  <c:v>86</c:v>
                </c:pt>
                <c:pt idx="14">
                  <c:v>90.5</c:v>
                </c:pt>
                <c:pt idx="15">
                  <c:v>95</c:v>
                </c:pt>
                <c:pt idx="16">
                  <c:v>95</c:v>
                </c:pt>
                <c:pt idx="17">
                  <c:v>95</c:v>
                </c:pt>
                <c:pt idx="18">
                  <c:v>97.5</c:v>
                </c:pt>
                <c:pt idx="19">
                  <c:v>100</c:v>
                </c:pt>
                <c:pt idx="20">
                  <c:v>100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42</c:v>
                </c:pt>
                <c:pt idx="2">
                  <c:v>42</c:v>
                </c:pt>
                <c:pt idx="3">
                  <c:v>42</c:v>
                </c:pt>
                <c:pt idx="4">
                  <c:v>0</c:v>
                </c:pt>
                <c:pt idx="5">
                  <c:v>40</c:v>
                </c:pt>
                <c:pt idx="6">
                  <c:v>40</c:v>
                </c:pt>
                <c:pt idx="7">
                  <c:v>40</c:v>
                </c:pt>
                <c:pt idx="8">
                  <c:v>0</c:v>
                </c:pt>
                <c:pt idx="9">
                  <c:v>65</c:v>
                </c:pt>
                <c:pt idx="10">
                  <c:v>65</c:v>
                </c:pt>
                <c:pt idx="11">
                  <c:v>65</c:v>
                </c:pt>
                <c:pt idx="12">
                  <c:v>0</c:v>
                </c:pt>
                <c:pt idx="13">
                  <c:v>38</c:v>
                </c:pt>
                <c:pt idx="14">
                  <c:v>38</c:v>
                </c:pt>
                <c:pt idx="15">
                  <c:v>38</c:v>
                </c:pt>
                <c:pt idx="16">
                  <c:v>0</c:v>
                </c:pt>
                <c:pt idx="17">
                  <c:v>28.000000000000004</c:v>
                </c:pt>
                <c:pt idx="18">
                  <c:v>28.000000000000004</c:v>
                </c:pt>
                <c:pt idx="19">
                  <c:v>28.000000000000004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8597-0C49-A98F-8783D6BE68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LICENSED</c:v>
                </c:pt>
              </c:strCache>
            </c:strRef>
          </c:tx>
          <c:spPr>
            <a:solidFill>
              <a:schemeClr val="accent3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8597-0C49-A98F-8783D6BE68D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8597-0C49-A98F-8783D6BE68D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8597-0C49-A98F-8783D6BE68D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8597-0C49-A98F-8783D6BE68D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8597-0C49-A98F-8783D6BE68D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8597-0C49-A98F-8783D6BE68D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8597-0C49-A98F-8783D6BE68D3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8597-0C49-A98F-8783D6BE68D3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8597-0C49-A98F-8783D6BE68D3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8597-0C49-A98F-8783D6BE68D3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8597-0C49-A98F-8783D6BE68D3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8597-0C49-A98F-8783D6BE68D3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8597-0C49-A98F-8783D6BE68D3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8597-0C49-A98F-8783D6BE68D3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8597-0C49-A98F-8783D6BE68D3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8597-0C49-A98F-8783D6BE68D3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8597-0C49-A98F-8783D6BE68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22.5</c:v>
                </c:pt>
                <c:pt idx="3">
                  <c:v>45</c:v>
                </c:pt>
                <c:pt idx="4">
                  <c:v>45</c:v>
                </c:pt>
                <c:pt idx="5">
                  <c:v>45</c:v>
                </c:pt>
                <c:pt idx="6">
                  <c:v>56.5</c:v>
                </c:pt>
                <c:pt idx="7">
                  <c:v>68</c:v>
                </c:pt>
                <c:pt idx="8">
                  <c:v>68</c:v>
                </c:pt>
                <c:pt idx="9">
                  <c:v>68</c:v>
                </c:pt>
                <c:pt idx="10">
                  <c:v>77</c:v>
                </c:pt>
                <c:pt idx="11">
                  <c:v>86</c:v>
                </c:pt>
                <c:pt idx="12">
                  <c:v>86</c:v>
                </c:pt>
                <c:pt idx="13">
                  <c:v>86</c:v>
                </c:pt>
                <c:pt idx="14">
                  <c:v>90.5</c:v>
                </c:pt>
                <c:pt idx="15">
                  <c:v>95</c:v>
                </c:pt>
                <c:pt idx="16">
                  <c:v>95</c:v>
                </c:pt>
                <c:pt idx="17">
                  <c:v>95</c:v>
                </c:pt>
                <c:pt idx="18">
                  <c:v>97.5</c:v>
                </c:pt>
                <c:pt idx="19">
                  <c:v>100</c:v>
                </c:pt>
                <c:pt idx="20">
                  <c:v>100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0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0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8597-0C49-A98F-8783D6BE68D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91692080"/>
        <c:axId val="1791694048"/>
        <c:axId val="0"/>
      </c:area3DChart>
      <c:dateAx>
        <c:axId val="179169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4048"/>
        <c:crosses val="autoZero"/>
        <c:auto val="0"/>
        <c:lblOffset val="100"/>
        <c:baseTimeUnit val="days"/>
        <c:majorUnit val="10"/>
        <c:majorTimeUnit val="days"/>
        <c:minorUnit val="10"/>
        <c:minorTimeUnit val="days"/>
      </c:dateAx>
      <c:valAx>
        <c:axId val="179169404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2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2"/>
              </a:solidFill>
              <a:latin typeface="Poppins" pitchFamily="2" charset="77"/>
              <a:ea typeface="+mn-ea"/>
              <a:cs typeface="Poppins" pitchFamily="2" charset="77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1" i="0">
          <a:solidFill>
            <a:schemeClr val="tx2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  <a:sp3d contourW="9525">
          <a:contourClr>
            <a:schemeClr val="tx1">
              <a:lumMod val="15000"/>
              <a:lumOff val="8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2351237345331831E-2"/>
          <c:y val="0.10325814536340854"/>
          <c:w val="0.94867257217847767"/>
          <c:h val="0.77599352712489889"/>
        </c:manualLayout>
      </c:layout>
      <c:area3D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STATISTICS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B83-E640-8276-585C23E8C0B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B83-E640-8276-585C23E8C0BE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B83-E640-8276-585C23E8C0BE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B83-E640-8276-585C23E8C0BE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B83-E640-8276-585C23E8C0BE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B83-E640-8276-585C23E8C0BE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B83-E640-8276-585C23E8C0BE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B83-E640-8276-585C23E8C0BE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B83-E640-8276-585C23E8C0BE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B83-E640-8276-585C23E8C0BE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B83-E640-8276-585C23E8C0BE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B83-E640-8276-585C23E8C0BE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B83-E640-8276-585C23E8C0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12.5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37.5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62.5</c:v>
                </c:pt>
                <c:pt idx="11">
                  <c:v>75</c:v>
                </c:pt>
                <c:pt idx="12">
                  <c:v>75</c:v>
                </c:pt>
                <c:pt idx="13">
                  <c:v>75</c:v>
                </c:pt>
                <c:pt idx="14">
                  <c:v>87.5</c:v>
                </c:pt>
                <c:pt idx="15">
                  <c:v>100</c:v>
                </c:pt>
                <c:pt idx="16">
                  <c:v>100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0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0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0</c:v>
                </c:pt>
                <c:pt idx="13">
                  <c:v>51</c:v>
                </c:pt>
                <c:pt idx="14">
                  <c:v>51</c:v>
                </c:pt>
                <c:pt idx="15">
                  <c:v>51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B83-E640-8276-585C23E8C0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PROGRAMMING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B83-E640-8276-585C23E8C0B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B83-E640-8276-585C23E8C0BE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B83-E640-8276-585C23E8C0BE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B83-E640-8276-585C23E8C0BE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B83-E640-8276-585C23E8C0BE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B83-E640-8276-585C23E8C0BE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B83-E640-8276-585C23E8C0BE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B83-E640-8276-585C23E8C0BE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B83-E640-8276-585C23E8C0BE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B83-E640-8276-585C23E8C0BE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B83-E640-8276-585C23E8C0BE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B83-E640-8276-585C23E8C0BE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EB83-E640-8276-585C23E8C0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12.5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37.5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62.5</c:v>
                </c:pt>
                <c:pt idx="11">
                  <c:v>75</c:v>
                </c:pt>
                <c:pt idx="12">
                  <c:v>75</c:v>
                </c:pt>
                <c:pt idx="13">
                  <c:v>75</c:v>
                </c:pt>
                <c:pt idx="14">
                  <c:v>87.5</c:v>
                </c:pt>
                <c:pt idx="15">
                  <c:v>100</c:v>
                </c:pt>
                <c:pt idx="16">
                  <c:v>100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0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0</c:v>
                </c:pt>
                <c:pt idx="9">
                  <c:v>27</c:v>
                </c:pt>
                <c:pt idx="10">
                  <c:v>27</c:v>
                </c:pt>
                <c:pt idx="11">
                  <c:v>27</c:v>
                </c:pt>
                <c:pt idx="12">
                  <c:v>0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EB83-E640-8276-585C23E8C0B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MATH/OR</c:v>
                </c:pt>
              </c:strCache>
            </c:strRef>
          </c:tx>
          <c:spPr>
            <a:solidFill>
              <a:schemeClr val="accent3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EB83-E640-8276-585C23E8C0B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EB83-E640-8276-585C23E8C0BE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EB83-E640-8276-585C23E8C0BE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EB83-E640-8276-585C23E8C0BE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B83-E640-8276-585C23E8C0BE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EB83-E640-8276-585C23E8C0BE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EB83-E640-8276-585C23E8C0BE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EB83-E640-8276-585C23E8C0BE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EB83-E640-8276-585C23E8C0BE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EB83-E640-8276-585C23E8C0BE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EB83-E640-8276-585C23E8C0BE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EB83-E640-8276-585C23E8C0BE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EB83-E640-8276-585C23E8C0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12.5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37.5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62.5</c:v>
                </c:pt>
                <c:pt idx="11">
                  <c:v>75</c:v>
                </c:pt>
                <c:pt idx="12">
                  <c:v>75</c:v>
                </c:pt>
                <c:pt idx="13">
                  <c:v>75</c:v>
                </c:pt>
                <c:pt idx="14">
                  <c:v>87.5</c:v>
                </c:pt>
                <c:pt idx="15">
                  <c:v>100</c:v>
                </c:pt>
                <c:pt idx="16">
                  <c:v>100</c:v>
                </c:pt>
              </c:numCache>
            </c:num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0</c:v>
                </c:pt>
                <c:pt idx="9">
                  <c:v>16</c:v>
                </c:pt>
                <c:pt idx="10">
                  <c:v>16</c:v>
                </c:pt>
                <c:pt idx="11">
                  <c:v>16</c:v>
                </c:pt>
                <c:pt idx="12">
                  <c:v>0</c:v>
                </c:pt>
                <c:pt idx="13">
                  <c:v>17</c:v>
                </c:pt>
                <c:pt idx="14">
                  <c:v>17</c:v>
                </c:pt>
                <c:pt idx="15">
                  <c:v>17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EB83-E640-8276-585C23E8C0B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ML/BIG DATA</c:v>
                </c:pt>
              </c:strCache>
            </c:strRef>
          </c:tx>
          <c:spPr>
            <a:solidFill>
              <a:schemeClr val="accent4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EB83-E640-8276-585C23E8C0B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EB83-E640-8276-585C23E8C0BE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EB83-E640-8276-585C23E8C0BE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EB83-E640-8276-585C23E8C0BE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EB83-E640-8276-585C23E8C0BE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EB83-E640-8276-585C23E8C0BE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EB83-E640-8276-585C23E8C0BE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EB83-E640-8276-585C23E8C0BE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EB83-E640-8276-585C23E8C0BE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EB83-E640-8276-585C23E8C0BE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EB83-E640-8276-585C23E8C0BE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EB83-E640-8276-585C23E8C0BE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EB83-E640-8276-585C23E8C0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12.5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37.5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62.5</c:v>
                </c:pt>
                <c:pt idx="11">
                  <c:v>75</c:v>
                </c:pt>
                <c:pt idx="12">
                  <c:v>75</c:v>
                </c:pt>
                <c:pt idx="13">
                  <c:v>75</c:v>
                </c:pt>
                <c:pt idx="14">
                  <c:v>87.5</c:v>
                </c:pt>
                <c:pt idx="15">
                  <c:v>100</c:v>
                </c:pt>
                <c:pt idx="16">
                  <c:v>100</c:v>
                </c:pt>
              </c:numCache>
            </c:num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0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0</c:v>
                </c:pt>
                <c:pt idx="5">
                  <c:v>23</c:v>
                </c:pt>
                <c:pt idx="6">
                  <c:v>23</c:v>
                </c:pt>
                <c:pt idx="7">
                  <c:v>23</c:v>
                </c:pt>
                <c:pt idx="8">
                  <c:v>0</c:v>
                </c:pt>
                <c:pt idx="9">
                  <c:v>25</c:v>
                </c:pt>
                <c:pt idx="10">
                  <c:v>25</c:v>
                </c:pt>
                <c:pt idx="11">
                  <c:v>25</c:v>
                </c:pt>
                <c:pt idx="12">
                  <c:v>0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EB83-E640-8276-585C23E8C0B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BUSINESS</c:v>
                </c:pt>
              </c:strCache>
            </c:strRef>
          </c:tx>
          <c:spPr>
            <a:solidFill>
              <a:schemeClr val="accent5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EB83-E640-8276-585C23E8C0B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EB83-E640-8276-585C23E8C0BE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EB83-E640-8276-585C23E8C0BE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EB83-E640-8276-585C23E8C0BE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EB83-E640-8276-585C23E8C0BE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EB83-E640-8276-585C23E8C0BE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E-EB83-E640-8276-585C23E8C0BE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EB83-E640-8276-585C23E8C0BE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0-EB83-E640-8276-585C23E8C0BE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EB83-E640-8276-585C23E8C0BE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2-EB83-E640-8276-585C23E8C0BE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EB83-E640-8276-585C23E8C0BE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4-EB83-E640-8276-585C23E8C0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12.5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37.5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62.5</c:v>
                </c:pt>
                <c:pt idx="11">
                  <c:v>75</c:v>
                </c:pt>
                <c:pt idx="12">
                  <c:v>75</c:v>
                </c:pt>
                <c:pt idx="13">
                  <c:v>75</c:v>
                </c:pt>
                <c:pt idx="14">
                  <c:v>87.5</c:v>
                </c:pt>
                <c:pt idx="15">
                  <c:v>100</c:v>
                </c:pt>
                <c:pt idx="16">
                  <c:v>100</c:v>
                </c:pt>
              </c:numCache>
            </c:numRef>
          </c:cat>
          <c:val>
            <c:numRef>
              <c:f>Sheet1!$F$2:$F$18</c:f>
              <c:numCache>
                <c:formatCode>General</c:formatCode>
                <c:ptCount val="17"/>
                <c:pt idx="0">
                  <c:v>0</c:v>
                </c:pt>
                <c:pt idx="1">
                  <c:v>45</c:v>
                </c:pt>
                <c:pt idx="2">
                  <c:v>45</c:v>
                </c:pt>
                <c:pt idx="3">
                  <c:v>45</c:v>
                </c:pt>
                <c:pt idx="4">
                  <c:v>0</c:v>
                </c:pt>
                <c:pt idx="5">
                  <c:v>17</c:v>
                </c:pt>
                <c:pt idx="6">
                  <c:v>17</c:v>
                </c:pt>
                <c:pt idx="7">
                  <c:v>17</c:v>
                </c:pt>
                <c:pt idx="8">
                  <c:v>0</c:v>
                </c:pt>
                <c:pt idx="9">
                  <c:v>17</c:v>
                </c:pt>
                <c:pt idx="10">
                  <c:v>17</c:v>
                </c:pt>
                <c:pt idx="11">
                  <c:v>17</c:v>
                </c:pt>
                <c:pt idx="12">
                  <c:v>0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EB83-E640-8276-585C23E8C0B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91692080"/>
        <c:axId val="1791694048"/>
        <c:axId val="0"/>
      </c:area3DChart>
      <c:dateAx>
        <c:axId val="179169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4048"/>
        <c:crosses val="autoZero"/>
        <c:auto val="0"/>
        <c:lblOffset val="100"/>
        <c:baseTimeUnit val="days"/>
        <c:majorUnit val="10"/>
        <c:majorTimeUnit val="days"/>
        <c:minorUnit val="10"/>
        <c:minorTimeUnit val="days"/>
      </c:dateAx>
      <c:valAx>
        <c:axId val="179169404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2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2329587138288749"/>
          <c:w val="0.61884317585301851"/>
          <c:h val="4.81177927333305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2"/>
              </a:solidFill>
              <a:latin typeface="Poppins" pitchFamily="2" charset="77"/>
              <a:ea typeface="+mn-ea"/>
              <a:cs typeface="Poppins" pitchFamily="2" charset="77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1" i="0">
          <a:solidFill>
            <a:schemeClr val="tx2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  <c:userShapes r:id="rId4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  <a:sp3d contourW="9525">
          <a:contourClr>
            <a:schemeClr val="tx1">
              <a:lumMod val="15000"/>
              <a:lumOff val="8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2351237345331831E-2"/>
          <c:y val="0.18379221046819161"/>
          <c:w val="0.94867257217847767"/>
          <c:h val="0.69812245288961317"/>
        </c:manualLayout>
      </c:layout>
      <c:area3D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LANDFILL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05A-254A-9BE0-B59349B9611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05A-254A-9BE0-B59349B9611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05A-254A-9BE0-B59349B96116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05A-254A-9BE0-B59349B96116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05A-254A-9BE0-B59349B96116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05A-254A-9BE0-B59349B96116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05A-254A-9BE0-B59349B96116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05A-254A-9BE0-B59349B96116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05A-254A-9BE0-B59349B96116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05A-254A-9BE0-B59349B96116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05A-254A-9BE0-B59349B96116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05A-254A-9BE0-B59349B96116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05A-254A-9BE0-B59349B96116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05A-254A-9BE0-B59349B96116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F05A-254A-9BE0-B59349B96116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05A-254A-9BE0-B59349B96116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05A-254A-9BE0-B59349B96116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05A-254A-9BE0-B59349B96116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05A-254A-9BE0-B59349B96116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05A-254A-9BE0-B59349B96116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F05A-254A-9BE0-B59349B96116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05A-254A-9BE0-B59349B96116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05A-254A-9BE0-B59349B961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13.5</c:v>
                </c:pt>
                <c:pt idx="7">
                  <c:v>17</c:v>
                </c:pt>
                <c:pt idx="8">
                  <c:v>17</c:v>
                </c:pt>
                <c:pt idx="9">
                  <c:v>17</c:v>
                </c:pt>
                <c:pt idx="10">
                  <c:v>18.5</c:v>
                </c:pt>
                <c:pt idx="11">
                  <c:v>20</c:v>
                </c:pt>
                <c:pt idx="12">
                  <c:v>20</c:v>
                </c:pt>
                <c:pt idx="13">
                  <c:v>20</c:v>
                </c:pt>
                <c:pt idx="14">
                  <c:v>24</c:v>
                </c:pt>
                <c:pt idx="15">
                  <c:v>28</c:v>
                </c:pt>
                <c:pt idx="16">
                  <c:v>28</c:v>
                </c:pt>
                <c:pt idx="17">
                  <c:v>28</c:v>
                </c:pt>
                <c:pt idx="18">
                  <c:v>53</c:v>
                </c:pt>
                <c:pt idx="19">
                  <c:v>78</c:v>
                </c:pt>
                <c:pt idx="20">
                  <c:v>78</c:v>
                </c:pt>
                <c:pt idx="21">
                  <c:v>78</c:v>
                </c:pt>
                <c:pt idx="22">
                  <c:v>82.5</c:v>
                </c:pt>
                <c:pt idx="23">
                  <c:v>87</c:v>
                </c:pt>
                <c:pt idx="24">
                  <c:v>87</c:v>
                </c:pt>
                <c:pt idx="25">
                  <c:v>87</c:v>
                </c:pt>
                <c:pt idx="26">
                  <c:v>93.5</c:v>
                </c:pt>
                <c:pt idx="27">
                  <c:v>100</c:v>
                </c:pt>
                <c:pt idx="28">
                  <c:v>100</c:v>
                </c:pt>
              </c:numCache>
            </c:num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34</c:v>
                </c:pt>
                <c:pt idx="6">
                  <c:v>34</c:v>
                </c:pt>
                <c:pt idx="7">
                  <c:v>34</c:v>
                </c:pt>
                <c:pt idx="8">
                  <c:v>0</c:v>
                </c:pt>
                <c:pt idx="9">
                  <c:v>57.999999999999993</c:v>
                </c:pt>
                <c:pt idx="10">
                  <c:v>57.999999999999993</c:v>
                </c:pt>
                <c:pt idx="11">
                  <c:v>57.999999999999993</c:v>
                </c:pt>
                <c:pt idx="12">
                  <c:v>0</c:v>
                </c:pt>
                <c:pt idx="13">
                  <c:v>28.000000000000004</c:v>
                </c:pt>
                <c:pt idx="14">
                  <c:v>28.000000000000004</c:v>
                </c:pt>
                <c:pt idx="15">
                  <c:v>28.000000000000004</c:v>
                </c:pt>
                <c:pt idx="16">
                  <c:v>0</c:v>
                </c:pt>
                <c:pt idx="17">
                  <c:v>54</c:v>
                </c:pt>
                <c:pt idx="18">
                  <c:v>54</c:v>
                </c:pt>
                <c:pt idx="19">
                  <c:v>54</c:v>
                </c:pt>
                <c:pt idx="20">
                  <c:v>0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0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F05A-254A-9BE0-B59349B961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INCINERATION W/O ENERGY RECOVERY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05A-254A-9BE0-B59349B9611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05A-254A-9BE0-B59349B96116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F05A-254A-9BE0-B59349B96116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F05A-254A-9BE0-B59349B96116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F05A-254A-9BE0-B59349B96116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F05A-254A-9BE0-B59349B96116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F05A-254A-9BE0-B59349B96116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F05A-254A-9BE0-B59349B96116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F05A-254A-9BE0-B59349B96116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F05A-254A-9BE0-B59349B96116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F05A-254A-9BE0-B59349B96116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F05A-254A-9BE0-B59349B96116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F05A-254A-9BE0-B59349B96116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F05A-254A-9BE0-B59349B96116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F05A-254A-9BE0-B59349B96116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F05A-254A-9BE0-B59349B96116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F05A-254A-9BE0-B59349B96116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F05A-254A-9BE0-B59349B96116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F05A-254A-9BE0-B59349B96116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F05A-254A-9BE0-B59349B96116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F05A-254A-9BE0-B59349B96116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F05A-254A-9BE0-B59349B96116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F05A-254A-9BE0-B59349B96116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F05A-254A-9BE0-B59349B96116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F05A-254A-9BE0-B59349B961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13.5</c:v>
                </c:pt>
                <c:pt idx="7">
                  <c:v>17</c:v>
                </c:pt>
                <c:pt idx="8">
                  <c:v>17</c:v>
                </c:pt>
                <c:pt idx="9">
                  <c:v>17</c:v>
                </c:pt>
                <c:pt idx="10">
                  <c:v>18.5</c:v>
                </c:pt>
                <c:pt idx="11">
                  <c:v>20</c:v>
                </c:pt>
                <c:pt idx="12">
                  <c:v>20</c:v>
                </c:pt>
                <c:pt idx="13">
                  <c:v>20</c:v>
                </c:pt>
                <c:pt idx="14">
                  <c:v>24</c:v>
                </c:pt>
                <c:pt idx="15">
                  <c:v>28</c:v>
                </c:pt>
                <c:pt idx="16">
                  <c:v>28</c:v>
                </c:pt>
                <c:pt idx="17">
                  <c:v>28</c:v>
                </c:pt>
                <c:pt idx="18">
                  <c:v>53</c:v>
                </c:pt>
                <c:pt idx="19">
                  <c:v>78</c:v>
                </c:pt>
                <c:pt idx="20">
                  <c:v>78</c:v>
                </c:pt>
                <c:pt idx="21">
                  <c:v>78</c:v>
                </c:pt>
                <c:pt idx="22">
                  <c:v>82.5</c:v>
                </c:pt>
                <c:pt idx="23">
                  <c:v>87</c:v>
                </c:pt>
                <c:pt idx="24">
                  <c:v>87</c:v>
                </c:pt>
                <c:pt idx="25">
                  <c:v>87</c:v>
                </c:pt>
                <c:pt idx="26">
                  <c:v>93.5</c:v>
                </c:pt>
                <c:pt idx="27">
                  <c:v>100</c:v>
                </c:pt>
                <c:pt idx="28">
                  <c:v>100</c:v>
                </c:pt>
              </c:numCache>
            </c:numRef>
          </c:cat>
          <c:val>
            <c:numRef>
              <c:f>Sheet1!$C$2:$C$30</c:f>
              <c:numCache>
                <c:formatCode>General</c:formatCode>
                <c:ptCount val="29"/>
                <c:pt idx="0">
                  <c:v>0</c:v>
                </c:pt>
                <c:pt idx="1">
                  <c:v>13</c:v>
                </c:pt>
                <c:pt idx="2">
                  <c:v>13</c:v>
                </c:pt>
                <c:pt idx="3">
                  <c:v>13</c:v>
                </c:pt>
                <c:pt idx="4">
                  <c:v>0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F05A-254A-9BE0-B59349B961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INCINERATION W/ ENERGY RECOVERY</c:v>
                </c:pt>
              </c:strCache>
            </c:strRef>
          </c:tx>
          <c:spPr>
            <a:solidFill>
              <a:schemeClr val="accent3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F05A-254A-9BE0-B59349B9611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F05A-254A-9BE0-B59349B96116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F05A-254A-9BE0-B59349B96116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F05A-254A-9BE0-B59349B96116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F05A-254A-9BE0-B59349B96116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F05A-254A-9BE0-B59349B96116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F05A-254A-9BE0-B59349B96116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F05A-254A-9BE0-B59349B96116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F05A-254A-9BE0-B59349B96116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F05A-254A-9BE0-B59349B96116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F05A-254A-9BE0-B59349B96116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F05A-254A-9BE0-B59349B96116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E-F05A-254A-9BE0-B59349B96116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F05A-254A-9BE0-B59349B96116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0-F05A-254A-9BE0-B59349B96116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F05A-254A-9BE0-B59349B96116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2-F05A-254A-9BE0-B59349B96116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F05A-254A-9BE0-B59349B96116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4-F05A-254A-9BE0-B59349B96116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F05A-254A-9BE0-B59349B96116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6-F05A-254A-9BE0-B59349B96116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F05A-254A-9BE0-B59349B96116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8-F05A-254A-9BE0-B59349B961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13.5</c:v>
                </c:pt>
                <c:pt idx="7">
                  <c:v>17</c:v>
                </c:pt>
                <c:pt idx="8">
                  <c:v>17</c:v>
                </c:pt>
                <c:pt idx="9">
                  <c:v>17</c:v>
                </c:pt>
                <c:pt idx="10">
                  <c:v>18.5</c:v>
                </c:pt>
                <c:pt idx="11">
                  <c:v>20</c:v>
                </c:pt>
                <c:pt idx="12">
                  <c:v>20</c:v>
                </c:pt>
                <c:pt idx="13">
                  <c:v>20</c:v>
                </c:pt>
                <c:pt idx="14">
                  <c:v>24</c:v>
                </c:pt>
                <c:pt idx="15">
                  <c:v>28</c:v>
                </c:pt>
                <c:pt idx="16">
                  <c:v>28</c:v>
                </c:pt>
                <c:pt idx="17">
                  <c:v>28</c:v>
                </c:pt>
                <c:pt idx="18">
                  <c:v>53</c:v>
                </c:pt>
                <c:pt idx="19">
                  <c:v>78</c:v>
                </c:pt>
                <c:pt idx="20">
                  <c:v>78</c:v>
                </c:pt>
                <c:pt idx="21">
                  <c:v>78</c:v>
                </c:pt>
                <c:pt idx="22">
                  <c:v>82.5</c:v>
                </c:pt>
                <c:pt idx="23">
                  <c:v>87</c:v>
                </c:pt>
                <c:pt idx="24">
                  <c:v>87</c:v>
                </c:pt>
                <c:pt idx="25">
                  <c:v>87</c:v>
                </c:pt>
                <c:pt idx="26">
                  <c:v>93.5</c:v>
                </c:pt>
                <c:pt idx="27">
                  <c:v>100</c:v>
                </c:pt>
                <c:pt idx="28">
                  <c:v>100</c:v>
                </c:pt>
              </c:numCache>
            </c:numRef>
          </c:cat>
          <c:val>
            <c:numRef>
              <c:f>Sheet1!$D$2:$D$30</c:f>
              <c:numCache>
                <c:formatCode>General</c:formatCode>
                <c:ptCount val="29"/>
                <c:pt idx="0">
                  <c:v>0</c:v>
                </c:pt>
                <c:pt idx="1">
                  <c:v>22</c:v>
                </c:pt>
                <c:pt idx="2">
                  <c:v>22</c:v>
                </c:pt>
                <c:pt idx="3">
                  <c:v>22</c:v>
                </c:pt>
                <c:pt idx="4">
                  <c:v>0</c:v>
                </c:pt>
                <c:pt idx="5">
                  <c:v>21</c:v>
                </c:pt>
                <c:pt idx="6">
                  <c:v>21</c:v>
                </c:pt>
                <c:pt idx="7">
                  <c:v>21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33</c:v>
                </c:pt>
                <c:pt idx="14">
                  <c:v>33</c:v>
                </c:pt>
                <c:pt idx="15">
                  <c:v>33</c:v>
                </c:pt>
                <c:pt idx="16">
                  <c:v>0</c:v>
                </c:pt>
                <c:pt idx="17">
                  <c:v>11</c:v>
                </c:pt>
                <c:pt idx="18">
                  <c:v>11</c:v>
                </c:pt>
                <c:pt idx="19">
                  <c:v>11</c:v>
                </c:pt>
                <c:pt idx="20">
                  <c:v>0</c:v>
                </c:pt>
                <c:pt idx="21">
                  <c:v>71</c:v>
                </c:pt>
                <c:pt idx="22">
                  <c:v>71</c:v>
                </c:pt>
                <c:pt idx="23">
                  <c:v>71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9-F05A-254A-9BE0-B59349B961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RECYCLING &amp; COMPOSTING</c:v>
                </c:pt>
              </c:strCache>
            </c:strRef>
          </c:tx>
          <c:spPr>
            <a:solidFill>
              <a:schemeClr val="accent4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A-F05A-254A-9BE0-B59349B9611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F05A-254A-9BE0-B59349B96116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C-F05A-254A-9BE0-B59349B96116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F05A-254A-9BE0-B59349B96116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E-F05A-254A-9BE0-B59349B96116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F05A-254A-9BE0-B59349B96116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0-F05A-254A-9BE0-B59349B96116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1-F05A-254A-9BE0-B59349B96116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2-F05A-254A-9BE0-B59349B96116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F05A-254A-9BE0-B59349B96116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4-F05A-254A-9BE0-B59349B96116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F05A-254A-9BE0-B59349B96116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F05A-254A-9BE0-B59349B96116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F05A-254A-9BE0-B59349B96116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F05A-254A-9BE0-B59349B96116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F05A-254A-9BE0-B59349B96116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F05A-254A-9BE0-B59349B96116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F05A-254A-9BE0-B59349B96116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C-F05A-254A-9BE0-B59349B96116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D-F05A-254A-9BE0-B59349B96116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F05A-254A-9BE0-B59349B96116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F05A-254A-9BE0-B59349B961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13.5</c:v>
                </c:pt>
                <c:pt idx="7">
                  <c:v>17</c:v>
                </c:pt>
                <c:pt idx="8">
                  <c:v>17</c:v>
                </c:pt>
                <c:pt idx="9">
                  <c:v>17</c:v>
                </c:pt>
                <c:pt idx="10">
                  <c:v>18.5</c:v>
                </c:pt>
                <c:pt idx="11">
                  <c:v>20</c:v>
                </c:pt>
                <c:pt idx="12">
                  <c:v>20</c:v>
                </c:pt>
                <c:pt idx="13">
                  <c:v>20</c:v>
                </c:pt>
                <c:pt idx="14">
                  <c:v>24</c:v>
                </c:pt>
                <c:pt idx="15">
                  <c:v>28</c:v>
                </c:pt>
                <c:pt idx="16">
                  <c:v>28</c:v>
                </c:pt>
                <c:pt idx="17">
                  <c:v>28</c:v>
                </c:pt>
                <c:pt idx="18">
                  <c:v>53</c:v>
                </c:pt>
                <c:pt idx="19">
                  <c:v>78</c:v>
                </c:pt>
                <c:pt idx="20">
                  <c:v>78</c:v>
                </c:pt>
                <c:pt idx="21">
                  <c:v>78</c:v>
                </c:pt>
                <c:pt idx="22">
                  <c:v>82.5</c:v>
                </c:pt>
                <c:pt idx="23">
                  <c:v>87</c:v>
                </c:pt>
                <c:pt idx="24">
                  <c:v>87</c:v>
                </c:pt>
                <c:pt idx="25">
                  <c:v>87</c:v>
                </c:pt>
                <c:pt idx="26">
                  <c:v>93.5</c:v>
                </c:pt>
                <c:pt idx="27">
                  <c:v>100</c:v>
                </c:pt>
                <c:pt idx="28">
                  <c:v>100</c:v>
                </c:pt>
              </c:numCache>
            </c:numRef>
          </c:cat>
          <c:val>
            <c:numRef>
              <c:f>Sheet1!$E$2:$E$30</c:f>
              <c:numCache>
                <c:formatCode>General</c:formatCode>
                <c:ptCount val="29"/>
                <c:pt idx="0">
                  <c:v>0</c:v>
                </c:pt>
                <c:pt idx="1">
                  <c:v>65</c:v>
                </c:pt>
                <c:pt idx="2">
                  <c:v>65</c:v>
                </c:pt>
                <c:pt idx="3">
                  <c:v>65</c:v>
                </c:pt>
                <c:pt idx="4">
                  <c:v>0</c:v>
                </c:pt>
                <c:pt idx="5">
                  <c:v>42</c:v>
                </c:pt>
                <c:pt idx="6">
                  <c:v>42</c:v>
                </c:pt>
                <c:pt idx="7">
                  <c:v>42</c:v>
                </c:pt>
                <c:pt idx="8">
                  <c:v>0</c:v>
                </c:pt>
                <c:pt idx="9">
                  <c:v>41</c:v>
                </c:pt>
                <c:pt idx="10">
                  <c:v>41</c:v>
                </c:pt>
                <c:pt idx="11">
                  <c:v>41</c:v>
                </c:pt>
                <c:pt idx="12">
                  <c:v>0</c:v>
                </c:pt>
                <c:pt idx="13">
                  <c:v>38</c:v>
                </c:pt>
                <c:pt idx="14">
                  <c:v>38</c:v>
                </c:pt>
                <c:pt idx="15">
                  <c:v>38</c:v>
                </c:pt>
                <c:pt idx="16">
                  <c:v>0</c:v>
                </c:pt>
                <c:pt idx="17">
                  <c:v>35</c:v>
                </c:pt>
                <c:pt idx="18">
                  <c:v>35</c:v>
                </c:pt>
                <c:pt idx="19">
                  <c:v>35</c:v>
                </c:pt>
                <c:pt idx="20">
                  <c:v>0</c:v>
                </c:pt>
                <c:pt idx="21">
                  <c:v>19</c:v>
                </c:pt>
                <c:pt idx="22">
                  <c:v>19</c:v>
                </c:pt>
                <c:pt idx="23">
                  <c:v>19</c:v>
                </c:pt>
                <c:pt idx="24">
                  <c:v>0</c:v>
                </c:pt>
                <c:pt idx="25">
                  <c:v>95</c:v>
                </c:pt>
                <c:pt idx="26">
                  <c:v>95</c:v>
                </c:pt>
                <c:pt idx="27">
                  <c:v>95</c:v>
                </c:pt>
                <c:pt idx="2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0-F05A-254A-9BE0-B59349B9611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91692080"/>
        <c:axId val="1791694048"/>
        <c:axId val="0"/>
      </c:area3DChart>
      <c:dateAx>
        <c:axId val="179169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4048"/>
        <c:crosses val="autoZero"/>
        <c:auto val="0"/>
        <c:lblOffset val="100"/>
        <c:baseTimeUnit val="days"/>
        <c:majorUnit val="5"/>
        <c:majorTimeUnit val="days"/>
        <c:minorUnit val="5"/>
        <c:minorTimeUnit val="days"/>
      </c:dateAx>
      <c:valAx>
        <c:axId val="179169404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2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0376827896512808E-4"/>
          <c:y val="0.8261315501433879"/>
          <c:w val="0.30535714285714288"/>
          <c:h val="0.16453991647907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2"/>
              </a:solidFill>
              <a:latin typeface="Poppins" pitchFamily="2" charset="77"/>
              <a:ea typeface="+mn-ea"/>
              <a:cs typeface="Poppins" pitchFamily="2" charset="77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1" i="0">
          <a:solidFill>
            <a:schemeClr val="tx2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  <c:userShapes r:id="rId4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  <a:sp3d contourW="9525">
          <a:contourClr>
            <a:schemeClr val="tx1">
              <a:lumMod val="15000"/>
              <a:lumOff val="8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9833380202474689E-2"/>
          <c:y val="5.6863013961680191E-2"/>
          <c:w val="0.95416661979752526"/>
          <c:h val="0.82505166623549153"/>
        </c:manualLayout>
      </c:layout>
      <c:area3D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INFANT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5F0-EE46-8D09-D97968EC110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F0-EE46-8D09-D97968EC110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5F0-EE46-8D09-D97968EC110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F0-EE46-8D09-D97968EC110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5F0-EE46-8D09-D97968EC110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F0-EE46-8D09-D97968EC110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5F0-EE46-8D09-D97968EC1109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5F0-EE46-8D09-D97968EC1109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5F0-EE46-8D09-D97968EC1109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5F0-EE46-8D09-D97968EC1109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5F0-EE46-8D09-D97968EC1109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5F0-EE46-8D09-D97968EC1109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5F0-EE46-8D09-D97968EC11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11.5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  <c:pt idx="6">
                  <c:v>33</c:v>
                </c:pt>
                <c:pt idx="7">
                  <c:v>43</c:v>
                </c:pt>
                <c:pt idx="8">
                  <c:v>43</c:v>
                </c:pt>
                <c:pt idx="9">
                  <c:v>43</c:v>
                </c:pt>
                <c:pt idx="10">
                  <c:v>59.5</c:v>
                </c:pt>
                <c:pt idx="11">
                  <c:v>76</c:v>
                </c:pt>
                <c:pt idx="12">
                  <c:v>76</c:v>
                </c:pt>
                <c:pt idx="13">
                  <c:v>76</c:v>
                </c:pt>
                <c:pt idx="14">
                  <c:v>88</c:v>
                </c:pt>
                <c:pt idx="15">
                  <c:v>100</c:v>
                </c:pt>
                <c:pt idx="16">
                  <c:v>100</c:v>
                </c:pt>
              </c:numCache>
            </c:numRef>
          </c:cat>
          <c:val>
            <c:numRef>
              <c:f>Sheet1!$B$2:$B$18</c:f>
              <c:numCache>
                <c:formatCode>0</c:formatCode>
                <c:ptCount val="17"/>
                <c:pt idx="0">
                  <c:v>0</c:v>
                </c:pt>
                <c:pt idx="1">
                  <c:v>25.298370438375027</c:v>
                </c:pt>
                <c:pt idx="2">
                  <c:v>25.298370438375027</c:v>
                </c:pt>
                <c:pt idx="3">
                  <c:v>25.298370438375027</c:v>
                </c:pt>
                <c:pt idx="4">
                  <c:v>0</c:v>
                </c:pt>
                <c:pt idx="5">
                  <c:v>22.590281465746152</c:v>
                </c:pt>
                <c:pt idx="6">
                  <c:v>22.590281465746152</c:v>
                </c:pt>
                <c:pt idx="7">
                  <c:v>22.590281465746152</c:v>
                </c:pt>
                <c:pt idx="8">
                  <c:v>0</c:v>
                </c:pt>
                <c:pt idx="9">
                  <c:v>17.996882946435896</c:v>
                </c:pt>
                <c:pt idx="10">
                  <c:v>17.996882946435896</c:v>
                </c:pt>
                <c:pt idx="11">
                  <c:v>17.996882946435896</c:v>
                </c:pt>
                <c:pt idx="12">
                  <c:v>0</c:v>
                </c:pt>
                <c:pt idx="13">
                  <c:v>20.373578776394151</c:v>
                </c:pt>
                <c:pt idx="14">
                  <c:v>20.373578776394151</c:v>
                </c:pt>
                <c:pt idx="15">
                  <c:v>20.373578776394151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5F0-EE46-8D09-D97968EC11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PRE-K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5F0-EE46-8D09-D97968EC110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5F0-EE46-8D09-D97968EC110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5F0-EE46-8D09-D97968EC110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5F0-EE46-8D09-D97968EC110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5F0-EE46-8D09-D97968EC110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5F0-EE46-8D09-D97968EC110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5F0-EE46-8D09-D97968EC1109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5F0-EE46-8D09-D97968EC1109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5F0-EE46-8D09-D97968EC1109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5F0-EE46-8D09-D97968EC1109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5F0-EE46-8D09-D97968EC1109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5F0-EE46-8D09-D97968EC1109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A5F0-EE46-8D09-D97968EC11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11.5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  <c:pt idx="6">
                  <c:v>33</c:v>
                </c:pt>
                <c:pt idx="7">
                  <c:v>43</c:v>
                </c:pt>
                <c:pt idx="8">
                  <c:v>43</c:v>
                </c:pt>
                <c:pt idx="9">
                  <c:v>43</c:v>
                </c:pt>
                <c:pt idx="10">
                  <c:v>59.5</c:v>
                </c:pt>
                <c:pt idx="11">
                  <c:v>76</c:v>
                </c:pt>
                <c:pt idx="12">
                  <c:v>76</c:v>
                </c:pt>
                <c:pt idx="13">
                  <c:v>76</c:v>
                </c:pt>
                <c:pt idx="14">
                  <c:v>88</c:v>
                </c:pt>
                <c:pt idx="15">
                  <c:v>100</c:v>
                </c:pt>
                <c:pt idx="16">
                  <c:v>100</c:v>
                </c:pt>
              </c:numCache>
            </c:numRef>
          </c:cat>
          <c:val>
            <c:numRef>
              <c:f>Sheet1!$C$2:$C$18</c:f>
              <c:numCache>
                <c:formatCode>0</c:formatCode>
                <c:ptCount val="17"/>
                <c:pt idx="0">
                  <c:v>0</c:v>
                </c:pt>
                <c:pt idx="1">
                  <c:v>6.8108790452145973</c:v>
                </c:pt>
                <c:pt idx="2">
                  <c:v>6.8108790452145973</c:v>
                </c:pt>
                <c:pt idx="3">
                  <c:v>6.8108790452145973</c:v>
                </c:pt>
                <c:pt idx="4">
                  <c:v>0</c:v>
                </c:pt>
                <c:pt idx="5">
                  <c:v>13.064259160913435</c:v>
                </c:pt>
                <c:pt idx="6">
                  <c:v>13.064259160913435</c:v>
                </c:pt>
                <c:pt idx="7">
                  <c:v>13.064259160913435</c:v>
                </c:pt>
                <c:pt idx="8">
                  <c:v>0</c:v>
                </c:pt>
                <c:pt idx="9">
                  <c:v>8.1535559018948405</c:v>
                </c:pt>
                <c:pt idx="10">
                  <c:v>8.1535559018948405</c:v>
                </c:pt>
                <c:pt idx="11">
                  <c:v>8.1535559018948405</c:v>
                </c:pt>
                <c:pt idx="12">
                  <c:v>0</c:v>
                </c:pt>
                <c:pt idx="13">
                  <c:v>15.598267460747159</c:v>
                </c:pt>
                <c:pt idx="14">
                  <c:v>15.598267460747159</c:v>
                </c:pt>
                <c:pt idx="15">
                  <c:v>15.598267460747159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A5F0-EE46-8D09-D97968EC11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K-6</c:v>
                </c:pt>
              </c:strCache>
            </c:strRef>
          </c:tx>
          <c:spPr>
            <a:solidFill>
              <a:schemeClr val="accent3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A5F0-EE46-8D09-D97968EC110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A5F0-EE46-8D09-D97968EC110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A5F0-EE46-8D09-D97968EC110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A5F0-EE46-8D09-D97968EC110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5F0-EE46-8D09-D97968EC110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A5F0-EE46-8D09-D97968EC110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A5F0-EE46-8D09-D97968EC1109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A5F0-EE46-8D09-D97968EC1109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A5F0-EE46-8D09-D97968EC1109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A5F0-EE46-8D09-D97968EC1109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A5F0-EE46-8D09-D97968EC1109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A5F0-EE46-8D09-D97968EC1109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A5F0-EE46-8D09-D97968EC11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11.5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  <c:pt idx="6">
                  <c:v>33</c:v>
                </c:pt>
                <c:pt idx="7">
                  <c:v>43</c:v>
                </c:pt>
                <c:pt idx="8">
                  <c:v>43</c:v>
                </c:pt>
                <c:pt idx="9">
                  <c:v>43</c:v>
                </c:pt>
                <c:pt idx="10">
                  <c:v>59.5</c:v>
                </c:pt>
                <c:pt idx="11">
                  <c:v>76</c:v>
                </c:pt>
                <c:pt idx="12">
                  <c:v>76</c:v>
                </c:pt>
                <c:pt idx="13">
                  <c:v>76</c:v>
                </c:pt>
                <c:pt idx="14">
                  <c:v>88</c:v>
                </c:pt>
                <c:pt idx="15">
                  <c:v>100</c:v>
                </c:pt>
                <c:pt idx="16">
                  <c:v>100</c:v>
                </c:pt>
              </c:numCache>
            </c:numRef>
          </c:cat>
          <c:val>
            <c:numRef>
              <c:f>Sheet1!$D$2:$D$18</c:f>
              <c:numCache>
                <c:formatCode>0</c:formatCode>
                <c:ptCount val="17"/>
                <c:pt idx="0">
                  <c:v>0</c:v>
                </c:pt>
                <c:pt idx="1">
                  <c:v>4.2689924259811791</c:v>
                </c:pt>
                <c:pt idx="2">
                  <c:v>4.2689924259811791</c:v>
                </c:pt>
                <c:pt idx="3">
                  <c:v>4.2689924259811791</c:v>
                </c:pt>
                <c:pt idx="4">
                  <c:v>0</c:v>
                </c:pt>
                <c:pt idx="5">
                  <c:v>30.888210302708448</c:v>
                </c:pt>
                <c:pt idx="6">
                  <c:v>30.888210302708448</c:v>
                </c:pt>
                <c:pt idx="7">
                  <c:v>30.888210302708448</c:v>
                </c:pt>
                <c:pt idx="8">
                  <c:v>0</c:v>
                </c:pt>
                <c:pt idx="9">
                  <c:v>11.106554015257156</c:v>
                </c:pt>
                <c:pt idx="10">
                  <c:v>11.106554015257156</c:v>
                </c:pt>
                <c:pt idx="11">
                  <c:v>11.106554015257156</c:v>
                </c:pt>
                <c:pt idx="12">
                  <c:v>0</c:v>
                </c:pt>
                <c:pt idx="13">
                  <c:v>6.8868435300487283</c:v>
                </c:pt>
                <c:pt idx="14">
                  <c:v>6.8868435300487283</c:v>
                </c:pt>
                <c:pt idx="15">
                  <c:v>6.8868435300487283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A5F0-EE46-8D09-D97968EC110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MIDDLE SCHOOL</c:v>
                </c:pt>
              </c:strCache>
            </c:strRef>
          </c:tx>
          <c:spPr>
            <a:solidFill>
              <a:schemeClr val="accent4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A5F0-EE46-8D09-D97968EC110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A5F0-EE46-8D09-D97968EC110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5F0-EE46-8D09-D97968EC110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A5F0-EE46-8D09-D97968EC110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A5F0-EE46-8D09-D97968EC110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A5F0-EE46-8D09-D97968EC110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A5F0-EE46-8D09-D97968EC1109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A5F0-EE46-8D09-D97968EC1109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A5F0-EE46-8D09-D97968EC1109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A5F0-EE46-8D09-D97968EC1109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A5F0-EE46-8D09-D97968EC1109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A5F0-EE46-8D09-D97968EC1109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A5F0-EE46-8D09-D97968EC11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11.5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  <c:pt idx="6">
                  <c:v>33</c:v>
                </c:pt>
                <c:pt idx="7">
                  <c:v>43</c:v>
                </c:pt>
                <c:pt idx="8">
                  <c:v>43</c:v>
                </c:pt>
                <c:pt idx="9">
                  <c:v>43</c:v>
                </c:pt>
                <c:pt idx="10">
                  <c:v>59.5</c:v>
                </c:pt>
                <c:pt idx="11">
                  <c:v>76</c:v>
                </c:pt>
                <c:pt idx="12">
                  <c:v>76</c:v>
                </c:pt>
                <c:pt idx="13">
                  <c:v>76</c:v>
                </c:pt>
                <c:pt idx="14">
                  <c:v>88</c:v>
                </c:pt>
                <c:pt idx="15">
                  <c:v>100</c:v>
                </c:pt>
                <c:pt idx="16">
                  <c:v>100</c:v>
                </c:pt>
              </c:numCache>
            </c:numRef>
          </c:cat>
          <c:val>
            <c:numRef>
              <c:f>Sheet1!$E$2:$E$18</c:f>
              <c:numCache>
                <c:formatCode>0</c:formatCode>
                <c:ptCount val="17"/>
                <c:pt idx="0">
                  <c:v>0</c:v>
                </c:pt>
                <c:pt idx="1">
                  <c:v>14.929997704842782</c:v>
                </c:pt>
                <c:pt idx="2">
                  <c:v>14.929997704842782</c:v>
                </c:pt>
                <c:pt idx="3">
                  <c:v>14.929997704842782</c:v>
                </c:pt>
                <c:pt idx="4">
                  <c:v>0</c:v>
                </c:pt>
                <c:pt idx="5">
                  <c:v>9.0945300053106752</c:v>
                </c:pt>
                <c:pt idx="6">
                  <c:v>9.0945300053106752</c:v>
                </c:pt>
                <c:pt idx="7">
                  <c:v>9.0945300053106752</c:v>
                </c:pt>
                <c:pt idx="8">
                  <c:v>0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  <c:pt idx="12">
                  <c:v>0</c:v>
                </c:pt>
                <c:pt idx="13">
                  <c:v>3.1293990254466704</c:v>
                </c:pt>
                <c:pt idx="14">
                  <c:v>3.1293990254466704</c:v>
                </c:pt>
                <c:pt idx="15">
                  <c:v>3.1293990254466704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A5F0-EE46-8D09-D97968EC110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HIGH SCHOOL</c:v>
                </c:pt>
              </c:strCache>
            </c:strRef>
          </c:tx>
          <c:spPr>
            <a:solidFill>
              <a:schemeClr val="accent5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A5F0-EE46-8D09-D97968EC110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A5F0-EE46-8D09-D97968EC110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A5F0-EE46-8D09-D97968EC110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A5F0-EE46-8D09-D97968EC110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A5F0-EE46-8D09-D97968EC110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A5F0-EE46-8D09-D97968EC110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E-A5F0-EE46-8D09-D97968EC1109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A5F0-EE46-8D09-D97968EC1109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0-A5F0-EE46-8D09-D97968EC1109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A5F0-EE46-8D09-D97968EC1109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2-A5F0-EE46-8D09-D97968EC1109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A5F0-EE46-8D09-D97968EC1109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4-A5F0-EE46-8D09-D97968EC11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11.5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  <c:pt idx="6">
                  <c:v>33</c:v>
                </c:pt>
                <c:pt idx="7">
                  <c:v>43</c:v>
                </c:pt>
                <c:pt idx="8">
                  <c:v>43</c:v>
                </c:pt>
                <c:pt idx="9">
                  <c:v>43</c:v>
                </c:pt>
                <c:pt idx="10">
                  <c:v>59.5</c:v>
                </c:pt>
                <c:pt idx="11">
                  <c:v>76</c:v>
                </c:pt>
                <c:pt idx="12">
                  <c:v>76</c:v>
                </c:pt>
                <c:pt idx="13">
                  <c:v>76</c:v>
                </c:pt>
                <c:pt idx="14">
                  <c:v>88</c:v>
                </c:pt>
                <c:pt idx="15">
                  <c:v>100</c:v>
                </c:pt>
                <c:pt idx="16">
                  <c:v>100</c:v>
                </c:pt>
              </c:numCache>
            </c:numRef>
          </c:cat>
          <c:val>
            <c:numRef>
              <c:f>Sheet1!$F$2:$F$18</c:f>
              <c:numCache>
                <c:formatCode>0</c:formatCode>
                <c:ptCount val="17"/>
                <c:pt idx="0">
                  <c:v>0</c:v>
                </c:pt>
                <c:pt idx="1">
                  <c:v>23.938489786550381</c:v>
                </c:pt>
                <c:pt idx="2">
                  <c:v>23.938489786550381</c:v>
                </c:pt>
                <c:pt idx="3">
                  <c:v>23.938489786550381</c:v>
                </c:pt>
                <c:pt idx="4">
                  <c:v>0</c:v>
                </c:pt>
                <c:pt idx="5">
                  <c:v>19.231279872543812</c:v>
                </c:pt>
                <c:pt idx="6">
                  <c:v>19.231279872543812</c:v>
                </c:pt>
                <c:pt idx="7">
                  <c:v>19.231279872543812</c:v>
                </c:pt>
                <c:pt idx="8">
                  <c:v>0</c:v>
                </c:pt>
                <c:pt idx="9">
                  <c:v>15.53605118530063</c:v>
                </c:pt>
                <c:pt idx="10">
                  <c:v>15.53605118530063</c:v>
                </c:pt>
                <c:pt idx="11">
                  <c:v>15.53605118530063</c:v>
                </c:pt>
                <c:pt idx="12">
                  <c:v>0</c:v>
                </c:pt>
                <c:pt idx="13">
                  <c:v>26.697347049269084</c:v>
                </c:pt>
                <c:pt idx="14">
                  <c:v>26.697347049269084</c:v>
                </c:pt>
                <c:pt idx="15">
                  <c:v>26.697347049269084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A5F0-EE46-8D09-D97968EC110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COLLEGE</c:v>
                </c:pt>
              </c:strCache>
            </c:strRef>
          </c:tx>
          <c:spPr>
            <a:solidFill>
              <a:schemeClr val="accent6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6-A5F0-EE46-8D09-D97968EC110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A5F0-EE46-8D09-D97968EC110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8-A5F0-EE46-8D09-D97968EC110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A5F0-EE46-8D09-D97968EC110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A-A5F0-EE46-8D09-D97968EC110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A5F0-EE46-8D09-D97968EC110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C-A5F0-EE46-8D09-D97968EC1109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A5F0-EE46-8D09-D97968EC1109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E-A5F0-EE46-8D09-D97968EC1109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A5F0-EE46-8D09-D97968EC1109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0-A5F0-EE46-8D09-D97968EC1109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1-A5F0-EE46-8D09-D97968EC1109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2-A5F0-EE46-8D09-D97968EC11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11.5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  <c:pt idx="6">
                  <c:v>33</c:v>
                </c:pt>
                <c:pt idx="7">
                  <c:v>43</c:v>
                </c:pt>
                <c:pt idx="8">
                  <c:v>43</c:v>
                </c:pt>
                <c:pt idx="9">
                  <c:v>43</c:v>
                </c:pt>
                <c:pt idx="10">
                  <c:v>59.5</c:v>
                </c:pt>
                <c:pt idx="11">
                  <c:v>76</c:v>
                </c:pt>
                <c:pt idx="12">
                  <c:v>76</c:v>
                </c:pt>
                <c:pt idx="13">
                  <c:v>76</c:v>
                </c:pt>
                <c:pt idx="14">
                  <c:v>88</c:v>
                </c:pt>
                <c:pt idx="15">
                  <c:v>100</c:v>
                </c:pt>
                <c:pt idx="16">
                  <c:v>100</c:v>
                </c:pt>
              </c:numCache>
            </c:numRef>
          </c:cat>
          <c:val>
            <c:numRef>
              <c:f>Sheet1!$G$2:$G$18</c:f>
              <c:numCache>
                <c:formatCode>0</c:formatCode>
                <c:ptCount val="17"/>
                <c:pt idx="0">
                  <c:v>0</c:v>
                </c:pt>
                <c:pt idx="1">
                  <c:v>1.7213679137020887</c:v>
                </c:pt>
                <c:pt idx="2">
                  <c:v>1.7213679137020887</c:v>
                </c:pt>
                <c:pt idx="3">
                  <c:v>1.7213679137020887</c:v>
                </c:pt>
                <c:pt idx="4">
                  <c:v>0</c:v>
                </c:pt>
                <c:pt idx="5">
                  <c:v>4.3414763674986725</c:v>
                </c:pt>
                <c:pt idx="6">
                  <c:v>4.3414763674986725</c:v>
                </c:pt>
                <c:pt idx="7">
                  <c:v>4.3414763674986725</c:v>
                </c:pt>
                <c:pt idx="8">
                  <c:v>0</c:v>
                </c:pt>
                <c:pt idx="9">
                  <c:v>14.781396111885817</c:v>
                </c:pt>
                <c:pt idx="10">
                  <c:v>14.781396111885817</c:v>
                </c:pt>
                <c:pt idx="11">
                  <c:v>14.781396111885817</c:v>
                </c:pt>
                <c:pt idx="12">
                  <c:v>0</c:v>
                </c:pt>
                <c:pt idx="13">
                  <c:v>12.76123443421765</c:v>
                </c:pt>
                <c:pt idx="14">
                  <c:v>12.76123443421765</c:v>
                </c:pt>
                <c:pt idx="15">
                  <c:v>12.76123443421765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A5F0-EE46-8D09-D97968EC110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GRADUATE SCHOOL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4-A5F0-EE46-8D09-D97968EC110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A5F0-EE46-8D09-D97968EC110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A5F0-EE46-8D09-D97968EC110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A5F0-EE46-8D09-D97968EC110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A5F0-EE46-8D09-D97968EC110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A5F0-EE46-8D09-D97968EC110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A5F0-EE46-8D09-D97968EC1109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A5F0-EE46-8D09-D97968EC1109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C-A5F0-EE46-8D09-D97968EC1109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D-A5F0-EE46-8D09-D97968EC1109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A5F0-EE46-8D09-D97968EC1109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A5F0-EE46-8D09-D97968EC1109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0-A5F0-EE46-8D09-D97968EC11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11.5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  <c:pt idx="6">
                  <c:v>33</c:v>
                </c:pt>
                <c:pt idx="7">
                  <c:v>43</c:v>
                </c:pt>
                <c:pt idx="8">
                  <c:v>43</c:v>
                </c:pt>
                <c:pt idx="9">
                  <c:v>43</c:v>
                </c:pt>
                <c:pt idx="10">
                  <c:v>59.5</c:v>
                </c:pt>
                <c:pt idx="11">
                  <c:v>76</c:v>
                </c:pt>
                <c:pt idx="12">
                  <c:v>76</c:v>
                </c:pt>
                <c:pt idx="13">
                  <c:v>76</c:v>
                </c:pt>
                <c:pt idx="14">
                  <c:v>88</c:v>
                </c:pt>
                <c:pt idx="15">
                  <c:v>100</c:v>
                </c:pt>
                <c:pt idx="16">
                  <c:v>100</c:v>
                </c:pt>
              </c:numCache>
            </c:numRef>
          </c:cat>
          <c:val>
            <c:numRef>
              <c:f>Sheet1!$H$2:$H$18</c:f>
              <c:numCache>
                <c:formatCode>0</c:formatCode>
                <c:ptCount val="17"/>
                <c:pt idx="0">
                  <c:v>0</c:v>
                </c:pt>
                <c:pt idx="1">
                  <c:v>23.031902685333947</c:v>
                </c:pt>
                <c:pt idx="2">
                  <c:v>23.031902685333947</c:v>
                </c:pt>
                <c:pt idx="3">
                  <c:v>23.031902685333947</c:v>
                </c:pt>
                <c:pt idx="4">
                  <c:v>0</c:v>
                </c:pt>
                <c:pt idx="5">
                  <c:v>0.78996282527881034</c:v>
                </c:pt>
                <c:pt idx="6">
                  <c:v>0.78996282527881034</c:v>
                </c:pt>
                <c:pt idx="7">
                  <c:v>0.78996282527881034</c:v>
                </c:pt>
                <c:pt idx="8">
                  <c:v>0</c:v>
                </c:pt>
                <c:pt idx="9">
                  <c:v>12.127799196128292</c:v>
                </c:pt>
                <c:pt idx="10">
                  <c:v>12.127799196128292</c:v>
                </c:pt>
                <c:pt idx="11">
                  <c:v>12.127799196128292</c:v>
                </c:pt>
                <c:pt idx="12">
                  <c:v>0</c:v>
                </c:pt>
                <c:pt idx="13">
                  <c:v>14.553329723876557</c:v>
                </c:pt>
                <c:pt idx="14">
                  <c:v>14.553329723876557</c:v>
                </c:pt>
                <c:pt idx="15">
                  <c:v>14.553329723876557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1-A5F0-EE46-8D09-D97968EC110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91692080"/>
        <c:axId val="1791694048"/>
        <c:axId val="0"/>
      </c:area3DChart>
      <c:dateAx>
        <c:axId val="179169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4048"/>
        <c:crosses val="autoZero"/>
        <c:auto val="0"/>
        <c:lblOffset val="100"/>
        <c:baseTimeUnit val="days"/>
        <c:majorUnit val="10"/>
        <c:majorTimeUnit val="days"/>
        <c:minorUnit val="10"/>
        <c:minorTimeUnit val="days"/>
      </c:dateAx>
      <c:valAx>
        <c:axId val="179169404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2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7305058085132614"/>
          <c:w val="0.4806481533558305"/>
          <c:h val="9.83631329891844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2"/>
              </a:solidFill>
              <a:latin typeface="Poppins" pitchFamily="2" charset="77"/>
              <a:ea typeface="+mn-ea"/>
              <a:cs typeface="Poppins" pitchFamily="2" charset="77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1" i="0">
          <a:solidFill>
            <a:schemeClr val="tx2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  <c:userShapes r:id="rId4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  <a:sp3d contourW="9525">
          <a:contourClr>
            <a:schemeClr val="tx1">
              <a:lumMod val="15000"/>
              <a:lumOff val="8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3743110236220475E-2"/>
          <c:y val="6.9708624336362546E-2"/>
          <c:w val="0.87604555680539931"/>
          <c:h val="0.88291370066884101"/>
        </c:manualLayout>
      </c:layout>
      <c:area3D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AUSTRALIA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elete val="1"/>
          </c:dLbls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30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72.5</c:v>
                </c:pt>
                <c:pt idx="7">
                  <c:v>85</c:v>
                </c:pt>
                <c:pt idx="8">
                  <c:v>85</c:v>
                </c:pt>
                <c:pt idx="9">
                  <c:v>85</c:v>
                </c:pt>
                <c:pt idx="10">
                  <c:v>92.5</c:v>
                </c:pt>
                <c:pt idx="11">
                  <c:v>100</c:v>
                </c:pt>
                <c:pt idx="12">
                  <c:v>100</c:v>
                </c:pt>
              </c:numCache>
            </c:numRef>
          </c:cat>
          <c:val>
            <c:numRef>
              <c:f>Sheet1!$B$2:$B$14</c:f>
              <c:numCache>
                <c:formatCode>0.00</c:formatCode>
                <c:ptCount val="13"/>
                <c:pt idx="0">
                  <c:v>0</c:v>
                </c:pt>
                <c:pt idx="1">
                  <c:v>19.41</c:v>
                </c:pt>
                <c:pt idx="2">
                  <c:v>19.41</c:v>
                </c:pt>
                <c:pt idx="3">
                  <c:v>19.41</c:v>
                </c:pt>
                <c:pt idx="4">
                  <c:v>0</c:v>
                </c:pt>
                <c:pt idx="5">
                  <c:v>29.409999999999997</c:v>
                </c:pt>
                <c:pt idx="6">
                  <c:v>29.409999999999997</c:v>
                </c:pt>
                <c:pt idx="7">
                  <c:v>29.409999999999997</c:v>
                </c:pt>
                <c:pt idx="8">
                  <c:v>0</c:v>
                </c:pt>
                <c:pt idx="9">
                  <c:v>20.54</c:v>
                </c:pt>
                <c:pt idx="10">
                  <c:v>20.54</c:v>
                </c:pt>
                <c:pt idx="11">
                  <c:v>20.54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D3-0D40-B159-BB86D52618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CANADA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elete val="1"/>
          </c:dLbls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30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72.5</c:v>
                </c:pt>
                <c:pt idx="7">
                  <c:v>85</c:v>
                </c:pt>
                <c:pt idx="8">
                  <c:v>85</c:v>
                </c:pt>
                <c:pt idx="9">
                  <c:v>85</c:v>
                </c:pt>
                <c:pt idx="10">
                  <c:v>92.5</c:v>
                </c:pt>
                <c:pt idx="11">
                  <c:v>100</c:v>
                </c:pt>
                <c:pt idx="12">
                  <c:v>100</c:v>
                </c:pt>
              </c:numCache>
            </c:numRef>
          </c:cat>
          <c:val>
            <c:numRef>
              <c:f>Sheet1!$C$2:$C$14</c:f>
              <c:numCache>
                <c:formatCode>0.00</c:formatCode>
                <c:ptCount val="13"/>
                <c:pt idx="0">
                  <c:v>0</c:v>
                </c:pt>
                <c:pt idx="1">
                  <c:v>14.860000000000001</c:v>
                </c:pt>
                <c:pt idx="2">
                  <c:v>14.860000000000001</c:v>
                </c:pt>
                <c:pt idx="3">
                  <c:v>14.860000000000001</c:v>
                </c:pt>
                <c:pt idx="4">
                  <c:v>0</c:v>
                </c:pt>
                <c:pt idx="5">
                  <c:v>6.08</c:v>
                </c:pt>
                <c:pt idx="6">
                  <c:v>6.08</c:v>
                </c:pt>
                <c:pt idx="7">
                  <c:v>6.08</c:v>
                </c:pt>
                <c:pt idx="8">
                  <c:v>0</c:v>
                </c:pt>
                <c:pt idx="9">
                  <c:v>14.62</c:v>
                </c:pt>
                <c:pt idx="10">
                  <c:v>14.62</c:v>
                </c:pt>
                <c:pt idx="11">
                  <c:v>14.62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D3-0D40-B159-BB86D52618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FRANCE</c:v>
                </c:pt>
              </c:strCache>
            </c:strRef>
          </c:tx>
          <c:spPr>
            <a:solidFill>
              <a:schemeClr val="accent3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elete val="1"/>
          </c:dLbls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30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72.5</c:v>
                </c:pt>
                <c:pt idx="7">
                  <c:v>85</c:v>
                </c:pt>
                <c:pt idx="8">
                  <c:v>85</c:v>
                </c:pt>
                <c:pt idx="9">
                  <c:v>85</c:v>
                </c:pt>
                <c:pt idx="10">
                  <c:v>92.5</c:v>
                </c:pt>
                <c:pt idx="11">
                  <c:v>100</c:v>
                </c:pt>
                <c:pt idx="12">
                  <c:v>100</c:v>
                </c:pt>
              </c:numCache>
            </c:numRef>
          </c:cat>
          <c:val>
            <c:numRef>
              <c:f>Sheet1!$D$2:$D$14</c:f>
              <c:numCache>
                <c:formatCode>0.00</c:formatCode>
                <c:ptCount val="13"/>
                <c:pt idx="0">
                  <c:v>0</c:v>
                </c:pt>
                <c:pt idx="1">
                  <c:v>9.27</c:v>
                </c:pt>
                <c:pt idx="2">
                  <c:v>9.27</c:v>
                </c:pt>
                <c:pt idx="3">
                  <c:v>9.27</c:v>
                </c:pt>
                <c:pt idx="4">
                  <c:v>0</c:v>
                </c:pt>
                <c:pt idx="5">
                  <c:v>9.5</c:v>
                </c:pt>
                <c:pt idx="6">
                  <c:v>9.5</c:v>
                </c:pt>
                <c:pt idx="7">
                  <c:v>9.5</c:v>
                </c:pt>
                <c:pt idx="8">
                  <c:v>0</c:v>
                </c:pt>
                <c:pt idx="9">
                  <c:v>8.4599999999999991</c:v>
                </c:pt>
                <c:pt idx="10">
                  <c:v>8.4599999999999991</c:v>
                </c:pt>
                <c:pt idx="11">
                  <c:v>8.4599999999999991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D3-0D40-B159-BB86D526188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GERMANY</c:v>
                </c:pt>
              </c:strCache>
            </c:strRef>
          </c:tx>
          <c:spPr>
            <a:solidFill>
              <a:schemeClr val="accent4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elete val="1"/>
          </c:dLbls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30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72.5</c:v>
                </c:pt>
                <c:pt idx="7">
                  <c:v>85</c:v>
                </c:pt>
                <c:pt idx="8">
                  <c:v>85</c:v>
                </c:pt>
                <c:pt idx="9">
                  <c:v>85</c:v>
                </c:pt>
                <c:pt idx="10">
                  <c:v>92.5</c:v>
                </c:pt>
                <c:pt idx="11">
                  <c:v>100</c:v>
                </c:pt>
                <c:pt idx="12">
                  <c:v>100</c:v>
                </c:pt>
              </c:numCache>
            </c:numRef>
          </c:cat>
          <c:val>
            <c:numRef>
              <c:f>Sheet1!$E$2:$E$14</c:f>
              <c:numCache>
                <c:formatCode>0.00</c:formatCode>
                <c:ptCount val="13"/>
                <c:pt idx="0">
                  <c:v>0</c:v>
                </c:pt>
                <c:pt idx="1">
                  <c:v>9.07</c:v>
                </c:pt>
                <c:pt idx="2">
                  <c:v>9.07</c:v>
                </c:pt>
                <c:pt idx="3">
                  <c:v>9.07</c:v>
                </c:pt>
                <c:pt idx="4">
                  <c:v>0</c:v>
                </c:pt>
                <c:pt idx="5">
                  <c:v>10.52</c:v>
                </c:pt>
                <c:pt idx="6">
                  <c:v>10.52</c:v>
                </c:pt>
                <c:pt idx="7">
                  <c:v>10.52</c:v>
                </c:pt>
                <c:pt idx="8">
                  <c:v>0</c:v>
                </c:pt>
                <c:pt idx="9">
                  <c:v>8.2600000000000016</c:v>
                </c:pt>
                <c:pt idx="10">
                  <c:v>8.2600000000000016</c:v>
                </c:pt>
                <c:pt idx="11">
                  <c:v>8.2600000000000016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D3-0D40-B159-BB86D526188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UK</c:v>
                </c:pt>
              </c:strCache>
            </c:strRef>
          </c:tx>
          <c:spPr>
            <a:solidFill>
              <a:schemeClr val="accent5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elete val="1"/>
          </c:dLbls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30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72.5</c:v>
                </c:pt>
                <c:pt idx="7">
                  <c:v>85</c:v>
                </c:pt>
                <c:pt idx="8">
                  <c:v>85</c:v>
                </c:pt>
                <c:pt idx="9">
                  <c:v>85</c:v>
                </c:pt>
                <c:pt idx="10">
                  <c:v>92.5</c:v>
                </c:pt>
                <c:pt idx="11">
                  <c:v>100</c:v>
                </c:pt>
                <c:pt idx="12">
                  <c:v>100</c:v>
                </c:pt>
              </c:numCache>
            </c:numRef>
          </c:cat>
          <c:val>
            <c:numRef>
              <c:f>Sheet1!$F$2:$F$14</c:f>
              <c:numCache>
                <c:formatCode>0.00</c:formatCode>
                <c:ptCount val="13"/>
                <c:pt idx="0">
                  <c:v>0</c:v>
                </c:pt>
                <c:pt idx="1">
                  <c:v>11.24</c:v>
                </c:pt>
                <c:pt idx="2">
                  <c:v>11.24</c:v>
                </c:pt>
                <c:pt idx="3">
                  <c:v>11.24</c:v>
                </c:pt>
                <c:pt idx="4">
                  <c:v>0</c:v>
                </c:pt>
                <c:pt idx="5">
                  <c:v>12.22</c:v>
                </c:pt>
                <c:pt idx="6">
                  <c:v>12.22</c:v>
                </c:pt>
                <c:pt idx="7">
                  <c:v>12.22</c:v>
                </c:pt>
                <c:pt idx="8">
                  <c:v>0</c:v>
                </c:pt>
                <c:pt idx="9">
                  <c:v>10.89</c:v>
                </c:pt>
                <c:pt idx="10">
                  <c:v>10.89</c:v>
                </c:pt>
                <c:pt idx="11">
                  <c:v>10.89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D3-0D40-B159-BB86D526188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USA</c:v>
                </c:pt>
              </c:strCache>
            </c:strRef>
          </c:tx>
          <c:spPr>
            <a:solidFill>
              <a:schemeClr val="accent6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DD3-0D40-B159-BB86D526188B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DD3-0D40-B159-BB86D526188B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DD3-0D40-B159-BB86D526188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DD3-0D40-B159-BB86D526188B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DD3-0D40-B159-BB86D526188B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DD3-0D40-B159-BB86D526188B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DD3-0D40-B159-BB86D526188B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DD3-0D40-B159-BB86D526188B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DD3-0D40-B159-BB86D526188B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DD3-0D40-B159-BB86D52618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30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72.5</c:v>
                </c:pt>
                <c:pt idx="7">
                  <c:v>85</c:v>
                </c:pt>
                <c:pt idx="8">
                  <c:v>85</c:v>
                </c:pt>
                <c:pt idx="9">
                  <c:v>85</c:v>
                </c:pt>
                <c:pt idx="10">
                  <c:v>92.5</c:v>
                </c:pt>
                <c:pt idx="11">
                  <c:v>100</c:v>
                </c:pt>
                <c:pt idx="12">
                  <c:v>100</c:v>
                </c:pt>
              </c:numCache>
            </c:numRef>
          </c:cat>
          <c:val>
            <c:numRef>
              <c:f>Sheet1!$G$2:$G$14</c:f>
              <c:numCache>
                <c:formatCode>0.00</c:formatCode>
                <c:ptCount val="13"/>
                <c:pt idx="0">
                  <c:v>0</c:v>
                </c:pt>
                <c:pt idx="1">
                  <c:v>36.15</c:v>
                </c:pt>
                <c:pt idx="2">
                  <c:v>36.15</c:v>
                </c:pt>
                <c:pt idx="3">
                  <c:v>36.15</c:v>
                </c:pt>
                <c:pt idx="4">
                  <c:v>0</c:v>
                </c:pt>
                <c:pt idx="5">
                  <c:v>32.269999999999996</c:v>
                </c:pt>
                <c:pt idx="6">
                  <c:v>32.269999999999996</c:v>
                </c:pt>
                <c:pt idx="7">
                  <c:v>32.269999999999996</c:v>
                </c:pt>
                <c:pt idx="8">
                  <c:v>0</c:v>
                </c:pt>
                <c:pt idx="9">
                  <c:v>37.230000000000004</c:v>
                </c:pt>
                <c:pt idx="10">
                  <c:v>37.230000000000004</c:v>
                </c:pt>
                <c:pt idx="11">
                  <c:v>37.230000000000004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3DD3-0D40-B159-BB86D526188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91692080"/>
        <c:axId val="1791694048"/>
        <c:axId val="0"/>
      </c:area3DChart>
      <c:dateAx>
        <c:axId val="179169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4048"/>
        <c:crosses val="autoZero"/>
        <c:auto val="0"/>
        <c:lblOffset val="100"/>
        <c:baseTimeUnit val="days"/>
        <c:majorUnit val="10"/>
        <c:majorTimeUnit val="days"/>
        <c:minorUnit val="10"/>
        <c:minorTimeUnit val="days"/>
      </c:dateAx>
      <c:valAx>
        <c:axId val="179169404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2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940762092238468"/>
          <c:y val="0.23585852366282767"/>
          <c:w val="0.1008065710536183"/>
          <c:h val="0.288706784258957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2"/>
              </a:solidFill>
              <a:latin typeface="Poppins" pitchFamily="2" charset="77"/>
              <a:ea typeface="+mn-ea"/>
              <a:cs typeface="Poppins" pitchFamily="2" charset="77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1" i="0">
          <a:solidFill>
            <a:schemeClr val="tx2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  <c:userShapes r:id="rId4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  <a:sp3d contourW="9525">
          <a:contourClr>
            <a:schemeClr val="tx1">
              <a:lumMod val="15000"/>
              <a:lumOff val="8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1816272965879279E-2"/>
          <c:y val="8.155386329891362E-2"/>
          <c:w val="0.94920753655793022"/>
          <c:h val="0.7839487237038234"/>
        </c:manualLayout>
      </c:layout>
      <c:area3D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SUBCATEGORY 1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AE0-0F44-8054-94532C38D87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AE0-0F44-8054-94532C38D87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AE0-0F44-8054-94532C38D87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AE0-0F44-8054-94532C38D87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AE0-0F44-8054-94532C38D87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AE0-0F44-8054-94532C38D87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AE0-0F44-8054-94532C38D87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AE0-0F44-8054-94532C38D87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AE0-0F44-8054-94532C38D87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AE0-0F44-8054-94532C38D87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AE0-0F44-8054-94532C38D877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AE0-0F44-8054-94532C38D877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AE0-0F44-8054-94532C38D877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AE0-0F44-8054-94532C38D877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AE0-0F44-8054-94532C38D877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AE0-0F44-8054-94532C38D877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AE0-0F44-8054-94532C38D877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AE0-0F44-8054-94532C38D877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AE0-0F44-8054-94532C38D8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22.5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41</c:v>
                </c:pt>
                <c:pt idx="11">
                  <c:v>49</c:v>
                </c:pt>
                <c:pt idx="12">
                  <c:v>49</c:v>
                </c:pt>
                <c:pt idx="13">
                  <c:v>49</c:v>
                </c:pt>
                <c:pt idx="14">
                  <c:v>60</c:v>
                </c:pt>
                <c:pt idx="15">
                  <c:v>71</c:v>
                </c:pt>
                <c:pt idx="16">
                  <c:v>71</c:v>
                </c:pt>
                <c:pt idx="17">
                  <c:v>71</c:v>
                </c:pt>
                <c:pt idx="18">
                  <c:v>80</c:v>
                </c:pt>
                <c:pt idx="19">
                  <c:v>89</c:v>
                </c:pt>
                <c:pt idx="20">
                  <c:v>89</c:v>
                </c:pt>
                <c:pt idx="21">
                  <c:v>89</c:v>
                </c:pt>
                <c:pt idx="22">
                  <c:v>94.5</c:v>
                </c:pt>
                <c:pt idx="23">
                  <c:v>100</c:v>
                </c:pt>
                <c:pt idx="24">
                  <c:v>100</c:v>
                </c:pt>
              </c:numCache>
            </c:numRef>
          </c:cat>
          <c:val>
            <c:numRef>
              <c:f>Sheet1!$B$2:$B$26</c:f>
              <c:numCache>
                <c:formatCode>0</c:formatCode>
                <c:ptCount val="25"/>
                <c:pt idx="0">
                  <c:v>0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0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0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0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AAE0-0F44-8054-94532C38D8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SUBCATEGORY 2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AE0-0F44-8054-94532C38D87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AE0-0F44-8054-94532C38D87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AE0-0F44-8054-94532C38D87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AE0-0F44-8054-94532C38D87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AE0-0F44-8054-94532C38D87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AE0-0F44-8054-94532C38D87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AAE0-0F44-8054-94532C38D87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AAE0-0F44-8054-94532C38D87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AAE0-0F44-8054-94532C38D87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AAE0-0F44-8054-94532C38D87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AAE0-0F44-8054-94532C38D877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AAE0-0F44-8054-94532C38D877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AE0-0F44-8054-94532C38D877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AAE0-0F44-8054-94532C38D877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AAE0-0F44-8054-94532C38D877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AAE0-0F44-8054-94532C38D877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AAE0-0F44-8054-94532C38D877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AAE0-0F44-8054-94532C38D877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AAE0-0F44-8054-94532C38D8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22.5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41</c:v>
                </c:pt>
                <c:pt idx="11">
                  <c:v>49</c:v>
                </c:pt>
                <c:pt idx="12">
                  <c:v>49</c:v>
                </c:pt>
                <c:pt idx="13">
                  <c:v>49</c:v>
                </c:pt>
                <c:pt idx="14">
                  <c:v>60</c:v>
                </c:pt>
                <c:pt idx="15">
                  <c:v>71</c:v>
                </c:pt>
                <c:pt idx="16">
                  <c:v>71</c:v>
                </c:pt>
                <c:pt idx="17">
                  <c:v>71</c:v>
                </c:pt>
                <c:pt idx="18">
                  <c:v>80</c:v>
                </c:pt>
                <c:pt idx="19">
                  <c:v>89</c:v>
                </c:pt>
                <c:pt idx="20">
                  <c:v>89</c:v>
                </c:pt>
                <c:pt idx="21">
                  <c:v>89</c:v>
                </c:pt>
                <c:pt idx="22">
                  <c:v>94.5</c:v>
                </c:pt>
                <c:pt idx="23">
                  <c:v>100</c:v>
                </c:pt>
                <c:pt idx="24">
                  <c:v>100</c:v>
                </c:pt>
              </c:numCache>
            </c:numRef>
          </c:cat>
          <c:val>
            <c:numRef>
              <c:f>Sheet1!$C$2:$C$26</c:f>
              <c:numCache>
                <c:formatCode>0</c:formatCode>
                <c:ptCount val="25"/>
                <c:pt idx="0">
                  <c:v>0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0</c:v>
                </c:pt>
                <c:pt idx="5">
                  <c:v>11</c:v>
                </c:pt>
                <c:pt idx="6">
                  <c:v>11</c:v>
                </c:pt>
                <c:pt idx="7">
                  <c:v>11</c:v>
                </c:pt>
                <c:pt idx="8">
                  <c:v>0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0</c:v>
                </c:pt>
                <c:pt idx="13">
                  <c:v>11</c:v>
                </c:pt>
                <c:pt idx="14">
                  <c:v>11</c:v>
                </c:pt>
                <c:pt idx="15">
                  <c:v>11</c:v>
                </c:pt>
                <c:pt idx="16">
                  <c:v>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0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AAE0-0F44-8054-94532C38D8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SUBCATEGORY 3</c:v>
                </c:pt>
              </c:strCache>
            </c:strRef>
          </c:tx>
          <c:spPr>
            <a:solidFill>
              <a:schemeClr val="accent3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AAE0-0F44-8054-94532C38D87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AAE0-0F44-8054-94532C38D87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AAE0-0F44-8054-94532C38D87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AAE0-0F44-8054-94532C38D87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AE0-0F44-8054-94532C38D87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AAE0-0F44-8054-94532C38D87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AAE0-0F44-8054-94532C38D87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AAE0-0F44-8054-94532C38D87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AAE0-0F44-8054-94532C38D87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AAE0-0F44-8054-94532C38D87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AAE0-0F44-8054-94532C38D877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AAE0-0F44-8054-94532C38D877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AAE0-0F44-8054-94532C38D877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AAE0-0F44-8054-94532C38D877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AAE0-0F44-8054-94532C38D877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AAE0-0F44-8054-94532C38D877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AAE0-0F44-8054-94532C38D877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AAE0-0F44-8054-94532C38D877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AAE0-0F44-8054-94532C38D8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22.5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41</c:v>
                </c:pt>
                <c:pt idx="11">
                  <c:v>49</c:v>
                </c:pt>
                <c:pt idx="12">
                  <c:v>49</c:v>
                </c:pt>
                <c:pt idx="13">
                  <c:v>49</c:v>
                </c:pt>
                <c:pt idx="14">
                  <c:v>60</c:v>
                </c:pt>
                <c:pt idx="15">
                  <c:v>71</c:v>
                </c:pt>
                <c:pt idx="16">
                  <c:v>71</c:v>
                </c:pt>
                <c:pt idx="17">
                  <c:v>71</c:v>
                </c:pt>
                <c:pt idx="18">
                  <c:v>80</c:v>
                </c:pt>
                <c:pt idx="19">
                  <c:v>89</c:v>
                </c:pt>
                <c:pt idx="20">
                  <c:v>89</c:v>
                </c:pt>
                <c:pt idx="21">
                  <c:v>89</c:v>
                </c:pt>
                <c:pt idx="22">
                  <c:v>94.5</c:v>
                </c:pt>
                <c:pt idx="23">
                  <c:v>100</c:v>
                </c:pt>
                <c:pt idx="24">
                  <c:v>100</c:v>
                </c:pt>
              </c:numCache>
            </c:numRef>
          </c:cat>
          <c:val>
            <c:numRef>
              <c:f>Sheet1!$D$2:$D$26</c:f>
              <c:numCache>
                <c:formatCode>0</c:formatCode>
                <c:ptCount val="25"/>
                <c:pt idx="0">
                  <c:v>0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0</c:v>
                </c:pt>
                <c:pt idx="5">
                  <c:v>7.0000000000000009</c:v>
                </c:pt>
                <c:pt idx="6">
                  <c:v>7.0000000000000009</c:v>
                </c:pt>
                <c:pt idx="7">
                  <c:v>7.0000000000000009</c:v>
                </c:pt>
                <c:pt idx="8">
                  <c:v>0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  <c:pt idx="12">
                  <c:v>0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0</c:v>
                </c:pt>
                <c:pt idx="17">
                  <c:v>19</c:v>
                </c:pt>
                <c:pt idx="18">
                  <c:v>19</c:v>
                </c:pt>
                <c:pt idx="19">
                  <c:v>19</c:v>
                </c:pt>
                <c:pt idx="20">
                  <c:v>0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AAE0-0F44-8054-94532C38D8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SUBCATEGORY 4</c:v>
                </c:pt>
              </c:strCache>
            </c:strRef>
          </c:tx>
          <c:spPr>
            <a:solidFill>
              <a:schemeClr val="accent4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AAE0-0F44-8054-94532C38D87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AAE0-0F44-8054-94532C38D87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E-AAE0-0F44-8054-94532C38D87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AAE0-0F44-8054-94532C38D87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0-AAE0-0F44-8054-94532C38D87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AAE0-0F44-8054-94532C38D87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2-AAE0-0F44-8054-94532C38D87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AAE0-0F44-8054-94532C38D87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4-AAE0-0F44-8054-94532C38D87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AAE0-0F44-8054-94532C38D87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6-AAE0-0F44-8054-94532C38D877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AAE0-0F44-8054-94532C38D877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8-AAE0-0F44-8054-94532C38D877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AAE0-0F44-8054-94532C38D877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A-AAE0-0F44-8054-94532C38D877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AAE0-0F44-8054-94532C38D877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C-AAE0-0F44-8054-94532C38D877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AAE0-0F44-8054-94532C38D877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E-AAE0-0F44-8054-94532C38D8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22.5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41</c:v>
                </c:pt>
                <c:pt idx="11">
                  <c:v>49</c:v>
                </c:pt>
                <c:pt idx="12">
                  <c:v>49</c:v>
                </c:pt>
                <c:pt idx="13">
                  <c:v>49</c:v>
                </c:pt>
                <c:pt idx="14">
                  <c:v>60</c:v>
                </c:pt>
                <c:pt idx="15">
                  <c:v>71</c:v>
                </c:pt>
                <c:pt idx="16">
                  <c:v>71</c:v>
                </c:pt>
                <c:pt idx="17">
                  <c:v>71</c:v>
                </c:pt>
                <c:pt idx="18">
                  <c:v>80</c:v>
                </c:pt>
                <c:pt idx="19">
                  <c:v>89</c:v>
                </c:pt>
                <c:pt idx="20">
                  <c:v>89</c:v>
                </c:pt>
                <c:pt idx="21">
                  <c:v>89</c:v>
                </c:pt>
                <c:pt idx="22">
                  <c:v>94.5</c:v>
                </c:pt>
                <c:pt idx="23">
                  <c:v>100</c:v>
                </c:pt>
                <c:pt idx="24">
                  <c:v>100</c:v>
                </c:pt>
              </c:numCache>
            </c:numRef>
          </c:cat>
          <c:val>
            <c:numRef>
              <c:f>Sheet1!$E$2:$E$26</c:f>
              <c:numCache>
                <c:formatCode>0</c:formatCode>
                <c:ptCount val="25"/>
                <c:pt idx="0">
                  <c:v>0</c:v>
                </c:pt>
                <c:pt idx="1">
                  <c:v>11</c:v>
                </c:pt>
                <c:pt idx="2">
                  <c:v>11</c:v>
                </c:pt>
                <c:pt idx="3">
                  <c:v>11</c:v>
                </c:pt>
                <c:pt idx="4">
                  <c:v>0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0</c:v>
                </c:pt>
                <c:pt idx="9">
                  <c:v>11</c:v>
                </c:pt>
                <c:pt idx="10">
                  <c:v>11</c:v>
                </c:pt>
                <c:pt idx="11">
                  <c:v>11</c:v>
                </c:pt>
                <c:pt idx="12">
                  <c:v>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0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0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AAE0-0F44-8054-94532C38D87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SUBCATEGORY 5</c:v>
                </c:pt>
              </c:strCache>
            </c:strRef>
          </c:tx>
          <c:spPr>
            <a:solidFill>
              <a:schemeClr val="accent5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0-AAE0-0F44-8054-94532C38D87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1-AAE0-0F44-8054-94532C38D87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2-AAE0-0F44-8054-94532C38D87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AAE0-0F44-8054-94532C38D87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4-AAE0-0F44-8054-94532C38D87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AAE0-0F44-8054-94532C38D87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AAE0-0F44-8054-94532C38D87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AAE0-0F44-8054-94532C38D87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AAE0-0F44-8054-94532C38D87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AAE0-0F44-8054-94532C38D87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AAE0-0F44-8054-94532C38D877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AAE0-0F44-8054-94532C38D877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C-AAE0-0F44-8054-94532C38D877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D-AAE0-0F44-8054-94532C38D877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AAE0-0F44-8054-94532C38D877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AAE0-0F44-8054-94532C38D877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0-AAE0-0F44-8054-94532C38D877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1-AAE0-0F44-8054-94532C38D877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2-AAE0-0F44-8054-94532C38D8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22.5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41</c:v>
                </c:pt>
                <c:pt idx="11">
                  <c:v>49</c:v>
                </c:pt>
                <c:pt idx="12">
                  <c:v>49</c:v>
                </c:pt>
                <c:pt idx="13">
                  <c:v>49</c:v>
                </c:pt>
                <c:pt idx="14">
                  <c:v>60</c:v>
                </c:pt>
                <c:pt idx="15">
                  <c:v>71</c:v>
                </c:pt>
                <c:pt idx="16">
                  <c:v>71</c:v>
                </c:pt>
                <c:pt idx="17">
                  <c:v>71</c:v>
                </c:pt>
                <c:pt idx="18">
                  <c:v>80</c:v>
                </c:pt>
                <c:pt idx="19">
                  <c:v>89</c:v>
                </c:pt>
                <c:pt idx="20">
                  <c:v>89</c:v>
                </c:pt>
                <c:pt idx="21">
                  <c:v>89</c:v>
                </c:pt>
                <c:pt idx="22">
                  <c:v>94.5</c:v>
                </c:pt>
                <c:pt idx="23">
                  <c:v>100</c:v>
                </c:pt>
                <c:pt idx="24">
                  <c:v>100</c:v>
                </c:pt>
              </c:numCache>
            </c:numRef>
          </c:cat>
          <c:val>
            <c:numRef>
              <c:f>Sheet1!$F$2:$F$26</c:f>
              <c:numCache>
                <c:formatCode>0</c:formatCode>
                <c:ptCount val="25"/>
                <c:pt idx="0">
                  <c:v>0</c:v>
                </c:pt>
                <c:pt idx="1">
                  <c:v>11</c:v>
                </c:pt>
                <c:pt idx="2">
                  <c:v>11</c:v>
                </c:pt>
                <c:pt idx="3">
                  <c:v>11</c:v>
                </c:pt>
                <c:pt idx="4">
                  <c:v>0</c:v>
                </c:pt>
                <c:pt idx="5">
                  <c:v>13</c:v>
                </c:pt>
                <c:pt idx="6">
                  <c:v>13</c:v>
                </c:pt>
                <c:pt idx="7">
                  <c:v>13</c:v>
                </c:pt>
                <c:pt idx="8">
                  <c:v>0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  <c:pt idx="12">
                  <c:v>0</c:v>
                </c:pt>
                <c:pt idx="13">
                  <c:v>13</c:v>
                </c:pt>
                <c:pt idx="14">
                  <c:v>13</c:v>
                </c:pt>
                <c:pt idx="15">
                  <c:v>13</c:v>
                </c:pt>
                <c:pt idx="16">
                  <c:v>0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0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AAE0-0F44-8054-94532C38D87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SUBCATEGORY 6</c:v>
                </c:pt>
              </c:strCache>
            </c:strRef>
          </c:tx>
          <c:spPr>
            <a:solidFill>
              <a:schemeClr val="accent6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4-AAE0-0F44-8054-94532C38D87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5-AAE0-0F44-8054-94532C38D87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6-AAE0-0F44-8054-94532C38D87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7-AAE0-0F44-8054-94532C38D87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8-AAE0-0F44-8054-94532C38D87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9-AAE0-0F44-8054-94532C38D87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A-AAE0-0F44-8054-94532C38D87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B-AAE0-0F44-8054-94532C38D87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C-AAE0-0F44-8054-94532C38D87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D-AAE0-0F44-8054-94532C38D87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E-AAE0-0F44-8054-94532C38D877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F-AAE0-0F44-8054-94532C38D877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0-AAE0-0F44-8054-94532C38D877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1-AAE0-0F44-8054-94532C38D877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2-AAE0-0F44-8054-94532C38D877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3-AAE0-0F44-8054-94532C38D877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4-AAE0-0F44-8054-94532C38D877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5-AAE0-0F44-8054-94532C38D877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6-AAE0-0F44-8054-94532C38D8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22.5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41</c:v>
                </c:pt>
                <c:pt idx="11">
                  <c:v>49</c:v>
                </c:pt>
                <c:pt idx="12">
                  <c:v>49</c:v>
                </c:pt>
                <c:pt idx="13">
                  <c:v>49</c:v>
                </c:pt>
                <c:pt idx="14">
                  <c:v>60</c:v>
                </c:pt>
                <c:pt idx="15">
                  <c:v>71</c:v>
                </c:pt>
                <c:pt idx="16">
                  <c:v>71</c:v>
                </c:pt>
                <c:pt idx="17">
                  <c:v>71</c:v>
                </c:pt>
                <c:pt idx="18">
                  <c:v>80</c:v>
                </c:pt>
                <c:pt idx="19">
                  <c:v>89</c:v>
                </c:pt>
                <c:pt idx="20">
                  <c:v>89</c:v>
                </c:pt>
                <c:pt idx="21">
                  <c:v>89</c:v>
                </c:pt>
                <c:pt idx="22">
                  <c:v>94.5</c:v>
                </c:pt>
                <c:pt idx="23">
                  <c:v>100</c:v>
                </c:pt>
                <c:pt idx="24">
                  <c:v>100</c:v>
                </c:pt>
              </c:numCache>
            </c:numRef>
          </c:cat>
          <c:val>
            <c:numRef>
              <c:f>Sheet1!$G$2:$G$26</c:f>
              <c:numCache>
                <c:formatCode>0</c:formatCode>
                <c:ptCount val="25"/>
                <c:pt idx="0">
                  <c:v>0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0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0</c:v>
                </c:pt>
                <c:pt idx="9">
                  <c:v>13</c:v>
                </c:pt>
                <c:pt idx="10">
                  <c:v>13</c:v>
                </c:pt>
                <c:pt idx="11">
                  <c:v>13</c:v>
                </c:pt>
                <c:pt idx="12">
                  <c:v>0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0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0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7-AAE0-0F44-8054-94532C38D87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SUBCATEGORY 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8-AAE0-0F44-8054-94532C38D87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9-AAE0-0F44-8054-94532C38D87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A-AAE0-0F44-8054-94532C38D87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B-AAE0-0F44-8054-94532C38D87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C-AAE0-0F44-8054-94532C38D87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D-AAE0-0F44-8054-94532C38D87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E-AAE0-0F44-8054-94532C38D87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F-AAE0-0F44-8054-94532C38D87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0-AAE0-0F44-8054-94532C38D87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1-AAE0-0F44-8054-94532C38D87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2-AAE0-0F44-8054-94532C38D877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3-AAE0-0F44-8054-94532C38D877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4-AAE0-0F44-8054-94532C38D877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5-AAE0-0F44-8054-94532C38D877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6-AAE0-0F44-8054-94532C38D877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7-AAE0-0F44-8054-94532C38D877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8-AAE0-0F44-8054-94532C38D877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9-AAE0-0F44-8054-94532C38D877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A-AAE0-0F44-8054-94532C38D8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22.5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41</c:v>
                </c:pt>
                <c:pt idx="11">
                  <c:v>49</c:v>
                </c:pt>
                <c:pt idx="12">
                  <c:v>49</c:v>
                </c:pt>
                <c:pt idx="13">
                  <c:v>49</c:v>
                </c:pt>
                <c:pt idx="14">
                  <c:v>60</c:v>
                </c:pt>
                <c:pt idx="15">
                  <c:v>71</c:v>
                </c:pt>
                <c:pt idx="16">
                  <c:v>71</c:v>
                </c:pt>
                <c:pt idx="17">
                  <c:v>71</c:v>
                </c:pt>
                <c:pt idx="18">
                  <c:v>80</c:v>
                </c:pt>
                <c:pt idx="19">
                  <c:v>89</c:v>
                </c:pt>
                <c:pt idx="20">
                  <c:v>89</c:v>
                </c:pt>
                <c:pt idx="21">
                  <c:v>89</c:v>
                </c:pt>
                <c:pt idx="22">
                  <c:v>94.5</c:v>
                </c:pt>
                <c:pt idx="23">
                  <c:v>100</c:v>
                </c:pt>
                <c:pt idx="24">
                  <c:v>100</c:v>
                </c:pt>
              </c:numCache>
            </c:numRef>
          </c:cat>
          <c:val>
            <c:numRef>
              <c:f>Sheet1!$H$2:$H$26</c:f>
              <c:numCache>
                <c:formatCode>0</c:formatCode>
                <c:ptCount val="25"/>
                <c:pt idx="0">
                  <c:v>0</c:v>
                </c:pt>
                <c:pt idx="1">
                  <c:v>11</c:v>
                </c:pt>
                <c:pt idx="2">
                  <c:v>11</c:v>
                </c:pt>
                <c:pt idx="3">
                  <c:v>11</c:v>
                </c:pt>
                <c:pt idx="4">
                  <c:v>0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0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0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0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0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B-AAE0-0F44-8054-94532C38D877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SUBCATEGORY 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C-AAE0-0F44-8054-94532C38D87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D-AAE0-0F44-8054-94532C38D87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E-AAE0-0F44-8054-94532C38D87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F-AAE0-0F44-8054-94532C38D87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0-AAE0-0F44-8054-94532C38D87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1-AAE0-0F44-8054-94532C38D87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2-AAE0-0F44-8054-94532C38D87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3-AAE0-0F44-8054-94532C38D87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4-AAE0-0F44-8054-94532C38D87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5-AAE0-0F44-8054-94532C38D87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6-AAE0-0F44-8054-94532C38D877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7-AAE0-0F44-8054-94532C38D877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8-AAE0-0F44-8054-94532C38D877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9-AAE0-0F44-8054-94532C38D877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A-AAE0-0F44-8054-94532C38D877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B-AAE0-0F44-8054-94532C38D877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C-AAE0-0F44-8054-94532C38D877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D-AAE0-0F44-8054-94532C38D877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E-AAE0-0F44-8054-94532C38D8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22.5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41</c:v>
                </c:pt>
                <c:pt idx="11">
                  <c:v>49</c:v>
                </c:pt>
                <c:pt idx="12">
                  <c:v>49</c:v>
                </c:pt>
                <c:pt idx="13">
                  <c:v>49</c:v>
                </c:pt>
                <c:pt idx="14">
                  <c:v>60</c:v>
                </c:pt>
                <c:pt idx="15">
                  <c:v>71</c:v>
                </c:pt>
                <c:pt idx="16">
                  <c:v>71</c:v>
                </c:pt>
                <c:pt idx="17">
                  <c:v>71</c:v>
                </c:pt>
                <c:pt idx="18">
                  <c:v>80</c:v>
                </c:pt>
                <c:pt idx="19">
                  <c:v>89</c:v>
                </c:pt>
                <c:pt idx="20">
                  <c:v>89</c:v>
                </c:pt>
                <c:pt idx="21">
                  <c:v>89</c:v>
                </c:pt>
                <c:pt idx="22">
                  <c:v>94.5</c:v>
                </c:pt>
                <c:pt idx="23">
                  <c:v>100</c:v>
                </c:pt>
                <c:pt idx="24">
                  <c:v>100</c:v>
                </c:pt>
              </c:numCache>
            </c:numRef>
          </c:cat>
          <c:val>
            <c:numRef>
              <c:f>Sheet1!$I$2:$I$26</c:f>
              <c:numCache>
                <c:formatCode>0</c:formatCode>
                <c:ptCount val="25"/>
                <c:pt idx="0">
                  <c:v>0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0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0</c:v>
                </c:pt>
                <c:pt idx="9">
                  <c:v>13</c:v>
                </c:pt>
                <c:pt idx="10">
                  <c:v>13</c:v>
                </c:pt>
                <c:pt idx="11">
                  <c:v>13</c:v>
                </c:pt>
                <c:pt idx="12">
                  <c:v>0</c:v>
                </c:pt>
                <c:pt idx="13">
                  <c:v>14.000000000000002</c:v>
                </c:pt>
                <c:pt idx="14">
                  <c:v>14.000000000000002</c:v>
                </c:pt>
                <c:pt idx="15">
                  <c:v>14.000000000000002</c:v>
                </c:pt>
                <c:pt idx="16">
                  <c:v>0</c:v>
                </c:pt>
                <c:pt idx="17">
                  <c:v>7.0000000000000009</c:v>
                </c:pt>
                <c:pt idx="18">
                  <c:v>7.0000000000000009</c:v>
                </c:pt>
                <c:pt idx="19">
                  <c:v>7.0000000000000009</c:v>
                </c:pt>
                <c:pt idx="20">
                  <c:v>0</c:v>
                </c:pt>
                <c:pt idx="21">
                  <c:v>2.5</c:v>
                </c:pt>
                <c:pt idx="22">
                  <c:v>2.5</c:v>
                </c:pt>
                <c:pt idx="23">
                  <c:v>2.5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F-AAE0-0F44-8054-94532C38D877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SUBCATEGORY 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0-AAE0-0F44-8054-94532C38D87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1-AAE0-0F44-8054-94532C38D87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2-AAE0-0F44-8054-94532C38D87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3-AAE0-0F44-8054-94532C38D87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4-AAE0-0F44-8054-94532C38D87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5-AAE0-0F44-8054-94532C38D87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6-AAE0-0F44-8054-94532C38D87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7-AAE0-0F44-8054-94532C38D87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8-AAE0-0F44-8054-94532C38D87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9-AAE0-0F44-8054-94532C38D87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A-AAE0-0F44-8054-94532C38D877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B-AAE0-0F44-8054-94532C38D877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C-AAE0-0F44-8054-94532C38D877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D-AAE0-0F44-8054-94532C38D877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E-AAE0-0F44-8054-94532C38D877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F-AAE0-0F44-8054-94532C38D877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0-AAE0-0F44-8054-94532C38D877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1-AAE0-0F44-8054-94532C38D877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2-AAE0-0F44-8054-94532C38D8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22.5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41</c:v>
                </c:pt>
                <c:pt idx="11">
                  <c:v>49</c:v>
                </c:pt>
                <c:pt idx="12">
                  <c:v>49</c:v>
                </c:pt>
                <c:pt idx="13">
                  <c:v>49</c:v>
                </c:pt>
                <c:pt idx="14">
                  <c:v>60</c:v>
                </c:pt>
                <c:pt idx="15">
                  <c:v>71</c:v>
                </c:pt>
                <c:pt idx="16">
                  <c:v>71</c:v>
                </c:pt>
                <c:pt idx="17">
                  <c:v>71</c:v>
                </c:pt>
                <c:pt idx="18">
                  <c:v>80</c:v>
                </c:pt>
                <c:pt idx="19">
                  <c:v>89</c:v>
                </c:pt>
                <c:pt idx="20">
                  <c:v>89</c:v>
                </c:pt>
                <c:pt idx="21">
                  <c:v>89</c:v>
                </c:pt>
                <c:pt idx="22">
                  <c:v>94.5</c:v>
                </c:pt>
                <c:pt idx="23">
                  <c:v>100</c:v>
                </c:pt>
                <c:pt idx="24">
                  <c:v>100</c:v>
                </c:pt>
              </c:numCache>
            </c:numRef>
          </c:cat>
          <c:val>
            <c:numRef>
              <c:f>Sheet1!$J$2:$J$26</c:f>
              <c:numCache>
                <c:formatCode>0</c:formatCode>
                <c:ptCount val="25"/>
                <c:pt idx="0">
                  <c:v>0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0</c:v>
                </c:pt>
                <c:pt idx="5">
                  <c:v>13</c:v>
                </c:pt>
                <c:pt idx="6">
                  <c:v>13</c:v>
                </c:pt>
                <c:pt idx="7">
                  <c:v>13</c:v>
                </c:pt>
                <c:pt idx="8">
                  <c:v>0</c:v>
                </c:pt>
                <c:pt idx="9">
                  <c:v>11</c:v>
                </c:pt>
                <c:pt idx="10">
                  <c:v>11</c:v>
                </c:pt>
                <c:pt idx="11">
                  <c:v>11</c:v>
                </c:pt>
                <c:pt idx="12">
                  <c:v>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0</c:v>
                </c:pt>
                <c:pt idx="17">
                  <c:v>13</c:v>
                </c:pt>
                <c:pt idx="18">
                  <c:v>13</c:v>
                </c:pt>
                <c:pt idx="19">
                  <c:v>13</c:v>
                </c:pt>
                <c:pt idx="20">
                  <c:v>0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3-AAE0-0F44-8054-94532C38D877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SUBCATEGORY 10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4-AAE0-0F44-8054-94532C38D87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5-AAE0-0F44-8054-94532C38D87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6-AAE0-0F44-8054-94532C38D87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7-AAE0-0F44-8054-94532C38D87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8-AAE0-0F44-8054-94532C38D87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9-AAE0-0F44-8054-94532C38D87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A-AAE0-0F44-8054-94532C38D87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B-AAE0-0F44-8054-94532C38D87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C-AAE0-0F44-8054-94532C38D87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D-AAE0-0F44-8054-94532C38D87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E-AAE0-0F44-8054-94532C38D877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F-AAE0-0F44-8054-94532C38D877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0-AAE0-0F44-8054-94532C38D877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1-AAE0-0F44-8054-94532C38D877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2-AAE0-0F44-8054-94532C38D877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3-AAE0-0F44-8054-94532C38D877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4-AAE0-0F44-8054-94532C38D877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5-AAE0-0F44-8054-94532C38D877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6-AAE0-0F44-8054-94532C38D8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22.5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41</c:v>
                </c:pt>
                <c:pt idx="11">
                  <c:v>49</c:v>
                </c:pt>
                <c:pt idx="12">
                  <c:v>49</c:v>
                </c:pt>
                <c:pt idx="13">
                  <c:v>49</c:v>
                </c:pt>
                <c:pt idx="14">
                  <c:v>60</c:v>
                </c:pt>
                <c:pt idx="15">
                  <c:v>71</c:v>
                </c:pt>
                <c:pt idx="16">
                  <c:v>71</c:v>
                </c:pt>
                <c:pt idx="17">
                  <c:v>71</c:v>
                </c:pt>
                <c:pt idx="18">
                  <c:v>80</c:v>
                </c:pt>
                <c:pt idx="19">
                  <c:v>89</c:v>
                </c:pt>
                <c:pt idx="20">
                  <c:v>89</c:v>
                </c:pt>
                <c:pt idx="21">
                  <c:v>89</c:v>
                </c:pt>
                <c:pt idx="22">
                  <c:v>94.5</c:v>
                </c:pt>
                <c:pt idx="23">
                  <c:v>100</c:v>
                </c:pt>
                <c:pt idx="24">
                  <c:v>100</c:v>
                </c:pt>
              </c:numCache>
            </c:numRef>
          </c:cat>
          <c:val>
            <c:numRef>
              <c:f>Sheet1!$K$2:$K$26</c:f>
              <c:numCache>
                <c:formatCode>0</c:formatCode>
                <c:ptCount val="25"/>
                <c:pt idx="0">
                  <c:v>0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0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0</c:v>
                </c:pt>
                <c:pt idx="9">
                  <c:v>12</c:v>
                </c:pt>
                <c:pt idx="10">
                  <c:v>12</c:v>
                </c:pt>
                <c:pt idx="11">
                  <c:v>12</c:v>
                </c:pt>
                <c:pt idx="12">
                  <c:v>0</c:v>
                </c:pt>
                <c:pt idx="13">
                  <c:v>7.0000000000000009</c:v>
                </c:pt>
                <c:pt idx="14">
                  <c:v>7.0000000000000009</c:v>
                </c:pt>
                <c:pt idx="15">
                  <c:v>7.0000000000000009</c:v>
                </c:pt>
                <c:pt idx="16">
                  <c:v>0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0</c:v>
                </c:pt>
                <c:pt idx="21">
                  <c:v>14.499999999999998</c:v>
                </c:pt>
                <c:pt idx="22">
                  <c:v>14.499999999999998</c:v>
                </c:pt>
                <c:pt idx="23">
                  <c:v>14.499999999999998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7-AAE0-0F44-8054-94532C38D877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SUBCATEGORY 11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8-AAE0-0F44-8054-94532C38D87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9-AAE0-0F44-8054-94532C38D87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A-AAE0-0F44-8054-94532C38D87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B-AAE0-0F44-8054-94532C38D87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C-AAE0-0F44-8054-94532C38D87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D-AAE0-0F44-8054-94532C38D87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E-AAE0-0F44-8054-94532C38D87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F-AAE0-0F44-8054-94532C38D87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0-AAE0-0F44-8054-94532C38D87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1-AAE0-0F44-8054-94532C38D87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2-AAE0-0F44-8054-94532C38D877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3-AAE0-0F44-8054-94532C38D877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4-AAE0-0F44-8054-94532C38D877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5-AAE0-0F44-8054-94532C38D877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6-AAE0-0F44-8054-94532C38D877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7-AAE0-0F44-8054-94532C38D877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8-AAE0-0F44-8054-94532C38D877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9-AAE0-0F44-8054-94532C38D877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A-AAE0-0F44-8054-94532C38D8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22.5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41</c:v>
                </c:pt>
                <c:pt idx="11">
                  <c:v>49</c:v>
                </c:pt>
                <c:pt idx="12">
                  <c:v>49</c:v>
                </c:pt>
                <c:pt idx="13">
                  <c:v>49</c:v>
                </c:pt>
                <c:pt idx="14">
                  <c:v>60</c:v>
                </c:pt>
                <c:pt idx="15">
                  <c:v>71</c:v>
                </c:pt>
                <c:pt idx="16">
                  <c:v>71</c:v>
                </c:pt>
                <c:pt idx="17">
                  <c:v>71</c:v>
                </c:pt>
                <c:pt idx="18">
                  <c:v>80</c:v>
                </c:pt>
                <c:pt idx="19">
                  <c:v>89</c:v>
                </c:pt>
                <c:pt idx="20">
                  <c:v>89</c:v>
                </c:pt>
                <c:pt idx="21">
                  <c:v>89</c:v>
                </c:pt>
                <c:pt idx="22">
                  <c:v>94.5</c:v>
                </c:pt>
                <c:pt idx="23">
                  <c:v>100</c:v>
                </c:pt>
                <c:pt idx="24">
                  <c:v>100</c:v>
                </c:pt>
              </c:numCache>
            </c:numRef>
          </c:cat>
          <c:val>
            <c:numRef>
              <c:f>Sheet1!$L$2:$L$26</c:f>
              <c:numCache>
                <c:formatCode>0</c:formatCode>
                <c:ptCount val="25"/>
                <c:pt idx="0">
                  <c:v>0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0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0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0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0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0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DB-AAE0-0F44-8054-94532C38D87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91692080"/>
        <c:axId val="1791694048"/>
        <c:axId val="0"/>
      </c:area3DChart>
      <c:dateAx>
        <c:axId val="179169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4048"/>
        <c:crosses val="autoZero"/>
        <c:auto val="0"/>
        <c:lblOffset val="100"/>
        <c:baseTimeUnit val="days"/>
        <c:majorUnit val="10"/>
        <c:majorTimeUnit val="days"/>
        <c:minorUnit val="10"/>
        <c:minorTimeUnit val="days"/>
      </c:dateAx>
      <c:valAx>
        <c:axId val="179169404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2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9005436820397189E-4"/>
          <c:y val="0.83574937777129776"/>
          <c:w val="0.48542846394938644"/>
          <c:h val="0.164250622228702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2"/>
              </a:solidFill>
              <a:latin typeface="Poppins" pitchFamily="2" charset="77"/>
              <a:ea typeface="+mn-ea"/>
              <a:cs typeface="Poppins" pitchFamily="2" charset="77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1" i="0">
          <a:solidFill>
            <a:schemeClr val="tx2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  <c:userShapes r:id="rId4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  <a:sp3d contourW="9525">
          <a:contourClr>
            <a:schemeClr val="tx1">
              <a:lumMod val="15000"/>
              <a:lumOff val="8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1216864980168024E-2"/>
          <c:y val="8.8906839242234331E-2"/>
          <c:w val="0.95278313426992567"/>
          <c:h val="0.84154703525983554"/>
        </c:manualLayout>
      </c:layout>
      <c:area3D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UK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CAA-0847-A3AD-BA7F1B052AD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CAA-0847-A3AD-BA7F1B052AD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CAA-0847-A3AD-BA7F1B052AD4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CAA-0847-A3AD-BA7F1B052AD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CAA-0847-A3AD-BA7F1B052AD4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CAA-0847-A3AD-BA7F1B052AD4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CAA-0847-A3AD-BA7F1B052AD4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CAA-0847-A3AD-BA7F1B052AD4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CAA-0847-A3AD-BA7F1B052AD4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CAA-0847-A3AD-BA7F1B052AD4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CAA-0847-A3AD-BA7F1B052AD4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CAA-0847-A3AD-BA7F1B052AD4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CAA-0847-A3AD-BA7F1B052AD4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CAA-0847-A3AD-BA7F1B052AD4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CAA-0847-A3AD-BA7F1B052AD4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CAA-0847-A3AD-BA7F1B052AD4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CAA-0847-A3AD-BA7F1B052AD4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CAA-0847-A3AD-BA7F1B052AD4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CAA-0847-A3AD-BA7F1B052A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13</c:v>
                </c:pt>
                <c:pt idx="3">
                  <c:v>26</c:v>
                </c:pt>
                <c:pt idx="4">
                  <c:v>26</c:v>
                </c:pt>
                <c:pt idx="5">
                  <c:v>26</c:v>
                </c:pt>
                <c:pt idx="6">
                  <c:v>30.5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42.5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64.5</c:v>
                </c:pt>
                <c:pt idx="15">
                  <c:v>79</c:v>
                </c:pt>
                <c:pt idx="16">
                  <c:v>79</c:v>
                </c:pt>
                <c:pt idx="17">
                  <c:v>79</c:v>
                </c:pt>
                <c:pt idx="18">
                  <c:v>89.5</c:v>
                </c:pt>
                <c:pt idx="19">
                  <c:v>100</c:v>
                </c:pt>
                <c:pt idx="20">
                  <c:v>100</c:v>
                </c:pt>
              </c:numCache>
            </c:numRef>
          </c:cat>
          <c:val>
            <c:numRef>
              <c:f>Sheet1!$B$2:$B$22</c:f>
              <c:numCache>
                <c:formatCode>0.00</c:formatCode>
                <c:ptCount val="21"/>
                <c:pt idx="0" formatCode="0">
                  <c:v>0</c:v>
                </c:pt>
                <c:pt idx="1">
                  <c:v>7.6899999999999995</c:v>
                </c:pt>
                <c:pt idx="2">
                  <c:v>7.6899999999999995</c:v>
                </c:pt>
                <c:pt idx="3">
                  <c:v>7.6899999999999995</c:v>
                </c:pt>
                <c:pt idx="4">
                  <c:v>0</c:v>
                </c:pt>
                <c:pt idx="5">
                  <c:v>10.99</c:v>
                </c:pt>
                <c:pt idx="6">
                  <c:v>10.99</c:v>
                </c:pt>
                <c:pt idx="7">
                  <c:v>10.99</c:v>
                </c:pt>
                <c:pt idx="8">
                  <c:v>0</c:v>
                </c:pt>
                <c:pt idx="9">
                  <c:v>11.110000000000001</c:v>
                </c:pt>
                <c:pt idx="10">
                  <c:v>11.110000000000001</c:v>
                </c:pt>
                <c:pt idx="11">
                  <c:v>11.110000000000001</c:v>
                </c:pt>
                <c:pt idx="12">
                  <c:v>0</c:v>
                </c:pt>
                <c:pt idx="13">
                  <c:v>13.62</c:v>
                </c:pt>
                <c:pt idx="14">
                  <c:v>13.62</c:v>
                </c:pt>
                <c:pt idx="15">
                  <c:v>13.62</c:v>
                </c:pt>
                <c:pt idx="16">
                  <c:v>0</c:v>
                </c:pt>
                <c:pt idx="17">
                  <c:v>19.739999999999998</c:v>
                </c:pt>
                <c:pt idx="18">
                  <c:v>19.739999999999998</c:v>
                </c:pt>
                <c:pt idx="19">
                  <c:v>19.739999999999998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3CAA-0847-A3AD-BA7F1B052A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CHINA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CAA-0847-A3AD-BA7F1B052AD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CAA-0847-A3AD-BA7F1B052AD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CAA-0847-A3AD-BA7F1B052AD4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CAA-0847-A3AD-BA7F1B052AD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CAA-0847-A3AD-BA7F1B052AD4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CAA-0847-A3AD-BA7F1B052AD4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3CAA-0847-A3AD-BA7F1B052AD4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3CAA-0847-A3AD-BA7F1B052AD4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3CAA-0847-A3AD-BA7F1B052AD4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3CAA-0847-A3AD-BA7F1B052AD4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3CAA-0847-A3AD-BA7F1B052AD4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3CAA-0847-A3AD-BA7F1B052AD4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CAA-0847-A3AD-BA7F1B052AD4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3CAA-0847-A3AD-BA7F1B052AD4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3CAA-0847-A3AD-BA7F1B052AD4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3CAA-0847-A3AD-BA7F1B052AD4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3CAA-0847-A3AD-BA7F1B052AD4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3CAA-0847-A3AD-BA7F1B052AD4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3CAA-0847-A3AD-BA7F1B052A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13</c:v>
                </c:pt>
                <c:pt idx="3">
                  <c:v>26</c:v>
                </c:pt>
                <c:pt idx="4">
                  <c:v>26</c:v>
                </c:pt>
                <c:pt idx="5">
                  <c:v>26</c:v>
                </c:pt>
                <c:pt idx="6">
                  <c:v>30.5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42.5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64.5</c:v>
                </c:pt>
                <c:pt idx="15">
                  <c:v>79</c:v>
                </c:pt>
                <c:pt idx="16">
                  <c:v>79</c:v>
                </c:pt>
                <c:pt idx="17">
                  <c:v>79</c:v>
                </c:pt>
                <c:pt idx="18">
                  <c:v>89.5</c:v>
                </c:pt>
                <c:pt idx="19">
                  <c:v>100</c:v>
                </c:pt>
                <c:pt idx="20">
                  <c:v>100</c:v>
                </c:pt>
              </c:numCache>
            </c:numRef>
          </c:cat>
          <c:val>
            <c:numRef>
              <c:f>Sheet1!$C$2:$C$22</c:f>
              <c:numCache>
                <c:formatCode>0.00</c:formatCode>
                <c:ptCount val="21"/>
                <c:pt idx="0" formatCode="0">
                  <c:v>0</c:v>
                </c:pt>
                <c:pt idx="1">
                  <c:v>23.849999999999998</c:v>
                </c:pt>
                <c:pt idx="2">
                  <c:v>23.849999999999998</c:v>
                </c:pt>
                <c:pt idx="3">
                  <c:v>23.849999999999998</c:v>
                </c:pt>
                <c:pt idx="4">
                  <c:v>0</c:v>
                </c:pt>
                <c:pt idx="5">
                  <c:v>21.98</c:v>
                </c:pt>
                <c:pt idx="6">
                  <c:v>21.98</c:v>
                </c:pt>
                <c:pt idx="7">
                  <c:v>21.98</c:v>
                </c:pt>
                <c:pt idx="8">
                  <c:v>0</c:v>
                </c:pt>
                <c:pt idx="9">
                  <c:v>7.84</c:v>
                </c:pt>
                <c:pt idx="10">
                  <c:v>7.84</c:v>
                </c:pt>
                <c:pt idx="11">
                  <c:v>7.84</c:v>
                </c:pt>
                <c:pt idx="12">
                  <c:v>0</c:v>
                </c:pt>
                <c:pt idx="13">
                  <c:v>27.950000000000003</c:v>
                </c:pt>
                <c:pt idx="14">
                  <c:v>27.950000000000003</c:v>
                </c:pt>
                <c:pt idx="15">
                  <c:v>27.950000000000003</c:v>
                </c:pt>
                <c:pt idx="16">
                  <c:v>0</c:v>
                </c:pt>
                <c:pt idx="17">
                  <c:v>28.51</c:v>
                </c:pt>
                <c:pt idx="18">
                  <c:v>28.51</c:v>
                </c:pt>
                <c:pt idx="19">
                  <c:v>28.51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3CAA-0847-A3AD-BA7F1B052A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FRANCE</c:v>
                </c:pt>
              </c:strCache>
            </c:strRef>
          </c:tx>
          <c:spPr>
            <a:solidFill>
              <a:schemeClr val="accent3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3CAA-0847-A3AD-BA7F1B052AD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3CAA-0847-A3AD-BA7F1B052AD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3CAA-0847-A3AD-BA7F1B052AD4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3CAA-0847-A3AD-BA7F1B052AD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3CAA-0847-A3AD-BA7F1B052AD4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3CAA-0847-A3AD-BA7F1B052AD4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3CAA-0847-A3AD-BA7F1B052AD4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3CAA-0847-A3AD-BA7F1B052AD4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3CAA-0847-A3AD-BA7F1B052AD4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3CAA-0847-A3AD-BA7F1B052AD4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3CAA-0847-A3AD-BA7F1B052AD4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3CAA-0847-A3AD-BA7F1B052AD4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3CAA-0847-A3AD-BA7F1B052AD4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3CAA-0847-A3AD-BA7F1B052AD4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3CAA-0847-A3AD-BA7F1B052AD4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3CAA-0847-A3AD-BA7F1B052AD4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3CAA-0847-A3AD-BA7F1B052AD4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3CAA-0847-A3AD-BA7F1B052AD4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3CAA-0847-A3AD-BA7F1B052A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13</c:v>
                </c:pt>
                <c:pt idx="3">
                  <c:v>26</c:v>
                </c:pt>
                <c:pt idx="4">
                  <c:v>26</c:v>
                </c:pt>
                <c:pt idx="5">
                  <c:v>26</c:v>
                </c:pt>
                <c:pt idx="6">
                  <c:v>30.5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42.5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64.5</c:v>
                </c:pt>
                <c:pt idx="15">
                  <c:v>79</c:v>
                </c:pt>
                <c:pt idx="16">
                  <c:v>79</c:v>
                </c:pt>
                <c:pt idx="17">
                  <c:v>79</c:v>
                </c:pt>
                <c:pt idx="18">
                  <c:v>89.5</c:v>
                </c:pt>
                <c:pt idx="19">
                  <c:v>100</c:v>
                </c:pt>
                <c:pt idx="20">
                  <c:v>100</c:v>
                </c:pt>
              </c:numCache>
            </c:numRef>
          </c:cat>
          <c:val>
            <c:numRef>
              <c:f>Sheet1!$D$2:$D$22</c:f>
              <c:numCache>
                <c:formatCode>0.00</c:formatCode>
                <c:ptCount val="21"/>
                <c:pt idx="0" formatCode="0">
                  <c:v>0</c:v>
                </c:pt>
                <c:pt idx="1">
                  <c:v>8.85</c:v>
                </c:pt>
                <c:pt idx="2">
                  <c:v>8.85</c:v>
                </c:pt>
                <c:pt idx="3">
                  <c:v>8.85</c:v>
                </c:pt>
                <c:pt idx="4">
                  <c:v>0</c:v>
                </c:pt>
                <c:pt idx="5">
                  <c:v>13.19</c:v>
                </c:pt>
                <c:pt idx="6">
                  <c:v>13.19</c:v>
                </c:pt>
                <c:pt idx="7">
                  <c:v>13.19</c:v>
                </c:pt>
                <c:pt idx="8">
                  <c:v>0</c:v>
                </c:pt>
                <c:pt idx="9">
                  <c:v>9.15</c:v>
                </c:pt>
                <c:pt idx="10">
                  <c:v>9.15</c:v>
                </c:pt>
                <c:pt idx="11">
                  <c:v>9.15</c:v>
                </c:pt>
                <c:pt idx="12">
                  <c:v>0</c:v>
                </c:pt>
                <c:pt idx="13">
                  <c:v>16.489999999999998</c:v>
                </c:pt>
                <c:pt idx="14">
                  <c:v>16.489999999999998</c:v>
                </c:pt>
                <c:pt idx="15">
                  <c:v>16.489999999999998</c:v>
                </c:pt>
                <c:pt idx="16">
                  <c:v>0</c:v>
                </c:pt>
                <c:pt idx="17">
                  <c:v>15.35</c:v>
                </c:pt>
                <c:pt idx="18">
                  <c:v>15.35</c:v>
                </c:pt>
                <c:pt idx="19">
                  <c:v>15.35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3CAA-0847-A3AD-BA7F1B052AD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GERMANY</c:v>
                </c:pt>
              </c:strCache>
            </c:strRef>
          </c:tx>
          <c:spPr>
            <a:solidFill>
              <a:schemeClr val="accent4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3CAA-0847-A3AD-BA7F1B052AD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3CAA-0847-A3AD-BA7F1B052AD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E-3CAA-0847-A3AD-BA7F1B052AD4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3CAA-0847-A3AD-BA7F1B052AD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0-3CAA-0847-A3AD-BA7F1B052AD4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3CAA-0847-A3AD-BA7F1B052AD4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2-3CAA-0847-A3AD-BA7F1B052AD4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3CAA-0847-A3AD-BA7F1B052AD4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4-3CAA-0847-A3AD-BA7F1B052AD4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3CAA-0847-A3AD-BA7F1B052AD4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6-3CAA-0847-A3AD-BA7F1B052AD4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3CAA-0847-A3AD-BA7F1B052AD4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8-3CAA-0847-A3AD-BA7F1B052AD4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3CAA-0847-A3AD-BA7F1B052AD4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A-3CAA-0847-A3AD-BA7F1B052AD4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3CAA-0847-A3AD-BA7F1B052AD4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C-3CAA-0847-A3AD-BA7F1B052AD4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3CAA-0847-A3AD-BA7F1B052AD4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E-3CAA-0847-A3AD-BA7F1B052A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13</c:v>
                </c:pt>
                <c:pt idx="3">
                  <c:v>26</c:v>
                </c:pt>
                <c:pt idx="4">
                  <c:v>26</c:v>
                </c:pt>
                <c:pt idx="5">
                  <c:v>26</c:v>
                </c:pt>
                <c:pt idx="6">
                  <c:v>30.5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42.5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64.5</c:v>
                </c:pt>
                <c:pt idx="15">
                  <c:v>79</c:v>
                </c:pt>
                <c:pt idx="16">
                  <c:v>79</c:v>
                </c:pt>
                <c:pt idx="17">
                  <c:v>79</c:v>
                </c:pt>
                <c:pt idx="18">
                  <c:v>89.5</c:v>
                </c:pt>
                <c:pt idx="19">
                  <c:v>100</c:v>
                </c:pt>
                <c:pt idx="20">
                  <c:v>100</c:v>
                </c:pt>
              </c:numCache>
            </c:numRef>
          </c:cat>
          <c:val>
            <c:numRef>
              <c:f>Sheet1!$E$2:$E$22</c:f>
              <c:numCache>
                <c:formatCode>0.00</c:formatCode>
                <c:ptCount val="21"/>
                <c:pt idx="0" formatCode="0">
                  <c:v>0</c:v>
                </c:pt>
                <c:pt idx="1">
                  <c:v>13.850000000000001</c:v>
                </c:pt>
                <c:pt idx="2">
                  <c:v>13.850000000000001</c:v>
                </c:pt>
                <c:pt idx="3">
                  <c:v>13.850000000000001</c:v>
                </c:pt>
                <c:pt idx="4">
                  <c:v>0</c:v>
                </c:pt>
                <c:pt idx="5">
                  <c:v>14.280000000000001</c:v>
                </c:pt>
                <c:pt idx="6">
                  <c:v>14.280000000000001</c:v>
                </c:pt>
                <c:pt idx="7">
                  <c:v>14.280000000000001</c:v>
                </c:pt>
                <c:pt idx="8">
                  <c:v>0</c:v>
                </c:pt>
                <c:pt idx="9">
                  <c:v>33.989999999999995</c:v>
                </c:pt>
                <c:pt idx="10">
                  <c:v>33.989999999999995</c:v>
                </c:pt>
                <c:pt idx="11">
                  <c:v>33.989999999999995</c:v>
                </c:pt>
                <c:pt idx="12">
                  <c:v>0</c:v>
                </c:pt>
                <c:pt idx="13">
                  <c:v>16.489999999999998</c:v>
                </c:pt>
                <c:pt idx="14">
                  <c:v>16.489999999999998</c:v>
                </c:pt>
                <c:pt idx="15">
                  <c:v>16.489999999999998</c:v>
                </c:pt>
                <c:pt idx="16">
                  <c:v>0</c:v>
                </c:pt>
                <c:pt idx="17">
                  <c:v>11.4</c:v>
                </c:pt>
                <c:pt idx="18">
                  <c:v>11.4</c:v>
                </c:pt>
                <c:pt idx="19">
                  <c:v>11.4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3CAA-0847-A3AD-BA7F1B052AD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CANADA</c:v>
                </c:pt>
              </c:strCache>
            </c:strRef>
          </c:tx>
          <c:spPr>
            <a:solidFill>
              <a:schemeClr val="accent5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0-3CAA-0847-A3AD-BA7F1B052AD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1-3CAA-0847-A3AD-BA7F1B052AD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2-3CAA-0847-A3AD-BA7F1B052AD4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3CAA-0847-A3AD-BA7F1B052AD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4-3CAA-0847-A3AD-BA7F1B052AD4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3CAA-0847-A3AD-BA7F1B052AD4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3CAA-0847-A3AD-BA7F1B052AD4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3CAA-0847-A3AD-BA7F1B052AD4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3CAA-0847-A3AD-BA7F1B052AD4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3CAA-0847-A3AD-BA7F1B052AD4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3CAA-0847-A3AD-BA7F1B052AD4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3CAA-0847-A3AD-BA7F1B052AD4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C-3CAA-0847-A3AD-BA7F1B052AD4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D-3CAA-0847-A3AD-BA7F1B052AD4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3CAA-0847-A3AD-BA7F1B052AD4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3CAA-0847-A3AD-BA7F1B052AD4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0-3CAA-0847-A3AD-BA7F1B052AD4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1-3CAA-0847-A3AD-BA7F1B052AD4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2-3CAA-0847-A3AD-BA7F1B052A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13</c:v>
                </c:pt>
                <c:pt idx="3">
                  <c:v>26</c:v>
                </c:pt>
                <c:pt idx="4">
                  <c:v>26</c:v>
                </c:pt>
                <c:pt idx="5">
                  <c:v>26</c:v>
                </c:pt>
                <c:pt idx="6">
                  <c:v>30.5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42.5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64.5</c:v>
                </c:pt>
                <c:pt idx="15">
                  <c:v>79</c:v>
                </c:pt>
                <c:pt idx="16">
                  <c:v>79</c:v>
                </c:pt>
                <c:pt idx="17">
                  <c:v>79</c:v>
                </c:pt>
                <c:pt idx="18">
                  <c:v>89.5</c:v>
                </c:pt>
                <c:pt idx="19">
                  <c:v>100</c:v>
                </c:pt>
                <c:pt idx="20">
                  <c:v>100</c:v>
                </c:pt>
              </c:numCache>
            </c:numRef>
          </c:cat>
          <c:val>
            <c:numRef>
              <c:f>Sheet1!$F$2:$F$22</c:f>
              <c:numCache>
                <c:formatCode>0.00</c:formatCode>
                <c:ptCount val="21"/>
                <c:pt idx="0" formatCode="0">
                  <c:v>0</c:v>
                </c:pt>
                <c:pt idx="1">
                  <c:v>10.38</c:v>
                </c:pt>
                <c:pt idx="2">
                  <c:v>10.38</c:v>
                </c:pt>
                <c:pt idx="3">
                  <c:v>10.38</c:v>
                </c:pt>
                <c:pt idx="4">
                  <c:v>0</c:v>
                </c:pt>
                <c:pt idx="5">
                  <c:v>10.99</c:v>
                </c:pt>
                <c:pt idx="6">
                  <c:v>10.99</c:v>
                </c:pt>
                <c:pt idx="7">
                  <c:v>10.99</c:v>
                </c:pt>
                <c:pt idx="8">
                  <c:v>0</c:v>
                </c:pt>
                <c:pt idx="9">
                  <c:v>20.260000000000002</c:v>
                </c:pt>
                <c:pt idx="10">
                  <c:v>20.260000000000002</c:v>
                </c:pt>
                <c:pt idx="11">
                  <c:v>20.260000000000002</c:v>
                </c:pt>
                <c:pt idx="12">
                  <c:v>0</c:v>
                </c:pt>
                <c:pt idx="13">
                  <c:v>5.38</c:v>
                </c:pt>
                <c:pt idx="14">
                  <c:v>5.38</c:v>
                </c:pt>
                <c:pt idx="15">
                  <c:v>5.38</c:v>
                </c:pt>
                <c:pt idx="16">
                  <c:v>0</c:v>
                </c:pt>
                <c:pt idx="17">
                  <c:v>7.89</c:v>
                </c:pt>
                <c:pt idx="18">
                  <c:v>7.89</c:v>
                </c:pt>
                <c:pt idx="19">
                  <c:v>7.89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3CAA-0847-A3AD-BA7F1B052AD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USA</c:v>
                </c:pt>
              </c:strCache>
            </c:strRef>
          </c:tx>
          <c:spPr>
            <a:solidFill>
              <a:schemeClr val="accent6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4-3CAA-0847-A3AD-BA7F1B052AD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5-3CAA-0847-A3AD-BA7F1B052AD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6-3CAA-0847-A3AD-BA7F1B052AD4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7-3CAA-0847-A3AD-BA7F1B052AD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8-3CAA-0847-A3AD-BA7F1B052AD4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9-3CAA-0847-A3AD-BA7F1B052AD4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A-3CAA-0847-A3AD-BA7F1B052AD4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B-3CAA-0847-A3AD-BA7F1B052AD4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C-3CAA-0847-A3AD-BA7F1B052AD4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D-3CAA-0847-A3AD-BA7F1B052AD4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E-3CAA-0847-A3AD-BA7F1B052AD4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F-3CAA-0847-A3AD-BA7F1B052AD4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0-3CAA-0847-A3AD-BA7F1B052AD4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1-3CAA-0847-A3AD-BA7F1B052AD4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2-3CAA-0847-A3AD-BA7F1B052AD4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3-3CAA-0847-A3AD-BA7F1B052AD4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4-3CAA-0847-A3AD-BA7F1B052AD4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5-3CAA-0847-A3AD-BA7F1B052AD4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6-3CAA-0847-A3AD-BA7F1B052A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13</c:v>
                </c:pt>
                <c:pt idx="3">
                  <c:v>26</c:v>
                </c:pt>
                <c:pt idx="4">
                  <c:v>26</c:v>
                </c:pt>
                <c:pt idx="5">
                  <c:v>26</c:v>
                </c:pt>
                <c:pt idx="6">
                  <c:v>30.5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42.5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64.5</c:v>
                </c:pt>
                <c:pt idx="15">
                  <c:v>79</c:v>
                </c:pt>
                <c:pt idx="16">
                  <c:v>79</c:v>
                </c:pt>
                <c:pt idx="17">
                  <c:v>79</c:v>
                </c:pt>
                <c:pt idx="18">
                  <c:v>89.5</c:v>
                </c:pt>
                <c:pt idx="19">
                  <c:v>100</c:v>
                </c:pt>
                <c:pt idx="20">
                  <c:v>100</c:v>
                </c:pt>
              </c:numCache>
            </c:numRef>
          </c:cat>
          <c:val>
            <c:numRef>
              <c:f>Sheet1!$G$2:$G$22</c:f>
              <c:numCache>
                <c:formatCode>0.00</c:formatCode>
                <c:ptCount val="21"/>
                <c:pt idx="0" formatCode="0">
                  <c:v>0</c:v>
                </c:pt>
                <c:pt idx="1">
                  <c:v>35.380000000000003</c:v>
                </c:pt>
                <c:pt idx="2">
                  <c:v>35.380000000000003</c:v>
                </c:pt>
                <c:pt idx="3">
                  <c:v>35.380000000000003</c:v>
                </c:pt>
                <c:pt idx="4">
                  <c:v>0</c:v>
                </c:pt>
                <c:pt idx="5">
                  <c:v>28.57</c:v>
                </c:pt>
                <c:pt idx="6">
                  <c:v>28.57</c:v>
                </c:pt>
                <c:pt idx="7">
                  <c:v>28.57</c:v>
                </c:pt>
                <c:pt idx="8">
                  <c:v>0</c:v>
                </c:pt>
                <c:pt idx="9">
                  <c:v>17.649999999999999</c:v>
                </c:pt>
                <c:pt idx="10">
                  <c:v>17.649999999999999</c:v>
                </c:pt>
                <c:pt idx="11">
                  <c:v>17.649999999999999</c:v>
                </c:pt>
                <c:pt idx="12">
                  <c:v>0</c:v>
                </c:pt>
                <c:pt idx="13">
                  <c:v>20.07</c:v>
                </c:pt>
                <c:pt idx="14">
                  <c:v>20.07</c:v>
                </c:pt>
                <c:pt idx="15">
                  <c:v>20.07</c:v>
                </c:pt>
                <c:pt idx="16">
                  <c:v>0</c:v>
                </c:pt>
                <c:pt idx="17">
                  <c:v>17.100000000000001</c:v>
                </c:pt>
                <c:pt idx="18">
                  <c:v>17.100000000000001</c:v>
                </c:pt>
                <c:pt idx="19">
                  <c:v>17.100000000000001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7-3CAA-0847-A3AD-BA7F1B052AD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91692080"/>
        <c:axId val="1791694048"/>
        <c:axId val="0"/>
      </c:area3DChart>
      <c:dateAx>
        <c:axId val="179169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4048"/>
        <c:crosses val="autoZero"/>
        <c:auto val="0"/>
        <c:lblOffset val="100"/>
        <c:baseTimeUnit val="days"/>
        <c:majorUnit val="10"/>
        <c:majorTimeUnit val="days"/>
        <c:minorUnit val="10"/>
        <c:minorTimeUnit val="days"/>
      </c:dateAx>
      <c:valAx>
        <c:axId val="179169404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2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5861456967635913E-4"/>
          <c:y val="0.86884941234800661"/>
          <c:w val="0.41336845769443464"/>
          <c:h val="0.131150587651993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tx2"/>
              </a:solidFill>
              <a:latin typeface="Poppins" pitchFamily="2" charset="77"/>
              <a:ea typeface="+mn-ea"/>
              <a:cs typeface="Poppins" pitchFamily="2" charset="77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1" i="0">
          <a:solidFill>
            <a:schemeClr val="tx2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  <a:sp3d contourW="9525">
          <a:contourClr>
            <a:schemeClr val="tx1">
              <a:lumMod val="15000"/>
              <a:lumOff val="8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2351237345331831E-2"/>
          <c:y val="8.155386329891362E-2"/>
          <c:w val="0.94867257217847767"/>
          <c:h val="0.85570585625935591"/>
        </c:manualLayout>
      </c:layout>
      <c:area3D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TRUCKS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032-2545-9130-0A6E569C61A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032-2545-9130-0A6E569C61A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032-2545-9130-0A6E569C61AC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D032-2545-9130-0A6E569C61AC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032-2545-9130-0A6E569C61AC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032-2545-9130-0A6E569C61AC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D032-2545-9130-0A6E569C61AC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032-2545-9130-0A6E569C61AC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D032-2545-9130-0A6E569C61AC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032-2545-9130-0A6E569C61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21</c:v>
                </c:pt>
                <c:pt idx="3">
                  <c:v>42</c:v>
                </c:pt>
                <c:pt idx="4">
                  <c:v>42</c:v>
                </c:pt>
                <c:pt idx="5">
                  <c:v>42</c:v>
                </c:pt>
                <c:pt idx="6">
                  <c:v>58</c:v>
                </c:pt>
                <c:pt idx="7">
                  <c:v>74</c:v>
                </c:pt>
                <c:pt idx="8">
                  <c:v>74</c:v>
                </c:pt>
                <c:pt idx="9">
                  <c:v>74</c:v>
                </c:pt>
                <c:pt idx="10">
                  <c:v>87</c:v>
                </c:pt>
                <c:pt idx="11">
                  <c:v>100</c:v>
                </c:pt>
                <c:pt idx="12">
                  <c:v>100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</c:v>
                </c:pt>
                <c:pt idx="1">
                  <c:v>13</c:v>
                </c:pt>
                <c:pt idx="2">
                  <c:v>13</c:v>
                </c:pt>
                <c:pt idx="3">
                  <c:v>13</c:v>
                </c:pt>
                <c:pt idx="4">
                  <c:v>0</c:v>
                </c:pt>
                <c:pt idx="5">
                  <c:v>46</c:v>
                </c:pt>
                <c:pt idx="6">
                  <c:v>46</c:v>
                </c:pt>
                <c:pt idx="7">
                  <c:v>46</c:v>
                </c:pt>
                <c:pt idx="8">
                  <c:v>0</c:v>
                </c:pt>
                <c:pt idx="9">
                  <c:v>16</c:v>
                </c:pt>
                <c:pt idx="10">
                  <c:v>16</c:v>
                </c:pt>
                <c:pt idx="11">
                  <c:v>16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32-2545-9130-0A6E569C61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SUV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032-2545-9130-0A6E569C61A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032-2545-9130-0A6E569C61A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032-2545-9130-0A6E569C61AC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032-2545-9130-0A6E569C61AC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D032-2545-9130-0A6E569C61AC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032-2545-9130-0A6E569C61AC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D032-2545-9130-0A6E569C61AC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032-2545-9130-0A6E569C61AC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032-2545-9130-0A6E569C61AC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D032-2545-9130-0A6E569C61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21</c:v>
                </c:pt>
                <c:pt idx="3">
                  <c:v>42</c:v>
                </c:pt>
                <c:pt idx="4">
                  <c:v>42</c:v>
                </c:pt>
                <c:pt idx="5">
                  <c:v>42</c:v>
                </c:pt>
                <c:pt idx="6">
                  <c:v>58</c:v>
                </c:pt>
                <c:pt idx="7">
                  <c:v>74</c:v>
                </c:pt>
                <c:pt idx="8">
                  <c:v>74</c:v>
                </c:pt>
                <c:pt idx="9">
                  <c:v>74</c:v>
                </c:pt>
                <c:pt idx="10">
                  <c:v>87</c:v>
                </c:pt>
                <c:pt idx="11">
                  <c:v>100</c:v>
                </c:pt>
                <c:pt idx="12">
                  <c:v>100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0</c:v>
                </c:pt>
                <c:pt idx="1">
                  <c:v>57.999999999999993</c:v>
                </c:pt>
                <c:pt idx="2">
                  <c:v>57.999999999999993</c:v>
                </c:pt>
                <c:pt idx="3">
                  <c:v>57.999999999999993</c:v>
                </c:pt>
                <c:pt idx="4">
                  <c:v>0</c:v>
                </c:pt>
                <c:pt idx="5">
                  <c:v>17</c:v>
                </c:pt>
                <c:pt idx="6">
                  <c:v>17</c:v>
                </c:pt>
                <c:pt idx="7">
                  <c:v>17</c:v>
                </c:pt>
                <c:pt idx="8">
                  <c:v>0</c:v>
                </c:pt>
                <c:pt idx="9">
                  <c:v>26</c:v>
                </c:pt>
                <c:pt idx="10">
                  <c:v>26</c:v>
                </c:pt>
                <c:pt idx="11">
                  <c:v>26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32-2545-9130-0A6E569C61A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CARS</c:v>
                </c:pt>
              </c:strCache>
            </c:strRef>
          </c:tx>
          <c:spPr>
            <a:solidFill>
              <a:schemeClr val="accent3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032-2545-9130-0A6E569C61A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032-2545-9130-0A6E569C61A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032-2545-9130-0A6E569C61AC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032-2545-9130-0A6E569C61AC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032-2545-9130-0A6E569C61AC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032-2545-9130-0A6E569C61AC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D032-2545-9130-0A6E569C61AC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032-2545-9130-0A6E569C61AC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032-2545-9130-0A6E569C61AC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D032-2545-9130-0A6E569C61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21</c:v>
                </c:pt>
                <c:pt idx="3">
                  <c:v>42</c:v>
                </c:pt>
                <c:pt idx="4">
                  <c:v>42</c:v>
                </c:pt>
                <c:pt idx="5">
                  <c:v>42</c:v>
                </c:pt>
                <c:pt idx="6">
                  <c:v>58</c:v>
                </c:pt>
                <c:pt idx="7">
                  <c:v>74</c:v>
                </c:pt>
                <c:pt idx="8">
                  <c:v>74</c:v>
                </c:pt>
                <c:pt idx="9">
                  <c:v>74</c:v>
                </c:pt>
                <c:pt idx="10">
                  <c:v>87</c:v>
                </c:pt>
                <c:pt idx="11">
                  <c:v>100</c:v>
                </c:pt>
                <c:pt idx="12">
                  <c:v>100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0</c:v>
                </c:pt>
                <c:pt idx="1">
                  <c:v>28.999999999999996</c:v>
                </c:pt>
                <c:pt idx="2">
                  <c:v>28.999999999999996</c:v>
                </c:pt>
                <c:pt idx="3">
                  <c:v>28.999999999999996</c:v>
                </c:pt>
                <c:pt idx="4">
                  <c:v>0</c:v>
                </c:pt>
                <c:pt idx="5">
                  <c:v>37</c:v>
                </c:pt>
                <c:pt idx="6">
                  <c:v>37</c:v>
                </c:pt>
                <c:pt idx="7">
                  <c:v>37</c:v>
                </c:pt>
                <c:pt idx="8">
                  <c:v>0</c:v>
                </c:pt>
                <c:pt idx="9">
                  <c:v>57.999999999999993</c:v>
                </c:pt>
                <c:pt idx="10">
                  <c:v>57.999999999999993</c:v>
                </c:pt>
                <c:pt idx="11">
                  <c:v>57.999999999999993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32-2545-9130-0A6E569C61A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91692080"/>
        <c:axId val="1791694048"/>
        <c:axId val="0"/>
      </c:area3DChart>
      <c:dateAx>
        <c:axId val="179169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4048"/>
        <c:crosses val="autoZero"/>
        <c:auto val="0"/>
        <c:lblOffset val="100"/>
        <c:baseTimeUnit val="days"/>
        <c:majorUnit val="20"/>
        <c:majorTimeUnit val="days"/>
        <c:minorUnit val="20"/>
        <c:minorTimeUnit val="days"/>
      </c:dateAx>
      <c:valAx>
        <c:axId val="179169404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2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8445740084394144"/>
          <c:w val="8.4523809523809529E-2"/>
          <c:h val="0.192283028985129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2"/>
              </a:solidFill>
              <a:latin typeface="Poppins" pitchFamily="2" charset="77"/>
              <a:ea typeface="+mn-ea"/>
              <a:cs typeface="Poppins" pitchFamily="2" charset="77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1" i="0">
          <a:solidFill>
            <a:schemeClr val="tx2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U.S.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E4B-434A-AC61-168B5AFE80D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CE4B-434A-AC61-168B5AFE80D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CE4B-434A-AC61-168B5AFE80D4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CE4B-434A-AC61-168B5AFE80D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CE4B-434A-AC61-168B5AFE80D4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CE4B-434A-AC61-168B5AFE80D4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E4B-434A-AC61-168B5AFE80D4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CE4B-434A-AC61-168B5AFE80D4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CE4B-434A-AC61-168B5AFE80D4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E4B-434A-AC61-168B5AFE80D4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E4B-434A-AC61-168B5AFE80D4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CE4B-434A-AC61-168B5AFE80D4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E4B-434A-AC61-168B5AFE80D4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CE4B-434A-AC61-168B5AFE80D4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CE4B-434A-AC61-168B5AFE80D4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E4B-434A-AC61-168B5AFE80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22.5</c:v>
                </c:pt>
                <c:pt idx="3">
                  <c:v>45</c:v>
                </c:pt>
                <c:pt idx="4">
                  <c:v>45</c:v>
                </c:pt>
                <c:pt idx="5">
                  <c:v>45</c:v>
                </c:pt>
                <c:pt idx="6">
                  <c:v>56.5</c:v>
                </c:pt>
                <c:pt idx="7">
                  <c:v>68</c:v>
                </c:pt>
                <c:pt idx="8">
                  <c:v>68</c:v>
                </c:pt>
                <c:pt idx="9">
                  <c:v>68</c:v>
                </c:pt>
                <c:pt idx="10">
                  <c:v>77</c:v>
                </c:pt>
                <c:pt idx="11">
                  <c:v>86</c:v>
                </c:pt>
                <c:pt idx="12">
                  <c:v>86</c:v>
                </c:pt>
                <c:pt idx="13">
                  <c:v>86</c:v>
                </c:pt>
                <c:pt idx="14">
                  <c:v>90.5</c:v>
                </c:pt>
                <c:pt idx="15">
                  <c:v>95</c:v>
                </c:pt>
                <c:pt idx="16">
                  <c:v>95</c:v>
                </c:pt>
                <c:pt idx="17">
                  <c:v>95</c:v>
                </c:pt>
                <c:pt idx="18">
                  <c:v>97.5</c:v>
                </c:pt>
                <c:pt idx="19">
                  <c:v>100</c:v>
                </c:pt>
                <c:pt idx="20">
                  <c:v>100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0</c:v>
                </c:pt>
                <c:pt idx="1">
                  <c:v>57.999999999999993</c:v>
                </c:pt>
                <c:pt idx="2">
                  <c:v>57.999999999999993</c:v>
                </c:pt>
                <c:pt idx="3">
                  <c:v>57.999999999999993</c:v>
                </c:pt>
                <c:pt idx="4">
                  <c:v>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0</c:v>
                </c:pt>
                <c:pt idx="9">
                  <c:v>25</c:v>
                </c:pt>
                <c:pt idx="10">
                  <c:v>25</c:v>
                </c:pt>
                <c:pt idx="11">
                  <c:v>25</c:v>
                </c:pt>
                <c:pt idx="12">
                  <c:v>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0</c:v>
                </c:pt>
                <c:pt idx="17">
                  <c:v>52</c:v>
                </c:pt>
                <c:pt idx="18">
                  <c:v>52</c:v>
                </c:pt>
                <c:pt idx="19">
                  <c:v>52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33-2D4E-9EE1-6DBE311A30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INTERNATIONAL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E4B-434A-AC61-168B5AFE80D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E4B-434A-AC61-168B5AFE80D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E4B-434A-AC61-168B5AFE80D4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E4B-434A-AC61-168B5AFE80D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E4B-434A-AC61-168B5AFE80D4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E4B-434A-AC61-168B5AFE80D4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E4B-434A-AC61-168B5AFE80D4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E4B-434A-AC61-168B5AFE80D4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E4B-434A-AC61-168B5AFE80D4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E4B-434A-AC61-168B5AFE80D4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E4B-434A-AC61-168B5AFE80D4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CE4B-434A-AC61-168B5AFE80D4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E4B-434A-AC61-168B5AFE80D4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E4B-434A-AC61-168B5AFE80D4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E4B-434A-AC61-168B5AFE80D4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E4B-434A-AC61-168B5AFE80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22.5</c:v>
                </c:pt>
                <c:pt idx="3">
                  <c:v>45</c:v>
                </c:pt>
                <c:pt idx="4">
                  <c:v>45</c:v>
                </c:pt>
                <c:pt idx="5">
                  <c:v>45</c:v>
                </c:pt>
                <c:pt idx="6">
                  <c:v>56.5</c:v>
                </c:pt>
                <c:pt idx="7">
                  <c:v>68</c:v>
                </c:pt>
                <c:pt idx="8">
                  <c:v>68</c:v>
                </c:pt>
                <c:pt idx="9">
                  <c:v>68</c:v>
                </c:pt>
                <c:pt idx="10">
                  <c:v>77</c:v>
                </c:pt>
                <c:pt idx="11">
                  <c:v>86</c:v>
                </c:pt>
                <c:pt idx="12">
                  <c:v>86</c:v>
                </c:pt>
                <c:pt idx="13">
                  <c:v>86</c:v>
                </c:pt>
                <c:pt idx="14">
                  <c:v>90.5</c:v>
                </c:pt>
                <c:pt idx="15">
                  <c:v>95</c:v>
                </c:pt>
                <c:pt idx="16">
                  <c:v>95</c:v>
                </c:pt>
                <c:pt idx="17">
                  <c:v>95</c:v>
                </c:pt>
                <c:pt idx="18">
                  <c:v>97.5</c:v>
                </c:pt>
                <c:pt idx="19">
                  <c:v>100</c:v>
                </c:pt>
                <c:pt idx="20">
                  <c:v>100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42</c:v>
                </c:pt>
                <c:pt idx="2">
                  <c:v>42</c:v>
                </c:pt>
                <c:pt idx="3">
                  <c:v>42</c:v>
                </c:pt>
                <c:pt idx="4">
                  <c:v>0</c:v>
                </c:pt>
                <c:pt idx="5">
                  <c:v>40</c:v>
                </c:pt>
                <c:pt idx="6">
                  <c:v>40</c:v>
                </c:pt>
                <c:pt idx="7">
                  <c:v>40</c:v>
                </c:pt>
                <c:pt idx="8">
                  <c:v>0</c:v>
                </c:pt>
                <c:pt idx="9">
                  <c:v>65</c:v>
                </c:pt>
                <c:pt idx="10">
                  <c:v>65</c:v>
                </c:pt>
                <c:pt idx="11">
                  <c:v>65</c:v>
                </c:pt>
                <c:pt idx="12">
                  <c:v>0</c:v>
                </c:pt>
                <c:pt idx="13">
                  <c:v>38</c:v>
                </c:pt>
                <c:pt idx="14">
                  <c:v>38</c:v>
                </c:pt>
                <c:pt idx="15">
                  <c:v>38</c:v>
                </c:pt>
                <c:pt idx="16">
                  <c:v>0</c:v>
                </c:pt>
                <c:pt idx="17">
                  <c:v>28.000000000000004</c:v>
                </c:pt>
                <c:pt idx="18">
                  <c:v>28.000000000000004</c:v>
                </c:pt>
                <c:pt idx="19">
                  <c:v>28.000000000000004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33-2D4E-9EE1-6DBE311A30F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LICENSED</c:v>
                </c:pt>
              </c:strCache>
            </c:strRef>
          </c:tx>
          <c:spPr>
            <a:solidFill>
              <a:schemeClr val="accent3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E4B-434A-AC61-168B5AFE80D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CE4B-434A-AC61-168B5AFE80D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CE4B-434A-AC61-168B5AFE80D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CE4B-434A-AC61-168B5AFE80D4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CE4B-434A-AC61-168B5AFE80D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CE4B-434A-AC61-168B5AFE80D4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CE4B-434A-AC61-168B5AFE80D4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E4B-434A-AC61-168B5AFE80D4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CE4B-434A-AC61-168B5AFE80D4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CE4B-434A-AC61-168B5AFE80D4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E4B-434A-AC61-168B5AFE80D4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CE4B-434A-AC61-168B5AFE80D4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CE4B-434A-AC61-168B5AFE80D4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E4B-434A-AC61-168B5AFE80D4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CE4B-434A-AC61-168B5AFE80D4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CE4B-434A-AC61-168B5AFE80D4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E4B-434A-AC61-168B5AFE80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22.5</c:v>
                </c:pt>
                <c:pt idx="3">
                  <c:v>45</c:v>
                </c:pt>
                <c:pt idx="4">
                  <c:v>45</c:v>
                </c:pt>
                <c:pt idx="5">
                  <c:v>45</c:v>
                </c:pt>
                <c:pt idx="6">
                  <c:v>56.5</c:v>
                </c:pt>
                <c:pt idx="7">
                  <c:v>68</c:v>
                </c:pt>
                <c:pt idx="8">
                  <c:v>68</c:v>
                </c:pt>
                <c:pt idx="9">
                  <c:v>68</c:v>
                </c:pt>
                <c:pt idx="10">
                  <c:v>77</c:v>
                </c:pt>
                <c:pt idx="11">
                  <c:v>86</c:v>
                </c:pt>
                <c:pt idx="12">
                  <c:v>86</c:v>
                </c:pt>
                <c:pt idx="13">
                  <c:v>86</c:v>
                </c:pt>
                <c:pt idx="14">
                  <c:v>90.5</c:v>
                </c:pt>
                <c:pt idx="15">
                  <c:v>95</c:v>
                </c:pt>
                <c:pt idx="16">
                  <c:v>95</c:v>
                </c:pt>
                <c:pt idx="17">
                  <c:v>95</c:v>
                </c:pt>
                <c:pt idx="18">
                  <c:v>97.5</c:v>
                </c:pt>
                <c:pt idx="19">
                  <c:v>100</c:v>
                </c:pt>
                <c:pt idx="20">
                  <c:v>100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0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0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33-2D4E-9EE1-6DBE311A30F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91692080"/>
        <c:axId val="1791694048"/>
      </c:areaChart>
      <c:dateAx>
        <c:axId val="179169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4048"/>
        <c:crosses val="autoZero"/>
        <c:auto val="0"/>
        <c:lblOffset val="100"/>
        <c:baseTimeUnit val="days"/>
        <c:majorUnit val="10"/>
        <c:majorTimeUnit val="days"/>
        <c:minorUnit val="10"/>
        <c:minorTimeUnit val="days"/>
      </c:dateAx>
      <c:valAx>
        <c:axId val="179169404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2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2329587138288749"/>
          <c:w val="0.99937532808398954"/>
          <c:h val="6.85371597618803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2"/>
              </a:solidFill>
              <a:latin typeface="Poppins" pitchFamily="2" charset="77"/>
              <a:ea typeface="+mn-ea"/>
              <a:cs typeface="Poppins" pitchFamily="2" charset="77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1" i="0">
          <a:solidFill>
            <a:schemeClr val="tx2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  <a:sp3d contourW="9525">
          <a:contourClr>
            <a:schemeClr val="tx1">
              <a:lumMod val="15000"/>
              <a:lumOff val="8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9803290213723285E-2"/>
          <c:y val="7.5426383346146361E-2"/>
          <c:w val="0.95419670978627669"/>
          <c:h val="0.79341592147021689"/>
        </c:manualLayout>
      </c:layout>
      <c:area3D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DOMESTIC CAR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809-B147-8E68-B54F32DCD5A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809-B147-8E68-B54F32DCD5AD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809-B147-8E68-B54F32DCD5AD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809-B147-8E68-B54F32DCD5AD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809-B147-8E68-B54F32DCD5AD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809-B147-8E68-B54F32DCD5AD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809-B147-8E68-B54F32DCD5AD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809-B147-8E68-B54F32DCD5AD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809-B147-8E68-B54F32DCD5AD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809-B147-8E68-B54F32DCD5AD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809-B147-8E68-B54F32DCD5AD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809-B147-8E68-B54F32DCD5AD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809-B147-8E68-B54F32DCD5AD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809-B147-8E68-B54F32DCD5AD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809-B147-8E68-B54F32DCD5AD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809-B147-8E68-B54F32DCD5AD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809-B147-8E68-B54F32DCD5AD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809-B147-8E68-B54F32DCD5AD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809-B147-8E68-B54F32DCD5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22.5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41</c:v>
                </c:pt>
                <c:pt idx="11">
                  <c:v>49</c:v>
                </c:pt>
                <c:pt idx="12">
                  <c:v>49</c:v>
                </c:pt>
                <c:pt idx="13">
                  <c:v>49</c:v>
                </c:pt>
                <c:pt idx="14">
                  <c:v>60</c:v>
                </c:pt>
                <c:pt idx="15">
                  <c:v>71</c:v>
                </c:pt>
                <c:pt idx="16">
                  <c:v>71</c:v>
                </c:pt>
                <c:pt idx="17">
                  <c:v>71</c:v>
                </c:pt>
                <c:pt idx="18">
                  <c:v>80</c:v>
                </c:pt>
                <c:pt idx="19">
                  <c:v>89</c:v>
                </c:pt>
                <c:pt idx="20">
                  <c:v>89</c:v>
                </c:pt>
                <c:pt idx="21">
                  <c:v>89</c:v>
                </c:pt>
                <c:pt idx="22">
                  <c:v>94.5</c:v>
                </c:pt>
                <c:pt idx="23">
                  <c:v>100</c:v>
                </c:pt>
                <c:pt idx="24">
                  <c:v>100</c:v>
                </c:pt>
              </c:numCache>
            </c:numRef>
          </c:cat>
          <c:val>
            <c:numRef>
              <c:f>Sheet1!$B$2:$B$26</c:f>
              <c:numCache>
                <c:formatCode>0</c:formatCode>
                <c:ptCount val="25"/>
                <c:pt idx="0">
                  <c:v>0</c:v>
                </c:pt>
                <c:pt idx="1">
                  <c:v>18.96</c:v>
                </c:pt>
                <c:pt idx="2">
                  <c:v>18.96</c:v>
                </c:pt>
                <c:pt idx="3">
                  <c:v>18.96</c:v>
                </c:pt>
                <c:pt idx="4">
                  <c:v>0</c:v>
                </c:pt>
                <c:pt idx="5">
                  <c:v>29.01</c:v>
                </c:pt>
                <c:pt idx="6">
                  <c:v>29.01</c:v>
                </c:pt>
                <c:pt idx="7">
                  <c:v>29.01</c:v>
                </c:pt>
                <c:pt idx="8">
                  <c:v>0</c:v>
                </c:pt>
                <c:pt idx="9">
                  <c:v>32.119999999999997</c:v>
                </c:pt>
                <c:pt idx="10">
                  <c:v>32.119999999999997</c:v>
                </c:pt>
                <c:pt idx="11">
                  <c:v>32.119999999999997</c:v>
                </c:pt>
                <c:pt idx="12">
                  <c:v>0</c:v>
                </c:pt>
                <c:pt idx="13">
                  <c:v>51.2</c:v>
                </c:pt>
                <c:pt idx="14">
                  <c:v>51.2</c:v>
                </c:pt>
                <c:pt idx="15">
                  <c:v>51.2</c:v>
                </c:pt>
                <c:pt idx="16">
                  <c:v>0</c:v>
                </c:pt>
                <c:pt idx="17">
                  <c:v>48.68</c:v>
                </c:pt>
                <c:pt idx="18">
                  <c:v>48.68</c:v>
                </c:pt>
                <c:pt idx="19">
                  <c:v>48.68</c:v>
                </c:pt>
                <c:pt idx="20">
                  <c:v>0</c:v>
                </c:pt>
                <c:pt idx="21">
                  <c:v>34.5</c:v>
                </c:pt>
                <c:pt idx="22">
                  <c:v>34.5</c:v>
                </c:pt>
                <c:pt idx="23">
                  <c:v>34.5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4809-B147-8E68-B54F32DCD5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DOMESTIC TRUCK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809-B147-8E68-B54F32DCD5A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809-B147-8E68-B54F32DCD5AD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809-B147-8E68-B54F32DCD5AD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809-B147-8E68-B54F32DCD5AD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809-B147-8E68-B54F32DCD5AD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809-B147-8E68-B54F32DCD5AD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4809-B147-8E68-B54F32DCD5AD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4809-B147-8E68-B54F32DCD5AD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4809-B147-8E68-B54F32DCD5AD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4809-B147-8E68-B54F32DCD5AD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4809-B147-8E68-B54F32DCD5AD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4809-B147-8E68-B54F32DCD5AD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809-B147-8E68-B54F32DCD5AD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4809-B147-8E68-B54F32DCD5AD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4809-B147-8E68-B54F32DCD5AD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4809-B147-8E68-B54F32DCD5AD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4809-B147-8E68-B54F32DCD5AD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4809-B147-8E68-B54F32DCD5AD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4809-B147-8E68-B54F32DCD5AD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4809-B147-8E68-B54F32DCD5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22.5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41</c:v>
                </c:pt>
                <c:pt idx="11">
                  <c:v>49</c:v>
                </c:pt>
                <c:pt idx="12">
                  <c:v>49</c:v>
                </c:pt>
                <c:pt idx="13">
                  <c:v>49</c:v>
                </c:pt>
                <c:pt idx="14">
                  <c:v>60</c:v>
                </c:pt>
                <c:pt idx="15">
                  <c:v>71</c:v>
                </c:pt>
                <c:pt idx="16">
                  <c:v>71</c:v>
                </c:pt>
                <c:pt idx="17">
                  <c:v>71</c:v>
                </c:pt>
                <c:pt idx="18">
                  <c:v>80</c:v>
                </c:pt>
                <c:pt idx="19">
                  <c:v>89</c:v>
                </c:pt>
                <c:pt idx="20">
                  <c:v>89</c:v>
                </c:pt>
                <c:pt idx="21">
                  <c:v>89</c:v>
                </c:pt>
                <c:pt idx="22">
                  <c:v>94.5</c:v>
                </c:pt>
                <c:pt idx="23">
                  <c:v>100</c:v>
                </c:pt>
                <c:pt idx="24">
                  <c:v>100</c:v>
                </c:pt>
              </c:numCache>
            </c:numRef>
          </c:cat>
          <c:val>
            <c:numRef>
              <c:f>Sheet1!$C$2:$C$26</c:f>
              <c:numCache>
                <c:formatCode>0</c:formatCode>
                <c:ptCount val="25"/>
                <c:pt idx="0">
                  <c:v>0</c:v>
                </c:pt>
                <c:pt idx="1">
                  <c:v>76.86</c:v>
                </c:pt>
                <c:pt idx="2">
                  <c:v>76.86</c:v>
                </c:pt>
                <c:pt idx="3">
                  <c:v>76.86</c:v>
                </c:pt>
                <c:pt idx="4">
                  <c:v>0</c:v>
                </c:pt>
                <c:pt idx="5">
                  <c:v>70.989999999999995</c:v>
                </c:pt>
                <c:pt idx="6">
                  <c:v>70.989999999999995</c:v>
                </c:pt>
                <c:pt idx="7">
                  <c:v>70.989999999999995</c:v>
                </c:pt>
                <c:pt idx="8">
                  <c:v>0</c:v>
                </c:pt>
                <c:pt idx="9">
                  <c:v>67.789999999999992</c:v>
                </c:pt>
                <c:pt idx="10">
                  <c:v>67.789999999999992</c:v>
                </c:pt>
                <c:pt idx="11">
                  <c:v>67.789999999999992</c:v>
                </c:pt>
                <c:pt idx="12">
                  <c:v>0</c:v>
                </c:pt>
                <c:pt idx="13">
                  <c:v>45.89</c:v>
                </c:pt>
                <c:pt idx="14">
                  <c:v>45.89</c:v>
                </c:pt>
                <c:pt idx="15">
                  <c:v>45.89</c:v>
                </c:pt>
                <c:pt idx="16">
                  <c:v>0</c:v>
                </c:pt>
                <c:pt idx="17">
                  <c:v>44.78</c:v>
                </c:pt>
                <c:pt idx="18">
                  <c:v>44.78</c:v>
                </c:pt>
                <c:pt idx="19">
                  <c:v>44.78</c:v>
                </c:pt>
                <c:pt idx="20">
                  <c:v>0</c:v>
                </c:pt>
                <c:pt idx="21">
                  <c:v>37.96</c:v>
                </c:pt>
                <c:pt idx="22">
                  <c:v>37.96</c:v>
                </c:pt>
                <c:pt idx="23">
                  <c:v>37.96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4809-B147-8E68-B54F32DCD5A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IMPORT CAR</c:v>
                </c:pt>
              </c:strCache>
            </c:strRef>
          </c:tx>
          <c:spPr>
            <a:solidFill>
              <a:schemeClr val="accent3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4809-B147-8E68-B54F32DCD5A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4809-B147-8E68-B54F32DCD5A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4809-B147-8E68-B54F32DCD5AD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4809-B147-8E68-B54F32DCD5AD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4809-B147-8E68-B54F32DCD5AD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4809-B147-8E68-B54F32DCD5AD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4809-B147-8E68-B54F32DCD5AD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4809-B147-8E68-B54F32DCD5AD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4809-B147-8E68-B54F32DCD5AD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4809-B147-8E68-B54F32DCD5AD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4809-B147-8E68-B54F32DCD5AD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4809-B147-8E68-B54F32DCD5AD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4809-B147-8E68-B54F32DCD5AD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4809-B147-8E68-B54F32DCD5AD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4809-B147-8E68-B54F32DCD5AD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4809-B147-8E68-B54F32DCD5AD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4809-B147-8E68-B54F32DCD5AD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4809-B147-8E68-B54F32DCD5AD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4809-B147-8E68-B54F32DCD5AD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4809-B147-8E68-B54F32DCD5AD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4809-B147-8E68-B54F32DCD5AD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E-4809-B147-8E68-B54F32DCD5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22.5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41</c:v>
                </c:pt>
                <c:pt idx="11">
                  <c:v>49</c:v>
                </c:pt>
                <c:pt idx="12">
                  <c:v>49</c:v>
                </c:pt>
                <c:pt idx="13">
                  <c:v>49</c:v>
                </c:pt>
                <c:pt idx="14">
                  <c:v>60</c:v>
                </c:pt>
                <c:pt idx="15">
                  <c:v>71</c:v>
                </c:pt>
                <c:pt idx="16">
                  <c:v>71</c:v>
                </c:pt>
                <c:pt idx="17">
                  <c:v>71</c:v>
                </c:pt>
                <c:pt idx="18">
                  <c:v>80</c:v>
                </c:pt>
                <c:pt idx="19">
                  <c:v>89</c:v>
                </c:pt>
                <c:pt idx="20">
                  <c:v>89</c:v>
                </c:pt>
                <c:pt idx="21">
                  <c:v>89</c:v>
                </c:pt>
                <c:pt idx="22">
                  <c:v>94.5</c:v>
                </c:pt>
                <c:pt idx="23">
                  <c:v>100</c:v>
                </c:pt>
                <c:pt idx="24">
                  <c:v>100</c:v>
                </c:pt>
              </c:numCache>
            </c:numRef>
          </c:cat>
          <c:val>
            <c:numRef>
              <c:f>Sheet1!$D$2:$D$26</c:f>
              <c:numCache>
                <c:formatCode>0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2.91</c:v>
                </c:pt>
                <c:pt idx="14">
                  <c:v>2.91</c:v>
                </c:pt>
                <c:pt idx="15">
                  <c:v>2.91</c:v>
                </c:pt>
                <c:pt idx="16">
                  <c:v>0</c:v>
                </c:pt>
                <c:pt idx="17">
                  <c:v>5.19</c:v>
                </c:pt>
                <c:pt idx="18">
                  <c:v>5.19</c:v>
                </c:pt>
                <c:pt idx="19">
                  <c:v>5.19</c:v>
                </c:pt>
                <c:pt idx="20">
                  <c:v>0</c:v>
                </c:pt>
                <c:pt idx="21">
                  <c:v>12.9</c:v>
                </c:pt>
                <c:pt idx="22">
                  <c:v>12.9</c:v>
                </c:pt>
                <c:pt idx="23">
                  <c:v>12.9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4809-B147-8E68-B54F32DCD5A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IMPORT TRUCK</c:v>
                </c:pt>
              </c:strCache>
            </c:strRef>
          </c:tx>
          <c:spPr>
            <a:solidFill>
              <a:schemeClr val="accent4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  <a:sp3d contourW="12700">
              <a:contourClr>
                <a:schemeClr val="bg1">
                  <a:lumMod val="95000"/>
                </a:schemeClr>
              </a:contourClr>
            </a:sp3d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0-4809-B147-8E68-B54F32DCD5A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4809-B147-8E68-B54F32DCD5AD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2-4809-B147-8E68-B54F32DCD5AD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4809-B147-8E68-B54F32DCD5AD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4-4809-B147-8E68-B54F32DCD5AD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4809-B147-8E68-B54F32DCD5AD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6-4809-B147-8E68-B54F32DCD5AD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4809-B147-8E68-B54F32DCD5AD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8-4809-B147-8E68-B54F32DCD5AD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4809-B147-8E68-B54F32DCD5AD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A-4809-B147-8E68-B54F32DCD5AD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4809-B147-8E68-B54F32DCD5AD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C-4809-B147-8E68-B54F32DCD5AD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4809-B147-8E68-B54F32DCD5AD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E-4809-B147-8E68-B54F32DCD5AD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4809-B147-8E68-B54F32DCD5AD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0-4809-B147-8E68-B54F32DCD5AD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1-4809-B147-8E68-B54F32DCD5AD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2-4809-B147-8E68-B54F32DCD5AD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4809-B147-8E68-B54F32DCD5AD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4-4809-B147-8E68-B54F32DCD5AD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4809-B147-8E68-B54F32DCD5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22.5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41</c:v>
                </c:pt>
                <c:pt idx="11">
                  <c:v>49</c:v>
                </c:pt>
                <c:pt idx="12">
                  <c:v>49</c:v>
                </c:pt>
                <c:pt idx="13">
                  <c:v>49</c:v>
                </c:pt>
                <c:pt idx="14">
                  <c:v>60</c:v>
                </c:pt>
                <c:pt idx="15">
                  <c:v>71</c:v>
                </c:pt>
                <c:pt idx="16">
                  <c:v>71</c:v>
                </c:pt>
                <c:pt idx="17">
                  <c:v>71</c:v>
                </c:pt>
                <c:pt idx="18">
                  <c:v>80</c:v>
                </c:pt>
                <c:pt idx="19">
                  <c:v>89</c:v>
                </c:pt>
                <c:pt idx="20">
                  <c:v>89</c:v>
                </c:pt>
                <c:pt idx="21">
                  <c:v>89</c:v>
                </c:pt>
                <c:pt idx="22">
                  <c:v>94.5</c:v>
                </c:pt>
                <c:pt idx="23">
                  <c:v>100</c:v>
                </c:pt>
                <c:pt idx="24">
                  <c:v>100</c:v>
                </c:pt>
              </c:numCache>
            </c:numRef>
          </c:cat>
          <c:val>
            <c:numRef>
              <c:f>Sheet1!$E$2:$E$26</c:f>
              <c:numCache>
                <c:formatCode>0</c:formatCode>
                <c:ptCount val="25"/>
                <c:pt idx="0">
                  <c:v>0</c:v>
                </c:pt>
                <c:pt idx="1">
                  <c:v>4.18</c:v>
                </c:pt>
                <c:pt idx="2">
                  <c:v>4.18</c:v>
                </c:pt>
                <c:pt idx="3">
                  <c:v>4.18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1.35</c:v>
                </c:pt>
                <c:pt idx="18">
                  <c:v>1.35</c:v>
                </c:pt>
                <c:pt idx="19">
                  <c:v>1.35</c:v>
                </c:pt>
                <c:pt idx="20">
                  <c:v>0</c:v>
                </c:pt>
                <c:pt idx="21">
                  <c:v>14.64</c:v>
                </c:pt>
                <c:pt idx="22">
                  <c:v>14.64</c:v>
                </c:pt>
                <c:pt idx="23">
                  <c:v>14.64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6-4809-B147-8E68-B54F32DCD5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91692080"/>
        <c:axId val="1791694048"/>
        <c:axId val="0"/>
      </c:area3DChart>
      <c:dateAx>
        <c:axId val="179169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4048"/>
        <c:crosses val="autoZero"/>
        <c:auto val="0"/>
        <c:lblOffset val="100"/>
        <c:baseTimeUnit val="days"/>
        <c:majorUnit val="10"/>
        <c:majorTimeUnit val="days"/>
        <c:minorUnit val="10"/>
        <c:minorTimeUnit val="days"/>
      </c:dateAx>
      <c:valAx>
        <c:axId val="1791694048"/>
        <c:scaling>
          <c:orientation val="minMax"/>
          <c:max val="100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2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3745781777161894E-6"/>
          <c:y val="0.79818884068376605"/>
          <c:w val="0.16785039370078739"/>
          <c:h val="0.193644190461001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2"/>
              </a:solidFill>
              <a:latin typeface="Poppins" pitchFamily="2" charset="77"/>
              <a:ea typeface="+mn-ea"/>
              <a:cs typeface="Poppins" pitchFamily="2" charset="77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1" i="0">
          <a:solidFill>
            <a:schemeClr val="tx2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STATISTICS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5F4D-C44D-A419-8B03A5DCC58B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F4D-C44D-A419-8B03A5DCC58B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F4D-C44D-A419-8B03A5DCC58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5F4D-C44D-A419-8B03A5DCC58B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F4D-C44D-A419-8B03A5DCC58B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5F4D-C44D-A419-8B03A5DCC58B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5F4D-C44D-A419-8B03A5DCC58B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5F4D-C44D-A419-8B03A5DCC58B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5F4D-C44D-A419-8B03A5DCC58B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5F4D-C44D-A419-8B03A5DCC58B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5F4D-C44D-A419-8B03A5DCC58B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5F4D-C44D-A419-8B03A5DCC58B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5F4D-C44D-A419-8B03A5DCC5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12.5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37.5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62.5</c:v>
                </c:pt>
                <c:pt idx="11">
                  <c:v>75</c:v>
                </c:pt>
                <c:pt idx="12">
                  <c:v>75</c:v>
                </c:pt>
                <c:pt idx="13">
                  <c:v>75</c:v>
                </c:pt>
                <c:pt idx="14">
                  <c:v>87.5</c:v>
                </c:pt>
                <c:pt idx="15">
                  <c:v>100</c:v>
                </c:pt>
                <c:pt idx="16">
                  <c:v>100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0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0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0</c:v>
                </c:pt>
                <c:pt idx="13">
                  <c:v>51</c:v>
                </c:pt>
                <c:pt idx="14">
                  <c:v>51</c:v>
                </c:pt>
                <c:pt idx="15">
                  <c:v>51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4D-C44D-A419-8B03A5DCC5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PROGRAMMING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2-5F4D-C44D-A419-8B03A5DCC58B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F4D-C44D-A419-8B03A5DCC58B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F4D-C44D-A419-8B03A5DCC58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5F4D-C44D-A419-8B03A5DCC58B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F4D-C44D-A419-8B03A5DCC58B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F4D-C44D-A419-8B03A5DCC58B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5F4D-C44D-A419-8B03A5DCC58B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5F4D-C44D-A419-8B03A5DCC58B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5F4D-C44D-A419-8B03A5DCC58B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5F4D-C44D-A419-8B03A5DCC58B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5F4D-C44D-A419-8B03A5DCC58B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5F4D-C44D-A419-8B03A5DCC58B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0-5F4D-C44D-A419-8B03A5DCC5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12.5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37.5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62.5</c:v>
                </c:pt>
                <c:pt idx="11">
                  <c:v>75</c:v>
                </c:pt>
                <c:pt idx="12">
                  <c:v>75</c:v>
                </c:pt>
                <c:pt idx="13">
                  <c:v>75</c:v>
                </c:pt>
                <c:pt idx="14">
                  <c:v>87.5</c:v>
                </c:pt>
                <c:pt idx="15">
                  <c:v>100</c:v>
                </c:pt>
                <c:pt idx="16">
                  <c:v>100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0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0</c:v>
                </c:pt>
                <c:pt idx="9">
                  <c:v>27</c:v>
                </c:pt>
                <c:pt idx="10">
                  <c:v>27</c:v>
                </c:pt>
                <c:pt idx="11">
                  <c:v>27</c:v>
                </c:pt>
                <c:pt idx="12">
                  <c:v>0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4D-C44D-A419-8B03A5DCC5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MATH/OR</c:v>
                </c:pt>
              </c:strCache>
            </c:strRef>
          </c:tx>
          <c:spPr>
            <a:solidFill>
              <a:schemeClr val="accent3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5F4D-C44D-A419-8B03A5DCC58B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F4D-C44D-A419-8B03A5DCC58B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F4D-C44D-A419-8B03A5DCC58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5F4D-C44D-A419-8B03A5DCC58B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F4D-C44D-A419-8B03A5DCC58B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F4D-C44D-A419-8B03A5DCC58B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5F4D-C44D-A419-8B03A5DCC58B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F4D-C44D-A419-8B03A5DCC58B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5F4D-C44D-A419-8B03A5DCC58B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5F4D-C44D-A419-8B03A5DCC58B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5F4D-C44D-A419-8B03A5DCC58B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5F4D-C44D-A419-8B03A5DCC58B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5F4D-C44D-A419-8B03A5DCC5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12.5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37.5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62.5</c:v>
                </c:pt>
                <c:pt idx="11">
                  <c:v>75</c:v>
                </c:pt>
                <c:pt idx="12">
                  <c:v>75</c:v>
                </c:pt>
                <c:pt idx="13">
                  <c:v>75</c:v>
                </c:pt>
                <c:pt idx="14">
                  <c:v>87.5</c:v>
                </c:pt>
                <c:pt idx="15">
                  <c:v>100</c:v>
                </c:pt>
                <c:pt idx="16">
                  <c:v>100</c:v>
                </c:pt>
              </c:numCache>
            </c:num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0</c:v>
                </c:pt>
                <c:pt idx="9">
                  <c:v>16</c:v>
                </c:pt>
                <c:pt idx="10">
                  <c:v>16</c:v>
                </c:pt>
                <c:pt idx="11">
                  <c:v>16</c:v>
                </c:pt>
                <c:pt idx="12">
                  <c:v>0</c:v>
                </c:pt>
                <c:pt idx="13">
                  <c:v>17</c:v>
                </c:pt>
                <c:pt idx="14">
                  <c:v>17</c:v>
                </c:pt>
                <c:pt idx="15">
                  <c:v>17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4D-C44D-A419-8B03A5DCC58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ML/BIG DATA</c:v>
                </c:pt>
              </c:strCache>
            </c:strRef>
          </c:tx>
          <c:spPr>
            <a:solidFill>
              <a:schemeClr val="accent4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5F4D-C44D-A419-8B03A5DCC58B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5F4D-C44D-A419-8B03A5DCC58B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F4D-C44D-A419-8B03A5DCC58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5F4D-C44D-A419-8B03A5DCC58B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F4D-C44D-A419-8B03A5DCC58B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F4D-C44D-A419-8B03A5DCC58B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5F4D-C44D-A419-8B03A5DCC58B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F4D-C44D-A419-8B03A5DCC58B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5F4D-C44D-A419-8B03A5DCC58B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5F4D-C44D-A419-8B03A5DCC58B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5F4D-C44D-A419-8B03A5DCC58B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5F4D-C44D-A419-8B03A5DCC58B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E-5F4D-C44D-A419-8B03A5DCC5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12.5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37.5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62.5</c:v>
                </c:pt>
                <c:pt idx="11">
                  <c:v>75</c:v>
                </c:pt>
                <c:pt idx="12">
                  <c:v>75</c:v>
                </c:pt>
                <c:pt idx="13">
                  <c:v>75</c:v>
                </c:pt>
                <c:pt idx="14">
                  <c:v>87.5</c:v>
                </c:pt>
                <c:pt idx="15">
                  <c:v>100</c:v>
                </c:pt>
                <c:pt idx="16">
                  <c:v>100</c:v>
                </c:pt>
              </c:numCache>
            </c:num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0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0</c:v>
                </c:pt>
                <c:pt idx="5">
                  <c:v>23</c:v>
                </c:pt>
                <c:pt idx="6">
                  <c:v>23</c:v>
                </c:pt>
                <c:pt idx="7">
                  <c:v>23</c:v>
                </c:pt>
                <c:pt idx="8">
                  <c:v>0</c:v>
                </c:pt>
                <c:pt idx="9">
                  <c:v>25</c:v>
                </c:pt>
                <c:pt idx="10">
                  <c:v>25</c:v>
                </c:pt>
                <c:pt idx="11">
                  <c:v>25</c:v>
                </c:pt>
                <c:pt idx="12">
                  <c:v>0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F4D-C44D-A419-8B03A5DCC58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BUSINESS</c:v>
                </c:pt>
              </c:strCache>
            </c:strRef>
          </c:tx>
          <c:spPr>
            <a:solidFill>
              <a:schemeClr val="accent5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F4D-C44D-A419-8B03A5DCC58B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1A2-A34D-9942-15387CE7CA5E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1A2-A34D-9942-15387CE7CA5E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5F4D-C44D-A419-8B03A5DCC58B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F4D-C44D-A419-8B03A5DCC58B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F4D-C44D-A419-8B03A5DCC58B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5F4D-C44D-A419-8B03A5DCC58B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F4D-C44D-A419-8B03A5DCC58B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5F4D-C44D-A419-8B03A5DCC58B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5F4D-C44D-A419-8B03A5DCC58B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5F4D-C44D-A419-8B03A5DCC58B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F4D-C44D-A419-8B03A5DCC58B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5F4D-C44D-A419-8B03A5DCC5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12.5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37.5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62.5</c:v>
                </c:pt>
                <c:pt idx="11">
                  <c:v>75</c:v>
                </c:pt>
                <c:pt idx="12">
                  <c:v>75</c:v>
                </c:pt>
                <c:pt idx="13">
                  <c:v>75</c:v>
                </c:pt>
                <c:pt idx="14">
                  <c:v>87.5</c:v>
                </c:pt>
                <c:pt idx="15">
                  <c:v>100</c:v>
                </c:pt>
                <c:pt idx="16">
                  <c:v>100</c:v>
                </c:pt>
              </c:numCache>
            </c:numRef>
          </c:cat>
          <c:val>
            <c:numRef>
              <c:f>Sheet1!$F$2:$F$18</c:f>
              <c:numCache>
                <c:formatCode>General</c:formatCode>
                <c:ptCount val="17"/>
                <c:pt idx="0">
                  <c:v>0</c:v>
                </c:pt>
                <c:pt idx="1">
                  <c:v>45</c:v>
                </c:pt>
                <c:pt idx="2">
                  <c:v>45</c:v>
                </c:pt>
                <c:pt idx="3">
                  <c:v>45</c:v>
                </c:pt>
                <c:pt idx="4">
                  <c:v>0</c:v>
                </c:pt>
                <c:pt idx="5">
                  <c:v>17</c:v>
                </c:pt>
                <c:pt idx="6">
                  <c:v>17</c:v>
                </c:pt>
                <c:pt idx="7">
                  <c:v>17</c:v>
                </c:pt>
                <c:pt idx="8">
                  <c:v>0</c:v>
                </c:pt>
                <c:pt idx="9">
                  <c:v>17</c:v>
                </c:pt>
                <c:pt idx="10">
                  <c:v>17</c:v>
                </c:pt>
                <c:pt idx="11">
                  <c:v>17</c:v>
                </c:pt>
                <c:pt idx="12">
                  <c:v>0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4D-C44D-A419-8B03A5DCC58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91692080"/>
        <c:axId val="1791694048"/>
      </c:areaChart>
      <c:dateAx>
        <c:axId val="179169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4048"/>
        <c:crosses val="autoZero"/>
        <c:auto val="0"/>
        <c:lblOffset val="100"/>
        <c:baseTimeUnit val="days"/>
        <c:majorUnit val="10"/>
        <c:majorTimeUnit val="days"/>
        <c:minorUnit val="10"/>
        <c:minorTimeUnit val="days"/>
      </c:dateAx>
      <c:valAx>
        <c:axId val="179169404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2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2329587138288749"/>
          <c:w val="0.99950182789651298"/>
          <c:h val="6.85371597618803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2"/>
              </a:solidFill>
              <a:latin typeface="Poppins" pitchFamily="2" charset="77"/>
              <a:ea typeface="+mn-ea"/>
              <a:cs typeface="Poppins" pitchFamily="2" charset="77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1" i="0">
          <a:solidFill>
            <a:schemeClr val="tx2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351237345331831E-2"/>
          <c:y val="2.5094859444647642E-2"/>
          <c:w val="0.94867257217847767"/>
          <c:h val="0.7946397551341436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LANDFILL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566-8E4B-A836-7D0B2813BAA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566-8E4B-A836-7D0B2813BAA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A-8566-8E4B-A836-7D0B2813BAA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566-8E4B-A836-7D0B2813BAA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566-8E4B-A836-7D0B2813BAA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566-8E4B-A836-7D0B2813BAA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566-8E4B-A836-7D0B2813BAA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566-8E4B-A836-7D0B2813BAA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566-8E4B-A836-7D0B2813BAA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566-8E4B-A836-7D0B2813BAA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566-8E4B-A836-7D0B2813BAA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566-8E4B-A836-7D0B2813BAA7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566-8E4B-A836-7D0B2813BAA7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566-8E4B-A836-7D0B2813BAA7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8566-8E4B-A836-7D0B2813BAA7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8566-8E4B-A836-7D0B2813BAA7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7-8566-8E4B-A836-7D0B2813BAA7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6-8566-8E4B-A836-7D0B2813BAA7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1-8566-8E4B-A836-7D0B2813BAA7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2-8566-8E4B-A836-7D0B2813BAA7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0-8566-8E4B-A836-7D0B2813BAA7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8566-8E4B-A836-7D0B2813BAA7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E-8566-8E4B-A836-7D0B2813BA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13.5</c:v>
                </c:pt>
                <c:pt idx="7">
                  <c:v>17</c:v>
                </c:pt>
                <c:pt idx="8">
                  <c:v>17</c:v>
                </c:pt>
                <c:pt idx="9">
                  <c:v>17</c:v>
                </c:pt>
                <c:pt idx="10">
                  <c:v>18.5</c:v>
                </c:pt>
                <c:pt idx="11">
                  <c:v>20</c:v>
                </c:pt>
                <c:pt idx="12">
                  <c:v>20</c:v>
                </c:pt>
                <c:pt idx="13">
                  <c:v>20</c:v>
                </c:pt>
                <c:pt idx="14">
                  <c:v>24</c:v>
                </c:pt>
                <c:pt idx="15">
                  <c:v>28</c:v>
                </c:pt>
                <c:pt idx="16">
                  <c:v>28</c:v>
                </c:pt>
                <c:pt idx="17">
                  <c:v>28</c:v>
                </c:pt>
                <c:pt idx="18">
                  <c:v>53</c:v>
                </c:pt>
                <c:pt idx="19">
                  <c:v>78</c:v>
                </c:pt>
                <c:pt idx="20">
                  <c:v>78</c:v>
                </c:pt>
                <c:pt idx="21">
                  <c:v>78</c:v>
                </c:pt>
                <c:pt idx="22">
                  <c:v>82.5</c:v>
                </c:pt>
                <c:pt idx="23">
                  <c:v>87</c:v>
                </c:pt>
                <c:pt idx="24">
                  <c:v>87</c:v>
                </c:pt>
                <c:pt idx="25">
                  <c:v>87</c:v>
                </c:pt>
                <c:pt idx="26">
                  <c:v>93.5</c:v>
                </c:pt>
                <c:pt idx="27">
                  <c:v>100</c:v>
                </c:pt>
                <c:pt idx="28">
                  <c:v>100</c:v>
                </c:pt>
              </c:numCache>
            </c:num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34</c:v>
                </c:pt>
                <c:pt idx="6">
                  <c:v>34</c:v>
                </c:pt>
                <c:pt idx="7">
                  <c:v>34</c:v>
                </c:pt>
                <c:pt idx="8">
                  <c:v>0</c:v>
                </c:pt>
                <c:pt idx="9">
                  <c:v>57.999999999999993</c:v>
                </c:pt>
                <c:pt idx="10">
                  <c:v>57.999999999999993</c:v>
                </c:pt>
                <c:pt idx="11">
                  <c:v>57.999999999999993</c:v>
                </c:pt>
                <c:pt idx="12">
                  <c:v>0</c:v>
                </c:pt>
                <c:pt idx="13">
                  <c:v>28.000000000000004</c:v>
                </c:pt>
                <c:pt idx="14">
                  <c:v>28.000000000000004</c:v>
                </c:pt>
                <c:pt idx="15">
                  <c:v>28.000000000000004</c:v>
                </c:pt>
                <c:pt idx="16">
                  <c:v>0</c:v>
                </c:pt>
                <c:pt idx="17">
                  <c:v>54</c:v>
                </c:pt>
                <c:pt idx="18">
                  <c:v>54</c:v>
                </c:pt>
                <c:pt idx="19">
                  <c:v>54</c:v>
                </c:pt>
                <c:pt idx="20">
                  <c:v>0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0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566-8E4B-A836-7D0B2813BA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INCINERATION W/O ENERGY RECOVERY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566-8E4B-A836-7D0B2813BAA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566-8E4B-A836-7D0B2813BAA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566-8E4B-A836-7D0B2813BAA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566-8E4B-A836-7D0B2813BAA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566-8E4B-A836-7D0B2813BAA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566-8E4B-A836-7D0B2813BAA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566-8E4B-A836-7D0B2813BAA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566-8E4B-A836-7D0B2813BAA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D-8566-8E4B-A836-7D0B2813BAA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566-8E4B-A836-7D0B2813BAA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566-8E4B-A836-7D0B2813BAA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566-8E4B-A836-7D0B2813BAA7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566-8E4B-A836-7D0B2813BAA7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8566-8E4B-A836-7D0B2813BAA7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6-8566-8E4B-A836-7D0B2813BAA7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C-8566-8E4B-A836-7D0B2813BAA7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2-8566-8E4B-A836-7D0B2813BAA7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5-8566-8E4B-A836-7D0B2813BAA7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8566-8E4B-A836-7D0B2813BAA7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C-8566-8E4B-A836-7D0B2813BAA7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8566-8E4B-A836-7D0B2813BAA7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D-8566-8E4B-A836-7D0B2813BAA7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9-8566-8E4B-A836-7D0B2813BAA7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C-8566-8E4B-A836-7D0B2813BAA7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8566-8E4B-A836-7D0B2813BA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13.5</c:v>
                </c:pt>
                <c:pt idx="7">
                  <c:v>17</c:v>
                </c:pt>
                <c:pt idx="8">
                  <c:v>17</c:v>
                </c:pt>
                <c:pt idx="9">
                  <c:v>17</c:v>
                </c:pt>
                <c:pt idx="10">
                  <c:v>18.5</c:v>
                </c:pt>
                <c:pt idx="11">
                  <c:v>20</c:v>
                </c:pt>
                <c:pt idx="12">
                  <c:v>20</c:v>
                </c:pt>
                <c:pt idx="13">
                  <c:v>20</c:v>
                </c:pt>
                <c:pt idx="14">
                  <c:v>24</c:v>
                </c:pt>
                <c:pt idx="15">
                  <c:v>28</c:v>
                </c:pt>
                <c:pt idx="16">
                  <c:v>28</c:v>
                </c:pt>
                <c:pt idx="17">
                  <c:v>28</c:v>
                </c:pt>
                <c:pt idx="18">
                  <c:v>53</c:v>
                </c:pt>
                <c:pt idx="19">
                  <c:v>78</c:v>
                </c:pt>
                <c:pt idx="20">
                  <c:v>78</c:v>
                </c:pt>
                <c:pt idx="21">
                  <c:v>78</c:v>
                </c:pt>
                <c:pt idx="22">
                  <c:v>82.5</c:v>
                </c:pt>
                <c:pt idx="23">
                  <c:v>87</c:v>
                </c:pt>
                <c:pt idx="24">
                  <c:v>87</c:v>
                </c:pt>
                <c:pt idx="25">
                  <c:v>87</c:v>
                </c:pt>
                <c:pt idx="26">
                  <c:v>93.5</c:v>
                </c:pt>
                <c:pt idx="27">
                  <c:v>100</c:v>
                </c:pt>
                <c:pt idx="28">
                  <c:v>100</c:v>
                </c:pt>
              </c:numCache>
            </c:numRef>
          </c:cat>
          <c:val>
            <c:numRef>
              <c:f>Sheet1!$C$2:$C$30</c:f>
              <c:numCache>
                <c:formatCode>General</c:formatCode>
                <c:ptCount val="29"/>
                <c:pt idx="0">
                  <c:v>0</c:v>
                </c:pt>
                <c:pt idx="1">
                  <c:v>13</c:v>
                </c:pt>
                <c:pt idx="2">
                  <c:v>13</c:v>
                </c:pt>
                <c:pt idx="3">
                  <c:v>13</c:v>
                </c:pt>
                <c:pt idx="4">
                  <c:v>0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8566-8E4B-A836-7D0B2813BA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INCINERATION W/ ENERGY RECOVERY</c:v>
                </c:pt>
              </c:strCache>
            </c:strRef>
          </c:tx>
          <c:spPr>
            <a:solidFill>
              <a:schemeClr val="accent3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8566-8E4B-A836-7D0B2813BAA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8566-8E4B-A836-7D0B2813BAA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8566-8E4B-A836-7D0B2813BAA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8566-8E4B-A836-7D0B2813BAA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566-8E4B-A836-7D0B2813BAA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8566-8E4B-A836-7D0B2813BAA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8566-8E4B-A836-7D0B2813BAA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8566-8E4B-A836-7D0B2813BAA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8566-8E4B-A836-7D0B2813BAA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8566-8E4B-A836-7D0B2813BAA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8566-8E4B-A836-7D0B2813BAA7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8566-8E4B-A836-7D0B2813BAA7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8566-8E4B-A836-7D0B2813BAA7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8566-8E4B-A836-7D0B2813BAA7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0-8566-8E4B-A836-7D0B2813BAA7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4-8566-8E4B-A836-7D0B2813BAA7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1-8566-8E4B-A836-7D0B2813BAA7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8566-8E4B-A836-7D0B2813BAA7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8566-8E4B-A836-7D0B2813BAA7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8566-8E4B-A836-7D0B2813BAA7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8-8566-8E4B-A836-7D0B2813BAA7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A-8566-8E4B-A836-7D0B2813BAA7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8566-8E4B-A836-7D0B2813BA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13.5</c:v>
                </c:pt>
                <c:pt idx="7">
                  <c:v>17</c:v>
                </c:pt>
                <c:pt idx="8">
                  <c:v>17</c:v>
                </c:pt>
                <c:pt idx="9">
                  <c:v>17</c:v>
                </c:pt>
                <c:pt idx="10">
                  <c:v>18.5</c:v>
                </c:pt>
                <c:pt idx="11">
                  <c:v>20</c:v>
                </c:pt>
                <c:pt idx="12">
                  <c:v>20</c:v>
                </c:pt>
                <c:pt idx="13">
                  <c:v>20</c:v>
                </c:pt>
                <c:pt idx="14">
                  <c:v>24</c:v>
                </c:pt>
                <c:pt idx="15">
                  <c:v>28</c:v>
                </c:pt>
                <c:pt idx="16">
                  <c:v>28</c:v>
                </c:pt>
                <c:pt idx="17">
                  <c:v>28</c:v>
                </c:pt>
                <c:pt idx="18">
                  <c:v>53</c:v>
                </c:pt>
                <c:pt idx="19">
                  <c:v>78</c:v>
                </c:pt>
                <c:pt idx="20">
                  <c:v>78</c:v>
                </c:pt>
                <c:pt idx="21">
                  <c:v>78</c:v>
                </c:pt>
                <c:pt idx="22">
                  <c:v>82.5</c:v>
                </c:pt>
                <c:pt idx="23">
                  <c:v>87</c:v>
                </c:pt>
                <c:pt idx="24">
                  <c:v>87</c:v>
                </c:pt>
                <c:pt idx="25">
                  <c:v>87</c:v>
                </c:pt>
                <c:pt idx="26">
                  <c:v>93.5</c:v>
                </c:pt>
                <c:pt idx="27">
                  <c:v>100</c:v>
                </c:pt>
                <c:pt idx="28">
                  <c:v>100</c:v>
                </c:pt>
              </c:numCache>
            </c:numRef>
          </c:cat>
          <c:val>
            <c:numRef>
              <c:f>Sheet1!$D$2:$D$30</c:f>
              <c:numCache>
                <c:formatCode>General</c:formatCode>
                <c:ptCount val="29"/>
                <c:pt idx="0">
                  <c:v>0</c:v>
                </c:pt>
                <c:pt idx="1">
                  <c:v>22</c:v>
                </c:pt>
                <c:pt idx="2">
                  <c:v>22</c:v>
                </c:pt>
                <c:pt idx="3">
                  <c:v>22</c:v>
                </c:pt>
                <c:pt idx="4">
                  <c:v>0</c:v>
                </c:pt>
                <c:pt idx="5">
                  <c:v>21</c:v>
                </c:pt>
                <c:pt idx="6">
                  <c:v>21</c:v>
                </c:pt>
                <c:pt idx="7">
                  <c:v>21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33</c:v>
                </c:pt>
                <c:pt idx="14">
                  <c:v>33</c:v>
                </c:pt>
                <c:pt idx="15">
                  <c:v>33</c:v>
                </c:pt>
                <c:pt idx="16">
                  <c:v>0</c:v>
                </c:pt>
                <c:pt idx="17">
                  <c:v>11</c:v>
                </c:pt>
                <c:pt idx="18">
                  <c:v>11</c:v>
                </c:pt>
                <c:pt idx="19">
                  <c:v>11</c:v>
                </c:pt>
                <c:pt idx="20">
                  <c:v>0</c:v>
                </c:pt>
                <c:pt idx="21">
                  <c:v>71</c:v>
                </c:pt>
                <c:pt idx="22">
                  <c:v>71</c:v>
                </c:pt>
                <c:pt idx="23">
                  <c:v>71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8566-8E4B-A836-7D0B2813BAA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RECYCLING &amp; COMPOSTING</c:v>
                </c:pt>
              </c:strCache>
            </c:strRef>
          </c:tx>
          <c:spPr>
            <a:solidFill>
              <a:schemeClr val="accent4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8566-8E4B-A836-7D0B2813BAA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8566-8E4B-A836-7D0B2813BAA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8566-8E4B-A836-7D0B2813BAA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8566-8E4B-A836-7D0B2813BAA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8566-8E4B-A836-7D0B2813BAA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8566-8E4B-A836-7D0B2813BAA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8566-8E4B-A836-7D0B2813BAA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8566-8E4B-A836-7D0B2813BAA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8566-8E4B-A836-7D0B2813BAA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8566-8E4B-A836-7D0B2813BAA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8566-8E4B-A836-7D0B2813BAA7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8566-8E4B-A836-7D0B2813BAA7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8566-8E4B-A836-7D0B2813BAA7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4-8566-8E4B-A836-7D0B2813BAA7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8566-8E4B-A836-7D0B2813BAA7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3-8566-8E4B-A836-7D0B2813BAA7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4-8566-8E4B-A836-7D0B2813BAA7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8566-8E4B-A836-7D0B2813BAA7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8566-8E4B-A836-7D0B2813BAA7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8566-8E4B-A836-7D0B2813BAA7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8-8566-8E4B-A836-7D0B2813BAA7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8566-8E4B-A836-7D0B2813BA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13.5</c:v>
                </c:pt>
                <c:pt idx="7">
                  <c:v>17</c:v>
                </c:pt>
                <c:pt idx="8">
                  <c:v>17</c:v>
                </c:pt>
                <c:pt idx="9">
                  <c:v>17</c:v>
                </c:pt>
                <c:pt idx="10">
                  <c:v>18.5</c:v>
                </c:pt>
                <c:pt idx="11">
                  <c:v>20</c:v>
                </c:pt>
                <c:pt idx="12">
                  <c:v>20</c:v>
                </c:pt>
                <c:pt idx="13">
                  <c:v>20</c:v>
                </c:pt>
                <c:pt idx="14">
                  <c:v>24</c:v>
                </c:pt>
                <c:pt idx="15">
                  <c:v>28</c:v>
                </c:pt>
                <c:pt idx="16">
                  <c:v>28</c:v>
                </c:pt>
                <c:pt idx="17">
                  <c:v>28</c:v>
                </c:pt>
                <c:pt idx="18">
                  <c:v>53</c:v>
                </c:pt>
                <c:pt idx="19">
                  <c:v>78</c:v>
                </c:pt>
                <c:pt idx="20">
                  <c:v>78</c:v>
                </c:pt>
                <c:pt idx="21">
                  <c:v>78</c:v>
                </c:pt>
                <c:pt idx="22">
                  <c:v>82.5</c:v>
                </c:pt>
                <c:pt idx="23">
                  <c:v>87</c:v>
                </c:pt>
                <c:pt idx="24">
                  <c:v>87</c:v>
                </c:pt>
                <c:pt idx="25">
                  <c:v>87</c:v>
                </c:pt>
                <c:pt idx="26">
                  <c:v>93.5</c:v>
                </c:pt>
                <c:pt idx="27">
                  <c:v>100</c:v>
                </c:pt>
                <c:pt idx="28">
                  <c:v>100</c:v>
                </c:pt>
              </c:numCache>
            </c:numRef>
          </c:cat>
          <c:val>
            <c:numRef>
              <c:f>Sheet1!$E$2:$E$30</c:f>
              <c:numCache>
                <c:formatCode>General</c:formatCode>
                <c:ptCount val="29"/>
                <c:pt idx="0">
                  <c:v>0</c:v>
                </c:pt>
                <c:pt idx="1">
                  <c:v>65</c:v>
                </c:pt>
                <c:pt idx="2">
                  <c:v>65</c:v>
                </c:pt>
                <c:pt idx="3">
                  <c:v>65</c:v>
                </c:pt>
                <c:pt idx="4">
                  <c:v>0</c:v>
                </c:pt>
                <c:pt idx="5">
                  <c:v>42</c:v>
                </c:pt>
                <c:pt idx="6">
                  <c:v>42</c:v>
                </c:pt>
                <c:pt idx="7">
                  <c:v>42</c:v>
                </c:pt>
                <c:pt idx="8">
                  <c:v>0</c:v>
                </c:pt>
                <c:pt idx="9">
                  <c:v>41</c:v>
                </c:pt>
                <c:pt idx="10">
                  <c:v>41</c:v>
                </c:pt>
                <c:pt idx="11">
                  <c:v>41</c:v>
                </c:pt>
                <c:pt idx="12">
                  <c:v>0</c:v>
                </c:pt>
                <c:pt idx="13">
                  <c:v>38</c:v>
                </c:pt>
                <c:pt idx="14">
                  <c:v>38</c:v>
                </c:pt>
                <c:pt idx="15">
                  <c:v>38</c:v>
                </c:pt>
                <c:pt idx="16">
                  <c:v>0</c:v>
                </c:pt>
                <c:pt idx="17">
                  <c:v>35</c:v>
                </c:pt>
                <c:pt idx="18">
                  <c:v>35</c:v>
                </c:pt>
                <c:pt idx="19">
                  <c:v>35</c:v>
                </c:pt>
                <c:pt idx="20">
                  <c:v>0</c:v>
                </c:pt>
                <c:pt idx="21">
                  <c:v>19</c:v>
                </c:pt>
                <c:pt idx="22">
                  <c:v>19</c:v>
                </c:pt>
                <c:pt idx="23">
                  <c:v>19</c:v>
                </c:pt>
                <c:pt idx="24">
                  <c:v>0</c:v>
                </c:pt>
                <c:pt idx="25">
                  <c:v>95</c:v>
                </c:pt>
                <c:pt idx="26">
                  <c:v>95</c:v>
                </c:pt>
                <c:pt idx="27">
                  <c:v>95</c:v>
                </c:pt>
                <c:pt idx="2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8566-8E4B-A836-7D0B2813BAA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91692080"/>
        <c:axId val="1791694048"/>
      </c:areaChart>
      <c:dateAx>
        <c:axId val="179169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4048"/>
        <c:crosses val="autoZero"/>
        <c:auto val="0"/>
        <c:lblOffset val="100"/>
        <c:baseTimeUnit val="days"/>
        <c:majorUnit val="5"/>
        <c:majorTimeUnit val="days"/>
        <c:minorUnit val="5"/>
        <c:minorTimeUnit val="days"/>
      </c:dateAx>
      <c:valAx>
        <c:axId val="179169404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2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593710161229848"/>
          <c:y val="0.8882245952234209"/>
          <c:w val="0.70703908886389188"/>
          <c:h val="0.111775404776579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2"/>
              </a:solidFill>
              <a:latin typeface="Poppins" pitchFamily="2" charset="77"/>
              <a:ea typeface="+mn-ea"/>
              <a:cs typeface="Poppins" pitchFamily="2" charset="77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1" i="0">
          <a:solidFill>
            <a:schemeClr val="tx2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INFANT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D4F-794B-A4B6-7B88D42382B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D4F-794B-A4B6-7B88D42382B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D4F-794B-A4B6-7B88D42382B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D4F-794B-A4B6-7B88D42382B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D4F-794B-A4B6-7B88D42382B8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D4F-794B-A4B6-7B88D42382B8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D4F-794B-A4B6-7B88D42382B8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D4F-794B-A4B6-7B88D42382B8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D4F-794B-A4B6-7B88D42382B8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D4F-794B-A4B6-7B88D42382B8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D4F-794B-A4B6-7B88D42382B8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D4F-794B-A4B6-7B88D42382B8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D4F-794B-A4B6-7B88D42382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11.5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  <c:pt idx="6">
                  <c:v>33</c:v>
                </c:pt>
                <c:pt idx="7">
                  <c:v>43</c:v>
                </c:pt>
                <c:pt idx="8">
                  <c:v>43</c:v>
                </c:pt>
                <c:pt idx="9">
                  <c:v>43</c:v>
                </c:pt>
                <c:pt idx="10">
                  <c:v>59.5</c:v>
                </c:pt>
                <c:pt idx="11">
                  <c:v>76</c:v>
                </c:pt>
                <c:pt idx="12">
                  <c:v>76</c:v>
                </c:pt>
                <c:pt idx="13">
                  <c:v>76</c:v>
                </c:pt>
                <c:pt idx="14">
                  <c:v>88</c:v>
                </c:pt>
                <c:pt idx="15">
                  <c:v>100</c:v>
                </c:pt>
                <c:pt idx="16">
                  <c:v>100</c:v>
                </c:pt>
              </c:numCache>
            </c:numRef>
          </c:cat>
          <c:val>
            <c:numRef>
              <c:f>Sheet1!$B$2:$B$18</c:f>
              <c:numCache>
                <c:formatCode>0</c:formatCode>
                <c:ptCount val="17"/>
                <c:pt idx="0">
                  <c:v>0</c:v>
                </c:pt>
                <c:pt idx="1">
                  <c:v>25.298370438375027</c:v>
                </c:pt>
                <c:pt idx="2">
                  <c:v>25.298370438375027</c:v>
                </c:pt>
                <c:pt idx="3">
                  <c:v>25.298370438375027</c:v>
                </c:pt>
                <c:pt idx="4">
                  <c:v>0</c:v>
                </c:pt>
                <c:pt idx="5">
                  <c:v>22.590281465746152</c:v>
                </c:pt>
                <c:pt idx="6">
                  <c:v>22.590281465746152</c:v>
                </c:pt>
                <c:pt idx="7">
                  <c:v>22.590281465746152</c:v>
                </c:pt>
                <c:pt idx="8">
                  <c:v>0</c:v>
                </c:pt>
                <c:pt idx="9">
                  <c:v>17.996882946435896</c:v>
                </c:pt>
                <c:pt idx="10">
                  <c:v>17.996882946435896</c:v>
                </c:pt>
                <c:pt idx="11">
                  <c:v>17.996882946435896</c:v>
                </c:pt>
                <c:pt idx="12">
                  <c:v>0</c:v>
                </c:pt>
                <c:pt idx="13">
                  <c:v>20.373578776394151</c:v>
                </c:pt>
                <c:pt idx="14">
                  <c:v>20.373578776394151</c:v>
                </c:pt>
                <c:pt idx="15">
                  <c:v>20.373578776394151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D4F-794B-A4B6-7B88D42382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PRE-K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D4F-794B-A4B6-7B88D42382B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D4F-794B-A4B6-7B88D42382B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D4F-794B-A4B6-7B88D42382B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D4F-794B-A4B6-7B88D42382B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D4F-794B-A4B6-7B88D42382B8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D4F-794B-A4B6-7B88D42382B8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D4F-794B-A4B6-7B88D42382B8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D4F-794B-A4B6-7B88D42382B8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D4F-794B-A4B6-7B88D42382B8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D4F-794B-A4B6-7B88D42382B8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D4F-794B-A4B6-7B88D42382B8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D4F-794B-A4B6-7B88D42382B8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3D4F-794B-A4B6-7B88D42382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11.5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  <c:pt idx="6">
                  <c:v>33</c:v>
                </c:pt>
                <c:pt idx="7">
                  <c:v>43</c:v>
                </c:pt>
                <c:pt idx="8">
                  <c:v>43</c:v>
                </c:pt>
                <c:pt idx="9">
                  <c:v>43</c:v>
                </c:pt>
                <c:pt idx="10">
                  <c:v>59.5</c:v>
                </c:pt>
                <c:pt idx="11">
                  <c:v>76</c:v>
                </c:pt>
                <c:pt idx="12">
                  <c:v>76</c:v>
                </c:pt>
                <c:pt idx="13">
                  <c:v>76</c:v>
                </c:pt>
                <c:pt idx="14">
                  <c:v>88</c:v>
                </c:pt>
                <c:pt idx="15">
                  <c:v>100</c:v>
                </c:pt>
                <c:pt idx="16">
                  <c:v>100</c:v>
                </c:pt>
              </c:numCache>
            </c:numRef>
          </c:cat>
          <c:val>
            <c:numRef>
              <c:f>Sheet1!$C$2:$C$18</c:f>
              <c:numCache>
                <c:formatCode>0</c:formatCode>
                <c:ptCount val="17"/>
                <c:pt idx="0">
                  <c:v>0</c:v>
                </c:pt>
                <c:pt idx="1">
                  <c:v>6.8108790452145973</c:v>
                </c:pt>
                <c:pt idx="2">
                  <c:v>6.8108790452145973</c:v>
                </c:pt>
                <c:pt idx="3">
                  <c:v>6.8108790452145973</c:v>
                </c:pt>
                <c:pt idx="4">
                  <c:v>0</c:v>
                </c:pt>
                <c:pt idx="5">
                  <c:v>13.064259160913435</c:v>
                </c:pt>
                <c:pt idx="6">
                  <c:v>13.064259160913435</c:v>
                </c:pt>
                <c:pt idx="7">
                  <c:v>13.064259160913435</c:v>
                </c:pt>
                <c:pt idx="8">
                  <c:v>0</c:v>
                </c:pt>
                <c:pt idx="9">
                  <c:v>8.1535559018948405</c:v>
                </c:pt>
                <c:pt idx="10">
                  <c:v>8.1535559018948405</c:v>
                </c:pt>
                <c:pt idx="11">
                  <c:v>8.1535559018948405</c:v>
                </c:pt>
                <c:pt idx="12">
                  <c:v>0</c:v>
                </c:pt>
                <c:pt idx="13">
                  <c:v>15.598267460747159</c:v>
                </c:pt>
                <c:pt idx="14">
                  <c:v>15.598267460747159</c:v>
                </c:pt>
                <c:pt idx="15">
                  <c:v>15.598267460747159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3D4F-794B-A4B6-7B88D42382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K-6</c:v>
                </c:pt>
              </c:strCache>
            </c:strRef>
          </c:tx>
          <c:spPr>
            <a:solidFill>
              <a:schemeClr val="accent3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3D4F-794B-A4B6-7B88D42382B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3D4F-794B-A4B6-7B88D42382B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3D4F-794B-A4B6-7B88D42382B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3D4F-794B-A4B6-7B88D42382B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D4F-794B-A4B6-7B88D42382B8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3D4F-794B-A4B6-7B88D42382B8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3D4F-794B-A4B6-7B88D42382B8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3D4F-794B-A4B6-7B88D42382B8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3D4F-794B-A4B6-7B88D42382B8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3D4F-794B-A4B6-7B88D42382B8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3D4F-794B-A4B6-7B88D42382B8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3D4F-794B-A4B6-7B88D42382B8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3D4F-794B-A4B6-7B88D42382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11.5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  <c:pt idx="6">
                  <c:v>33</c:v>
                </c:pt>
                <c:pt idx="7">
                  <c:v>43</c:v>
                </c:pt>
                <c:pt idx="8">
                  <c:v>43</c:v>
                </c:pt>
                <c:pt idx="9">
                  <c:v>43</c:v>
                </c:pt>
                <c:pt idx="10">
                  <c:v>59.5</c:v>
                </c:pt>
                <c:pt idx="11">
                  <c:v>76</c:v>
                </c:pt>
                <c:pt idx="12">
                  <c:v>76</c:v>
                </c:pt>
                <c:pt idx="13">
                  <c:v>76</c:v>
                </c:pt>
                <c:pt idx="14">
                  <c:v>88</c:v>
                </c:pt>
                <c:pt idx="15">
                  <c:v>100</c:v>
                </c:pt>
                <c:pt idx="16">
                  <c:v>100</c:v>
                </c:pt>
              </c:numCache>
            </c:numRef>
          </c:cat>
          <c:val>
            <c:numRef>
              <c:f>Sheet1!$D$2:$D$18</c:f>
              <c:numCache>
                <c:formatCode>0</c:formatCode>
                <c:ptCount val="17"/>
                <c:pt idx="0">
                  <c:v>0</c:v>
                </c:pt>
                <c:pt idx="1">
                  <c:v>4.2689924259811791</c:v>
                </c:pt>
                <c:pt idx="2">
                  <c:v>4.2689924259811791</c:v>
                </c:pt>
                <c:pt idx="3">
                  <c:v>4.2689924259811791</c:v>
                </c:pt>
                <c:pt idx="4">
                  <c:v>0</c:v>
                </c:pt>
                <c:pt idx="5">
                  <c:v>30.888210302708448</c:v>
                </c:pt>
                <c:pt idx="6">
                  <c:v>30.888210302708448</c:v>
                </c:pt>
                <c:pt idx="7">
                  <c:v>30.888210302708448</c:v>
                </c:pt>
                <c:pt idx="8">
                  <c:v>0</c:v>
                </c:pt>
                <c:pt idx="9">
                  <c:v>11.106554015257156</c:v>
                </c:pt>
                <c:pt idx="10">
                  <c:v>11.106554015257156</c:v>
                </c:pt>
                <c:pt idx="11">
                  <c:v>11.106554015257156</c:v>
                </c:pt>
                <c:pt idx="12">
                  <c:v>0</c:v>
                </c:pt>
                <c:pt idx="13">
                  <c:v>6.8868435300487283</c:v>
                </c:pt>
                <c:pt idx="14">
                  <c:v>6.8868435300487283</c:v>
                </c:pt>
                <c:pt idx="15">
                  <c:v>6.8868435300487283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3D4F-794B-A4B6-7B88D42382B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MIDDLE SCHOOL</c:v>
                </c:pt>
              </c:strCache>
            </c:strRef>
          </c:tx>
          <c:spPr>
            <a:solidFill>
              <a:schemeClr val="accent4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3D4F-794B-A4B6-7B88D42382B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3D4F-794B-A4B6-7B88D42382B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3D4F-794B-A4B6-7B88D42382B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3D4F-794B-A4B6-7B88D42382B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3D4F-794B-A4B6-7B88D42382B8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3D4F-794B-A4B6-7B88D42382B8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3D4F-794B-A4B6-7B88D42382B8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3D4F-794B-A4B6-7B88D42382B8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3D4F-794B-A4B6-7B88D42382B8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3D4F-794B-A4B6-7B88D42382B8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3D4F-794B-A4B6-7B88D42382B8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3D4F-794B-A4B6-7B88D42382B8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3D4F-794B-A4B6-7B88D42382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11.5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  <c:pt idx="6">
                  <c:v>33</c:v>
                </c:pt>
                <c:pt idx="7">
                  <c:v>43</c:v>
                </c:pt>
                <c:pt idx="8">
                  <c:v>43</c:v>
                </c:pt>
                <c:pt idx="9">
                  <c:v>43</c:v>
                </c:pt>
                <c:pt idx="10">
                  <c:v>59.5</c:v>
                </c:pt>
                <c:pt idx="11">
                  <c:v>76</c:v>
                </c:pt>
                <c:pt idx="12">
                  <c:v>76</c:v>
                </c:pt>
                <c:pt idx="13">
                  <c:v>76</c:v>
                </c:pt>
                <c:pt idx="14">
                  <c:v>88</c:v>
                </c:pt>
                <c:pt idx="15">
                  <c:v>100</c:v>
                </c:pt>
                <c:pt idx="16">
                  <c:v>100</c:v>
                </c:pt>
              </c:numCache>
            </c:numRef>
          </c:cat>
          <c:val>
            <c:numRef>
              <c:f>Sheet1!$E$2:$E$18</c:f>
              <c:numCache>
                <c:formatCode>0</c:formatCode>
                <c:ptCount val="17"/>
                <c:pt idx="0">
                  <c:v>0</c:v>
                </c:pt>
                <c:pt idx="1">
                  <c:v>14.929997704842782</c:v>
                </c:pt>
                <c:pt idx="2">
                  <c:v>14.929997704842782</c:v>
                </c:pt>
                <c:pt idx="3">
                  <c:v>14.929997704842782</c:v>
                </c:pt>
                <c:pt idx="4">
                  <c:v>0</c:v>
                </c:pt>
                <c:pt idx="5">
                  <c:v>9.0945300053106752</c:v>
                </c:pt>
                <c:pt idx="6">
                  <c:v>9.0945300053106752</c:v>
                </c:pt>
                <c:pt idx="7">
                  <c:v>9.0945300053106752</c:v>
                </c:pt>
                <c:pt idx="8">
                  <c:v>0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  <c:pt idx="12">
                  <c:v>0</c:v>
                </c:pt>
                <c:pt idx="13">
                  <c:v>3.1293990254466704</c:v>
                </c:pt>
                <c:pt idx="14">
                  <c:v>3.1293990254466704</c:v>
                </c:pt>
                <c:pt idx="15">
                  <c:v>3.1293990254466704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3D4F-794B-A4B6-7B88D42382B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HIGH SCHOOL</c:v>
                </c:pt>
              </c:strCache>
            </c:strRef>
          </c:tx>
          <c:spPr>
            <a:solidFill>
              <a:schemeClr val="accent5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3D4F-794B-A4B6-7B88D42382B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1-3D4F-794B-A4B6-7B88D42382B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D-3D4F-794B-A4B6-7B88D42382B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3D4F-794B-A4B6-7B88D42382B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3D4F-794B-A4B6-7B88D42382B8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3D4F-794B-A4B6-7B88D42382B8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3D4F-794B-A4B6-7B88D42382B8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3D4F-794B-A4B6-7B88D42382B8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E-3D4F-794B-A4B6-7B88D42382B8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3D4F-794B-A4B6-7B88D42382B8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0-3D4F-794B-A4B6-7B88D42382B8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3D4F-794B-A4B6-7B88D42382B8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2-3D4F-794B-A4B6-7B88D42382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11.5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  <c:pt idx="6">
                  <c:v>33</c:v>
                </c:pt>
                <c:pt idx="7">
                  <c:v>43</c:v>
                </c:pt>
                <c:pt idx="8">
                  <c:v>43</c:v>
                </c:pt>
                <c:pt idx="9">
                  <c:v>43</c:v>
                </c:pt>
                <c:pt idx="10">
                  <c:v>59.5</c:v>
                </c:pt>
                <c:pt idx="11">
                  <c:v>76</c:v>
                </c:pt>
                <c:pt idx="12">
                  <c:v>76</c:v>
                </c:pt>
                <c:pt idx="13">
                  <c:v>76</c:v>
                </c:pt>
                <c:pt idx="14">
                  <c:v>88</c:v>
                </c:pt>
                <c:pt idx="15">
                  <c:v>100</c:v>
                </c:pt>
                <c:pt idx="16">
                  <c:v>100</c:v>
                </c:pt>
              </c:numCache>
            </c:numRef>
          </c:cat>
          <c:val>
            <c:numRef>
              <c:f>Sheet1!$F$2:$F$18</c:f>
              <c:numCache>
                <c:formatCode>0</c:formatCode>
                <c:ptCount val="17"/>
                <c:pt idx="0">
                  <c:v>0</c:v>
                </c:pt>
                <c:pt idx="1">
                  <c:v>23.938489786550381</c:v>
                </c:pt>
                <c:pt idx="2">
                  <c:v>23.938489786550381</c:v>
                </c:pt>
                <c:pt idx="3">
                  <c:v>23.938489786550381</c:v>
                </c:pt>
                <c:pt idx="4">
                  <c:v>0</c:v>
                </c:pt>
                <c:pt idx="5">
                  <c:v>19.231279872543812</c:v>
                </c:pt>
                <c:pt idx="6">
                  <c:v>19.231279872543812</c:v>
                </c:pt>
                <c:pt idx="7">
                  <c:v>19.231279872543812</c:v>
                </c:pt>
                <c:pt idx="8">
                  <c:v>0</c:v>
                </c:pt>
                <c:pt idx="9">
                  <c:v>15.53605118530063</c:v>
                </c:pt>
                <c:pt idx="10">
                  <c:v>15.53605118530063</c:v>
                </c:pt>
                <c:pt idx="11">
                  <c:v>15.53605118530063</c:v>
                </c:pt>
                <c:pt idx="12">
                  <c:v>0</c:v>
                </c:pt>
                <c:pt idx="13">
                  <c:v>26.697347049269084</c:v>
                </c:pt>
                <c:pt idx="14">
                  <c:v>26.697347049269084</c:v>
                </c:pt>
                <c:pt idx="15">
                  <c:v>26.697347049269084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3D4F-794B-A4B6-7B88D42382B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COLLEGE</c:v>
                </c:pt>
              </c:strCache>
            </c:strRef>
          </c:tx>
          <c:spPr>
            <a:solidFill>
              <a:schemeClr val="accent6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3D4F-794B-A4B6-7B88D42382B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3D4F-794B-A4B6-7B88D42382B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3D4F-794B-A4B6-7B88D42382B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3D4F-794B-A4B6-7B88D42382B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3D4F-794B-A4B6-7B88D42382B8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3D4F-794B-A4B6-7B88D42382B8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3D4F-794B-A4B6-7B88D42382B8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3D4F-794B-A4B6-7B88D42382B8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1-3D4F-794B-A4B6-7B88D42382B8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3D4F-794B-A4B6-7B88D42382B8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0-3D4F-794B-A4B6-7B88D42382B8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3D4F-794B-A4B6-7B88D42382B8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E-3D4F-794B-A4B6-7B88D42382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11.5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  <c:pt idx="6">
                  <c:v>33</c:v>
                </c:pt>
                <c:pt idx="7">
                  <c:v>43</c:v>
                </c:pt>
                <c:pt idx="8">
                  <c:v>43</c:v>
                </c:pt>
                <c:pt idx="9">
                  <c:v>43</c:v>
                </c:pt>
                <c:pt idx="10">
                  <c:v>59.5</c:v>
                </c:pt>
                <c:pt idx="11">
                  <c:v>76</c:v>
                </c:pt>
                <c:pt idx="12">
                  <c:v>76</c:v>
                </c:pt>
                <c:pt idx="13">
                  <c:v>76</c:v>
                </c:pt>
                <c:pt idx="14">
                  <c:v>88</c:v>
                </c:pt>
                <c:pt idx="15">
                  <c:v>100</c:v>
                </c:pt>
                <c:pt idx="16">
                  <c:v>100</c:v>
                </c:pt>
              </c:numCache>
            </c:numRef>
          </c:cat>
          <c:val>
            <c:numRef>
              <c:f>Sheet1!$G$2:$G$18</c:f>
              <c:numCache>
                <c:formatCode>0</c:formatCode>
                <c:ptCount val="17"/>
                <c:pt idx="0">
                  <c:v>0</c:v>
                </c:pt>
                <c:pt idx="1">
                  <c:v>1.7213679137020887</c:v>
                </c:pt>
                <c:pt idx="2">
                  <c:v>1.7213679137020887</c:v>
                </c:pt>
                <c:pt idx="3">
                  <c:v>1.7213679137020887</c:v>
                </c:pt>
                <c:pt idx="4">
                  <c:v>0</c:v>
                </c:pt>
                <c:pt idx="5">
                  <c:v>4.3414763674986725</c:v>
                </c:pt>
                <c:pt idx="6">
                  <c:v>4.3414763674986725</c:v>
                </c:pt>
                <c:pt idx="7">
                  <c:v>4.3414763674986725</c:v>
                </c:pt>
                <c:pt idx="8">
                  <c:v>0</c:v>
                </c:pt>
                <c:pt idx="9">
                  <c:v>14.781396111885817</c:v>
                </c:pt>
                <c:pt idx="10">
                  <c:v>14.781396111885817</c:v>
                </c:pt>
                <c:pt idx="11">
                  <c:v>14.781396111885817</c:v>
                </c:pt>
                <c:pt idx="12">
                  <c:v>0</c:v>
                </c:pt>
                <c:pt idx="13">
                  <c:v>12.76123443421765</c:v>
                </c:pt>
                <c:pt idx="14">
                  <c:v>12.76123443421765</c:v>
                </c:pt>
                <c:pt idx="15">
                  <c:v>12.76123443421765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3D4F-794B-A4B6-7B88D42382B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GRADUATE SCHOOL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6-3D4F-794B-A4B6-7B88D42382B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0-3D4F-794B-A4B6-7B88D42382B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C-3D4F-794B-A4B6-7B88D42382B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8-3D4F-794B-A4B6-7B88D42382B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3D4F-794B-A4B6-7B88D42382B8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3D4F-794B-A4B6-7B88D42382B8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A-3D4F-794B-A4B6-7B88D42382B8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3D4F-794B-A4B6-7B88D42382B8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3D4F-794B-A4B6-7B88D42382B8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C-3D4F-794B-A4B6-7B88D42382B8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2-3D4F-794B-A4B6-7B88D42382B8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4-3D4F-794B-A4B6-7B88D42382B8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3D4F-794B-A4B6-7B88D42382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11.5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  <c:pt idx="6">
                  <c:v>33</c:v>
                </c:pt>
                <c:pt idx="7">
                  <c:v>43</c:v>
                </c:pt>
                <c:pt idx="8">
                  <c:v>43</c:v>
                </c:pt>
                <c:pt idx="9">
                  <c:v>43</c:v>
                </c:pt>
                <c:pt idx="10">
                  <c:v>59.5</c:v>
                </c:pt>
                <c:pt idx="11">
                  <c:v>76</c:v>
                </c:pt>
                <c:pt idx="12">
                  <c:v>76</c:v>
                </c:pt>
                <c:pt idx="13">
                  <c:v>76</c:v>
                </c:pt>
                <c:pt idx="14">
                  <c:v>88</c:v>
                </c:pt>
                <c:pt idx="15">
                  <c:v>100</c:v>
                </c:pt>
                <c:pt idx="16">
                  <c:v>100</c:v>
                </c:pt>
              </c:numCache>
            </c:numRef>
          </c:cat>
          <c:val>
            <c:numRef>
              <c:f>Sheet1!$H$2:$H$18</c:f>
              <c:numCache>
                <c:formatCode>0</c:formatCode>
                <c:ptCount val="17"/>
                <c:pt idx="0">
                  <c:v>0</c:v>
                </c:pt>
                <c:pt idx="1">
                  <c:v>23.031902685333947</c:v>
                </c:pt>
                <c:pt idx="2">
                  <c:v>23.031902685333947</c:v>
                </c:pt>
                <c:pt idx="3">
                  <c:v>23.031902685333947</c:v>
                </c:pt>
                <c:pt idx="4">
                  <c:v>0</c:v>
                </c:pt>
                <c:pt idx="5">
                  <c:v>0.78996282527881034</c:v>
                </c:pt>
                <c:pt idx="6">
                  <c:v>0.78996282527881034</c:v>
                </c:pt>
                <c:pt idx="7">
                  <c:v>0.78996282527881034</c:v>
                </c:pt>
                <c:pt idx="8">
                  <c:v>0</c:v>
                </c:pt>
                <c:pt idx="9">
                  <c:v>12.127799196128292</c:v>
                </c:pt>
                <c:pt idx="10">
                  <c:v>12.127799196128292</c:v>
                </c:pt>
                <c:pt idx="11">
                  <c:v>12.127799196128292</c:v>
                </c:pt>
                <c:pt idx="12">
                  <c:v>0</c:v>
                </c:pt>
                <c:pt idx="13">
                  <c:v>14.553329723876557</c:v>
                </c:pt>
                <c:pt idx="14">
                  <c:v>14.553329723876557</c:v>
                </c:pt>
                <c:pt idx="15">
                  <c:v>14.553329723876557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3D4F-794B-A4B6-7B88D42382B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91692080"/>
        <c:axId val="1791694048"/>
      </c:areaChart>
      <c:dateAx>
        <c:axId val="179169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4048"/>
        <c:crosses val="autoZero"/>
        <c:auto val="0"/>
        <c:lblOffset val="100"/>
        <c:baseTimeUnit val="days"/>
        <c:majorUnit val="10"/>
        <c:majorTimeUnit val="days"/>
        <c:minorUnit val="10"/>
        <c:minorTimeUnit val="days"/>
      </c:dateAx>
      <c:valAx>
        <c:axId val="179169404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2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2329587138288749"/>
          <c:w val="1"/>
          <c:h val="6.85371597618803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2"/>
              </a:solidFill>
              <a:latin typeface="Poppins" pitchFamily="2" charset="77"/>
              <a:ea typeface="+mn-ea"/>
              <a:cs typeface="Poppins" pitchFamily="2" charset="77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1" i="0">
          <a:solidFill>
            <a:schemeClr val="tx2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AUSTRALIA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elete val="1"/>
          </c:dLbls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30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72.5</c:v>
                </c:pt>
                <c:pt idx="7">
                  <c:v>85</c:v>
                </c:pt>
                <c:pt idx="8">
                  <c:v>85</c:v>
                </c:pt>
                <c:pt idx="9">
                  <c:v>85</c:v>
                </c:pt>
                <c:pt idx="10">
                  <c:v>92.5</c:v>
                </c:pt>
                <c:pt idx="11">
                  <c:v>100</c:v>
                </c:pt>
                <c:pt idx="12">
                  <c:v>100</c:v>
                </c:pt>
              </c:numCache>
            </c:numRef>
          </c:cat>
          <c:val>
            <c:numRef>
              <c:f>Sheet1!$B$2:$B$14</c:f>
              <c:numCache>
                <c:formatCode>0.00</c:formatCode>
                <c:ptCount val="13"/>
                <c:pt idx="0">
                  <c:v>0</c:v>
                </c:pt>
                <c:pt idx="1">
                  <c:v>19.41</c:v>
                </c:pt>
                <c:pt idx="2">
                  <c:v>19.41</c:v>
                </c:pt>
                <c:pt idx="3">
                  <c:v>19.41</c:v>
                </c:pt>
                <c:pt idx="4">
                  <c:v>0</c:v>
                </c:pt>
                <c:pt idx="5">
                  <c:v>29.409999999999997</c:v>
                </c:pt>
                <c:pt idx="6">
                  <c:v>29.409999999999997</c:v>
                </c:pt>
                <c:pt idx="7">
                  <c:v>29.409999999999997</c:v>
                </c:pt>
                <c:pt idx="8">
                  <c:v>0</c:v>
                </c:pt>
                <c:pt idx="9">
                  <c:v>20.54</c:v>
                </c:pt>
                <c:pt idx="10">
                  <c:v>20.54</c:v>
                </c:pt>
                <c:pt idx="11">
                  <c:v>20.54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5FE-7E42-80AA-7BC3C050CC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CANADA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elete val="1"/>
          </c:dLbls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30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72.5</c:v>
                </c:pt>
                <c:pt idx="7">
                  <c:v>85</c:v>
                </c:pt>
                <c:pt idx="8">
                  <c:v>85</c:v>
                </c:pt>
                <c:pt idx="9">
                  <c:v>85</c:v>
                </c:pt>
                <c:pt idx="10">
                  <c:v>92.5</c:v>
                </c:pt>
                <c:pt idx="11">
                  <c:v>100</c:v>
                </c:pt>
                <c:pt idx="12">
                  <c:v>100</c:v>
                </c:pt>
              </c:numCache>
            </c:numRef>
          </c:cat>
          <c:val>
            <c:numRef>
              <c:f>Sheet1!$C$2:$C$14</c:f>
              <c:numCache>
                <c:formatCode>0.00</c:formatCode>
                <c:ptCount val="13"/>
                <c:pt idx="0">
                  <c:v>0</c:v>
                </c:pt>
                <c:pt idx="1">
                  <c:v>14.860000000000001</c:v>
                </c:pt>
                <c:pt idx="2">
                  <c:v>14.860000000000001</c:v>
                </c:pt>
                <c:pt idx="3">
                  <c:v>14.860000000000001</c:v>
                </c:pt>
                <c:pt idx="4">
                  <c:v>0</c:v>
                </c:pt>
                <c:pt idx="5">
                  <c:v>6.08</c:v>
                </c:pt>
                <c:pt idx="6">
                  <c:v>6.08</c:v>
                </c:pt>
                <c:pt idx="7">
                  <c:v>6.08</c:v>
                </c:pt>
                <c:pt idx="8">
                  <c:v>0</c:v>
                </c:pt>
                <c:pt idx="9">
                  <c:v>14.62</c:v>
                </c:pt>
                <c:pt idx="10">
                  <c:v>14.62</c:v>
                </c:pt>
                <c:pt idx="11">
                  <c:v>14.62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E5FE-7E42-80AA-7BC3C050CC7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FRANCE</c:v>
                </c:pt>
              </c:strCache>
            </c:strRef>
          </c:tx>
          <c:spPr>
            <a:solidFill>
              <a:schemeClr val="accent3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elete val="1"/>
          </c:dLbls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30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72.5</c:v>
                </c:pt>
                <c:pt idx="7">
                  <c:v>85</c:v>
                </c:pt>
                <c:pt idx="8">
                  <c:v>85</c:v>
                </c:pt>
                <c:pt idx="9">
                  <c:v>85</c:v>
                </c:pt>
                <c:pt idx="10">
                  <c:v>92.5</c:v>
                </c:pt>
                <c:pt idx="11">
                  <c:v>100</c:v>
                </c:pt>
                <c:pt idx="12">
                  <c:v>100</c:v>
                </c:pt>
              </c:numCache>
            </c:numRef>
          </c:cat>
          <c:val>
            <c:numRef>
              <c:f>Sheet1!$D$2:$D$14</c:f>
              <c:numCache>
                <c:formatCode>0.00</c:formatCode>
                <c:ptCount val="13"/>
                <c:pt idx="0">
                  <c:v>0</c:v>
                </c:pt>
                <c:pt idx="1">
                  <c:v>9.27</c:v>
                </c:pt>
                <c:pt idx="2">
                  <c:v>9.27</c:v>
                </c:pt>
                <c:pt idx="3">
                  <c:v>9.27</c:v>
                </c:pt>
                <c:pt idx="4">
                  <c:v>0</c:v>
                </c:pt>
                <c:pt idx="5">
                  <c:v>9.5</c:v>
                </c:pt>
                <c:pt idx="6">
                  <c:v>9.5</c:v>
                </c:pt>
                <c:pt idx="7">
                  <c:v>9.5</c:v>
                </c:pt>
                <c:pt idx="8">
                  <c:v>0</c:v>
                </c:pt>
                <c:pt idx="9">
                  <c:v>8.4599999999999991</c:v>
                </c:pt>
                <c:pt idx="10">
                  <c:v>8.4599999999999991</c:v>
                </c:pt>
                <c:pt idx="11">
                  <c:v>8.4599999999999991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E5FE-7E42-80AA-7BC3C050CC7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GERMANY</c:v>
                </c:pt>
              </c:strCache>
            </c:strRef>
          </c:tx>
          <c:spPr>
            <a:solidFill>
              <a:schemeClr val="accent4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elete val="1"/>
          </c:dLbls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30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72.5</c:v>
                </c:pt>
                <c:pt idx="7">
                  <c:v>85</c:v>
                </c:pt>
                <c:pt idx="8">
                  <c:v>85</c:v>
                </c:pt>
                <c:pt idx="9">
                  <c:v>85</c:v>
                </c:pt>
                <c:pt idx="10">
                  <c:v>92.5</c:v>
                </c:pt>
                <c:pt idx="11">
                  <c:v>100</c:v>
                </c:pt>
                <c:pt idx="12">
                  <c:v>100</c:v>
                </c:pt>
              </c:numCache>
            </c:numRef>
          </c:cat>
          <c:val>
            <c:numRef>
              <c:f>Sheet1!$E$2:$E$14</c:f>
              <c:numCache>
                <c:formatCode>0.00</c:formatCode>
                <c:ptCount val="13"/>
                <c:pt idx="0">
                  <c:v>0</c:v>
                </c:pt>
                <c:pt idx="1">
                  <c:v>9.07</c:v>
                </c:pt>
                <c:pt idx="2">
                  <c:v>9.07</c:v>
                </c:pt>
                <c:pt idx="3">
                  <c:v>9.07</c:v>
                </c:pt>
                <c:pt idx="4">
                  <c:v>0</c:v>
                </c:pt>
                <c:pt idx="5">
                  <c:v>10.52</c:v>
                </c:pt>
                <c:pt idx="6">
                  <c:v>10.52</c:v>
                </c:pt>
                <c:pt idx="7">
                  <c:v>10.52</c:v>
                </c:pt>
                <c:pt idx="8">
                  <c:v>0</c:v>
                </c:pt>
                <c:pt idx="9">
                  <c:v>8.2600000000000016</c:v>
                </c:pt>
                <c:pt idx="10">
                  <c:v>8.2600000000000016</c:v>
                </c:pt>
                <c:pt idx="11">
                  <c:v>8.2600000000000016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E5FE-7E42-80AA-7BC3C050CC7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UK</c:v>
                </c:pt>
              </c:strCache>
            </c:strRef>
          </c:tx>
          <c:spPr>
            <a:solidFill>
              <a:schemeClr val="accent5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elete val="1"/>
          </c:dLbls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30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72.5</c:v>
                </c:pt>
                <c:pt idx="7">
                  <c:v>85</c:v>
                </c:pt>
                <c:pt idx="8">
                  <c:v>85</c:v>
                </c:pt>
                <c:pt idx="9">
                  <c:v>85</c:v>
                </c:pt>
                <c:pt idx="10">
                  <c:v>92.5</c:v>
                </c:pt>
                <c:pt idx="11">
                  <c:v>100</c:v>
                </c:pt>
                <c:pt idx="12">
                  <c:v>100</c:v>
                </c:pt>
              </c:numCache>
            </c:numRef>
          </c:cat>
          <c:val>
            <c:numRef>
              <c:f>Sheet1!$F$2:$F$14</c:f>
              <c:numCache>
                <c:formatCode>0.00</c:formatCode>
                <c:ptCount val="13"/>
                <c:pt idx="0">
                  <c:v>0</c:v>
                </c:pt>
                <c:pt idx="1">
                  <c:v>11.24</c:v>
                </c:pt>
                <c:pt idx="2">
                  <c:v>11.24</c:v>
                </c:pt>
                <c:pt idx="3">
                  <c:v>11.24</c:v>
                </c:pt>
                <c:pt idx="4">
                  <c:v>0</c:v>
                </c:pt>
                <c:pt idx="5">
                  <c:v>12.22</c:v>
                </c:pt>
                <c:pt idx="6">
                  <c:v>12.22</c:v>
                </c:pt>
                <c:pt idx="7">
                  <c:v>12.22</c:v>
                </c:pt>
                <c:pt idx="8">
                  <c:v>0</c:v>
                </c:pt>
                <c:pt idx="9">
                  <c:v>10.89</c:v>
                </c:pt>
                <c:pt idx="10">
                  <c:v>10.89</c:v>
                </c:pt>
                <c:pt idx="11">
                  <c:v>10.89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E5FE-7E42-80AA-7BC3C050CC7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USA</c:v>
                </c:pt>
              </c:strCache>
            </c:strRef>
          </c:tx>
          <c:spPr>
            <a:solidFill>
              <a:schemeClr val="accent6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6-E5FE-7E42-80AA-7BC3C050CC7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7-E5FE-7E42-80AA-7BC3C050CC7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9-E5FE-7E42-80AA-7BC3C050CC7C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3-E5FE-7E42-80AA-7BC3C050CC7C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8-E5FE-7E42-80AA-7BC3C050CC7C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A-E5FE-7E42-80AA-7BC3C050CC7C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4-E5FE-7E42-80AA-7BC3C050CC7C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B-E5FE-7E42-80AA-7BC3C050CC7C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C-E5FE-7E42-80AA-7BC3C050CC7C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5-E5FE-7E42-80AA-7BC3C050CC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30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72.5</c:v>
                </c:pt>
                <c:pt idx="7">
                  <c:v>85</c:v>
                </c:pt>
                <c:pt idx="8">
                  <c:v>85</c:v>
                </c:pt>
                <c:pt idx="9">
                  <c:v>85</c:v>
                </c:pt>
                <c:pt idx="10">
                  <c:v>92.5</c:v>
                </c:pt>
                <c:pt idx="11">
                  <c:v>100</c:v>
                </c:pt>
                <c:pt idx="12">
                  <c:v>100</c:v>
                </c:pt>
              </c:numCache>
            </c:numRef>
          </c:cat>
          <c:val>
            <c:numRef>
              <c:f>Sheet1!$G$2:$G$14</c:f>
              <c:numCache>
                <c:formatCode>0.00</c:formatCode>
                <c:ptCount val="13"/>
                <c:pt idx="0">
                  <c:v>0</c:v>
                </c:pt>
                <c:pt idx="1">
                  <c:v>36.15</c:v>
                </c:pt>
                <c:pt idx="2">
                  <c:v>36.15</c:v>
                </c:pt>
                <c:pt idx="3">
                  <c:v>36.15</c:v>
                </c:pt>
                <c:pt idx="4">
                  <c:v>0</c:v>
                </c:pt>
                <c:pt idx="5">
                  <c:v>32.269999999999996</c:v>
                </c:pt>
                <c:pt idx="6">
                  <c:v>32.269999999999996</c:v>
                </c:pt>
                <c:pt idx="7">
                  <c:v>32.269999999999996</c:v>
                </c:pt>
                <c:pt idx="8">
                  <c:v>0</c:v>
                </c:pt>
                <c:pt idx="9">
                  <c:v>37.230000000000004</c:v>
                </c:pt>
                <c:pt idx="10">
                  <c:v>37.230000000000004</c:v>
                </c:pt>
                <c:pt idx="11">
                  <c:v>37.230000000000004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2-E5FE-7E42-80AA-7BC3C050CC7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91692080"/>
        <c:axId val="1791694048"/>
      </c:areaChart>
      <c:dateAx>
        <c:axId val="179169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4048"/>
        <c:crosses val="autoZero"/>
        <c:auto val="0"/>
        <c:lblOffset val="100"/>
        <c:baseTimeUnit val="days"/>
        <c:majorUnit val="10"/>
        <c:majorTimeUnit val="days"/>
        <c:minorUnit val="10"/>
        <c:minorTimeUnit val="days"/>
      </c:dateAx>
      <c:valAx>
        <c:axId val="179169404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2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940762092238468"/>
          <c:y val="0.23585852366282767"/>
          <c:w val="0.11059237907761529"/>
          <c:h val="0.511948907785811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2"/>
              </a:solidFill>
              <a:latin typeface="Poppins" pitchFamily="2" charset="77"/>
              <a:ea typeface="+mn-ea"/>
              <a:cs typeface="Poppins" pitchFamily="2" charset="77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1" i="0">
          <a:solidFill>
            <a:schemeClr val="tx2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08638920134983"/>
          <c:y val="2.6406532631917178E-2"/>
          <c:w val="0.78015991751031133"/>
          <c:h val="0.90404733326495368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SUBCATEGORY 1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1F9-0746-B42F-008FDE8027E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1F9-0746-B42F-008FDE8027E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1F9-0746-B42F-008FDE8027E5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1F9-0746-B42F-008FDE8027E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1F9-0746-B42F-008FDE8027E5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1F9-0746-B42F-008FDE8027E5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1F9-0746-B42F-008FDE8027E5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1F9-0746-B42F-008FDE8027E5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1F9-0746-B42F-008FDE8027E5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1F9-0746-B42F-008FDE8027E5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1F9-0746-B42F-008FDE8027E5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1F9-0746-B42F-008FDE8027E5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1F9-0746-B42F-008FDE8027E5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D-E1F9-0746-B42F-008FDE8027E5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C-E1F9-0746-B42F-008FDE8027E5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9-E1F9-0746-B42F-008FDE8027E5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8-E1F9-0746-B42F-008FDE8027E5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B-E1F9-0746-B42F-008FDE8027E5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C-E1F9-0746-B42F-008FDE8027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22.5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41</c:v>
                </c:pt>
                <c:pt idx="11">
                  <c:v>49</c:v>
                </c:pt>
                <c:pt idx="12">
                  <c:v>49</c:v>
                </c:pt>
                <c:pt idx="13">
                  <c:v>49</c:v>
                </c:pt>
                <c:pt idx="14">
                  <c:v>60</c:v>
                </c:pt>
                <c:pt idx="15">
                  <c:v>71</c:v>
                </c:pt>
                <c:pt idx="16">
                  <c:v>71</c:v>
                </c:pt>
                <c:pt idx="17">
                  <c:v>71</c:v>
                </c:pt>
                <c:pt idx="18">
                  <c:v>80</c:v>
                </c:pt>
                <c:pt idx="19">
                  <c:v>89</c:v>
                </c:pt>
                <c:pt idx="20">
                  <c:v>89</c:v>
                </c:pt>
                <c:pt idx="21">
                  <c:v>89</c:v>
                </c:pt>
                <c:pt idx="22">
                  <c:v>94.5</c:v>
                </c:pt>
                <c:pt idx="23">
                  <c:v>100</c:v>
                </c:pt>
                <c:pt idx="24">
                  <c:v>100</c:v>
                </c:pt>
              </c:numCache>
            </c:numRef>
          </c:cat>
          <c:val>
            <c:numRef>
              <c:f>Sheet1!$B$2:$B$26</c:f>
              <c:numCache>
                <c:formatCode>0</c:formatCode>
                <c:ptCount val="25"/>
                <c:pt idx="0">
                  <c:v>0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0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0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0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1F9-0746-B42F-008FDE8027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SUBCATEGORY 2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1F9-0746-B42F-008FDE8027E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1F9-0746-B42F-008FDE8027E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1F9-0746-B42F-008FDE8027E5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1F9-0746-B42F-008FDE8027E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1F9-0746-B42F-008FDE8027E5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1F9-0746-B42F-008FDE8027E5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1F9-0746-B42F-008FDE8027E5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1F9-0746-B42F-008FDE8027E5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1F9-0746-B42F-008FDE8027E5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1F9-0746-B42F-008FDE8027E5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1F9-0746-B42F-008FDE8027E5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1F9-0746-B42F-008FDE8027E5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E1F9-0746-B42F-008FDE8027E5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0-E1F9-0746-B42F-008FDE8027E5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B-E1F9-0746-B42F-008FDE8027E5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E-E1F9-0746-B42F-008FDE8027E5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7-E1F9-0746-B42F-008FDE8027E5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5-E1F9-0746-B42F-008FDE8027E5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4-E1F9-0746-B42F-008FDE8027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22.5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41</c:v>
                </c:pt>
                <c:pt idx="11">
                  <c:v>49</c:v>
                </c:pt>
                <c:pt idx="12">
                  <c:v>49</c:v>
                </c:pt>
                <c:pt idx="13">
                  <c:v>49</c:v>
                </c:pt>
                <c:pt idx="14">
                  <c:v>60</c:v>
                </c:pt>
                <c:pt idx="15">
                  <c:v>71</c:v>
                </c:pt>
                <c:pt idx="16">
                  <c:v>71</c:v>
                </c:pt>
                <c:pt idx="17">
                  <c:v>71</c:v>
                </c:pt>
                <c:pt idx="18">
                  <c:v>80</c:v>
                </c:pt>
                <c:pt idx="19">
                  <c:v>89</c:v>
                </c:pt>
                <c:pt idx="20">
                  <c:v>89</c:v>
                </c:pt>
                <c:pt idx="21">
                  <c:v>89</c:v>
                </c:pt>
                <c:pt idx="22">
                  <c:v>94.5</c:v>
                </c:pt>
                <c:pt idx="23">
                  <c:v>100</c:v>
                </c:pt>
                <c:pt idx="24">
                  <c:v>100</c:v>
                </c:pt>
              </c:numCache>
            </c:numRef>
          </c:cat>
          <c:val>
            <c:numRef>
              <c:f>Sheet1!$C$2:$C$26</c:f>
              <c:numCache>
                <c:formatCode>0</c:formatCode>
                <c:ptCount val="25"/>
                <c:pt idx="0">
                  <c:v>0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0</c:v>
                </c:pt>
                <c:pt idx="5">
                  <c:v>11</c:v>
                </c:pt>
                <c:pt idx="6">
                  <c:v>11</c:v>
                </c:pt>
                <c:pt idx="7">
                  <c:v>11</c:v>
                </c:pt>
                <c:pt idx="8">
                  <c:v>0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0</c:v>
                </c:pt>
                <c:pt idx="13">
                  <c:v>11</c:v>
                </c:pt>
                <c:pt idx="14">
                  <c:v>11</c:v>
                </c:pt>
                <c:pt idx="15">
                  <c:v>11</c:v>
                </c:pt>
                <c:pt idx="16">
                  <c:v>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0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E1F9-0746-B42F-008FDE8027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SUBCATEGORY 3</c:v>
                </c:pt>
              </c:strCache>
            </c:strRef>
          </c:tx>
          <c:spPr>
            <a:solidFill>
              <a:schemeClr val="accent3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E1F9-0746-B42F-008FDE8027E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E1F9-0746-B42F-008FDE8027E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E1F9-0746-B42F-008FDE8027E5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E1F9-0746-B42F-008FDE8027E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1F9-0746-B42F-008FDE8027E5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E1F9-0746-B42F-008FDE8027E5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E1F9-0746-B42F-008FDE8027E5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E1F9-0746-B42F-008FDE8027E5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E1F9-0746-B42F-008FDE8027E5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E1F9-0746-B42F-008FDE8027E5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E1F9-0746-B42F-008FDE8027E5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E1F9-0746-B42F-008FDE8027E5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E1F9-0746-B42F-008FDE8027E5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3-E1F9-0746-B42F-008FDE8027E5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8-E1F9-0746-B42F-008FDE8027E5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D-E1F9-0746-B42F-008FDE8027E5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C-E1F9-0746-B42F-008FDE8027E5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2-E1F9-0746-B42F-008FDE8027E5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1-E1F9-0746-B42F-008FDE8027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22.5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41</c:v>
                </c:pt>
                <c:pt idx="11">
                  <c:v>49</c:v>
                </c:pt>
                <c:pt idx="12">
                  <c:v>49</c:v>
                </c:pt>
                <c:pt idx="13">
                  <c:v>49</c:v>
                </c:pt>
                <c:pt idx="14">
                  <c:v>60</c:v>
                </c:pt>
                <c:pt idx="15">
                  <c:v>71</c:v>
                </c:pt>
                <c:pt idx="16">
                  <c:v>71</c:v>
                </c:pt>
                <c:pt idx="17">
                  <c:v>71</c:v>
                </c:pt>
                <c:pt idx="18">
                  <c:v>80</c:v>
                </c:pt>
                <c:pt idx="19">
                  <c:v>89</c:v>
                </c:pt>
                <c:pt idx="20">
                  <c:v>89</c:v>
                </c:pt>
                <c:pt idx="21">
                  <c:v>89</c:v>
                </c:pt>
                <c:pt idx="22">
                  <c:v>94.5</c:v>
                </c:pt>
                <c:pt idx="23">
                  <c:v>100</c:v>
                </c:pt>
                <c:pt idx="24">
                  <c:v>100</c:v>
                </c:pt>
              </c:numCache>
            </c:numRef>
          </c:cat>
          <c:val>
            <c:numRef>
              <c:f>Sheet1!$D$2:$D$26</c:f>
              <c:numCache>
                <c:formatCode>0</c:formatCode>
                <c:ptCount val="25"/>
                <c:pt idx="0">
                  <c:v>0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0</c:v>
                </c:pt>
                <c:pt idx="5">
                  <c:v>7.0000000000000009</c:v>
                </c:pt>
                <c:pt idx="6">
                  <c:v>7.0000000000000009</c:v>
                </c:pt>
                <c:pt idx="7">
                  <c:v>7.0000000000000009</c:v>
                </c:pt>
                <c:pt idx="8">
                  <c:v>0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  <c:pt idx="12">
                  <c:v>0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0</c:v>
                </c:pt>
                <c:pt idx="17">
                  <c:v>19</c:v>
                </c:pt>
                <c:pt idx="18">
                  <c:v>19</c:v>
                </c:pt>
                <c:pt idx="19">
                  <c:v>19</c:v>
                </c:pt>
                <c:pt idx="20">
                  <c:v>0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E1F9-0746-B42F-008FDE8027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SUBCATEGORY 4</c:v>
                </c:pt>
              </c:strCache>
            </c:strRef>
          </c:tx>
          <c:spPr>
            <a:solidFill>
              <a:schemeClr val="accent4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E1F9-0746-B42F-008FDE8027E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E1F9-0746-B42F-008FDE8027E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E1F9-0746-B42F-008FDE8027E5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E1F9-0746-B42F-008FDE8027E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E1F9-0746-B42F-008FDE8027E5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E1F9-0746-B42F-008FDE8027E5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E1F9-0746-B42F-008FDE8027E5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E1F9-0746-B42F-008FDE8027E5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E1F9-0746-B42F-008FDE8027E5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E1F9-0746-B42F-008FDE8027E5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E1F9-0746-B42F-008FDE8027E5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E1F9-0746-B42F-008FDE8027E5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E1F9-0746-B42F-008FDE8027E5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9-E1F9-0746-B42F-008FDE8027E5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7-E1F9-0746-B42F-008FDE8027E5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B-E1F9-0746-B42F-008FDE8027E5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6-E1F9-0746-B42F-008FDE8027E5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3-E1F9-0746-B42F-008FDE8027E5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E-E1F9-0746-B42F-008FDE8027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22.5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41</c:v>
                </c:pt>
                <c:pt idx="11">
                  <c:v>49</c:v>
                </c:pt>
                <c:pt idx="12">
                  <c:v>49</c:v>
                </c:pt>
                <c:pt idx="13">
                  <c:v>49</c:v>
                </c:pt>
                <c:pt idx="14">
                  <c:v>60</c:v>
                </c:pt>
                <c:pt idx="15">
                  <c:v>71</c:v>
                </c:pt>
                <c:pt idx="16">
                  <c:v>71</c:v>
                </c:pt>
                <c:pt idx="17">
                  <c:v>71</c:v>
                </c:pt>
                <c:pt idx="18">
                  <c:v>80</c:v>
                </c:pt>
                <c:pt idx="19">
                  <c:v>89</c:v>
                </c:pt>
                <c:pt idx="20">
                  <c:v>89</c:v>
                </c:pt>
                <c:pt idx="21">
                  <c:v>89</c:v>
                </c:pt>
                <c:pt idx="22">
                  <c:v>94.5</c:v>
                </c:pt>
                <c:pt idx="23">
                  <c:v>100</c:v>
                </c:pt>
                <c:pt idx="24">
                  <c:v>100</c:v>
                </c:pt>
              </c:numCache>
            </c:numRef>
          </c:cat>
          <c:val>
            <c:numRef>
              <c:f>Sheet1!$E$2:$E$26</c:f>
              <c:numCache>
                <c:formatCode>0</c:formatCode>
                <c:ptCount val="25"/>
                <c:pt idx="0">
                  <c:v>0</c:v>
                </c:pt>
                <c:pt idx="1">
                  <c:v>11</c:v>
                </c:pt>
                <c:pt idx="2">
                  <c:v>11</c:v>
                </c:pt>
                <c:pt idx="3">
                  <c:v>11</c:v>
                </c:pt>
                <c:pt idx="4">
                  <c:v>0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0</c:v>
                </c:pt>
                <c:pt idx="9">
                  <c:v>11</c:v>
                </c:pt>
                <c:pt idx="10">
                  <c:v>11</c:v>
                </c:pt>
                <c:pt idx="11">
                  <c:v>11</c:v>
                </c:pt>
                <c:pt idx="12">
                  <c:v>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0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0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E1F9-0746-B42F-008FDE8027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SUBCATEGORY 5</c:v>
                </c:pt>
              </c:strCache>
            </c:strRef>
          </c:tx>
          <c:spPr>
            <a:solidFill>
              <a:schemeClr val="accent5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E1F9-0746-B42F-008FDE8027E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E1F9-0746-B42F-008FDE8027E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E1F9-0746-B42F-008FDE8027E5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E1F9-0746-B42F-008FDE8027E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E1F9-0746-B42F-008FDE8027E5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E1F9-0746-B42F-008FDE8027E5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E-E1F9-0746-B42F-008FDE8027E5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E1F9-0746-B42F-008FDE8027E5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0-E1F9-0746-B42F-008FDE8027E5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E1F9-0746-B42F-008FDE8027E5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2-E1F9-0746-B42F-008FDE8027E5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E1F9-0746-B42F-008FDE8027E5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4-E1F9-0746-B42F-008FDE8027E5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5-E1F9-0746-B42F-008FDE8027E5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B-E1F9-0746-B42F-008FDE8027E5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A-E1F9-0746-B42F-008FDE8027E5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A-E1F9-0746-B42F-008FDE8027E5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F-E1F9-0746-B42F-008FDE8027E5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D-E1F9-0746-B42F-008FDE8027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22.5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41</c:v>
                </c:pt>
                <c:pt idx="11">
                  <c:v>49</c:v>
                </c:pt>
                <c:pt idx="12">
                  <c:v>49</c:v>
                </c:pt>
                <c:pt idx="13">
                  <c:v>49</c:v>
                </c:pt>
                <c:pt idx="14">
                  <c:v>60</c:v>
                </c:pt>
                <c:pt idx="15">
                  <c:v>71</c:v>
                </c:pt>
                <c:pt idx="16">
                  <c:v>71</c:v>
                </c:pt>
                <c:pt idx="17">
                  <c:v>71</c:v>
                </c:pt>
                <c:pt idx="18">
                  <c:v>80</c:v>
                </c:pt>
                <c:pt idx="19">
                  <c:v>89</c:v>
                </c:pt>
                <c:pt idx="20">
                  <c:v>89</c:v>
                </c:pt>
                <c:pt idx="21">
                  <c:v>89</c:v>
                </c:pt>
                <c:pt idx="22">
                  <c:v>94.5</c:v>
                </c:pt>
                <c:pt idx="23">
                  <c:v>100</c:v>
                </c:pt>
                <c:pt idx="24">
                  <c:v>100</c:v>
                </c:pt>
              </c:numCache>
            </c:numRef>
          </c:cat>
          <c:val>
            <c:numRef>
              <c:f>Sheet1!$F$2:$F$26</c:f>
              <c:numCache>
                <c:formatCode>0</c:formatCode>
                <c:ptCount val="25"/>
                <c:pt idx="0">
                  <c:v>0</c:v>
                </c:pt>
                <c:pt idx="1">
                  <c:v>11</c:v>
                </c:pt>
                <c:pt idx="2">
                  <c:v>11</c:v>
                </c:pt>
                <c:pt idx="3">
                  <c:v>11</c:v>
                </c:pt>
                <c:pt idx="4">
                  <c:v>0</c:v>
                </c:pt>
                <c:pt idx="5">
                  <c:v>13</c:v>
                </c:pt>
                <c:pt idx="6">
                  <c:v>13</c:v>
                </c:pt>
                <c:pt idx="7">
                  <c:v>13</c:v>
                </c:pt>
                <c:pt idx="8">
                  <c:v>0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  <c:pt idx="12">
                  <c:v>0</c:v>
                </c:pt>
                <c:pt idx="13">
                  <c:v>13</c:v>
                </c:pt>
                <c:pt idx="14">
                  <c:v>13</c:v>
                </c:pt>
                <c:pt idx="15">
                  <c:v>13</c:v>
                </c:pt>
                <c:pt idx="16">
                  <c:v>0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0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E1F9-0746-B42F-008FDE8027E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SUBCATEGORY 6</c:v>
                </c:pt>
              </c:strCache>
            </c:strRef>
          </c:tx>
          <c:spPr>
            <a:solidFill>
              <a:schemeClr val="accent6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6-E1F9-0746-B42F-008FDE8027E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E1F9-0746-B42F-008FDE8027E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8-E1F9-0746-B42F-008FDE8027E5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E1F9-0746-B42F-008FDE8027E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A-E1F9-0746-B42F-008FDE8027E5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E1F9-0746-B42F-008FDE8027E5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C-E1F9-0746-B42F-008FDE8027E5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E1F9-0746-B42F-008FDE8027E5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E-E1F9-0746-B42F-008FDE8027E5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E1F9-0746-B42F-008FDE8027E5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0-E1F9-0746-B42F-008FDE8027E5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1-E1F9-0746-B42F-008FDE8027E5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2-E1F9-0746-B42F-008FDE8027E5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4-E1F9-0746-B42F-008FDE8027E5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6-E1F9-0746-B42F-008FDE8027E5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0-E1F9-0746-B42F-008FDE8027E5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5-E1F9-0746-B42F-008FDE8027E5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0-E1F9-0746-B42F-008FDE8027E5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5-E1F9-0746-B42F-008FDE8027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22.5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41</c:v>
                </c:pt>
                <c:pt idx="11">
                  <c:v>49</c:v>
                </c:pt>
                <c:pt idx="12">
                  <c:v>49</c:v>
                </c:pt>
                <c:pt idx="13">
                  <c:v>49</c:v>
                </c:pt>
                <c:pt idx="14">
                  <c:v>60</c:v>
                </c:pt>
                <c:pt idx="15">
                  <c:v>71</c:v>
                </c:pt>
                <c:pt idx="16">
                  <c:v>71</c:v>
                </c:pt>
                <c:pt idx="17">
                  <c:v>71</c:v>
                </c:pt>
                <c:pt idx="18">
                  <c:v>80</c:v>
                </c:pt>
                <c:pt idx="19">
                  <c:v>89</c:v>
                </c:pt>
                <c:pt idx="20">
                  <c:v>89</c:v>
                </c:pt>
                <c:pt idx="21">
                  <c:v>89</c:v>
                </c:pt>
                <c:pt idx="22">
                  <c:v>94.5</c:v>
                </c:pt>
                <c:pt idx="23">
                  <c:v>100</c:v>
                </c:pt>
                <c:pt idx="24">
                  <c:v>100</c:v>
                </c:pt>
              </c:numCache>
            </c:numRef>
          </c:cat>
          <c:val>
            <c:numRef>
              <c:f>Sheet1!$G$2:$G$26</c:f>
              <c:numCache>
                <c:formatCode>0</c:formatCode>
                <c:ptCount val="25"/>
                <c:pt idx="0">
                  <c:v>0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0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0</c:v>
                </c:pt>
                <c:pt idx="9">
                  <c:v>13</c:v>
                </c:pt>
                <c:pt idx="10">
                  <c:v>13</c:v>
                </c:pt>
                <c:pt idx="11">
                  <c:v>13</c:v>
                </c:pt>
                <c:pt idx="12">
                  <c:v>0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0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0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E1F9-0746-B42F-008FDE8027E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SUBCATEGORY 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4-E1F9-0746-B42F-008FDE8027E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E1F9-0746-B42F-008FDE8027E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E1F9-0746-B42F-008FDE8027E5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E1F9-0746-B42F-008FDE8027E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E1F9-0746-B42F-008FDE8027E5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E1F9-0746-B42F-008FDE8027E5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E1F9-0746-B42F-008FDE8027E5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E1F9-0746-B42F-008FDE8027E5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C-E1F9-0746-B42F-008FDE8027E5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D-E1F9-0746-B42F-008FDE8027E5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E1F9-0746-B42F-008FDE8027E5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E1F9-0746-B42F-008FDE8027E5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0-E1F9-0746-B42F-008FDE8027E5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2-E1F9-0746-B42F-008FDE8027E5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9-E1F9-0746-B42F-008FDE8027E5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9-E1F9-0746-B42F-008FDE8027E5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4-E1F9-0746-B42F-008FDE8027E5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A-E1F9-0746-B42F-008FDE8027E5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4-E1F9-0746-B42F-008FDE8027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22.5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41</c:v>
                </c:pt>
                <c:pt idx="11">
                  <c:v>49</c:v>
                </c:pt>
                <c:pt idx="12">
                  <c:v>49</c:v>
                </c:pt>
                <c:pt idx="13">
                  <c:v>49</c:v>
                </c:pt>
                <c:pt idx="14">
                  <c:v>60</c:v>
                </c:pt>
                <c:pt idx="15">
                  <c:v>71</c:v>
                </c:pt>
                <c:pt idx="16">
                  <c:v>71</c:v>
                </c:pt>
                <c:pt idx="17">
                  <c:v>71</c:v>
                </c:pt>
                <c:pt idx="18">
                  <c:v>80</c:v>
                </c:pt>
                <c:pt idx="19">
                  <c:v>89</c:v>
                </c:pt>
                <c:pt idx="20">
                  <c:v>89</c:v>
                </c:pt>
                <c:pt idx="21">
                  <c:v>89</c:v>
                </c:pt>
                <c:pt idx="22">
                  <c:v>94.5</c:v>
                </c:pt>
                <c:pt idx="23">
                  <c:v>100</c:v>
                </c:pt>
                <c:pt idx="24">
                  <c:v>100</c:v>
                </c:pt>
              </c:numCache>
            </c:numRef>
          </c:cat>
          <c:val>
            <c:numRef>
              <c:f>Sheet1!$H$2:$H$26</c:f>
              <c:numCache>
                <c:formatCode>0</c:formatCode>
                <c:ptCount val="25"/>
                <c:pt idx="0">
                  <c:v>0</c:v>
                </c:pt>
                <c:pt idx="1">
                  <c:v>11</c:v>
                </c:pt>
                <c:pt idx="2">
                  <c:v>11</c:v>
                </c:pt>
                <c:pt idx="3">
                  <c:v>11</c:v>
                </c:pt>
                <c:pt idx="4">
                  <c:v>0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0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0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0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0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1-E1F9-0746-B42F-008FDE8027E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SUBCATEGORY 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2-E1F9-0746-B42F-008FDE8027E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E-E1F9-0746-B42F-008FDE8027E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7-E1F9-0746-B42F-008FDE8027E5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F-E1F9-0746-B42F-008FDE8027E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5-E1F9-0746-B42F-008FDE8027E5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9-E1F9-0746-B42F-008FDE8027E5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7-E1F9-0746-B42F-008FDE8027E5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A-E1F9-0746-B42F-008FDE8027E5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1-E1F9-0746-B42F-008FDE8027E5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B-E1F9-0746-B42F-008FDE8027E5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F-E1F9-0746-B42F-008FDE8027E5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1-E1F9-0746-B42F-008FDE8027E5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4-E1F9-0746-B42F-008FDE8027E5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0-E1F9-0746-B42F-008FDE8027E5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A-E1F9-0746-B42F-008FDE8027E5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8-E1F9-0746-B42F-008FDE8027E5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3-E1F9-0746-B42F-008FDE8027E5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7-E1F9-0746-B42F-008FDE8027E5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3-E1F9-0746-B42F-008FDE8027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22.5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41</c:v>
                </c:pt>
                <c:pt idx="11">
                  <c:v>49</c:v>
                </c:pt>
                <c:pt idx="12">
                  <c:v>49</c:v>
                </c:pt>
                <c:pt idx="13">
                  <c:v>49</c:v>
                </c:pt>
                <c:pt idx="14">
                  <c:v>60</c:v>
                </c:pt>
                <c:pt idx="15">
                  <c:v>71</c:v>
                </c:pt>
                <c:pt idx="16">
                  <c:v>71</c:v>
                </c:pt>
                <c:pt idx="17">
                  <c:v>71</c:v>
                </c:pt>
                <c:pt idx="18">
                  <c:v>80</c:v>
                </c:pt>
                <c:pt idx="19">
                  <c:v>89</c:v>
                </c:pt>
                <c:pt idx="20">
                  <c:v>89</c:v>
                </c:pt>
                <c:pt idx="21">
                  <c:v>89</c:v>
                </c:pt>
                <c:pt idx="22">
                  <c:v>94.5</c:v>
                </c:pt>
                <c:pt idx="23">
                  <c:v>100</c:v>
                </c:pt>
                <c:pt idx="24">
                  <c:v>100</c:v>
                </c:pt>
              </c:numCache>
            </c:numRef>
          </c:cat>
          <c:val>
            <c:numRef>
              <c:f>Sheet1!$I$2:$I$26</c:f>
              <c:numCache>
                <c:formatCode>0</c:formatCode>
                <c:ptCount val="25"/>
                <c:pt idx="0">
                  <c:v>0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0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0</c:v>
                </c:pt>
                <c:pt idx="9">
                  <c:v>13</c:v>
                </c:pt>
                <c:pt idx="10">
                  <c:v>13</c:v>
                </c:pt>
                <c:pt idx="11">
                  <c:v>13</c:v>
                </c:pt>
                <c:pt idx="12">
                  <c:v>0</c:v>
                </c:pt>
                <c:pt idx="13">
                  <c:v>14.000000000000002</c:v>
                </c:pt>
                <c:pt idx="14">
                  <c:v>14.000000000000002</c:v>
                </c:pt>
                <c:pt idx="15">
                  <c:v>14.000000000000002</c:v>
                </c:pt>
                <c:pt idx="16">
                  <c:v>0</c:v>
                </c:pt>
                <c:pt idx="17">
                  <c:v>7.0000000000000009</c:v>
                </c:pt>
                <c:pt idx="18">
                  <c:v>7.0000000000000009</c:v>
                </c:pt>
                <c:pt idx="19">
                  <c:v>7.0000000000000009</c:v>
                </c:pt>
                <c:pt idx="20">
                  <c:v>0</c:v>
                </c:pt>
                <c:pt idx="21">
                  <c:v>2.5</c:v>
                </c:pt>
                <c:pt idx="22">
                  <c:v>2.5</c:v>
                </c:pt>
                <c:pt idx="23">
                  <c:v>2.5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E1F9-0746-B42F-008FDE8027E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SUBCATEGORY 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1-E1F9-0746-B42F-008FDE8027E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D-E1F9-0746-B42F-008FDE8027E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8-E1F9-0746-B42F-008FDE8027E5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E-E1F9-0746-B42F-008FDE8027E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4-E1F9-0746-B42F-008FDE8027E5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8-E1F9-0746-B42F-008FDE8027E5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6-E1F9-0746-B42F-008FDE8027E5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3-E1F9-0746-B42F-008FDE8027E5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0-E1F9-0746-B42F-008FDE8027E5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A-E1F9-0746-B42F-008FDE8027E5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E-E1F9-0746-B42F-008FDE8027E5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E-E1F9-0746-B42F-008FDE8027E5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3-E1F9-0746-B42F-008FDE8027E5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F-E1F9-0746-B42F-008FDE8027E5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E-E1F9-0746-B42F-008FDE8027E5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7-E1F9-0746-B42F-008FDE8027E5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2-E1F9-0746-B42F-008FDE8027E5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6-E1F9-0746-B42F-008FDE8027E5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2-E1F9-0746-B42F-008FDE8027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22.5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41</c:v>
                </c:pt>
                <c:pt idx="11">
                  <c:v>49</c:v>
                </c:pt>
                <c:pt idx="12">
                  <c:v>49</c:v>
                </c:pt>
                <c:pt idx="13">
                  <c:v>49</c:v>
                </c:pt>
                <c:pt idx="14">
                  <c:v>60</c:v>
                </c:pt>
                <c:pt idx="15">
                  <c:v>71</c:v>
                </c:pt>
                <c:pt idx="16">
                  <c:v>71</c:v>
                </c:pt>
                <c:pt idx="17">
                  <c:v>71</c:v>
                </c:pt>
                <c:pt idx="18">
                  <c:v>80</c:v>
                </c:pt>
                <c:pt idx="19">
                  <c:v>89</c:v>
                </c:pt>
                <c:pt idx="20">
                  <c:v>89</c:v>
                </c:pt>
                <c:pt idx="21">
                  <c:v>89</c:v>
                </c:pt>
                <c:pt idx="22">
                  <c:v>94.5</c:v>
                </c:pt>
                <c:pt idx="23">
                  <c:v>100</c:v>
                </c:pt>
                <c:pt idx="24">
                  <c:v>100</c:v>
                </c:pt>
              </c:numCache>
            </c:numRef>
          </c:cat>
          <c:val>
            <c:numRef>
              <c:f>Sheet1!$J$2:$J$26</c:f>
              <c:numCache>
                <c:formatCode>0</c:formatCode>
                <c:ptCount val="25"/>
                <c:pt idx="0">
                  <c:v>0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0</c:v>
                </c:pt>
                <c:pt idx="5">
                  <c:v>13</c:v>
                </c:pt>
                <c:pt idx="6">
                  <c:v>13</c:v>
                </c:pt>
                <c:pt idx="7">
                  <c:v>13</c:v>
                </c:pt>
                <c:pt idx="8">
                  <c:v>0</c:v>
                </c:pt>
                <c:pt idx="9">
                  <c:v>11</c:v>
                </c:pt>
                <c:pt idx="10">
                  <c:v>11</c:v>
                </c:pt>
                <c:pt idx="11">
                  <c:v>11</c:v>
                </c:pt>
                <c:pt idx="12">
                  <c:v>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0</c:v>
                </c:pt>
                <c:pt idx="17">
                  <c:v>13</c:v>
                </c:pt>
                <c:pt idx="18">
                  <c:v>13</c:v>
                </c:pt>
                <c:pt idx="19">
                  <c:v>13</c:v>
                </c:pt>
                <c:pt idx="20">
                  <c:v>0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4-E1F9-0746-B42F-008FDE8027E5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SUBCATEGORY 10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0-E1F9-0746-B42F-008FDE8027E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C-E1F9-0746-B42F-008FDE8027E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9-E1F9-0746-B42F-008FDE8027E5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D-E1F9-0746-B42F-008FDE8027E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3-E1F9-0746-B42F-008FDE8027E5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C-E1F9-0746-B42F-008FDE8027E5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5-E1F9-0746-B42F-008FDE8027E5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7-E1F9-0746-B42F-008FDE8027E5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D-E1F9-0746-B42F-008FDE8027E5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9-E1F9-0746-B42F-008FDE8027E5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B-E1F9-0746-B42F-008FDE8027E5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8-E1F9-0746-B42F-008FDE8027E5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2-E1F9-0746-B42F-008FDE8027E5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D-E1F9-0746-B42F-008FDE8027E5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C-E1F9-0746-B42F-008FDE8027E5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6-E1F9-0746-B42F-008FDE8027E5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1-E1F9-0746-B42F-008FDE8027E5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9-E1F9-0746-B42F-008FDE8027E5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1-E1F9-0746-B42F-008FDE8027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22.5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41</c:v>
                </c:pt>
                <c:pt idx="11">
                  <c:v>49</c:v>
                </c:pt>
                <c:pt idx="12">
                  <c:v>49</c:v>
                </c:pt>
                <c:pt idx="13">
                  <c:v>49</c:v>
                </c:pt>
                <c:pt idx="14">
                  <c:v>60</c:v>
                </c:pt>
                <c:pt idx="15">
                  <c:v>71</c:v>
                </c:pt>
                <c:pt idx="16">
                  <c:v>71</c:v>
                </c:pt>
                <c:pt idx="17">
                  <c:v>71</c:v>
                </c:pt>
                <c:pt idx="18">
                  <c:v>80</c:v>
                </c:pt>
                <c:pt idx="19">
                  <c:v>89</c:v>
                </c:pt>
                <c:pt idx="20">
                  <c:v>89</c:v>
                </c:pt>
                <c:pt idx="21">
                  <c:v>89</c:v>
                </c:pt>
                <c:pt idx="22">
                  <c:v>94.5</c:v>
                </c:pt>
                <c:pt idx="23">
                  <c:v>100</c:v>
                </c:pt>
                <c:pt idx="24">
                  <c:v>100</c:v>
                </c:pt>
              </c:numCache>
            </c:numRef>
          </c:cat>
          <c:val>
            <c:numRef>
              <c:f>Sheet1!$K$2:$K$26</c:f>
              <c:numCache>
                <c:formatCode>0</c:formatCode>
                <c:ptCount val="25"/>
                <c:pt idx="0">
                  <c:v>0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0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0</c:v>
                </c:pt>
                <c:pt idx="9">
                  <c:v>12</c:v>
                </c:pt>
                <c:pt idx="10">
                  <c:v>12</c:v>
                </c:pt>
                <c:pt idx="11">
                  <c:v>12</c:v>
                </c:pt>
                <c:pt idx="12">
                  <c:v>0</c:v>
                </c:pt>
                <c:pt idx="13">
                  <c:v>7.0000000000000009</c:v>
                </c:pt>
                <c:pt idx="14">
                  <c:v>7.0000000000000009</c:v>
                </c:pt>
                <c:pt idx="15">
                  <c:v>7.0000000000000009</c:v>
                </c:pt>
                <c:pt idx="16">
                  <c:v>0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0</c:v>
                </c:pt>
                <c:pt idx="21">
                  <c:v>14.499999999999998</c:v>
                </c:pt>
                <c:pt idx="22">
                  <c:v>14.499999999999998</c:v>
                </c:pt>
                <c:pt idx="23">
                  <c:v>14.499999999999998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5-E1F9-0746-B42F-008FDE8027E5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SUBCATEGORY 11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F-E1F9-0746-B42F-008FDE8027E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B-E1F9-0746-B42F-008FDE8027E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A-E1F9-0746-B42F-008FDE8027E5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C-E1F9-0746-B42F-008FDE8027E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2-E1F9-0746-B42F-008FDE8027E5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B-E1F9-0746-B42F-008FDE8027E5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4-E1F9-0746-B42F-008FDE8027E5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6-E1F9-0746-B42F-008FDE8027E5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A-E1F9-0746-B42F-008FDE8027E5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8-E1F9-0746-B42F-008FDE8027E5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C-E1F9-0746-B42F-008FDE8027E5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7-E1F9-0746-B42F-008FDE8027E5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1-E1F9-0746-B42F-008FDE8027E5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6-E1F9-0746-B42F-008FDE8027E5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F-E1F9-0746-B42F-008FDE8027E5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5-E1F9-0746-B42F-008FDE8027E5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0-E1F9-0746-B42F-008FDE8027E5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8-E1F9-0746-B42F-008FDE8027E5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F-E1F9-0746-B42F-008FDE8027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22.5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41</c:v>
                </c:pt>
                <c:pt idx="11">
                  <c:v>49</c:v>
                </c:pt>
                <c:pt idx="12">
                  <c:v>49</c:v>
                </c:pt>
                <c:pt idx="13">
                  <c:v>49</c:v>
                </c:pt>
                <c:pt idx="14">
                  <c:v>60</c:v>
                </c:pt>
                <c:pt idx="15">
                  <c:v>71</c:v>
                </c:pt>
                <c:pt idx="16">
                  <c:v>71</c:v>
                </c:pt>
                <c:pt idx="17">
                  <c:v>71</c:v>
                </c:pt>
                <c:pt idx="18">
                  <c:v>80</c:v>
                </c:pt>
                <c:pt idx="19">
                  <c:v>89</c:v>
                </c:pt>
                <c:pt idx="20">
                  <c:v>89</c:v>
                </c:pt>
                <c:pt idx="21">
                  <c:v>89</c:v>
                </c:pt>
                <c:pt idx="22">
                  <c:v>94.5</c:v>
                </c:pt>
                <c:pt idx="23">
                  <c:v>100</c:v>
                </c:pt>
                <c:pt idx="24">
                  <c:v>100</c:v>
                </c:pt>
              </c:numCache>
            </c:numRef>
          </c:cat>
          <c:val>
            <c:numRef>
              <c:f>Sheet1!$L$2:$L$26</c:f>
              <c:numCache>
                <c:formatCode>0</c:formatCode>
                <c:ptCount val="25"/>
                <c:pt idx="0">
                  <c:v>0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0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0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0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0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0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E1F9-0746-B42F-008FDE8027E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91692080"/>
        <c:axId val="1791694048"/>
      </c:areaChart>
      <c:dateAx>
        <c:axId val="179169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4048"/>
        <c:crosses val="autoZero"/>
        <c:auto val="0"/>
        <c:lblOffset val="100"/>
        <c:baseTimeUnit val="days"/>
        <c:majorUnit val="10"/>
        <c:majorTimeUnit val="days"/>
        <c:minorUnit val="10"/>
        <c:minorTimeUnit val="days"/>
      </c:dateAx>
      <c:valAx>
        <c:axId val="179169404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2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"/>
          <c:y val="8.9836657407553283E-2"/>
          <c:w val="0.15082752155980503"/>
          <c:h val="0.835299461419485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2"/>
              </a:solidFill>
              <a:latin typeface="Poppins" pitchFamily="2" charset="77"/>
              <a:ea typeface="+mn-ea"/>
              <a:cs typeface="Poppins" pitchFamily="2" charset="77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1" i="0">
          <a:solidFill>
            <a:schemeClr val="tx2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479247210313424"/>
          <c:y val="2.6406532631917178E-2"/>
          <c:w val="0.79623133653127753"/>
          <c:h val="0.88907455703036165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UK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0D3-7149-B616-114C2F7D4BD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0D3-7149-B616-114C2F7D4BD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0D3-7149-B616-114C2F7D4BD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0D3-7149-B616-114C2F7D4BD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0D3-7149-B616-114C2F7D4BD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0D3-7149-B616-114C2F7D4BD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0D3-7149-B616-114C2F7D4BD9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0D3-7149-B616-114C2F7D4BD9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0D3-7149-B616-114C2F7D4BD9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0D3-7149-B616-114C2F7D4BD9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0D3-7149-B616-114C2F7D4BD9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0D3-7149-B616-114C2F7D4BD9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0D3-7149-B616-114C2F7D4BD9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0D3-7149-B616-114C2F7D4BD9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0D3-7149-B616-114C2F7D4BD9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0D3-7149-B616-114C2F7D4BD9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0D3-7149-B616-114C2F7D4BD9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0D3-7149-B616-114C2F7D4BD9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0D3-7149-B616-114C2F7D4B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13</c:v>
                </c:pt>
                <c:pt idx="3">
                  <c:v>26</c:v>
                </c:pt>
                <c:pt idx="4">
                  <c:v>26</c:v>
                </c:pt>
                <c:pt idx="5">
                  <c:v>26</c:v>
                </c:pt>
                <c:pt idx="6">
                  <c:v>30.5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42.5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64.5</c:v>
                </c:pt>
                <c:pt idx="15">
                  <c:v>79</c:v>
                </c:pt>
                <c:pt idx="16">
                  <c:v>79</c:v>
                </c:pt>
                <c:pt idx="17">
                  <c:v>79</c:v>
                </c:pt>
                <c:pt idx="18">
                  <c:v>89.5</c:v>
                </c:pt>
                <c:pt idx="19">
                  <c:v>100</c:v>
                </c:pt>
                <c:pt idx="20">
                  <c:v>100</c:v>
                </c:pt>
              </c:numCache>
            </c:numRef>
          </c:cat>
          <c:val>
            <c:numRef>
              <c:f>Sheet1!$B$2:$B$22</c:f>
              <c:numCache>
                <c:formatCode>0.00</c:formatCode>
                <c:ptCount val="21"/>
                <c:pt idx="0" formatCode="0">
                  <c:v>0</c:v>
                </c:pt>
                <c:pt idx="1">
                  <c:v>7.6899999999999995</c:v>
                </c:pt>
                <c:pt idx="2">
                  <c:v>7.6899999999999995</c:v>
                </c:pt>
                <c:pt idx="3">
                  <c:v>7.6899999999999995</c:v>
                </c:pt>
                <c:pt idx="4">
                  <c:v>0</c:v>
                </c:pt>
                <c:pt idx="5">
                  <c:v>10.99</c:v>
                </c:pt>
                <c:pt idx="6">
                  <c:v>10.99</c:v>
                </c:pt>
                <c:pt idx="7">
                  <c:v>10.99</c:v>
                </c:pt>
                <c:pt idx="8">
                  <c:v>0</c:v>
                </c:pt>
                <c:pt idx="9">
                  <c:v>11.110000000000001</c:v>
                </c:pt>
                <c:pt idx="10">
                  <c:v>11.110000000000001</c:v>
                </c:pt>
                <c:pt idx="11">
                  <c:v>11.110000000000001</c:v>
                </c:pt>
                <c:pt idx="12">
                  <c:v>0</c:v>
                </c:pt>
                <c:pt idx="13">
                  <c:v>13.62</c:v>
                </c:pt>
                <c:pt idx="14">
                  <c:v>13.62</c:v>
                </c:pt>
                <c:pt idx="15">
                  <c:v>13.62</c:v>
                </c:pt>
                <c:pt idx="16">
                  <c:v>0</c:v>
                </c:pt>
                <c:pt idx="17">
                  <c:v>19.739999999999998</c:v>
                </c:pt>
                <c:pt idx="18">
                  <c:v>19.739999999999998</c:v>
                </c:pt>
                <c:pt idx="19">
                  <c:v>19.739999999999998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90D3-7149-B616-114C2F7D4B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CHINA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0D3-7149-B616-114C2F7D4BD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0D3-7149-B616-114C2F7D4BD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0D3-7149-B616-114C2F7D4BD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0D3-7149-B616-114C2F7D4BD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0D3-7149-B616-114C2F7D4BD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0D3-7149-B616-114C2F7D4BD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90D3-7149-B616-114C2F7D4BD9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90D3-7149-B616-114C2F7D4BD9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90D3-7149-B616-114C2F7D4BD9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90D3-7149-B616-114C2F7D4BD9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90D3-7149-B616-114C2F7D4BD9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90D3-7149-B616-114C2F7D4BD9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0D3-7149-B616-114C2F7D4BD9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90D3-7149-B616-114C2F7D4BD9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90D3-7149-B616-114C2F7D4BD9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90D3-7149-B616-114C2F7D4BD9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90D3-7149-B616-114C2F7D4BD9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90D3-7149-B616-114C2F7D4BD9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90D3-7149-B616-114C2F7D4B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13</c:v>
                </c:pt>
                <c:pt idx="3">
                  <c:v>26</c:v>
                </c:pt>
                <c:pt idx="4">
                  <c:v>26</c:v>
                </c:pt>
                <c:pt idx="5">
                  <c:v>26</c:v>
                </c:pt>
                <c:pt idx="6">
                  <c:v>30.5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42.5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64.5</c:v>
                </c:pt>
                <c:pt idx="15">
                  <c:v>79</c:v>
                </c:pt>
                <c:pt idx="16">
                  <c:v>79</c:v>
                </c:pt>
                <c:pt idx="17">
                  <c:v>79</c:v>
                </c:pt>
                <c:pt idx="18">
                  <c:v>89.5</c:v>
                </c:pt>
                <c:pt idx="19">
                  <c:v>100</c:v>
                </c:pt>
                <c:pt idx="20">
                  <c:v>100</c:v>
                </c:pt>
              </c:numCache>
            </c:numRef>
          </c:cat>
          <c:val>
            <c:numRef>
              <c:f>Sheet1!$C$2:$C$22</c:f>
              <c:numCache>
                <c:formatCode>0.00</c:formatCode>
                <c:ptCount val="21"/>
                <c:pt idx="0" formatCode="0">
                  <c:v>0</c:v>
                </c:pt>
                <c:pt idx="1">
                  <c:v>23.849999999999998</c:v>
                </c:pt>
                <c:pt idx="2">
                  <c:v>23.849999999999998</c:v>
                </c:pt>
                <c:pt idx="3">
                  <c:v>23.849999999999998</c:v>
                </c:pt>
                <c:pt idx="4">
                  <c:v>0</c:v>
                </c:pt>
                <c:pt idx="5">
                  <c:v>21.98</c:v>
                </c:pt>
                <c:pt idx="6">
                  <c:v>21.98</c:v>
                </c:pt>
                <c:pt idx="7">
                  <c:v>21.98</c:v>
                </c:pt>
                <c:pt idx="8">
                  <c:v>0</c:v>
                </c:pt>
                <c:pt idx="9">
                  <c:v>7.84</c:v>
                </c:pt>
                <c:pt idx="10">
                  <c:v>7.84</c:v>
                </c:pt>
                <c:pt idx="11">
                  <c:v>7.84</c:v>
                </c:pt>
                <c:pt idx="12">
                  <c:v>0</c:v>
                </c:pt>
                <c:pt idx="13">
                  <c:v>27.950000000000003</c:v>
                </c:pt>
                <c:pt idx="14">
                  <c:v>27.950000000000003</c:v>
                </c:pt>
                <c:pt idx="15">
                  <c:v>27.950000000000003</c:v>
                </c:pt>
                <c:pt idx="16">
                  <c:v>0</c:v>
                </c:pt>
                <c:pt idx="17">
                  <c:v>28.51</c:v>
                </c:pt>
                <c:pt idx="18">
                  <c:v>28.51</c:v>
                </c:pt>
                <c:pt idx="19">
                  <c:v>28.51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90D3-7149-B616-114C2F7D4B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FRANCE</c:v>
                </c:pt>
              </c:strCache>
            </c:strRef>
          </c:tx>
          <c:spPr>
            <a:solidFill>
              <a:schemeClr val="accent3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90D3-7149-B616-114C2F7D4BD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90D3-7149-B616-114C2F7D4BD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90D3-7149-B616-114C2F7D4BD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90D3-7149-B616-114C2F7D4BD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90D3-7149-B616-114C2F7D4BD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90D3-7149-B616-114C2F7D4BD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90D3-7149-B616-114C2F7D4BD9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90D3-7149-B616-114C2F7D4BD9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90D3-7149-B616-114C2F7D4BD9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90D3-7149-B616-114C2F7D4BD9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90D3-7149-B616-114C2F7D4BD9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90D3-7149-B616-114C2F7D4BD9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90D3-7149-B616-114C2F7D4BD9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90D3-7149-B616-114C2F7D4BD9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90D3-7149-B616-114C2F7D4BD9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90D3-7149-B616-114C2F7D4BD9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90D3-7149-B616-114C2F7D4BD9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90D3-7149-B616-114C2F7D4BD9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90D3-7149-B616-114C2F7D4B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13</c:v>
                </c:pt>
                <c:pt idx="3">
                  <c:v>26</c:v>
                </c:pt>
                <c:pt idx="4">
                  <c:v>26</c:v>
                </c:pt>
                <c:pt idx="5">
                  <c:v>26</c:v>
                </c:pt>
                <c:pt idx="6">
                  <c:v>30.5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42.5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64.5</c:v>
                </c:pt>
                <c:pt idx="15">
                  <c:v>79</c:v>
                </c:pt>
                <c:pt idx="16">
                  <c:v>79</c:v>
                </c:pt>
                <c:pt idx="17">
                  <c:v>79</c:v>
                </c:pt>
                <c:pt idx="18">
                  <c:v>89.5</c:v>
                </c:pt>
                <c:pt idx="19">
                  <c:v>100</c:v>
                </c:pt>
                <c:pt idx="20">
                  <c:v>100</c:v>
                </c:pt>
              </c:numCache>
            </c:numRef>
          </c:cat>
          <c:val>
            <c:numRef>
              <c:f>Sheet1!$D$2:$D$22</c:f>
              <c:numCache>
                <c:formatCode>0.00</c:formatCode>
                <c:ptCount val="21"/>
                <c:pt idx="0" formatCode="0">
                  <c:v>0</c:v>
                </c:pt>
                <c:pt idx="1">
                  <c:v>8.85</c:v>
                </c:pt>
                <c:pt idx="2">
                  <c:v>8.85</c:v>
                </c:pt>
                <c:pt idx="3">
                  <c:v>8.85</c:v>
                </c:pt>
                <c:pt idx="4">
                  <c:v>0</c:v>
                </c:pt>
                <c:pt idx="5">
                  <c:v>13.19</c:v>
                </c:pt>
                <c:pt idx="6">
                  <c:v>13.19</c:v>
                </c:pt>
                <c:pt idx="7">
                  <c:v>13.19</c:v>
                </c:pt>
                <c:pt idx="8">
                  <c:v>0</c:v>
                </c:pt>
                <c:pt idx="9">
                  <c:v>9.15</c:v>
                </c:pt>
                <c:pt idx="10">
                  <c:v>9.15</c:v>
                </c:pt>
                <c:pt idx="11">
                  <c:v>9.15</c:v>
                </c:pt>
                <c:pt idx="12">
                  <c:v>0</c:v>
                </c:pt>
                <c:pt idx="13">
                  <c:v>16.489999999999998</c:v>
                </c:pt>
                <c:pt idx="14">
                  <c:v>16.489999999999998</c:v>
                </c:pt>
                <c:pt idx="15">
                  <c:v>16.489999999999998</c:v>
                </c:pt>
                <c:pt idx="16">
                  <c:v>0</c:v>
                </c:pt>
                <c:pt idx="17">
                  <c:v>15.35</c:v>
                </c:pt>
                <c:pt idx="18">
                  <c:v>15.35</c:v>
                </c:pt>
                <c:pt idx="19">
                  <c:v>15.35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90D3-7149-B616-114C2F7D4BD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GERMANY</c:v>
                </c:pt>
              </c:strCache>
            </c:strRef>
          </c:tx>
          <c:spPr>
            <a:solidFill>
              <a:schemeClr val="accent4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90D3-7149-B616-114C2F7D4BD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90D3-7149-B616-114C2F7D4BD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E-90D3-7149-B616-114C2F7D4BD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90D3-7149-B616-114C2F7D4BD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0-90D3-7149-B616-114C2F7D4BD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90D3-7149-B616-114C2F7D4BD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2-90D3-7149-B616-114C2F7D4BD9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90D3-7149-B616-114C2F7D4BD9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4-90D3-7149-B616-114C2F7D4BD9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90D3-7149-B616-114C2F7D4BD9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6-90D3-7149-B616-114C2F7D4BD9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90D3-7149-B616-114C2F7D4BD9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8-90D3-7149-B616-114C2F7D4BD9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90D3-7149-B616-114C2F7D4BD9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A-90D3-7149-B616-114C2F7D4BD9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90D3-7149-B616-114C2F7D4BD9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C-90D3-7149-B616-114C2F7D4BD9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90D3-7149-B616-114C2F7D4BD9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E-90D3-7149-B616-114C2F7D4B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13</c:v>
                </c:pt>
                <c:pt idx="3">
                  <c:v>26</c:v>
                </c:pt>
                <c:pt idx="4">
                  <c:v>26</c:v>
                </c:pt>
                <c:pt idx="5">
                  <c:v>26</c:v>
                </c:pt>
                <c:pt idx="6">
                  <c:v>30.5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42.5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64.5</c:v>
                </c:pt>
                <c:pt idx="15">
                  <c:v>79</c:v>
                </c:pt>
                <c:pt idx="16">
                  <c:v>79</c:v>
                </c:pt>
                <c:pt idx="17">
                  <c:v>79</c:v>
                </c:pt>
                <c:pt idx="18">
                  <c:v>89.5</c:v>
                </c:pt>
                <c:pt idx="19">
                  <c:v>100</c:v>
                </c:pt>
                <c:pt idx="20">
                  <c:v>100</c:v>
                </c:pt>
              </c:numCache>
            </c:numRef>
          </c:cat>
          <c:val>
            <c:numRef>
              <c:f>Sheet1!$E$2:$E$22</c:f>
              <c:numCache>
                <c:formatCode>0.00</c:formatCode>
                <c:ptCount val="21"/>
                <c:pt idx="0" formatCode="0">
                  <c:v>0</c:v>
                </c:pt>
                <c:pt idx="1">
                  <c:v>13.850000000000001</c:v>
                </c:pt>
                <c:pt idx="2">
                  <c:v>13.850000000000001</c:v>
                </c:pt>
                <c:pt idx="3">
                  <c:v>13.850000000000001</c:v>
                </c:pt>
                <c:pt idx="4">
                  <c:v>0</c:v>
                </c:pt>
                <c:pt idx="5">
                  <c:v>14.280000000000001</c:v>
                </c:pt>
                <c:pt idx="6">
                  <c:v>14.280000000000001</c:v>
                </c:pt>
                <c:pt idx="7">
                  <c:v>14.280000000000001</c:v>
                </c:pt>
                <c:pt idx="8">
                  <c:v>0</c:v>
                </c:pt>
                <c:pt idx="9">
                  <c:v>33.989999999999995</c:v>
                </c:pt>
                <c:pt idx="10">
                  <c:v>33.989999999999995</c:v>
                </c:pt>
                <c:pt idx="11">
                  <c:v>33.989999999999995</c:v>
                </c:pt>
                <c:pt idx="12">
                  <c:v>0</c:v>
                </c:pt>
                <c:pt idx="13">
                  <c:v>16.489999999999998</c:v>
                </c:pt>
                <c:pt idx="14">
                  <c:v>16.489999999999998</c:v>
                </c:pt>
                <c:pt idx="15">
                  <c:v>16.489999999999998</c:v>
                </c:pt>
                <c:pt idx="16">
                  <c:v>0</c:v>
                </c:pt>
                <c:pt idx="17">
                  <c:v>11.4</c:v>
                </c:pt>
                <c:pt idx="18">
                  <c:v>11.4</c:v>
                </c:pt>
                <c:pt idx="19">
                  <c:v>11.4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90D3-7149-B616-114C2F7D4BD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CANADA</c:v>
                </c:pt>
              </c:strCache>
            </c:strRef>
          </c:tx>
          <c:spPr>
            <a:solidFill>
              <a:schemeClr val="accent5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0-90D3-7149-B616-114C2F7D4BD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1-90D3-7149-B616-114C2F7D4BD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2-90D3-7149-B616-114C2F7D4BD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90D3-7149-B616-114C2F7D4BD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4-90D3-7149-B616-114C2F7D4BD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90D3-7149-B616-114C2F7D4BD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90D3-7149-B616-114C2F7D4BD9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90D3-7149-B616-114C2F7D4BD9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90D3-7149-B616-114C2F7D4BD9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90D3-7149-B616-114C2F7D4BD9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90D3-7149-B616-114C2F7D4BD9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90D3-7149-B616-114C2F7D4BD9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C-90D3-7149-B616-114C2F7D4BD9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D-90D3-7149-B616-114C2F7D4BD9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90D3-7149-B616-114C2F7D4BD9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90D3-7149-B616-114C2F7D4BD9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0-90D3-7149-B616-114C2F7D4BD9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1-90D3-7149-B616-114C2F7D4BD9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2-90D3-7149-B616-114C2F7D4B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13</c:v>
                </c:pt>
                <c:pt idx="3">
                  <c:v>26</c:v>
                </c:pt>
                <c:pt idx="4">
                  <c:v>26</c:v>
                </c:pt>
                <c:pt idx="5">
                  <c:v>26</c:v>
                </c:pt>
                <c:pt idx="6">
                  <c:v>30.5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42.5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64.5</c:v>
                </c:pt>
                <c:pt idx="15">
                  <c:v>79</c:v>
                </c:pt>
                <c:pt idx="16">
                  <c:v>79</c:v>
                </c:pt>
                <c:pt idx="17">
                  <c:v>79</c:v>
                </c:pt>
                <c:pt idx="18">
                  <c:v>89.5</c:v>
                </c:pt>
                <c:pt idx="19">
                  <c:v>100</c:v>
                </c:pt>
                <c:pt idx="20">
                  <c:v>100</c:v>
                </c:pt>
              </c:numCache>
            </c:numRef>
          </c:cat>
          <c:val>
            <c:numRef>
              <c:f>Sheet1!$F$2:$F$22</c:f>
              <c:numCache>
                <c:formatCode>0.00</c:formatCode>
                <c:ptCount val="21"/>
                <c:pt idx="0" formatCode="0">
                  <c:v>0</c:v>
                </c:pt>
                <c:pt idx="1">
                  <c:v>10.38</c:v>
                </c:pt>
                <c:pt idx="2">
                  <c:v>10.38</c:v>
                </c:pt>
                <c:pt idx="3">
                  <c:v>10.38</c:v>
                </c:pt>
                <c:pt idx="4">
                  <c:v>0</c:v>
                </c:pt>
                <c:pt idx="5">
                  <c:v>10.99</c:v>
                </c:pt>
                <c:pt idx="6">
                  <c:v>10.99</c:v>
                </c:pt>
                <c:pt idx="7">
                  <c:v>10.99</c:v>
                </c:pt>
                <c:pt idx="8">
                  <c:v>0</c:v>
                </c:pt>
                <c:pt idx="9">
                  <c:v>20.260000000000002</c:v>
                </c:pt>
                <c:pt idx="10">
                  <c:v>20.260000000000002</c:v>
                </c:pt>
                <c:pt idx="11">
                  <c:v>20.260000000000002</c:v>
                </c:pt>
                <c:pt idx="12">
                  <c:v>0</c:v>
                </c:pt>
                <c:pt idx="13">
                  <c:v>5.38</c:v>
                </c:pt>
                <c:pt idx="14">
                  <c:v>5.38</c:v>
                </c:pt>
                <c:pt idx="15">
                  <c:v>5.38</c:v>
                </c:pt>
                <c:pt idx="16">
                  <c:v>0</c:v>
                </c:pt>
                <c:pt idx="17">
                  <c:v>7.89</c:v>
                </c:pt>
                <c:pt idx="18">
                  <c:v>7.89</c:v>
                </c:pt>
                <c:pt idx="19">
                  <c:v>7.89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90D3-7149-B616-114C2F7D4BD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USA</c:v>
                </c:pt>
              </c:strCache>
            </c:strRef>
          </c:tx>
          <c:spPr>
            <a:solidFill>
              <a:schemeClr val="accent6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4-90D3-7149-B616-114C2F7D4BD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5-90D3-7149-B616-114C2F7D4BD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6-90D3-7149-B616-114C2F7D4BD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7-90D3-7149-B616-114C2F7D4BD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8-90D3-7149-B616-114C2F7D4BD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9-90D3-7149-B616-114C2F7D4BD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A-90D3-7149-B616-114C2F7D4BD9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B-90D3-7149-B616-114C2F7D4BD9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C-90D3-7149-B616-114C2F7D4BD9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D-90D3-7149-B616-114C2F7D4BD9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E-90D3-7149-B616-114C2F7D4BD9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F-90D3-7149-B616-114C2F7D4BD9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0-90D3-7149-B616-114C2F7D4BD9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1-90D3-7149-B616-114C2F7D4BD9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2-90D3-7149-B616-114C2F7D4BD9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3-90D3-7149-B616-114C2F7D4BD9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4-90D3-7149-B616-114C2F7D4BD9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5-90D3-7149-B616-114C2F7D4BD9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6-90D3-7149-B616-114C2F7D4B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13</c:v>
                </c:pt>
                <c:pt idx="3">
                  <c:v>26</c:v>
                </c:pt>
                <c:pt idx="4">
                  <c:v>26</c:v>
                </c:pt>
                <c:pt idx="5">
                  <c:v>26</c:v>
                </c:pt>
                <c:pt idx="6">
                  <c:v>30.5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42.5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64.5</c:v>
                </c:pt>
                <c:pt idx="15">
                  <c:v>79</c:v>
                </c:pt>
                <c:pt idx="16">
                  <c:v>79</c:v>
                </c:pt>
                <c:pt idx="17">
                  <c:v>79</c:v>
                </c:pt>
                <c:pt idx="18">
                  <c:v>89.5</c:v>
                </c:pt>
                <c:pt idx="19">
                  <c:v>100</c:v>
                </c:pt>
                <c:pt idx="20">
                  <c:v>100</c:v>
                </c:pt>
              </c:numCache>
            </c:numRef>
          </c:cat>
          <c:val>
            <c:numRef>
              <c:f>Sheet1!$G$2:$G$22</c:f>
              <c:numCache>
                <c:formatCode>0.00</c:formatCode>
                <c:ptCount val="21"/>
                <c:pt idx="0" formatCode="0">
                  <c:v>0</c:v>
                </c:pt>
                <c:pt idx="1">
                  <c:v>35.380000000000003</c:v>
                </c:pt>
                <c:pt idx="2">
                  <c:v>35.380000000000003</c:v>
                </c:pt>
                <c:pt idx="3">
                  <c:v>35.380000000000003</c:v>
                </c:pt>
                <c:pt idx="4">
                  <c:v>0</c:v>
                </c:pt>
                <c:pt idx="5">
                  <c:v>28.57</c:v>
                </c:pt>
                <c:pt idx="6">
                  <c:v>28.57</c:v>
                </c:pt>
                <c:pt idx="7">
                  <c:v>28.57</c:v>
                </c:pt>
                <c:pt idx="8">
                  <c:v>0</c:v>
                </c:pt>
                <c:pt idx="9">
                  <c:v>17.649999999999999</c:v>
                </c:pt>
                <c:pt idx="10">
                  <c:v>17.649999999999999</c:v>
                </c:pt>
                <c:pt idx="11">
                  <c:v>17.649999999999999</c:v>
                </c:pt>
                <c:pt idx="12">
                  <c:v>0</c:v>
                </c:pt>
                <c:pt idx="13">
                  <c:v>20.07</c:v>
                </c:pt>
                <c:pt idx="14">
                  <c:v>20.07</c:v>
                </c:pt>
                <c:pt idx="15">
                  <c:v>20.07</c:v>
                </c:pt>
                <c:pt idx="16">
                  <c:v>0</c:v>
                </c:pt>
                <c:pt idx="17">
                  <c:v>17.100000000000001</c:v>
                </c:pt>
                <c:pt idx="18">
                  <c:v>17.100000000000001</c:v>
                </c:pt>
                <c:pt idx="19">
                  <c:v>17.100000000000001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7-90D3-7149-B616-114C2F7D4BD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91692080"/>
        <c:axId val="1791694048"/>
      </c:areaChart>
      <c:dateAx>
        <c:axId val="179169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4048"/>
        <c:crosses val="autoZero"/>
        <c:auto val="0"/>
        <c:lblOffset val="100"/>
        <c:baseTimeUnit val="days"/>
        <c:majorUnit val="10"/>
        <c:majorTimeUnit val="days"/>
        <c:minorUnit val="10"/>
        <c:minorTimeUnit val="days"/>
      </c:dateAx>
      <c:valAx>
        <c:axId val="179169404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2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3.57142873881837E-3"/>
          <c:y val="0.25177846353389777"/>
          <c:w val="0.13752386283857626"/>
          <c:h val="0.478544467744462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tx2"/>
              </a:solidFill>
              <a:latin typeface="Poppins" pitchFamily="2" charset="77"/>
              <a:ea typeface="+mn-ea"/>
              <a:cs typeface="Poppins" pitchFamily="2" charset="77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1" i="0">
          <a:solidFill>
            <a:schemeClr val="tx2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TRUCKS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elete val="1"/>
          </c:dLbls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21</c:v>
                </c:pt>
                <c:pt idx="3">
                  <c:v>42</c:v>
                </c:pt>
                <c:pt idx="4">
                  <c:v>42</c:v>
                </c:pt>
                <c:pt idx="5">
                  <c:v>42</c:v>
                </c:pt>
                <c:pt idx="6">
                  <c:v>58</c:v>
                </c:pt>
                <c:pt idx="7">
                  <c:v>74</c:v>
                </c:pt>
                <c:pt idx="8">
                  <c:v>74</c:v>
                </c:pt>
                <c:pt idx="9">
                  <c:v>74</c:v>
                </c:pt>
                <c:pt idx="10">
                  <c:v>87</c:v>
                </c:pt>
                <c:pt idx="11">
                  <c:v>100</c:v>
                </c:pt>
                <c:pt idx="12">
                  <c:v>100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</c:v>
                </c:pt>
                <c:pt idx="1">
                  <c:v>13</c:v>
                </c:pt>
                <c:pt idx="2">
                  <c:v>13</c:v>
                </c:pt>
                <c:pt idx="3">
                  <c:v>13</c:v>
                </c:pt>
                <c:pt idx="4">
                  <c:v>0</c:v>
                </c:pt>
                <c:pt idx="5">
                  <c:v>46</c:v>
                </c:pt>
                <c:pt idx="6">
                  <c:v>46</c:v>
                </c:pt>
                <c:pt idx="7">
                  <c:v>46</c:v>
                </c:pt>
                <c:pt idx="8">
                  <c:v>0</c:v>
                </c:pt>
                <c:pt idx="9">
                  <c:v>16</c:v>
                </c:pt>
                <c:pt idx="10">
                  <c:v>16</c:v>
                </c:pt>
                <c:pt idx="11">
                  <c:v>16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B18C-DD4D-BD7F-804521DB1D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SUV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elete val="1"/>
          </c:dLbls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21</c:v>
                </c:pt>
                <c:pt idx="3">
                  <c:v>42</c:v>
                </c:pt>
                <c:pt idx="4">
                  <c:v>42</c:v>
                </c:pt>
                <c:pt idx="5">
                  <c:v>42</c:v>
                </c:pt>
                <c:pt idx="6">
                  <c:v>58</c:v>
                </c:pt>
                <c:pt idx="7">
                  <c:v>74</c:v>
                </c:pt>
                <c:pt idx="8">
                  <c:v>74</c:v>
                </c:pt>
                <c:pt idx="9">
                  <c:v>74</c:v>
                </c:pt>
                <c:pt idx="10">
                  <c:v>87</c:v>
                </c:pt>
                <c:pt idx="11">
                  <c:v>100</c:v>
                </c:pt>
                <c:pt idx="12">
                  <c:v>100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0</c:v>
                </c:pt>
                <c:pt idx="1">
                  <c:v>57.999999999999993</c:v>
                </c:pt>
                <c:pt idx="2">
                  <c:v>57.999999999999993</c:v>
                </c:pt>
                <c:pt idx="3">
                  <c:v>57.999999999999993</c:v>
                </c:pt>
                <c:pt idx="4">
                  <c:v>0</c:v>
                </c:pt>
                <c:pt idx="5">
                  <c:v>17</c:v>
                </c:pt>
                <c:pt idx="6">
                  <c:v>17</c:v>
                </c:pt>
                <c:pt idx="7">
                  <c:v>17</c:v>
                </c:pt>
                <c:pt idx="8">
                  <c:v>0</c:v>
                </c:pt>
                <c:pt idx="9">
                  <c:v>26</c:v>
                </c:pt>
                <c:pt idx="10">
                  <c:v>26</c:v>
                </c:pt>
                <c:pt idx="11">
                  <c:v>26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B18C-DD4D-BD7F-804521DB1D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CARS</c:v>
                </c:pt>
              </c:strCache>
            </c:strRef>
          </c:tx>
          <c:spPr>
            <a:solidFill>
              <a:schemeClr val="accent3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c:spPr>
          <c:dLbls>
            <c:delete val="1"/>
          </c:dLbls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21</c:v>
                </c:pt>
                <c:pt idx="3">
                  <c:v>42</c:v>
                </c:pt>
                <c:pt idx="4">
                  <c:v>42</c:v>
                </c:pt>
                <c:pt idx="5">
                  <c:v>42</c:v>
                </c:pt>
                <c:pt idx="6">
                  <c:v>58</c:v>
                </c:pt>
                <c:pt idx="7">
                  <c:v>74</c:v>
                </c:pt>
                <c:pt idx="8">
                  <c:v>74</c:v>
                </c:pt>
                <c:pt idx="9">
                  <c:v>74</c:v>
                </c:pt>
                <c:pt idx="10">
                  <c:v>87</c:v>
                </c:pt>
                <c:pt idx="11">
                  <c:v>100</c:v>
                </c:pt>
                <c:pt idx="12">
                  <c:v>100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0</c:v>
                </c:pt>
                <c:pt idx="1">
                  <c:v>28.999999999999996</c:v>
                </c:pt>
                <c:pt idx="2">
                  <c:v>28.999999999999996</c:v>
                </c:pt>
                <c:pt idx="3">
                  <c:v>28.999999999999996</c:v>
                </c:pt>
                <c:pt idx="4">
                  <c:v>0</c:v>
                </c:pt>
                <c:pt idx="5">
                  <c:v>37</c:v>
                </c:pt>
                <c:pt idx="6">
                  <c:v>37</c:v>
                </c:pt>
                <c:pt idx="7">
                  <c:v>37</c:v>
                </c:pt>
                <c:pt idx="8">
                  <c:v>0</c:v>
                </c:pt>
                <c:pt idx="9">
                  <c:v>57.999999999999993</c:v>
                </c:pt>
                <c:pt idx="10">
                  <c:v>57.999999999999993</c:v>
                </c:pt>
                <c:pt idx="11">
                  <c:v>57.999999999999993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B18C-DD4D-BD7F-804521DB1DD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91692080"/>
        <c:axId val="1791694048"/>
      </c:areaChart>
      <c:dateAx>
        <c:axId val="179169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4048"/>
        <c:crosses val="autoZero"/>
        <c:auto val="0"/>
        <c:lblOffset val="100"/>
        <c:baseTimeUnit val="days"/>
        <c:majorUnit val="20"/>
        <c:majorTimeUnit val="days"/>
        <c:minorUnit val="20"/>
        <c:minorTimeUnit val="days"/>
      </c:dateAx>
      <c:valAx>
        <c:axId val="179169404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91692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92857142857143"/>
          <c:y val="0.93690748614160757"/>
          <c:w val="0.53154761904761905"/>
          <c:h val="5.49255450031601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2"/>
              </a:solidFill>
              <a:latin typeface="Poppins" pitchFamily="2" charset="77"/>
              <a:ea typeface="+mn-ea"/>
              <a:cs typeface="Poppins" pitchFamily="2" charset="77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1" i="0">
          <a:solidFill>
            <a:schemeClr val="tx2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0.19536</cdr:x>
      <cdr:y>0.08786</cdr:y>
    </cdr:from>
    <cdr:to>
      <cdr:x>0.27006</cdr:x>
      <cdr:y>0.14553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AD9A049-8342-F045-9511-95823E996F91}"/>
            </a:ext>
          </a:extLst>
        </cdr:cNvPr>
        <cdr:cNvSpPr txBox="1"/>
      </cdr:nvSpPr>
      <cdr:spPr>
        <a:xfrm xmlns:a="http://schemas.openxmlformats.org/drawingml/2006/main">
          <a:off x="4168213" y="890953"/>
          <a:ext cx="1593706" cy="5847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3200" b="1" i="0" dirty="0">
              <a:latin typeface="Poppins" pitchFamily="2" charset="77"/>
              <a:cs typeface="Poppins" pitchFamily="2" charset="77"/>
            </a:rPr>
            <a:t>PHONE</a:t>
          </a:r>
        </a:p>
      </cdr:txBody>
    </cdr:sp>
  </cdr:relSizeAnchor>
  <cdr:relSizeAnchor xmlns:cdr="http://schemas.openxmlformats.org/drawingml/2006/chartDrawing">
    <cdr:from>
      <cdr:x>0.41783</cdr:x>
      <cdr:y>0.10867</cdr:y>
    </cdr:from>
    <cdr:to>
      <cdr:x>0.50034</cdr:x>
      <cdr:y>0.16634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D6F9E329-7FF0-9E48-999E-A4CB8B921C9F}"/>
            </a:ext>
          </a:extLst>
        </cdr:cNvPr>
        <cdr:cNvSpPr txBox="1"/>
      </cdr:nvSpPr>
      <cdr:spPr>
        <a:xfrm xmlns:a="http://schemas.openxmlformats.org/drawingml/2006/main">
          <a:off x="8914766" y="1101968"/>
          <a:ext cx="1760418" cy="5847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3200" b="1" i="0" dirty="0">
              <a:latin typeface="Poppins" pitchFamily="2" charset="77"/>
              <a:cs typeface="Poppins" pitchFamily="2" charset="77"/>
            </a:rPr>
            <a:t>LAPTOP</a:t>
          </a:r>
        </a:p>
      </cdr:txBody>
    </cdr:sp>
  </cdr:relSizeAnchor>
  <cdr:relSizeAnchor xmlns:cdr="http://schemas.openxmlformats.org/drawingml/2006/chartDrawing">
    <cdr:from>
      <cdr:x>0.59538</cdr:x>
      <cdr:y>0.12486</cdr:y>
    </cdr:from>
    <cdr:to>
      <cdr:x>0.69201</cdr:x>
      <cdr:y>0.18252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F3868B96-229E-8C43-8E22-622345E6BBB3}"/>
            </a:ext>
          </a:extLst>
        </cdr:cNvPr>
        <cdr:cNvSpPr txBox="1"/>
      </cdr:nvSpPr>
      <cdr:spPr>
        <a:xfrm xmlns:a="http://schemas.openxmlformats.org/drawingml/2006/main">
          <a:off x="12703038" y="1266091"/>
          <a:ext cx="2061783" cy="5847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3200" b="1" dirty="0">
              <a:latin typeface="Poppins" pitchFamily="2" charset="77"/>
              <a:cs typeface="Poppins" pitchFamily="2" charset="77"/>
            </a:rPr>
            <a:t>DESK</a:t>
          </a:r>
          <a:r>
            <a:rPr lang="en-US" sz="3200" b="1" i="0" dirty="0">
              <a:latin typeface="Poppins" pitchFamily="2" charset="77"/>
              <a:cs typeface="Poppins" pitchFamily="2" charset="77"/>
            </a:rPr>
            <a:t>TOP</a:t>
          </a:r>
        </a:p>
      </cdr:txBody>
    </cdr:sp>
  </cdr:relSizeAnchor>
  <cdr:relSizeAnchor xmlns:cdr="http://schemas.openxmlformats.org/drawingml/2006/chartDrawing">
    <cdr:from>
      <cdr:x>0.72899</cdr:x>
      <cdr:y>0.14566</cdr:y>
    </cdr:from>
    <cdr:to>
      <cdr:x>0.80676</cdr:x>
      <cdr:y>0.20333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BF0FE64F-5F62-1B44-813C-8B395AF29E78}"/>
            </a:ext>
          </a:extLst>
        </cdr:cNvPr>
        <cdr:cNvSpPr txBox="1"/>
      </cdr:nvSpPr>
      <cdr:spPr>
        <a:xfrm xmlns:a="http://schemas.openxmlformats.org/drawingml/2006/main">
          <a:off x="15553630" y="1477106"/>
          <a:ext cx="1659430" cy="5847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3200" b="1" dirty="0">
              <a:latin typeface="Poppins" pitchFamily="2" charset="77"/>
              <a:cs typeface="Poppins" pitchFamily="2" charset="77"/>
            </a:rPr>
            <a:t>TABLET</a:t>
          </a:r>
          <a:endParaRPr lang="en-US" sz="3200" b="1" i="0" dirty="0">
            <a:latin typeface="Poppins" pitchFamily="2" charset="77"/>
            <a:cs typeface="Poppins" pitchFamily="2" charset="77"/>
          </a:endParaRPr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0.11881</cdr:x>
      <cdr:y>0.03596</cdr:y>
    </cdr:from>
    <cdr:to>
      <cdr:x>0.20102</cdr:x>
      <cdr:y>0.0805</cdr:y>
    </cdr:to>
    <cdr:sp macro="" textlink="">
      <cdr:nvSpPr>
        <cdr:cNvPr id="2" name="TextBox 4">
          <a:extLst xmlns:a="http://schemas.openxmlformats.org/drawingml/2006/main">
            <a:ext uri="{FF2B5EF4-FFF2-40B4-BE49-F238E27FC236}">
              <a16:creationId xmlns:a16="http://schemas.microsoft.com/office/drawing/2014/main" id="{270009E9-2267-A646-A94E-2AECB0FEA7A0}"/>
            </a:ext>
          </a:extLst>
        </cdr:cNvPr>
        <cdr:cNvSpPr txBox="1"/>
      </cdr:nvSpPr>
      <cdr:spPr>
        <a:xfrm xmlns:a="http://schemas.openxmlformats.org/drawingml/2006/main">
          <a:off x="2535034" y="372614"/>
          <a:ext cx="1754006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4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CHRYSLER</a:t>
          </a:r>
        </a:p>
      </cdr:txBody>
    </cdr:sp>
  </cdr:relSizeAnchor>
  <cdr:relSizeAnchor xmlns:cdr="http://schemas.openxmlformats.org/drawingml/2006/chartDrawing">
    <cdr:from>
      <cdr:x>0.24042</cdr:x>
      <cdr:y>0.04701</cdr:y>
    </cdr:from>
    <cdr:to>
      <cdr:x>0.28821</cdr:x>
      <cdr:y>0.09156</cdr:y>
    </cdr:to>
    <cdr:sp macro="" textlink="">
      <cdr:nvSpPr>
        <cdr:cNvPr id="3" name="TextBox 5">
          <a:extLst xmlns:a="http://schemas.openxmlformats.org/drawingml/2006/main">
            <a:ext uri="{FF2B5EF4-FFF2-40B4-BE49-F238E27FC236}">
              <a16:creationId xmlns:a16="http://schemas.microsoft.com/office/drawing/2014/main" id="{769DB355-3BA8-D048-BD4A-16C4E54F20B5}"/>
            </a:ext>
          </a:extLst>
        </cdr:cNvPr>
        <cdr:cNvSpPr txBox="1"/>
      </cdr:nvSpPr>
      <cdr:spPr>
        <a:xfrm xmlns:a="http://schemas.openxmlformats.org/drawingml/2006/main">
          <a:off x="5129519" y="487148"/>
          <a:ext cx="1019831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4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FORD</a:t>
          </a:r>
        </a:p>
      </cdr:txBody>
    </cdr:sp>
  </cdr:relSizeAnchor>
  <cdr:relSizeAnchor xmlns:cdr="http://schemas.openxmlformats.org/drawingml/2006/chartDrawing">
    <cdr:from>
      <cdr:x>0.38011</cdr:x>
      <cdr:y>0.05823</cdr:y>
    </cdr:from>
    <cdr:to>
      <cdr:x>0.41295</cdr:x>
      <cdr:y>0.10278</cdr:y>
    </cdr:to>
    <cdr:sp macro="" textlink="">
      <cdr:nvSpPr>
        <cdr:cNvPr id="4" name="TextBox 6">
          <a:extLst xmlns:a="http://schemas.openxmlformats.org/drawingml/2006/main">
            <a:ext uri="{FF2B5EF4-FFF2-40B4-BE49-F238E27FC236}">
              <a16:creationId xmlns:a16="http://schemas.microsoft.com/office/drawing/2014/main" id="{107B6120-9E1D-384D-B6BC-0072EF51CD0E}"/>
            </a:ext>
          </a:extLst>
        </cdr:cNvPr>
        <cdr:cNvSpPr txBox="1"/>
      </cdr:nvSpPr>
      <cdr:spPr>
        <a:xfrm xmlns:a="http://schemas.openxmlformats.org/drawingml/2006/main">
          <a:off x="8109933" y="603446"/>
          <a:ext cx="700834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4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GM</a:t>
          </a:r>
        </a:p>
      </cdr:txBody>
    </cdr:sp>
  </cdr:relSizeAnchor>
  <cdr:relSizeAnchor xmlns:cdr="http://schemas.openxmlformats.org/drawingml/2006/chartDrawing">
    <cdr:from>
      <cdr:x>0.51719</cdr:x>
      <cdr:y>0.06912</cdr:y>
    </cdr:from>
    <cdr:to>
      <cdr:x>0.57972</cdr:x>
      <cdr:y>0.11367</cdr:y>
    </cdr:to>
    <cdr:sp macro="" textlink="">
      <cdr:nvSpPr>
        <cdr:cNvPr id="5" name="TextBox 7">
          <a:extLst xmlns:a="http://schemas.openxmlformats.org/drawingml/2006/main">
            <a:ext uri="{FF2B5EF4-FFF2-40B4-BE49-F238E27FC236}">
              <a16:creationId xmlns:a16="http://schemas.microsoft.com/office/drawing/2014/main" id="{517B04FD-ACB1-0343-96DA-5C54B0548072}"/>
            </a:ext>
          </a:extLst>
        </cdr:cNvPr>
        <cdr:cNvSpPr txBox="1"/>
      </cdr:nvSpPr>
      <cdr:spPr>
        <a:xfrm xmlns:a="http://schemas.openxmlformats.org/drawingml/2006/main">
          <a:off x="11034790" y="716292"/>
          <a:ext cx="1334020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4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HONDA</a:t>
          </a:r>
        </a:p>
      </cdr:txBody>
    </cdr:sp>
  </cdr:relSizeAnchor>
  <cdr:relSizeAnchor xmlns:cdr="http://schemas.openxmlformats.org/drawingml/2006/chartDrawing">
    <cdr:from>
      <cdr:x>0.67979</cdr:x>
      <cdr:y>0.09113</cdr:y>
    </cdr:from>
    <cdr:to>
      <cdr:x>0.74276</cdr:x>
      <cdr:y>0.13567</cdr:y>
    </cdr:to>
    <cdr:sp macro="" textlink="">
      <cdr:nvSpPr>
        <cdr:cNvPr id="6" name="TextBox 8">
          <a:extLst xmlns:a="http://schemas.openxmlformats.org/drawingml/2006/main">
            <a:ext uri="{FF2B5EF4-FFF2-40B4-BE49-F238E27FC236}">
              <a16:creationId xmlns:a16="http://schemas.microsoft.com/office/drawing/2014/main" id="{604D6137-FBC4-2D4B-A1B4-CC73748EBCA3}"/>
            </a:ext>
          </a:extLst>
        </cdr:cNvPr>
        <cdr:cNvSpPr txBox="1"/>
      </cdr:nvSpPr>
      <cdr:spPr>
        <a:xfrm xmlns:a="http://schemas.openxmlformats.org/drawingml/2006/main">
          <a:off x="14503965" y="944348"/>
          <a:ext cx="1343638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4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NISSAN</a:t>
          </a:r>
        </a:p>
      </cdr:txBody>
    </cdr:sp>
  </cdr:relSizeAnchor>
  <cdr:relSizeAnchor xmlns:cdr="http://schemas.openxmlformats.org/drawingml/2006/chartDrawing">
    <cdr:from>
      <cdr:x>0.80274</cdr:x>
      <cdr:y>0.1082</cdr:y>
    </cdr:from>
    <cdr:to>
      <cdr:x>0.87143</cdr:x>
      <cdr:y>0.15275</cdr:y>
    </cdr:to>
    <cdr:sp macro="" textlink="">
      <cdr:nvSpPr>
        <cdr:cNvPr id="7" name="TextBox 9">
          <a:extLst xmlns:a="http://schemas.openxmlformats.org/drawingml/2006/main">
            <a:ext uri="{FF2B5EF4-FFF2-40B4-BE49-F238E27FC236}">
              <a16:creationId xmlns:a16="http://schemas.microsoft.com/office/drawing/2014/main" id="{094607DA-96B9-0948-9A1E-BD64BEEE06A9}"/>
            </a:ext>
          </a:extLst>
        </cdr:cNvPr>
        <cdr:cNvSpPr txBox="1"/>
      </cdr:nvSpPr>
      <cdr:spPr>
        <a:xfrm xmlns:a="http://schemas.openxmlformats.org/drawingml/2006/main">
          <a:off x="17127334" y="1121328"/>
          <a:ext cx="1465466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4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TOYOTA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0.30617</cdr:x>
      <cdr:y>0.04367</cdr:y>
    </cdr:from>
    <cdr:to>
      <cdr:x>0.35877</cdr:x>
      <cdr:y>0.10242</cdr:y>
    </cdr:to>
    <cdr:sp macro="" textlink="">
      <cdr:nvSpPr>
        <cdr:cNvPr id="2" name="TextBox 4">
          <a:extLst xmlns:a="http://schemas.openxmlformats.org/drawingml/2006/main">
            <a:ext uri="{FF2B5EF4-FFF2-40B4-BE49-F238E27FC236}">
              <a16:creationId xmlns:a16="http://schemas.microsoft.com/office/drawing/2014/main" id="{7CF114C7-7274-3B43-9EA1-66740E476CDF}"/>
            </a:ext>
          </a:extLst>
        </cdr:cNvPr>
        <cdr:cNvSpPr txBox="1"/>
      </cdr:nvSpPr>
      <cdr:spPr>
        <a:xfrm xmlns:a="http://schemas.openxmlformats.org/drawingml/2006/main">
          <a:off x="6532382" y="434709"/>
          <a:ext cx="1122422" cy="58477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NIKE</a:t>
          </a:r>
        </a:p>
      </cdr:txBody>
    </cdr:sp>
  </cdr:relSizeAnchor>
  <cdr:relSizeAnchor xmlns:cdr="http://schemas.openxmlformats.org/drawingml/2006/chartDrawing">
    <cdr:from>
      <cdr:x>0.5177</cdr:x>
      <cdr:y>0.06838</cdr:y>
    </cdr:from>
    <cdr:to>
      <cdr:x>0.60081</cdr:x>
      <cdr:y>0.12712</cdr:y>
    </cdr:to>
    <cdr:sp macro="" textlink="">
      <cdr:nvSpPr>
        <cdr:cNvPr id="3" name="TextBox 5">
          <a:extLst xmlns:a="http://schemas.openxmlformats.org/drawingml/2006/main">
            <a:ext uri="{FF2B5EF4-FFF2-40B4-BE49-F238E27FC236}">
              <a16:creationId xmlns:a16="http://schemas.microsoft.com/office/drawing/2014/main" id="{F9C7C74F-1E12-754F-858C-0E29D1AAF7C3}"/>
            </a:ext>
          </a:extLst>
        </cdr:cNvPr>
        <cdr:cNvSpPr txBox="1"/>
      </cdr:nvSpPr>
      <cdr:spPr>
        <a:xfrm xmlns:a="http://schemas.openxmlformats.org/drawingml/2006/main">
          <a:off x="11045669" y="680665"/>
          <a:ext cx="1773241" cy="58477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REEBOK</a:t>
          </a:r>
        </a:p>
      </cdr:txBody>
    </cdr:sp>
  </cdr:relSizeAnchor>
  <cdr:relSizeAnchor xmlns:cdr="http://schemas.openxmlformats.org/drawingml/2006/chartDrawing">
    <cdr:from>
      <cdr:x>0.6661</cdr:x>
      <cdr:y>0.08007</cdr:y>
    </cdr:from>
    <cdr:to>
      <cdr:x>0.74861</cdr:x>
      <cdr:y>0.13882</cdr:y>
    </cdr:to>
    <cdr:sp macro="" textlink="">
      <cdr:nvSpPr>
        <cdr:cNvPr id="4" name="TextBox 6">
          <a:extLst xmlns:a="http://schemas.openxmlformats.org/drawingml/2006/main">
            <a:ext uri="{FF2B5EF4-FFF2-40B4-BE49-F238E27FC236}">
              <a16:creationId xmlns:a16="http://schemas.microsoft.com/office/drawing/2014/main" id="{6E34C191-ACDA-DC46-9F86-D5FA3292EA1A}"/>
            </a:ext>
          </a:extLst>
        </cdr:cNvPr>
        <cdr:cNvSpPr txBox="1"/>
      </cdr:nvSpPr>
      <cdr:spPr>
        <a:xfrm xmlns:a="http://schemas.openxmlformats.org/drawingml/2006/main">
          <a:off x="14211985" y="797063"/>
          <a:ext cx="1760417" cy="58477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ADIDAS</a:t>
          </a:r>
        </a:p>
      </cdr:txBody>
    </cdr:sp>
  </cdr:relSizeAnchor>
  <cdr:relSizeAnchor xmlns:cdr="http://schemas.openxmlformats.org/drawingml/2006/chartDrawing">
    <cdr:from>
      <cdr:x>0.79107</cdr:x>
      <cdr:y>0.09497</cdr:y>
    </cdr:from>
    <cdr:to>
      <cdr:x>0.83932</cdr:x>
      <cdr:y>0.15371</cdr:y>
    </cdr:to>
    <cdr:sp macro="" textlink="">
      <cdr:nvSpPr>
        <cdr:cNvPr id="5" name="TextBox 7">
          <a:extLst xmlns:a="http://schemas.openxmlformats.org/drawingml/2006/main">
            <a:ext uri="{FF2B5EF4-FFF2-40B4-BE49-F238E27FC236}">
              <a16:creationId xmlns:a16="http://schemas.microsoft.com/office/drawing/2014/main" id="{452B3FBF-D45A-AC45-8EAB-9F0858199F12}"/>
            </a:ext>
          </a:extLst>
        </cdr:cNvPr>
        <cdr:cNvSpPr txBox="1"/>
      </cdr:nvSpPr>
      <cdr:spPr>
        <a:xfrm xmlns:a="http://schemas.openxmlformats.org/drawingml/2006/main">
          <a:off x="16878300" y="945344"/>
          <a:ext cx="1029449" cy="58477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FILA</a:t>
          </a:r>
        </a:p>
      </cdr:txBody>
    </cdr:sp>
  </cdr:relSizeAnchor>
  <cdr:relSizeAnchor xmlns:cdr="http://schemas.openxmlformats.org/drawingml/2006/chartDrawing">
    <cdr:from>
      <cdr:x>0.85536</cdr:x>
      <cdr:y>0.11184</cdr:y>
    </cdr:from>
    <cdr:to>
      <cdr:x>0.96739</cdr:x>
      <cdr:y>0.17059</cdr:y>
    </cdr:to>
    <cdr:sp macro="" textlink="">
      <cdr:nvSpPr>
        <cdr:cNvPr id="6" name="TextBox 8">
          <a:extLst xmlns:a="http://schemas.openxmlformats.org/drawingml/2006/main">
            <a:ext uri="{FF2B5EF4-FFF2-40B4-BE49-F238E27FC236}">
              <a16:creationId xmlns:a16="http://schemas.microsoft.com/office/drawing/2014/main" id="{524E4EBF-936F-204F-99A0-93E6E0D9D560}"/>
            </a:ext>
          </a:extLst>
        </cdr:cNvPr>
        <cdr:cNvSpPr txBox="1"/>
      </cdr:nvSpPr>
      <cdr:spPr>
        <a:xfrm xmlns:a="http://schemas.openxmlformats.org/drawingml/2006/main">
          <a:off x="18249900" y="1113311"/>
          <a:ext cx="2390398" cy="58477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CONVERSE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0.69703</cdr:x>
      <cdr:y>0.07936</cdr:y>
    </cdr:from>
    <cdr:to>
      <cdr:x>0.8869</cdr:x>
      <cdr:y>0.13707</cdr:y>
    </cdr:to>
    <cdr:sp macro="" textlink="">
      <cdr:nvSpPr>
        <cdr:cNvPr id="2" name="TextBox 7">
          <a:extLst xmlns:a="http://schemas.openxmlformats.org/drawingml/2006/main">
            <a:ext uri="{FF2B5EF4-FFF2-40B4-BE49-F238E27FC236}">
              <a16:creationId xmlns:a16="http://schemas.microsoft.com/office/drawing/2014/main" id="{AC54DD64-BC6E-154E-BA26-85E73DF5A126}"/>
            </a:ext>
          </a:extLst>
        </cdr:cNvPr>
        <cdr:cNvSpPr txBox="1"/>
      </cdr:nvSpPr>
      <cdr:spPr>
        <a:xfrm xmlns:a="http://schemas.openxmlformats.org/drawingml/2006/main">
          <a:off x="14871891" y="804332"/>
          <a:ext cx="4051109" cy="58477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DATA RESEARCHER</a:t>
          </a:r>
        </a:p>
      </cdr:txBody>
    </cdr:sp>
  </cdr:relSizeAnchor>
  <cdr:relSizeAnchor xmlns:cdr="http://schemas.openxmlformats.org/drawingml/2006/chartDrawing">
    <cdr:from>
      <cdr:x>0.48939</cdr:x>
      <cdr:y>0.07748</cdr:y>
    </cdr:from>
    <cdr:to>
      <cdr:x>0.66379</cdr:x>
      <cdr:y>0.13518</cdr:y>
    </cdr:to>
    <cdr:sp macro="" textlink="">
      <cdr:nvSpPr>
        <cdr:cNvPr id="3" name="TextBox 6">
          <a:extLst xmlns:a="http://schemas.openxmlformats.org/drawingml/2006/main">
            <a:ext uri="{FF2B5EF4-FFF2-40B4-BE49-F238E27FC236}">
              <a16:creationId xmlns:a16="http://schemas.microsoft.com/office/drawing/2014/main" id="{1E29282F-D799-1346-BE5D-A9E1A23B99EC}"/>
            </a:ext>
          </a:extLst>
        </cdr:cNvPr>
        <cdr:cNvSpPr txBox="1"/>
      </cdr:nvSpPr>
      <cdr:spPr>
        <a:xfrm xmlns:a="http://schemas.openxmlformats.org/drawingml/2006/main">
          <a:off x="10441646" y="802889"/>
          <a:ext cx="3720891" cy="5979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DATA DEVELOPER</a:t>
          </a:r>
        </a:p>
      </cdr:txBody>
    </cdr:sp>
  </cdr:relSizeAnchor>
  <cdr:relSizeAnchor xmlns:cdr="http://schemas.openxmlformats.org/drawingml/2006/chartDrawing">
    <cdr:from>
      <cdr:x>0.31232</cdr:x>
      <cdr:y>0.05995</cdr:y>
    </cdr:from>
    <cdr:to>
      <cdr:x>0.47199</cdr:x>
      <cdr:y>0.11765</cdr:y>
    </cdr:to>
    <cdr:sp macro="" textlink="">
      <cdr:nvSpPr>
        <cdr:cNvPr id="4" name="TextBox 5">
          <a:extLst xmlns:a="http://schemas.openxmlformats.org/drawingml/2006/main">
            <a:ext uri="{FF2B5EF4-FFF2-40B4-BE49-F238E27FC236}">
              <a16:creationId xmlns:a16="http://schemas.microsoft.com/office/drawing/2014/main" id="{61A84B44-CF2B-394F-B21F-709E4979DCE6}"/>
            </a:ext>
          </a:extLst>
        </cdr:cNvPr>
        <cdr:cNvSpPr txBox="1"/>
      </cdr:nvSpPr>
      <cdr:spPr>
        <a:xfrm xmlns:a="http://schemas.openxmlformats.org/drawingml/2006/main">
          <a:off x="6663588" y="621235"/>
          <a:ext cx="3406703" cy="5979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DATA CREATIVE</a:t>
          </a:r>
        </a:p>
      </cdr:txBody>
    </cdr:sp>
  </cdr:relSizeAnchor>
  <cdr:relSizeAnchor xmlns:cdr="http://schemas.openxmlformats.org/drawingml/2006/chartDrawing">
    <cdr:from>
      <cdr:x>0.06063</cdr:x>
      <cdr:y>0.02651</cdr:y>
    </cdr:from>
    <cdr:to>
      <cdr:x>0.29558</cdr:x>
      <cdr:y>0.08421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45819BDA-B700-5844-9465-0B1D56FC41B0}"/>
            </a:ext>
          </a:extLst>
        </cdr:cNvPr>
        <cdr:cNvSpPr txBox="1"/>
      </cdr:nvSpPr>
      <cdr:spPr>
        <a:xfrm xmlns:a="http://schemas.openxmlformats.org/drawingml/2006/main">
          <a:off x="1293651" y="274737"/>
          <a:ext cx="5012911" cy="59796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DATA BUSINESSPERSON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0.79322</cdr:x>
      <cdr:y>0.19975</cdr:y>
    </cdr:from>
    <cdr:to>
      <cdr:x>0.87911</cdr:x>
      <cdr:y>0.25618</cdr:y>
    </cdr:to>
    <cdr:sp macro="" textlink="">
      <cdr:nvSpPr>
        <cdr:cNvPr id="2" name="TextBox 10">
          <a:extLst xmlns:a="http://schemas.openxmlformats.org/drawingml/2006/main">
            <a:ext uri="{FF2B5EF4-FFF2-40B4-BE49-F238E27FC236}">
              <a16:creationId xmlns:a16="http://schemas.microsoft.com/office/drawing/2014/main" id="{E6FB748D-8195-214A-84A9-288630F571F1}"/>
            </a:ext>
          </a:extLst>
        </cdr:cNvPr>
        <cdr:cNvSpPr txBox="1"/>
      </cdr:nvSpPr>
      <cdr:spPr>
        <a:xfrm xmlns:a="http://schemas.openxmlformats.org/drawingml/2006/main">
          <a:off x="16924061" y="2210295"/>
          <a:ext cx="1832553" cy="62439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MEXICO</a:t>
          </a:r>
        </a:p>
      </cdr:txBody>
    </cdr:sp>
  </cdr:relSizeAnchor>
  <cdr:relSizeAnchor xmlns:cdr="http://schemas.openxmlformats.org/drawingml/2006/chartDrawing">
    <cdr:from>
      <cdr:x>0.68641</cdr:x>
      <cdr:y>0.18531</cdr:y>
    </cdr:from>
    <cdr:to>
      <cdr:x>0.7611</cdr:x>
      <cdr:y>0.24174</cdr:y>
    </cdr:to>
    <cdr:sp macro="" textlink="">
      <cdr:nvSpPr>
        <cdr:cNvPr id="3" name="TextBox 9">
          <a:extLst xmlns:a="http://schemas.openxmlformats.org/drawingml/2006/main">
            <a:ext uri="{FF2B5EF4-FFF2-40B4-BE49-F238E27FC236}">
              <a16:creationId xmlns:a16="http://schemas.microsoft.com/office/drawing/2014/main" id="{FBBB4BC5-827E-CB42-9D44-A6D4B75ADA2A}"/>
            </a:ext>
          </a:extLst>
        </cdr:cNvPr>
        <cdr:cNvSpPr txBox="1"/>
      </cdr:nvSpPr>
      <cdr:spPr>
        <a:xfrm xmlns:a="http://schemas.openxmlformats.org/drawingml/2006/main">
          <a:off x="14645162" y="2050498"/>
          <a:ext cx="1593706" cy="62439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JAPAN</a:t>
          </a:r>
        </a:p>
      </cdr:txBody>
    </cdr:sp>
  </cdr:relSizeAnchor>
  <cdr:relSizeAnchor xmlns:cdr="http://schemas.openxmlformats.org/drawingml/2006/chartDrawing">
    <cdr:from>
      <cdr:x>0.42351</cdr:x>
      <cdr:y>0.15672</cdr:y>
    </cdr:from>
    <cdr:to>
      <cdr:x>0.57649</cdr:x>
      <cdr:y>0.21315</cdr:y>
    </cdr:to>
    <cdr:sp macro="" textlink="">
      <cdr:nvSpPr>
        <cdr:cNvPr id="4" name="TextBox 8">
          <a:extLst xmlns:a="http://schemas.openxmlformats.org/drawingml/2006/main">
            <a:ext uri="{FF2B5EF4-FFF2-40B4-BE49-F238E27FC236}">
              <a16:creationId xmlns:a16="http://schemas.microsoft.com/office/drawing/2014/main" id="{0A1BB77D-2619-444F-AF51-F19556EA511C}"/>
            </a:ext>
          </a:extLst>
        </cdr:cNvPr>
        <cdr:cNvSpPr txBox="1"/>
      </cdr:nvSpPr>
      <cdr:spPr>
        <a:xfrm xmlns:a="http://schemas.openxmlformats.org/drawingml/2006/main">
          <a:off x="9035982" y="1734160"/>
          <a:ext cx="3264035" cy="62439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UNITED STATES</a:t>
          </a:r>
        </a:p>
      </cdr:txBody>
    </cdr:sp>
  </cdr:relSizeAnchor>
  <cdr:relSizeAnchor xmlns:cdr="http://schemas.openxmlformats.org/drawingml/2006/chartDrawing">
    <cdr:from>
      <cdr:x>0.28573</cdr:x>
      <cdr:y>0.11178</cdr:y>
    </cdr:from>
    <cdr:to>
      <cdr:x>0.37117</cdr:x>
      <cdr:y>0.16821</cdr:y>
    </cdr:to>
    <cdr:sp macro="" textlink="">
      <cdr:nvSpPr>
        <cdr:cNvPr id="5" name="TextBox 7">
          <a:extLst xmlns:a="http://schemas.openxmlformats.org/drawingml/2006/main">
            <a:ext uri="{FF2B5EF4-FFF2-40B4-BE49-F238E27FC236}">
              <a16:creationId xmlns:a16="http://schemas.microsoft.com/office/drawing/2014/main" id="{4B7054E8-FB61-9D48-A29B-D209DD6A21EA}"/>
            </a:ext>
          </a:extLst>
        </cdr:cNvPr>
        <cdr:cNvSpPr txBox="1"/>
      </cdr:nvSpPr>
      <cdr:spPr>
        <a:xfrm xmlns:a="http://schemas.openxmlformats.org/drawingml/2006/main" rot="18900000">
          <a:off x="6096281" y="1236913"/>
          <a:ext cx="1822935" cy="62439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FRANCE</a:t>
          </a:r>
        </a:p>
      </cdr:txBody>
    </cdr:sp>
  </cdr:relSizeAnchor>
  <cdr:relSizeAnchor xmlns:cdr="http://schemas.openxmlformats.org/drawingml/2006/chartDrawing">
    <cdr:from>
      <cdr:x>0.23356</cdr:x>
      <cdr:y>0.08853</cdr:y>
    </cdr:from>
    <cdr:to>
      <cdr:x>0.3489</cdr:x>
      <cdr:y>0.14138</cdr:y>
    </cdr:to>
    <cdr:sp macro="" textlink="">
      <cdr:nvSpPr>
        <cdr:cNvPr id="6" name="TextBox 6">
          <a:extLst xmlns:a="http://schemas.openxmlformats.org/drawingml/2006/main">
            <a:ext uri="{FF2B5EF4-FFF2-40B4-BE49-F238E27FC236}">
              <a16:creationId xmlns:a16="http://schemas.microsoft.com/office/drawing/2014/main" id="{CE7975E0-B703-C249-B5D5-015C99366576}"/>
            </a:ext>
          </a:extLst>
        </cdr:cNvPr>
        <cdr:cNvSpPr txBox="1"/>
      </cdr:nvSpPr>
      <cdr:spPr>
        <a:xfrm xmlns:a="http://schemas.openxmlformats.org/drawingml/2006/main" rot="18900000">
          <a:off x="4983274" y="979644"/>
          <a:ext cx="2460930" cy="58477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AUSTRALIA</a:t>
          </a:r>
        </a:p>
      </cdr:txBody>
    </cdr:sp>
  </cdr:relSizeAnchor>
  <cdr:relSizeAnchor xmlns:cdr="http://schemas.openxmlformats.org/drawingml/2006/chartDrawing">
    <cdr:from>
      <cdr:x>0.21302</cdr:x>
      <cdr:y>0.13145</cdr:y>
    </cdr:from>
    <cdr:to>
      <cdr:x>0.24857</cdr:x>
      <cdr:y>0.1843</cdr:y>
    </cdr:to>
    <cdr:sp macro="" textlink="">
      <cdr:nvSpPr>
        <cdr:cNvPr id="7" name="TextBox 5">
          <a:extLst xmlns:a="http://schemas.openxmlformats.org/drawingml/2006/main">
            <a:ext uri="{FF2B5EF4-FFF2-40B4-BE49-F238E27FC236}">
              <a16:creationId xmlns:a16="http://schemas.microsoft.com/office/drawing/2014/main" id="{50445BC4-71AD-5744-A4B5-836158950C51}"/>
            </a:ext>
          </a:extLst>
        </cdr:cNvPr>
        <cdr:cNvSpPr txBox="1"/>
      </cdr:nvSpPr>
      <cdr:spPr>
        <a:xfrm xmlns:a="http://schemas.openxmlformats.org/drawingml/2006/main" rot="18900000">
          <a:off x="4544943" y="1454577"/>
          <a:ext cx="758541" cy="58477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UK</a:t>
          </a:r>
        </a:p>
      </cdr:txBody>
    </cdr:sp>
  </cdr:relSizeAnchor>
  <cdr:relSizeAnchor xmlns:cdr="http://schemas.openxmlformats.org/drawingml/2006/chartDrawing">
    <cdr:from>
      <cdr:x>0.0981</cdr:x>
      <cdr:y>0.13026</cdr:y>
    </cdr:from>
    <cdr:to>
      <cdr:x>0.2036</cdr:x>
      <cdr:y>0.18311</cdr:y>
    </cdr:to>
    <cdr:sp macro="" textlink="">
      <cdr:nvSpPr>
        <cdr:cNvPr id="8" name="TextBox 4">
          <a:extLst xmlns:a="http://schemas.openxmlformats.org/drawingml/2006/main">
            <a:ext uri="{FF2B5EF4-FFF2-40B4-BE49-F238E27FC236}">
              <a16:creationId xmlns:a16="http://schemas.microsoft.com/office/drawing/2014/main" id="{ACD41598-AE05-8F4D-8EDD-5EEE8BEA8621}"/>
            </a:ext>
          </a:extLst>
        </cdr:cNvPr>
        <cdr:cNvSpPr txBox="1"/>
      </cdr:nvSpPr>
      <cdr:spPr>
        <a:xfrm xmlns:a="http://schemas.openxmlformats.org/drawingml/2006/main">
          <a:off x="2093152" y="1441411"/>
          <a:ext cx="2250937" cy="58477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GERMANY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0.16983</cdr:x>
      <cdr:y>0.0169</cdr:y>
    </cdr:from>
    <cdr:to>
      <cdr:x>0.22169</cdr:x>
      <cdr:y>0.07333</cdr:y>
    </cdr:to>
    <cdr:sp macro="" textlink="">
      <cdr:nvSpPr>
        <cdr:cNvPr id="2" name="TextBox 4">
          <a:extLst xmlns:a="http://schemas.openxmlformats.org/drawingml/2006/main">
            <a:ext uri="{FF2B5EF4-FFF2-40B4-BE49-F238E27FC236}">
              <a16:creationId xmlns:a16="http://schemas.microsoft.com/office/drawing/2014/main" id="{53B30B2D-3749-9B42-B7F7-86259416D466}"/>
            </a:ext>
          </a:extLst>
        </cdr:cNvPr>
        <cdr:cNvSpPr txBox="1"/>
      </cdr:nvSpPr>
      <cdr:spPr>
        <a:xfrm xmlns:a="http://schemas.openxmlformats.org/drawingml/2006/main">
          <a:off x="3623510" y="175126"/>
          <a:ext cx="1106393" cy="58477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2015</a:t>
          </a:r>
        </a:p>
      </cdr:txBody>
    </cdr:sp>
  </cdr:relSizeAnchor>
  <cdr:relSizeAnchor xmlns:cdr="http://schemas.openxmlformats.org/drawingml/2006/chartDrawing">
    <cdr:from>
      <cdr:x>0.31737</cdr:x>
      <cdr:y>0.02946</cdr:y>
    </cdr:from>
    <cdr:to>
      <cdr:x>0.369</cdr:x>
      <cdr:y>0.08588</cdr:y>
    </cdr:to>
    <cdr:sp macro="" textlink="">
      <cdr:nvSpPr>
        <cdr:cNvPr id="3" name="TextBox 5">
          <a:extLst xmlns:a="http://schemas.openxmlformats.org/drawingml/2006/main">
            <a:ext uri="{FF2B5EF4-FFF2-40B4-BE49-F238E27FC236}">
              <a16:creationId xmlns:a16="http://schemas.microsoft.com/office/drawing/2014/main" id="{61757F11-4692-8741-93B2-951FA4D53B51}"/>
            </a:ext>
          </a:extLst>
        </cdr:cNvPr>
        <cdr:cNvSpPr txBox="1"/>
      </cdr:nvSpPr>
      <cdr:spPr>
        <a:xfrm xmlns:a="http://schemas.openxmlformats.org/drawingml/2006/main">
          <a:off x="6771424" y="305251"/>
          <a:ext cx="1101585" cy="58477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2016</a:t>
          </a:r>
        </a:p>
      </cdr:txBody>
    </cdr:sp>
  </cdr:relSizeAnchor>
  <cdr:relSizeAnchor xmlns:cdr="http://schemas.openxmlformats.org/drawingml/2006/chartDrawing">
    <cdr:from>
      <cdr:x>0.51307</cdr:x>
      <cdr:y>0.04585</cdr:y>
    </cdr:from>
    <cdr:to>
      <cdr:x>0.56275</cdr:x>
      <cdr:y>0.10228</cdr:y>
    </cdr:to>
    <cdr:sp macro="" textlink="">
      <cdr:nvSpPr>
        <cdr:cNvPr id="4" name="TextBox 6">
          <a:extLst xmlns:a="http://schemas.openxmlformats.org/drawingml/2006/main">
            <a:ext uri="{FF2B5EF4-FFF2-40B4-BE49-F238E27FC236}">
              <a16:creationId xmlns:a16="http://schemas.microsoft.com/office/drawing/2014/main" id="{2FD8E878-F36F-174A-BCF0-266DE2E35A3F}"/>
            </a:ext>
          </a:extLst>
        </cdr:cNvPr>
        <cdr:cNvSpPr txBox="1"/>
      </cdr:nvSpPr>
      <cdr:spPr>
        <a:xfrm xmlns:a="http://schemas.openxmlformats.org/drawingml/2006/main">
          <a:off x="10946927" y="475164"/>
          <a:ext cx="1059906" cy="58477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2017</a:t>
          </a:r>
        </a:p>
      </cdr:txBody>
    </cdr:sp>
  </cdr:relSizeAnchor>
  <cdr:relSizeAnchor xmlns:cdr="http://schemas.openxmlformats.org/drawingml/2006/chartDrawing">
    <cdr:from>
      <cdr:x>0.75429</cdr:x>
      <cdr:y>0.07894</cdr:y>
    </cdr:from>
    <cdr:to>
      <cdr:x>0.80614</cdr:x>
      <cdr:y>0.13537</cdr:y>
    </cdr:to>
    <cdr:sp macro="" textlink="">
      <cdr:nvSpPr>
        <cdr:cNvPr id="5" name="TextBox 7">
          <a:extLst xmlns:a="http://schemas.openxmlformats.org/drawingml/2006/main">
            <a:ext uri="{FF2B5EF4-FFF2-40B4-BE49-F238E27FC236}">
              <a16:creationId xmlns:a16="http://schemas.microsoft.com/office/drawing/2014/main" id="{3632FE93-70D1-1443-91B7-6DDC795D2C1C}"/>
            </a:ext>
          </a:extLst>
        </cdr:cNvPr>
        <cdr:cNvSpPr txBox="1"/>
      </cdr:nvSpPr>
      <cdr:spPr>
        <a:xfrm xmlns:a="http://schemas.openxmlformats.org/drawingml/2006/main">
          <a:off x="16093467" y="818064"/>
          <a:ext cx="1106393" cy="58477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2018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0.25047</cdr:x>
      <cdr:y>0.02421</cdr:y>
    </cdr:from>
    <cdr:to>
      <cdr:x>0.38032</cdr:x>
      <cdr:y>0.08064</cdr:y>
    </cdr:to>
    <cdr:sp macro="" textlink="">
      <cdr:nvSpPr>
        <cdr:cNvPr id="2" name="TextBox 6">
          <a:extLst xmlns:a="http://schemas.openxmlformats.org/drawingml/2006/main">
            <a:ext uri="{FF2B5EF4-FFF2-40B4-BE49-F238E27FC236}">
              <a16:creationId xmlns:a16="http://schemas.microsoft.com/office/drawing/2014/main" id="{066F7FAB-C89E-C34A-8502-704944FB8CC0}"/>
            </a:ext>
          </a:extLst>
        </cdr:cNvPr>
        <cdr:cNvSpPr txBox="1"/>
      </cdr:nvSpPr>
      <cdr:spPr>
        <a:xfrm xmlns:a="http://schemas.openxmlformats.org/drawingml/2006/main">
          <a:off x="5344122" y="250942"/>
          <a:ext cx="2770310" cy="58477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ACCESORIES</a:t>
          </a:r>
        </a:p>
      </cdr:txBody>
    </cdr:sp>
  </cdr:relSizeAnchor>
  <cdr:relSizeAnchor xmlns:cdr="http://schemas.openxmlformats.org/drawingml/2006/chartDrawing">
    <cdr:from>
      <cdr:x>0.59048</cdr:x>
      <cdr:y>0.055</cdr:y>
    </cdr:from>
    <cdr:to>
      <cdr:x>0.65308</cdr:x>
      <cdr:y>0.11143</cdr:y>
    </cdr:to>
    <cdr:sp macro="" textlink="">
      <cdr:nvSpPr>
        <cdr:cNvPr id="3" name="TextBox 5">
          <a:extLst xmlns:a="http://schemas.openxmlformats.org/drawingml/2006/main">
            <a:ext uri="{FF2B5EF4-FFF2-40B4-BE49-F238E27FC236}">
              <a16:creationId xmlns:a16="http://schemas.microsoft.com/office/drawing/2014/main" id="{F0966345-B373-E148-B4EB-99FEFB4EE1D2}"/>
            </a:ext>
          </a:extLst>
        </cdr:cNvPr>
        <cdr:cNvSpPr txBox="1"/>
      </cdr:nvSpPr>
      <cdr:spPr>
        <a:xfrm xmlns:a="http://schemas.openxmlformats.org/drawingml/2006/main">
          <a:off x="12598443" y="569947"/>
          <a:ext cx="1335623" cy="58477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BIKES</a:t>
          </a:r>
        </a:p>
      </cdr:txBody>
    </cdr:sp>
  </cdr:relSizeAnchor>
  <cdr:relSizeAnchor xmlns:cdr="http://schemas.openxmlformats.org/drawingml/2006/chartDrawing">
    <cdr:from>
      <cdr:x>0.73609</cdr:x>
      <cdr:y>0.07461</cdr:y>
    </cdr:from>
    <cdr:to>
      <cdr:x>0.84392</cdr:x>
      <cdr:y>0.13104</cdr:y>
    </cdr:to>
    <cdr:sp macro="" textlink="">
      <cdr:nvSpPr>
        <cdr:cNvPr id="4" name="TextBox 4">
          <a:extLst xmlns:a="http://schemas.openxmlformats.org/drawingml/2006/main">
            <a:ext uri="{FF2B5EF4-FFF2-40B4-BE49-F238E27FC236}">
              <a16:creationId xmlns:a16="http://schemas.microsoft.com/office/drawing/2014/main" id="{62577A3B-0066-9E49-A4F2-A91181478275}"/>
            </a:ext>
          </a:extLst>
        </cdr:cNvPr>
        <cdr:cNvSpPr txBox="1"/>
      </cdr:nvSpPr>
      <cdr:spPr>
        <a:xfrm xmlns:a="http://schemas.openxmlformats.org/drawingml/2006/main">
          <a:off x="15705278" y="773196"/>
          <a:ext cx="2300631" cy="58477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CLOTHING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0.10807</cdr:x>
      <cdr:y>0.01707</cdr:y>
    </cdr:from>
    <cdr:to>
      <cdr:x>0.19862</cdr:x>
      <cdr:y>0.0735</cdr:y>
    </cdr:to>
    <cdr:sp macro="" textlink="">
      <cdr:nvSpPr>
        <cdr:cNvPr id="2" name="TextBox 4">
          <a:extLst xmlns:a="http://schemas.openxmlformats.org/drawingml/2006/main">
            <a:ext uri="{FF2B5EF4-FFF2-40B4-BE49-F238E27FC236}">
              <a16:creationId xmlns:a16="http://schemas.microsoft.com/office/drawing/2014/main" id="{60BAB5B3-CD6D-3540-9AE8-C0F00774723A}"/>
            </a:ext>
          </a:extLst>
        </cdr:cNvPr>
        <cdr:cNvSpPr txBox="1"/>
      </cdr:nvSpPr>
      <cdr:spPr>
        <a:xfrm xmlns:a="http://schemas.openxmlformats.org/drawingml/2006/main">
          <a:off x="2305759" y="176911"/>
          <a:ext cx="1931940" cy="58477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CATEG. 1</a:t>
          </a:r>
        </a:p>
      </cdr:txBody>
    </cdr:sp>
  </cdr:relSizeAnchor>
  <cdr:relSizeAnchor xmlns:cdr="http://schemas.openxmlformats.org/drawingml/2006/chartDrawing">
    <cdr:from>
      <cdr:x>0.21612</cdr:x>
      <cdr:y>0.03472</cdr:y>
    </cdr:from>
    <cdr:to>
      <cdr:x>0.31042</cdr:x>
      <cdr:y>0.09115</cdr:y>
    </cdr:to>
    <cdr:sp macro="" textlink="">
      <cdr:nvSpPr>
        <cdr:cNvPr id="3" name="TextBox 5">
          <a:extLst xmlns:a="http://schemas.openxmlformats.org/drawingml/2006/main">
            <a:ext uri="{FF2B5EF4-FFF2-40B4-BE49-F238E27FC236}">
              <a16:creationId xmlns:a16="http://schemas.microsoft.com/office/drawing/2014/main" id="{003A5F30-7E1A-BC42-9225-AEB888C53292}"/>
            </a:ext>
          </a:extLst>
        </cdr:cNvPr>
        <cdr:cNvSpPr txBox="1"/>
      </cdr:nvSpPr>
      <cdr:spPr>
        <a:xfrm xmlns:a="http://schemas.openxmlformats.org/drawingml/2006/main">
          <a:off x="4611032" y="359791"/>
          <a:ext cx="2012089" cy="58477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CATEG. 2</a:t>
          </a:r>
        </a:p>
      </cdr:txBody>
    </cdr:sp>
  </cdr:relSizeAnchor>
  <cdr:relSizeAnchor xmlns:cdr="http://schemas.openxmlformats.org/drawingml/2006/chartDrawing">
    <cdr:from>
      <cdr:x>0.35162</cdr:x>
      <cdr:y>0.05439</cdr:y>
    </cdr:from>
    <cdr:to>
      <cdr:x>0.4466</cdr:x>
      <cdr:y>0.11082</cdr:y>
    </cdr:to>
    <cdr:sp macro="" textlink="">
      <cdr:nvSpPr>
        <cdr:cNvPr id="4" name="TextBox 6">
          <a:extLst xmlns:a="http://schemas.openxmlformats.org/drawingml/2006/main">
            <a:ext uri="{FF2B5EF4-FFF2-40B4-BE49-F238E27FC236}">
              <a16:creationId xmlns:a16="http://schemas.microsoft.com/office/drawing/2014/main" id="{F8FB29EE-6CAA-9E41-A3F3-15987F41A6B5}"/>
            </a:ext>
          </a:extLst>
        </cdr:cNvPr>
        <cdr:cNvSpPr txBox="1"/>
      </cdr:nvSpPr>
      <cdr:spPr>
        <a:xfrm xmlns:a="http://schemas.openxmlformats.org/drawingml/2006/main">
          <a:off x="7502200" y="563691"/>
          <a:ext cx="2026517" cy="58477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CATEG. 3</a:t>
          </a:r>
        </a:p>
      </cdr:txBody>
    </cdr:sp>
  </cdr:relSizeAnchor>
  <cdr:relSizeAnchor xmlns:cdr="http://schemas.openxmlformats.org/drawingml/2006/chartDrawing">
    <cdr:from>
      <cdr:x>0.49545</cdr:x>
      <cdr:y>0.0735</cdr:y>
    </cdr:from>
    <cdr:to>
      <cdr:x>0.59178</cdr:x>
      <cdr:y>0.12993</cdr:y>
    </cdr:to>
    <cdr:sp macro="" textlink="">
      <cdr:nvSpPr>
        <cdr:cNvPr id="5" name="TextBox 7">
          <a:extLst xmlns:a="http://schemas.openxmlformats.org/drawingml/2006/main">
            <a:ext uri="{FF2B5EF4-FFF2-40B4-BE49-F238E27FC236}">
              <a16:creationId xmlns:a16="http://schemas.microsoft.com/office/drawing/2014/main" id="{A6378A59-410F-3F4D-BD15-CCE04D99B917}"/>
            </a:ext>
          </a:extLst>
        </cdr:cNvPr>
        <cdr:cNvSpPr txBox="1"/>
      </cdr:nvSpPr>
      <cdr:spPr>
        <a:xfrm xmlns:a="http://schemas.openxmlformats.org/drawingml/2006/main">
          <a:off x="10570865" y="761686"/>
          <a:ext cx="2055371" cy="58477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CATEG. 4</a:t>
          </a:r>
        </a:p>
      </cdr:txBody>
    </cdr:sp>
  </cdr:relSizeAnchor>
  <cdr:relSizeAnchor xmlns:cdr="http://schemas.openxmlformats.org/drawingml/2006/chartDrawing">
    <cdr:from>
      <cdr:x>0.65695</cdr:x>
      <cdr:y>0.08591</cdr:y>
    </cdr:from>
    <cdr:to>
      <cdr:x>0.75276</cdr:x>
      <cdr:y>0.14233</cdr:y>
    </cdr:to>
    <cdr:sp macro="" textlink="">
      <cdr:nvSpPr>
        <cdr:cNvPr id="6" name="TextBox 8">
          <a:extLst xmlns:a="http://schemas.openxmlformats.org/drawingml/2006/main">
            <a:ext uri="{FF2B5EF4-FFF2-40B4-BE49-F238E27FC236}">
              <a16:creationId xmlns:a16="http://schemas.microsoft.com/office/drawing/2014/main" id="{2C97A740-D318-B24E-9C00-CEE9D3003653}"/>
            </a:ext>
          </a:extLst>
        </cdr:cNvPr>
        <cdr:cNvSpPr txBox="1"/>
      </cdr:nvSpPr>
      <cdr:spPr>
        <a:xfrm xmlns:a="http://schemas.openxmlformats.org/drawingml/2006/main">
          <a:off x="14016667" y="890262"/>
          <a:ext cx="2044149" cy="58477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CATEG. 5</a:t>
          </a:r>
        </a:p>
      </cdr:txBody>
    </cdr:sp>
  </cdr:relSizeAnchor>
  <cdr:relSizeAnchor xmlns:cdr="http://schemas.openxmlformats.org/drawingml/2006/chartDrawing">
    <cdr:from>
      <cdr:x>0.78564</cdr:x>
      <cdr:y>0.10103</cdr:y>
    </cdr:from>
    <cdr:to>
      <cdr:x>0.88122</cdr:x>
      <cdr:y>0.15746</cdr:y>
    </cdr:to>
    <cdr:sp macro="" textlink="">
      <cdr:nvSpPr>
        <cdr:cNvPr id="7" name="TextBox 9">
          <a:extLst xmlns:a="http://schemas.openxmlformats.org/drawingml/2006/main">
            <a:ext uri="{FF2B5EF4-FFF2-40B4-BE49-F238E27FC236}">
              <a16:creationId xmlns:a16="http://schemas.microsoft.com/office/drawing/2014/main" id="{A8CA724C-ACF1-474D-B2F4-247E281AFA0E}"/>
            </a:ext>
          </a:extLst>
        </cdr:cNvPr>
        <cdr:cNvSpPr txBox="1"/>
      </cdr:nvSpPr>
      <cdr:spPr>
        <a:xfrm xmlns:a="http://schemas.openxmlformats.org/drawingml/2006/main">
          <a:off x="16762464" y="1047016"/>
          <a:ext cx="2039341" cy="58477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CATEG. 6</a:t>
          </a: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0.10838</cdr:x>
      <cdr:y>0.03096</cdr:y>
    </cdr:from>
    <cdr:to>
      <cdr:x>0.22846</cdr:x>
      <cdr:y>0.08739</cdr:y>
    </cdr:to>
    <cdr:sp macro="" textlink="">
      <cdr:nvSpPr>
        <cdr:cNvPr id="2" name="TextBox 4">
          <a:extLst xmlns:a="http://schemas.openxmlformats.org/drawingml/2006/main">
            <a:ext uri="{FF2B5EF4-FFF2-40B4-BE49-F238E27FC236}">
              <a16:creationId xmlns:a16="http://schemas.microsoft.com/office/drawing/2014/main" id="{6C560628-4B5D-CA41-A7D2-AC241CD062FC}"/>
            </a:ext>
          </a:extLst>
        </cdr:cNvPr>
        <cdr:cNvSpPr txBox="1"/>
      </cdr:nvSpPr>
      <cdr:spPr>
        <a:xfrm xmlns:a="http://schemas.openxmlformats.org/drawingml/2006/main">
          <a:off x="2312423" y="320845"/>
          <a:ext cx="2561920" cy="58477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PRODUCT A</a:t>
          </a:r>
        </a:p>
      </cdr:txBody>
    </cdr:sp>
  </cdr:relSizeAnchor>
  <cdr:relSizeAnchor xmlns:cdr="http://schemas.openxmlformats.org/drawingml/2006/chartDrawing">
    <cdr:from>
      <cdr:x>0.26056</cdr:x>
      <cdr:y>0.03945</cdr:y>
    </cdr:from>
    <cdr:to>
      <cdr:x>0.37913</cdr:x>
      <cdr:y>0.09588</cdr:y>
    </cdr:to>
    <cdr:sp macro="" textlink="">
      <cdr:nvSpPr>
        <cdr:cNvPr id="3" name="TextBox 5">
          <a:extLst xmlns:a="http://schemas.openxmlformats.org/drawingml/2006/main">
            <a:ext uri="{FF2B5EF4-FFF2-40B4-BE49-F238E27FC236}">
              <a16:creationId xmlns:a16="http://schemas.microsoft.com/office/drawing/2014/main" id="{438B3A38-E5D3-4940-9C93-66AF4AB9670F}"/>
            </a:ext>
          </a:extLst>
        </cdr:cNvPr>
        <cdr:cNvSpPr txBox="1"/>
      </cdr:nvSpPr>
      <cdr:spPr>
        <a:xfrm xmlns:a="http://schemas.openxmlformats.org/drawingml/2006/main">
          <a:off x="5559294" y="408816"/>
          <a:ext cx="2529860" cy="58477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PRODUCT B</a:t>
          </a:r>
        </a:p>
      </cdr:txBody>
    </cdr:sp>
  </cdr:relSizeAnchor>
  <cdr:relSizeAnchor xmlns:cdr="http://schemas.openxmlformats.org/drawingml/2006/chartDrawing">
    <cdr:from>
      <cdr:x>0.39662</cdr:x>
      <cdr:y>0.06124</cdr:y>
    </cdr:from>
    <cdr:to>
      <cdr:x>0.51714</cdr:x>
      <cdr:y>0.11767</cdr:y>
    </cdr:to>
    <cdr:sp macro="" textlink="">
      <cdr:nvSpPr>
        <cdr:cNvPr id="4" name="TextBox 6">
          <a:extLst xmlns:a="http://schemas.openxmlformats.org/drawingml/2006/main">
            <a:ext uri="{FF2B5EF4-FFF2-40B4-BE49-F238E27FC236}">
              <a16:creationId xmlns:a16="http://schemas.microsoft.com/office/drawing/2014/main" id="{3AF1C8DB-E5B1-764D-82BC-7210028ED76E}"/>
            </a:ext>
          </a:extLst>
        </cdr:cNvPr>
        <cdr:cNvSpPr txBox="1"/>
      </cdr:nvSpPr>
      <cdr:spPr>
        <a:xfrm xmlns:a="http://schemas.openxmlformats.org/drawingml/2006/main">
          <a:off x="8462229" y="634686"/>
          <a:ext cx="2571538" cy="58477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PRODUCT C</a:t>
          </a:r>
        </a:p>
      </cdr:txBody>
    </cdr:sp>
  </cdr:relSizeAnchor>
  <cdr:relSizeAnchor xmlns:cdr="http://schemas.openxmlformats.org/drawingml/2006/chartDrawing">
    <cdr:from>
      <cdr:x>0.54028</cdr:x>
      <cdr:y>0.07394</cdr:y>
    </cdr:from>
    <cdr:to>
      <cdr:x>0.66013</cdr:x>
      <cdr:y>0.13036</cdr:y>
    </cdr:to>
    <cdr:sp macro="" textlink="">
      <cdr:nvSpPr>
        <cdr:cNvPr id="6" name="TextBox 7">
          <a:extLst xmlns:a="http://schemas.openxmlformats.org/drawingml/2006/main">
            <a:ext uri="{FF2B5EF4-FFF2-40B4-BE49-F238E27FC236}">
              <a16:creationId xmlns:a16="http://schemas.microsoft.com/office/drawing/2014/main" id="{F02A9891-7478-3C46-8820-FFCC041747B9}"/>
            </a:ext>
          </a:extLst>
        </cdr:cNvPr>
        <cdr:cNvSpPr txBox="1"/>
      </cdr:nvSpPr>
      <cdr:spPr>
        <a:xfrm xmlns:a="http://schemas.openxmlformats.org/drawingml/2006/main">
          <a:off x="11527462" y="766208"/>
          <a:ext cx="2557110" cy="58477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PRODUCT D</a:t>
          </a:r>
        </a:p>
      </cdr:txBody>
    </cdr:sp>
  </cdr:relSizeAnchor>
  <cdr:relSizeAnchor xmlns:cdr="http://schemas.openxmlformats.org/drawingml/2006/chartDrawing">
    <cdr:from>
      <cdr:x>0.73614</cdr:x>
      <cdr:y>0.09513</cdr:y>
    </cdr:from>
    <cdr:to>
      <cdr:x>0.85238</cdr:x>
      <cdr:y>0.15156</cdr:y>
    </cdr:to>
    <cdr:sp macro="" textlink="">
      <cdr:nvSpPr>
        <cdr:cNvPr id="7" name="TextBox 8">
          <a:extLst xmlns:a="http://schemas.openxmlformats.org/drawingml/2006/main">
            <a:ext uri="{FF2B5EF4-FFF2-40B4-BE49-F238E27FC236}">
              <a16:creationId xmlns:a16="http://schemas.microsoft.com/office/drawing/2014/main" id="{C0CA071E-97F9-2140-B7A8-77991EE6B735}"/>
            </a:ext>
          </a:extLst>
        </cdr:cNvPr>
        <cdr:cNvSpPr txBox="1"/>
      </cdr:nvSpPr>
      <cdr:spPr>
        <a:xfrm xmlns:a="http://schemas.openxmlformats.org/drawingml/2006/main">
          <a:off x="15706233" y="985815"/>
          <a:ext cx="2480166" cy="58477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PRODUCT E</a:t>
          </a: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0.19315</cdr:x>
      <cdr:y>0.01503</cdr:y>
    </cdr:from>
    <cdr:to>
      <cdr:x>0.36274</cdr:x>
      <cdr:y>0.07145</cdr:y>
    </cdr:to>
    <cdr:sp macro="" textlink="">
      <cdr:nvSpPr>
        <cdr:cNvPr id="2" name="TextBox 4">
          <a:extLst xmlns:a="http://schemas.openxmlformats.org/drawingml/2006/main">
            <a:ext uri="{FF2B5EF4-FFF2-40B4-BE49-F238E27FC236}">
              <a16:creationId xmlns:a16="http://schemas.microsoft.com/office/drawing/2014/main" id="{42B8CC03-4E65-034C-A8D6-BBD330751A94}"/>
            </a:ext>
          </a:extLst>
        </cdr:cNvPr>
        <cdr:cNvSpPr txBox="1"/>
      </cdr:nvSpPr>
      <cdr:spPr>
        <a:xfrm xmlns:a="http://schemas.openxmlformats.org/drawingml/2006/main">
          <a:off x="4121045" y="155721"/>
          <a:ext cx="3618298" cy="58477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NORTH AMERICA</a:t>
          </a:r>
        </a:p>
      </cdr:txBody>
    </cdr:sp>
  </cdr:relSizeAnchor>
  <cdr:relSizeAnchor xmlns:cdr="http://schemas.openxmlformats.org/drawingml/2006/chartDrawing">
    <cdr:from>
      <cdr:x>0.52002</cdr:x>
      <cdr:y>0.04324</cdr:y>
    </cdr:from>
    <cdr:to>
      <cdr:x>0.57458</cdr:x>
      <cdr:y>0.09967</cdr:y>
    </cdr:to>
    <cdr:sp macro="" textlink="">
      <cdr:nvSpPr>
        <cdr:cNvPr id="3" name="TextBox 5">
          <a:extLst xmlns:a="http://schemas.openxmlformats.org/drawingml/2006/main">
            <a:ext uri="{FF2B5EF4-FFF2-40B4-BE49-F238E27FC236}">
              <a16:creationId xmlns:a16="http://schemas.microsoft.com/office/drawing/2014/main" id="{832FD345-C089-E541-BE76-C4C5C2EA370C}"/>
            </a:ext>
          </a:extLst>
        </cdr:cNvPr>
        <cdr:cNvSpPr txBox="1"/>
      </cdr:nvSpPr>
      <cdr:spPr>
        <a:xfrm xmlns:a="http://schemas.openxmlformats.org/drawingml/2006/main">
          <a:off x="11095212" y="448109"/>
          <a:ext cx="1164101" cy="58477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ASIA</a:t>
          </a:r>
        </a:p>
      </cdr:txBody>
    </cdr:sp>
  </cdr:relSizeAnchor>
  <cdr:relSizeAnchor xmlns:cdr="http://schemas.openxmlformats.org/drawingml/2006/chartDrawing">
    <cdr:from>
      <cdr:x>0.75927</cdr:x>
      <cdr:y>0.08001</cdr:y>
    </cdr:from>
    <cdr:to>
      <cdr:x>0.84186</cdr:x>
      <cdr:y>0.13644</cdr:y>
    </cdr:to>
    <cdr:sp macro="" textlink="">
      <cdr:nvSpPr>
        <cdr:cNvPr id="4" name="TextBox 6">
          <a:extLst xmlns:a="http://schemas.openxmlformats.org/drawingml/2006/main">
            <a:ext uri="{FF2B5EF4-FFF2-40B4-BE49-F238E27FC236}">
              <a16:creationId xmlns:a16="http://schemas.microsoft.com/office/drawing/2014/main" id="{20E4FA78-EDFA-D74C-A674-9854509792AC}"/>
            </a:ext>
          </a:extLst>
        </cdr:cNvPr>
        <cdr:cNvSpPr txBox="1"/>
      </cdr:nvSpPr>
      <cdr:spPr>
        <a:xfrm xmlns:a="http://schemas.openxmlformats.org/drawingml/2006/main">
          <a:off x="16199811" y="829158"/>
          <a:ext cx="1762021" cy="58477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91421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828434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2742651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3656868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4571086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5485303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6399520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7313737" algn="l" defTabSz="1828434" rtl="0" eaLnBrk="1" latinLnBrk="0" hangingPunct="1">
            <a:defRPr sz="3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32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rPr>
            <a:t>EUROPE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5/20/19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8718985" y="612372"/>
            <a:ext cx="69397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COMPUTER SALES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3F3FF-B79E-BE40-B783-ADB5618202DD}"/>
              </a:ext>
            </a:extLst>
          </p:cNvPr>
          <p:cNvSpPr txBox="1"/>
          <p:nvPr/>
        </p:nvSpPr>
        <p:spPr>
          <a:xfrm>
            <a:off x="9393834" y="1575186"/>
            <a:ext cx="558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YOUR MEKKO CHART TEMPLATE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16D7B18-9665-D448-9F49-A20EF61E10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861163"/>
              </p:ext>
            </p:extLst>
          </p:nvPr>
        </p:nvGraphicFramePr>
        <p:xfrm>
          <a:off x="1520825" y="3297163"/>
          <a:ext cx="21336000" cy="9330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9BFD20C-54AA-6142-9502-B83DB96BAFE2}"/>
              </a:ext>
            </a:extLst>
          </p:cNvPr>
          <p:cNvSpPr txBox="1"/>
          <p:nvPr/>
        </p:nvSpPr>
        <p:spPr>
          <a:xfrm>
            <a:off x="5482921" y="2679731"/>
            <a:ext cx="159370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B72F4D-DB66-194E-90DB-0D8BA9B9839E}"/>
              </a:ext>
            </a:extLst>
          </p:cNvPr>
          <p:cNvSpPr txBox="1"/>
          <p:nvPr/>
        </p:nvSpPr>
        <p:spPr>
          <a:xfrm>
            <a:off x="12486162" y="2679731"/>
            <a:ext cx="176041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LAPTOP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AF8E40-A92D-EC4F-8923-4E972307833E}"/>
              </a:ext>
            </a:extLst>
          </p:cNvPr>
          <p:cNvSpPr txBox="1"/>
          <p:nvPr/>
        </p:nvSpPr>
        <p:spPr>
          <a:xfrm>
            <a:off x="17391852" y="2679731"/>
            <a:ext cx="206178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DESKTOP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07B289-F4FE-AD46-934F-E1FF10FCABDC}"/>
              </a:ext>
            </a:extLst>
          </p:cNvPr>
          <p:cNvSpPr txBox="1"/>
          <p:nvPr/>
        </p:nvSpPr>
        <p:spPr>
          <a:xfrm>
            <a:off x="20630144" y="2679731"/>
            <a:ext cx="165943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TABLET</a:t>
            </a:r>
          </a:p>
        </p:txBody>
      </p:sp>
    </p:spTree>
    <p:extLst>
      <p:ext uri="{BB962C8B-B14F-4D97-AF65-F5344CB8AC3E}">
        <p14:creationId xmlns:p14="http://schemas.microsoft.com/office/powerpoint/2010/main" val="44919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E5D36D-7847-BC40-9058-F8B32BF0BFB2}"/>
              </a:ext>
            </a:extLst>
          </p:cNvPr>
          <p:cNvSpPr txBox="1"/>
          <p:nvPr/>
        </p:nvSpPr>
        <p:spPr>
          <a:xfrm>
            <a:off x="2884893" y="612372"/>
            <a:ext cx="18607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VALUE AND SALES BY MANUFACTURER AND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45B0B-3257-624B-B3FF-84F64C78FEF5}"/>
              </a:ext>
            </a:extLst>
          </p:cNvPr>
          <p:cNvSpPr txBox="1"/>
          <p:nvPr/>
        </p:nvSpPr>
        <p:spPr>
          <a:xfrm>
            <a:off x="9393834" y="1575186"/>
            <a:ext cx="558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YOUR MEKKO CHART TEMPLATE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7CF95B5-A21A-F746-BFA0-FA9151FDFC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7073286"/>
              </p:ext>
            </p:extLst>
          </p:nvPr>
        </p:nvGraphicFramePr>
        <p:xfrm>
          <a:off x="1520825" y="3235807"/>
          <a:ext cx="21336000" cy="9330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6C530F2-E384-C54D-8B31-CE8FF249BE06}"/>
              </a:ext>
            </a:extLst>
          </p:cNvPr>
          <p:cNvSpPr txBox="1"/>
          <p:nvPr/>
        </p:nvSpPr>
        <p:spPr>
          <a:xfrm>
            <a:off x="2557976" y="2806370"/>
            <a:ext cx="175400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CHRYSLER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B3604-9F6B-B247-9881-4EBC83C1BC42}"/>
              </a:ext>
            </a:extLst>
          </p:cNvPr>
          <p:cNvSpPr txBox="1"/>
          <p:nvPr/>
        </p:nvSpPr>
        <p:spPr>
          <a:xfrm>
            <a:off x="6160633" y="2806370"/>
            <a:ext cx="101983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FORD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3A892-D099-3B4A-9DEE-CEA6DA31F884}"/>
              </a:ext>
            </a:extLst>
          </p:cNvPr>
          <p:cNvSpPr txBox="1"/>
          <p:nvPr/>
        </p:nvSpPr>
        <p:spPr>
          <a:xfrm>
            <a:off x="10123907" y="2806370"/>
            <a:ext cx="70083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4C5BCD-1C40-274A-8E80-F7C9B3F35F8F}"/>
              </a:ext>
            </a:extLst>
          </p:cNvPr>
          <p:cNvSpPr txBox="1"/>
          <p:nvPr/>
        </p:nvSpPr>
        <p:spPr>
          <a:xfrm>
            <a:off x="13697693" y="2806370"/>
            <a:ext cx="133402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HONDA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67789A-6D40-1247-AF3B-2C0159F9DAE9}"/>
              </a:ext>
            </a:extLst>
          </p:cNvPr>
          <p:cNvSpPr txBox="1"/>
          <p:nvPr/>
        </p:nvSpPr>
        <p:spPr>
          <a:xfrm>
            <a:off x="17727307" y="2806370"/>
            <a:ext cx="134363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NISSAN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B05056-8CD4-F64A-AD7A-25250DEC28E6}"/>
              </a:ext>
            </a:extLst>
          </p:cNvPr>
          <p:cNvSpPr txBox="1"/>
          <p:nvPr/>
        </p:nvSpPr>
        <p:spPr>
          <a:xfrm>
            <a:off x="20600092" y="2806370"/>
            <a:ext cx="146546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TOYOTA</a:t>
            </a:r>
          </a:p>
        </p:txBody>
      </p:sp>
    </p:spTree>
    <p:extLst>
      <p:ext uri="{BB962C8B-B14F-4D97-AF65-F5344CB8AC3E}">
        <p14:creationId xmlns:p14="http://schemas.microsoft.com/office/powerpoint/2010/main" val="369759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BAED66-A575-C94A-8169-C1FB26FD13E0}"/>
              </a:ext>
            </a:extLst>
          </p:cNvPr>
          <p:cNvSpPr txBox="1"/>
          <p:nvPr/>
        </p:nvSpPr>
        <p:spPr>
          <a:xfrm>
            <a:off x="7194579" y="612372"/>
            <a:ext cx="9988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YEARLY COMPUTER SALES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BA115-F482-AD49-B191-59B556267503}"/>
              </a:ext>
            </a:extLst>
          </p:cNvPr>
          <p:cNvSpPr txBox="1"/>
          <p:nvPr/>
        </p:nvSpPr>
        <p:spPr>
          <a:xfrm>
            <a:off x="9393834" y="1575186"/>
            <a:ext cx="558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YOUR MEKKO CHART TEMPLATE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217BC1A-4C31-A043-9C37-6C59DA2F22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9112230"/>
              </p:ext>
            </p:extLst>
          </p:nvPr>
        </p:nvGraphicFramePr>
        <p:xfrm>
          <a:off x="1520825" y="2813539"/>
          <a:ext cx="21336000" cy="10140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785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618F8-E210-3B42-A3FB-DF9792298C6D}"/>
              </a:ext>
            </a:extLst>
          </p:cNvPr>
          <p:cNvSpPr txBox="1"/>
          <p:nvPr/>
        </p:nvSpPr>
        <p:spPr>
          <a:xfrm>
            <a:off x="7502310" y="612372"/>
            <a:ext cx="9373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FOOTWEAR SALES IN M$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FC105-4D7D-F24D-9170-8747F1BE295D}"/>
              </a:ext>
            </a:extLst>
          </p:cNvPr>
          <p:cNvSpPr txBox="1"/>
          <p:nvPr/>
        </p:nvSpPr>
        <p:spPr>
          <a:xfrm>
            <a:off x="9393834" y="1575186"/>
            <a:ext cx="558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YOUR MEKKO CHART TEMPLATE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2288277-3181-C844-8FF0-49615EFFA2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423249"/>
              </p:ext>
            </p:extLst>
          </p:nvPr>
        </p:nvGraphicFramePr>
        <p:xfrm>
          <a:off x="1520825" y="2999665"/>
          <a:ext cx="21336000" cy="9954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996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8E9326-B042-B342-90E4-5538471AE5EF}"/>
              </a:ext>
            </a:extLst>
          </p:cNvPr>
          <p:cNvSpPr txBox="1"/>
          <p:nvPr/>
        </p:nvSpPr>
        <p:spPr>
          <a:xfrm>
            <a:off x="5663671" y="612372"/>
            <a:ext cx="13050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SKILLS AND SELF-ID TOP FACTORS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F394ED-595A-9E4D-8F9E-7296BA885A41}"/>
              </a:ext>
            </a:extLst>
          </p:cNvPr>
          <p:cNvSpPr txBox="1"/>
          <p:nvPr/>
        </p:nvSpPr>
        <p:spPr>
          <a:xfrm>
            <a:off x="9393834" y="1575186"/>
            <a:ext cx="558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YOUR MEKKO CHART TEMPLATE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86FE965-0EF5-C047-A19F-11BB0B45D8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261545"/>
              </p:ext>
            </p:extLst>
          </p:nvPr>
        </p:nvGraphicFramePr>
        <p:xfrm>
          <a:off x="1520825" y="2590849"/>
          <a:ext cx="21336000" cy="10363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009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D7F895-FFB9-8D40-AADC-6A1224DE9A04}"/>
              </a:ext>
            </a:extLst>
          </p:cNvPr>
          <p:cNvSpPr txBox="1"/>
          <p:nvPr/>
        </p:nvSpPr>
        <p:spPr>
          <a:xfrm>
            <a:off x="8511409" y="612372"/>
            <a:ext cx="73548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MUNICIPAL WASTE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EEE0BA-8E28-FA44-B23B-FE5245886415}"/>
              </a:ext>
            </a:extLst>
          </p:cNvPr>
          <p:cNvSpPr txBox="1"/>
          <p:nvPr/>
        </p:nvSpPr>
        <p:spPr>
          <a:xfrm>
            <a:off x="9393834" y="1575186"/>
            <a:ext cx="558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YOUR MEKKO CHART TEMPLATE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0E0B66F-FCA3-6B4F-A336-76973CB3E2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8781088"/>
              </p:ext>
            </p:extLst>
          </p:nvPr>
        </p:nvGraphicFramePr>
        <p:xfrm>
          <a:off x="1520825" y="1888765"/>
          <a:ext cx="21336000" cy="1106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6994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AA69DA7-1071-6640-A2FB-7EE530B27F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8564787"/>
              </p:ext>
            </p:extLst>
          </p:nvPr>
        </p:nvGraphicFramePr>
        <p:xfrm>
          <a:off x="1520825" y="2590849"/>
          <a:ext cx="21336000" cy="1036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ABD86CE-304C-804D-AA24-540E5C67D3DB}"/>
              </a:ext>
            </a:extLst>
          </p:cNvPr>
          <p:cNvSpPr txBox="1"/>
          <p:nvPr/>
        </p:nvSpPr>
        <p:spPr>
          <a:xfrm>
            <a:off x="6394653" y="612372"/>
            <a:ext cx="11588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YEARLY SCHOOL ENROLLMENT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8FB93-67A0-9243-8460-EB63D279390A}"/>
              </a:ext>
            </a:extLst>
          </p:cNvPr>
          <p:cNvSpPr txBox="1"/>
          <p:nvPr/>
        </p:nvSpPr>
        <p:spPr>
          <a:xfrm>
            <a:off x="9393834" y="1575186"/>
            <a:ext cx="558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YOUR MEKKO CHART TEMPLATE</a:t>
            </a:r>
          </a:p>
        </p:txBody>
      </p:sp>
    </p:spTree>
    <p:extLst>
      <p:ext uri="{BB962C8B-B14F-4D97-AF65-F5344CB8AC3E}">
        <p14:creationId xmlns:p14="http://schemas.microsoft.com/office/powerpoint/2010/main" val="1792087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9F3CEA0-E608-2A4B-AE51-8B38A0E8BD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4126522"/>
              </p:ext>
            </p:extLst>
          </p:nvPr>
        </p:nvGraphicFramePr>
        <p:xfrm>
          <a:off x="1520825" y="2590849"/>
          <a:ext cx="21336000" cy="1036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582AB49-93B3-9C41-A2B2-226F3A5D492C}"/>
              </a:ext>
            </a:extLst>
          </p:cNvPr>
          <p:cNvSpPr txBox="1"/>
          <p:nvPr/>
        </p:nvSpPr>
        <p:spPr>
          <a:xfrm>
            <a:off x="8438485" y="612372"/>
            <a:ext cx="75007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SALES WORLDWIDE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2BB36-E563-1D48-92BE-F3A52195F931}"/>
              </a:ext>
            </a:extLst>
          </p:cNvPr>
          <p:cNvSpPr txBox="1"/>
          <p:nvPr/>
        </p:nvSpPr>
        <p:spPr>
          <a:xfrm>
            <a:off x="9393834" y="1575186"/>
            <a:ext cx="558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YOUR MEKKO CHART TEMPLATE</a:t>
            </a:r>
          </a:p>
        </p:txBody>
      </p:sp>
    </p:spTree>
    <p:extLst>
      <p:ext uri="{BB962C8B-B14F-4D97-AF65-F5344CB8AC3E}">
        <p14:creationId xmlns:p14="http://schemas.microsoft.com/office/powerpoint/2010/main" val="2073407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FF13F82-C996-C145-AD02-2CB1994F81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3846930"/>
              </p:ext>
            </p:extLst>
          </p:nvPr>
        </p:nvGraphicFramePr>
        <p:xfrm>
          <a:off x="1520825" y="2590849"/>
          <a:ext cx="21957740" cy="1036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9F9D6B-A6E0-ED44-AB92-69B579BD3328}"/>
              </a:ext>
            </a:extLst>
          </p:cNvPr>
          <p:cNvSpPr txBox="1"/>
          <p:nvPr/>
        </p:nvSpPr>
        <p:spPr>
          <a:xfrm>
            <a:off x="8250135" y="612372"/>
            <a:ext cx="78774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SHARE PERCENTAGE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B1FF7-D435-0241-84F2-020B0BFA96CE}"/>
              </a:ext>
            </a:extLst>
          </p:cNvPr>
          <p:cNvSpPr txBox="1"/>
          <p:nvPr/>
        </p:nvSpPr>
        <p:spPr>
          <a:xfrm>
            <a:off x="9393834" y="1575186"/>
            <a:ext cx="558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YOUR MEKKO CHART TEMPLATE</a:t>
            </a:r>
          </a:p>
        </p:txBody>
      </p:sp>
    </p:spTree>
    <p:extLst>
      <p:ext uri="{BB962C8B-B14F-4D97-AF65-F5344CB8AC3E}">
        <p14:creationId xmlns:p14="http://schemas.microsoft.com/office/powerpoint/2010/main" val="692158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E02060B-A889-874D-8436-9B68248C86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5758997"/>
              </p:ext>
            </p:extLst>
          </p:nvPr>
        </p:nvGraphicFramePr>
        <p:xfrm>
          <a:off x="1520825" y="2590849"/>
          <a:ext cx="21335999" cy="1036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00485A5-AF67-3E4F-AE3C-DDE194700910}"/>
              </a:ext>
            </a:extLst>
          </p:cNvPr>
          <p:cNvSpPr txBox="1"/>
          <p:nvPr/>
        </p:nvSpPr>
        <p:spPr>
          <a:xfrm>
            <a:off x="6245584" y="612372"/>
            <a:ext cx="11886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SALES PRODUCT PER COUNTRY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3B7A4-2DFE-F842-95CB-4D56C9068696}"/>
              </a:ext>
            </a:extLst>
          </p:cNvPr>
          <p:cNvSpPr txBox="1"/>
          <p:nvPr/>
        </p:nvSpPr>
        <p:spPr>
          <a:xfrm>
            <a:off x="9393834" y="1575186"/>
            <a:ext cx="558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YOUR MEKKO CHART TEMPLATE</a:t>
            </a:r>
          </a:p>
        </p:txBody>
      </p:sp>
    </p:spTree>
    <p:extLst>
      <p:ext uri="{BB962C8B-B14F-4D97-AF65-F5344CB8AC3E}">
        <p14:creationId xmlns:p14="http://schemas.microsoft.com/office/powerpoint/2010/main" val="650206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A5D6A7-EC97-BF47-A709-601D1CE6B64D}"/>
              </a:ext>
            </a:extLst>
          </p:cNvPr>
          <p:cNvSpPr txBox="1"/>
          <p:nvPr/>
        </p:nvSpPr>
        <p:spPr>
          <a:xfrm>
            <a:off x="6245584" y="612372"/>
            <a:ext cx="11886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SALES PRODUCT PER COUNTRY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343E9-8654-A64B-BEEA-22C920ACF3C1}"/>
              </a:ext>
            </a:extLst>
          </p:cNvPr>
          <p:cNvSpPr txBox="1"/>
          <p:nvPr/>
        </p:nvSpPr>
        <p:spPr>
          <a:xfrm>
            <a:off x="9393834" y="1575186"/>
            <a:ext cx="558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YOUR MEKKO CHART TEMPLATE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035BE88-464A-1842-B592-AC8930814E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2257012"/>
              </p:ext>
            </p:extLst>
          </p:nvPr>
        </p:nvGraphicFramePr>
        <p:xfrm>
          <a:off x="1520825" y="2590849"/>
          <a:ext cx="21336000" cy="1036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948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907736-6268-074F-8CD8-2C59114BF08E}"/>
              </a:ext>
            </a:extLst>
          </p:cNvPr>
          <p:cNvSpPr txBox="1"/>
          <p:nvPr/>
        </p:nvSpPr>
        <p:spPr>
          <a:xfrm>
            <a:off x="7502310" y="612372"/>
            <a:ext cx="9373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FOOTWEAR SALES IN M$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7F36B2-D87C-2644-8234-14B8C8DBF2B9}"/>
              </a:ext>
            </a:extLst>
          </p:cNvPr>
          <p:cNvSpPr txBox="1"/>
          <p:nvPr/>
        </p:nvSpPr>
        <p:spPr>
          <a:xfrm>
            <a:off x="9393834" y="1575186"/>
            <a:ext cx="558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YOUR MEKKO CHART TEMPLATE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F398CB0-1B98-0A4D-8438-0FD04D96BC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491479"/>
              </p:ext>
            </p:extLst>
          </p:nvPr>
        </p:nvGraphicFramePr>
        <p:xfrm>
          <a:off x="1520825" y="3265922"/>
          <a:ext cx="21336000" cy="9330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B474EDF-0D5F-D147-ADD9-982079DA5C66}"/>
              </a:ext>
            </a:extLst>
          </p:cNvPr>
          <p:cNvSpPr txBox="1"/>
          <p:nvPr/>
        </p:nvSpPr>
        <p:spPr>
          <a:xfrm>
            <a:off x="2185464" y="2681147"/>
            <a:ext cx="11224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NIKE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FD31C-9D2F-4342-B509-57209E68004B}"/>
              </a:ext>
            </a:extLst>
          </p:cNvPr>
          <p:cNvSpPr txBox="1"/>
          <p:nvPr/>
        </p:nvSpPr>
        <p:spPr>
          <a:xfrm>
            <a:off x="11302204" y="2681147"/>
            <a:ext cx="177324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REEBOK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50CE3-7EBE-FD4B-AD1D-9E4EB54B02D2}"/>
              </a:ext>
            </a:extLst>
          </p:cNvPr>
          <p:cNvSpPr txBox="1"/>
          <p:nvPr/>
        </p:nvSpPr>
        <p:spPr>
          <a:xfrm>
            <a:off x="15995181" y="2681147"/>
            <a:ext cx="176041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ADIDAS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3AC98A-DF93-D145-B212-9385B1092586}"/>
              </a:ext>
            </a:extLst>
          </p:cNvPr>
          <p:cNvSpPr txBox="1"/>
          <p:nvPr/>
        </p:nvSpPr>
        <p:spPr>
          <a:xfrm>
            <a:off x="19494589" y="2681147"/>
            <a:ext cx="102944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FILA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689650-CC2E-FF4F-9666-737F46040260}"/>
              </a:ext>
            </a:extLst>
          </p:cNvPr>
          <p:cNvSpPr txBox="1"/>
          <p:nvPr/>
        </p:nvSpPr>
        <p:spPr>
          <a:xfrm>
            <a:off x="20524038" y="2681147"/>
            <a:ext cx="239039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CONVERSE</a:t>
            </a:r>
          </a:p>
        </p:txBody>
      </p:sp>
    </p:spTree>
    <p:extLst>
      <p:ext uri="{BB962C8B-B14F-4D97-AF65-F5344CB8AC3E}">
        <p14:creationId xmlns:p14="http://schemas.microsoft.com/office/powerpoint/2010/main" val="1835305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E9D13A-C920-634C-B7E6-BB14DEE50024}"/>
              </a:ext>
            </a:extLst>
          </p:cNvPr>
          <p:cNvSpPr txBox="1"/>
          <p:nvPr/>
        </p:nvSpPr>
        <p:spPr>
          <a:xfrm>
            <a:off x="2884893" y="612372"/>
            <a:ext cx="18607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VALUE AND SALES BY MANUFACTURER AND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F6949-BF7F-A14D-BF33-40DB7284D1A0}"/>
              </a:ext>
            </a:extLst>
          </p:cNvPr>
          <p:cNvSpPr txBox="1"/>
          <p:nvPr/>
        </p:nvSpPr>
        <p:spPr>
          <a:xfrm>
            <a:off x="9393834" y="1575186"/>
            <a:ext cx="558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YOUR MEKKO CHART TEMPLATE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B140133-C131-214D-8CF2-2202EEA2FB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0008970"/>
              </p:ext>
            </p:extLst>
          </p:nvPr>
        </p:nvGraphicFramePr>
        <p:xfrm>
          <a:off x="1520825" y="2590849"/>
          <a:ext cx="21336000" cy="1036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751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E7220F-DF48-5542-9A60-DF99C6381CF9}"/>
              </a:ext>
            </a:extLst>
          </p:cNvPr>
          <p:cNvSpPr txBox="1"/>
          <p:nvPr/>
        </p:nvSpPr>
        <p:spPr>
          <a:xfrm>
            <a:off x="5663671" y="612372"/>
            <a:ext cx="13050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SKILLS AND SELF-ID TOP FACTORS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B21E6-B79D-E54D-93E2-5F1D02C3B371}"/>
              </a:ext>
            </a:extLst>
          </p:cNvPr>
          <p:cNvSpPr txBox="1"/>
          <p:nvPr/>
        </p:nvSpPr>
        <p:spPr>
          <a:xfrm>
            <a:off x="9393834" y="1575186"/>
            <a:ext cx="558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YOUR MEKKO CHART TEMPLATE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8A5E845-4874-9546-AABA-69703FD434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6678722"/>
              </p:ext>
            </p:extLst>
          </p:nvPr>
        </p:nvGraphicFramePr>
        <p:xfrm>
          <a:off x="1520825" y="3265922"/>
          <a:ext cx="21336000" cy="9330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F26F0A-9A00-744E-BD10-B6778CE3106F}"/>
              </a:ext>
            </a:extLst>
          </p:cNvPr>
          <p:cNvSpPr txBox="1"/>
          <p:nvPr/>
        </p:nvSpPr>
        <p:spPr>
          <a:xfrm>
            <a:off x="2233451" y="2681147"/>
            <a:ext cx="501291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BUSINESSPERSON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C2314-6DE9-334D-805F-04DA400AD911}"/>
              </a:ext>
            </a:extLst>
          </p:cNvPr>
          <p:cNvSpPr txBox="1"/>
          <p:nvPr/>
        </p:nvSpPr>
        <p:spPr>
          <a:xfrm>
            <a:off x="8163687" y="2681147"/>
            <a:ext cx="340670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CREATIVE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2D04A-540C-5149-B1BA-A17E0B69961A}"/>
              </a:ext>
            </a:extLst>
          </p:cNvPr>
          <p:cNvSpPr txBox="1"/>
          <p:nvPr/>
        </p:nvSpPr>
        <p:spPr>
          <a:xfrm>
            <a:off x="12986765" y="2681147"/>
            <a:ext cx="372089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DEVELOPER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C17E1-1318-5547-BBCA-D6C336F52489}"/>
              </a:ext>
            </a:extLst>
          </p:cNvPr>
          <p:cNvSpPr txBox="1"/>
          <p:nvPr/>
        </p:nvSpPr>
        <p:spPr>
          <a:xfrm>
            <a:off x="17878336" y="2681147"/>
            <a:ext cx="405110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RESEARCHER</a:t>
            </a:r>
          </a:p>
        </p:txBody>
      </p:sp>
    </p:spTree>
    <p:extLst>
      <p:ext uri="{BB962C8B-B14F-4D97-AF65-F5344CB8AC3E}">
        <p14:creationId xmlns:p14="http://schemas.microsoft.com/office/powerpoint/2010/main" val="205632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22141-A4A1-4247-8C48-10C47C37D54C}"/>
              </a:ext>
            </a:extLst>
          </p:cNvPr>
          <p:cNvSpPr txBox="1"/>
          <p:nvPr/>
        </p:nvSpPr>
        <p:spPr>
          <a:xfrm>
            <a:off x="8511409" y="612372"/>
            <a:ext cx="73548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MUNICIPAL WASTE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C7F749-A401-8A47-A17D-0CBD58B866D7}"/>
              </a:ext>
            </a:extLst>
          </p:cNvPr>
          <p:cNvSpPr txBox="1"/>
          <p:nvPr/>
        </p:nvSpPr>
        <p:spPr>
          <a:xfrm>
            <a:off x="9393834" y="1575186"/>
            <a:ext cx="558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YOUR MEKKO CHART TEMPLATE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42B2289-AC18-6345-9197-46634DA864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1743813"/>
              </p:ext>
            </p:extLst>
          </p:nvPr>
        </p:nvGraphicFramePr>
        <p:xfrm>
          <a:off x="1520825" y="3136053"/>
          <a:ext cx="21336000" cy="9817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E048A15-E723-734D-86A0-5385E02F4068}"/>
              </a:ext>
            </a:extLst>
          </p:cNvPr>
          <p:cNvSpPr txBox="1"/>
          <p:nvPr/>
        </p:nvSpPr>
        <p:spPr>
          <a:xfrm>
            <a:off x="2136137" y="2673116"/>
            <a:ext cx="225093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GERMANY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FBB1C-0A16-B844-BB57-44D9288CC8B1}"/>
              </a:ext>
            </a:extLst>
          </p:cNvPr>
          <p:cNvSpPr txBox="1"/>
          <p:nvPr/>
        </p:nvSpPr>
        <p:spPr>
          <a:xfrm rot="18900000">
            <a:off x="4592754" y="2713159"/>
            <a:ext cx="758541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UK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7FD9E-1D25-6546-B66E-04B7FBA7DC46}"/>
              </a:ext>
            </a:extLst>
          </p:cNvPr>
          <p:cNvSpPr txBox="1"/>
          <p:nvPr/>
        </p:nvSpPr>
        <p:spPr>
          <a:xfrm rot="18900000">
            <a:off x="5403330" y="2185517"/>
            <a:ext cx="246093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AUSTRALIA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B7039-9210-234B-BF64-1BF20D533685}"/>
              </a:ext>
            </a:extLst>
          </p:cNvPr>
          <p:cNvSpPr txBox="1"/>
          <p:nvPr/>
        </p:nvSpPr>
        <p:spPr>
          <a:xfrm rot="18900000">
            <a:off x="6748687" y="2411082"/>
            <a:ext cx="182293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FRANCE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F6504F-FA5A-8741-B24A-2187ADD65FFD}"/>
              </a:ext>
            </a:extLst>
          </p:cNvPr>
          <p:cNvSpPr txBox="1"/>
          <p:nvPr/>
        </p:nvSpPr>
        <p:spPr>
          <a:xfrm>
            <a:off x="11297032" y="2673116"/>
            <a:ext cx="326403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UNITED STATES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49DD67-6255-7149-869F-CFF69E6C4D57}"/>
              </a:ext>
            </a:extLst>
          </p:cNvPr>
          <p:cNvSpPr txBox="1"/>
          <p:nvPr/>
        </p:nvSpPr>
        <p:spPr>
          <a:xfrm>
            <a:off x="18139100" y="2673116"/>
            <a:ext cx="15937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JAPAN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72A8DA-70A6-5C4D-9015-1B3D10D04ADF}"/>
              </a:ext>
            </a:extLst>
          </p:cNvPr>
          <p:cNvSpPr txBox="1"/>
          <p:nvPr/>
        </p:nvSpPr>
        <p:spPr>
          <a:xfrm>
            <a:off x="20172035" y="2673116"/>
            <a:ext cx="183255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MEXICO</a:t>
            </a:r>
          </a:p>
        </p:txBody>
      </p:sp>
    </p:spTree>
    <p:extLst>
      <p:ext uri="{BB962C8B-B14F-4D97-AF65-F5344CB8AC3E}">
        <p14:creationId xmlns:p14="http://schemas.microsoft.com/office/powerpoint/2010/main" val="154501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51D69C2-DFDC-8D49-8602-78D43CECAC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314486"/>
              </p:ext>
            </p:extLst>
          </p:nvPr>
        </p:nvGraphicFramePr>
        <p:xfrm>
          <a:off x="1520825" y="3149305"/>
          <a:ext cx="21336000" cy="9330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972AF5-600A-1E44-8AA5-C47B86B207E9}"/>
              </a:ext>
            </a:extLst>
          </p:cNvPr>
          <p:cNvSpPr txBox="1"/>
          <p:nvPr/>
        </p:nvSpPr>
        <p:spPr>
          <a:xfrm>
            <a:off x="6394653" y="612372"/>
            <a:ext cx="11588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YEARLY SCHOOL ENROLLMENT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4A847-813F-7F46-A424-E2FF2164B486}"/>
              </a:ext>
            </a:extLst>
          </p:cNvPr>
          <p:cNvSpPr txBox="1"/>
          <p:nvPr/>
        </p:nvSpPr>
        <p:spPr>
          <a:xfrm>
            <a:off x="9393834" y="1575186"/>
            <a:ext cx="558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YOUR MEKKO CHART TEMPLATE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90DA3-D75B-4C48-93CE-48186FD4EBDA}"/>
              </a:ext>
            </a:extLst>
          </p:cNvPr>
          <p:cNvSpPr txBox="1"/>
          <p:nvPr/>
        </p:nvSpPr>
        <p:spPr>
          <a:xfrm>
            <a:off x="3865696" y="2686368"/>
            <a:ext cx="110639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C1658-FE57-DC44-B6DE-A9696B7247CA}"/>
              </a:ext>
            </a:extLst>
          </p:cNvPr>
          <p:cNvSpPr txBox="1"/>
          <p:nvPr/>
        </p:nvSpPr>
        <p:spPr>
          <a:xfrm>
            <a:off x="8332112" y="2686368"/>
            <a:ext cx="110158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A9CA0-E06C-CE44-92A1-EC967E1C38FA}"/>
              </a:ext>
            </a:extLst>
          </p:cNvPr>
          <p:cNvSpPr txBox="1"/>
          <p:nvPr/>
        </p:nvSpPr>
        <p:spPr>
          <a:xfrm>
            <a:off x="13596464" y="2686368"/>
            <a:ext cx="10599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DD935A-E076-9C4E-A3C6-C77D1FE6DB9F}"/>
              </a:ext>
            </a:extLst>
          </p:cNvPr>
          <p:cNvSpPr txBox="1"/>
          <p:nvPr/>
        </p:nvSpPr>
        <p:spPr>
          <a:xfrm>
            <a:off x="19428805" y="2686368"/>
            <a:ext cx="110639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716678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F66E32C-8764-814B-9E2C-5D7CD64C1B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340560"/>
              </p:ext>
            </p:extLst>
          </p:nvPr>
        </p:nvGraphicFramePr>
        <p:xfrm>
          <a:off x="1520825" y="3623733"/>
          <a:ext cx="21336000" cy="9330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41BA409-DC97-E844-9762-B3AFE291E083}"/>
              </a:ext>
            </a:extLst>
          </p:cNvPr>
          <p:cNvSpPr txBox="1"/>
          <p:nvPr/>
        </p:nvSpPr>
        <p:spPr>
          <a:xfrm>
            <a:off x="8438485" y="612372"/>
            <a:ext cx="75007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SALES WORLDWIDE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8976A-253C-1144-9224-5E643FB31497}"/>
              </a:ext>
            </a:extLst>
          </p:cNvPr>
          <p:cNvSpPr txBox="1"/>
          <p:nvPr/>
        </p:nvSpPr>
        <p:spPr>
          <a:xfrm>
            <a:off x="9393834" y="1575186"/>
            <a:ext cx="558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YOUR MEKKO CHART TEMPLATE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10C48-D59B-474D-BE86-26B711A21B4E}"/>
              </a:ext>
            </a:extLst>
          </p:cNvPr>
          <p:cNvSpPr txBox="1"/>
          <p:nvPr/>
        </p:nvSpPr>
        <p:spPr>
          <a:xfrm>
            <a:off x="17153078" y="3160796"/>
            <a:ext cx="230063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CLOTHING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A83CD4-2BA4-A141-9E36-3F243AB1D88A}"/>
              </a:ext>
            </a:extLst>
          </p:cNvPr>
          <p:cNvSpPr txBox="1"/>
          <p:nvPr/>
        </p:nvSpPr>
        <p:spPr>
          <a:xfrm>
            <a:off x="14147843" y="3160796"/>
            <a:ext cx="133562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BIKES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BBB010-49F7-7440-9397-3604C400A05B}"/>
              </a:ext>
            </a:extLst>
          </p:cNvPr>
          <p:cNvSpPr txBox="1"/>
          <p:nvPr/>
        </p:nvSpPr>
        <p:spPr>
          <a:xfrm>
            <a:off x="6385522" y="3160796"/>
            <a:ext cx="277031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ACCESORIES</a:t>
            </a:r>
          </a:p>
        </p:txBody>
      </p:sp>
    </p:spTree>
    <p:extLst>
      <p:ext uri="{BB962C8B-B14F-4D97-AF65-F5344CB8AC3E}">
        <p14:creationId xmlns:p14="http://schemas.microsoft.com/office/powerpoint/2010/main" val="284673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2FB08B1-B920-E44F-A897-53F6D40575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4318289"/>
              </p:ext>
            </p:extLst>
          </p:nvPr>
        </p:nvGraphicFramePr>
        <p:xfrm>
          <a:off x="1520825" y="3263517"/>
          <a:ext cx="21336000" cy="8877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B59FCCF-A791-B340-8A01-F90C2A394B4D}"/>
              </a:ext>
            </a:extLst>
          </p:cNvPr>
          <p:cNvSpPr txBox="1"/>
          <p:nvPr/>
        </p:nvSpPr>
        <p:spPr>
          <a:xfrm>
            <a:off x="8250135" y="612372"/>
            <a:ext cx="78774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SHARE PERCENTAGE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C6C537-12A5-644A-8A1E-6FD8F6293B8A}"/>
              </a:ext>
            </a:extLst>
          </p:cNvPr>
          <p:cNvSpPr txBox="1"/>
          <p:nvPr/>
        </p:nvSpPr>
        <p:spPr>
          <a:xfrm>
            <a:off x="9393834" y="1575186"/>
            <a:ext cx="558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YOUR MEKKO CHART TEMPLATE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49C54A-37AD-A048-996B-08C09AD8C6BD}"/>
              </a:ext>
            </a:extLst>
          </p:cNvPr>
          <p:cNvSpPr txBox="1"/>
          <p:nvPr/>
        </p:nvSpPr>
        <p:spPr>
          <a:xfrm>
            <a:off x="5836359" y="2699931"/>
            <a:ext cx="193194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CATEG.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30E47-7574-8344-B6B6-A360C180AB63}"/>
              </a:ext>
            </a:extLst>
          </p:cNvPr>
          <p:cNvSpPr txBox="1"/>
          <p:nvPr/>
        </p:nvSpPr>
        <p:spPr>
          <a:xfrm>
            <a:off x="8462740" y="2699931"/>
            <a:ext cx="201208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CATEG.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20FA0-69F3-3C4C-9B3F-4ABDB1B6B60D}"/>
              </a:ext>
            </a:extLst>
          </p:cNvPr>
          <p:cNvSpPr txBox="1"/>
          <p:nvPr/>
        </p:nvSpPr>
        <p:spPr>
          <a:xfrm>
            <a:off x="11618451" y="2699931"/>
            <a:ext cx="202651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CATEG.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EFD9DE-737D-6049-9ED8-A3D7DCF1D32A}"/>
              </a:ext>
            </a:extLst>
          </p:cNvPr>
          <p:cNvSpPr txBox="1"/>
          <p:nvPr/>
        </p:nvSpPr>
        <p:spPr>
          <a:xfrm>
            <a:off x="14739368" y="2699931"/>
            <a:ext cx="205537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CATEG.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01A598-A38D-6942-B099-1ABE77632A5C}"/>
              </a:ext>
            </a:extLst>
          </p:cNvPr>
          <p:cNvSpPr txBox="1"/>
          <p:nvPr/>
        </p:nvSpPr>
        <p:spPr>
          <a:xfrm>
            <a:off x="18080667" y="2699931"/>
            <a:ext cx="204414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CATEG.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915994-4287-074B-8D71-7E2A078ADFE6}"/>
              </a:ext>
            </a:extLst>
          </p:cNvPr>
          <p:cNvSpPr txBox="1"/>
          <p:nvPr/>
        </p:nvSpPr>
        <p:spPr>
          <a:xfrm>
            <a:off x="20481498" y="2699931"/>
            <a:ext cx="203934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CATEG. 6</a:t>
            </a:r>
          </a:p>
        </p:txBody>
      </p:sp>
    </p:spTree>
    <p:extLst>
      <p:ext uri="{BB962C8B-B14F-4D97-AF65-F5344CB8AC3E}">
        <p14:creationId xmlns:p14="http://schemas.microsoft.com/office/powerpoint/2010/main" val="422799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45ACBCD-2DCB-8C4F-AE27-B5309018B2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6844803"/>
              </p:ext>
            </p:extLst>
          </p:nvPr>
        </p:nvGraphicFramePr>
        <p:xfrm>
          <a:off x="1520825" y="3235808"/>
          <a:ext cx="21335999" cy="9177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C071A4F-3B82-AF4F-ADAF-41759C7335AE}"/>
              </a:ext>
            </a:extLst>
          </p:cNvPr>
          <p:cNvSpPr txBox="1"/>
          <p:nvPr/>
        </p:nvSpPr>
        <p:spPr>
          <a:xfrm>
            <a:off x="6245584" y="612372"/>
            <a:ext cx="11886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SALES PRODUCT PER COUNTRY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BBF69-8C88-164D-952A-17A8DC365152}"/>
              </a:ext>
            </a:extLst>
          </p:cNvPr>
          <p:cNvSpPr txBox="1"/>
          <p:nvPr/>
        </p:nvSpPr>
        <p:spPr>
          <a:xfrm>
            <a:off x="9393834" y="1575186"/>
            <a:ext cx="558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YOUR MEKKO CHART TEMPLATE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6D2DC3-8C5C-624D-B0D2-A6D82D5A7F04}"/>
              </a:ext>
            </a:extLst>
          </p:cNvPr>
          <p:cNvSpPr txBox="1"/>
          <p:nvPr/>
        </p:nvSpPr>
        <p:spPr>
          <a:xfrm>
            <a:off x="6719551" y="2672222"/>
            <a:ext cx="256192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2EC49-FFA2-D643-95C0-C7C1AC21B598}"/>
              </a:ext>
            </a:extLst>
          </p:cNvPr>
          <p:cNvSpPr txBox="1"/>
          <p:nvPr/>
        </p:nvSpPr>
        <p:spPr>
          <a:xfrm>
            <a:off x="9428562" y="2672222"/>
            <a:ext cx="25298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C4D26E-5282-D845-BB83-940CD7F4E51A}"/>
              </a:ext>
            </a:extLst>
          </p:cNvPr>
          <p:cNvSpPr txBox="1"/>
          <p:nvPr/>
        </p:nvSpPr>
        <p:spPr>
          <a:xfrm>
            <a:off x="12204496" y="2672222"/>
            <a:ext cx="257153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5C68D4-AD86-6647-830B-35643680D0F8}"/>
              </a:ext>
            </a:extLst>
          </p:cNvPr>
          <p:cNvSpPr txBox="1"/>
          <p:nvPr/>
        </p:nvSpPr>
        <p:spPr>
          <a:xfrm>
            <a:off x="15100395" y="2672222"/>
            <a:ext cx="255711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6A7AAA-8680-974F-965E-7F12C731BA1C}"/>
              </a:ext>
            </a:extLst>
          </p:cNvPr>
          <p:cNvSpPr txBox="1"/>
          <p:nvPr/>
        </p:nvSpPr>
        <p:spPr>
          <a:xfrm>
            <a:off x="19412119" y="2672222"/>
            <a:ext cx="248016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E</a:t>
            </a:r>
          </a:p>
        </p:txBody>
      </p:sp>
    </p:spTree>
    <p:extLst>
      <p:ext uri="{BB962C8B-B14F-4D97-AF65-F5344CB8AC3E}">
        <p14:creationId xmlns:p14="http://schemas.microsoft.com/office/powerpoint/2010/main" val="338710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C17ACE-5603-C640-80C1-7FAA25D001CD}"/>
              </a:ext>
            </a:extLst>
          </p:cNvPr>
          <p:cNvSpPr txBox="1"/>
          <p:nvPr/>
        </p:nvSpPr>
        <p:spPr>
          <a:xfrm>
            <a:off x="6245584" y="612372"/>
            <a:ext cx="11886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SALES PRODUCT PER COUNTRY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2A535-94C7-1C4F-A934-CF597EBBBD09}"/>
              </a:ext>
            </a:extLst>
          </p:cNvPr>
          <p:cNvSpPr txBox="1"/>
          <p:nvPr/>
        </p:nvSpPr>
        <p:spPr>
          <a:xfrm>
            <a:off x="9393834" y="1575186"/>
            <a:ext cx="558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YOUR MEKKO CHART TEMPLATE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9E7A34-EDBE-E343-9F98-9D980C4060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7349645"/>
              </p:ext>
            </p:extLst>
          </p:nvPr>
        </p:nvGraphicFramePr>
        <p:xfrm>
          <a:off x="1520825" y="3291225"/>
          <a:ext cx="21336000" cy="9330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6E9C91-EB6B-144F-9ABF-674ECC034945}"/>
              </a:ext>
            </a:extLst>
          </p:cNvPr>
          <p:cNvSpPr txBox="1"/>
          <p:nvPr/>
        </p:nvSpPr>
        <p:spPr>
          <a:xfrm>
            <a:off x="4673829" y="2706450"/>
            <a:ext cx="361829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NORTH AMERICA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5CB49-8676-C941-929D-E4897C7E003F}"/>
              </a:ext>
            </a:extLst>
          </p:cNvPr>
          <p:cNvSpPr txBox="1"/>
          <p:nvPr/>
        </p:nvSpPr>
        <p:spPr>
          <a:xfrm>
            <a:off x="13381212" y="2706450"/>
            <a:ext cx="11641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ASIA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B10C6D-737B-2444-AEDE-AD340AEE7C7A}"/>
              </a:ext>
            </a:extLst>
          </p:cNvPr>
          <p:cNvSpPr txBox="1"/>
          <p:nvPr/>
        </p:nvSpPr>
        <p:spPr>
          <a:xfrm>
            <a:off x="18943011" y="2706450"/>
            <a:ext cx="176202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EUROPE</a:t>
            </a:r>
          </a:p>
        </p:txBody>
      </p:sp>
    </p:spTree>
    <p:extLst>
      <p:ext uri="{BB962C8B-B14F-4D97-AF65-F5344CB8AC3E}">
        <p14:creationId xmlns:p14="http://schemas.microsoft.com/office/powerpoint/2010/main" val="29724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GPIA - Theme 06 - Light">
      <a:dk1>
        <a:srgbClr val="B3B3B3"/>
      </a:dk1>
      <a:lt1>
        <a:srgbClr val="FFFFFF"/>
      </a:lt1>
      <a:dk2>
        <a:srgbClr val="1C2835"/>
      </a:dk2>
      <a:lt2>
        <a:srgbClr val="FFFFFF"/>
      </a:lt2>
      <a:accent1>
        <a:srgbClr val="1073A3"/>
      </a:accent1>
      <a:accent2>
        <a:srgbClr val="2DADE0"/>
      </a:accent2>
      <a:accent3>
        <a:srgbClr val="6ACEE3"/>
      </a:accent3>
      <a:accent4>
        <a:srgbClr val="61DDA8"/>
      </a:accent4>
      <a:accent5>
        <a:srgbClr val="FFD253"/>
      </a:accent5>
      <a:accent6>
        <a:srgbClr val="FF8F10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86003</TotalTime>
  <Words>293</Words>
  <Application>Microsoft Macintosh PowerPoint</Application>
  <PresentationFormat>Custom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Lato Light</vt:lpstr>
      <vt:lpstr>League Spartan</vt:lpstr>
      <vt:lpstr>Poppins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15279</cp:revision>
  <dcterms:created xsi:type="dcterms:W3CDTF">2014-11-12T21:47:38Z</dcterms:created>
  <dcterms:modified xsi:type="dcterms:W3CDTF">2019-05-20T20:41:03Z</dcterms:modified>
  <cp:category/>
</cp:coreProperties>
</file>