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9" r:id="rId3"/>
    <p:sldId id="3310" r:id="rId4"/>
    <p:sldId id="3311" r:id="rId5"/>
    <p:sldId id="3312" r:id="rId6"/>
    <p:sldId id="3313" r:id="rId7"/>
    <p:sldId id="3314" r:id="rId8"/>
    <p:sldId id="3315" r:id="rId9"/>
    <p:sldId id="3316" r:id="rId10"/>
    <p:sldId id="3317" r:id="rId11"/>
    <p:sldId id="3318" r:id="rId12"/>
    <p:sldId id="3319" r:id="rId13"/>
    <p:sldId id="3320" r:id="rId14"/>
    <p:sldId id="3321" r:id="rId15"/>
    <p:sldId id="3322" r:id="rId16"/>
    <p:sldId id="3323" r:id="rId17"/>
    <p:sldId id="3324" r:id="rId18"/>
    <p:sldId id="3325" r:id="rId19"/>
    <p:sldId id="3326" r:id="rId20"/>
    <p:sldId id="3327"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8160" userDrawn="1">
          <p15:clr>
            <a:srgbClr val="A4A3A4"/>
          </p15:clr>
        </p15:guide>
        <p15:guide id="54" orient="horz" pos="480" userDrawn="1">
          <p15:clr>
            <a:srgbClr val="A4A3A4"/>
          </p15:clr>
        </p15:guide>
        <p15:guide id="55" pos="143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2" autoAdjust="0"/>
    <p:restoredTop sz="95439" autoAdjust="0"/>
  </p:normalViewPr>
  <p:slideViewPr>
    <p:cSldViewPr snapToGrid="0" snapToObjects="1">
      <p:cViewPr varScale="1">
        <p:scale>
          <a:sx n="60" d="100"/>
          <a:sy n="60" d="100"/>
        </p:scale>
        <p:origin x="192" y="224"/>
      </p:cViewPr>
      <p:guideLst>
        <p:guide pos="958"/>
        <p:guide orient="horz" pos="8160"/>
        <p:guide orient="horz" pos="480"/>
        <p:guide pos="1439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4/25/19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123455" y="777084"/>
            <a:ext cx="731520" cy="731520"/>
          </a:xfrm>
          <a:prstGeom prst="ellipse">
            <a:avLst/>
          </a:prstGeom>
          <a:ln w="25400">
            <a:noFill/>
          </a:ln>
        </p:spPr>
        <p:txBody>
          <a:bodyPr wrap="none" rtlCol="0" anchor="ctr">
            <a:noAutofit/>
          </a:bodyPr>
          <a:lstStyle/>
          <a:p>
            <a:pPr algn="ctr"/>
            <a:fld id="{C2130A1F-96FE-9345-9E91-FD9BE4197128}" type="slidenum">
              <a:rPr lang="en-US" sz="2400" b="0" i="0" spc="0" smtClean="0">
                <a:solidFill>
                  <a:schemeClr val="accent3"/>
                </a:solidFill>
                <a:latin typeface="Poppins Medium" pitchFamily="2" charset="77"/>
                <a:cs typeface="Poppins Medium" pitchFamily="2" charset="77"/>
              </a:rPr>
              <a:pPr algn="ctr"/>
              <a:t>‹#›</a:t>
            </a:fld>
            <a:endParaRPr lang="en-US" sz="2800" b="0" i="0" spc="0" dirty="0">
              <a:solidFill>
                <a:schemeClr val="accent3"/>
              </a:solidFill>
              <a:latin typeface="Poppins Medium" pitchFamily="2" charset="77"/>
              <a:cs typeface="Poppins Medium" pitchFamily="2" charset="77"/>
            </a:endParaRPr>
          </a:p>
        </p:txBody>
      </p:sp>
      <p:sp>
        <p:nvSpPr>
          <p:cNvPr id="6" name="Oval 5">
            <a:extLst>
              <a:ext uri="{FF2B5EF4-FFF2-40B4-BE49-F238E27FC236}">
                <a16:creationId xmlns:a16="http://schemas.microsoft.com/office/drawing/2014/main" id="{B634A2CC-617A-0946-BBCE-919AFEDB676C}"/>
              </a:ext>
            </a:extLst>
          </p:cNvPr>
          <p:cNvSpPr/>
          <p:nvPr userDrawn="1"/>
        </p:nvSpPr>
        <p:spPr>
          <a:xfrm>
            <a:off x="22102190" y="751516"/>
            <a:ext cx="731520" cy="73152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7" name="Shape 1548">
            <a:extLst>
              <a:ext uri="{FF2B5EF4-FFF2-40B4-BE49-F238E27FC236}">
                <a16:creationId xmlns:a16="http://schemas.microsoft.com/office/drawing/2014/main" id="{E5AB24E6-F219-7547-965C-CEBF47C90D4E}"/>
              </a:ext>
            </a:extLst>
          </p:cNvPr>
          <p:cNvSpPr/>
          <p:nvPr/>
        </p:nvSpPr>
        <p:spPr>
          <a:xfrm>
            <a:off x="6364674" y="5176093"/>
            <a:ext cx="1785938" cy="1785937"/>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1549">
            <a:extLst>
              <a:ext uri="{FF2B5EF4-FFF2-40B4-BE49-F238E27FC236}">
                <a16:creationId xmlns:a16="http://schemas.microsoft.com/office/drawing/2014/main" id="{B203E39D-0B42-A240-AEF2-FB5256047F05}"/>
              </a:ext>
            </a:extLst>
          </p:cNvPr>
          <p:cNvSpPr/>
          <p:nvPr/>
        </p:nvSpPr>
        <p:spPr>
          <a:xfrm>
            <a:off x="11295856" y="7408515"/>
            <a:ext cx="1785938" cy="1785937"/>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1550">
            <a:extLst>
              <a:ext uri="{FF2B5EF4-FFF2-40B4-BE49-F238E27FC236}">
                <a16:creationId xmlns:a16="http://schemas.microsoft.com/office/drawing/2014/main" id="{796E7DA4-A8AA-0A4B-BD2B-81D130945DDC}"/>
              </a:ext>
            </a:extLst>
          </p:cNvPr>
          <p:cNvSpPr/>
          <p:nvPr/>
        </p:nvSpPr>
        <p:spPr>
          <a:xfrm>
            <a:off x="20083462" y="7408515"/>
            <a:ext cx="1785938" cy="1785937"/>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1552">
            <a:extLst>
              <a:ext uri="{FF2B5EF4-FFF2-40B4-BE49-F238E27FC236}">
                <a16:creationId xmlns:a16="http://schemas.microsoft.com/office/drawing/2014/main" id="{68A40B3F-6354-8840-AC4B-BA853238F304}"/>
              </a:ext>
            </a:extLst>
          </p:cNvPr>
          <p:cNvSpPr/>
          <p:nvPr/>
        </p:nvSpPr>
        <p:spPr>
          <a:xfrm>
            <a:off x="2432050" y="2997249"/>
            <a:ext cx="1785938" cy="1785937"/>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3" name="Shape 1553">
            <a:extLst>
              <a:ext uri="{FF2B5EF4-FFF2-40B4-BE49-F238E27FC236}">
                <a16:creationId xmlns:a16="http://schemas.microsoft.com/office/drawing/2014/main" id="{6C4DF139-BD70-E341-83A9-E94348FDC3FC}"/>
              </a:ext>
            </a:extLst>
          </p:cNvPr>
          <p:cNvSpPr/>
          <p:nvPr/>
        </p:nvSpPr>
        <p:spPr>
          <a:xfrm>
            <a:off x="11295856" y="2997249"/>
            <a:ext cx="1785938" cy="1785937"/>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4" name="Shape 1554">
            <a:extLst>
              <a:ext uri="{FF2B5EF4-FFF2-40B4-BE49-F238E27FC236}">
                <a16:creationId xmlns:a16="http://schemas.microsoft.com/office/drawing/2014/main" id="{3955AA87-9CF1-294E-8056-09043CBDEA4C}"/>
              </a:ext>
            </a:extLst>
          </p:cNvPr>
          <p:cNvSpPr/>
          <p:nvPr/>
        </p:nvSpPr>
        <p:spPr>
          <a:xfrm>
            <a:off x="15867748" y="5176093"/>
            <a:ext cx="1785938" cy="1785937"/>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5" name="Shape 1555">
            <a:extLst>
              <a:ext uri="{FF2B5EF4-FFF2-40B4-BE49-F238E27FC236}">
                <a16:creationId xmlns:a16="http://schemas.microsoft.com/office/drawing/2014/main" id="{A8C5EC27-6F28-204A-9898-4422FC7F9C94}"/>
              </a:ext>
            </a:extLst>
          </p:cNvPr>
          <p:cNvSpPr/>
          <p:nvPr/>
        </p:nvSpPr>
        <p:spPr>
          <a:xfrm>
            <a:off x="20083463" y="10891093"/>
            <a:ext cx="1785938" cy="1785937"/>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6" name="Shape 1556">
            <a:extLst>
              <a:ext uri="{FF2B5EF4-FFF2-40B4-BE49-F238E27FC236}">
                <a16:creationId xmlns:a16="http://schemas.microsoft.com/office/drawing/2014/main" id="{B728025A-C556-5B4A-89D2-AC75380CFF51}"/>
              </a:ext>
            </a:extLst>
          </p:cNvPr>
          <p:cNvSpPr/>
          <p:nvPr/>
        </p:nvSpPr>
        <p:spPr>
          <a:xfrm>
            <a:off x="15867748" y="9176593"/>
            <a:ext cx="1785938" cy="1785937"/>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cxnSp>
        <p:nvCxnSpPr>
          <p:cNvPr id="29" name="Straight Connector 28">
            <a:extLst>
              <a:ext uri="{FF2B5EF4-FFF2-40B4-BE49-F238E27FC236}">
                <a16:creationId xmlns:a16="http://schemas.microsoft.com/office/drawing/2014/main" id="{C206F712-06BB-814D-9F2E-C57DD1177E94}"/>
              </a:ext>
            </a:extLst>
          </p:cNvPr>
          <p:cNvCxnSpPr>
            <a:stCxn id="12" idx="4"/>
          </p:cNvCxnSpPr>
          <p:nvPr/>
        </p:nvCxnSpPr>
        <p:spPr>
          <a:xfrm>
            <a:off x="3325019" y="4783186"/>
            <a:ext cx="0" cy="127798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A71D16-2A97-FC43-8C26-6DDA5A5C57EA}"/>
              </a:ext>
            </a:extLst>
          </p:cNvPr>
          <p:cNvCxnSpPr>
            <a:cxnSpLocks/>
            <a:stCxn id="17" idx="1"/>
          </p:cNvCxnSpPr>
          <p:nvPr/>
        </p:nvCxnSpPr>
        <p:spPr>
          <a:xfrm flipH="1" flipV="1">
            <a:off x="3325019" y="6061166"/>
            <a:ext cx="3039655" cy="789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BC1C6C6-3960-2340-9100-A47308D1AB43}"/>
              </a:ext>
            </a:extLst>
          </p:cNvPr>
          <p:cNvCxnSpPr>
            <a:cxnSpLocks/>
          </p:cNvCxnSpPr>
          <p:nvPr/>
        </p:nvCxnSpPr>
        <p:spPr>
          <a:xfrm flipH="1">
            <a:off x="7257643" y="3890217"/>
            <a:ext cx="4038214"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43F8C09-5B2A-B44B-BB80-98BA689B6397}"/>
              </a:ext>
            </a:extLst>
          </p:cNvPr>
          <p:cNvCxnSpPr>
            <a:cxnSpLocks/>
            <a:endCxn id="17" idx="0"/>
          </p:cNvCxnSpPr>
          <p:nvPr/>
        </p:nvCxnSpPr>
        <p:spPr>
          <a:xfrm>
            <a:off x="7253308" y="3878494"/>
            <a:ext cx="4335" cy="1297599"/>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F3CD539-301D-1544-8CCF-05E46DCCB668}"/>
              </a:ext>
            </a:extLst>
          </p:cNvPr>
          <p:cNvCxnSpPr>
            <a:cxnSpLocks/>
          </p:cNvCxnSpPr>
          <p:nvPr/>
        </p:nvCxnSpPr>
        <p:spPr>
          <a:xfrm>
            <a:off x="7248973" y="6962030"/>
            <a:ext cx="0" cy="133945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1337DB0-0F28-0247-BD72-886324A50A12}"/>
              </a:ext>
            </a:extLst>
          </p:cNvPr>
          <p:cNvCxnSpPr>
            <a:cxnSpLocks/>
          </p:cNvCxnSpPr>
          <p:nvPr/>
        </p:nvCxnSpPr>
        <p:spPr>
          <a:xfrm flipH="1">
            <a:off x="7248973" y="8301483"/>
            <a:ext cx="4046884"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A98695B-D5D8-5D48-B8A9-D231FD617367}"/>
              </a:ext>
            </a:extLst>
          </p:cNvPr>
          <p:cNvCxnSpPr>
            <a:cxnSpLocks/>
          </p:cNvCxnSpPr>
          <p:nvPr/>
        </p:nvCxnSpPr>
        <p:spPr>
          <a:xfrm flipH="1">
            <a:off x="8130217" y="6027541"/>
            <a:ext cx="4046884"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7FA698-9374-AC49-A076-E04F85026F94}"/>
              </a:ext>
            </a:extLst>
          </p:cNvPr>
          <p:cNvCxnSpPr>
            <a:cxnSpLocks/>
            <a:endCxn id="18" idx="0"/>
          </p:cNvCxnSpPr>
          <p:nvPr/>
        </p:nvCxnSpPr>
        <p:spPr>
          <a:xfrm>
            <a:off x="12188824" y="6027541"/>
            <a:ext cx="1" cy="1380974"/>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2451695-EBC1-0D48-AFAA-BFF9DB899F42}"/>
              </a:ext>
            </a:extLst>
          </p:cNvPr>
          <p:cNvCxnSpPr>
            <a:cxnSpLocks/>
          </p:cNvCxnSpPr>
          <p:nvPr/>
        </p:nvCxnSpPr>
        <p:spPr>
          <a:xfrm flipH="1">
            <a:off x="13081794" y="3890217"/>
            <a:ext cx="3678923"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91B4083-FFFE-C64F-B929-879B13317A6B}"/>
              </a:ext>
            </a:extLst>
          </p:cNvPr>
          <p:cNvCxnSpPr>
            <a:cxnSpLocks/>
          </p:cNvCxnSpPr>
          <p:nvPr/>
        </p:nvCxnSpPr>
        <p:spPr>
          <a:xfrm>
            <a:off x="16760717" y="3890217"/>
            <a:ext cx="0" cy="128587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3575993-B3E5-EE48-A20E-638C52790A6D}"/>
              </a:ext>
            </a:extLst>
          </p:cNvPr>
          <p:cNvCxnSpPr>
            <a:cxnSpLocks/>
          </p:cNvCxnSpPr>
          <p:nvPr/>
        </p:nvCxnSpPr>
        <p:spPr>
          <a:xfrm flipH="1">
            <a:off x="17653687" y="6069061"/>
            <a:ext cx="3322744"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E4294F0-880C-744E-B9DB-DDA65B09A465}"/>
              </a:ext>
            </a:extLst>
          </p:cNvPr>
          <p:cNvCxnSpPr>
            <a:cxnSpLocks/>
            <a:endCxn id="19" idx="0"/>
          </p:cNvCxnSpPr>
          <p:nvPr/>
        </p:nvCxnSpPr>
        <p:spPr>
          <a:xfrm>
            <a:off x="20976431" y="6075090"/>
            <a:ext cx="0" cy="133342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3FEBFE8-9750-834A-B776-5969EC5A2F8D}"/>
              </a:ext>
            </a:extLst>
          </p:cNvPr>
          <p:cNvCxnSpPr>
            <a:cxnSpLocks/>
            <a:endCxn id="15" idx="0"/>
          </p:cNvCxnSpPr>
          <p:nvPr/>
        </p:nvCxnSpPr>
        <p:spPr>
          <a:xfrm>
            <a:off x="20976431" y="9194452"/>
            <a:ext cx="1" cy="169664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3B8A72E-72E2-DE43-8CF5-070F372DBB10}"/>
              </a:ext>
            </a:extLst>
          </p:cNvPr>
          <p:cNvCxnSpPr>
            <a:cxnSpLocks/>
          </p:cNvCxnSpPr>
          <p:nvPr/>
        </p:nvCxnSpPr>
        <p:spPr>
          <a:xfrm flipH="1">
            <a:off x="13081794" y="8301483"/>
            <a:ext cx="3678923"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05F9C43-2BD7-C84D-8BF3-79BA3C127C83}"/>
              </a:ext>
            </a:extLst>
          </p:cNvPr>
          <p:cNvCxnSpPr>
            <a:cxnSpLocks/>
            <a:endCxn id="16" idx="0"/>
          </p:cNvCxnSpPr>
          <p:nvPr/>
        </p:nvCxnSpPr>
        <p:spPr>
          <a:xfrm>
            <a:off x="16757540" y="8301483"/>
            <a:ext cx="3177" cy="87511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99E5F6E-C9E8-E046-9E9B-B8938D1F3565}"/>
              </a:ext>
            </a:extLst>
          </p:cNvPr>
          <p:cNvSpPr txBox="1"/>
          <p:nvPr/>
        </p:nvSpPr>
        <p:spPr>
          <a:xfrm>
            <a:off x="1446315" y="10439866"/>
            <a:ext cx="244650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a:t>
            </a:r>
          </a:p>
        </p:txBody>
      </p:sp>
      <p:sp>
        <p:nvSpPr>
          <p:cNvPr id="61" name="Subtitle 2">
            <a:extLst>
              <a:ext uri="{FF2B5EF4-FFF2-40B4-BE49-F238E27FC236}">
                <a16:creationId xmlns:a16="http://schemas.microsoft.com/office/drawing/2014/main" id="{FC90DA43-9F84-FC49-9555-D30CF6EC7348}"/>
              </a:ext>
            </a:extLst>
          </p:cNvPr>
          <p:cNvSpPr txBox="1">
            <a:spLocks/>
          </p:cNvSpPr>
          <p:nvPr/>
        </p:nvSpPr>
        <p:spPr>
          <a:xfrm>
            <a:off x="1335768" y="11060052"/>
            <a:ext cx="10831285" cy="151945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a:t>
            </a:r>
          </a:p>
        </p:txBody>
      </p:sp>
      <p:sp>
        <p:nvSpPr>
          <p:cNvPr id="62" name="TextBox 61">
            <a:extLst>
              <a:ext uri="{FF2B5EF4-FFF2-40B4-BE49-F238E27FC236}">
                <a16:creationId xmlns:a16="http://schemas.microsoft.com/office/drawing/2014/main" id="{B02E4446-6E5A-694D-897C-6A17FF95F8F4}"/>
              </a:ext>
            </a:extLst>
          </p:cNvPr>
          <p:cNvSpPr txBox="1"/>
          <p:nvPr/>
        </p:nvSpPr>
        <p:spPr>
          <a:xfrm>
            <a:off x="2837547" y="3382388"/>
            <a:ext cx="974947"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01</a:t>
            </a:r>
          </a:p>
        </p:txBody>
      </p:sp>
      <p:sp>
        <p:nvSpPr>
          <p:cNvPr id="63" name="TextBox 62">
            <a:extLst>
              <a:ext uri="{FF2B5EF4-FFF2-40B4-BE49-F238E27FC236}">
                <a16:creationId xmlns:a16="http://schemas.microsoft.com/office/drawing/2014/main" id="{4428187D-C280-5C42-95F8-E763E5DDEB7C}"/>
              </a:ext>
            </a:extLst>
          </p:cNvPr>
          <p:cNvSpPr txBox="1"/>
          <p:nvPr/>
        </p:nvSpPr>
        <p:spPr>
          <a:xfrm>
            <a:off x="11614288" y="3382388"/>
            <a:ext cx="1125629"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02</a:t>
            </a:r>
          </a:p>
        </p:txBody>
      </p:sp>
      <p:sp>
        <p:nvSpPr>
          <p:cNvPr id="64" name="TextBox 63">
            <a:extLst>
              <a:ext uri="{FF2B5EF4-FFF2-40B4-BE49-F238E27FC236}">
                <a16:creationId xmlns:a16="http://schemas.microsoft.com/office/drawing/2014/main" id="{137E50ED-F87E-0042-8C01-53C515F310F5}"/>
              </a:ext>
            </a:extLst>
          </p:cNvPr>
          <p:cNvSpPr txBox="1"/>
          <p:nvPr/>
        </p:nvSpPr>
        <p:spPr>
          <a:xfrm>
            <a:off x="16181903" y="5563290"/>
            <a:ext cx="1151277"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03</a:t>
            </a:r>
          </a:p>
        </p:txBody>
      </p:sp>
      <p:sp>
        <p:nvSpPr>
          <p:cNvPr id="65" name="TextBox 64">
            <a:extLst>
              <a:ext uri="{FF2B5EF4-FFF2-40B4-BE49-F238E27FC236}">
                <a16:creationId xmlns:a16="http://schemas.microsoft.com/office/drawing/2014/main" id="{BE445B8A-03A8-6D47-8B94-50487C3BABE3}"/>
              </a:ext>
            </a:extLst>
          </p:cNvPr>
          <p:cNvSpPr txBox="1"/>
          <p:nvPr/>
        </p:nvSpPr>
        <p:spPr>
          <a:xfrm>
            <a:off x="16153850" y="9561732"/>
            <a:ext cx="1207382"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04</a:t>
            </a:r>
          </a:p>
        </p:txBody>
      </p:sp>
      <p:sp>
        <p:nvSpPr>
          <p:cNvPr id="67" name="TextBox 66">
            <a:extLst>
              <a:ext uri="{FF2B5EF4-FFF2-40B4-BE49-F238E27FC236}">
                <a16:creationId xmlns:a16="http://schemas.microsoft.com/office/drawing/2014/main" id="{AFAE7E4B-E2BE-F848-AAD1-88B152E59A92}"/>
              </a:ext>
            </a:extLst>
          </p:cNvPr>
          <p:cNvSpPr txBox="1"/>
          <p:nvPr/>
        </p:nvSpPr>
        <p:spPr>
          <a:xfrm>
            <a:off x="20379984" y="11276231"/>
            <a:ext cx="1186543"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05</a:t>
            </a:r>
          </a:p>
        </p:txBody>
      </p:sp>
      <p:sp>
        <p:nvSpPr>
          <p:cNvPr id="68" name="TextBox 67">
            <a:extLst>
              <a:ext uri="{FF2B5EF4-FFF2-40B4-BE49-F238E27FC236}">
                <a16:creationId xmlns:a16="http://schemas.microsoft.com/office/drawing/2014/main" id="{E1067C79-3B03-4446-8E0C-62DB0B91F638}"/>
              </a:ext>
            </a:extLst>
          </p:cNvPr>
          <p:cNvSpPr txBox="1"/>
          <p:nvPr/>
        </p:nvSpPr>
        <p:spPr>
          <a:xfrm>
            <a:off x="6482493" y="5522557"/>
            <a:ext cx="1545963" cy="1077218"/>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70" name="TextBox 69">
            <a:extLst>
              <a:ext uri="{FF2B5EF4-FFF2-40B4-BE49-F238E27FC236}">
                <a16:creationId xmlns:a16="http://schemas.microsoft.com/office/drawing/2014/main" id="{DC302387-04AA-8147-BF3A-C1808D23E44E}"/>
              </a:ext>
            </a:extLst>
          </p:cNvPr>
          <p:cNvSpPr txBox="1"/>
          <p:nvPr/>
        </p:nvSpPr>
        <p:spPr>
          <a:xfrm>
            <a:off x="11415844" y="7762874"/>
            <a:ext cx="1545963" cy="1077218"/>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71" name="TextBox 70">
            <a:extLst>
              <a:ext uri="{FF2B5EF4-FFF2-40B4-BE49-F238E27FC236}">
                <a16:creationId xmlns:a16="http://schemas.microsoft.com/office/drawing/2014/main" id="{0BE3539B-7C29-3148-897B-513C91266CC4}"/>
              </a:ext>
            </a:extLst>
          </p:cNvPr>
          <p:cNvSpPr txBox="1"/>
          <p:nvPr/>
        </p:nvSpPr>
        <p:spPr>
          <a:xfrm>
            <a:off x="20200273" y="7762874"/>
            <a:ext cx="1545963" cy="1077218"/>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hape 3742">
            <a:extLst>
              <a:ext uri="{FF2B5EF4-FFF2-40B4-BE49-F238E27FC236}">
                <a16:creationId xmlns:a16="http://schemas.microsoft.com/office/drawing/2014/main" id="{82A7CAF6-5A28-0C4B-9566-AF05A8B3F805}"/>
              </a:ext>
            </a:extLst>
          </p:cNvPr>
          <p:cNvSpPr/>
          <p:nvPr/>
        </p:nvSpPr>
        <p:spPr>
          <a:xfrm>
            <a:off x="5297739" y="4075808"/>
            <a:ext cx="397645" cy="596469"/>
          </a:xfrm>
          <a:prstGeom prst="rightArrow">
            <a:avLst>
              <a:gd name="adj1" fmla="val 3200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5" name="Shape 3743">
            <a:extLst>
              <a:ext uri="{FF2B5EF4-FFF2-40B4-BE49-F238E27FC236}">
                <a16:creationId xmlns:a16="http://schemas.microsoft.com/office/drawing/2014/main" id="{E073E992-9F86-EB4C-90E1-F334987E8C85}"/>
              </a:ext>
            </a:extLst>
          </p:cNvPr>
          <p:cNvSpPr/>
          <p:nvPr/>
        </p:nvSpPr>
        <p:spPr>
          <a:xfrm>
            <a:off x="18694477" y="4075808"/>
            <a:ext cx="397645" cy="596469"/>
          </a:xfrm>
          <a:prstGeom prst="rightArrow">
            <a:avLst>
              <a:gd name="adj1" fmla="val 3200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6" name="Shape 3744">
            <a:extLst>
              <a:ext uri="{FF2B5EF4-FFF2-40B4-BE49-F238E27FC236}">
                <a16:creationId xmlns:a16="http://schemas.microsoft.com/office/drawing/2014/main" id="{D91AEB41-FAF0-C84D-8EFD-1CB6F8AA0B66}"/>
              </a:ext>
            </a:extLst>
          </p:cNvPr>
          <p:cNvSpPr/>
          <p:nvPr/>
        </p:nvSpPr>
        <p:spPr>
          <a:xfrm>
            <a:off x="14212386" y="4075808"/>
            <a:ext cx="397645" cy="596469"/>
          </a:xfrm>
          <a:prstGeom prst="rightArrow">
            <a:avLst>
              <a:gd name="adj1" fmla="val 3200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7" name="Shape 3745">
            <a:extLst>
              <a:ext uri="{FF2B5EF4-FFF2-40B4-BE49-F238E27FC236}">
                <a16:creationId xmlns:a16="http://schemas.microsoft.com/office/drawing/2014/main" id="{F4CEDE21-EF04-1A4C-A385-90F7D4F43FF9}"/>
              </a:ext>
            </a:extLst>
          </p:cNvPr>
          <p:cNvSpPr/>
          <p:nvPr/>
        </p:nvSpPr>
        <p:spPr>
          <a:xfrm>
            <a:off x="9786279" y="4075808"/>
            <a:ext cx="397645" cy="596469"/>
          </a:xfrm>
          <a:prstGeom prst="rightArrow">
            <a:avLst>
              <a:gd name="adj1" fmla="val 3200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3747">
            <a:extLst>
              <a:ext uri="{FF2B5EF4-FFF2-40B4-BE49-F238E27FC236}">
                <a16:creationId xmlns:a16="http://schemas.microsoft.com/office/drawing/2014/main" id="{B5CAE999-E411-BD48-9743-F4939A2F6EDB}"/>
              </a:ext>
            </a:extLst>
          </p:cNvPr>
          <p:cNvSpPr/>
          <p:nvPr/>
        </p:nvSpPr>
        <p:spPr>
          <a:xfrm>
            <a:off x="1520825" y="5414780"/>
            <a:ext cx="3442764" cy="1918609"/>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3751">
            <a:extLst>
              <a:ext uri="{FF2B5EF4-FFF2-40B4-BE49-F238E27FC236}">
                <a16:creationId xmlns:a16="http://schemas.microsoft.com/office/drawing/2014/main" id="{4CD062A0-EE94-1949-B4EE-919E1CE328B4}"/>
              </a:ext>
            </a:extLst>
          </p:cNvPr>
          <p:cNvSpPr/>
          <p:nvPr/>
        </p:nvSpPr>
        <p:spPr>
          <a:xfrm>
            <a:off x="19414060" y="5414780"/>
            <a:ext cx="3442768" cy="1918609"/>
          </a:xfrm>
          <a:prstGeom prst="rect">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3755">
            <a:extLst>
              <a:ext uri="{FF2B5EF4-FFF2-40B4-BE49-F238E27FC236}">
                <a16:creationId xmlns:a16="http://schemas.microsoft.com/office/drawing/2014/main" id="{4928F780-1CFB-0F43-BD43-AC8B0FEE8A33}"/>
              </a:ext>
            </a:extLst>
          </p:cNvPr>
          <p:cNvSpPr/>
          <p:nvPr/>
        </p:nvSpPr>
        <p:spPr>
          <a:xfrm>
            <a:off x="14940750" y="5414780"/>
            <a:ext cx="3442768" cy="1918609"/>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3759">
            <a:extLst>
              <a:ext uri="{FF2B5EF4-FFF2-40B4-BE49-F238E27FC236}">
                <a16:creationId xmlns:a16="http://schemas.microsoft.com/office/drawing/2014/main" id="{5FB2998B-2959-BB4E-819A-C10FCE7074EC}"/>
              </a:ext>
            </a:extLst>
          </p:cNvPr>
          <p:cNvSpPr/>
          <p:nvPr/>
        </p:nvSpPr>
        <p:spPr>
          <a:xfrm>
            <a:off x="10467440" y="5414780"/>
            <a:ext cx="3442768" cy="1918609"/>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3763">
            <a:extLst>
              <a:ext uri="{FF2B5EF4-FFF2-40B4-BE49-F238E27FC236}">
                <a16:creationId xmlns:a16="http://schemas.microsoft.com/office/drawing/2014/main" id="{6B2BFE94-BE4E-F048-9943-4F281B9CB0E5}"/>
              </a:ext>
            </a:extLst>
          </p:cNvPr>
          <p:cNvSpPr/>
          <p:nvPr/>
        </p:nvSpPr>
        <p:spPr>
          <a:xfrm>
            <a:off x="5994130" y="5414780"/>
            <a:ext cx="3442768" cy="1918609"/>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8" name="TextBox 27">
            <a:extLst>
              <a:ext uri="{FF2B5EF4-FFF2-40B4-BE49-F238E27FC236}">
                <a16:creationId xmlns:a16="http://schemas.microsoft.com/office/drawing/2014/main" id="{59FDCBDC-87F6-C94C-91D8-1D5F183327D4}"/>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29" name="TextBox 28">
            <a:extLst>
              <a:ext uri="{FF2B5EF4-FFF2-40B4-BE49-F238E27FC236}">
                <a16:creationId xmlns:a16="http://schemas.microsoft.com/office/drawing/2014/main" id="{CEF3E334-14CC-5540-A134-BA911FD941A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0" name="TextBox 29">
            <a:extLst>
              <a:ext uri="{FF2B5EF4-FFF2-40B4-BE49-F238E27FC236}">
                <a16:creationId xmlns:a16="http://schemas.microsoft.com/office/drawing/2014/main" id="{F803B2F5-DFD4-A846-B458-AE14971FB9E3}"/>
              </a:ext>
            </a:extLst>
          </p:cNvPr>
          <p:cNvSpPr txBox="1"/>
          <p:nvPr/>
        </p:nvSpPr>
        <p:spPr>
          <a:xfrm>
            <a:off x="1764879" y="6081696"/>
            <a:ext cx="29546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 01</a:t>
            </a:r>
          </a:p>
        </p:txBody>
      </p:sp>
      <p:sp>
        <p:nvSpPr>
          <p:cNvPr id="31" name="TextBox 30">
            <a:extLst>
              <a:ext uri="{FF2B5EF4-FFF2-40B4-BE49-F238E27FC236}">
                <a16:creationId xmlns:a16="http://schemas.microsoft.com/office/drawing/2014/main" id="{690C7B32-99C0-B84F-89E4-014F39E67FB4}"/>
              </a:ext>
            </a:extLst>
          </p:cNvPr>
          <p:cNvSpPr txBox="1"/>
          <p:nvPr/>
        </p:nvSpPr>
        <p:spPr>
          <a:xfrm>
            <a:off x="6198111" y="6081696"/>
            <a:ext cx="303480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 02</a:t>
            </a:r>
          </a:p>
        </p:txBody>
      </p:sp>
      <p:sp>
        <p:nvSpPr>
          <p:cNvPr id="32" name="TextBox 31">
            <a:extLst>
              <a:ext uri="{FF2B5EF4-FFF2-40B4-BE49-F238E27FC236}">
                <a16:creationId xmlns:a16="http://schemas.microsoft.com/office/drawing/2014/main" id="{74514F1E-648B-D049-BC29-AD3C69F83B54}"/>
              </a:ext>
            </a:extLst>
          </p:cNvPr>
          <p:cNvSpPr txBox="1"/>
          <p:nvPr/>
        </p:nvSpPr>
        <p:spPr>
          <a:xfrm>
            <a:off x="10664208" y="6081696"/>
            <a:ext cx="304923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 03</a:t>
            </a:r>
          </a:p>
        </p:txBody>
      </p:sp>
      <p:sp>
        <p:nvSpPr>
          <p:cNvPr id="33" name="TextBox 32">
            <a:extLst>
              <a:ext uri="{FF2B5EF4-FFF2-40B4-BE49-F238E27FC236}">
                <a16:creationId xmlns:a16="http://schemas.microsoft.com/office/drawing/2014/main" id="{1A897488-403D-274A-B832-2C860FF3A816}"/>
              </a:ext>
            </a:extLst>
          </p:cNvPr>
          <p:cNvSpPr txBox="1"/>
          <p:nvPr/>
        </p:nvSpPr>
        <p:spPr>
          <a:xfrm>
            <a:off x="15123090" y="6081696"/>
            <a:ext cx="307808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 04</a:t>
            </a:r>
          </a:p>
        </p:txBody>
      </p:sp>
      <p:sp>
        <p:nvSpPr>
          <p:cNvPr id="34" name="TextBox 33">
            <a:extLst>
              <a:ext uri="{FF2B5EF4-FFF2-40B4-BE49-F238E27FC236}">
                <a16:creationId xmlns:a16="http://schemas.microsoft.com/office/drawing/2014/main" id="{CB6341CB-FD12-8E4E-A30D-358B792D6127}"/>
              </a:ext>
            </a:extLst>
          </p:cNvPr>
          <p:cNvSpPr txBox="1"/>
          <p:nvPr/>
        </p:nvSpPr>
        <p:spPr>
          <a:xfrm>
            <a:off x="19602010" y="6081696"/>
            <a:ext cx="306686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 05</a:t>
            </a:r>
          </a:p>
        </p:txBody>
      </p:sp>
      <p:sp>
        <p:nvSpPr>
          <p:cNvPr id="35" name="TextBox 34">
            <a:extLst>
              <a:ext uri="{FF2B5EF4-FFF2-40B4-BE49-F238E27FC236}">
                <a16:creationId xmlns:a16="http://schemas.microsoft.com/office/drawing/2014/main" id="{90A8D531-443E-344A-9A05-4E4E76FF2ECB}"/>
              </a:ext>
            </a:extLst>
          </p:cNvPr>
          <p:cNvSpPr txBox="1"/>
          <p:nvPr/>
        </p:nvSpPr>
        <p:spPr>
          <a:xfrm>
            <a:off x="2298680" y="3860366"/>
            <a:ext cx="1887056"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2019</a:t>
            </a:r>
          </a:p>
        </p:txBody>
      </p:sp>
      <p:sp>
        <p:nvSpPr>
          <p:cNvPr id="36" name="TextBox 35">
            <a:extLst>
              <a:ext uri="{FF2B5EF4-FFF2-40B4-BE49-F238E27FC236}">
                <a16:creationId xmlns:a16="http://schemas.microsoft.com/office/drawing/2014/main" id="{7B122249-B8A1-8A4F-980D-0B6512BAEE15}"/>
              </a:ext>
            </a:extLst>
          </p:cNvPr>
          <p:cNvSpPr txBox="1"/>
          <p:nvPr/>
        </p:nvSpPr>
        <p:spPr>
          <a:xfrm>
            <a:off x="6676322" y="3860366"/>
            <a:ext cx="2066591"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2020</a:t>
            </a:r>
          </a:p>
        </p:txBody>
      </p:sp>
      <p:sp>
        <p:nvSpPr>
          <p:cNvPr id="37" name="TextBox 36">
            <a:extLst>
              <a:ext uri="{FF2B5EF4-FFF2-40B4-BE49-F238E27FC236}">
                <a16:creationId xmlns:a16="http://schemas.microsoft.com/office/drawing/2014/main" id="{0CB8CFC0-E8C4-DA4C-B980-8E42D5DDD23C}"/>
              </a:ext>
            </a:extLst>
          </p:cNvPr>
          <p:cNvSpPr txBox="1"/>
          <p:nvPr/>
        </p:nvSpPr>
        <p:spPr>
          <a:xfrm>
            <a:off x="11262130" y="3860366"/>
            <a:ext cx="1853392"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2021</a:t>
            </a:r>
          </a:p>
        </p:txBody>
      </p:sp>
      <p:sp>
        <p:nvSpPr>
          <p:cNvPr id="38" name="TextBox 37">
            <a:extLst>
              <a:ext uri="{FF2B5EF4-FFF2-40B4-BE49-F238E27FC236}">
                <a16:creationId xmlns:a16="http://schemas.microsoft.com/office/drawing/2014/main" id="{371814EF-8B6A-DD40-8F1A-A8F32561364D}"/>
              </a:ext>
            </a:extLst>
          </p:cNvPr>
          <p:cNvSpPr txBox="1"/>
          <p:nvPr/>
        </p:nvSpPr>
        <p:spPr>
          <a:xfrm>
            <a:off x="15660098" y="3860366"/>
            <a:ext cx="2004075"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2022</a:t>
            </a:r>
          </a:p>
        </p:txBody>
      </p:sp>
      <p:sp>
        <p:nvSpPr>
          <p:cNvPr id="39" name="TextBox 38">
            <a:extLst>
              <a:ext uri="{FF2B5EF4-FFF2-40B4-BE49-F238E27FC236}">
                <a16:creationId xmlns:a16="http://schemas.microsoft.com/office/drawing/2014/main" id="{A9983F87-D9DA-CD4D-8A2F-1D2F1011DEE7}"/>
              </a:ext>
            </a:extLst>
          </p:cNvPr>
          <p:cNvSpPr txBox="1"/>
          <p:nvPr/>
        </p:nvSpPr>
        <p:spPr>
          <a:xfrm>
            <a:off x="20120583" y="3860366"/>
            <a:ext cx="2029723"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2023</a:t>
            </a:r>
          </a:p>
        </p:txBody>
      </p:sp>
      <p:sp>
        <p:nvSpPr>
          <p:cNvPr id="40" name="Subtitle 2">
            <a:extLst>
              <a:ext uri="{FF2B5EF4-FFF2-40B4-BE49-F238E27FC236}">
                <a16:creationId xmlns:a16="http://schemas.microsoft.com/office/drawing/2014/main" id="{13CD28CC-7BA9-8D40-94A0-1DCD5094597D}"/>
              </a:ext>
            </a:extLst>
          </p:cNvPr>
          <p:cNvSpPr txBox="1">
            <a:spLocks/>
          </p:cNvSpPr>
          <p:nvPr/>
        </p:nvSpPr>
        <p:spPr>
          <a:xfrm>
            <a:off x="1520825" y="7777554"/>
            <a:ext cx="3442764"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41" name="Subtitle 2">
            <a:extLst>
              <a:ext uri="{FF2B5EF4-FFF2-40B4-BE49-F238E27FC236}">
                <a16:creationId xmlns:a16="http://schemas.microsoft.com/office/drawing/2014/main" id="{CA739FF3-AE72-0645-895A-5C51216F31E8}"/>
              </a:ext>
            </a:extLst>
          </p:cNvPr>
          <p:cNvSpPr txBox="1">
            <a:spLocks/>
          </p:cNvSpPr>
          <p:nvPr/>
        </p:nvSpPr>
        <p:spPr>
          <a:xfrm>
            <a:off x="5994134" y="7777554"/>
            <a:ext cx="3442764"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42" name="Subtitle 2">
            <a:extLst>
              <a:ext uri="{FF2B5EF4-FFF2-40B4-BE49-F238E27FC236}">
                <a16:creationId xmlns:a16="http://schemas.microsoft.com/office/drawing/2014/main" id="{802296BA-CBE7-3E4D-9D87-9CFB433A7995}"/>
              </a:ext>
            </a:extLst>
          </p:cNvPr>
          <p:cNvSpPr txBox="1">
            <a:spLocks/>
          </p:cNvSpPr>
          <p:nvPr/>
        </p:nvSpPr>
        <p:spPr>
          <a:xfrm>
            <a:off x="10467444" y="7777554"/>
            <a:ext cx="3442764"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43" name="Subtitle 2">
            <a:extLst>
              <a:ext uri="{FF2B5EF4-FFF2-40B4-BE49-F238E27FC236}">
                <a16:creationId xmlns:a16="http://schemas.microsoft.com/office/drawing/2014/main" id="{B3EBDF85-A3D6-3B4C-873F-87C1D8B46302}"/>
              </a:ext>
            </a:extLst>
          </p:cNvPr>
          <p:cNvSpPr txBox="1">
            <a:spLocks/>
          </p:cNvSpPr>
          <p:nvPr/>
        </p:nvSpPr>
        <p:spPr>
          <a:xfrm>
            <a:off x="14940752" y="7777554"/>
            <a:ext cx="3442764"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44" name="Subtitle 2">
            <a:extLst>
              <a:ext uri="{FF2B5EF4-FFF2-40B4-BE49-F238E27FC236}">
                <a16:creationId xmlns:a16="http://schemas.microsoft.com/office/drawing/2014/main" id="{ECAEAA8D-2BC4-9546-8970-E43A93E11E72}"/>
              </a:ext>
            </a:extLst>
          </p:cNvPr>
          <p:cNvSpPr txBox="1">
            <a:spLocks/>
          </p:cNvSpPr>
          <p:nvPr/>
        </p:nvSpPr>
        <p:spPr>
          <a:xfrm>
            <a:off x="19414061" y="7777554"/>
            <a:ext cx="3442764"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Tree>
    <p:extLst>
      <p:ext uri="{BB962C8B-B14F-4D97-AF65-F5344CB8AC3E}">
        <p14:creationId xmlns:p14="http://schemas.microsoft.com/office/powerpoint/2010/main" val="314596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031F47-4087-3E42-AA7C-0E3236C37FA5}"/>
              </a:ext>
            </a:extLst>
          </p:cNvPr>
          <p:cNvGrpSpPr/>
          <p:nvPr/>
        </p:nvGrpSpPr>
        <p:grpSpPr>
          <a:xfrm>
            <a:off x="1520825" y="3892345"/>
            <a:ext cx="21336000" cy="1420681"/>
            <a:chOff x="4812903" y="3536087"/>
            <a:chExt cx="14751848" cy="982268"/>
          </a:xfrm>
        </p:grpSpPr>
        <p:sp>
          <p:nvSpPr>
            <p:cNvPr id="13" name="Shape 3472">
              <a:extLst>
                <a:ext uri="{FF2B5EF4-FFF2-40B4-BE49-F238E27FC236}">
                  <a16:creationId xmlns:a16="http://schemas.microsoft.com/office/drawing/2014/main" id="{7A97E23C-926C-194A-8B06-917D250D1A55}"/>
                </a:ext>
              </a:extLst>
            </p:cNvPr>
            <p:cNvSpPr/>
            <p:nvPr/>
          </p:nvSpPr>
          <p:spPr>
            <a:xfrm>
              <a:off x="9651298" y="3536087"/>
              <a:ext cx="5075056" cy="982268"/>
            </a:xfrm>
            <a:custGeom>
              <a:avLst/>
              <a:gdLst/>
              <a:ahLst/>
              <a:cxnLst>
                <a:cxn ang="0">
                  <a:pos x="wd2" y="hd2"/>
                </a:cxn>
                <a:cxn ang="5400000">
                  <a:pos x="wd2" y="hd2"/>
                </a:cxn>
                <a:cxn ang="10800000">
                  <a:pos x="wd2" y="hd2"/>
                </a:cxn>
                <a:cxn ang="16200000">
                  <a:pos x="wd2" y="hd2"/>
                </a:cxn>
              </a:cxnLst>
              <a:rect l="0" t="0" r="r" b="b"/>
              <a:pathLst>
                <a:path w="21600" h="21600" extrusionOk="0">
                  <a:moveTo>
                    <a:pt x="19769" y="0"/>
                  </a:moveTo>
                  <a:lnTo>
                    <a:pt x="0" y="0"/>
                  </a:lnTo>
                  <a:lnTo>
                    <a:pt x="1831" y="10800"/>
                  </a:lnTo>
                  <a:lnTo>
                    <a:pt x="0" y="21600"/>
                  </a:lnTo>
                  <a:lnTo>
                    <a:pt x="19769" y="21600"/>
                  </a:lnTo>
                  <a:lnTo>
                    <a:pt x="21600" y="10800"/>
                  </a:lnTo>
                  <a:cubicBezTo>
                    <a:pt x="21600" y="10800"/>
                    <a:pt x="19769" y="0"/>
                    <a:pt x="19769" y="0"/>
                  </a:cubicBezTo>
                  <a:close/>
                </a:path>
              </a:pathLst>
            </a:cu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3473">
              <a:extLst>
                <a:ext uri="{FF2B5EF4-FFF2-40B4-BE49-F238E27FC236}">
                  <a16:creationId xmlns:a16="http://schemas.microsoft.com/office/drawing/2014/main" id="{3D569E37-955F-774A-9BF2-397ABC2111C2}"/>
                </a:ext>
              </a:extLst>
            </p:cNvPr>
            <p:cNvSpPr/>
            <p:nvPr/>
          </p:nvSpPr>
          <p:spPr>
            <a:xfrm>
              <a:off x="4812903" y="3536087"/>
              <a:ext cx="5075054" cy="982268"/>
            </a:xfrm>
            <a:custGeom>
              <a:avLst/>
              <a:gdLst/>
              <a:ahLst/>
              <a:cxnLst>
                <a:cxn ang="0">
                  <a:pos x="wd2" y="hd2"/>
                </a:cxn>
                <a:cxn ang="5400000">
                  <a:pos x="wd2" y="hd2"/>
                </a:cxn>
                <a:cxn ang="10800000">
                  <a:pos x="wd2" y="hd2"/>
                </a:cxn>
                <a:cxn ang="16200000">
                  <a:pos x="wd2" y="hd2"/>
                </a:cxn>
              </a:cxnLst>
              <a:rect l="0" t="0" r="r" b="b"/>
              <a:pathLst>
                <a:path w="21600" h="21600" extrusionOk="0">
                  <a:moveTo>
                    <a:pt x="19769" y="0"/>
                  </a:moveTo>
                  <a:lnTo>
                    <a:pt x="0" y="0"/>
                  </a:lnTo>
                  <a:lnTo>
                    <a:pt x="0" y="21600"/>
                  </a:lnTo>
                  <a:lnTo>
                    <a:pt x="19769" y="21600"/>
                  </a:lnTo>
                  <a:lnTo>
                    <a:pt x="21600" y="10800"/>
                  </a:lnTo>
                  <a:cubicBezTo>
                    <a:pt x="21600" y="10800"/>
                    <a:pt x="19769" y="0"/>
                    <a:pt x="19769" y="0"/>
                  </a:cubicBezTo>
                  <a:close/>
                </a:path>
              </a:pathLst>
            </a:cu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3474">
              <a:extLst>
                <a:ext uri="{FF2B5EF4-FFF2-40B4-BE49-F238E27FC236}">
                  <a16:creationId xmlns:a16="http://schemas.microsoft.com/office/drawing/2014/main" id="{C9A3A965-2E0B-8A4B-9A57-88AFDBC1412C}"/>
                </a:ext>
              </a:extLst>
            </p:cNvPr>
            <p:cNvSpPr/>
            <p:nvPr/>
          </p:nvSpPr>
          <p:spPr>
            <a:xfrm>
              <a:off x="14489695" y="3536087"/>
              <a:ext cx="5075056" cy="98226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831" y="10800"/>
                  </a:lnTo>
                  <a:lnTo>
                    <a:pt x="0" y="21600"/>
                  </a:lnTo>
                  <a:lnTo>
                    <a:pt x="21600" y="21600"/>
                  </a:lnTo>
                  <a:cubicBezTo>
                    <a:pt x="21600" y="21600"/>
                    <a:pt x="21600" y="0"/>
                    <a:pt x="21600" y="0"/>
                  </a:cubicBezTo>
                  <a:close/>
                </a:path>
              </a:pathLst>
            </a:cu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17" name="TextBox 16">
            <a:extLst>
              <a:ext uri="{FF2B5EF4-FFF2-40B4-BE49-F238E27FC236}">
                <a16:creationId xmlns:a16="http://schemas.microsoft.com/office/drawing/2014/main" id="{81FB2041-D734-7740-A2E1-1FFFA1C1413E}"/>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18" name="TextBox 17">
            <a:extLst>
              <a:ext uri="{FF2B5EF4-FFF2-40B4-BE49-F238E27FC236}">
                <a16:creationId xmlns:a16="http://schemas.microsoft.com/office/drawing/2014/main" id="{AA7E3BC6-B613-884A-8444-F174A73B9FB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9" name="TextBox 18">
            <a:extLst>
              <a:ext uri="{FF2B5EF4-FFF2-40B4-BE49-F238E27FC236}">
                <a16:creationId xmlns:a16="http://schemas.microsoft.com/office/drawing/2014/main" id="{C4A0BFF0-2AB2-2D44-8BB7-76B21EAF471E}"/>
              </a:ext>
            </a:extLst>
          </p:cNvPr>
          <p:cNvSpPr txBox="1"/>
          <p:nvPr/>
        </p:nvSpPr>
        <p:spPr>
          <a:xfrm>
            <a:off x="3616357" y="6372185"/>
            <a:ext cx="295465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01</a:t>
            </a:r>
          </a:p>
        </p:txBody>
      </p:sp>
      <p:sp>
        <p:nvSpPr>
          <p:cNvPr id="20" name="Subtitle 2">
            <a:extLst>
              <a:ext uri="{FF2B5EF4-FFF2-40B4-BE49-F238E27FC236}">
                <a16:creationId xmlns:a16="http://schemas.microsoft.com/office/drawing/2014/main" id="{AEB0DB75-67C9-D04B-89AB-92135A1E58BB}"/>
              </a:ext>
            </a:extLst>
          </p:cNvPr>
          <p:cNvSpPr txBox="1">
            <a:spLocks/>
          </p:cNvSpPr>
          <p:nvPr/>
        </p:nvSpPr>
        <p:spPr>
          <a:xfrm>
            <a:off x="2791918" y="7168520"/>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1" name="TextBox 20">
            <a:extLst>
              <a:ext uri="{FF2B5EF4-FFF2-40B4-BE49-F238E27FC236}">
                <a16:creationId xmlns:a16="http://schemas.microsoft.com/office/drawing/2014/main" id="{B20A4301-076A-B449-B6A0-A3A679D5E1C3}"/>
              </a:ext>
            </a:extLst>
          </p:cNvPr>
          <p:cNvSpPr txBox="1"/>
          <p:nvPr/>
        </p:nvSpPr>
        <p:spPr>
          <a:xfrm>
            <a:off x="10670762" y="6372185"/>
            <a:ext cx="3034805"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02</a:t>
            </a:r>
          </a:p>
        </p:txBody>
      </p:sp>
      <p:sp>
        <p:nvSpPr>
          <p:cNvPr id="22" name="Subtitle 2">
            <a:extLst>
              <a:ext uri="{FF2B5EF4-FFF2-40B4-BE49-F238E27FC236}">
                <a16:creationId xmlns:a16="http://schemas.microsoft.com/office/drawing/2014/main" id="{F8ABC836-FAF1-8E40-9B35-0E7FE78AD9F0}"/>
              </a:ext>
            </a:extLst>
          </p:cNvPr>
          <p:cNvSpPr txBox="1">
            <a:spLocks/>
          </p:cNvSpPr>
          <p:nvPr/>
        </p:nvSpPr>
        <p:spPr>
          <a:xfrm>
            <a:off x="9886401" y="7168520"/>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3" name="TextBox 22">
            <a:extLst>
              <a:ext uri="{FF2B5EF4-FFF2-40B4-BE49-F238E27FC236}">
                <a16:creationId xmlns:a16="http://schemas.microsoft.com/office/drawing/2014/main" id="{91480F66-A8AB-BE4C-8CA9-365F36B946C9}"/>
              </a:ext>
            </a:extLst>
          </p:cNvPr>
          <p:cNvSpPr txBox="1"/>
          <p:nvPr/>
        </p:nvSpPr>
        <p:spPr>
          <a:xfrm>
            <a:off x="17758032" y="6372185"/>
            <a:ext cx="30492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03</a:t>
            </a:r>
          </a:p>
        </p:txBody>
      </p:sp>
      <p:sp>
        <p:nvSpPr>
          <p:cNvPr id="24" name="Subtitle 2">
            <a:extLst>
              <a:ext uri="{FF2B5EF4-FFF2-40B4-BE49-F238E27FC236}">
                <a16:creationId xmlns:a16="http://schemas.microsoft.com/office/drawing/2014/main" id="{74A1D715-00F0-224A-83FD-5AC7D176B6EE}"/>
              </a:ext>
            </a:extLst>
          </p:cNvPr>
          <p:cNvSpPr txBox="1">
            <a:spLocks/>
          </p:cNvSpPr>
          <p:nvPr/>
        </p:nvSpPr>
        <p:spPr>
          <a:xfrm>
            <a:off x="16980884" y="7168520"/>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5" name="TextBox 24">
            <a:extLst>
              <a:ext uri="{FF2B5EF4-FFF2-40B4-BE49-F238E27FC236}">
                <a16:creationId xmlns:a16="http://schemas.microsoft.com/office/drawing/2014/main" id="{97BF5403-3C82-654E-AF70-8292B3488CA5}"/>
              </a:ext>
            </a:extLst>
          </p:cNvPr>
          <p:cNvSpPr txBox="1"/>
          <p:nvPr/>
        </p:nvSpPr>
        <p:spPr>
          <a:xfrm>
            <a:off x="4076249" y="4094853"/>
            <a:ext cx="1887056"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2019</a:t>
            </a:r>
          </a:p>
        </p:txBody>
      </p:sp>
      <p:sp>
        <p:nvSpPr>
          <p:cNvPr id="26" name="TextBox 25">
            <a:extLst>
              <a:ext uri="{FF2B5EF4-FFF2-40B4-BE49-F238E27FC236}">
                <a16:creationId xmlns:a16="http://schemas.microsoft.com/office/drawing/2014/main" id="{3D71F4E5-534D-784E-94DC-50C5763DD593}"/>
              </a:ext>
            </a:extLst>
          </p:cNvPr>
          <p:cNvSpPr txBox="1"/>
          <p:nvPr/>
        </p:nvSpPr>
        <p:spPr>
          <a:xfrm>
            <a:off x="11155530" y="4094853"/>
            <a:ext cx="2066591"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2020</a:t>
            </a:r>
          </a:p>
        </p:txBody>
      </p:sp>
      <p:sp>
        <p:nvSpPr>
          <p:cNvPr id="27" name="TextBox 26">
            <a:extLst>
              <a:ext uri="{FF2B5EF4-FFF2-40B4-BE49-F238E27FC236}">
                <a16:creationId xmlns:a16="http://schemas.microsoft.com/office/drawing/2014/main" id="{DD2AF4CB-8A9D-2B4F-8682-21FFE7AA246B}"/>
              </a:ext>
            </a:extLst>
          </p:cNvPr>
          <p:cNvSpPr txBox="1"/>
          <p:nvPr/>
        </p:nvSpPr>
        <p:spPr>
          <a:xfrm>
            <a:off x="18431177" y="4094853"/>
            <a:ext cx="1853392"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2021</a:t>
            </a:r>
          </a:p>
        </p:txBody>
      </p:sp>
    </p:spTree>
    <p:extLst>
      <p:ext uri="{BB962C8B-B14F-4D97-AF65-F5344CB8AC3E}">
        <p14:creationId xmlns:p14="http://schemas.microsoft.com/office/powerpoint/2010/main" val="2877068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3655">
            <a:extLst>
              <a:ext uri="{FF2B5EF4-FFF2-40B4-BE49-F238E27FC236}">
                <a16:creationId xmlns:a16="http://schemas.microsoft.com/office/drawing/2014/main" id="{C17220A3-0B23-A347-80CB-25A18474DAD8}"/>
              </a:ext>
            </a:extLst>
          </p:cNvPr>
          <p:cNvSpPr/>
          <p:nvPr/>
        </p:nvSpPr>
        <p:spPr>
          <a:xfrm flipV="1">
            <a:off x="12186479" y="2725804"/>
            <a:ext cx="0" cy="8851104"/>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3656">
            <a:extLst>
              <a:ext uri="{FF2B5EF4-FFF2-40B4-BE49-F238E27FC236}">
                <a16:creationId xmlns:a16="http://schemas.microsoft.com/office/drawing/2014/main" id="{98EE0A1F-B804-1747-9C2D-1C8B4FB0BFBA}"/>
              </a:ext>
            </a:extLst>
          </p:cNvPr>
          <p:cNvSpPr/>
          <p:nvPr/>
        </p:nvSpPr>
        <p:spPr>
          <a:xfrm>
            <a:off x="12041646" y="5898592"/>
            <a:ext cx="294167" cy="294167"/>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3657">
            <a:extLst>
              <a:ext uri="{FF2B5EF4-FFF2-40B4-BE49-F238E27FC236}">
                <a16:creationId xmlns:a16="http://schemas.microsoft.com/office/drawing/2014/main" id="{3C1DB4DF-E5DB-144A-9881-D4E8FB2A1C13}"/>
              </a:ext>
            </a:extLst>
          </p:cNvPr>
          <p:cNvSpPr/>
          <p:nvPr/>
        </p:nvSpPr>
        <p:spPr>
          <a:xfrm>
            <a:off x="12041646" y="8186547"/>
            <a:ext cx="294167" cy="294167"/>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3658">
            <a:extLst>
              <a:ext uri="{FF2B5EF4-FFF2-40B4-BE49-F238E27FC236}">
                <a16:creationId xmlns:a16="http://schemas.microsoft.com/office/drawing/2014/main" id="{25FEA0FD-A61E-194F-A8CB-4A97A7BDB9D4}"/>
              </a:ext>
            </a:extLst>
          </p:cNvPr>
          <p:cNvSpPr/>
          <p:nvPr/>
        </p:nvSpPr>
        <p:spPr>
          <a:xfrm>
            <a:off x="12041646" y="3610638"/>
            <a:ext cx="294167" cy="294166"/>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3659">
            <a:extLst>
              <a:ext uri="{FF2B5EF4-FFF2-40B4-BE49-F238E27FC236}">
                <a16:creationId xmlns:a16="http://schemas.microsoft.com/office/drawing/2014/main" id="{5ABBA886-F778-2B40-A240-D13E1E54E23E}"/>
              </a:ext>
            </a:extLst>
          </p:cNvPr>
          <p:cNvSpPr/>
          <p:nvPr/>
        </p:nvSpPr>
        <p:spPr>
          <a:xfrm>
            <a:off x="12030072" y="10474501"/>
            <a:ext cx="294167" cy="294166"/>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3661">
            <a:extLst>
              <a:ext uri="{FF2B5EF4-FFF2-40B4-BE49-F238E27FC236}">
                <a16:creationId xmlns:a16="http://schemas.microsoft.com/office/drawing/2014/main" id="{A1037F4E-D4A7-5145-A628-4627F0CECB46}"/>
              </a:ext>
            </a:extLst>
          </p:cNvPr>
          <p:cNvSpPr/>
          <p:nvPr/>
        </p:nvSpPr>
        <p:spPr>
          <a:xfrm>
            <a:off x="9000433" y="2725804"/>
            <a:ext cx="1961103" cy="1961103"/>
          </a:xfrm>
          <a:prstGeom prst="wedgeEllipseCallout">
            <a:avLst>
              <a:gd name="adj1" fmla="val 59570"/>
              <a:gd name="adj2" fmla="val 1289"/>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9" name="Shape 3663">
            <a:extLst>
              <a:ext uri="{FF2B5EF4-FFF2-40B4-BE49-F238E27FC236}">
                <a16:creationId xmlns:a16="http://schemas.microsoft.com/office/drawing/2014/main" id="{BFEB1E94-6E67-5149-BDFC-3ED313D7A8E5}"/>
              </a:ext>
            </a:extLst>
          </p:cNvPr>
          <p:cNvSpPr/>
          <p:nvPr/>
        </p:nvSpPr>
        <p:spPr>
          <a:xfrm>
            <a:off x="5337530" y="2725804"/>
            <a:ext cx="1961103" cy="1961103"/>
          </a:xfrm>
          <a:prstGeom prst="wedgeEllipseCallout">
            <a:avLst>
              <a:gd name="adj1" fmla="val 59570"/>
              <a:gd name="adj2" fmla="val 1289"/>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4" name="Shape 3665">
            <a:extLst>
              <a:ext uri="{FF2B5EF4-FFF2-40B4-BE49-F238E27FC236}">
                <a16:creationId xmlns:a16="http://schemas.microsoft.com/office/drawing/2014/main" id="{243C3600-86BF-7A45-BC62-8A9696543194}"/>
              </a:ext>
            </a:extLst>
          </p:cNvPr>
          <p:cNvSpPr/>
          <p:nvPr/>
        </p:nvSpPr>
        <p:spPr>
          <a:xfrm>
            <a:off x="9000433" y="7324857"/>
            <a:ext cx="1961103" cy="1961103"/>
          </a:xfrm>
          <a:prstGeom prst="wedgeEllipseCallout">
            <a:avLst>
              <a:gd name="adj1" fmla="val 59570"/>
              <a:gd name="adj2" fmla="val 1289"/>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6" name="Shape 3667">
            <a:extLst>
              <a:ext uri="{FF2B5EF4-FFF2-40B4-BE49-F238E27FC236}">
                <a16:creationId xmlns:a16="http://schemas.microsoft.com/office/drawing/2014/main" id="{598871E4-4C4F-DE43-A7D7-CF9E7214AB70}"/>
              </a:ext>
            </a:extLst>
          </p:cNvPr>
          <p:cNvSpPr/>
          <p:nvPr/>
        </p:nvSpPr>
        <p:spPr>
          <a:xfrm>
            <a:off x="5337530" y="7324857"/>
            <a:ext cx="1961103" cy="1961103"/>
          </a:xfrm>
          <a:prstGeom prst="wedgeEllipseCallout">
            <a:avLst>
              <a:gd name="adj1" fmla="val 59570"/>
              <a:gd name="adj2" fmla="val 1289"/>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1" name="Shape 3669">
            <a:extLst>
              <a:ext uri="{FF2B5EF4-FFF2-40B4-BE49-F238E27FC236}">
                <a16:creationId xmlns:a16="http://schemas.microsoft.com/office/drawing/2014/main" id="{6BA14492-678B-1C43-9600-6413D6CE2C76}"/>
              </a:ext>
            </a:extLst>
          </p:cNvPr>
          <p:cNvSpPr/>
          <p:nvPr/>
        </p:nvSpPr>
        <p:spPr>
          <a:xfrm>
            <a:off x="13439071" y="4994610"/>
            <a:ext cx="1961106" cy="1961106"/>
          </a:xfrm>
          <a:prstGeom prst="wedgeEllipseCallout">
            <a:avLst>
              <a:gd name="adj1" fmla="val -59270"/>
              <a:gd name="adj2" fmla="val 1324"/>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2" name="Shape 3670">
            <a:extLst>
              <a:ext uri="{FF2B5EF4-FFF2-40B4-BE49-F238E27FC236}">
                <a16:creationId xmlns:a16="http://schemas.microsoft.com/office/drawing/2014/main" id="{9434A472-FBB9-C943-BDE4-2AAC8403C81C}"/>
              </a:ext>
            </a:extLst>
          </p:cNvPr>
          <p:cNvSpPr/>
          <p:nvPr/>
        </p:nvSpPr>
        <p:spPr>
          <a:xfrm>
            <a:off x="17101976" y="4994610"/>
            <a:ext cx="1961106" cy="1961107"/>
          </a:xfrm>
          <a:prstGeom prst="wedgeEllipseCallout">
            <a:avLst>
              <a:gd name="adj1" fmla="val -59270"/>
              <a:gd name="adj2" fmla="val 1324"/>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8" name="Shape 3673">
            <a:extLst>
              <a:ext uri="{FF2B5EF4-FFF2-40B4-BE49-F238E27FC236}">
                <a16:creationId xmlns:a16="http://schemas.microsoft.com/office/drawing/2014/main" id="{673BF35C-ADEE-1945-9152-509EA1D01D08}"/>
              </a:ext>
            </a:extLst>
          </p:cNvPr>
          <p:cNvSpPr/>
          <p:nvPr/>
        </p:nvSpPr>
        <p:spPr>
          <a:xfrm>
            <a:off x="13439071" y="9615802"/>
            <a:ext cx="1961106" cy="1961106"/>
          </a:xfrm>
          <a:prstGeom prst="wedgeEllipseCallout">
            <a:avLst>
              <a:gd name="adj1" fmla="val -59270"/>
              <a:gd name="adj2" fmla="val 1324"/>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9" name="Shape 3674">
            <a:extLst>
              <a:ext uri="{FF2B5EF4-FFF2-40B4-BE49-F238E27FC236}">
                <a16:creationId xmlns:a16="http://schemas.microsoft.com/office/drawing/2014/main" id="{86A0D4B4-B14F-5342-B78E-6B77C55BF04F}"/>
              </a:ext>
            </a:extLst>
          </p:cNvPr>
          <p:cNvSpPr/>
          <p:nvPr/>
        </p:nvSpPr>
        <p:spPr>
          <a:xfrm>
            <a:off x="17101976" y="9615802"/>
            <a:ext cx="1961106" cy="1961106"/>
          </a:xfrm>
          <a:prstGeom prst="wedgeEllipseCallout">
            <a:avLst>
              <a:gd name="adj1" fmla="val -59270"/>
              <a:gd name="adj2" fmla="val 1324"/>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26" name="TextBox 25">
            <a:extLst>
              <a:ext uri="{FF2B5EF4-FFF2-40B4-BE49-F238E27FC236}">
                <a16:creationId xmlns:a16="http://schemas.microsoft.com/office/drawing/2014/main" id="{7D6ECBB7-D54F-2F41-82D6-024F724FD828}"/>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27" name="TextBox 26">
            <a:extLst>
              <a:ext uri="{FF2B5EF4-FFF2-40B4-BE49-F238E27FC236}">
                <a16:creationId xmlns:a16="http://schemas.microsoft.com/office/drawing/2014/main" id="{6D280771-5980-754E-9050-189D588D250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8" name="Subtitle 2">
            <a:extLst>
              <a:ext uri="{FF2B5EF4-FFF2-40B4-BE49-F238E27FC236}">
                <a16:creationId xmlns:a16="http://schemas.microsoft.com/office/drawing/2014/main" id="{87AFD6A9-B93E-954D-BF7A-5CB6669C02B8}"/>
              </a:ext>
            </a:extLst>
          </p:cNvPr>
          <p:cNvSpPr txBox="1">
            <a:spLocks/>
          </p:cNvSpPr>
          <p:nvPr/>
        </p:nvSpPr>
        <p:spPr>
          <a:xfrm>
            <a:off x="5322870" y="5047550"/>
            <a:ext cx="5771089"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0" name="Subtitle 2">
            <a:extLst>
              <a:ext uri="{FF2B5EF4-FFF2-40B4-BE49-F238E27FC236}">
                <a16:creationId xmlns:a16="http://schemas.microsoft.com/office/drawing/2014/main" id="{4EF1513C-6F6C-3B44-B90E-58C43A6F98AE}"/>
              </a:ext>
            </a:extLst>
          </p:cNvPr>
          <p:cNvSpPr txBox="1">
            <a:spLocks/>
          </p:cNvSpPr>
          <p:nvPr/>
        </p:nvSpPr>
        <p:spPr>
          <a:xfrm>
            <a:off x="5322870" y="9668742"/>
            <a:ext cx="5771089"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2" name="Subtitle 2">
            <a:extLst>
              <a:ext uri="{FF2B5EF4-FFF2-40B4-BE49-F238E27FC236}">
                <a16:creationId xmlns:a16="http://schemas.microsoft.com/office/drawing/2014/main" id="{0C71ED98-D6FC-0347-B4DC-FE9477716E3B}"/>
              </a:ext>
            </a:extLst>
          </p:cNvPr>
          <p:cNvSpPr txBox="1">
            <a:spLocks/>
          </p:cNvSpPr>
          <p:nvPr/>
        </p:nvSpPr>
        <p:spPr>
          <a:xfrm>
            <a:off x="13386129" y="7301898"/>
            <a:ext cx="5771089"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4" name="Subtitle 2">
            <a:extLst>
              <a:ext uri="{FF2B5EF4-FFF2-40B4-BE49-F238E27FC236}">
                <a16:creationId xmlns:a16="http://schemas.microsoft.com/office/drawing/2014/main" id="{13B3786D-781B-AA4E-8590-F1725493E0F0}"/>
              </a:ext>
            </a:extLst>
          </p:cNvPr>
          <p:cNvSpPr txBox="1">
            <a:spLocks/>
          </p:cNvSpPr>
          <p:nvPr/>
        </p:nvSpPr>
        <p:spPr>
          <a:xfrm>
            <a:off x="13386129" y="11923090"/>
            <a:ext cx="5771089"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8" name="TextBox 37">
            <a:extLst>
              <a:ext uri="{FF2B5EF4-FFF2-40B4-BE49-F238E27FC236}">
                <a16:creationId xmlns:a16="http://schemas.microsoft.com/office/drawing/2014/main" id="{9637F3EC-7DAB-8C4B-8706-DA1AFA806147}"/>
              </a:ext>
            </a:extLst>
          </p:cNvPr>
          <p:cNvSpPr txBox="1"/>
          <p:nvPr/>
        </p:nvSpPr>
        <p:spPr>
          <a:xfrm>
            <a:off x="5707177" y="3413967"/>
            <a:ext cx="12218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2000</a:t>
            </a:r>
          </a:p>
        </p:txBody>
      </p:sp>
      <p:sp>
        <p:nvSpPr>
          <p:cNvPr id="39" name="TextBox 38">
            <a:extLst>
              <a:ext uri="{FF2B5EF4-FFF2-40B4-BE49-F238E27FC236}">
                <a16:creationId xmlns:a16="http://schemas.microsoft.com/office/drawing/2014/main" id="{D5A7ACF3-E019-5748-86A9-2E906662034F}"/>
              </a:ext>
            </a:extLst>
          </p:cNvPr>
          <p:cNvSpPr txBox="1"/>
          <p:nvPr/>
        </p:nvSpPr>
        <p:spPr>
          <a:xfrm>
            <a:off x="9365270" y="3413967"/>
            <a:ext cx="123142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2004</a:t>
            </a:r>
          </a:p>
        </p:txBody>
      </p:sp>
      <p:sp>
        <p:nvSpPr>
          <p:cNvPr id="40" name="TextBox 39">
            <a:extLst>
              <a:ext uri="{FF2B5EF4-FFF2-40B4-BE49-F238E27FC236}">
                <a16:creationId xmlns:a16="http://schemas.microsoft.com/office/drawing/2014/main" id="{78934C9E-BD9C-EA4F-AEEB-A713C742C4DF}"/>
              </a:ext>
            </a:extLst>
          </p:cNvPr>
          <p:cNvSpPr txBox="1"/>
          <p:nvPr/>
        </p:nvSpPr>
        <p:spPr>
          <a:xfrm>
            <a:off x="13807119" y="5682999"/>
            <a:ext cx="12202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2005</a:t>
            </a:r>
          </a:p>
        </p:txBody>
      </p:sp>
      <p:sp>
        <p:nvSpPr>
          <p:cNvPr id="41" name="TextBox 40">
            <a:extLst>
              <a:ext uri="{FF2B5EF4-FFF2-40B4-BE49-F238E27FC236}">
                <a16:creationId xmlns:a16="http://schemas.microsoft.com/office/drawing/2014/main" id="{D3D42AAD-460A-0D4F-AA28-35C79BB96605}"/>
              </a:ext>
            </a:extLst>
          </p:cNvPr>
          <p:cNvSpPr txBox="1"/>
          <p:nvPr/>
        </p:nvSpPr>
        <p:spPr>
          <a:xfrm>
            <a:off x="17477234" y="5682999"/>
            <a:ext cx="120577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2009</a:t>
            </a:r>
          </a:p>
        </p:txBody>
      </p:sp>
      <p:sp>
        <p:nvSpPr>
          <p:cNvPr id="42" name="TextBox 41">
            <a:extLst>
              <a:ext uri="{FF2B5EF4-FFF2-40B4-BE49-F238E27FC236}">
                <a16:creationId xmlns:a16="http://schemas.microsoft.com/office/drawing/2014/main" id="{3FC83A10-3D5B-E049-9CEC-B050F8CC1BFB}"/>
              </a:ext>
            </a:extLst>
          </p:cNvPr>
          <p:cNvSpPr txBox="1"/>
          <p:nvPr/>
        </p:nvSpPr>
        <p:spPr>
          <a:xfrm>
            <a:off x="5764083" y="8032148"/>
            <a:ext cx="110799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2010</a:t>
            </a:r>
          </a:p>
        </p:txBody>
      </p:sp>
      <p:sp>
        <p:nvSpPr>
          <p:cNvPr id="43" name="TextBox 42">
            <a:extLst>
              <a:ext uri="{FF2B5EF4-FFF2-40B4-BE49-F238E27FC236}">
                <a16:creationId xmlns:a16="http://schemas.microsoft.com/office/drawing/2014/main" id="{C990BCF2-1B99-9F4C-84D9-D852CD3922E3}"/>
              </a:ext>
            </a:extLst>
          </p:cNvPr>
          <p:cNvSpPr txBox="1"/>
          <p:nvPr/>
        </p:nvSpPr>
        <p:spPr>
          <a:xfrm>
            <a:off x="9422176" y="8032148"/>
            <a:ext cx="111761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2014</a:t>
            </a:r>
          </a:p>
        </p:txBody>
      </p:sp>
      <p:sp>
        <p:nvSpPr>
          <p:cNvPr id="44" name="TextBox 43">
            <a:extLst>
              <a:ext uri="{FF2B5EF4-FFF2-40B4-BE49-F238E27FC236}">
                <a16:creationId xmlns:a16="http://schemas.microsoft.com/office/drawing/2014/main" id="{A21B3AEB-0FC9-6C44-9622-8A321A4AD6B7}"/>
              </a:ext>
            </a:extLst>
          </p:cNvPr>
          <p:cNvSpPr txBox="1"/>
          <p:nvPr/>
        </p:nvSpPr>
        <p:spPr>
          <a:xfrm>
            <a:off x="13864026" y="10301180"/>
            <a:ext cx="110639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2015</a:t>
            </a:r>
          </a:p>
        </p:txBody>
      </p:sp>
      <p:sp>
        <p:nvSpPr>
          <p:cNvPr id="45" name="TextBox 44">
            <a:extLst>
              <a:ext uri="{FF2B5EF4-FFF2-40B4-BE49-F238E27FC236}">
                <a16:creationId xmlns:a16="http://schemas.microsoft.com/office/drawing/2014/main" id="{8AA6B570-8D44-D548-B253-EAB7CEB174B9}"/>
              </a:ext>
            </a:extLst>
          </p:cNvPr>
          <p:cNvSpPr txBox="1"/>
          <p:nvPr/>
        </p:nvSpPr>
        <p:spPr>
          <a:xfrm>
            <a:off x="17534140" y="10301180"/>
            <a:ext cx="109196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2019</a:t>
            </a:r>
          </a:p>
        </p:txBody>
      </p:sp>
    </p:spTree>
    <p:extLst>
      <p:ext uri="{BB962C8B-B14F-4D97-AF65-F5344CB8AC3E}">
        <p14:creationId xmlns:p14="http://schemas.microsoft.com/office/powerpoint/2010/main" val="4195689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6557">
            <a:extLst>
              <a:ext uri="{FF2B5EF4-FFF2-40B4-BE49-F238E27FC236}">
                <a16:creationId xmlns:a16="http://schemas.microsoft.com/office/drawing/2014/main" id="{426EC801-F542-EB40-A66E-914429D0AD11}"/>
              </a:ext>
            </a:extLst>
          </p:cNvPr>
          <p:cNvSpPr/>
          <p:nvPr/>
        </p:nvSpPr>
        <p:spPr>
          <a:xfrm>
            <a:off x="10593750" y="9757846"/>
            <a:ext cx="3196154" cy="3196154"/>
          </a:xfrm>
          <a:prstGeom prst="roundRect">
            <a:avLst>
              <a:gd name="adj" fmla="val 0"/>
            </a:avLst>
          </a:prstGeom>
          <a:solidFill>
            <a:schemeClr val="accent4"/>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4" name="Shape 6558">
            <a:extLst>
              <a:ext uri="{FF2B5EF4-FFF2-40B4-BE49-F238E27FC236}">
                <a16:creationId xmlns:a16="http://schemas.microsoft.com/office/drawing/2014/main" id="{D46D98CE-8341-F645-9EF7-FB15A3C8631C}"/>
              </a:ext>
            </a:extLst>
          </p:cNvPr>
          <p:cNvSpPr/>
          <p:nvPr/>
        </p:nvSpPr>
        <p:spPr>
          <a:xfrm>
            <a:off x="5147454" y="9757846"/>
            <a:ext cx="3196156" cy="3196154"/>
          </a:xfrm>
          <a:prstGeom prst="roundRect">
            <a:avLst>
              <a:gd name="adj" fmla="val 0"/>
            </a:avLst>
          </a:prstGeom>
          <a:solidFill>
            <a:schemeClr val="accent3"/>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5" name="Shape 6559">
            <a:extLst>
              <a:ext uri="{FF2B5EF4-FFF2-40B4-BE49-F238E27FC236}">
                <a16:creationId xmlns:a16="http://schemas.microsoft.com/office/drawing/2014/main" id="{46E55AAD-018D-5746-8AA6-DED6186515C9}"/>
              </a:ext>
            </a:extLst>
          </p:cNvPr>
          <p:cNvSpPr/>
          <p:nvPr/>
        </p:nvSpPr>
        <p:spPr>
          <a:xfrm>
            <a:off x="16040044" y="9757846"/>
            <a:ext cx="3196156" cy="3196154"/>
          </a:xfrm>
          <a:prstGeom prst="roundRect">
            <a:avLst>
              <a:gd name="adj" fmla="val 0"/>
            </a:avLst>
          </a:prstGeom>
          <a:solidFill>
            <a:schemeClr val="accent1"/>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6" name="Shape 6560">
            <a:extLst>
              <a:ext uri="{FF2B5EF4-FFF2-40B4-BE49-F238E27FC236}">
                <a16:creationId xmlns:a16="http://schemas.microsoft.com/office/drawing/2014/main" id="{E5D30983-5674-FA40-8F5A-27F99A9F12B6}"/>
              </a:ext>
            </a:extLst>
          </p:cNvPr>
          <p:cNvSpPr>
            <a:spLocks noChangeAspect="1"/>
          </p:cNvSpPr>
          <p:nvPr/>
        </p:nvSpPr>
        <p:spPr>
          <a:xfrm>
            <a:off x="2439202" y="3030969"/>
            <a:ext cx="3200400" cy="3200400"/>
          </a:xfrm>
          <a:prstGeom prst="roundRect">
            <a:avLst>
              <a:gd name="adj" fmla="val 0"/>
            </a:avLst>
          </a:prstGeom>
          <a:solidFill>
            <a:schemeClr val="accent1"/>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7" name="Shape 6561">
            <a:extLst>
              <a:ext uri="{FF2B5EF4-FFF2-40B4-BE49-F238E27FC236}">
                <a16:creationId xmlns:a16="http://schemas.microsoft.com/office/drawing/2014/main" id="{E9F4AF47-D5C3-E049-8673-D323AF28DE8F}"/>
              </a:ext>
            </a:extLst>
          </p:cNvPr>
          <p:cNvSpPr>
            <a:spLocks noChangeAspect="1"/>
          </p:cNvSpPr>
          <p:nvPr/>
        </p:nvSpPr>
        <p:spPr>
          <a:xfrm>
            <a:off x="7885496" y="3030969"/>
            <a:ext cx="3200402" cy="3200400"/>
          </a:xfrm>
          <a:prstGeom prst="roundRect">
            <a:avLst>
              <a:gd name="adj" fmla="val 0"/>
            </a:avLst>
          </a:pr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8" name="Shape 6562">
            <a:extLst>
              <a:ext uri="{FF2B5EF4-FFF2-40B4-BE49-F238E27FC236}">
                <a16:creationId xmlns:a16="http://schemas.microsoft.com/office/drawing/2014/main" id="{BD78966C-A832-FD4E-89DF-9FDFF31EF816}"/>
              </a:ext>
            </a:extLst>
          </p:cNvPr>
          <p:cNvSpPr>
            <a:spLocks noChangeAspect="1"/>
          </p:cNvSpPr>
          <p:nvPr/>
        </p:nvSpPr>
        <p:spPr>
          <a:xfrm>
            <a:off x="13331790" y="3030969"/>
            <a:ext cx="3200402" cy="3200400"/>
          </a:xfrm>
          <a:prstGeom prst="roundRect">
            <a:avLst>
              <a:gd name="adj" fmla="val 0"/>
            </a:avLst>
          </a:prstGeom>
          <a:solidFill>
            <a:schemeClr val="accent3"/>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9" name="Shape 6563">
            <a:extLst>
              <a:ext uri="{FF2B5EF4-FFF2-40B4-BE49-F238E27FC236}">
                <a16:creationId xmlns:a16="http://schemas.microsoft.com/office/drawing/2014/main" id="{1E84FC13-6DE2-9749-934F-52538533AAFC}"/>
              </a:ext>
            </a:extLst>
          </p:cNvPr>
          <p:cNvSpPr>
            <a:spLocks noChangeAspect="1"/>
          </p:cNvSpPr>
          <p:nvPr/>
        </p:nvSpPr>
        <p:spPr>
          <a:xfrm>
            <a:off x="18778086" y="3030969"/>
            <a:ext cx="3200400" cy="3200400"/>
          </a:xfrm>
          <a:prstGeom prst="roundRect">
            <a:avLst>
              <a:gd name="adj" fmla="val 0"/>
            </a:avLst>
          </a:pr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18" name="Shape 6564">
            <a:extLst>
              <a:ext uri="{FF2B5EF4-FFF2-40B4-BE49-F238E27FC236}">
                <a16:creationId xmlns:a16="http://schemas.microsoft.com/office/drawing/2014/main" id="{BEB61424-900B-4A4E-9E7D-40ECE0E6EE2B}"/>
              </a:ext>
            </a:extLst>
          </p:cNvPr>
          <p:cNvSpPr/>
          <p:nvPr/>
        </p:nvSpPr>
        <p:spPr>
          <a:xfrm>
            <a:off x="38090" y="8000465"/>
            <a:ext cx="24339560"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6565">
            <a:extLst>
              <a:ext uri="{FF2B5EF4-FFF2-40B4-BE49-F238E27FC236}">
                <a16:creationId xmlns:a16="http://schemas.microsoft.com/office/drawing/2014/main" id="{2E81811F-2E54-CA43-A11A-4085B9429A9C}"/>
              </a:ext>
            </a:extLst>
          </p:cNvPr>
          <p:cNvSpPr/>
          <p:nvPr/>
        </p:nvSpPr>
        <p:spPr>
          <a:xfrm>
            <a:off x="12188823" y="7976717"/>
            <a:ext cx="0" cy="1781128"/>
          </a:xfrm>
          <a:prstGeom prst="line">
            <a:avLst/>
          </a:prstGeom>
          <a:noFill/>
          <a:ln w="38100" cap="flat">
            <a:solidFill>
              <a:schemeClr val="bg1">
                <a:lumMod val="85000"/>
              </a:schemeClr>
            </a:solidFill>
            <a:prstDash val="solid"/>
            <a:miter lim="400000"/>
            <a:tailEnd type="triangle" w="med" len="med"/>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6566">
            <a:extLst>
              <a:ext uri="{FF2B5EF4-FFF2-40B4-BE49-F238E27FC236}">
                <a16:creationId xmlns:a16="http://schemas.microsoft.com/office/drawing/2014/main" id="{EB31D35E-FC50-4A4F-8557-9C91910C38ED}"/>
              </a:ext>
            </a:extLst>
          </p:cNvPr>
          <p:cNvSpPr/>
          <p:nvPr/>
        </p:nvSpPr>
        <p:spPr>
          <a:xfrm flipH="1">
            <a:off x="6752210" y="7976717"/>
            <a:ext cx="0" cy="1781128"/>
          </a:xfrm>
          <a:prstGeom prst="line">
            <a:avLst/>
          </a:prstGeom>
          <a:noFill/>
          <a:ln w="38100" cap="flat">
            <a:solidFill>
              <a:schemeClr val="bg1">
                <a:lumMod val="85000"/>
              </a:schemeClr>
            </a:solidFill>
            <a:prstDash val="solid"/>
            <a:miter lim="400000"/>
            <a:tailEnd type="triangle" w="med" len="med"/>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6567">
            <a:extLst>
              <a:ext uri="{FF2B5EF4-FFF2-40B4-BE49-F238E27FC236}">
                <a16:creationId xmlns:a16="http://schemas.microsoft.com/office/drawing/2014/main" id="{E12D3457-EC2F-BF42-AE25-8F7B4624C9DA}"/>
              </a:ext>
            </a:extLst>
          </p:cNvPr>
          <p:cNvSpPr/>
          <p:nvPr/>
        </p:nvSpPr>
        <p:spPr>
          <a:xfrm>
            <a:off x="17649187" y="7976716"/>
            <a:ext cx="0" cy="1781129"/>
          </a:xfrm>
          <a:prstGeom prst="line">
            <a:avLst/>
          </a:prstGeom>
          <a:noFill/>
          <a:ln w="38100" cap="flat">
            <a:solidFill>
              <a:schemeClr val="bg1">
                <a:lumMod val="85000"/>
              </a:schemeClr>
            </a:solidFill>
            <a:prstDash val="solid"/>
            <a:miter lim="400000"/>
            <a:tailEnd type="triangle" w="med" len="med"/>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6568">
            <a:extLst>
              <a:ext uri="{FF2B5EF4-FFF2-40B4-BE49-F238E27FC236}">
                <a16:creationId xmlns:a16="http://schemas.microsoft.com/office/drawing/2014/main" id="{DDCC32A2-F991-F246-BAAF-0995EDC944AB}"/>
              </a:ext>
            </a:extLst>
          </p:cNvPr>
          <p:cNvSpPr/>
          <p:nvPr/>
        </p:nvSpPr>
        <p:spPr>
          <a:xfrm flipV="1">
            <a:off x="4047517" y="6243085"/>
            <a:ext cx="0" cy="1733634"/>
          </a:xfrm>
          <a:prstGeom prst="line">
            <a:avLst/>
          </a:prstGeom>
          <a:noFill/>
          <a:ln w="38100" cap="flat">
            <a:solidFill>
              <a:schemeClr val="bg1">
                <a:lumMod val="85000"/>
              </a:schemeClr>
            </a:solidFill>
            <a:prstDash val="solid"/>
            <a:miter lim="400000"/>
            <a:tailEnd type="triangle" w="med" len="med"/>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6569">
            <a:extLst>
              <a:ext uri="{FF2B5EF4-FFF2-40B4-BE49-F238E27FC236}">
                <a16:creationId xmlns:a16="http://schemas.microsoft.com/office/drawing/2014/main" id="{EBEF092E-4CC8-3D4C-BAA4-A9C8C641D8CD}"/>
              </a:ext>
            </a:extLst>
          </p:cNvPr>
          <p:cNvSpPr/>
          <p:nvPr/>
        </p:nvSpPr>
        <p:spPr>
          <a:xfrm flipV="1">
            <a:off x="9479744" y="6243085"/>
            <a:ext cx="0" cy="1733634"/>
          </a:xfrm>
          <a:prstGeom prst="line">
            <a:avLst/>
          </a:prstGeom>
          <a:noFill/>
          <a:ln w="38100" cap="flat">
            <a:solidFill>
              <a:schemeClr val="bg1">
                <a:lumMod val="85000"/>
              </a:schemeClr>
            </a:solidFill>
            <a:prstDash val="solid"/>
            <a:miter lim="400000"/>
            <a:tailEnd type="triangle" w="med" len="med"/>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6570">
            <a:extLst>
              <a:ext uri="{FF2B5EF4-FFF2-40B4-BE49-F238E27FC236}">
                <a16:creationId xmlns:a16="http://schemas.microsoft.com/office/drawing/2014/main" id="{56B4FE6A-39BD-5344-B823-6CDDD57EBB11}"/>
              </a:ext>
            </a:extLst>
          </p:cNvPr>
          <p:cNvSpPr/>
          <p:nvPr/>
        </p:nvSpPr>
        <p:spPr>
          <a:xfrm flipV="1">
            <a:off x="14921651" y="6243085"/>
            <a:ext cx="0" cy="1733634"/>
          </a:xfrm>
          <a:prstGeom prst="line">
            <a:avLst/>
          </a:prstGeom>
          <a:noFill/>
          <a:ln w="38100" cap="flat">
            <a:solidFill>
              <a:schemeClr val="bg1">
                <a:lumMod val="85000"/>
              </a:schemeClr>
            </a:solidFill>
            <a:prstDash val="solid"/>
            <a:miter lim="400000"/>
            <a:tailEnd type="triangle" w="med" len="med"/>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6571">
            <a:extLst>
              <a:ext uri="{FF2B5EF4-FFF2-40B4-BE49-F238E27FC236}">
                <a16:creationId xmlns:a16="http://schemas.microsoft.com/office/drawing/2014/main" id="{11ACE26D-C167-E845-9079-6BD339AA51D1}"/>
              </a:ext>
            </a:extLst>
          </p:cNvPr>
          <p:cNvSpPr/>
          <p:nvPr/>
        </p:nvSpPr>
        <p:spPr>
          <a:xfrm flipV="1">
            <a:off x="20372334" y="6243085"/>
            <a:ext cx="0" cy="1733634"/>
          </a:xfrm>
          <a:prstGeom prst="line">
            <a:avLst/>
          </a:prstGeom>
          <a:noFill/>
          <a:ln w="38100" cap="flat">
            <a:solidFill>
              <a:schemeClr val="bg1">
                <a:lumMod val="85000"/>
              </a:schemeClr>
            </a:solidFill>
            <a:prstDash val="solid"/>
            <a:miter lim="400000"/>
            <a:tailEnd type="triangle" w="med" len="med"/>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6572">
            <a:extLst>
              <a:ext uri="{FF2B5EF4-FFF2-40B4-BE49-F238E27FC236}">
                <a16:creationId xmlns:a16="http://schemas.microsoft.com/office/drawing/2014/main" id="{CFE379A8-AA92-D84E-AFC8-A058DB93564A}"/>
              </a:ext>
            </a:extLst>
          </p:cNvPr>
          <p:cNvSpPr/>
          <p:nvPr/>
        </p:nvSpPr>
        <p:spPr>
          <a:xfrm>
            <a:off x="3861572" y="7857975"/>
            <a:ext cx="356226" cy="356228"/>
          </a:xfrm>
          <a:prstGeom prst="ellipse">
            <a:avLst/>
          </a:prstGeom>
          <a:solidFill>
            <a:schemeClr val="bg1">
              <a:lumMod val="85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7" name="Shape 6573">
            <a:extLst>
              <a:ext uri="{FF2B5EF4-FFF2-40B4-BE49-F238E27FC236}">
                <a16:creationId xmlns:a16="http://schemas.microsoft.com/office/drawing/2014/main" id="{577DEEF0-D5CB-3A41-95C3-E0FD6FDE977B}"/>
              </a:ext>
            </a:extLst>
          </p:cNvPr>
          <p:cNvSpPr/>
          <p:nvPr/>
        </p:nvSpPr>
        <p:spPr>
          <a:xfrm>
            <a:off x="6583314" y="7857975"/>
            <a:ext cx="356228" cy="356228"/>
          </a:xfrm>
          <a:prstGeom prst="ellipse">
            <a:avLst/>
          </a:prstGeom>
          <a:solidFill>
            <a:schemeClr val="bg1">
              <a:lumMod val="85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8" name="Shape 6574">
            <a:extLst>
              <a:ext uri="{FF2B5EF4-FFF2-40B4-BE49-F238E27FC236}">
                <a16:creationId xmlns:a16="http://schemas.microsoft.com/office/drawing/2014/main" id="{AAAF3A72-8F3D-2A42-A449-88447F47DF25}"/>
              </a:ext>
            </a:extLst>
          </p:cNvPr>
          <p:cNvSpPr/>
          <p:nvPr/>
        </p:nvSpPr>
        <p:spPr>
          <a:xfrm>
            <a:off x="9305056" y="7857975"/>
            <a:ext cx="356228" cy="356228"/>
          </a:xfrm>
          <a:prstGeom prst="ellipse">
            <a:avLst/>
          </a:prstGeom>
          <a:solidFill>
            <a:schemeClr val="bg1">
              <a:lumMod val="85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9" name="Shape 6575">
            <a:extLst>
              <a:ext uri="{FF2B5EF4-FFF2-40B4-BE49-F238E27FC236}">
                <a16:creationId xmlns:a16="http://schemas.microsoft.com/office/drawing/2014/main" id="{AFDD2FA6-B0B8-D849-9998-4DD699F003C9}"/>
              </a:ext>
            </a:extLst>
          </p:cNvPr>
          <p:cNvSpPr/>
          <p:nvPr/>
        </p:nvSpPr>
        <p:spPr>
          <a:xfrm>
            <a:off x="12026799" y="7857975"/>
            <a:ext cx="356228" cy="356228"/>
          </a:xfrm>
          <a:prstGeom prst="ellipse">
            <a:avLst/>
          </a:prstGeom>
          <a:solidFill>
            <a:schemeClr val="bg1">
              <a:lumMod val="85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0" name="Shape 6576">
            <a:extLst>
              <a:ext uri="{FF2B5EF4-FFF2-40B4-BE49-F238E27FC236}">
                <a16:creationId xmlns:a16="http://schemas.microsoft.com/office/drawing/2014/main" id="{CCE045EC-084B-0D48-8525-C1DD0B9F12EA}"/>
              </a:ext>
            </a:extLst>
          </p:cNvPr>
          <p:cNvSpPr/>
          <p:nvPr/>
        </p:nvSpPr>
        <p:spPr>
          <a:xfrm>
            <a:off x="14748543" y="7857975"/>
            <a:ext cx="356228" cy="356228"/>
          </a:xfrm>
          <a:prstGeom prst="ellipse">
            <a:avLst/>
          </a:prstGeom>
          <a:solidFill>
            <a:schemeClr val="bg1">
              <a:lumMod val="85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1" name="Shape 6577">
            <a:extLst>
              <a:ext uri="{FF2B5EF4-FFF2-40B4-BE49-F238E27FC236}">
                <a16:creationId xmlns:a16="http://schemas.microsoft.com/office/drawing/2014/main" id="{80E1A9CD-945A-7545-A736-8E9A861EE056}"/>
              </a:ext>
            </a:extLst>
          </p:cNvPr>
          <p:cNvSpPr/>
          <p:nvPr/>
        </p:nvSpPr>
        <p:spPr>
          <a:xfrm>
            <a:off x="17470285" y="7857975"/>
            <a:ext cx="356228" cy="356228"/>
          </a:xfrm>
          <a:prstGeom prst="ellipse">
            <a:avLst/>
          </a:prstGeom>
          <a:solidFill>
            <a:schemeClr val="bg1">
              <a:lumMod val="85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2" name="Shape 6578">
            <a:extLst>
              <a:ext uri="{FF2B5EF4-FFF2-40B4-BE49-F238E27FC236}">
                <a16:creationId xmlns:a16="http://schemas.microsoft.com/office/drawing/2014/main" id="{90FFA8B4-884C-F14F-B796-E36F01ED8EEC}"/>
              </a:ext>
            </a:extLst>
          </p:cNvPr>
          <p:cNvSpPr/>
          <p:nvPr/>
        </p:nvSpPr>
        <p:spPr>
          <a:xfrm>
            <a:off x="20192027" y="7857975"/>
            <a:ext cx="356228" cy="356228"/>
          </a:xfrm>
          <a:prstGeom prst="ellipse">
            <a:avLst/>
          </a:prstGeom>
          <a:solidFill>
            <a:schemeClr val="bg1">
              <a:lumMod val="85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3" name="TextBox 32">
            <a:extLst>
              <a:ext uri="{FF2B5EF4-FFF2-40B4-BE49-F238E27FC236}">
                <a16:creationId xmlns:a16="http://schemas.microsoft.com/office/drawing/2014/main" id="{704472A0-EB3A-2847-B8A6-F64828971579}"/>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34" name="TextBox 33">
            <a:extLst>
              <a:ext uri="{FF2B5EF4-FFF2-40B4-BE49-F238E27FC236}">
                <a16:creationId xmlns:a16="http://schemas.microsoft.com/office/drawing/2014/main" id="{BBBF63A5-867C-C24C-A164-131D8DC82F0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5" name="TextBox 34">
            <a:extLst>
              <a:ext uri="{FF2B5EF4-FFF2-40B4-BE49-F238E27FC236}">
                <a16:creationId xmlns:a16="http://schemas.microsoft.com/office/drawing/2014/main" id="{84FF83E2-EEB3-9348-80F5-CC9BFD0B5E23}"/>
              </a:ext>
            </a:extLst>
          </p:cNvPr>
          <p:cNvSpPr txBox="1"/>
          <p:nvPr/>
        </p:nvSpPr>
        <p:spPr>
          <a:xfrm>
            <a:off x="2780984" y="3410329"/>
            <a:ext cx="25330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36" name="Subtitle 2">
            <a:extLst>
              <a:ext uri="{FF2B5EF4-FFF2-40B4-BE49-F238E27FC236}">
                <a16:creationId xmlns:a16="http://schemas.microsoft.com/office/drawing/2014/main" id="{43FF78A5-403D-1640-AF98-9F2B04CAC36B}"/>
              </a:ext>
            </a:extLst>
          </p:cNvPr>
          <p:cNvSpPr txBox="1">
            <a:spLocks/>
          </p:cNvSpPr>
          <p:nvPr/>
        </p:nvSpPr>
        <p:spPr>
          <a:xfrm>
            <a:off x="2661105" y="4047100"/>
            <a:ext cx="27565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37" name="TextBox 36">
            <a:extLst>
              <a:ext uri="{FF2B5EF4-FFF2-40B4-BE49-F238E27FC236}">
                <a16:creationId xmlns:a16="http://schemas.microsoft.com/office/drawing/2014/main" id="{CD7B8B58-B2AC-FB4C-90B1-CF9E2AD29107}"/>
              </a:ext>
            </a:extLst>
          </p:cNvPr>
          <p:cNvSpPr txBox="1"/>
          <p:nvPr/>
        </p:nvSpPr>
        <p:spPr>
          <a:xfrm>
            <a:off x="8221326" y="3410329"/>
            <a:ext cx="25330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38" name="Subtitle 2">
            <a:extLst>
              <a:ext uri="{FF2B5EF4-FFF2-40B4-BE49-F238E27FC236}">
                <a16:creationId xmlns:a16="http://schemas.microsoft.com/office/drawing/2014/main" id="{3BBC2B39-8304-C04E-8E90-4CFECBC3FE8A}"/>
              </a:ext>
            </a:extLst>
          </p:cNvPr>
          <p:cNvSpPr txBox="1">
            <a:spLocks/>
          </p:cNvSpPr>
          <p:nvPr/>
        </p:nvSpPr>
        <p:spPr>
          <a:xfrm>
            <a:off x="8101447" y="4047100"/>
            <a:ext cx="27565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39" name="TextBox 38">
            <a:extLst>
              <a:ext uri="{FF2B5EF4-FFF2-40B4-BE49-F238E27FC236}">
                <a16:creationId xmlns:a16="http://schemas.microsoft.com/office/drawing/2014/main" id="{E3CB85D0-150C-AD41-8229-D733E2C68C68}"/>
              </a:ext>
            </a:extLst>
          </p:cNvPr>
          <p:cNvSpPr txBox="1"/>
          <p:nvPr/>
        </p:nvSpPr>
        <p:spPr>
          <a:xfrm>
            <a:off x="13663233" y="3410329"/>
            <a:ext cx="25330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40" name="Subtitle 2">
            <a:extLst>
              <a:ext uri="{FF2B5EF4-FFF2-40B4-BE49-F238E27FC236}">
                <a16:creationId xmlns:a16="http://schemas.microsoft.com/office/drawing/2014/main" id="{60354DF1-4D36-1845-BF85-6E10BC71CF3F}"/>
              </a:ext>
            </a:extLst>
          </p:cNvPr>
          <p:cNvSpPr txBox="1">
            <a:spLocks/>
          </p:cNvSpPr>
          <p:nvPr/>
        </p:nvSpPr>
        <p:spPr>
          <a:xfrm>
            <a:off x="13543354" y="4047100"/>
            <a:ext cx="27565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41" name="TextBox 40">
            <a:extLst>
              <a:ext uri="{FF2B5EF4-FFF2-40B4-BE49-F238E27FC236}">
                <a16:creationId xmlns:a16="http://schemas.microsoft.com/office/drawing/2014/main" id="{A92F2617-7BFF-0342-9AB7-DCD523AB597C}"/>
              </a:ext>
            </a:extLst>
          </p:cNvPr>
          <p:cNvSpPr txBox="1"/>
          <p:nvPr/>
        </p:nvSpPr>
        <p:spPr>
          <a:xfrm>
            <a:off x="19113916" y="3410329"/>
            <a:ext cx="25330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42" name="Subtitle 2">
            <a:extLst>
              <a:ext uri="{FF2B5EF4-FFF2-40B4-BE49-F238E27FC236}">
                <a16:creationId xmlns:a16="http://schemas.microsoft.com/office/drawing/2014/main" id="{B53BCF84-FA0B-DC4B-9AA9-DB11CFFB98C0}"/>
              </a:ext>
            </a:extLst>
          </p:cNvPr>
          <p:cNvSpPr txBox="1">
            <a:spLocks/>
          </p:cNvSpPr>
          <p:nvPr/>
        </p:nvSpPr>
        <p:spPr>
          <a:xfrm>
            <a:off x="18994037" y="4047100"/>
            <a:ext cx="27565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43" name="TextBox 42">
            <a:extLst>
              <a:ext uri="{FF2B5EF4-FFF2-40B4-BE49-F238E27FC236}">
                <a16:creationId xmlns:a16="http://schemas.microsoft.com/office/drawing/2014/main" id="{544B6F20-0D15-4248-895F-3C98A664617D}"/>
              </a:ext>
            </a:extLst>
          </p:cNvPr>
          <p:cNvSpPr txBox="1"/>
          <p:nvPr/>
        </p:nvSpPr>
        <p:spPr>
          <a:xfrm>
            <a:off x="5490661" y="10155120"/>
            <a:ext cx="25330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44" name="Subtitle 2">
            <a:extLst>
              <a:ext uri="{FF2B5EF4-FFF2-40B4-BE49-F238E27FC236}">
                <a16:creationId xmlns:a16="http://schemas.microsoft.com/office/drawing/2014/main" id="{03E3CB1F-48C3-B94A-9984-CCABF15DE2EA}"/>
              </a:ext>
            </a:extLst>
          </p:cNvPr>
          <p:cNvSpPr txBox="1">
            <a:spLocks/>
          </p:cNvSpPr>
          <p:nvPr/>
        </p:nvSpPr>
        <p:spPr>
          <a:xfrm>
            <a:off x="5370782" y="10791891"/>
            <a:ext cx="27565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45" name="TextBox 44">
            <a:extLst>
              <a:ext uri="{FF2B5EF4-FFF2-40B4-BE49-F238E27FC236}">
                <a16:creationId xmlns:a16="http://schemas.microsoft.com/office/drawing/2014/main" id="{E120CF2D-C467-4143-A5E3-4A42B1B84F0E}"/>
              </a:ext>
            </a:extLst>
          </p:cNvPr>
          <p:cNvSpPr txBox="1"/>
          <p:nvPr/>
        </p:nvSpPr>
        <p:spPr>
          <a:xfrm>
            <a:off x="10932568" y="10155120"/>
            <a:ext cx="25330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46" name="Subtitle 2">
            <a:extLst>
              <a:ext uri="{FF2B5EF4-FFF2-40B4-BE49-F238E27FC236}">
                <a16:creationId xmlns:a16="http://schemas.microsoft.com/office/drawing/2014/main" id="{5D8152AB-5D18-D242-B667-B98F7B4D18EA}"/>
              </a:ext>
            </a:extLst>
          </p:cNvPr>
          <p:cNvSpPr txBox="1">
            <a:spLocks/>
          </p:cNvSpPr>
          <p:nvPr/>
        </p:nvSpPr>
        <p:spPr>
          <a:xfrm>
            <a:off x="10812689" y="10791891"/>
            <a:ext cx="27565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47" name="TextBox 46">
            <a:extLst>
              <a:ext uri="{FF2B5EF4-FFF2-40B4-BE49-F238E27FC236}">
                <a16:creationId xmlns:a16="http://schemas.microsoft.com/office/drawing/2014/main" id="{792CFB6F-CEE6-6147-BA23-845910D35052}"/>
              </a:ext>
            </a:extLst>
          </p:cNvPr>
          <p:cNvSpPr txBox="1"/>
          <p:nvPr/>
        </p:nvSpPr>
        <p:spPr>
          <a:xfrm>
            <a:off x="16383251" y="10155120"/>
            <a:ext cx="25330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48" name="Subtitle 2">
            <a:extLst>
              <a:ext uri="{FF2B5EF4-FFF2-40B4-BE49-F238E27FC236}">
                <a16:creationId xmlns:a16="http://schemas.microsoft.com/office/drawing/2014/main" id="{07C148BA-ADC3-8D4E-8C2A-38E59FB47476}"/>
              </a:ext>
            </a:extLst>
          </p:cNvPr>
          <p:cNvSpPr txBox="1">
            <a:spLocks/>
          </p:cNvSpPr>
          <p:nvPr/>
        </p:nvSpPr>
        <p:spPr>
          <a:xfrm>
            <a:off x="16263372" y="10791891"/>
            <a:ext cx="27565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Tree>
    <p:extLst>
      <p:ext uri="{BB962C8B-B14F-4D97-AF65-F5344CB8AC3E}">
        <p14:creationId xmlns:p14="http://schemas.microsoft.com/office/powerpoint/2010/main" val="3953577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3525">
            <a:extLst>
              <a:ext uri="{FF2B5EF4-FFF2-40B4-BE49-F238E27FC236}">
                <a16:creationId xmlns:a16="http://schemas.microsoft.com/office/drawing/2014/main" id="{9BEA05B6-D2AB-334C-9DEF-3971FC368327}"/>
              </a:ext>
            </a:extLst>
          </p:cNvPr>
          <p:cNvSpPr/>
          <p:nvPr/>
        </p:nvSpPr>
        <p:spPr>
          <a:xfrm flipV="1">
            <a:off x="3478387" y="3925364"/>
            <a:ext cx="0" cy="3691005"/>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7" name="Shape 3526">
            <a:extLst>
              <a:ext uri="{FF2B5EF4-FFF2-40B4-BE49-F238E27FC236}">
                <a16:creationId xmlns:a16="http://schemas.microsoft.com/office/drawing/2014/main" id="{5D68C859-36FD-AF48-8474-5F2C8D04E6FD}"/>
              </a:ext>
            </a:extLst>
          </p:cNvPr>
          <p:cNvSpPr/>
          <p:nvPr/>
        </p:nvSpPr>
        <p:spPr>
          <a:xfrm flipV="1">
            <a:off x="6000113" y="6001684"/>
            <a:ext cx="0" cy="1614685"/>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8" name="Shape 3527">
            <a:extLst>
              <a:ext uri="{FF2B5EF4-FFF2-40B4-BE49-F238E27FC236}">
                <a16:creationId xmlns:a16="http://schemas.microsoft.com/office/drawing/2014/main" id="{487722AA-39BB-E14E-BDEC-AC3B2F0E4DC3}"/>
              </a:ext>
            </a:extLst>
          </p:cNvPr>
          <p:cNvSpPr/>
          <p:nvPr/>
        </p:nvSpPr>
        <p:spPr>
          <a:xfrm flipV="1">
            <a:off x="17659823" y="3930354"/>
            <a:ext cx="0" cy="3686015"/>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Shape 3528">
            <a:extLst>
              <a:ext uri="{FF2B5EF4-FFF2-40B4-BE49-F238E27FC236}">
                <a16:creationId xmlns:a16="http://schemas.microsoft.com/office/drawing/2014/main" id="{1FEF9407-D19F-8D41-BC5C-4F5E44D044F9}"/>
              </a:ext>
            </a:extLst>
          </p:cNvPr>
          <p:cNvSpPr/>
          <p:nvPr/>
        </p:nvSpPr>
        <p:spPr>
          <a:xfrm>
            <a:off x="6690097" y="8795897"/>
            <a:ext cx="0" cy="2809418"/>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Shape 3529">
            <a:extLst>
              <a:ext uri="{FF2B5EF4-FFF2-40B4-BE49-F238E27FC236}">
                <a16:creationId xmlns:a16="http://schemas.microsoft.com/office/drawing/2014/main" id="{71114CBE-8451-6B47-9786-51B7ADB45BE1}"/>
              </a:ext>
            </a:extLst>
          </p:cNvPr>
          <p:cNvSpPr/>
          <p:nvPr/>
        </p:nvSpPr>
        <p:spPr>
          <a:xfrm>
            <a:off x="15061319" y="8795896"/>
            <a:ext cx="0" cy="1379465"/>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3531">
            <a:extLst>
              <a:ext uri="{FF2B5EF4-FFF2-40B4-BE49-F238E27FC236}">
                <a16:creationId xmlns:a16="http://schemas.microsoft.com/office/drawing/2014/main" id="{3DAE0F48-FF8F-B747-A151-A4819889F5F2}"/>
              </a:ext>
            </a:extLst>
          </p:cNvPr>
          <p:cNvSpPr/>
          <p:nvPr/>
        </p:nvSpPr>
        <p:spPr>
          <a:xfrm>
            <a:off x="5140513" y="7616371"/>
            <a:ext cx="3154632" cy="1179526"/>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3532">
            <a:extLst>
              <a:ext uri="{FF2B5EF4-FFF2-40B4-BE49-F238E27FC236}">
                <a16:creationId xmlns:a16="http://schemas.microsoft.com/office/drawing/2014/main" id="{75922C38-CE5F-BE41-9951-336E12A05431}"/>
              </a:ext>
            </a:extLst>
          </p:cNvPr>
          <p:cNvSpPr/>
          <p:nvPr/>
        </p:nvSpPr>
        <p:spPr>
          <a:xfrm>
            <a:off x="8801664" y="7616371"/>
            <a:ext cx="3154632" cy="1179526"/>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3533">
            <a:extLst>
              <a:ext uri="{FF2B5EF4-FFF2-40B4-BE49-F238E27FC236}">
                <a16:creationId xmlns:a16="http://schemas.microsoft.com/office/drawing/2014/main" id="{18775C52-77BD-BC4F-BE60-59305550D0B6}"/>
              </a:ext>
            </a:extLst>
          </p:cNvPr>
          <p:cNvSpPr/>
          <p:nvPr/>
        </p:nvSpPr>
        <p:spPr>
          <a:xfrm>
            <a:off x="12462815" y="7616371"/>
            <a:ext cx="3154632" cy="1179526"/>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3" name="Shape 3534">
            <a:extLst>
              <a:ext uri="{FF2B5EF4-FFF2-40B4-BE49-F238E27FC236}">
                <a16:creationId xmlns:a16="http://schemas.microsoft.com/office/drawing/2014/main" id="{EC10A5AC-EFA4-BB4D-9FF3-9696429DE85B}"/>
              </a:ext>
            </a:extLst>
          </p:cNvPr>
          <p:cNvSpPr/>
          <p:nvPr/>
        </p:nvSpPr>
        <p:spPr>
          <a:xfrm>
            <a:off x="16082505" y="7616371"/>
            <a:ext cx="3154632" cy="1179526"/>
          </a:xfrm>
          <a:prstGeom prst="rect">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4" name="Shape 3535">
            <a:extLst>
              <a:ext uri="{FF2B5EF4-FFF2-40B4-BE49-F238E27FC236}">
                <a16:creationId xmlns:a16="http://schemas.microsoft.com/office/drawing/2014/main" id="{1E7B1075-DD85-5943-8AA8-A6F4F2725173}"/>
              </a:ext>
            </a:extLst>
          </p:cNvPr>
          <p:cNvSpPr/>
          <p:nvPr/>
        </p:nvSpPr>
        <p:spPr>
          <a:xfrm>
            <a:off x="19702195" y="7616371"/>
            <a:ext cx="3154630" cy="1179526"/>
          </a:xfrm>
          <a:prstGeom prst="rect">
            <a:avLst/>
          </a:prstGeom>
          <a:solidFill>
            <a:schemeClr val="accent6"/>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5" name="Shape 3536">
            <a:extLst>
              <a:ext uri="{FF2B5EF4-FFF2-40B4-BE49-F238E27FC236}">
                <a16:creationId xmlns:a16="http://schemas.microsoft.com/office/drawing/2014/main" id="{43824A0F-9FB0-124F-821C-8CD88A80E084}"/>
              </a:ext>
            </a:extLst>
          </p:cNvPr>
          <p:cNvSpPr/>
          <p:nvPr/>
        </p:nvSpPr>
        <p:spPr>
          <a:xfrm>
            <a:off x="1520825" y="7616371"/>
            <a:ext cx="3154630" cy="1179526"/>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31" name="TextBox 30">
            <a:extLst>
              <a:ext uri="{FF2B5EF4-FFF2-40B4-BE49-F238E27FC236}">
                <a16:creationId xmlns:a16="http://schemas.microsoft.com/office/drawing/2014/main" id="{43154061-E88F-B64E-99A8-76BE4CAA5ABA}"/>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32" name="TextBox 31">
            <a:extLst>
              <a:ext uri="{FF2B5EF4-FFF2-40B4-BE49-F238E27FC236}">
                <a16:creationId xmlns:a16="http://schemas.microsoft.com/office/drawing/2014/main" id="{0C6DC260-D749-2449-A0AE-4100C33D1D5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3" name="TextBox 32">
            <a:extLst>
              <a:ext uri="{FF2B5EF4-FFF2-40B4-BE49-F238E27FC236}">
                <a16:creationId xmlns:a16="http://schemas.microsoft.com/office/drawing/2014/main" id="{78378E07-9B1E-4449-B75F-CEFF0255401F}"/>
              </a:ext>
            </a:extLst>
          </p:cNvPr>
          <p:cNvSpPr txBox="1"/>
          <p:nvPr/>
        </p:nvSpPr>
        <p:spPr>
          <a:xfrm>
            <a:off x="2013549" y="7913746"/>
            <a:ext cx="216918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JANUARY</a:t>
            </a:r>
          </a:p>
        </p:txBody>
      </p:sp>
      <p:sp>
        <p:nvSpPr>
          <p:cNvPr id="34" name="TextBox 33">
            <a:extLst>
              <a:ext uri="{FF2B5EF4-FFF2-40B4-BE49-F238E27FC236}">
                <a16:creationId xmlns:a16="http://schemas.microsoft.com/office/drawing/2014/main" id="{3428579A-852F-EA4D-9D00-A0200612A1F1}"/>
              </a:ext>
            </a:extLst>
          </p:cNvPr>
          <p:cNvSpPr txBox="1"/>
          <p:nvPr/>
        </p:nvSpPr>
        <p:spPr>
          <a:xfrm>
            <a:off x="5565913" y="7913746"/>
            <a:ext cx="23038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FEBRUARY</a:t>
            </a:r>
          </a:p>
        </p:txBody>
      </p:sp>
      <p:sp>
        <p:nvSpPr>
          <p:cNvPr id="35" name="TextBox 34">
            <a:extLst>
              <a:ext uri="{FF2B5EF4-FFF2-40B4-BE49-F238E27FC236}">
                <a16:creationId xmlns:a16="http://schemas.microsoft.com/office/drawing/2014/main" id="{8204ACB0-A3FC-584A-82D4-82C9B7DDE88C}"/>
              </a:ext>
            </a:extLst>
          </p:cNvPr>
          <p:cNvSpPr txBox="1"/>
          <p:nvPr/>
        </p:nvSpPr>
        <p:spPr>
          <a:xfrm>
            <a:off x="9506787" y="7913746"/>
            <a:ext cx="174438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MARCH</a:t>
            </a:r>
          </a:p>
        </p:txBody>
      </p:sp>
      <p:sp>
        <p:nvSpPr>
          <p:cNvPr id="36" name="TextBox 35">
            <a:extLst>
              <a:ext uri="{FF2B5EF4-FFF2-40B4-BE49-F238E27FC236}">
                <a16:creationId xmlns:a16="http://schemas.microsoft.com/office/drawing/2014/main" id="{C2F024BC-6342-D24C-9000-3661F2FFABB6}"/>
              </a:ext>
            </a:extLst>
          </p:cNvPr>
          <p:cNvSpPr txBox="1"/>
          <p:nvPr/>
        </p:nvSpPr>
        <p:spPr>
          <a:xfrm>
            <a:off x="13375527" y="7913746"/>
            <a:ext cx="1329210"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APRIL</a:t>
            </a:r>
          </a:p>
        </p:txBody>
      </p:sp>
      <p:sp>
        <p:nvSpPr>
          <p:cNvPr id="37" name="TextBox 36">
            <a:extLst>
              <a:ext uri="{FF2B5EF4-FFF2-40B4-BE49-F238E27FC236}">
                <a16:creationId xmlns:a16="http://schemas.microsoft.com/office/drawing/2014/main" id="{0280F354-5AD8-9241-9029-4DC57FA290BB}"/>
              </a:ext>
            </a:extLst>
          </p:cNvPr>
          <p:cNvSpPr txBox="1"/>
          <p:nvPr/>
        </p:nvSpPr>
        <p:spPr>
          <a:xfrm>
            <a:off x="17089793" y="7913746"/>
            <a:ext cx="114005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MAY</a:t>
            </a:r>
          </a:p>
        </p:txBody>
      </p:sp>
      <p:sp>
        <p:nvSpPr>
          <p:cNvPr id="38" name="TextBox 37">
            <a:extLst>
              <a:ext uri="{FF2B5EF4-FFF2-40B4-BE49-F238E27FC236}">
                <a16:creationId xmlns:a16="http://schemas.microsoft.com/office/drawing/2014/main" id="{B8B9363B-5AF7-EB46-8465-23811314ED52}"/>
              </a:ext>
            </a:extLst>
          </p:cNvPr>
          <p:cNvSpPr txBox="1"/>
          <p:nvPr/>
        </p:nvSpPr>
        <p:spPr>
          <a:xfrm>
            <a:off x="20658988" y="7913746"/>
            <a:ext cx="124104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JUNE</a:t>
            </a:r>
          </a:p>
        </p:txBody>
      </p:sp>
      <p:sp>
        <p:nvSpPr>
          <p:cNvPr id="39" name="TextBox 38">
            <a:extLst>
              <a:ext uri="{FF2B5EF4-FFF2-40B4-BE49-F238E27FC236}">
                <a16:creationId xmlns:a16="http://schemas.microsoft.com/office/drawing/2014/main" id="{AC2394B3-3522-2644-B840-EA062A2D3718}"/>
              </a:ext>
            </a:extLst>
          </p:cNvPr>
          <p:cNvSpPr txBox="1"/>
          <p:nvPr/>
        </p:nvSpPr>
        <p:spPr>
          <a:xfrm>
            <a:off x="3135184" y="3359305"/>
            <a:ext cx="686406" cy="584775"/>
          </a:xfrm>
          <a:prstGeom prst="rect">
            <a:avLst/>
          </a:prstGeom>
          <a:noFill/>
        </p:spPr>
        <p:txBody>
          <a:bodyPr wrap="none" rtlCol="0" anchor="ctr" anchorCtr="0">
            <a:spAutoFit/>
          </a:bodyPr>
          <a:lstStyle/>
          <a:p>
            <a:pPr algn="ctr"/>
            <a:r>
              <a:rPr lang="en-US" sz="3200" b="1" dirty="0">
                <a:solidFill>
                  <a:schemeClr val="accent1"/>
                </a:solidFill>
                <a:latin typeface="Poppins" pitchFamily="2" charset="77"/>
                <a:ea typeface="League Spartan" charset="0"/>
                <a:cs typeface="Poppins" pitchFamily="2" charset="77"/>
              </a:rPr>
              <a:t>20</a:t>
            </a:r>
          </a:p>
        </p:txBody>
      </p:sp>
      <p:sp>
        <p:nvSpPr>
          <p:cNvPr id="40" name="TextBox 39">
            <a:extLst>
              <a:ext uri="{FF2B5EF4-FFF2-40B4-BE49-F238E27FC236}">
                <a16:creationId xmlns:a16="http://schemas.microsoft.com/office/drawing/2014/main" id="{424C8976-949E-DA43-80A5-0E117C028B48}"/>
              </a:ext>
            </a:extLst>
          </p:cNvPr>
          <p:cNvSpPr txBox="1"/>
          <p:nvPr/>
        </p:nvSpPr>
        <p:spPr>
          <a:xfrm>
            <a:off x="5797974" y="5405381"/>
            <a:ext cx="404278" cy="584775"/>
          </a:xfrm>
          <a:prstGeom prst="rect">
            <a:avLst/>
          </a:prstGeom>
          <a:noFill/>
        </p:spPr>
        <p:txBody>
          <a:bodyPr wrap="none" rtlCol="0" anchor="ctr" anchorCtr="0">
            <a:spAutoFit/>
          </a:bodyPr>
          <a:lstStyle/>
          <a:p>
            <a:pPr algn="ctr"/>
            <a:r>
              <a:rPr lang="en-US" sz="3200" b="1" dirty="0">
                <a:solidFill>
                  <a:schemeClr val="accent2"/>
                </a:solidFill>
                <a:latin typeface="Poppins" pitchFamily="2" charset="77"/>
                <a:ea typeface="League Spartan" charset="0"/>
                <a:cs typeface="Poppins" pitchFamily="2" charset="77"/>
              </a:rPr>
              <a:t>7</a:t>
            </a:r>
          </a:p>
        </p:txBody>
      </p:sp>
      <p:sp>
        <p:nvSpPr>
          <p:cNvPr id="41" name="TextBox 40">
            <a:extLst>
              <a:ext uri="{FF2B5EF4-FFF2-40B4-BE49-F238E27FC236}">
                <a16:creationId xmlns:a16="http://schemas.microsoft.com/office/drawing/2014/main" id="{58E63080-8104-AD43-8F9F-4E1B5D298650}"/>
              </a:ext>
            </a:extLst>
          </p:cNvPr>
          <p:cNvSpPr txBox="1"/>
          <p:nvPr/>
        </p:nvSpPr>
        <p:spPr>
          <a:xfrm>
            <a:off x="6382161" y="11605314"/>
            <a:ext cx="615874" cy="584775"/>
          </a:xfrm>
          <a:prstGeom prst="rect">
            <a:avLst/>
          </a:prstGeom>
          <a:noFill/>
        </p:spPr>
        <p:txBody>
          <a:bodyPr wrap="none" rtlCol="0" anchor="ctr" anchorCtr="0">
            <a:spAutoFit/>
          </a:bodyPr>
          <a:lstStyle/>
          <a:p>
            <a:pPr algn="ctr"/>
            <a:r>
              <a:rPr lang="en-US" sz="3200" b="1" dirty="0">
                <a:solidFill>
                  <a:schemeClr val="accent2"/>
                </a:solidFill>
                <a:latin typeface="Poppins" pitchFamily="2" charset="77"/>
                <a:ea typeface="League Spartan" charset="0"/>
                <a:cs typeface="Poppins" pitchFamily="2" charset="77"/>
              </a:rPr>
              <a:t>14</a:t>
            </a:r>
          </a:p>
        </p:txBody>
      </p:sp>
      <p:sp>
        <p:nvSpPr>
          <p:cNvPr id="42" name="TextBox 41">
            <a:extLst>
              <a:ext uri="{FF2B5EF4-FFF2-40B4-BE49-F238E27FC236}">
                <a16:creationId xmlns:a16="http://schemas.microsoft.com/office/drawing/2014/main" id="{980D570C-5967-AA49-B43D-9454C6C063BC}"/>
              </a:ext>
            </a:extLst>
          </p:cNvPr>
          <p:cNvSpPr txBox="1"/>
          <p:nvPr/>
        </p:nvSpPr>
        <p:spPr>
          <a:xfrm>
            <a:off x="14727734" y="10175361"/>
            <a:ext cx="667170" cy="584775"/>
          </a:xfrm>
          <a:prstGeom prst="rect">
            <a:avLst/>
          </a:prstGeom>
          <a:noFill/>
        </p:spPr>
        <p:txBody>
          <a:bodyPr wrap="none" rtlCol="0" anchor="ctr" anchorCtr="0">
            <a:spAutoFit/>
          </a:bodyPr>
          <a:lstStyle/>
          <a:p>
            <a:pPr algn="ctr"/>
            <a:r>
              <a:rPr lang="en-US" sz="3200" b="1" dirty="0">
                <a:solidFill>
                  <a:schemeClr val="accent4"/>
                </a:solidFill>
                <a:latin typeface="Poppins" pitchFamily="2" charset="77"/>
                <a:ea typeface="League Spartan" charset="0"/>
                <a:cs typeface="Poppins" pitchFamily="2" charset="77"/>
              </a:rPr>
              <a:t>23</a:t>
            </a:r>
          </a:p>
        </p:txBody>
      </p:sp>
      <p:sp>
        <p:nvSpPr>
          <p:cNvPr id="43" name="TextBox 42">
            <a:extLst>
              <a:ext uri="{FF2B5EF4-FFF2-40B4-BE49-F238E27FC236}">
                <a16:creationId xmlns:a16="http://schemas.microsoft.com/office/drawing/2014/main" id="{D325D3D0-312B-AD4F-9391-68132F75113B}"/>
              </a:ext>
            </a:extLst>
          </p:cNvPr>
          <p:cNvSpPr txBox="1"/>
          <p:nvPr/>
        </p:nvSpPr>
        <p:spPr>
          <a:xfrm>
            <a:off x="17357494" y="3340590"/>
            <a:ext cx="604653" cy="584775"/>
          </a:xfrm>
          <a:prstGeom prst="rect">
            <a:avLst/>
          </a:prstGeom>
          <a:noFill/>
        </p:spPr>
        <p:txBody>
          <a:bodyPr wrap="none" rtlCol="0" anchor="ctr" anchorCtr="0">
            <a:spAutoFit/>
          </a:bodyPr>
          <a:lstStyle/>
          <a:p>
            <a:pPr algn="ctr"/>
            <a:r>
              <a:rPr lang="en-US" sz="3200" b="1" dirty="0">
                <a:solidFill>
                  <a:schemeClr val="accent5"/>
                </a:solidFill>
                <a:latin typeface="Poppins" pitchFamily="2" charset="77"/>
                <a:ea typeface="League Spartan" charset="0"/>
                <a:cs typeface="Poppins" pitchFamily="2" charset="77"/>
              </a:rPr>
              <a:t>15</a:t>
            </a:r>
          </a:p>
        </p:txBody>
      </p:sp>
      <p:sp>
        <p:nvSpPr>
          <p:cNvPr id="44" name="Shape 3529">
            <a:extLst>
              <a:ext uri="{FF2B5EF4-FFF2-40B4-BE49-F238E27FC236}">
                <a16:creationId xmlns:a16="http://schemas.microsoft.com/office/drawing/2014/main" id="{DB309BD7-4AF7-214E-B517-F3E450A2B0A9}"/>
              </a:ext>
            </a:extLst>
          </p:cNvPr>
          <p:cNvSpPr/>
          <p:nvPr/>
        </p:nvSpPr>
        <p:spPr>
          <a:xfrm>
            <a:off x="11612764" y="6236904"/>
            <a:ext cx="0" cy="1379465"/>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45" name="TextBox 44">
            <a:extLst>
              <a:ext uri="{FF2B5EF4-FFF2-40B4-BE49-F238E27FC236}">
                <a16:creationId xmlns:a16="http://schemas.microsoft.com/office/drawing/2014/main" id="{9DCCA1FF-2FBA-6C47-AC25-3DE762EC356F}"/>
              </a:ext>
            </a:extLst>
          </p:cNvPr>
          <p:cNvSpPr txBox="1"/>
          <p:nvPr/>
        </p:nvSpPr>
        <p:spPr>
          <a:xfrm>
            <a:off x="11270363" y="5405381"/>
            <a:ext cx="684803" cy="584775"/>
          </a:xfrm>
          <a:prstGeom prst="rect">
            <a:avLst/>
          </a:prstGeom>
          <a:noFill/>
        </p:spPr>
        <p:txBody>
          <a:bodyPr wrap="none" rtlCol="0" anchor="ctr" anchorCtr="0">
            <a:spAutoFit/>
          </a:bodyPr>
          <a:lstStyle/>
          <a:p>
            <a:pPr algn="ctr"/>
            <a:r>
              <a:rPr lang="en-US" sz="3200" b="1" dirty="0">
                <a:solidFill>
                  <a:schemeClr val="accent2"/>
                </a:solidFill>
                <a:latin typeface="Poppins" pitchFamily="2" charset="77"/>
                <a:ea typeface="League Spartan" charset="0"/>
                <a:cs typeface="Poppins" pitchFamily="2" charset="77"/>
              </a:rPr>
              <a:t>25</a:t>
            </a:r>
          </a:p>
        </p:txBody>
      </p:sp>
      <p:sp>
        <p:nvSpPr>
          <p:cNvPr id="46" name="Subtitle 2">
            <a:extLst>
              <a:ext uri="{FF2B5EF4-FFF2-40B4-BE49-F238E27FC236}">
                <a16:creationId xmlns:a16="http://schemas.microsoft.com/office/drawing/2014/main" id="{C6868D79-1E92-2A4B-AEB7-C78453B1F144}"/>
              </a:ext>
            </a:extLst>
          </p:cNvPr>
          <p:cNvSpPr txBox="1">
            <a:spLocks/>
          </p:cNvSpPr>
          <p:nvPr/>
        </p:nvSpPr>
        <p:spPr>
          <a:xfrm>
            <a:off x="3935891" y="2953299"/>
            <a:ext cx="40481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7" name="Subtitle 2">
            <a:extLst>
              <a:ext uri="{FF2B5EF4-FFF2-40B4-BE49-F238E27FC236}">
                <a16:creationId xmlns:a16="http://schemas.microsoft.com/office/drawing/2014/main" id="{AB88CF58-AAB8-B242-A2F6-772B5B2673ED}"/>
              </a:ext>
            </a:extLst>
          </p:cNvPr>
          <p:cNvSpPr txBox="1">
            <a:spLocks/>
          </p:cNvSpPr>
          <p:nvPr/>
        </p:nvSpPr>
        <p:spPr>
          <a:xfrm>
            <a:off x="6336264" y="5004956"/>
            <a:ext cx="40481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8" name="Subtitle 2">
            <a:extLst>
              <a:ext uri="{FF2B5EF4-FFF2-40B4-BE49-F238E27FC236}">
                <a16:creationId xmlns:a16="http://schemas.microsoft.com/office/drawing/2014/main" id="{56872A64-1A54-6947-AE21-E9AD0FA4427F}"/>
              </a:ext>
            </a:extLst>
          </p:cNvPr>
          <p:cNvSpPr txBox="1">
            <a:spLocks/>
          </p:cNvSpPr>
          <p:nvPr/>
        </p:nvSpPr>
        <p:spPr>
          <a:xfrm>
            <a:off x="12110411" y="5001680"/>
            <a:ext cx="40481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9" name="Subtitle 2">
            <a:extLst>
              <a:ext uri="{FF2B5EF4-FFF2-40B4-BE49-F238E27FC236}">
                <a16:creationId xmlns:a16="http://schemas.microsoft.com/office/drawing/2014/main" id="{244F9991-C6EF-054B-958F-A665B63CF948}"/>
              </a:ext>
            </a:extLst>
          </p:cNvPr>
          <p:cNvSpPr txBox="1">
            <a:spLocks/>
          </p:cNvSpPr>
          <p:nvPr/>
        </p:nvSpPr>
        <p:spPr>
          <a:xfrm>
            <a:off x="18117326" y="2936889"/>
            <a:ext cx="40481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0" name="Subtitle 2">
            <a:extLst>
              <a:ext uri="{FF2B5EF4-FFF2-40B4-BE49-F238E27FC236}">
                <a16:creationId xmlns:a16="http://schemas.microsoft.com/office/drawing/2014/main" id="{375685C1-2BCD-3E43-B6C8-C873647A0ADD}"/>
              </a:ext>
            </a:extLst>
          </p:cNvPr>
          <p:cNvSpPr txBox="1">
            <a:spLocks/>
          </p:cNvSpPr>
          <p:nvPr/>
        </p:nvSpPr>
        <p:spPr>
          <a:xfrm>
            <a:off x="15526007" y="9771660"/>
            <a:ext cx="40481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1" name="Subtitle 2">
            <a:extLst>
              <a:ext uri="{FF2B5EF4-FFF2-40B4-BE49-F238E27FC236}">
                <a16:creationId xmlns:a16="http://schemas.microsoft.com/office/drawing/2014/main" id="{13A68EC7-6C9A-2F43-8B3E-4EECF2649DFC}"/>
              </a:ext>
            </a:extLst>
          </p:cNvPr>
          <p:cNvSpPr txBox="1">
            <a:spLocks/>
          </p:cNvSpPr>
          <p:nvPr/>
        </p:nvSpPr>
        <p:spPr>
          <a:xfrm>
            <a:off x="7173740" y="11201613"/>
            <a:ext cx="40481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Tree>
    <p:extLst>
      <p:ext uri="{BB962C8B-B14F-4D97-AF65-F5344CB8AC3E}">
        <p14:creationId xmlns:p14="http://schemas.microsoft.com/office/powerpoint/2010/main" val="4077026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85C5FB-78A7-D64D-80D0-A974F2167637}"/>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3" name="TextBox 2">
            <a:extLst>
              <a:ext uri="{FF2B5EF4-FFF2-40B4-BE49-F238E27FC236}">
                <a16:creationId xmlns:a16="http://schemas.microsoft.com/office/drawing/2014/main" id="{D96241D3-5E51-9746-A3BF-0D74D3DA4EA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2" name="Shape 10557">
            <a:extLst>
              <a:ext uri="{FF2B5EF4-FFF2-40B4-BE49-F238E27FC236}">
                <a16:creationId xmlns:a16="http://schemas.microsoft.com/office/drawing/2014/main" id="{4B09FE55-FB60-634E-9743-18CFAED2D2C0}"/>
              </a:ext>
            </a:extLst>
          </p:cNvPr>
          <p:cNvSpPr/>
          <p:nvPr/>
        </p:nvSpPr>
        <p:spPr>
          <a:xfrm flipH="1">
            <a:off x="8064616" y="7340736"/>
            <a:ext cx="2331504" cy="298465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63" name="Shape 10558">
            <a:extLst>
              <a:ext uri="{FF2B5EF4-FFF2-40B4-BE49-F238E27FC236}">
                <a16:creationId xmlns:a16="http://schemas.microsoft.com/office/drawing/2014/main" id="{E42141D7-2DB0-C34E-B548-352C6D245E4E}"/>
              </a:ext>
            </a:extLst>
          </p:cNvPr>
          <p:cNvSpPr/>
          <p:nvPr/>
        </p:nvSpPr>
        <p:spPr>
          <a:xfrm flipH="1">
            <a:off x="8482368" y="7749059"/>
            <a:ext cx="1550689" cy="2201196"/>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60" name="Shape 10560">
            <a:extLst>
              <a:ext uri="{FF2B5EF4-FFF2-40B4-BE49-F238E27FC236}">
                <a16:creationId xmlns:a16="http://schemas.microsoft.com/office/drawing/2014/main" id="{1AEEF9F9-3017-0F46-8A3D-EFA8B3544E8C}"/>
              </a:ext>
            </a:extLst>
          </p:cNvPr>
          <p:cNvSpPr/>
          <p:nvPr/>
        </p:nvSpPr>
        <p:spPr>
          <a:xfrm flipH="1">
            <a:off x="13936187" y="5349305"/>
            <a:ext cx="2331505" cy="29846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6206" y="0"/>
                  <a:pt x="13861" y="0"/>
                </a:cubicBezTo>
                <a:lnTo>
                  <a:pt x="21600" y="0"/>
                </a:lnTo>
                <a:lnTo>
                  <a:pt x="21600" y="7200"/>
                </a:lnTo>
                <a:lnTo>
                  <a:pt x="13861" y="7200"/>
                </a:lnTo>
                <a:cubicBezTo>
                  <a:pt x="11309" y="7200"/>
                  <a:pt x="9241" y="8811"/>
                  <a:pt x="9241" y="10800"/>
                </a:cubicBezTo>
                <a:cubicBezTo>
                  <a:pt x="9241" y="12788"/>
                  <a:pt x="11309" y="14400"/>
                  <a:pt x="13861" y="14400"/>
                </a:cubicBezTo>
                <a:lnTo>
                  <a:pt x="21600" y="14400"/>
                </a:lnTo>
                <a:lnTo>
                  <a:pt x="21600" y="21600"/>
                </a:lnTo>
                <a:lnTo>
                  <a:pt x="13861" y="21600"/>
                </a:lnTo>
                <a:cubicBezTo>
                  <a:pt x="6206" y="21600"/>
                  <a:pt x="0" y="16764"/>
                  <a:pt x="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1" name="Shape 10561">
            <a:extLst>
              <a:ext uri="{FF2B5EF4-FFF2-40B4-BE49-F238E27FC236}">
                <a16:creationId xmlns:a16="http://schemas.microsoft.com/office/drawing/2014/main" id="{AF07E08F-0FFB-D648-8DAF-63F6DB56B13C}"/>
              </a:ext>
            </a:extLst>
          </p:cNvPr>
          <p:cNvSpPr/>
          <p:nvPr/>
        </p:nvSpPr>
        <p:spPr>
          <a:xfrm flipH="1">
            <a:off x="14073304" y="5757631"/>
            <a:ext cx="1785941" cy="2201195"/>
          </a:xfrm>
          <a:custGeom>
            <a:avLst/>
            <a:gdLst/>
            <a:ahLst/>
            <a:cxnLst>
              <a:cxn ang="0">
                <a:pos x="wd2" y="hd2"/>
              </a:cxn>
              <a:cxn ang="5400000">
                <a:pos x="wd2" y="hd2"/>
              </a:cxn>
              <a:cxn ang="10800000">
                <a:pos x="wd2" y="hd2"/>
              </a:cxn>
              <a:cxn ang="16200000">
                <a:pos x="wd2" y="hd2"/>
              </a:cxn>
            </a:cxnLst>
            <a:rect l="0" t="0" r="r" b="b"/>
            <a:pathLst>
              <a:path w="21600" h="21600" extrusionOk="0">
                <a:moveTo>
                  <a:pt x="16388" y="1831"/>
                </a:moveTo>
                <a:lnTo>
                  <a:pt x="16388" y="0"/>
                </a:lnTo>
                <a:lnTo>
                  <a:pt x="21584" y="0"/>
                </a:lnTo>
                <a:lnTo>
                  <a:pt x="21584" y="1831"/>
                </a:lnTo>
                <a:cubicBezTo>
                  <a:pt x="21584" y="1831"/>
                  <a:pt x="16388" y="1831"/>
                  <a:pt x="16388" y="1831"/>
                </a:cubicBezTo>
                <a:close/>
                <a:moveTo>
                  <a:pt x="5837" y="2192"/>
                </a:moveTo>
                <a:cubicBezTo>
                  <a:pt x="7359" y="1380"/>
                  <a:pt x="9057" y="783"/>
                  <a:pt x="10884" y="415"/>
                </a:cubicBezTo>
                <a:lnTo>
                  <a:pt x="11602" y="2174"/>
                </a:lnTo>
                <a:cubicBezTo>
                  <a:pt x="10085" y="2480"/>
                  <a:pt x="8677" y="2976"/>
                  <a:pt x="7412" y="3650"/>
                </a:cubicBezTo>
                <a:cubicBezTo>
                  <a:pt x="7412" y="3650"/>
                  <a:pt x="5837" y="2192"/>
                  <a:pt x="5837" y="2192"/>
                </a:cubicBezTo>
                <a:close/>
                <a:moveTo>
                  <a:pt x="0" y="8823"/>
                </a:moveTo>
                <a:cubicBezTo>
                  <a:pt x="348" y="7509"/>
                  <a:pt x="1033" y="6264"/>
                  <a:pt x="2041" y="5123"/>
                </a:cubicBezTo>
                <a:lnTo>
                  <a:pt x="4253" y="6088"/>
                </a:lnTo>
                <a:cubicBezTo>
                  <a:pt x="3420" y="7034"/>
                  <a:pt x="2850" y="8068"/>
                  <a:pt x="2562" y="9157"/>
                </a:cubicBezTo>
                <a:cubicBezTo>
                  <a:pt x="2562" y="9157"/>
                  <a:pt x="0" y="8823"/>
                  <a:pt x="0" y="8823"/>
                </a:cubicBezTo>
                <a:close/>
                <a:moveTo>
                  <a:pt x="4" y="12788"/>
                </a:moveTo>
                <a:lnTo>
                  <a:pt x="2563" y="12451"/>
                </a:lnTo>
                <a:cubicBezTo>
                  <a:pt x="2854" y="13542"/>
                  <a:pt x="3425" y="14573"/>
                  <a:pt x="4262" y="15519"/>
                </a:cubicBezTo>
                <a:lnTo>
                  <a:pt x="2050" y="16486"/>
                </a:lnTo>
                <a:cubicBezTo>
                  <a:pt x="1041" y="15346"/>
                  <a:pt x="352" y="14102"/>
                  <a:pt x="4" y="12788"/>
                </a:cubicBezTo>
                <a:close/>
                <a:moveTo>
                  <a:pt x="5851" y="19414"/>
                </a:moveTo>
                <a:lnTo>
                  <a:pt x="7423" y="17955"/>
                </a:lnTo>
                <a:cubicBezTo>
                  <a:pt x="8689" y="18627"/>
                  <a:pt x="10099" y="19123"/>
                  <a:pt x="11615" y="19427"/>
                </a:cubicBezTo>
                <a:lnTo>
                  <a:pt x="10900" y="21187"/>
                </a:lnTo>
                <a:cubicBezTo>
                  <a:pt x="9073" y="20821"/>
                  <a:pt x="7374" y="20225"/>
                  <a:pt x="5851" y="19414"/>
                </a:cubicBezTo>
                <a:close/>
                <a:moveTo>
                  <a:pt x="16404" y="21600"/>
                </a:moveTo>
                <a:lnTo>
                  <a:pt x="16404" y="19769"/>
                </a:lnTo>
                <a:lnTo>
                  <a:pt x="21600" y="19769"/>
                </a:lnTo>
                <a:lnTo>
                  <a:pt x="21600" y="21600"/>
                </a:lnTo>
                <a:cubicBezTo>
                  <a:pt x="21600" y="21600"/>
                  <a:pt x="16404" y="21600"/>
                  <a:pt x="16404"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58" name="Shape 10563">
            <a:extLst>
              <a:ext uri="{FF2B5EF4-FFF2-40B4-BE49-F238E27FC236}">
                <a16:creationId xmlns:a16="http://schemas.microsoft.com/office/drawing/2014/main" id="{CF915BC4-0ACF-214F-BFC2-CD9529DA61E9}"/>
              </a:ext>
            </a:extLst>
          </p:cNvPr>
          <p:cNvSpPr/>
          <p:nvPr/>
        </p:nvSpPr>
        <p:spPr>
          <a:xfrm flipH="1">
            <a:off x="10384066" y="7340736"/>
            <a:ext cx="3664957" cy="9948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9" name="Shape 10564">
            <a:extLst>
              <a:ext uri="{FF2B5EF4-FFF2-40B4-BE49-F238E27FC236}">
                <a16:creationId xmlns:a16="http://schemas.microsoft.com/office/drawing/2014/main" id="{7737EDA1-E426-C748-B7B7-60A9B363CA18}"/>
              </a:ext>
            </a:extLst>
          </p:cNvPr>
          <p:cNvSpPr/>
          <p:nvPr/>
        </p:nvSpPr>
        <p:spPr>
          <a:xfrm flipH="1">
            <a:off x="10379189" y="7771744"/>
            <a:ext cx="3357407" cy="186552"/>
          </a:xfrm>
          <a:custGeom>
            <a:avLst/>
            <a:gdLst/>
            <a:ahLst/>
            <a:cxnLst>
              <a:cxn ang="0">
                <a:pos x="wd2" y="hd2"/>
              </a:cxn>
              <a:cxn ang="5400000">
                <a:pos x="wd2" y="hd2"/>
              </a:cxn>
              <a:cxn ang="10800000">
                <a:pos x="wd2" y="hd2"/>
              </a:cxn>
              <a:cxn ang="16200000">
                <a:pos x="wd2" y="hd2"/>
              </a:cxn>
            </a:cxnLst>
            <a:rect l="0" t="0" r="r" b="b"/>
            <a:pathLst>
              <a:path w="21600" h="21600" extrusionOk="0">
                <a:moveTo>
                  <a:pt x="19200" y="21600"/>
                </a:moveTo>
                <a:lnTo>
                  <a:pt x="19200" y="0"/>
                </a:lnTo>
                <a:lnTo>
                  <a:pt x="21600" y="0"/>
                </a:lnTo>
                <a:lnTo>
                  <a:pt x="21600" y="21600"/>
                </a:lnTo>
                <a:cubicBezTo>
                  <a:pt x="21600" y="21600"/>
                  <a:pt x="19200" y="21600"/>
                  <a:pt x="19200" y="21600"/>
                </a:cubicBezTo>
                <a:close/>
                <a:moveTo>
                  <a:pt x="14400" y="21600"/>
                </a:moveTo>
                <a:lnTo>
                  <a:pt x="14400" y="0"/>
                </a:lnTo>
                <a:lnTo>
                  <a:pt x="16800" y="0"/>
                </a:lnTo>
                <a:lnTo>
                  <a:pt x="16800" y="21600"/>
                </a:lnTo>
                <a:cubicBezTo>
                  <a:pt x="16800" y="21600"/>
                  <a:pt x="14400" y="21600"/>
                  <a:pt x="14400" y="21600"/>
                </a:cubicBezTo>
                <a:close/>
                <a:moveTo>
                  <a:pt x="9600" y="21600"/>
                </a:moveTo>
                <a:lnTo>
                  <a:pt x="9600" y="0"/>
                </a:lnTo>
                <a:lnTo>
                  <a:pt x="12000" y="0"/>
                </a:lnTo>
                <a:lnTo>
                  <a:pt x="12000" y="21600"/>
                </a:lnTo>
                <a:cubicBezTo>
                  <a:pt x="12000" y="21600"/>
                  <a:pt x="9600" y="21600"/>
                  <a:pt x="9600" y="21600"/>
                </a:cubicBezTo>
                <a:close/>
                <a:moveTo>
                  <a:pt x="4800" y="21600"/>
                </a:moveTo>
                <a:lnTo>
                  <a:pt x="4800" y="0"/>
                </a:lnTo>
                <a:lnTo>
                  <a:pt x="7200" y="0"/>
                </a:lnTo>
                <a:lnTo>
                  <a:pt x="7200" y="21600"/>
                </a:lnTo>
                <a:cubicBezTo>
                  <a:pt x="7200" y="21600"/>
                  <a:pt x="4800" y="21600"/>
                  <a:pt x="4800" y="21600"/>
                </a:cubicBezTo>
                <a:close/>
                <a:moveTo>
                  <a:pt x="0" y="21600"/>
                </a:moveTo>
                <a:lnTo>
                  <a:pt x="0" y="0"/>
                </a:lnTo>
                <a:lnTo>
                  <a:pt x="2400" y="0"/>
                </a:lnTo>
                <a:lnTo>
                  <a:pt x="2400" y="21600"/>
                </a:lnTo>
                <a:cubicBezTo>
                  <a:pt x="240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56" name="Shape 10566">
            <a:extLst>
              <a:ext uri="{FF2B5EF4-FFF2-40B4-BE49-F238E27FC236}">
                <a16:creationId xmlns:a16="http://schemas.microsoft.com/office/drawing/2014/main" id="{EF7F2CBF-FF58-4941-93C5-906859F6B701}"/>
              </a:ext>
            </a:extLst>
          </p:cNvPr>
          <p:cNvSpPr/>
          <p:nvPr/>
        </p:nvSpPr>
        <p:spPr>
          <a:xfrm flipH="1">
            <a:off x="10377663" y="5346512"/>
            <a:ext cx="3587197" cy="9948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7" name="Shape 10567">
            <a:extLst>
              <a:ext uri="{FF2B5EF4-FFF2-40B4-BE49-F238E27FC236}">
                <a16:creationId xmlns:a16="http://schemas.microsoft.com/office/drawing/2014/main" id="{7FA39F3C-A37D-9E4D-9594-C712FEE61E12}"/>
              </a:ext>
            </a:extLst>
          </p:cNvPr>
          <p:cNvSpPr/>
          <p:nvPr/>
        </p:nvSpPr>
        <p:spPr>
          <a:xfrm flipH="1">
            <a:off x="10380982" y="5771044"/>
            <a:ext cx="3357408" cy="1865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400" y="0"/>
                </a:lnTo>
                <a:lnTo>
                  <a:pt x="2400" y="21600"/>
                </a:lnTo>
                <a:cubicBezTo>
                  <a:pt x="2400" y="21600"/>
                  <a:pt x="0" y="21600"/>
                  <a:pt x="0" y="21600"/>
                </a:cubicBezTo>
                <a:close/>
                <a:moveTo>
                  <a:pt x="4800" y="21600"/>
                </a:moveTo>
                <a:lnTo>
                  <a:pt x="4800" y="0"/>
                </a:lnTo>
                <a:lnTo>
                  <a:pt x="7200" y="0"/>
                </a:lnTo>
                <a:lnTo>
                  <a:pt x="7200" y="21600"/>
                </a:lnTo>
                <a:cubicBezTo>
                  <a:pt x="7200" y="21600"/>
                  <a:pt x="4800" y="21600"/>
                  <a:pt x="4800" y="21600"/>
                </a:cubicBezTo>
                <a:close/>
                <a:moveTo>
                  <a:pt x="9600" y="21600"/>
                </a:moveTo>
                <a:lnTo>
                  <a:pt x="9600" y="0"/>
                </a:lnTo>
                <a:lnTo>
                  <a:pt x="12000" y="0"/>
                </a:lnTo>
                <a:lnTo>
                  <a:pt x="12000" y="21600"/>
                </a:lnTo>
                <a:cubicBezTo>
                  <a:pt x="12000" y="21600"/>
                  <a:pt x="9600" y="21600"/>
                  <a:pt x="9600" y="21600"/>
                </a:cubicBezTo>
                <a:close/>
                <a:moveTo>
                  <a:pt x="14400" y="21600"/>
                </a:moveTo>
                <a:lnTo>
                  <a:pt x="14400" y="0"/>
                </a:lnTo>
                <a:lnTo>
                  <a:pt x="16800" y="0"/>
                </a:lnTo>
                <a:lnTo>
                  <a:pt x="16800" y="21600"/>
                </a:lnTo>
                <a:cubicBezTo>
                  <a:pt x="16800" y="21600"/>
                  <a:pt x="14400" y="21600"/>
                  <a:pt x="14400" y="21600"/>
                </a:cubicBezTo>
                <a:close/>
                <a:moveTo>
                  <a:pt x="19200" y="21600"/>
                </a:moveTo>
                <a:lnTo>
                  <a:pt x="19200" y="0"/>
                </a:lnTo>
                <a:lnTo>
                  <a:pt x="21600" y="0"/>
                </a:lnTo>
                <a:lnTo>
                  <a:pt x="21600" y="21600"/>
                </a:lnTo>
                <a:cubicBezTo>
                  <a:pt x="21600" y="21600"/>
                  <a:pt x="19200" y="21600"/>
                  <a:pt x="1920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54" name="Shape 10569">
            <a:extLst>
              <a:ext uri="{FF2B5EF4-FFF2-40B4-BE49-F238E27FC236}">
                <a16:creationId xmlns:a16="http://schemas.microsoft.com/office/drawing/2014/main" id="{50FD7FBA-B730-7144-844B-ADEACC8F852D}"/>
              </a:ext>
            </a:extLst>
          </p:cNvPr>
          <p:cNvSpPr/>
          <p:nvPr/>
        </p:nvSpPr>
        <p:spPr>
          <a:xfrm flipH="1">
            <a:off x="10383885" y="9335066"/>
            <a:ext cx="4457913" cy="996795"/>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5" name="Shape 10570">
            <a:extLst>
              <a:ext uri="{FF2B5EF4-FFF2-40B4-BE49-F238E27FC236}">
                <a16:creationId xmlns:a16="http://schemas.microsoft.com/office/drawing/2014/main" id="{94AF2191-0A64-1746-89E2-A49C70B6906E}"/>
              </a:ext>
            </a:extLst>
          </p:cNvPr>
          <p:cNvSpPr/>
          <p:nvPr/>
        </p:nvSpPr>
        <p:spPr>
          <a:xfrm flipH="1">
            <a:off x="10387365" y="9768000"/>
            <a:ext cx="5595685" cy="186552"/>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52" name="Shape 10572">
            <a:extLst>
              <a:ext uri="{FF2B5EF4-FFF2-40B4-BE49-F238E27FC236}">
                <a16:creationId xmlns:a16="http://schemas.microsoft.com/office/drawing/2014/main" id="{71D18A5D-A45B-284C-8B55-A68112A65B0A}"/>
              </a:ext>
            </a:extLst>
          </p:cNvPr>
          <p:cNvSpPr/>
          <p:nvPr/>
        </p:nvSpPr>
        <p:spPr>
          <a:xfrm flipH="1">
            <a:off x="8064616" y="3358093"/>
            <a:ext cx="2331504" cy="298465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3" name="Shape 10573">
            <a:extLst>
              <a:ext uri="{FF2B5EF4-FFF2-40B4-BE49-F238E27FC236}">
                <a16:creationId xmlns:a16="http://schemas.microsoft.com/office/drawing/2014/main" id="{D5ACB772-31D8-354C-81F5-C4E35E3767B1}"/>
              </a:ext>
            </a:extLst>
          </p:cNvPr>
          <p:cNvSpPr/>
          <p:nvPr/>
        </p:nvSpPr>
        <p:spPr>
          <a:xfrm flipH="1">
            <a:off x="8482368" y="3766416"/>
            <a:ext cx="1550689" cy="2201196"/>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50" name="Shape 10575">
            <a:extLst>
              <a:ext uri="{FF2B5EF4-FFF2-40B4-BE49-F238E27FC236}">
                <a16:creationId xmlns:a16="http://schemas.microsoft.com/office/drawing/2014/main" id="{6369A81C-73CE-3D48-A620-F4A781D29C2A}"/>
              </a:ext>
            </a:extLst>
          </p:cNvPr>
          <p:cNvSpPr/>
          <p:nvPr/>
        </p:nvSpPr>
        <p:spPr>
          <a:xfrm flipH="1">
            <a:off x="10383885" y="3351405"/>
            <a:ext cx="5851294" cy="997562"/>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1" name="Shape 10576">
            <a:extLst>
              <a:ext uri="{FF2B5EF4-FFF2-40B4-BE49-F238E27FC236}">
                <a16:creationId xmlns:a16="http://schemas.microsoft.com/office/drawing/2014/main" id="{42AB49B1-CCD9-7A45-901A-E499202E2AE7}"/>
              </a:ext>
            </a:extLst>
          </p:cNvPr>
          <p:cNvSpPr/>
          <p:nvPr/>
        </p:nvSpPr>
        <p:spPr>
          <a:xfrm flipH="1">
            <a:off x="10387365" y="3785106"/>
            <a:ext cx="5595686" cy="186551"/>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48" name="Shape 10578">
            <a:extLst>
              <a:ext uri="{FF2B5EF4-FFF2-40B4-BE49-F238E27FC236}">
                <a16:creationId xmlns:a16="http://schemas.microsoft.com/office/drawing/2014/main" id="{3F612F88-61AD-B54F-97DB-A994C995993A}"/>
              </a:ext>
            </a:extLst>
          </p:cNvPr>
          <p:cNvSpPr/>
          <p:nvPr/>
        </p:nvSpPr>
        <p:spPr>
          <a:xfrm flipH="1">
            <a:off x="13936187" y="9331948"/>
            <a:ext cx="2331505" cy="29846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6206" y="0"/>
                  <a:pt x="13861" y="0"/>
                </a:cubicBezTo>
                <a:lnTo>
                  <a:pt x="21600" y="0"/>
                </a:lnTo>
                <a:lnTo>
                  <a:pt x="21600" y="7200"/>
                </a:lnTo>
                <a:lnTo>
                  <a:pt x="13861" y="7200"/>
                </a:lnTo>
                <a:cubicBezTo>
                  <a:pt x="11309" y="7200"/>
                  <a:pt x="9241" y="8811"/>
                  <a:pt x="9241" y="10800"/>
                </a:cubicBezTo>
                <a:cubicBezTo>
                  <a:pt x="9241" y="12788"/>
                  <a:pt x="11309" y="14400"/>
                  <a:pt x="13861" y="14400"/>
                </a:cubicBezTo>
                <a:lnTo>
                  <a:pt x="21600" y="14400"/>
                </a:lnTo>
                <a:lnTo>
                  <a:pt x="21600" y="21600"/>
                </a:lnTo>
                <a:lnTo>
                  <a:pt x="13861" y="21600"/>
                </a:lnTo>
                <a:cubicBezTo>
                  <a:pt x="6206" y="21600"/>
                  <a:pt x="0" y="16764"/>
                  <a:pt x="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9" name="Shape 10579">
            <a:extLst>
              <a:ext uri="{FF2B5EF4-FFF2-40B4-BE49-F238E27FC236}">
                <a16:creationId xmlns:a16="http://schemas.microsoft.com/office/drawing/2014/main" id="{60610510-79FE-5E4B-9C98-644966000E9E}"/>
              </a:ext>
            </a:extLst>
          </p:cNvPr>
          <p:cNvSpPr/>
          <p:nvPr/>
        </p:nvSpPr>
        <p:spPr>
          <a:xfrm flipH="1">
            <a:off x="14153532" y="9723679"/>
            <a:ext cx="1670175" cy="2201197"/>
          </a:xfrm>
          <a:custGeom>
            <a:avLst/>
            <a:gdLst/>
            <a:ahLst/>
            <a:cxnLst>
              <a:cxn ang="0">
                <a:pos x="wd2" y="hd2"/>
              </a:cxn>
              <a:cxn ang="5400000">
                <a:pos x="wd2" y="hd2"/>
              </a:cxn>
              <a:cxn ang="10800000">
                <a:pos x="wd2" y="hd2"/>
              </a:cxn>
              <a:cxn ang="16200000">
                <a:pos x="wd2" y="hd2"/>
              </a:cxn>
            </a:cxnLst>
            <a:rect l="0" t="0" r="r" b="b"/>
            <a:pathLst>
              <a:path w="21600" h="21600" extrusionOk="0">
                <a:moveTo>
                  <a:pt x="16388" y="1831"/>
                </a:moveTo>
                <a:lnTo>
                  <a:pt x="16388" y="0"/>
                </a:lnTo>
                <a:lnTo>
                  <a:pt x="21584" y="0"/>
                </a:lnTo>
                <a:lnTo>
                  <a:pt x="21584" y="1831"/>
                </a:lnTo>
                <a:cubicBezTo>
                  <a:pt x="21584" y="1831"/>
                  <a:pt x="16388" y="1831"/>
                  <a:pt x="16388" y="1831"/>
                </a:cubicBezTo>
                <a:close/>
                <a:moveTo>
                  <a:pt x="5837" y="2192"/>
                </a:moveTo>
                <a:cubicBezTo>
                  <a:pt x="7359" y="1380"/>
                  <a:pt x="9057" y="783"/>
                  <a:pt x="10884" y="415"/>
                </a:cubicBezTo>
                <a:lnTo>
                  <a:pt x="11602" y="2174"/>
                </a:lnTo>
                <a:cubicBezTo>
                  <a:pt x="10085" y="2480"/>
                  <a:pt x="8677" y="2976"/>
                  <a:pt x="7412" y="3650"/>
                </a:cubicBezTo>
                <a:cubicBezTo>
                  <a:pt x="7412" y="3650"/>
                  <a:pt x="5837" y="2192"/>
                  <a:pt x="5837" y="2192"/>
                </a:cubicBezTo>
                <a:close/>
                <a:moveTo>
                  <a:pt x="0" y="8823"/>
                </a:moveTo>
                <a:cubicBezTo>
                  <a:pt x="348" y="7509"/>
                  <a:pt x="1033" y="6264"/>
                  <a:pt x="2041" y="5123"/>
                </a:cubicBezTo>
                <a:lnTo>
                  <a:pt x="4253" y="6088"/>
                </a:lnTo>
                <a:cubicBezTo>
                  <a:pt x="3420" y="7034"/>
                  <a:pt x="2850" y="8068"/>
                  <a:pt x="2562" y="9157"/>
                </a:cubicBezTo>
                <a:cubicBezTo>
                  <a:pt x="2562" y="9157"/>
                  <a:pt x="0" y="8823"/>
                  <a:pt x="0" y="8823"/>
                </a:cubicBezTo>
                <a:close/>
                <a:moveTo>
                  <a:pt x="4" y="12788"/>
                </a:moveTo>
                <a:lnTo>
                  <a:pt x="2563" y="12451"/>
                </a:lnTo>
                <a:cubicBezTo>
                  <a:pt x="2854" y="13542"/>
                  <a:pt x="3425" y="14573"/>
                  <a:pt x="4262" y="15519"/>
                </a:cubicBezTo>
                <a:lnTo>
                  <a:pt x="2050" y="16486"/>
                </a:lnTo>
                <a:cubicBezTo>
                  <a:pt x="1041" y="15346"/>
                  <a:pt x="352" y="14102"/>
                  <a:pt x="4" y="12788"/>
                </a:cubicBezTo>
                <a:close/>
                <a:moveTo>
                  <a:pt x="5851" y="19414"/>
                </a:moveTo>
                <a:lnTo>
                  <a:pt x="7423" y="17955"/>
                </a:lnTo>
                <a:cubicBezTo>
                  <a:pt x="8689" y="18627"/>
                  <a:pt x="10099" y="19123"/>
                  <a:pt x="11615" y="19427"/>
                </a:cubicBezTo>
                <a:lnTo>
                  <a:pt x="10900" y="21187"/>
                </a:lnTo>
                <a:cubicBezTo>
                  <a:pt x="9073" y="20821"/>
                  <a:pt x="7374" y="20225"/>
                  <a:pt x="5851" y="19414"/>
                </a:cubicBezTo>
                <a:close/>
                <a:moveTo>
                  <a:pt x="16404" y="21600"/>
                </a:moveTo>
                <a:lnTo>
                  <a:pt x="16404" y="19769"/>
                </a:lnTo>
                <a:lnTo>
                  <a:pt x="21600" y="19769"/>
                </a:lnTo>
                <a:lnTo>
                  <a:pt x="21600" y="21600"/>
                </a:lnTo>
                <a:cubicBezTo>
                  <a:pt x="21600" y="21600"/>
                  <a:pt x="16404" y="21600"/>
                  <a:pt x="16404"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44" name="Shape 10581">
            <a:extLst>
              <a:ext uri="{FF2B5EF4-FFF2-40B4-BE49-F238E27FC236}">
                <a16:creationId xmlns:a16="http://schemas.microsoft.com/office/drawing/2014/main" id="{6C262F94-6963-EA43-8677-402F7D56DC62}"/>
              </a:ext>
            </a:extLst>
          </p:cNvPr>
          <p:cNvSpPr/>
          <p:nvPr/>
        </p:nvSpPr>
        <p:spPr>
          <a:xfrm>
            <a:off x="0" y="11316943"/>
            <a:ext cx="14024760" cy="99733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8"/>
                </a:lnTo>
                <a:lnTo>
                  <a:pt x="0" y="21600"/>
                </a:lnTo>
                <a:lnTo>
                  <a:pt x="21600" y="21540"/>
                </a:lnTo>
                <a:lnTo>
                  <a:pt x="21600" y="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6" name="Shape 10582">
            <a:extLst>
              <a:ext uri="{FF2B5EF4-FFF2-40B4-BE49-F238E27FC236}">
                <a16:creationId xmlns:a16="http://schemas.microsoft.com/office/drawing/2014/main" id="{CAF0203A-861E-0E4F-A62B-B710F92FC022}"/>
              </a:ext>
            </a:extLst>
          </p:cNvPr>
          <p:cNvSpPr/>
          <p:nvPr/>
        </p:nvSpPr>
        <p:spPr>
          <a:xfrm flipH="1">
            <a:off x="8262100" y="11722197"/>
            <a:ext cx="5595685" cy="186552"/>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47" name="Shape 10583">
            <a:extLst>
              <a:ext uri="{FF2B5EF4-FFF2-40B4-BE49-F238E27FC236}">
                <a16:creationId xmlns:a16="http://schemas.microsoft.com/office/drawing/2014/main" id="{E0FBE97E-9BCA-E440-99DC-1826689D8AEF}"/>
              </a:ext>
            </a:extLst>
          </p:cNvPr>
          <p:cNvSpPr/>
          <p:nvPr/>
        </p:nvSpPr>
        <p:spPr>
          <a:xfrm flipH="1">
            <a:off x="2373620" y="11722197"/>
            <a:ext cx="5595684" cy="186552"/>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3" name="Shape 10587">
            <a:extLst>
              <a:ext uri="{FF2B5EF4-FFF2-40B4-BE49-F238E27FC236}">
                <a16:creationId xmlns:a16="http://schemas.microsoft.com/office/drawing/2014/main" id="{2436F36A-7C55-9942-AD5A-A503C64C36EC}"/>
              </a:ext>
            </a:extLst>
          </p:cNvPr>
          <p:cNvSpPr/>
          <p:nvPr/>
        </p:nvSpPr>
        <p:spPr>
          <a:xfrm>
            <a:off x="15324155" y="9931305"/>
            <a:ext cx="1785941" cy="1785942"/>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10590">
            <a:extLst>
              <a:ext uri="{FF2B5EF4-FFF2-40B4-BE49-F238E27FC236}">
                <a16:creationId xmlns:a16="http://schemas.microsoft.com/office/drawing/2014/main" id="{1927189B-EACB-FA41-BFA4-4C3FA7415407}"/>
              </a:ext>
            </a:extLst>
          </p:cNvPr>
          <p:cNvSpPr/>
          <p:nvPr/>
        </p:nvSpPr>
        <p:spPr>
          <a:xfrm>
            <a:off x="7189206" y="7940095"/>
            <a:ext cx="1785941" cy="1785942"/>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Shape 10593">
            <a:extLst>
              <a:ext uri="{FF2B5EF4-FFF2-40B4-BE49-F238E27FC236}">
                <a16:creationId xmlns:a16="http://schemas.microsoft.com/office/drawing/2014/main" id="{DDD095F7-66F5-E249-9198-69BCB03A46F7}"/>
              </a:ext>
            </a:extLst>
          </p:cNvPr>
          <p:cNvSpPr/>
          <p:nvPr/>
        </p:nvSpPr>
        <p:spPr>
          <a:xfrm>
            <a:off x="15324155" y="5948661"/>
            <a:ext cx="1785941" cy="1785942"/>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10596">
            <a:extLst>
              <a:ext uri="{FF2B5EF4-FFF2-40B4-BE49-F238E27FC236}">
                <a16:creationId xmlns:a16="http://schemas.microsoft.com/office/drawing/2014/main" id="{CDC282F1-8E91-4248-AACD-5FF360F8E9CF}"/>
              </a:ext>
            </a:extLst>
          </p:cNvPr>
          <p:cNvSpPr/>
          <p:nvPr/>
        </p:nvSpPr>
        <p:spPr>
          <a:xfrm>
            <a:off x="7189206" y="3957451"/>
            <a:ext cx="1785941" cy="1785942"/>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4" name="Shape 10575">
            <a:extLst>
              <a:ext uri="{FF2B5EF4-FFF2-40B4-BE49-F238E27FC236}">
                <a16:creationId xmlns:a16="http://schemas.microsoft.com/office/drawing/2014/main" id="{78DEFDEB-AE4B-0F48-9061-03DF2BBEBEBE}"/>
              </a:ext>
            </a:extLst>
          </p:cNvPr>
          <p:cNvSpPr/>
          <p:nvPr/>
        </p:nvSpPr>
        <p:spPr>
          <a:xfrm flipH="1">
            <a:off x="16233834" y="3351405"/>
            <a:ext cx="5851294" cy="997562"/>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5" name="Shape 10576">
            <a:extLst>
              <a:ext uri="{FF2B5EF4-FFF2-40B4-BE49-F238E27FC236}">
                <a16:creationId xmlns:a16="http://schemas.microsoft.com/office/drawing/2014/main" id="{057A41F6-DF9B-AD48-8A6B-6D0B982B2876}"/>
              </a:ext>
            </a:extLst>
          </p:cNvPr>
          <p:cNvSpPr/>
          <p:nvPr/>
        </p:nvSpPr>
        <p:spPr>
          <a:xfrm flipH="1">
            <a:off x="16237314" y="3785106"/>
            <a:ext cx="5595686" cy="186551"/>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66" name="Freeform 730">
            <a:extLst>
              <a:ext uri="{FF2B5EF4-FFF2-40B4-BE49-F238E27FC236}">
                <a16:creationId xmlns:a16="http://schemas.microsoft.com/office/drawing/2014/main" id="{92F5330D-F6EA-5443-891A-BA2D5070E6EA}"/>
              </a:ext>
            </a:extLst>
          </p:cNvPr>
          <p:cNvSpPr>
            <a:spLocks noChangeArrowheads="1"/>
          </p:cNvSpPr>
          <p:nvPr/>
        </p:nvSpPr>
        <p:spPr bwMode="auto">
          <a:xfrm>
            <a:off x="7658405" y="8409294"/>
            <a:ext cx="847542" cy="847542"/>
          </a:xfrm>
          <a:custGeom>
            <a:avLst/>
            <a:gdLst>
              <a:gd name="T0" fmla="*/ 287569 w 297289"/>
              <a:gd name="T1" fmla="*/ 197405 h 295930"/>
              <a:gd name="T2" fmla="*/ 67601 w 297289"/>
              <a:gd name="T3" fmla="*/ 175111 h 295930"/>
              <a:gd name="T4" fmla="*/ 89922 w 297289"/>
              <a:gd name="T5" fmla="*/ 197405 h 295930"/>
              <a:gd name="T6" fmla="*/ 67601 w 297289"/>
              <a:gd name="T7" fmla="*/ 165762 h 295930"/>
              <a:gd name="T8" fmla="*/ 118723 w 297289"/>
              <a:gd name="T9" fmla="*/ 165043 h 295930"/>
              <a:gd name="T10" fmla="*/ 233662 w 297289"/>
              <a:gd name="T11" fmla="*/ 139739 h 295930"/>
              <a:gd name="T12" fmla="*/ 242699 w 297289"/>
              <a:gd name="T13" fmla="*/ 130702 h 295930"/>
              <a:gd name="T14" fmla="*/ 242699 w 297289"/>
              <a:gd name="T15" fmla="*/ 157815 h 295930"/>
              <a:gd name="T16" fmla="*/ 34192 w 297289"/>
              <a:gd name="T17" fmla="*/ 97003 h 295930"/>
              <a:gd name="T18" fmla="*/ 89100 w 297289"/>
              <a:gd name="T19" fmla="*/ 122882 h 295930"/>
              <a:gd name="T20" fmla="*/ 28843 w 297289"/>
              <a:gd name="T21" fmla="*/ 100330 h 295930"/>
              <a:gd name="T22" fmla="*/ 288289 w 297289"/>
              <a:gd name="T23" fmla="*/ 106791 h 295930"/>
              <a:gd name="T24" fmla="*/ 266328 w 297289"/>
              <a:gd name="T25" fmla="*/ 84497 h 295930"/>
              <a:gd name="T26" fmla="*/ 210886 w 297289"/>
              <a:gd name="T27" fmla="*/ 116859 h 295930"/>
              <a:gd name="T28" fmla="*/ 173805 w 297289"/>
              <a:gd name="T29" fmla="*/ 180865 h 295930"/>
              <a:gd name="T30" fmla="*/ 257328 w 297289"/>
              <a:gd name="T31" fmla="*/ 197405 h 295930"/>
              <a:gd name="T32" fmla="*/ 257328 w 297289"/>
              <a:gd name="T33" fmla="*/ 84497 h 295930"/>
              <a:gd name="T34" fmla="*/ 9279 w 297289"/>
              <a:gd name="T35" fmla="*/ 115061 h 295930"/>
              <a:gd name="T36" fmla="*/ 117643 w 297289"/>
              <a:gd name="T37" fmla="*/ 155335 h 295930"/>
              <a:gd name="T38" fmla="*/ 142484 w 297289"/>
              <a:gd name="T39" fmla="*/ 126928 h 295930"/>
              <a:gd name="T40" fmla="*/ 166964 w 297289"/>
              <a:gd name="T41" fmla="*/ 169358 h 295930"/>
              <a:gd name="T42" fmla="*/ 200806 w 297289"/>
              <a:gd name="T43" fmla="*/ 118657 h 295930"/>
              <a:gd name="T44" fmla="*/ 28360 w 297289"/>
              <a:gd name="T45" fmla="*/ 49258 h 295930"/>
              <a:gd name="T46" fmla="*/ 210526 w 297289"/>
              <a:gd name="T47" fmla="*/ 85576 h 295930"/>
              <a:gd name="T48" fmla="*/ 38080 w 297289"/>
              <a:gd name="T49" fmla="*/ 15458 h 295930"/>
              <a:gd name="T50" fmla="*/ 215926 w 297289"/>
              <a:gd name="T51" fmla="*/ 66518 h 295930"/>
              <a:gd name="T52" fmla="*/ 49240 w 297289"/>
              <a:gd name="T53" fmla="*/ 9345 h 295930"/>
              <a:gd name="T54" fmla="*/ 211966 w 297289"/>
              <a:gd name="T55" fmla="*/ 46741 h 295930"/>
              <a:gd name="T56" fmla="*/ 222766 w 297289"/>
              <a:gd name="T57" fmla="*/ 75508 h 295930"/>
              <a:gd name="T58" fmla="*/ 297289 w 297289"/>
              <a:gd name="T59" fmla="*/ 85216 h 295930"/>
              <a:gd name="T60" fmla="*/ 297289 w 297289"/>
              <a:gd name="T61" fmla="*/ 196686 h 295930"/>
              <a:gd name="T62" fmla="*/ 235007 w 297289"/>
              <a:gd name="T63" fmla="*/ 206395 h 295930"/>
              <a:gd name="T64" fmla="*/ 201526 w 297289"/>
              <a:gd name="T65" fmla="*/ 295210 h 295930"/>
              <a:gd name="T66" fmla="*/ 168764 w 297289"/>
              <a:gd name="T67" fmla="*/ 206395 h 295930"/>
              <a:gd name="T68" fmla="*/ 177405 w 297289"/>
              <a:gd name="T69" fmla="*/ 244870 h 295930"/>
              <a:gd name="T70" fmla="*/ 142484 w 297289"/>
              <a:gd name="T71" fmla="*/ 135917 h 295930"/>
              <a:gd name="T72" fmla="*/ 127363 w 297289"/>
              <a:gd name="T73" fmla="*/ 161807 h 295930"/>
              <a:gd name="T74" fmla="*/ 103602 w 297289"/>
              <a:gd name="T75" fmla="*/ 295570 h 295930"/>
              <a:gd name="T76" fmla="*/ 109002 w 297289"/>
              <a:gd name="T77" fmla="*/ 231565 h 295930"/>
              <a:gd name="T78" fmla="*/ 58601 w 297289"/>
              <a:gd name="T79" fmla="*/ 196686 h 295930"/>
              <a:gd name="T80" fmla="*/ 13239 w 297289"/>
              <a:gd name="T81" fmla="*/ 134839 h 295930"/>
              <a:gd name="T82" fmla="*/ 15399 w 297289"/>
              <a:gd name="T83" fmla="*/ 61125 h 295930"/>
              <a:gd name="T84" fmla="*/ 51761 w 297289"/>
              <a:gd name="T85" fmla="*/ 715 h 295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7289" h="295930">
                <a:moveTo>
                  <a:pt x="288289" y="175111"/>
                </a:moveTo>
                <a:cubicBezTo>
                  <a:pt x="277129" y="177269"/>
                  <a:pt x="268488" y="186258"/>
                  <a:pt x="266328" y="197405"/>
                </a:cubicBezTo>
                <a:lnTo>
                  <a:pt x="287569" y="197405"/>
                </a:lnTo>
                <a:cubicBezTo>
                  <a:pt x="287929" y="197405"/>
                  <a:pt x="288289" y="197046"/>
                  <a:pt x="288289" y="196686"/>
                </a:cubicBezTo>
                <a:lnTo>
                  <a:pt x="288289" y="175111"/>
                </a:lnTo>
                <a:close/>
                <a:moveTo>
                  <a:pt x="67601" y="175111"/>
                </a:moveTo>
                <a:lnTo>
                  <a:pt x="67601" y="196686"/>
                </a:lnTo>
                <a:cubicBezTo>
                  <a:pt x="67601" y="197046"/>
                  <a:pt x="67961" y="197405"/>
                  <a:pt x="68681" y="197405"/>
                </a:cubicBezTo>
                <a:lnTo>
                  <a:pt x="89922" y="197405"/>
                </a:lnTo>
                <a:cubicBezTo>
                  <a:pt x="88122" y="185899"/>
                  <a:pt x="79121" y="177269"/>
                  <a:pt x="67601" y="175111"/>
                </a:cubicBezTo>
                <a:close/>
                <a:moveTo>
                  <a:pt x="67601" y="150660"/>
                </a:moveTo>
                <a:lnTo>
                  <a:pt x="67601" y="165762"/>
                </a:lnTo>
                <a:cubicBezTo>
                  <a:pt x="84162" y="167920"/>
                  <a:pt x="97122" y="181224"/>
                  <a:pt x="99282" y="197405"/>
                </a:cubicBezTo>
                <a:lnTo>
                  <a:pt x="119803" y="197405"/>
                </a:lnTo>
                <a:cubicBezTo>
                  <a:pt x="120523" y="186258"/>
                  <a:pt x="119443" y="174752"/>
                  <a:pt x="118723" y="165043"/>
                </a:cubicBezTo>
                <a:lnTo>
                  <a:pt x="67601" y="150660"/>
                </a:lnTo>
                <a:close/>
                <a:moveTo>
                  <a:pt x="242699" y="130702"/>
                </a:moveTo>
                <a:cubicBezTo>
                  <a:pt x="237638" y="130702"/>
                  <a:pt x="233662" y="134678"/>
                  <a:pt x="233662" y="139739"/>
                </a:cubicBezTo>
                <a:cubicBezTo>
                  <a:pt x="233662" y="144801"/>
                  <a:pt x="237638" y="148777"/>
                  <a:pt x="242699" y="148777"/>
                </a:cubicBezTo>
                <a:cubicBezTo>
                  <a:pt x="247761" y="148777"/>
                  <a:pt x="251737" y="144801"/>
                  <a:pt x="251737" y="139739"/>
                </a:cubicBezTo>
                <a:cubicBezTo>
                  <a:pt x="251737" y="134678"/>
                  <a:pt x="247761" y="130702"/>
                  <a:pt x="242699" y="130702"/>
                </a:cubicBezTo>
                <a:close/>
                <a:moveTo>
                  <a:pt x="242699" y="121664"/>
                </a:moveTo>
                <a:cubicBezTo>
                  <a:pt x="252822" y="121664"/>
                  <a:pt x="260775" y="129979"/>
                  <a:pt x="260775" y="139739"/>
                </a:cubicBezTo>
                <a:cubicBezTo>
                  <a:pt x="260775" y="149862"/>
                  <a:pt x="252822" y="157815"/>
                  <a:pt x="242699" y="157815"/>
                </a:cubicBezTo>
                <a:cubicBezTo>
                  <a:pt x="232939" y="157815"/>
                  <a:pt x="224624" y="149862"/>
                  <a:pt x="224624" y="139739"/>
                </a:cubicBezTo>
                <a:cubicBezTo>
                  <a:pt x="224624" y="129979"/>
                  <a:pt x="232939" y="121664"/>
                  <a:pt x="242699" y="121664"/>
                </a:cubicBezTo>
                <a:close/>
                <a:moveTo>
                  <a:pt x="34192" y="97003"/>
                </a:moveTo>
                <a:lnTo>
                  <a:pt x="90170" y="113639"/>
                </a:lnTo>
                <a:cubicBezTo>
                  <a:pt x="92666" y="114378"/>
                  <a:pt x="94092" y="116966"/>
                  <a:pt x="93023" y="119554"/>
                </a:cubicBezTo>
                <a:cubicBezTo>
                  <a:pt x="92666" y="121402"/>
                  <a:pt x="90883" y="122882"/>
                  <a:pt x="89100" y="122882"/>
                </a:cubicBezTo>
                <a:cubicBezTo>
                  <a:pt x="88387" y="122882"/>
                  <a:pt x="88031" y="122512"/>
                  <a:pt x="87674" y="122512"/>
                </a:cubicBezTo>
                <a:lnTo>
                  <a:pt x="31696" y="105876"/>
                </a:lnTo>
                <a:cubicBezTo>
                  <a:pt x="29200" y="105136"/>
                  <a:pt x="27774" y="102548"/>
                  <a:pt x="28843" y="100330"/>
                </a:cubicBezTo>
                <a:cubicBezTo>
                  <a:pt x="29200" y="97742"/>
                  <a:pt x="31696" y="96264"/>
                  <a:pt x="34192" y="97003"/>
                </a:cubicBezTo>
                <a:close/>
                <a:moveTo>
                  <a:pt x="266328" y="84497"/>
                </a:moveTo>
                <a:cubicBezTo>
                  <a:pt x="268488" y="96004"/>
                  <a:pt x="277129" y="104634"/>
                  <a:pt x="288289" y="106791"/>
                </a:cubicBezTo>
                <a:lnTo>
                  <a:pt x="288289" y="85216"/>
                </a:lnTo>
                <a:cubicBezTo>
                  <a:pt x="288289" y="84857"/>
                  <a:pt x="287929" y="84497"/>
                  <a:pt x="287569" y="84497"/>
                </a:cubicBezTo>
                <a:lnTo>
                  <a:pt x="266328" y="84497"/>
                </a:lnTo>
                <a:close/>
                <a:moveTo>
                  <a:pt x="220246" y="84497"/>
                </a:moveTo>
                <a:lnTo>
                  <a:pt x="213046" y="109308"/>
                </a:lnTo>
                <a:lnTo>
                  <a:pt x="210886" y="116859"/>
                </a:lnTo>
                <a:lnTo>
                  <a:pt x="196125" y="168639"/>
                </a:lnTo>
                <a:cubicBezTo>
                  <a:pt x="193605" y="176550"/>
                  <a:pt x="186405" y="181584"/>
                  <a:pt x="178845" y="181584"/>
                </a:cubicBezTo>
                <a:cubicBezTo>
                  <a:pt x="177045" y="181584"/>
                  <a:pt x="175605" y="181224"/>
                  <a:pt x="173805" y="180865"/>
                </a:cubicBezTo>
                <a:lnTo>
                  <a:pt x="166604" y="178707"/>
                </a:lnTo>
                <a:cubicBezTo>
                  <a:pt x="166604" y="185899"/>
                  <a:pt x="166964" y="192012"/>
                  <a:pt x="167324" y="197405"/>
                </a:cubicBezTo>
                <a:lnTo>
                  <a:pt x="257328" y="197405"/>
                </a:lnTo>
                <a:cubicBezTo>
                  <a:pt x="259488" y="181224"/>
                  <a:pt x="272448" y="168279"/>
                  <a:pt x="288289" y="166122"/>
                </a:cubicBezTo>
                <a:lnTo>
                  <a:pt x="288289" y="115780"/>
                </a:lnTo>
                <a:cubicBezTo>
                  <a:pt x="272448" y="113623"/>
                  <a:pt x="259488" y="100678"/>
                  <a:pt x="257328" y="84497"/>
                </a:cubicBezTo>
                <a:lnTo>
                  <a:pt x="220246" y="84497"/>
                </a:lnTo>
                <a:close/>
                <a:moveTo>
                  <a:pt x="22960" y="67957"/>
                </a:moveTo>
                <a:lnTo>
                  <a:pt x="9279" y="115061"/>
                </a:lnTo>
                <a:cubicBezTo>
                  <a:pt x="8919" y="117219"/>
                  <a:pt x="9279" y="120095"/>
                  <a:pt x="9999" y="121894"/>
                </a:cubicBezTo>
                <a:cubicBezTo>
                  <a:pt x="11439" y="124051"/>
                  <a:pt x="13239" y="125490"/>
                  <a:pt x="15759" y="126209"/>
                </a:cubicBezTo>
                <a:lnTo>
                  <a:pt x="117643" y="155335"/>
                </a:lnTo>
                <a:cubicBezTo>
                  <a:pt x="117643" y="154615"/>
                  <a:pt x="117283" y="153537"/>
                  <a:pt x="117283" y="152458"/>
                </a:cubicBezTo>
                <a:cubicBezTo>
                  <a:pt x="116923" y="145986"/>
                  <a:pt x="119083" y="139873"/>
                  <a:pt x="123763" y="135198"/>
                </a:cubicBezTo>
                <a:cubicBezTo>
                  <a:pt x="128443" y="130164"/>
                  <a:pt x="135283" y="126928"/>
                  <a:pt x="142484" y="126928"/>
                </a:cubicBezTo>
                <a:cubicBezTo>
                  <a:pt x="150044" y="126928"/>
                  <a:pt x="156524" y="130164"/>
                  <a:pt x="161924" y="135198"/>
                </a:cubicBezTo>
                <a:cubicBezTo>
                  <a:pt x="166244" y="140232"/>
                  <a:pt x="168404" y="146345"/>
                  <a:pt x="167684" y="152458"/>
                </a:cubicBezTo>
                <a:cubicBezTo>
                  <a:pt x="167324" y="158571"/>
                  <a:pt x="166964" y="164324"/>
                  <a:pt x="166964" y="169358"/>
                </a:cubicBezTo>
                <a:lnTo>
                  <a:pt x="176325" y="172235"/>
                </a:lnTo>
                <a:cubicBezTo>
                  <a:pt x="181005" y="173673"/>
                  <a:pt x="186045" y="170796"/>
                  <a:pt x="187485" y="166122"/>
                </a:cubicBezTo>
                <a:lnTo>
                  <a:pt x="200806" y="118657"/>
                </a:lnTo>
                <a:lnTo>
                  <a:pt x="22960" y="67957"/>
                </a:lnTo>
                <a:close/>
                <a:moveTo>
                  <a:pt x="32680" y="34875"/>
                </a:moveTo>
                <a:lnTo>
                  <a:pt x="28360" y="49258"/>
                </a:lnTo>
                <a:lnTo>
                  <a:pt x="25480" y="59327"/>
                </a:lnTo>
                <a:lnTo>
                  <a:pt x="203326" y="110027"/>
                </a:lnTo>
                <a:lnTo>
                  <a:pt x="210526" y="85576"/>
                </a:lnTo>
                <a:lnTo>
                  <a:pt x="32680" y="34875"/>
                </a:lnTo>
                <a:close/>
                <a:moveTo>
                  <a:pt x="46360" y="9345"/>
                </a:moveTo>
                <a:cubicBezTo>
                  <a:pt x="42760" y="9345"/>
                  <a:pt x="39160" y="11862"/>
                  <a:pt x="38080" y="15458"/>
                </a:cubicBezTo>
                <a:lnTo>
                  <a:pt x="34840" y="26245"/>
                </a:lnTo>
                <a:lnTo>
                  <a:pt x="213046" y="76946"/>
                </a:lnTo>
                <a:lnTo>
                  <a:pt x="215926" y="66518"/>
                </a:lnTo>
                <a:cubicBezTo>
                  <a:pt x="216646" y="64001"/>
                  <a:pt x="216286" y="61844"/>
                  <a:pt x="215206" y="59686"/>
                </a:cubicBezTo>
                <a:cubicBezTo>
                  <a:pt x="214126" y="57529"/>
                  <a:pt x="211966" y="56090"/>
                  <a:pt x="209806" y="55371"/>
                </a:cubicBezTo>
                <a:lnTo>
                  <a:pt x="49240" y="9345"/>
                </a:lnTo>
                <a:cubicBezTo>
                  <a:pt x="48160" y="9345"/>
                  <a:pt x="47440" y="9345"/>
                  <a:pt x="46360" y="9345"/>
                </a:cubicBezTo>
                <a:close/>
                <a:moveTo>
                  <a:pt x="51761" y="715"/>
                </a:moveTo>
                <a:lnTo>
                  <a:pt x="211966" y="46741"/>
                </a:lnTo>
                <a:cubicBezTo>
                  <a:pt x="216646" y="48180"/>
                  <a:pt x="220606" y="51056"/>
                  <a:pt x="222766" y="55371"/>
                </a:cubicBezTo>
                <a:cubicBezTo>
                  <a:pt x="225287" y="59327"/>
                  <a:pt x="225647" y="64361"/>
                  <a:pt x="224566" y="69035"/>
                </a:cubicBezTo>
                <a:lnTo>
                  <a:pt x="222766" y="75508"/>
                </a:lnTo>
                <a:lnTo>
                  <a:pt x="261648" y="75508"/>
                </a:lnTo>
                <a:lnTo>
                  <a:pt x="287569" y="75508"/>
                </a:lnTo>
                <a:cubicBezTo>
                  <a:pt x="292969" y="75508"/>
                  <a:pt x="297289" y="80182"/>
                  <a:pt x="297289" y="85216"/>
                </a:cubicBezTo>
                <a:lnTo>
                  <a:pt x="297289" y="111825"/>
                </a:lnTo>
                <a:lnTo>
                  <a:pt x="297289" y="170077"/>
                </a:lnTo>
                <a:lnTo>
                  <a:pt x="297289" y="196686"/>
                </a:lnTo>
                <a:cubicBezTo>
                  <a:pt x="297289" y="202080"/>
                  <a:pt x="292969" y="206395"/>
                  <a:pt x="287569" y="206395"/>
                </a:cubicBezTo>
                <a:lnTo>
                  <a:pt x="261648" y="206395"/>
                </a:lnTo>
                <a:lnTo>
                  <a:pt x="235007" y="206395"/>
                </a:lnTo>
                <a:cubicBezTo>
                  <a:pt x="237527" y="230846"/>
                  <a:pt x="228527" y="259972"/>
                  <a:pt x="207646" y="293413"/>
                </a:cubicBezTo>
                <a:cubicBezTo>
                  <a:pt x="206926" y="294851"/>
                  <a:pt x="205486" y="295570"/>
                  <a:pt x="203686" y="295570"/>
                </a:cubicBezTo>
                <a:cubicBezTo>
                  <a:pt x="202966" y="295570"/>
                  <a:pt x="202246" y="295570"/>
                  <a:pt x="201526" y="295210"/>
                </a:cubicBezTo>
                <a:cubicBezTo>
                  <a:pt x="199365" y="293772"/>
                  <a:pt x="198645" y="290896"/>
                  <a:pt x="200085" y="288738"/>
                </a:cubicBezTo>
                <a:cubicBezTo>
                  <a:pt x="215566" y="263568"/>
                  <a:pt x="228887" y="233003"/>
                  <a:pt x="226367" y="206395"/>
                </a:cubicBezTo>
                <a:lnTo>
                  <a:pt x="168764" y="206395"/>
                </a:lnTo>
                <a:cubicBezTo>
                  <a:pt x="172725" y="231206"/>
                  <a:pt x="181365" y="236959"/>
                  <a:pt x="181365" y="236959"/>
                </a:cubicBezTo>
                <a:cubicBezTo>
                  <a:pt x="183525" y="238038"/>
                  <a:pt x="184245" y="240914"/>
                  <a:pt x="183525" y="242712"/>
                </a:cubicBezTo>
                <a:cubicBezTo>
                  <a:pt x="182085" y="245229"/>
                  <a:pt x="179565" y="245948"/>
                  <a:pt x="177405" y="244870"/>
                </a:cubicBezTo>
                <a:cubicBezTo>
                  <a:pt x="174885" y="243791"/>
                  <a:pt x="152204" y="230486"/>
                  <a:pt x="158684" y="151739"/>
                </a:cubicBezTo>
                <a:cubicBezTo>
                  <a:pt x="159044" y="148143"/>
                  <a:pt x="157964" y="144547"/>
                  <a:pt x="155084" y="141311"/>
                </a:cubicBezTo>
                <a:cubicBezTo>
                  <a:pt x="151844" y="138075"/>
                  <a:pt x="147164" y="135917"/>
                  <a:pt x="142484" y="135917"/>
                </a:cubicBezTo>
                <a:cubicBezTo>
                  <a:pt x="137803" y="135917"/>
                  <a:pt x="133483" y="137715"/>
                  <a:pt x="130243" y="141311"/>
                </a:cubicBezTo>
                <a:cubicBezTo>
                  <a:pt x="127363" y="144188"/>
                  <a:pt x="125923" y="148143"/>
                  <a:pt x="126283" y="151739"/>
                </a:cubicBezTo>
                <a:cubicBezTo>
                  <a:pt x="126643" y="154615"/>
                  <a:pt x="127003" y="158211"/>
                  <a:pt x="127363" y="161807"/>
                </a:cubicBezTo>
                <a:cubicBezTo>
                  <a:pt x="129523" y="183741"/>
                  <a:pt x="132763" y="217542"/>
                  <a:pt x="116203" y="237318"/>
                </a:cubicBezTo>
                <a:cubicBezTo>
                  <a:pt x="97842" y="258534"/>
                  <a:pt x="106482" y="289817"/>
                  <a:pt x="106482" y="290176"/>
                </a:cubicBezTo>
                <a:cubicBezTo>
                  <a:pt x="107202" y="292334"/>
                  <a:pt x="105762" y="295210"/>
                  <a:pt x="103602" y="295570"/>
                </a:cubicBezTo>
                <a:cubicBezTo>
                  <a:pt x="102882" y="295930"/>
                  <a:pt x="102522" y="295930"/>
                  <a:pt x="102162" y="295930"/>
                </a:cubicBezTo>
                <a:cubicBezTo>
                  <a:pt x="100362" y="295930"/>
                  <a:pt x="98202" y="294491"/>
                  <a:pt x="97842" y="292693"/>
                </a:cubicBezTo>
                <a:cubicBezTo>
                  <a:pt x="97482" y="291255"/>
                  <a:pt x="88122" y="256376"/>
                  <a:pt x="109002" y="231565"/>
                </a:cubicBezTo>
                <a:cubicBezTo>
                  <a:pt x="114763" y="224733"/>
                  <a:pt x="118003" y="216103"/>
                  <a:pt x="119083" y="206395"/>
                </a:cubicBezTo>
                <a:lnTo>
                  <a:pt x="68681" y="206395"/>
                </a:lnTo>
                <a:cubicBezTo>
                  <a:pt x="62921" y="206395"/>
                  <a:pt x="58601" y="202080"/>
                  <a:pt x="58601" y="196686"/>
                </a:cubicBezTo>
                <a:lnTo>
                  <a:pt x="58601" y="170077"/>
                </a:lnTo>
                <a:lnTo>
                  <a:pt x="58601" y="148143"/>
                </a:lnTo>
                <a:lnTo>
                  <a:pt x="13239" y="134839"/>
                </a:lnTo>
                <a:cubicBezTo>
                  <a:pt x="8559" y="133760"/>
                  <a:pt x="4599" y="130524"/>
                  <a:pt x="2439" y="126568"/>
                </a:cubicBezTo>
                <a:cubicBezTo>
                  <a:pt x="-81" y="122253"/>
                  <a:pt x="-801" y="117219"/>
                  <a:pt x="999" y="112904"/>
                </a:cubicBezTo>
                <a:lnTo>
                  <a:pt x="15399" y="61125"/>
                </a:lnTo>
                <a:lnTo>
                  <a:pt x="18279" y="51056"/>
                </a:lnTo>
                <a:lnTo>
                  <a:pt x="29080" y="13301"/>
                </a:lnTo>
                <a:cubicBezTo>
                  <a:pt x="31960" y="3952"/>
                  <a:pt x="42040" y="-2161"/>
                  <a:pt x="51761" y="715"/>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7" name="Freeform 729">
            <a:extLst>
              <a:ext uri="{FF2B5EF4-FFF2-40B4-BE49-F238E27FC236}">
                <a16:creationId xmlns:a16="http://schemas.microsoft.com/office/drawing/2014/main" id="{5E8C19B7-021A-4A45-817D-121A110AAE1C}"/>
              </a:ext>
            </a:extLst>
          </p:cNvPr>
          <p:cNvSpPr>
            <a:spLocks noChangeArrowheads="1"/>
          </p:cNvSpPr>
          <p:nvPr/>
        </p:nvSpPr>
        <p:spPr bwMode="auto">
          <a:xfrm>
            <a:off x="7658405" y="4426650"/>
            <a:ext cx="852072" cy="847544"/>
          </a:xfrm>
          <a:custGeom>
            <a:avLst/>
            <a:gdLst>
              <a:gd name="T0" fmla="*/ 264750 w 298089"/>
              <a:gd name="T1" fmla="*/ 207963 h 296504"/>
              <a:gd name="T2" fmla="*/ 239713 w 298089"/>
              <a:gd name="T3" fmla="*/ 207963 h 296504"/>
              <a:gd name="T4" fmla="*/ 163606 w 298089"/>
              <a:gd name="T5" fmla="*/ 254139 h 296504"/>
              <a:gd name="T6" fmla="*/ 209720 w 298089"/>
              <a:gd name="T7" fmla="*/ 207579 h 296504"/>
              <a:gd name="T8" fmla="*/ 260015 w 298089"/>
              <a:gd name="T9" fmla="*/ 171450 h 296504"/>
              <a:gd name="T10" fmla="*/ 207934 w 298089"/>
              <a:gd name="T11" fmla="*/ 180608 h 296504"/>
              <a:gd name="T12" fmla="*/ 207934 w 298089"/>
              <a:gd name="T13" fmla="*/ 139700 h 296504"/>
              <a:gd name="T14" fmla="*/ 260015 w 298089"/>
              <a:gd name="T15" fmla="*/ 148858 h 296504"/>
              <a:gd name="T16" fmla="*/ 207934 w 298089"/>
              <a:gd name="T17" fmla="*/ 139700 h 296504"/>
              <a:gd name="T18" fmla="*/ 104412 w 298089"/>
              <a:gd name="T19" fmla="*/ 155213 h 296504"/>
              <a:gd name="T20" fmla="*/ 110943 w 298089"/>
              <a:gd name="T21" fmla="*/ 149070 h 296504"/>
              <a:gd name="T22" fmla="*/ 80100 w 298089"/>
              <a:gd name="T23" fmla="*/ 111125 h 296504"/>
              <a:gd name="T24" fmla="*/ 155212 w 298089"/>
              <a:gd name="T25" fmla="*/ 163164 h 296504"/>
              <a:gd name="T26" fmla="*/ 146140 w 298089"/>
              <a:gd name="T27" fmla="*/ 126664 h 296504"/>
              <a:gd name="T28" fmla="*/ 122192 w 298089"/>
              <a:gd name="T29" fmla="*/ 166778 h 296504"/>
              <a:gd name="T30" fmla="*/ 110943 w 298089"/>
              <a:gd name="T31" fmla="*/ 161718 h 296504"/>
              <a:gd name="T32" fmla="*/ 123280 w 298089"/>
              <a:gd name="T33" fmla="*/ 194965 h 296504"/>
              <a:gd name="T34" fmla="*/ 66675 w 298089"/>
              <a:gd name="T35" fmla="*/ 185931 h 296504"/>
              <a:gd name="T36" fmla="*/ 244068 w 298089"/>
              <a:gd name="T37" fmla="*/ 107950 h 296504"/>
              <a:gd name="T38" fmla="*/ 260033 w 298089"/>
              <a:gd name="T39" fmla="*/ 117094 h 296504"/>
              <a:gd name="T40" fmla="*/ 244068 w 298089"/>
              <a:gd name="T41" fmla="*/ 107950 h 296504"/>
              <a:gd name="T42" fmla="*/ 228232 w 298089"/>
              <a:gd name="T43" fmla="*/ 112522 h 296504"/>
              <a:gd name="T44" fmla="*/ 198438 w 298089"/>
              <a:gd name="T45" fmla="*/ 112522 h 296504"/>
              <a:gd name="T46" fmla="*/ 40756 w 298089"/>
              <a:gd name="T47" fmla="*/ 155243 h 296504"/>
              <a:gd name="T48" fmla="*/ 127580 w 298089"/>
              <a:gd name="T49" fmla="*/ 177621 h 296504"/>
              <a:gd name="T50" fmla="*/ 173333 w 298089"/>
              <a:gd name="T51" fmla="*/ 185561 h 296504"/>
              <a:gd name="T52" fmla="*/ 226893 w 298089"/>
              <a:gd name="T53" fmla="*/ 76200 h 296504"/>
              <a:gd name="T54" fmla="*/ 260113 w 298089"/>
              <a:gd name="T55" fmla="*/ 85358 h 296504"/>
              <a:gd name="T56" fmla="*/ 226893 w 298089"/>
              <a:gd name="T57" fmla="*/ 76200 h 296504"/>
              <a:gd name="T58" fmla="*/ 209195 w 298089"/>
              <a:gd name="T59" fmla="*/ 80596 h 296504"/>
              <a:gd name="T60" fmla="*/ 176213 w 298089"/>
              <a:gd name="T61" fmla="*/ 80596 h 296504"/>
              <a:gd name="T62" fmla="*/ 189545 w 298089"/>
              <a:gd name="T63" fmla="*/ 155243 h 296504"/>
              <a:gd name="T64" fmla="*/ 226652 w 298089"/>
              <a:gd name="T65" fmla="*/ 206857 h 296504"/>
              <a:gd name="T66" fmla="*/ 167209 w 298089"/>
              <a:gd name="T67" fmla="*/ 268215 h 296504"/>
              <a:gd name="T68" fmla="*/ 144512 w 298089"/>
              <a:gd name="T69" fmla="*/ 226347 h 296504"/>
              <a:gd name="T70" fmla="*/ 110648 w 298089"/>
              <a:gd name="T71" fmla="*/ 76200 h 296504"/>
              <a:gd name="T72" fmla="*/ 289067 w 298089"/>
              <a:gd name="T73" fmla="*/ 287519 h 296504"/>
              <a:gd name="T74" fmla="*/ 266579 w 298089"/>
              <a:gd name="T75" fmla="*/ 23636 h 296504"/>
              <a:gd name="T76" fmla="*/ 272807 w 298089"/>
              <a:gd name="T77" fmla="*/ 30339 h 296504"/>
              <a:gd name="T78" fmla="*/ 265113 w 298089"/>
              <a:gd name="T79" fmla="*/ 27164 h 296504"/>
              <a:gd name="T80" fmla="*/ 222372 w 298089"/>
              <a:gd name="T81" fmla="*/ 23636 h 296504"/>
              <a:gd name="T82" fmla="*/ 219075 w 298089"/>
              <a:gd name="T83" fmla="*/ 31397 h 296504"/>
              <a:gd name="T84" fmla="*/ 215778 w 298089"/>
              <a:gd name="T85" fmla="*/ 23636 h 296504"/>
              <a:gd name="T86" fmla="*/ 244476 w 298089"/>
              <a:gd name="T87" fmla="*/ 31383 h 296504"/>
              <a:gd name="T88" fmla="*/ 9022 w 298089"/>
              <a:gd name="T89" fmla="*/ 8625 h 296504"/>
              <a:gd name="T90" fmla="*/ 289067 w 298089"/>
              <a:gd name="T91" fmla="*/ 8625 h 296504"/>
              <a:gd name="T92" fmla="*/ 293398 w 298089"/>
              <a:gd name="T93" fmla="*/ 0 h 296504"/>
              <a:gd name="T94" fmla="*/ 298089 w 298089"/>
              <a:gd name="T95" fmla="*/ 292191 h 296504"/>
              <a:gd name="T96" fmla="*/ 0 w 298089"/>
              <a:gd name="T97" fmla="*/ 292191 h 296504"/>
              <a:gd name="T98" fmla="*/ 4330 w 298089"/>
              <a:gd name="T99" fmla="*/ 0 h 29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8089" h="296504">
                <a:moveTo>
                  <a:pt x="244068" y="203200"/>
                </a:moveTo>
                <a:lnTo>
                  <a:pt x="260033" y="203200"/>
                </a:lnTo>
                <a:cubicBezTo>
                  <a:pt x="262573" y="203200"/>
                  <a:pt x="264750" y="205398"/>
                  <a:pt x="264750" y="207963"/>
                </a:cubicBezTo>
                <a:cubicBezTo>
                  <a:pt x="264750" y="210527"/>
                  <a:pt x="262573" y="212359"/>
                  <a:pt x="260033" y="212359"/>
                </a:cubicBezTo>
                <a:lnTo>
                  <a:pt x="244068" y="212359"/>
                </a:lnTo>
                <a:cubicBezTo>
                  <a:pt x="241890" y="212359"/>
                  <a:pt x="239713" y="210527"/>
                  <a:pt x="239713" y="207963"/>
                </a:cubicBezTo>
                <a:cubicBezTo>
                  <a:pt x="239713" y="205398"/>
                  <a:pt x="241890" y="203200"/>
                  <a:pt x="244068" y="203200"/>
                </a:cubicBezTo>
                <a:close/>
                <a:moveTo>
                  <a:pt x="139469" y="183396"/>
                </a:moveTo>
                <a:lnTo>
                  <a:pt x="163606" y="254139"/>
                </a:lnTo>
                <a:lnTo>
                  <a:pt x="176936" y="223460"/>
                </a:lnTo>
                <a:cubicBezTo>
                  <a:pt x="177296" y="222377"/>
                  <a:pt x="178377" y="221655"/>
                  <a:pt x="179458" y="221294"/>
                </a:cubicBezTo>
                <a:lnTo>
                  <a:pt x="209720" y="207579"/>
                </a:lnTo>
                <a:lnTo>
                  <a:pt x="139469" y="183396"/>
                </a:lnTo>
                <a:close/>
                <a:moveTo>
                  <a:pt x="207934" y="171450"/>
                </a:moveTo>
                <a:lnTo>
                  <a:pt x="260015" y="171450"/>
                </a:lnTo>
                <a:cubicBezTo>
                  <a:pt x="262564" y="171450"/>
                  <a:pt x="264749" y="173648"/>
                  <a:pt x="264749" y="175846"/>
                </a:cubicBezTo>
                <a:cubicBezTo>
                  <a:pt x="264749" y="178410"/>
                  <a:pt x="262564" y="180608"/>
                  <a:pt x="260015" y="180608"/>
                </a:cubicBezTo>
                <a:lnTo>
                  <a:pt x="207934" y="180608"/>
                </a:lnTo>
                <a:cubicBezTo>
                  <a:pt x="205385" y="180608"/>
                  <a:pt x="203200" y="178410"/>
                  <a:pt x="203200" y="175846"/>
                </a:cubicBezTo>
                <a:cubicBezTo>
                  <a:pt x="203200" y="173648"/>
                  <a:pt x="205385" y="171450"/>
                  <a:pt x="207934" y="171450"/>
                </a:cubicBezTo>
                <a:close/>
                <a:moveTo>
                  <a:pt x="207934" y="139700"/>
                </a:moveTo>
                <a:lnTo>
                  <a:pt x="260015" y="139700"/>
                </a:lnTo>
                <a:cubicBezTo>
                  <a:pt x="262564" y="139700"/>
                  <a:pt x="264749" y="141531"/>
                  <a:pt x="264749" y="144096"/>
                </a:cubicBezTo>
                <a:cubicBezTo>
                  <a:pt x="264749" y="146660"/>
                  <a:pt x="262564" y="148858"/>
                  <a:pt x="260015" y="148858"/>
                </a:cubicBezTo>
                <a:lnTo>
                  <a:pt x="207934" y="148858"/>
                </a:lnTo>
                <a:cubicBezTo>
                  <a:pt x="205385" y="148858"/>
                  <a:pt x="203200" y="146660"/>
                  <a:pt x="203200" y="144096"/>
                </a:cubicBezTo>
                <a:cubicBezTo>
                  <a:pt x="203200" y="141531"/>
                  <a:pt x="205385" y="139700"/>
                  <a:pt x="207934" y="139700"/>
                </a:cubicBezTo>
                <a:close/>
                <a:moveTo>
                  <a:pt x="75746" y="126664"/>
                </a:moveTo>
                <a:lnTo>
                  <a:pt x="75746" y="184124"/>
                </a:lnTo>
                <a:lnTo>
                  <a:pt x="104412" y="155213"/>
                </a:lnTo>
                <a:lnTo>
                  <a:pt x="75746" y="126664"/>
                </a:lnTo>
                <a:close/>
                <a:moveTo>
                  <a:pt x="81915" y="120159"/>
                </a:moveTo>
                <a:lnTo>
                  <a:pt x="110943" y="149070"/>
                </a:lnTo>
                <a:lnTo>
                  <a:pt x="139609" y="120159"/>
                </a:lnTo>
                <a:lnTo>
                  <a:pt x="81915" y="120159"/>
                </a:lnTo>
                <a:close/>
                <a:moveTo>
                  <a:pt x="80100" y="111125"/>
                </a:moveTo>
                <a:lnTo>
                  <a:pt x="141423" y="111125"/>
                </a:lnTo>
                <a:cubicBezTo>
                  <a:pt x="149043" y="111125"/>
                  <a:pt x="155212" y="117268"/>
                  <a:pt x="155212" y="124857"/>
                </a:cubicBezTo>
                <a:lnTo>
                  <a:pt x="155212" y="163164"/>
                </a:lnTo>
                <a:cubicBezTo>
                  <a:pt x="155212" y="165693"/>
                  <a:pt x="153035" y="167862"/>
                  <a:pt x="150858" y="167862"/>
                </a:cubicBezTo>
                <a:cubicBezTo>
                  <a:pt x="148318" y="167862"/>
                  <a:pt x="146140" y="165693"/>
                  <a:pt x="146140" y="163164"/>
                </a:cubicBezTo>
                <a:lnTo>
                  <a:pt x="146140" y="126664"/>
                </a:lnTo>
                <a:lnTo>
                  <a:pt x="117475" y="155213"/>
                </a:lnTo>
                <a:lnTo>
                  <a:pt x="122192" y="160273"/>
                </a:lnTo>
                <a:cubicBezTo>
                  <a:pt x="124006" y="162080"/>
                  <a:pt x="124006" y="164971"/>
                  <a:pt x="122192" y="166778"/>
                </a:cubicBezTo>
                <a:cubicBezTo>
                  <a:pt x="121466" y="167500"/>
                  <a:pt x="120378" y="168223"/>
                  <a:pt x="118926" y="168223"/>
                </a:cubicBezTo>
                <a:cubicBezTo>
                  <a:pt x="117838" y="168223"/>
                  <a:pt x="116749" y="167500"/>
                  <a:pt x="115660" y="166778"/>
                </a:cubicBezTo>
                <a:lnTo>
                  <a:pt x="110943" y="161718"/>
                </a:lnTo>
                <a:lnTo>
                  <a:pt x="81915" y="190267"/>
                </a:lnTo>
                <a:lnTo>
                  <a:pt x="118926" y="190267"/>
                </a:lnTo>
                <a:cubicBezTo>
                  <a:pt x="121466" y="190267"/>
                  <a:pt x="123280" y="192436"/>
                  <a:pt x="123280" y="194965"/>
                </a:cubicBezTo>
                <a:cubicBezTo>
                  <a:pt x="123280" y="197495"/>
                  <a:pt x="121466" y="199663"/>
                  <a:pt x="118926" y="199663"/>
                </a:cubicBezTo>
                <a:lnTo>
                  <a:pt x="80100" y="199663"/>
                </a:lnTo>
                <a:cubicBezTo>
                  <a:pt x="72843" y="199663"/>
                  <a:pt x="66675" y="193520"/>
                  <a:pt x="66675" y="185931"/>
                </a:cubicBezTo>
                <a:lnTo>
                  <a:pt x="66675" y="124857"/>
                </a:lnTo>
                <a:cubicBezTo>
                  <a:pt x="66675" y="117268"/>
                  <a:pt x="72843" y="111125"/>
                  <a:pt x="80100" y="111125"/>
                </a:cubicBezTo>
                <a:close/>
                <a:moveTo>
                  <a:pt x="244068" y="107950"/>
                </a:moveTo>
                <a:lnTo>
                  <a:pt x="260033" y="107950"/>
                </a:lnTo>
                <a:cubicBezTo>
                  <a:pt x="262573" y="107950"/>
                  <a:pt x="264750" y="109855"/>
                  <a:pt x="264750" y="112522"/>
                </a:cubicBezTo>
                <a:cubicBezTo>
                  <a:pt x="264750" y="115189"/>
                  <a:pt x="262573" y="117094"/>
                  <a:pt x="260033" y="117094"/>
                </a:cubicBezTo>
                <a:lnTo>
                  <a:pt x="244068" y="117094"/>
                </a:lnTo>
                <a:cubicBezTo>
                  <a:pt x="241890" y="117094"/>
                  <a:pt x="239713" y="115189"/>
                  <a:pt x="239713" y="112522"/>
                </a:cubicBezTo>
                <a:cubicBezTo>
                  <a:pt x="239713" y="109855"/>
                  <a:pt x="241890" y="107950"/>
                  <a:pt x="244068" y="107950"/>
                </a:cubicBezTo>
                <a:close/>
                <a:moveTo>
                  <a:pt x="203220" y="107950"/>
                </a:moveTo>
                <a:lnTo>
                  <a:pt x="223818" y="107950"/>
                </a:lnTo>
                <a:cubicBezTo>
                  <a:pt x="226393" y="107950"/>
                  <a:pt x="228232" y="109855"/>
                  <a:pt x="228232" y="112522"/>
                </a:cubicBezTo>
                <a:cubicBezTo>
                  <a:pt x="228232" y="115189"/>
                  <a:pt x="226393" y="117094"/>
                  <a:pt x="223818" y="117094"/>
                </a:cubicBezTo>
                <a:lnTo>
                  <a:pt x="203220" y="117094"/>
                </a:lnTo>
                <a:cubicBezTo>
                  <a:pt x="200645" y="117094"/>
                  <a:pt x="198438" y="115189"/>
                  <a:pt x="198438" y="112522"/>
                </a:cubicBezTo>
                <a:cubicBezTo>
                  <a:pt x="198438" y="109855"/>
                  <a:pt x="200645" y="107950"/>
                  <a:pt x="203220" y="107950"/>
                </a:cubicBezTo>
                <a:close/>
                <a:moveTo>
                  <a:pt x="110648" y="85223"/>
                </a:moveTo>
                <a:cubicBezTo>
                  <a:pt x="72099" y="85223"/>
                  <a:pt x="40756" y="116624"/>
                  <a:pt x="40756" y="155243"/>
                </a:cubicBezTo>
                <a:cubicBezTo>
                  <a:pt x="40756" y="193502"/>
                  <a:pt x="72099" y="225264"/>
                  <a:pt x="110648" y="225264"/>
                </a:cubicBezTo>
                <a:cubicBezTo>
                  <a:pt x="121816" y="225264"/>
                  <a:pt x="132263" y="222377"/>
                  <a:pt x="141630" y="217685"/>
                </a:cubicBezTo>
                <a:lnTo>
                  <a:pt x="127580" y="177621"/>
                </a:lnTo>
                <a:cubicBezTo>
                  <a:pt x="127220" y="176177"/>
                  <a:pt x="127580" y="174012"/>
                  <a:pt x="128661" y="172929"/>
                </a:cubicBezTo>
                <a:cubicBezTo>
                  <a:pt x="130102" y="171846"/>
                  <a:pt x="131903" y="171485"/>
                  <a:pt x="133344" y="171846"/>
                </a:cubicBezTo>
                <a:lnTo>
                  <a:pt x="173333" y="185561"/>
                </a:lnTo>
                <a:cubicBezTo>
                  <a:pt x="178017" y="176538"/>
                  <a:pt x="180539" y="166071"/>
                  <a:pt x="180539" y="155243"/>
                </a:cubicBezTo>
                <a:cubicBezTo>
                  <a:pt x="180539" y="116624"/>
                  <a:pt x="149196" y="85223"/>
                  <a:pt x="110648" y="85223"/>
                </a:cubicBezTo>
                <a:close/>
                <a:moveTo>
                  <a:pt x="226893" y="76200"/>
                </a:moveTo>
                <a:lnTo>
                  <a:pt x="260113" y="76200"/>
                </a:lnTo>
                <a:cubicBezTo>
                  <a:pt x="262613" y="76200"/>
                  <a:pt x="264756" y="78031"/>
                  <a:pt x="264756" y="80596"/>
                </a:cubicBezTo>
                <a:cubicBezTo>
                  <a:pt x="264756" y="83160"/>
                  <a:pt x="262613" y="85358"/>
                  <a:pt x="260113" y="85358"/>
                </a:cubicBezTo>
                <a:lnTo>
                  <a:pt x="226893" y="85358"/>
                </a:lnTo>
                <a:cubicBezTo>
                  <a:pt x="224036" y="85358"/>
                  <a:pt x="222250" y="83160"/>
                  <a:pt x="222250" y="80596"/>
                </a:cubicBezTo>
                <a:cubicBezTo>
                  <a:pt x="222250" y="78031"/>
                  <a:pt x="224036" y="76200"/>
                  <a:pt x="226893" y="76200"/>
                </a:cubicBezTo>
                <a:close/>
                <a:moveTo>
                  <a:pt x="180469" y="76200"/>
                </a:moveTo>
                <a:lnTo>
                  <a:pt x="204939" y="76200"/>
                </a:lnTo>
                <a:cubicBezTo>
                  <a:pt x="207422" y="76200"/>
                  <a:pt x="209195" y="78031"/>
                  <a:pt x="209195" y="80596"/>
                </a:cubicBezTo>
                <a:cubicBezTo>
                  <a:pt x="209195" y="83160"/>
                  <a:pt x="207422" y="85358"/>
                  <a:pt x="204939" y="85358"/>
                </a:cubicBezTo>
                <a:lnTo>
                  <a:pt x="180469" y="85358"/>
                </a:lnTo>
                <a:cubicBezTo>
                  <a:pt x="177986" y="85358"/>
                  <a:pt x="176213" y="83160"/>
                  <a:pt x="176213" y="80596"/>
                </a:cubicBezTo>
                <a:cubicBezTo>
                  <a:pt x="176213" y="78031"/>
                  <a:pt x="177986" y="76200"/>
                  <a:pt x="180469" y="76200"/>
                </a:cubicBezTo>
                <a:close/>
                <a:moveTo>
                  <a:pt x="110648" y="76200"/>
                </a:moveTo>
                <a:cubicBezTo>
                  <a:pt x="154239" y="76200"/>
                  <a:pt x="189545" y="111571"/>
                  <a:pt x="189545" y="155243"/>
                </a:cubicBezTo>
                <a:cubicBezTo>
                  <a:pt x="189545" y="167154"/>
                  <a:pt x="186663" y="178343"/>
                  <a:pt x="181980" y="188449"/>
                </a:cubicBezTo>
                <a:lnTo>
                  <a:pt x="223410" y="202886"/>
                </a:lnTo>
                <a:cubicBezTo>
                  <a:pt x="225572" y="203608"/>
                  <a:pt x="226652" y="205052"/>
                  <a:pt x="226652" y="206857"/>
                </a:cubicBezTo>
                <a:cubicBezTo>
                  <a:pt x="226652" y="208661"/>
                  <a:pt x="225572" y="210466"/>
                  <a:pt x="224131" y="211188"/>
                </a:cubicBezTo>
                <a:lnTo>
                  <a:pt x="184502" y="228874"/>
                </a:lnTo>
                <a:lnTo>
                  <a:pt x="167209" y="268215"/>
                </a:lnTo>
                <a:cubicBezTo>
                  <a:pt x="166488" y="270020"/>
                  <a:pt x="164687" y="271102"/>
                  <a:pt x="162886" y="271102"/>
                </a:cubicBezTo>
                <a:cubicBezTo>
                  <a:pt x="161084" y="270741"/>
                  <a:pt x="159283" y="269659"/>
                  <a:pt x="158563" y="267854"/>
                </a:cubicBezTo>
                <a:lnTo>
                  <a:pt x="144512" y="226347"/>
                </a:lnTo>
                <a:cubicBezTo>
                  <a:pt x="134425" y="231400"/>
                  <a:pt x="122897" y="233927"/>
                  <a:pt x="110648" y="233927"/>
                </a:cubicBezTo>
                <a:cubicBezTo>
                  <a:pt x="67056" y="233927"/>
                  <a:pt x="31750" y="198916"/>
                  <a:pt x="31750" y="155243"/>
                </a:cubicBezTo>
                <a:cubicBezTo>
                  <a:pt x="31750" y="111571"/>
                  <a:pt x="67056" y="76200"/>
                  <a:pt x="110648" y="76200"/>
                </a:cubicBezTo>
                <a:close/>
                <a:moveTo>
                  <a:pt x="9022" y="53909"/>
                </a:moveTo>
                <a:lnTo>
                  <a:pt x="9022" y="287519"/>
                </a:lnTo>
                <a:lnTo>
                  <a:pt x="289067" y="287519"/>
                </a:lnTo>
                <a:lnTo>
                  <a:pt x="289067" y="53909"/>
                </a:lnTo>
                <a:lnTo>
                  <a:pt x="9022" y="53909"/>
                </a:lnTo>
                <a:close/>
                <a:moveTo>
                  <a:pt x="266579" y="23636"/>
                </a:moveTo>
                <a:cubicBezTo>
                  <a:pt x="268044" y="22225"/>
                  <a:pt x="271341" y="22225"/>
                  <a:pt x="272807" y="23636"/>
                </a:cubicBezTo>
                <a:cubicBezTo>
                  <a:pt x="273906" y="24694"/>
                  <a:pt x="274272" y="25753"/>
                  <a:pt x="274272" y="27164"/>
                </a:cubicBezTo>
                <a:cubicBezTo>
                  <a:pt x="274272" y="28222"/>
                  <a:pt x="273906" y="29280"/>
                  <a:pt x="272807" y="30339"/>
                </a:cubicBezTo>
                <a:cubicBezTo>
                  <a:pt x="272074" y="30691"/>
                  <a:pt x="270975" y="31397"/>
                  <a:pt x="269509" y="31397"/>
                </a:cubicBezTo>
                <a:cubicBezTo>
                  <a:pt x="268410" y="31397"/>
                  <a:pt x="267311" y="30691"/>
                  <a:pt x="266579" y="30339"/>
                </a:cubicBezTo>
                <a:cubicBezTo>
                  <a:pt x="265480" y="29280"/>
                  <a:pt x="265113" y="28222"/>
                  <a:pt x="265113" y="27164"/>
                </a:cubicBezTo>
                <a:cubicBezTo>
                  <a:pt x="265113" y="25753"/>
                  <a:pt x="265480" y="24694"/>
                  <a:pt x="266579" y="23636"/>
                </a:cubicBezTo>
                <a:close/>
                <a:moveTo>
                  <a:pt x="215778" y="23636"/>
                </a:moveTo>
                <a:cubicBezTo>
                  <a:pt x="217610" y="22225"/>
                  <a:pt x="220541" y="22225"/>
                  <a:pt x="222372" y="23636"/>
                </a:cubicBezTo>
                <a:cubicBezTo>
                  <a:pt x="223105" y="24694"/>
                  <a:pt x="223471" y="25753"/>
                  <a:pt x="223471" y="27164"/>
                </a:cubicBezTo>
                <a:cubicBezTo>
                  <a:pt x="223471" y="28222"/>
                  <a:pt x="223105" y="29280"/>
                  <a:pt x="222372" y="30339"/>
                </a:cubicBezTo>
                <a:cubicBezTo>
                  <a:pt x="221273" y="30691"/>
                  <a:pt x="220174" y="31397"/>
                  <a:pt x="219075" y="31397"/>
                </a:cubicBezTo>
                <a:cubicBezTo>
                  <a:pt x="217610" y="31397"/>
                  <a:pt x="216877" y="30691"/>
                  <a:pt x="215778" y="30339"/>
                </a:cubicBezTo>
                <a:cubicBezTo>
                  <a:pt x="214679" y="29280"/>
                  <a:pt x="214313" y="28222"/>
                  <a:pt x="214313" y="27164"/>
                </a:cubicBezTo>
                <a:cubicBezTo>
                  <a:pt x="214313" y="25753"/>
                  <a:pt x="214679" y="24694"/>
                  <a:pt x="215778" y="23636"/>
                </a:cubicBezTo>
                <a:close/>
                <a:moveTo>
                  <a:pt x="244476" y="22225"/>
                </a:moveTo>
                <a:cubicBezTo>
                  <a:pt x="247040" y="22225"/>
                  <a:pt x="248872" y="24423"/>
                  <a:pt x="248872" y="26987"/>
                </a:cubicBezTo>
                <a:cubicBezTo>
                  <a:pt x="248872" y="29185"/>
                  <a:pt x="247040" y="31383"/>
                  <a:pt x="244476" y="31383"/>
                </a:cubicBezTo>
                <a:cubicBezTo>
                  <a:pt x="241911" y="31383"/>
                  <a:pt x="239713" y="29185"/>
                  <a:pt x="239713" y="26987"/>
                </a:cubicBezTo>
                <a:cubicBezTo>
                  <a:pt x="239713" y="24423"/>
                  <a:pt x="241911" y="22225"/>
                  <a:pt x="244476" y="22225"/>
                </a:cubicBezTo>
                <a:close/>
                <a:moveTo>
                  <a:pt x="9022" y="8625"/>
                </a:moveTo>
                <a:lnTo>
                  <a:pt x="9022" y="44925"/>
                </a:lnTo>
                <a:lnTo>
                  <a:pt x="289067" y="44925"/>
                </a:lnTo>
                <a:lnTo>
                  <a:pt x="289067" y="8625"/>
                </a:lnTo>
                <a:lnTo>
                  <a:pt x="9022" y="8625"/>
                </a:lnTo>
                <a:close/>
                <a:moveTo>
                  <a:pt x="4330" y="0"/>
                </a:moveTo>
                <a:lnTo>
                  <a:pt x="293398" y="0"/>
                </a:lnTo>
                <a:cubicBezTo>
                  <a:pt x="295924" y="0"/>
                  <a:pt x="298089" y="1797"/>
                  <a:pt x="298089" y="4313"/>
                </a:cubicBezTo>
                <a:lnTo>
                  <a:pt x="298089" y="49237"/>
                </a:lnTo>
                <a:lnTo>
                  <a:pt x="298089" y="292191"/>
                </a:lnTo>
                <a:cubicBezTo>
                  <a:pt x="298089" y="294707"/>
                  <a:pt x="295924" y="296504"/>
                  <a:pt x="293398" y="296504"/>
                </a:cubicBezTo>
                <a:lnTo>
                  <a:pt x="4330" y="296504"/>
                </a:lnTo>
                <a:cubicBezTo>
                  <a:pt x="2165" y="296504"/>
                  <a:pt x="0" y="294707"/>
                  <a:pt x="0" y="292191"/>
                </a:cubicBezTo>
                <a:lnTo>
                  <a:pt x="0" y="49237"/>
                </a:lnTo>
                <a:lnTo>
                  <a:pt x="0" y="4313"/>
                </a:lnTo>
                <a:cubicBezTo>
                  <a:pt x="0" y="1797"/>
                  <a:pt x="2165" y="0"/>
                  <a:pt x="433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8" name="Freeform 741">
            <a:extLst>
              <a:ext uri="{FF2B5EF4-FFF2-40B4-BE49-F238E27FC236}">
                <a16:creationId xmlns:a16="http://schemas.microsoft.com/office/drawing/2014/main" id="{79877BEA-6802-DD44-9FB2-149606046CBA}"/>
              </a:ext>
            </a:extLst>
          </p:cNvPr>
          <p:cNvSpPr>
            <a:spLocks noChangeArrowheads="1"/>
          </p:cNvSpPr>
          <p:nvPr/>
        </p:nvSpPr>
        <p:spPr bwMode="auto">
          <a:xfrm>
            <a:off x="15791089" y="10470757"/>
            <a:ext cx="852072" cy="707038"/>
          </a:xfrm>
          <a:custGeom>
            <a:avLst/>
            <a:gdLst>
              <a:gd name="T0" fmla="*/ 126670 w 298089"/>
              <a:gd name="T1" fmla="*/ 228987 h 247291"/>
              <a:gd name="T2" fmla="*/ 134970 w 298089"/>
              <a:gd name="T3" fmla="*/ 238319 h 247291"/>
              <a:gd name="T4" fmla="*/ 171780 w 298089"/>
              <a:gd name="T5" fmla="*/ 229705 h 247291"/>
              <a:gd name="T6" fmla="*/ 163119 w 298089"/>
              <a:gd name="T7" fmla="*/ 220373 h 247291"/>
              <a:gd name="T8" fmla="*/ 119293 w 298089"/>
              <a:gd name="T9" fmla="*/ 89097 h 247291"/>
              <a:gd name="T10" fmla="*/ 149837 w 298089"/>
              <a:gd name="T11" fmla="*/ 112642 h 247291"/>
              <a:gd name="T12" fmla="*/ 180381 w 298089"/>
              <a:gd name="T13" fmla="*/ 89097 h 247291"/>
              <a:gd name="T14" fmla="*/ 156382 w 298089"/>
              <a:gd name="T15" fmla="*/ 119063 h 247291"/>
              <a:gd name="T16" fmla="*/ 180381 w 298089"/>
              <a:gd name="T17" fmla="*/ 149030 h 247291"/>
              <a:gd name="T18" fmla="*/ 174199 w 298089"/>
              <a:gd name="T19" fmla="*/ 149030 h 247291"/>
              <a:gd name="T20" fmla="*/ 125838 w 298089"/>
              <a:gd name="T21" fmla="*/ 149030 h 247291"/>
              <a:gd name="T22" fmla="*/ 119293 w 298089"/>
              <a:gd name="T23" fmla="*/ 149030 h 247291"/>
              <a:gd name="T24" fmla="*/ 143655 w 298089"/>
              <a:gd name="T25" fmla="*/ 119063 h 247291"/>
              <a:gd name="T26" fmla="*/ 119293 w 298089"/>
              <a:gd name="T27" fmla="*/ 89097 h 247291"/>
              <a:gd name="T28" fmla="*/ 266332 w 298089"/>
              <a:gd name="T29" fmla="*/ 117006 h 247291"/>
              <a:gd name="T30" fmla="*/ 289067 w 298089"/>
              <a:gd name="T31" fmla="*/ 117724 h 247291"/>
              <a:gd name="T32" fmla="*/ 262723 w 298089"/>
              <a:gd name="T33" fmla="*/ 87575 h 247291"/>
              <a:gd name="T34" fmla="*/ 239987 w 298089"/>
              <a:gd name="T35" fmla="*/ 90446 h 247291"/>
              <a:gd name="T36" fmla="*/ 239265 w 298089"/>
              <a:gd name="T37" fmla="*/ 117006 h 247291"/>
              <a:gd name="T38" fmla="*/ 238905 w 298089"/>
              <a:gd name="T39" fmla="*/ 146796 h 247291"/>
              <a:gd name="T40" fmla="*/ 252257 w 298089"/>
              <a:gd name="T41" fmla="*/ 150385 h 247291"/>
              <a:gd name="T42" fmla="*/ 253340 w 298089"/>
              <a:gd name="T43" fmla="*/ 87575 h 247291"/>
              <a:gd name="T44" fmla="*/ 45110 w 298089"/>
              <a:gd name="T45" fmla="*/ 87575 h 247291"/>
              <a:gd name="T46" fmla="*/ 46193 w 298089"/>
              <a:gd name="T47" fmla="*/ 150385 h 247291"/>
              <a:gd name="T48" fmla="*/ 59185 w 298089"/>
              <a:gd name="T49" fmla="*/ 146796 h 247291"/>
              <a:gd name="T50" fmla="*/ 58824 w 298089"/>
              <a:gd name="T51" fmla="*/ 117006 h 247291"/>
              <a:gd name="T52" fmla="*/ 58463 w 298089"/>
              <a:gd name="T53" fmla="*/ 90446 h 247291"/>
              <a:gd name="T54" fmla="*/ 45110 w 298089"/>
              <a:gd name="T55" fmla="*/ 87575 h 247291"/>
              <a:gd name="T56" fmla="*/ 9383 w 298089"/>
              <a:gd name="T57" fmla="*/ 116647 h 247291"/>
              <a:gd name="T58" fmla="*/ 36449 w 298089"/>
              <a:gd name="T59" fmla="*/ 149667 h 247291"/>
              <a:gd name="T60" fmla="*/ 35366 w 298089"/>
              <a:gd name="T61" fmla="*/ 87575 h 247291"/>
              <a:gd name="T62" fmla="*/ 191799 w 298089"/>
              <a:gd name="T63" fmla="*/ 73025 h 247291"/>
              <a:gd name="T64" fmla="*/ 196489 w 298089"/>
              <a:gd name="T65" fmla="*/ 163277 h 247291"/>
              <a:gd name="T66" fmla="*/ 179171 w 298089"/>
              <a:gd name="T67" fmla="*/ 167970 h 247291"/>
              <a:gd name="T68" fmla="*/ 148864 w 298089"/>
              <a:gd name="T69" fmla="*/ 196489 h 247291"/>
              <a:gd name="T70" fmla="*/ 134433 w 298089"/>
              <a:gd name="T71" fmla="*/ 183132 h 247291"/>
              <a:gd name="T72" fmla="*/ 140566 w 298089"/>
              <a:gd name="T73" fmla="*/ 176995 h 247291"/>
              <a:gd name="T74" fmla="*/ 174120 w 298089"/>
              <a:gd name="T75" fmla="*/ 160028 h 247291"/>
              <a:gd name="T76" fmla="*/ 177367 w 298089"/>
              <a:gd name="T77" fmla="*/ 158584 h 247291"/>
              <a:gd name="T78" fmla="*/ 187470 w 298089"/>
              <a:gd name="T79" fmla="*/ 82050 h 247291"/>
              <a:gd name="T80" fmla="*/ 110620 w 298089"/>
              <a:gd name="T81" fmla="*/ 158584 h 247291"/>
              <a:gd name="T82" fmla="*/ 157524 w 298089"/>
              <a:gd name="T83" fmla="*/ 163277 h 247291"/>
              <a:gd name="T84" fmla="*/ 106290 w 298089"/>
              <a:gd name="T85" fmla="*/ 167970 h 247291"/>
              <a:gd name="T86" fmla="*/ 101600 w 298089"/>
              <a:gd name="T87" fmla="*/ 77357 h 247291"/>
              <a:gd name="T88" fmla="*/ 149045 w 298089"/>
              <a:gd name="T89" fmla="*/ 0 h 247291"/>
              <a:gd name="T90" fmla="*/ 298089 w 298089"/>
              <a:gd name="T91" fmla="*/ 116647 h 247291"/>
              <a:gd name="T92" fmla="*/ 258753 w 298089"/>
              <a:gd name="T93" fmla="*/ 158999 h 247291"/>
              <a:gd name="T94" fmla="*/ 180802 w 298089"/>
              <a:gd name="T95" fmla="*/ 229705 h 247291"/>
              <a:gd name="T96" fmla="*/ 134970 w 298089"/>
              <a:gd name="T97" fmla="*/ 247291 h 247291"/>
              <a:gd name="T98" fmla="*/ 117648 w 298089"/>
              <a:gd name="T99" fmla="*/ 228987 h 247291"/>
              <a:gd name="T100" fmla="*/ 163119 w 298089"/>
              <a:gd name="T101" fmla="*/ 211041 h 247291"/>
              <a:gd name="T102" fmla="*/ 248648 w 298089"/>
              <a:gd name="T103" fmla="*/ 159358 h 247291"/>
              <a:gd name="T104" fmla="*/ 232048 w 298089"/>
              <a:gd name="T105" fmla="*/ 152538 h 247291"/>
              <a:gd name="T106" fmla="*/ 230604 w 298089"/>
              <a:gd name="T107" fmla="*/ 117006 h 247291"/>
              <a:gd name="T108" fmla="*/ 233130 w 298089"/>
              <a:gd name="T109" fmla="*/ 84703 h 247291"/>
              <a:gd name="T110" fmla="*/ 250453 w 298089"/>
              <a:gd name="T111" fmla="*/ 78243 h 247291"/>
              <a:gd name="T112" fmla="*/ 47997 w 298089"/>
              <a:gd name="T113" fmla="*/ 78243 h 247291"/>
              <a:gd name="T114" fmla="*/ 65320 w 298089"/>
              <a:gd name="T115" fmla="*/ 84703 h 247291"/>
              <a:gd name="T116" fmla="*/ 67846 w 298089"/>
              <a:gd name="T117" fmla="*/ 117006 h 247291"/>
              <a:gd name="T118" fmla="*/ 66402 w 298089"/>
              <a:gd name="T119" fmla="*/ 152538 h 247291"/>
              <a:gd name="T120" fmla="*/ 42945 w 298089"/>
              <a:gd name="T121" fmla="*/ 159358 h 247291"/>
              <a:gd name="T122" fmla="*/ 0 w 298089"/>
              <a:gd name="T123" fmla="*/ 117006 h 247291"/>
              <a:gd name="T124" fmla="*/ 149045 w 298089"/>
              <a:gd name="T125" fmla="*/ 0 h 247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8089" h="247291">
                <a:moveTo>
                  <a:pt x="134970" y="220373"/>
                </a:moveTo>
                <a:cubicBezTo>
                  <a:pt x="130279" y="220373"/>
                  <a:pt x="126670" y="223962"/>
                  <a:pt x="126670" y="228987"/>
                </a:cubicBezTo>
                <a:lnTo>
                  <a:pt x="126670" y="229705"/>
                </a:lnTo>
                <a:cubicBezTo>
                  <a:pt x="126670" y="234370"/>
                  <a:pt x="130279" y="238319"/>
                  <a:pt x="134970" y="238319"/>
                </a:cubicBezTo>
                <a:lnTo>
                  <a:pt x="163119" y="238319"/>
                </a:lnTo>
                <a:cubicBezTo>
                  <a:pt x="167811" y="238319"/>
                  <a:pt x="171780" y="234370"/>
                  <a:pt x="171780" y="229705"/>
                </a:cubicBezTo>
                <a:lnTo>
                  <a:pt x="171780" y="228987"/>
                </a:lnTo>
                <a:cubicBezTo>
                  <a:pt x="171780" y="223962"/>
                  <a:pt x="167811" y="220373"/>
                  <a:pt x="163119" y="220373"/>
                </a:cubicBezTo>
                <a:lnTo>
                  <a:pt x="134970" y="220373"/>
                </a:lnTo>
                <a:close/>
                <a:moveTo>
                  <a:pt x="119293" y="89097"/>
                </a:moveTo>
                <a:cubicBezTo>
                  <a:pt x="121111" y="87313"/>
                  <a:pt x="124020" y="87313"/>
                  <a:pt x="125838" y="89097"/>
                </a:cubicBezTo>
                <a:lnTo>
                  <a:pt x="149837" y="112642"/>
                </a:lnTo>
                <a:lnTo>
                  <a:pt x="174199" y="89097"/>
                </a:lnTo>
                <a:cubicBezTo>
                  <a:pt x="175654" y="87313"/>
                  <a:pt x="178562" y="87313"/>
                  <a:pt x="180381" y="89097"/>
                </a:cubicBezTo>
                <a:cubicBezTo>
                  <a:pt x="182199" y="90881"/>
                  <a:pt x="182199" y="93735"/>
                  <a:pt x="180381" y="95518"/>
                </a:cubicBezTo>
                <a:lnTo>
                  <a:pt x="156382" y="119063"/>
                </a:lnTo>
                <a:lnTo>
                  <a:pt x="180381" y="142965"/>
                </a:lnTo>
                <a:cubicBezTo>
                  <a:pt x="182199" y="144392"/>
                  <a:pt x="182199" y="147603"/>
                  <a:pt x="180381" y="149030"/>
                </a:cubicBezTo>
                <a:cubicBezTo>
                  <a:pt x="179653" y="150100"/>
                  <a:pt x="178562" y="150457"/>
                  <a:pt x="177108" y="150457"/>
                </a:cubicBezTo>
                <a:cubicBezTo>
                  <a:pt x="176017" y="150457"/>
                  <a:pt x="174926" y="150100"/>
                  <a:pt x="174199" y="149030"/>
                </a:cubicBezTo>
                <a:lnTo>
                  <a:pt x="149837" y="125485"/>
                </a:lnTo>
                <a:lnTo>
                  <a:pt x="125838" y="149030"/>
                </a:lnTo>
                <a:cubicBezTo>
                  <a:pt x="124748" y="150100"/>
                  <a:pt x="123657" y="150457"/>
                  <a:pt x="122566" y="150457"/>
                </a:cubicBezTo>
                <a:cubicBezTo>
                  <a:pt x="121475" y="150457"/>
                  <a:pt x="120384" y="150100"/>
                  <a:pt x="119293" y="149030"/>
                </a:cubicBezTo>
                <a:cubicBezTo>
                  <a:pt x="117475" y="147603"/>
                  <a:pt x="117475" y="144392"/>
                  <a:pt x="119293" y="142965"/>
                </a:cubicBezTo>
                <a:lnTo>
                  <a:pt x="143655" y="119063"/>
                </a:lnTo>
                <a:lnTo>
                  <a:pt x="119293" y="95518"/>
                </a:lnTo>
                <a:cubicBezTo>
                  <a:pt x="117475" y="93735"/>
                  <a:pt x="117475" y="90881"/>
                  <a:pt x="119293" y="89097"/>
                </a:cubicBezTo>
                <a:close/>
                <a:moveTo>
                  <a:pt x="262723" y="87575"/>
                </a:moveTo>
                <a:cubicBezTo>
                  <a:pt x="265249" y="97266"/>
                  <a:pt x="266332" y="106956"/>
                  <a:pt x="266332" y="117006"/>
                </a:cubicBezTo>
                <a:cubicBezTo>
                  <a:pt x="266332" y="128132"/>
                  <a:pt x="264888" y="139259"/>
                  <a:pt x="262001" y="149667"/>
                </a:cubicBezTo>
                <a:cubicBezTo>
                  <a:pt x="277158" y="146796"/>
                  <a:pt x="289067" y="133516"/>
                  <a:pt x="289067" y="117724"/>
                </a:cubicBezTo>
                <a:lnTo>
                  <a:pt x="289067" y="117006"/>
                </a:lnTo>
                <a:cubicBezTo>
                  <a:pt x="289067" y="101573"/>
                  <a:pt x="277519" y="89370"/>
                  <a:pt x="262723" y="87575"/>
                </a:cubicBezTo>
                <a:close/>
                <a:moveTo>
                  <a:pt x="246844" y="87575"/>
                </a:moveTo>
                <a:cubicBezTo>
                  <a:pt x="243957" y="87575"/>
                  <a:pt x="241792" y="88652"/>
                  <a:pt x="239987" y="90446"/>
                </a:cubicBezTo>
                <a:cubicBezTo>
                  <a:pt x="238183" y="92600"/>
                  <a:pt x="237461" y="95112"/>
                  <a:pt x="237822" y="97984"/>
                </a:cubicBezTo>
                <a:cubicBezTo>
                  <a:pt x="238905" y="104444"/>
                  <a:pt x="239265" y="110545"/>
                  <a:pt x="239265" y="117006"/>
                </a:cubicBezTo>
                <a:cubicBezTo>
                  <a:pt x="239265" y="124902"/>
                  <a:pt x="238905" y="132439"/>
                  <a:pt x="237100" y="139976"/>
                </a:cubicBezTo>
                <a:cubicBezTo>
                  <a:pt x="236739" y="142489"/>
                  <a:pt x="237100" y="145001"/>
                  <a:pt x="238905" y="146796"/>
                </a:cubicBezTo>
                <a:cubicBezTo>
                  <a:pt x="240709" y="148949"/>
                  <a:pt x="243596" y="150385"/>
                  <a:pt x="246122" y="150385"/>
                </a:cubicBezTo>
                <a:lnTo>
                  <a:pt x="252257" y="150385"/>
                </a:lnTo>
                <a:cubicBezTo>
                  <a:pt x="255505" y="139617"/>
                  <a:pt x="257670" y="128491"/>
                  <a:pt x="257670" y="117006"/>
                </a:cubicBezTo>
                <a:cubicBezTo>
                  <a:pt x="257670" y="106956"/>
                  <a:pt x="256227" y="96907"/>
                  <a:pt x="253340" y="87575"/>
                </a:cubicBezTo>
                <a:lnTo>
                  <a:pt x="246844" y="87575"/>
                </a:lnTo>
                <a:close/>
                <a:moveTo>
                  <a:pt x="45110" y="87575"/>
                </a:moveTo>
                <a:cubicBezTo>
                  <a:pt x="42223" y="96907"/>
                  <a:pt x="40779" y="106956"/>
                  <a:pt x="40779" y="117006"/>
                </a:cubicBezTo>
                <a:cubicBezTo>
                  <a:pt x="40779" y="128491"/>
                  <a:pt x="42584" y="139617"/>
                  <a:pt x="46193" y="150385"/>
                </a:cubicBezTo>
                <a:lnTo>
                  <a:pt x="52328" y="150385"/>
                </a:lnTo>
                <a:cubicBezTo>
                  <a:pt x="54854" y="150385"/>
                  <a:pt x="57380" y="148949"/>
                  <a:pt x="59185" y="146796"/>
                </a:cubicBezTo>
                <a:cubicBezTo>
                  <a:pt x="60989" y="145001"/>
                  <a:pt x="61711" y="142489"/>
                  <a:pt x="60989" y="139976"/>
                </a:cubicBezTo>
                <a:cubicBezTo>
                  <a:pt x="59545" y="132439"/>
                  <a:pt x="58824" y="124902"/>
                  <a:pt x="58824" y="117006"/>
                </a:cubicBezTo>
                <a:cubicBezTo>
                  <a:pt x="58824" y="110545"/>
                  <a:pt x="59545" y="104444"/>
                  <a:pt x="60267" y="97984"/>
                </a:cubicBezTo>
                <a:cubicBezTo>
                  <a:pt x="60989" y="95112"/>
                  <a:pt x="60267" y="92600"/>
                  <a:pt x="58463" y="90446"/>
                </a:cubicBezTo>
                <a:cubicBezTo>
                  <a:pt x="56658" y="88652"/>
                  <a:pt x="54132" y="87575"/>
                  <a:pt x="51606" y="87575"/>
                </a:cubicBezTo>
                <a:lnTo>
                  <a:pt x="45110" y="87575"/>
                </a:lnTo>
                <a:close/>
                <a:moveTo>
                  <a:pt x="35366" y="87575"/>
                </a:moveTo>
                <a:cubicBezTo>
                  <a:pt x="20570" y="89370"/>
                  <a:pt x="9383" y="101573"/>
                  <a:pt x="9383" y="116647"/>
                </a:cubicBezTo>
                <a:lnTo>
                  <a:pt x="9383" y="117365"/>
                </a:lnTo>
                <a:cubicBezTo>
                  <a:pt x="9383" y="133516"/>
                  <a:pt x="20931" y="146796"/>
                  <a:pt x="36449" y="149667"/>
                </a:cubicBezTo>
                <a:cubicBezTo>
                  <a:pt x="33201" y="139259"/>
                  <a:pt x="31757" y="128132"/>
                  <a:pt x="31757" y="117006"/>
                </a:cubicBezTo>
                <a:cubicBezTo>
                  <a:pt x="31757" y="106956"/>
                  <a:pt x="32840" y="97266"/>
                  <a:pt x="35366" y="87575"/>
                </a:cubicBezTo>
                <a:close/>
                <a:moveTo>
                  <a:pt x="106290" y="73025"/>
                </a:moveTo>
                <a:lnTo>
                  <a:pt x="191799" y="73025"/>
                </a:lnTo>
                <a:cubicBezTo>
                  <a:pt x="194325" y="73025"/>
                  <a:pt x="196489" y="75191"/>
                  <a:pt x="196489" y="77357"/>
                </a:cubicBezTo>
                <a:lnTo>
                  <a:pt x="196489" y="163277"/>
                </a:lnTo>
                <a:cubicBezTo>
                  <a:pt x="196489" y="165804"/>
                  <a:pt x="194325" y="167970"/>
                  <a:pt x="191799" y="167970"/>
                </a:cubicBezTo>
                <a:lnTo>
                  <a:pt x="179171" y="167970"/>
                </a:lnTo>
                <a:lnTo>
                  <a:pt x="152112" y="194684"/>
                </a:lnTo>
                <a:cubicBezTo>
                  <a:pt x="151390" y="195767"/>
                  <a:pt x="150308" y="196489"/>
                  <a:pt x="148864" y="196489"/>
                </a:cubicBezTo>
                <a:cubicBezTo>
                  <a:pt x="147782" y="196489"/>
                  <a:pt x="146700" y="195767"/>
                  <a:pt x="145617" y="194684"/>
                </a:cubicBezTo>
                <a:lnTo>
                  <a:pt x="134433" y="183132"/>
                </a:lnTo>
                <a:cubicBezTo>
                  <a:pt x="132629" y="181688"/>
                  <a:pt x="132629" y="178800"/>
                  <a:pt x="134433" y="176995"/>
                </a:cubicBezTo>
                <a:cubicBezTo>
                  <a:pt x="135876" y="175190"/>
                  <a:pt x="139123" y="175190"/>
                  <a:pt x="140566" y="176995"/>
                </a:cubicBezTo>
                <a:lnTo>
                  <a:pt x="148864" y="185298"/>
                </a:lnTo>
                <a:lnTo>
                  <a:pt x="174120" y="160028"/>
                </a:lnTo>
                <a:cubicBezTo>
                  <a:pt x="174481" y="159667"/>
                  <a:pt x="175203" y="159306"/>
                  <a:pt x="175563" y="159306"/>
                </a:cubicBezTo>
                <a:cubicBezTo>
                  <a:pt x="176285" y="158945"/>
                  <a:pt x="176646" y="158584"/>
                  <a:pt x="177367" y="158584"/>
                </a:cubicBezTo>
                <a:lnTo>
                  <a:pt x="187470" y="158584"/>
                </a:lnTo>
                <a:lnTo>
                  <a:pt x="187470" y="82050"/>
                </a:lnTo>
                <a:lnTo>
                  <a:pt x="110620" y="82050"/>
                </a:lnTo>
                <a:lnTo>
                  <a:pt x="110620" y="158584"/>
                </a:lnTo>
                <a:lnTo>
                  <a:pt x="153194" y="158584"/>
                </a:lnTo>
                <a:cubicBezTo>
                  <a:pt x="155720" y="158584"/>
                  <a:pt x="157524" y="160750"/>
                  <a:pt x="157524" y="163277"/>
                </a:cubicBezTo>
                <a:cubicBezTo>
                  <a:pt x="157524" y="165804"/>
                  <a:pt x="155720" y="167970"/>
                  <a:pt x="153194" y="167970"/>
                </a:cubicBezTo>
                <a:lnTo>
                  <a:pt x="106290" y="167970"/>
                </a:lnTo>
                <a:cubicBezTo>
                  <a:pt x="103765" y="167970"/>
                  <a:pt x="101600" y="165804"/>
                  <a:pt x="101600" y="163277"/>
                </a:cubicBezTo>
                <a:lnTo>
                  <a:pt x="101600" y="77357"/>
                </a:lnTo>
                <a:cubicBezTo>
                  <a:pt x="101600" y="75191"/>
                  <a:pt x="103765" y="73025"/>
                  <a:pt x="106290" y="73025"/>
                </a:cubicBezTo>
                <a:close/>
                <a:moveTo>
                  <a:pt x="149045" y="0"/>
                </a:moveTo>
                <a:cubicBezTo>
                  <a:pt x="199207" y="0"/>
                  <a:pt x="243596" y="31584"/>
                  <a:pt x="259836" y="78243"/>
                </a:cubicBezTo>
                <a:cubicBezTo>
                  <a:pt x="281128" y="78961"/>
                  <a:pt x="298089" y="95830"/>
                  <a:pt x="298089" y="116647"/>
                </a:cubicBezTo>
                <a:lnTo>
                  <a:pt x="298089" y="117724"/>
                </a:lnTo>
                <a:cubicBezTo>
                  <a:pt x="298089" y="139617"/>
                  <a:pt x="280406" y="157563"/>
                  <a:pt x="258753" y="158999"/>
                </a:cubicBezTo>
                <a:cubicBezTo>
                  <a:pt x="245040" y="193813"/>
                  <a:pt x="215808" y="219296"/>
                  <a:pt x="180802" y="229346"/>
                </a:cubicBezTo>
                <a:lnTo>
                  <a:pt x="180802" y="229705"/>
                </a:lnTo>
                <a:cubicBezTo>
                  <a:pt x="180802" y="239395"/>
                  <a:pt x="172863" y="247291"/>
                  <a:pt x="163119" y="247291"/>
                </a:cubicBezTo>
                <a:lnTo>
                  <a:pt x="134970" y="247291"/>
                </a:lnTo>
                <a:cubicBezTo>
                  <a:pt x="125227" y="247291"/>
                  <a:pt x="117648" y="239395"/>
                  <a:pt x="117648" y="229705"/>
                </a:cubicBezTo>
                <a:lnTo>
                  <a:pt x="117648" y="228987"/>
                </a:lnTo>
                <a:cubicBezTo>
                  <a:pt x="117648" y="219296"/>
                  <a:pt x="125227" y="211041"/>
                  <a:pt x="134970" y="211041"/>
                </a:cubicBezTo>
                <a:lnTo>
                  <a:pt x="163119" y="211041"/>
                </a:lnTo>
                <a:cubicBezTo>
                  <a:pt x="169976" y="211041"/>
                  <a:pt x="175750" y="214989"/>
                  <a:pt x="178637" y="220373"/>
                </a:cubicBezTo>
                <a:cubicBezTo>
                  <a:pt x="209673" y="211759"/>
                  <a:pt x="235657" y="189506"/>
                  <a:pt x="248648" y="159358"/>
                </a:cubicBezTo>
                <a:lnTo>
                  <a:pt x="246122" y="159358"/>
                </a:lnTo>
                <a:cubicBezTo>
                  <a:pt x="240709" y="159358"/>
                  <a:pt x="235657" y="156845"/>
                  <a:pt x="232048" y="152538"/>
                </a:cubicBezTo>
                <a:cubicBezTo>
                  <a:pt x="228439" y="148590"/>
                  <a:pt x="227356" y="143207"/>
                  <a:pt x="228439" y="137823"/>
                </a:cubicBezTo>
                <a:cubicBezTo>
                  <a:pt x="229522" y="131004"/>
                  <a:pt x="230604" y="124184"/>
                  <a:pt x="230604" y="117006"/>
                </a:cubicBezTo>
                <a:cubicBezTo>
                  <a:pt x="230604" y="111263"/>
                  <a:pt x="229883" y="105162"/>
                  <a:pt x="229161" y="99419"/>
                </a:cubicBezTo>
                <a:cubicBezTo>
                  <a:pt x="228078" y="94035"/>
                  <a:pt x="229522" y="88652"/>
                  <a:pt x="233130" y="84703"/>
                </a:cubicBezTo>
                <a:cubicBezTo>
                  <a:pt x="236739" y="80755"/>
                  <a:pt x="241431" y="78243"/>
                  <a:pt x="246844" y="78243"/>
                </a:cubicBezTo>
                <a:lnTo>
                  <a:pt x="250453" y="78243"/>
                </a:lnTo>
                <a:cubicBezTo>
                  <a:pt x="234213" y="36968"/>
                  <a:pt x="194516" y="9331"/>
                  <a:pt x="149045" y="9331"/>
                </a:cubicBezTo>
                <a:cubicBezTo>
                  <a:pt x="103934" y="9331"/>
                  <a:pt x="64237" y="36968"/>
                  <a:pt x="47997" y="78243"/>
                </a:cubicBezTo>
                <a:lnTo>
                  <a:pt x="51606" y="78243"/>
                </a:lnTo>
                <a:cubicBezTo>
                  <a:pt x="57019" y="78243"/>
                  <a:pt x="61711" y="80755"/>
                  <a:pt x="65320" y="84703"/>
                </a:cubicBezTo>
                <a:cubicBezTo>
                  <a:pt x="68928" y="88652"/>
                  <a:pt x="70372" y="94035"/>
                  <a:pt x="69289" y="99419"/>
                </a:cubicBezTo>
                <a:cubicBezTo>
                  <a:pt x="68207" y="105162"/>
                  <a:pt x="67846" y="111263"/>
                  <a:pt x="67846" y="117006"/>
                </a:cubicBezTo>
                <a:cubicBezTo>
                  <a:pt x="67846" y="124184"/>
                  <a:pt x="68567" y="131004"/>
                  <a:pt x="70011" y="137823"/>
                </a:cubicBezTo>
                <a:cubicBezTo>
                  <a:pt x="71094" y="143207"/>
                  <a:pt x="69650" y="148590"/>
                  <a:pt x="66402" y="152538"/>
                </a:cubicBezTo>
                <a:cubicBezTo>
                  <a:pt x="62793" y="156845"/>
                  <a:pt x="57741" y="159358"/>
                  <a:pt x="52328" y="159358"/>
                </a:cubicBezTo>
                <a:lnTo>
                  <a:pt x="42945" y="159358"/>
                </a:lnTo>
                <a:cubicBezTo>
                  <a:pt x="19487" y="159358"/>
                  <a:pt x="361" y="140694"/>
                  <a:pt x="0" y="117724"/>
                </a:cubicBezTo>
                <a:lnTo>
                  <a:pt x="0" y="117006"/>
                </a:lnTo>
                <a:cubicBezTo>
                  <a:pt x="0" y="95830"/>
                  <a:pt x="17322" y="78961"/>
                  <a:pt x="38614" y="78243"/>
                </a:cubicBezTo>
                <a:cubicBezTo>
                  <a:pt x="54854" y="31584"/>
                  <a:pt x="98882" y="0"/>
                  <a:pt x="14904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9" name="Freeform 742">
            <a:extLst>
              <a:ext uri="{FF2B5EF4-FFF2-40B4-BE49-F238E27FC236}">
                <a16:creationId xmlns:a16="http://schemas.microsoft.com/office/drawing/2014/main" id="{30D2C5FA-1ADA-E242-8367-2F2A5D184611}"/>
              </a:ext>
            </a:extLst>
          </p:cNvPr>
          <p:cNvSpPr>
            <a:spLocks noChangeArrowheads="1"/>
          </p:cNvSpPr>
          <p:nvPr/>
        </p:nvSpPr>
        <p:spPr bwMode="auto">
          <a:xfrm>
            <a:off x="15856806" y="6432193"/>
            <a:ext cx="720638" cy="852070"/>
          </a:xfrm>
          <a:custGeom>
            <a:avLst/>
            <a:gdLst>
              <a:gd name="T0" fmla="*/ 115695 w 252053"/>
              <a:gd name="T1" fmla="*/ 221615 h 298089"/>
              <a:gd name="T2" fmla="*/ 121797 w 252053"/>
              <a:gd name="T3" fmla="*/ 234831 h 298089"/>
              <a:gd name="T4" fmla="*/ 137230 w 252053"/>
              <a:gd name="T5" fmla="*/ 263763 h 298089"/>
              <a:gd name="T6" fmla="*/ 133641 w 252053"/>
              <a:gd name="T7" fmla="*/ 230545 h 298089"/>
              <a:gd name="T8" fmla="*/ 126821 w 252053"/>
              <a:gd name="T9" fmla="*/ 210542 h 298089"/>
              <a:gd name="T10" fmla="*/ 147279 w 252053"/>
              <a:gd name="T11" fmla="*/ 221615 h 298089"/>
              <a:gd name="T12" fmla="*/ 146920 w 252053"/>
              <a:gd name="T13" fmla="*/ 267692 h 298089"/>
              <a:gd name="T14" fmla="*/ 142613 w 252053"/>
              <a:gd name="T15" fmla="*/ 272693 h 298089"/>
              <a:gd name="T16" fmla="*/ 107799 w 252053"/>
              <a:gd name="T17" fmla="*/ 271264 h 298089"/>
              <a:gd name="T18" fmla="*/ 112465 w 252053"/>
              <a:gd name="T19" fmla="*/ 235545 h 298089"/>
              <a:gd name="T20" fmla="*/ 126821 w 252053"/>
              <a:gd name="T21" fmla="*/ 201612 h 298089"/>
              <a:gd name="T22" fmla="*/ 63013 w 252053"/>
              <a:gd name="T23" fmla="*/ 196681 h 298089"/>
              <a:gd name="T24" fmla="*/ 72015 w 252053"/>
              <a:gd name="T25" fmla="*/ 289067 h 298089"/>
              <a:gd name="T26" fmla="*/ 189040 w 252053"/>
              <a:gd name="T27" fmla="*/ 280045 h 298089"/>
              <a:gd name="T28" fmla="*/ 180398 w 252053"/>
              <a:gd name="T29" fmla="*/ 188020 h 298089"/>
              <a:gd name="T30" fmla="*/ 85698 w 252053"/>
              <a:gd name="T31" fmla="*/ 188020 h 298089"/>
              <a:gd name="T32" fmla="*/ 90019 w 252053"/>
              <a:gd name="T33" fmla="*/ 155901 h 298089"/>
              <a:gd name="T34" fmla="*/ 162034 w 252053"/>
              <a:gd name="T35" fmla="*/ 178998 h 298089"/>
              <a:gd name="T36" fmla="*/ 90019 w 252053"/>
              <a:gd name="T37" fmla="*/ 155901 h 298089"/>
              <a:gd name="T38" fmla="*/ 58535 w 252053"/>
              <a:gd name="T39" fmla="*/ 120650 h 298089"/>
              <a:gd name="T40" fmla="*/ 58535 w 252053"/>
              <a:gd name="T41" fmla="*/ 129822 h 298089"/>
              <a:gd name="T42" fmla="*/ 30163 w 252053"/>
              <a:gd name="T43" fmla="*/ 125236 h 298089"/>
              <a:gd name="T44" fmla="*/ 34783 w 252053"/>
              <a:gd name="T45" fmla="*/ 93662 h 298089"/>
              <a:gd name="T46" fmla="*/ 77432 w 252053"/>
              <a:gd name="T47" fmla="*/ 98248 h 298089"/>
              <a:gd name="T48" fmla="*/ 34783 w 252053"/>
              <a:gd name="T49" fmla="*/ 102834 h 298089"/>
              <a:gd name="T50" fmla="*/ 34783 w 252053"/>
              <a:gd name="T51" fmla="*/ 93662 h 298089"/>
              <a:gd name="T52" fmla="*/ 8642 w 252053"/>
              <a:gd name="T53" fmla="*/ 133165 h 298089"/>
              <a:gd name="T54" fmla="*/ 81017 w 252053"/>
              <a:gd name="T55" fmla="*/ 146879 h 298089"/>
              <a:gd name="T56" fmla="*/ 126027 w 252053"/>
              <a:gd name="T57" fmla="*/ 94551 h 298089"/>
              <a:gd name="T58" fmla="*/ 126027 w 252053"/>
              <a:gd name="T59" fmla="*/ 103934 h 298089"/>
              <a:gd name="T60" fmla="*/ 90019 w 252053"/>
              <a:gd name="T61" fmla="*/ 146879 h 298089"/>
              <a:gd name="T62" fmla="*/ 243051 w 252053"/>
              <a:gd name="T63" fmla="*/ 133165 h 298089"/>
              <a:gd name="T64" fmla="*/ 8642 w 252053"/>
              <a:gd name="T65" fmla="*/ 75785 h 298089"/>
              <a:gd name="T66" fmla="*/ 8642 w 252053"/>
              <a:gd name="T67" fmla="*/ 66763 h 298089"/>
              <a:gd name="T68" fmla="*/ 243051 w 252053"/>
              <a:gd name="T69" fmla="*/ 39697 h 298089"/>
              <a:gd name="T70" fmla="*/ 22685 w 252053"/>
              <a:gd name="T71" fmla="*/ 9022 h 298089"/>
              <a:gd name="T72" fmla="*/ 8642 w 252053"/>
              <a:gd name="T73" fmla="*/ 30675 h 298089"/>
              <a:gd name="T74" fmla="*/ 243051 w 252053"/>
              <a:gd name="T75" fmla="*/ 22735 h 298089"/>
              <a:gd name="T76" fmla="*/ 22685 w 252053"/>
              <a:gd name="T77" fmla="*/ 9022 h 298089"/>
              <a:gd name="T78" fmla="*/ 229368 w 252053"/>
              <a:gd name="T79" fmla="*/ 0 h 298089"/>
              <a:gd name="T80" fmla="*/ 252053 w 252053"/>
              <a:gd name="T81" fmla="*/ 35366 h 298089"/>
              <a:gd name="T82" fmla="*/ 252053 w 252053"/>
              <a:gd name="T83" fmla="*/ 133165 h 298089"/>
              <a:gd name="T84" fmla="*/ 171396 w 252053"/>
              <a:gd name="T85" fmla="*/ 155901 h 298089"/>
              <a:gd name="T86" fmla="*/ 180398 w 252053"/>
              <a:gd name="T87" fmla="*/ 178998 h 298089"/>
              <a:gd name="T88" fmla="*/ 198402 w 252053"/>
              <a:gd name="T89" fmla="*/ 280045 h 298089"/>
              <a:gd name="T90" fmla="*/ 72015 w 252053"/>
              <a:gd name="T91" fmla="*/ 298089 h 298089"/>
              <a:gd name="T92" fmla="*/ 54011 w 252053"/>
              <a:gd name="T93" fmla="*/ 196681 h 298089"/>
              <a:gd name="T94" fmla="*/ 81017 w 252053"/>
              <a:gd name="T95" fmla="*/ 178998 h 298089"/>
              <a:gd name="T96" fmla="*/ 22685 w 252053"/>
              <a:gd name="T97" fmla="*/ 155901 h 298089"/>
              <a:gd name="T98" fmla="*/ 0 w 252053"/>
              <a:gd name="T99" fmla="*/ 71455 h 298089"/>
              <a:gd name="T100" fmla="*/ 0 w 252053"/>
              <a:gd name="T101" fmla="*/ 22735 h 298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053" h="298089">
                <a:moveTo>
                  <a:pt x="126821" y="210542"/>
                </a:moveTo>
                <a:cubicBezTo>
                  <a:pt x="120720" y="210542"/>
                  <a:pt x="115695" y="215543"/>
                  <a:pt x="115695" y="221615"/>
                </a:cubicBezTo>
                <a:cubicBezTo>
                  <a:pt x="115695" y="225187"/>
                  <a:pt x="117131" y="228401"/>
                  <a:pt x="120361" y="230545"/>
                </a:cubicBezTo>
                <a:cubicBezTo>
                  <a:pt x="121438" y="231616"/>
                  <a:pt x="122155" y="233402"/>
                  <a:pt x="121797" y="234831"/>
                </a:cubicBezTo>
                <a:lnTo>
                  <a:pt x="116772" y="263763"/>
                </a:lnTo>
                <a:lnTo>
                  <a:pt x="137230" y="263763"/>
                </a:lnTo>
                <a:lnTo>
                  <a:pt x="132205" y="234831"/>
                </a:lnTo>
                <a:cubicBezTo>
                  <a:pt x="131846" y="233402"/>
                  <a:pt x="132564" y="231616"/>
                  <a:pt x="133641" y="230545"/>
                </a:cubicBezTo>
                <a:cubicBezTo>
                  <a:pt x="136512" y="228401"/>
                  <a:pt x="137948" y="225187"/>
                  <a:pt x="137948" y="221615"/>
                </a:cubicBezTo>
                <a:cubicBezTo>
                  <a:pt x="137948" y="215543"/>
                  <a:pt x="132923" y="210542"/>
                  <a:pt x="126821" y="210542"/>
                </a:cubicBezTo>
                <a:close/>
                <a:moveTo>
                  <a:pt x="126821" y="201612"/>
                </a:moveTo>
                <a:cubicBezTo>
                  <a:pt x="137948" y="201612"/>
                  <a:pt x="147279" y="210899"/>
                  <a:pt x="147279" y="221615"/>
                </a:cubicBezTo>
                <a:cubicBezTo>
                  <a:pt x="147279" y="226973"/>
                  <a:pt x="145126" y="231973"/>
                  <a:pt x="141178" y="235545"/>
                </a:cubicBezTo>
                <a:lnTo>
                  <a:pt x="146920" y="267692"/>
                </a:lnTo>
                <a:cubicBezTo>
                  <a:pt x="147279" y="268764"/>
                  <a:pt x="146920" y="270193"/>
                  <a:pt x="146203" y="271264"/>
                </a:cubicBezTo>
                <a:cubicBezTo>
                  <a:pt x="145126" y="272336"/>
                  <a:pt x="144049" y="272693"/>
                  <a:pt x="142613" y="272693"/>
                </a:cubicBezTo>
                <a:lnTo>
                  <a:pt x="111029" y="272693"/>
                </a:lnTo>
                <a:cubicBezTo>
                  <a:pt x="109952" y="272693"/>
                  <a:pt x="108517" y="272336"/>
                  <a:pt x="107799" y="271264"/>
                </a:cubicBezTo>
                <a:cubicBezTo>
                  <a:pt x="107081" y="270193"/>
                  <a:pt x="106363" y="268764"/>
                  <a:pt x="106722" y="267692"/>
                </a:cubicBezTo>
                <a:lnTo>
                  <a:pt x="112465" y="235545"/>
                </a:lnTo>
                <a:cubicBezTo>
                  <a:pt x="108876" y="231973"/>
                  <a:pt x="106722" y="226973"/>
                  <a:pt x="106722" y="221615"/>
                </a:cubicBezTo>
                <a:cubicBezTo>
                  <a:pt x="106722" y="210899"/>
                  <a:pt x="115695" y="201612"/>
                  <a:pt x="126821" y="201612"/>
                </a:cubicBezTo>
                <a:close/>
                <a:moveTo>
                  <a:pt x="72015" y="188020"/>
                </a:moveTo>
                <a:cubicBezTo>
                  <a:pt x="66974" y="188020"/>
                  <a:pt x="63013" y="191989"/>
                  <a:pt x="63013" y="196681"/>
                </a:cubicBezTo>
                <a:lnTo>
                  <a:pt x="63013" y="280045"/>
                </a:lnTo>
                <a:cubicBezTo>
                  <a:pt x="63013" y="284737"/>
                  <a:pt x="66974" y="289067"/>
                  <a:pt x="72015" y="289067"/>
                </a:cubicBezTo>
                <a:lnTo>
                  <a:pt x="180398" y="289067"/>
                </a:lnTo>
                <a:cubicBezTo>
                  <a:pt x="185079" y="289067"/>
                  <a:pt x="189040" y="284737"/>
                  <a:pt x="189040" y="280045"/>
                </a:cubicBezTo>
                <a:lnTo>
                  <a:pt x="189040" y="196681"/>
                </a:lnTo>
                <a:cubicBezTo>
                  <a:pt x="189040" y="191989"/>
                  <a:pt x="185079" y="188020"/>
                  <a:pt x="180398" y="188020"/>
                </a:cubicBezTo>
                <a:lnTo>
                  <a:pt x="166715" y="188020"/>
                </a:lnTo>
                <a:lnTo>
                  <a:pt x="85698" y="188020"/>
                </a:lnTo>
                <a:lnTo>
                  <a:pt x="72015" y="188020"/>
                </a:lnTo>
                <a:close/>
                <a:moveTo>
                  <a:pt x="90019" y="155901"/>
                </a:moveTo>
                <a:lnTo>
                  <a:pt x="90019" y="178998"/>
                </a:lnTo>
                <a:lnTo>
                  <a:pt x="162034" y="178998"/>
                </a:lnTo>
                <a:lnTo>
                  <a:pt x="162034" y="155901"/>
                </a:lnTo>
                <a:lnTo>
                  <a:pt x="90019" y="155901"/>
                </a:lnTo>
                <a:close/>
                <a:moveTo>
                  <a:pt x="34773" y="120650"/>
                </a:moveTo>
                <a:lnTo>
                  <a:pt x="58535" y="120650"/>
                </a:lnTo>
                <a:cubicBezTo>
                  <a:pt x="61372" y="120650"/>
                  <a:pt x="63145" y="122766"/>
                  <a:pt x="63145" y="125236"/>
                </a:cubicBezTo>
                <a:cubicBezTo>
                  <a:pt x="63145" y="127705"/>
                  <a:pt x="61372" y="129822"/>
                  <a:pt x="58535" y="129822"/>
                </a:cubicBezTo>
                <a:lnTo>
                  <a:pt x="34773" y="129822"/>
                </a:lnTo>
                <a:cubicBezTo>
                  <a:pt x="32291" y="129822"/>
                  <a:pt x="30163" y="127705"/>
                  <a:pt x="30163" y="125236"/>
                </a:cubicBezTo>
                <a:cubicBezTo>
                  <a:pt x="30163" y="122766"/>
                  <a:pt x="32291" y="120650"/>
                  <a:pt x="34773" y="120650"/>
                </a:cubicBezTo>
                <a:close/>
                <a:moveTo>
                  <a:pt x="34783" y="93662"/>
                </a:moveTo>
                <a:lnTo>
                  <a:pt x="73167" y="93662"/>
                </a:lnTo>
                <a:cubicBezTo>
                  <a:pt x="75655" y="93662"/>
                  <a:pt x="77432" y="95778"/>
                  <a:pt x="77432" y="98248"/>
                </a:cubicBezTo>
                <a:cubicBezTo>
                  <a:pt x="77432" y="100717"/>
                  <a:pt x="75655" y="102834"/>
                  <a:pt x="73167" y="102834"/>
                </a:cubicBezTo>
                <a:lnTo>
                  <a:pt x="34783" y="102834"/>
                </a:lnTo>
                <a:cubicBezTo>
                  <a:pt x="32295" y="102834"/>
                  <a:pt x="30163" y="100717"/>
                  <a:pt x="30163" y="98248"/>
                </a:cubicBezTo>
                <a:cubicBezTo>
                  <a:pt x="30163" y="95778"/>
                  <a:pt x="32295" y="93662"/>
                  <a:pt x="34783" y="93662"/>
                </a:cubicBezTo>
                <a:close/>
                <a:moveTo>
                  <a:pt x="8642" y="75785"/>
                </a:moveTo>
                <a:lnTo>
                  <a:pt x="8642" y="133165"/>
                </a:lnTo>
                <a:cubicBezTo>
                  <a:pt x="8642" y="140744"/>
                  <a:pt x="15123" y="146879"/>
                  <a:pt x="22685" y="146879"/>
                </a:cubicBezTo>
                <a:lnTo>
                  <a:pt x="81017" y="146879"/>
                </a:lnTo>
                <a:lnTo>
                  <a:pt x="81017" y="139661"/>
                </a:lnTo>
                <a:cubicBezTo>
                  <a:pt x="81017" y="114760"/>
                  <a:pt x="101181" y="94551"/>
                  <a:pt x="126027" y="94551"/>
                </a:cubicBezTo>
                <a:cubicBezTo>
                  <a:pt x="128547" y="94551"/>
                  <a:pt x="130348" y="96716"/>
                  <a:pt x="130348" y="99242"/>
                </a:cubicBezTo>
                <a:cubicBezTo>
                  <a:pt x="130348" y="101769"/>
                  <a:pt x="128547" y="103934"/>
                  <a:pt x="126027" y="103934"/>
                </a:cubicBezTo>
                <a:cubicBezTo>
                  <a:pt x="106222" y="103934"/>
                  <a:pt x="90019" y="119813"/>
                  <a:pt x="90019" y="139661"/>
                </a:cubicBezTo>
                <a:lnTo>
                  <a:pt x="90019" y="146879"/>
                </a:lnTo>
                <a:lnTo>
                  <a:pt x="229368" y="146879"/>
                </a:lnTo>
                <a:cubicBezTo>
                  <a:pt x="236930" y="146879"/>
                  <a:pt x="243051" y="140744"/>
                  <a:pt x="243051" y="133165"/>
                </a:cubicBezTo>
                <a:lnTo>
                  <a:pt x="243051" y="75785"/>
                </a:lnTo>
                <a:lnTo>
                  <a:pt x="8642" y="75785"/>
                </a:lnTo>
                <a:close/>
                <a:moveTo>
                  <a:pt x="8642" y="39697"/>
                </a:moveTo>
                <a:lnTo>
                  <a:pt x="8642" y="66763"/>
                </a:lnTo>
                <a:lnTo>
                  <a:pt x="243051" y="66763"/>
                </a:lnTo>
                <a:lnTo>
                  <a:pt x="243051" y="39697"/>
                </a:lnTo>
                <a:lnTo>
                  <a:pt x="8642" y="39697"/>
                </a:lnTo>
                <a:close/>
                <a:moveTo>
                  <a:pt x="22685" y="9022"/>
                </a:moveTo>
                <a:cubicBezTo>
                  <a:pt x="15123" y="9022"/>
                  <a:pt x="8642" y="15157"/>
                  <a:pt x="8642" y="22735"/>
                </a:cubicBezTo>
                <a:lnTo>
                  <a:pt x="8642" y="30675"/>
                </a:lnTo>
                <a:lnTo>
                  <a:pt x="243051" y="30675"/>
                </a:lnTo>
                <a:lnTo>
                  <a:pt x="243051" y="22735"/>
                </a:lnTo>
                <a:cubicBezTo>
                  <a:pt x="243051" y="15157"/>
                  <a:pt x="236930" y="9022"/>
                  <a:pt x="229368" y="9022"/>
                </a:cubicBezTo>
                <a:lnTo>
                  <a:pt x="22685" y="9022"/>
                </a:lnTo>
                <a:close/>
                <a:moveTo>
                  <a:pt x="22685" y="0"/>
                </a:moveTo>
                <a:lnTo>
                  <a:pt x="229368" y="0"/>
                </a:lnTo>
                <a:cubicBezTo>
                  <a:pt x="241971" y="0"/>
                  <a:pt x="252053" y="10104"/>
                  <a:pt x="252053" y="22735"/>
                </a:cubicBezTo>
                <a:lnTo>
                  <a:pt x="252053" y="35366"/>
                </a:lnTo>
                <a:lnTo>
                  <a:pt x="252053" y="71455"/>
                </a:lnTo>
                <a:lnTo>
                  <a:pt x="252053" y="133165"/>
                </a:lnTo>
                <a:cubicBezTo>
                  <a:pt x="252053" y="145796"/>
                  <a:pt x="241971" y="155901"/>
                  <a:pt x="229368" y="155901"/>
                </a:cubicBezTo>
                <a:lnTo>
                  <a:pt x="171396" y="155901"/>
                </a:lnTo>
                <a:lnTo>
                  <a:pt x="171396" y="178998"/>
                </a:lnTo>
                <a:lnTo>
                  <a:pt x="180398" y="178998"/>
                </a:lnTo>
                <a:cubicBezTo>
                  <a:pt x="190120" y="178998"/>
                  <a:pt x="198402" y="186937"/>
                  <a:pt x="198402" y="196681"/>
                </a:cubicBezTo>
                <a:lnTo>
                  <a:pt x="198402" y="280045"/>
                </a:lnTo>
                <a:cubicBezTo>
                  <a:pt x="198402" y="289789"/>
                  <a:pt x="190120" y="298089"/>
                  <a:pt x="180398" y="298089"/>
                </a:cubicBezTo>
                <a:lnTo>
                  <a:pt x="72015" y="298089"/>
                </a:lnTo>
                <a:cubicBezTo>
                  <a:pt x="62293" y="298089"/>
                  <a:pt x="54011" y="289789"/>
                  <a:pt x="54011" y="280045"/>
                </a:cubicBezTo>
                <a:lnTo>
                  <a:pt x="54011" y="196681"/>
                </a:lnTo>
                <a:cubicBezTo>
                  <a:pt x="54011" y="186937"/>
                  <a:pt x="62293" y="178998"/>
                  <a:pt x="72015" y="178998"/>
                </a:cubicBezTo>
                <a:lnTo>
                  <a:pt x="81017" y="178998"/>
                </a:lnTo>
                <a:lnTo>
                  <a:pt x="81017" y="155901"/>
                </a:lnTo>
                <a:lnTo>
                  <a:pt x="22685" y="155901"/>
                </a:lnTo>
                <a:cubicBezTo>
                  <a:pt x="10082" y="155901"/>
                  <a:pt x="0" y="145796"/>
                  <a:pt x="0" y="133165"/>
                </a:cubicBezTo>
                <a:lnTo>
                  <a:pt x="0" y="71455"/>
                </a:lnTo>
                <a:lnTo>
                  <a:pt x="0" y="35366"/>
                </a:lnTo>
                <a:lnTo>
                  <a:pt x="0" y="22735"/>
                </a:lnTo>
                <a:cubicBezTo>
                  <a:pt x="0" y="10104"/>
                  <a:pt x="10082" y="0"/>
                  <a:pt x="2268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0" name="TextBox 69">
            <a:extLst>
              <a:ext uri="{FF2B5EF4-FFF2-40B4-BE49-F238E27FC236}">
                <a16:creationId xmlns:a16="http://schemas.microsoft.com/office/drawing/2014/main" id="{A0BE74A3-7848-3741-968C-E278D8D440C3}"/>
              </a:ext>
            </a:extLst>
          </p:cNvPr>
          <p:cNvSpPr txBox="1"/>
          <p:nvPr/>
        </p:nvSpPr>
        <p:spPr>
          <a:xfrm>
            <a:off x="17440199" y="6565840"/>
            <a:ext cx="174438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STEP 02</a:t>
            </a:r>
          </a:p>
        </p:txBody>
      </p:sp>
      <p:sp>
        <p:nvSpPr>
          <p:cNvPr id="71" name="TextBox 70">
            <a:extLst>
              <a:ext uri="{FF2B5EF4-FFF2-40B4-BE49-F238E27FC236}">
                <a16:creationId xmlns:a16="http://schemas.microsoft.com/office/drawing/2014/main" id="{2C31D2D2-6DEF-524C-8938-400273AB4156}"/>
              </a:ext>
            </a:extLst>
          </p:cNvPr>
          <p:cNvSpPr txBox="1"/>
          <p:nvPr/>
        </p:nvSpPr>
        <p:spPr>
          <a:xfrm>
            <a:off x="17440199" y="10531888"/>
            <a:ext cx="17876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STEP 04</a:t>
            </a:r>
          </a:p>
        </p:txBody>
      </p:sp>
      <p:sp>
        <p:nvSpPr>
          <p:cNvPr id="72" name="TextBox 71">
            <a:extLst>
              <a:ext uri="{FF2B5EF4-FFF2-40B4-BE49-F238E27FC236}">
                <a16:creationId xmlns:a16="http://schemas.microsoft.com/office/drawing/2014/main" id="{7F0D37FA-A312-5C45-AD5A-2575D76290D2}"/>
              </a:ext>
            </a:extLst>
          </p:cNvPr>
          <p:cNvSpPr txBox="1"/>
          <p:nvPr/>
        </p:nvSpPr>
        <p:spPr>
          <a:xfrm>
            <a:off x="5290369" y="4558034"/>
            <a:ext cx="166423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STEP 01</a:t>
            </a:r>
          </a:p>
        </p:txBody>
      </p:sp>
      <p:sp>
        <p:nvSpPr>
          <p:cNvPr id="73" name="TextBox 72">
            <a:extLst>
              <a:ext uri="{FF2B5EF4-FFF2-40B4-BE49-F238E27FC236}">
                <a16:creationId xmlns:a16="http://schemas.microsoft.com/office/drawing/2014/main" id="{6B14030E-1541-7847-9148-6558067F7FFE}"/>
              </a:ext>
            </a:extLst>
          </p:cNvPr>
          <p:cNvSpPr txBox="1"/>
          <p:nvPr/>
        </p:nvSpPr>
        <p:spPr>
          <a:xfrm>
            <a:off x="5195791" y="8540677"/>
            <a:ext cx="1758815"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STEP 03</a:t>
            </a:r>
          </a:p>
        </p:txBody>
      </p:sp>
      <p:sp>
        <p:nvSpPr>
          <p:cNvPr id="77" name="Subtitle 2">
            <a:extLst>
              <a:ext uri="{FF2B5EF4-FFF2-40B4-BE49-F238E27FC236}">
                <a16:creationId xmlns:a16="http://schemas.microsoft.com/office/drawing/2014/main" id="{6C110587-CC58-5F41-8C45-DBB2A04F0C95}"/>
              </a:ext>
            </a:extLst>
          </p:cNvPr>
          <p:cNvSpPr txBox="1">
            <a:spLocks/>
          </p:cNvSpPr>
          <p:nvPr/>
        </p:nvSpPr>
        <p:spPr>
          <a:xfrm>
            <a:off x="19557971" y="9903766"/>
            <a:ext cx="325447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8" name="Subtitle 2">
            <a:extLst>
              <a:ext uri="{FF2B5EF4-FFF2-40B4-BE49-F238E27FC236}">
                <a16:creationId xmlns:a16="http://schemas.microsoft.com/office/drawing/2014/main" id="{A7B2E89A-43D7-1E4C-8E64-AF47AF261DE8}"/>
              </a:ext>
            </a:extLst>
          </p:cNvPr>
          <p:cNvSpPr txBox="1">
            <a:spLocks/>
          </p:cNvSpPr>
          <p:nvPr/>
        </p:nvSpPr>
        <p:spPr>
          <a:xfrm>
            <a:off x="19557971" y="5921123"/>
            <a:ext cx="325447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9" name="Subtitle 2">
            <a:extLst>
              <a:ext uri="{FF2B5EF4-FFF2-40B4-BE49-F238E27FC236}">
                <a16:creationId xmlns:a16="http://schemas.microsoft.com/office/drawing/2014/main" id="{A0508590-BD02-D249-A8BB-8690104C769D}"/>
              </a:ext>
            </a:extLst>
          </p:cNvPr>
          <p:cNvSpPr txBox="1">
            <a:spLocks/>
          </p:cNvSpPr>
          <p:nvPr/>
        </p:nvSpPr>
        <p:spPr>
          <a:xfrm>
            <a:off x="1565208" y="7905557"/>
            <a:ext cx="325447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80" name="Subtitle 2">
            <a:extLst>
              <a:ext uri="{FF2B5EF4-FFF2-40B4-BE49-F238E27FC236}">
                <a16:creationId xmlns:a16="http://schemas.microsoft.com/office/drawing/2014/main" id="{50112F9F-3CCD-2346-B14A-9007FA53C1D7}"/>
              </a:ext>
            </a:extLst>
          </p:cNvPr>
          <p:cNvSpPr txBox="1">
            <a:spLocks/>
          </p:cNvSpPr>
          <p:nvPr/>
        </p:nvSpPr>
        <p:spPr>
          <a:xfrm>
            <a:off x="1565208" y="3922914"/>
            <a:ext cx="325447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81" name="Shape 10575">
            <a:extLst>
              <a:ext uri="{FF2B5EF4-FFF2-40B4-BE49-F238E27FC236}">
                <a16:creationId xmlns:a16="http://schemas.microsoft.com/office/drawing/2014/main" id="{602823C0-A9AC-394B-A634-C3228020388B}"/>
              </a:ext>
            </a:extLst>
          </p:cNvPr>
          <p:cNvSpPr/>
          <p:nvPr/>
        </p:nvSpPr>
        <p:spPr>
          <a:xfrm flipH="1">
            <a:off x="22085128" y="3351405"/>
            <a:ext cx="2292522" cy="997562"/>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2" name="Shape 10576">
            <a:extLst>
              <a:ext uri="{FF2B5EF4-FFF2-40B4-BE49-F238E27FC236}">
                <a16:creationId xmlns:a16="http://schemas.microsoft.com/office/drawing/2014/main" id="{7FFF0865-3FCC-1446-999C-3E0142AE7F41}"/>
              </a:ext>
            </a:extLst>
          </p:cNvPr>
          <p:cNvSpPr/>
          <p:nvPr/>
        </p:nvSpPr>
        <p:spPr>
          <a:xfrm flipH="1">
            <a:off x="22088608" y="3785106"/>
            <a:ext cx="0" cy="186551"/>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88" name="Freeform 87">
            <a:extLst>
              <a:ext uri="{FF2B5EF4-FFF2-40B4-BE49-F238E27FC236}">
                <a16:creationId xmlns:a16="http://schemas.microsoft.com/office/drawing/2014/main" id="{99F04B29-6651-F44D-A231-4EFA507669A2}"/>
              </a:ext>
            </a:extLst>
          </p:cNvPr>
          <p:cNvSpPr/>
          <p:nvPr/>
        </p:nvSpPr>
        <p:spPr>
          <a:xfrm flipH="1">
            <a:off x="168497" y="11722197"/>
            <a:ext cx="1865228" cy="186552"/>
          </a:xfrm>
          <a:custGeom>
            <a:avLst/>
            <a:gdLst>
              <a:gd name="connsiteX0" fmla="*/ 373046 w 1865228"/>
              <a:gd name="connsiteY0" fmla="*/ 0 h 186552"/>
              <a:gd name="connsiteX1" fmla="*/ 0 w 1865228"/>
              <a:gd name="connsiteY1" fmla="*/ 0 h 186552"/>
              <a:gd name="connsiteX2" fmla="*/ 0 w 1865228"/>
              <a:gd name="connsiteY2" fmla="*/ 186552 h 186552"/>
              <a:gd name="connsiteX3" fmla="*/ 373046 w 1865228"/>
              <a:gd name="connsiteY3" fmla="*/ 186552 h 186552"/>
              <a:gd name="connsiteX4" fmla="*/ 1119137 w 1865228"/>
              <a:gd name="connsiteY4" fmla="*/ 0 h 186552"/>
              <a:gd name="connsiteX5" fmla="*/ 746091 w 1865228"/>
              <a:gd name="connsiteY5" fmla="*/ 0 h 186552"/>
              <a:gd name="connsiteX6" fmla="*/ 746091 w 1865228"/>
              <a:gd name="connsiteY6" fmla="*/ 186552 h 186552"/>
              <a:gd name="connsiteX7" fmla="*/ 1119137 w 1865228"/>
              <a:gd name="connsiteY7" fmla="*/ 186552 h 186552"/>
              <a:gd name="connsiteX8" fmla="*/ 1865228 w 1865228"/>
              <a:gd name="connsiteY8" fmla="*/ 0 h 186552"/>
              <a:gd name="connsiteX9" fmla="*/ 1492182 w 1865228"/>
              <a:gd name="connsiteY9" fmla="*/ 0 h 186552"/>
              <a:gd name="connsiteX10" fmla="*/ 1492182 w 1865228"/>
              <a:gd name="connsiteY10" fmla="*/ 186552 h 186552"/>
              <a:gd name="connsiteX11" fmla="*/ 1865228 w 1865228"/>
              <a:gd name="connsiteY11" fmla="*/ 186552 h 18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5228" h="186552">
                <a:moveTo>
                  <a:pt x="373046" y="0"/>
                </a:moveTo>
                <a:lnTo>
                  <a:pt x="0" y="0"/>
                </a:lnTo>
                <a:lnTo>
                  <a:pt x="0" y="186552"/>
                </a:lnTo>
                <a:cubicBezTo>
                  <a:pt x="0" y="186552"/>
                  <a:pt x="373046" y="186552"/>
                  <a:pt x="373046" y="186552"/>
                </a:cubicBezTo>
                <a:close/>
                <a:moveTo>
                  <a:pt x="1119137" y="0"/>
                </a:moveTo>
                <a:lnTo>
                  <a:pt x="746091" y="0"/>
                </a:lnTo>
                <a:lnTo>
                  <a:pt x="746091" y="186552"/>
                </a:lnTo>
                <a:cubicBezTo>
                  <a:pt x="746091" y="186552"/>
                  <a:pt x="1119137" y="186552"/>
                  <a:pt x="1119137" y="186552"/>
                </a:cubicBezTo>
                <a:close/>
                <a:moveTo>
                  <a:pt x="1865228" y="0"/>
                </a:moveTo>
                <a:lnTo>
                  <a:pt x="1492182" y="0"/>
                </a:lnTo>
                <a:lnTo>
                  <a:pt x="1492182" y="186552"/>
                </a:lnTo>
                <a:cubicBezTo>
                  <a:pt x="1492182" y="186552"/>
                  <a:pt x="1865228" y="186552"/>
                  <a:pt x="1865228" y="186552"/>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86" name="Freeform 85">
            <a:extLst>
              <a:ext uri="{FF2B5EF4-FFF2-40B4-BE49-F238E27FC236}">
                <a16:creationId xmlns:a16="http://schemas.microsoft.com/office/drawing/2014/main" id="{0C44575A-B9CD-1C4D-9354-F363D350B7AC}"/>
              </a:ext>
            </a:extLst>
          </p:cNvPr>
          <p:cNvSpPr/>
          <p:nvPr/>
        </p:nvSpPr>
        <p:spPr>
          <a:xfrm flipH="1">
            <a:off x="22085128" y="3785106"/>
            <a:ext cx="2292522" cy="186551"/>
          </a:xfrm>
          <a:custGeom>
            <a:avLst/>
            <a:gdLst>
              <a:gd name="connsiteX0" fmla="*/ 54248 w 2292522"/>
              <a:gd name="connsiteY0" fmla="*/ 0 h 186551"/>
              <a:gd name="connsiteX1" fmla="*/ 0 w 2292522"/>
              <a:gd name="connsiteY1" fmla="*/ 0 h 186551"/>
              <a:gd name="connsiteX2" fmla="*/ 0 w 2292522"/>
              <a:gd name="connsiteY2" fmla="*/ 186551 h 186551"/>
              <a:gd name="connsiteX3" fmla="*/ 54248 w 2292522"/>
              <a:gd name="connsiteY3" fmla="*/ 186551 h 186551"/>
              <a:gd name="connsiteX4" fmla="*/ 800338 w 2292522"/>
              <a:gd name="connsiteY4" fmla="*/ 0 h 186551"/>
              <a:gd name="connsiteX5" fmla="*/ 427294 w 2292522"/>
              <a:gd name="connsiteY5" fmla="*/ 0 h 186551"/>
              <a:gd name="connsiteX6" fmla="*/ 427294 w 2292522"/>
              <a:gd name="connsiteY6" fmla="*/ 186551 h 186551"/>
              <a:gd name="connsiteX7" fmla="*/ 800338 w 2292522"/>
              <a:gd name="connsiteY7" fmla="*/ 186551 h 186551"/>
              <a:gd name="connsiteX8" fmla="*/ 1546430 w 2292522"/>
              <a:gd name="connsiteY8" fmla="*/ 0 h 186551"/>
              <a:gd name="connsiteX9" fmla="*/ 1173386 w 2292522"/>
              <a:gd name="connsiteY9" fmla="*/ 0 h 186551"/>
              <a:gd name="connsiteX10" fmla="*/ 1173386 w 2292522"/>
              <a:gd name="connsiteY10" fmla="*/ 186551 h 186551"/>
              <a:gd name="connsiteX11" fmla="*/ 1546430 w 2292522"/>
              <a:gd name="connsiteY11" fmla="*/ 186551 h 186551"/>
              <a:gd name="connsiteX12" fmla="*/ 2292522 w 2292522"/>
              <a:gd name="connsiteY12" fmla="*/ 0 h 186551"/>
              <a:gd name="connsiteX13" fmla="*/ 1919476 w 2292522"/>
              <a:gd name="connsiteY13" fmla="*/ 0 h 186551"/>
              <a:gd name="connsiteX14" fmla="*/ 1919476 w 2292522"/>
              <a:gd name="connsiteY14" fmla="*/ 186551 h 186551"/>
              <a:gd name="connsiteX15" fmla="*/ 2292522 w 2292522"/>
              <a:gd name="connsiteY15" fmla="*/ 186551 h 18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92522" h="186551">
                <a:moveTo>
                  <a:pt x="54248" y="0"/>
                </a:moveTo>
                <a:lnTo>
                  <a:pt x="0" y="0"/>
                </a:lnTo>
                <a:lnTo>
                  <a:pt x="0" y="186551"/>
                </a:lnTo>
                <a:lnTo>
                  <a:pt x="54248" y="186551"/>
                </a:lnTo>
                <a:close/>
                <a:moveTo>
                  <a:pt x="800338" y="0"/>
                </a:moveTo>
                <a:lnTo>
                  <a:pt x="427294" y="0"/>
                </a:lnTo>
                <a:lnTo>
                  <a:pt x="427294" y="186551"/>
                </a:lnTo>
                <a:cubicBezTo>
                  <a:pt x="427294" y="186551"/>
                  <a:pt x="800338" y="186551"/>
                  <a:pt x="800338" y="186551"/>
                </a:cubicBezTo>
                <a:close/>
                <a:moveTo>
                  <a:pt x="1546430" y="0"/>
                </a:moveTo>
                <a:lnTo>
                  <a:pt x="1173386" y="0"/>
                </a:lnTo>
                <a:lnTo>
                  <a:pt x="1173386" y="186551"/>
                </a:lnTo>
                <a:cubicBezTo>
                  <a:pt x="1173386" y="186551"/>
                  <a:pt x="1546430" y="186551"/>
                  <a:pt x="1546430" y="186551"/>
                </a:cubicBezTo>
                <a:close/>
                <a:moveTo>
                  <a:pt x="2292522" y="0"/>
                </a:moveTo>
                <a:lnTo>
                  <a:pt x="1919476" y="0"/>
                </a:lnTo>
                <a:lnTo>
                  <a:pt x="1919476" y="186551"/>
                </a:lnTo>
                <a:cubicBezTo>
                  <a:pt x="1919476" y="186551"/>
                  <a:pt x="2292522" y="186551"/>
                  <a:pt x="2292522" y="186551"/>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Tree>
    <p:extLst>
      <p:ext uri="{BB962C8B-B14F-4D97-AF65-F5344CB8AC3E}">
        <p14:creationId xmlns:p14="http://schemas.microsoft.com/office/powerpoint/2010/main" val="3850992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3791">
            <a:extLst>
              <a:ext uri="{FF2B5EF4-FFF2-40B4-BE49-F238E27FC236}">
                <a16:creationId xmlns:a16="http://schemas.microsoft.com/office/drawing/2014/main" id="{137F06E0-E023-9341-BA2E-D558A38AF0A7}"/>
              </a:ext>
            </a:extLst>
          </p:cNvPr>
          <p:cNvSpPr/>
          <p:nvPr/>
        </p:nvSpPr>
        <p:spPr>
          <a:xfrm flipH="1">
            <a:off x="0" y="6654955"/>
            <a:ext cx="24377650" cy="0"/>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3792">
            <a:extLst>
              <a:ext uri="{FF2B5EF4-FFF2-40B4-BE49-F238E27FC236}">
                <a16:creationId xmlns:a16="http://schemas.microsoft.com/office/drawing/2014/main" id="{DD2F1F3D-0154-C048-BCB4-5338B6AF4C88}"/>
              </a:ext>
            </a:extLst>
          </p:cNvPr>
          <p:cNvSpPr/>
          <p:nvPr/>
        </p:nvSpPr>
        <p:spPr>
          <a:xfrm>
            <a:off x="14131003" y="6466000"/>
            <a:ext cx="376764" cy="376764"/>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3793">
            <a:extLst>
              <a:ext uri="{FF2B5EF4-FFF2-40B4-BE49-F238E27FC236}">
                <a16:creationId xmlns:a16="http://schemas.microsoft.com/office/drawing/2014/main" id="{C246361F-430A-A041-9BF7-8285033D6B4F}"/>
              </a:ext>
            </a:extLst>
          </p:cNvPr>
          <p:cNvSpPr/>
          <p:nvPr/>
        </p:nvSpPr>
        <p:spPr>
          <a:xfrm>
            <a:off x="9876419" y="6466000"/>
            <a:ext cx="376764" cy="376764"/>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3794">
            <a:extLst>
              <a:ext uri="{FF2B5EF4-FFF2-40B4-BE49-F238E27FC236}">
                <a16:creationId xmlns:a16="http://schemas.microsoft.com/office/drawing/2014/main" id="{C170F6D3-D056-114D-961E-663F18516F8F}"/>
              </a:ext>
            </a:extLst>
          </p:cNvPr>
          <p:cNvSpPr/>
          <p:nvPr/>
        </p:nvSpPr>
        <p:spPr>
          <a:xfrm>
            <a:off x="5621838" y="6466000"/>
            <a:ext cx="376764" cy="376764"/>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3795">
            <a:extLst>
              <a:ext uri="{FF2B5EF4-FFF2-40B4-BE49-F238E27FC236}">
                <a16:creationId xmlns:a16="http://schemas.microsoft.com/office/drawing/2014/main" id="{C6724681-CF95-1B4F-9506-952B1D046208}"/>
              </a:ext>
            </a:extLst>
          </p:cNvPr>
          <p:cNvSpPr/>
          <p:nvPr/>
        </p:nvSpPr>
        <p:spPr>
          <a:xfrm>
            <a:off x="18385586" y="6466000"/>
            <a:ext cx="376764" cy="376764"/>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 name="Shape 3797">
            <a:extLst>
              <a:ext uri="{FF2B5EF4-FFF2-40B4-BE49-F238E27FC236}">
                <a16:creationId xmlns:a16="http://schemas.microsoft.com/office/drawing/2014/main" id="{5DCE51B6-44D0-5C43-89A5-E5A2213ADA53}"/>
              </a:ext>
            </a:extLst>
          </p:cNvPr>
          <p:cNvSpPr/>
          <p:nvPr/>
        </p:nvSpPr>
        <p:spPr>
          <a:xfrm>
            <a:off x="2241441" y="3374336"/>
            <a:ext cx="2511746" cy="2511749"/>
          </a:xfrm>
          <a:prstGeom prst="wedgeEllipseCallout">
            <a:avLst>
              <a:gd name="adj1" fmla="val 777"/>
              <a:gd name="adj2" fmla="val 60441"/>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3798">
            <a:extLst>
              <a:ext uri="{FF2B5EF4-FFF2-40B4-BE49-F238E27FC236}">
                <a16:creationId xmlns:a16="http://schemas.microsoft.com/office/drawing/2014/main" id="{F198B4EC-9485-CA4D-91A0-6F6C1907C92C}"/>
              </a:ext>
            </a:extLst>
          </p:cNvPr>
          <p:cNvSpPr/>
          <p:nvPr/>
        </p:nvSpPr>
        <p:spPr>
          <a:xfrm>
            <a:off x="10937156" y="3374336"/>
            <a:ext cx="2511748" cy="2511747"/>
          </a:xfrm>
          <a:prstGeom prst="wedgeEllipseCallout">
            <a:avLst>
              <a:gd name="adj1" fmla="val 777"/>
              <a:gd name="adj2" fmla="val 60441"/>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defTabSz="821560">
              <a:defRPr sz="1500" cap="all">
                <a:solidFill>
                  <a:srgbClr val="FFFFFF"/>
                </a:solidFill>
                <a:latin typeface="Helvetica Neue"/>
                <a:ea typeface="Helvetica Neue"/>
                <a:cs typeface="Helvetica Neue"/>
                <a:sym typeface="Helvetica Neue"/>
              </a:defRPr>
            </a:pP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3799">
            <a:extLst>
              <a:ext uri="{FF2B5EF4-FFF2-40B4-BE49-F238E27FC236}">
                <a16:creationId xmlns:a16="http://schemas.microsoft.com/office/drawing/2014/main" id="{FF6BAD8A-17F7-9745-9A81-E70ED0D193A2}"/>
              </a:ext>
            </a:extLst>
          </p:cNvPr>
          <p:cNvSpPr/>
          <p:nvPr/>
        </p:nvSpPr>
        <p:spPr>
          <a:xfrm>
            <a:off x="19632869" y="3374336"/>
            <a:ext cx="2511748" cy="2511747"/>
          </a:xfrm>
          <a:prstGeom prst="wedgeEllipseCallout">
            <a:avLst>
              <a:gd name="adj1" fmla="val 777"/>
              <a:gd name="adj2" fmla="val 60441"/>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defTabSz="821560">
              <a:defRPr sz="1500" cap="all">
                <a:solidFill>
                  <a:srgbClr val="FFFFFF"/>
                </a:solidFill>
                <a:latin typeface="Helvetica Neue"/>
                <a:ea typeface="Helvetica Neue"/>
                <a:cs typeface="Helvetica Neue"/>
                <a:sym typeface="Helvetica Neue"/>
              </a:defRPr>
            </a:pP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3800">
            <a:extLst>
              <a:ext uri="{FF2B5EF4-FFF2-40B4-BE49-F238E27FC236}">
                <a16:creationId xmlns:a16="http://schemas.microsoft.com/office/drawing/2014/main" id="{3AF67D0C-8EA1-EB48-9859-61DD03083149}"/>
              </a:ext>
            </a:extLst>
          </p:cNvPr>
          <p:cNvSpPr/>
          <p:nvPr/>
        </p:nvSpPr>
        <p:spPr>
          <a:xfrm>
            <a:off x="6589297" y="7434521"/>
            <a:ext cx="2511748" cy="2511749"/>
          </a:xfrm>
          <a:prstGeom prst="wedgeEllipseCallout">
            <a:avLst>
              <a:gd name="adj1" fmla="val -445"/>
              <a:gd name="adj2" fmla="val -61328"/>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3801">
            <a:extLst>
              <a:ext uri="{FF2B5EF4-FFF2-40B4-BE49-F238E27FC236}">
                <a16:creationId xmlns:a16="http://schemas.microsoft.com/office/drawing/2014/main" id="{D8770E73-4981-8C4F-B087-42047BBC5284}"/>
              </a:ext>
            </a:extLst>
          </p:cNvPr>
          <p:cNvSpPr/>
          <p:nvPr/>
        </p:nvSpPr>
        <p:spPr>
          <a:xfrm>
            <a:off x="15285012" y="7434521"/>
            <a:ext cx="2511748" cy="2511749"/>
          </a:xfrm>
          <a:prstGeom prst="wedgeEllipseCallout">
            <a:avLst>
              <a:gd name="adj1" fmla="val -445"/>
              <a:gd name="adj2" fmla="val -61328"/>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TextBox 21">
            <a:extLst>
              <a:ext uri="{FF2B5EF4-FFF2-40B4-BE49-F238E27FC236}">
                <a16:creationId xmlns:a16="http://schemas.microsoft.com/office/drawing/2014/main" id="{18E99B79-27F7-EA45-A117-46E40E53904A}"/>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23" name="TextBox 22">
            <a:extLst>
              <a:ext uri="{FF2B5EF4-FFF2-40B4-BE49-F238E27FC236}">
                <a16:creationId xmlns:a16="http://schemas.microsoft.com/office/drawing/2014/main" id="{55837BA0-9644-DD4A-816A-C2C63C12F66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4" name="TextBox 23">
            <a:extLst>
              <a:ext uri="{FF2B5EF4-FFF2-40B4-BE49-F238E27FC236}">
                <a16:creationId xmlns:a16="http://schemas.microsoft.com/office/drawing/2014/main" id="{4DE6D79F-37BB-2D4E-9AED-344A91F5B79D}"/>
              </a:ext>
            </a:extLst>
          </p:cNvPr>
          <p:cNvSpPr txBox="1"/>
          <p:nvPr/>
        </p:nvSpPr>
        <p:spPr>
          <a:xfrm>
            <a:off x="2705270" y="7038268"/>
            <a:ext cx="158408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WEEK 1</a:t>
            </a:r>
          </a:p>
        </p:txBody>
      </p:sp>
      <p:sp>
        <p:nvSpPr>
          <p:cNvPr id="25" name="TextBox 24">
            <a:extLst>
              <a:ext uri="{FF2B5EF4-FFF2-40B4-BE49-F238E27FC236}">
                <a16:creationId xmlns:a16="http://schemas.microsoft.com/office/drawing/2014/main" id="{93DD9095-7D2C-6B4B-A91F-BEFFF91D572A}"/>
              </a:ext>
            </a:extLst>
          </p:cNvPr>
          <p:cNvSpPr txBox="1"/>
          <p:nvPr/>
        </p:nvSpPr>
        <p:spPr>
          <a:xfrm>
            <a:off x="7013052" y="5693133"/>
            <a:ext cx="166423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WEEK 2</a:t>
            </a:r>
          </a:p>
        </p:txBody>
      </p:sp>
      <p:sp>
        <p:nvSpPr>
          <p:cNvPr id="26" name="TextBox 25">
            <a:extLst>
              <a:ext uri="{FF2B5EF4-FFF2-40B4-BE49-F238E27FC236}">
                <a16:creationId xmlns:a16="http://schemas.microsoft.com/office/drawing/2014/main" id="{D535A75C-3F64-9543-A1F4-4B8468974AB8}"/>
              </a:ext>
            </a:extLst>
          </p:cNvPr>
          <p:cNvSpPr txBox="1"/>
          <p:nvPr/>
        </p:nvSpPr>
        <p:spPr>
          <a:xfrm>
            <a:off x="11353695" y="7038268"/>
            <a:ext cx="167866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WEEK 3</a:t>
            </a:r>
          </a:p>
        </p:txBody>
      </p:sp>
      <p:sp>
        <p:nvSpPr>
          <p:cNvPr id="27" name="TextBox 26">
            <a:extLst>
              <a:ext uri="{FF2B5EF4-FFF2-40B4-BE49-F238E27FC236}">
                <a16:creationId xmlns:a16="http://schemas.microsoft.com/office/drawing/2014/main" id="{CADEEB2C-1876-C143-A14F-CE1EF92032B4}"/>
              </a:ext>
            </a:extLst>
          </p:cNvPr>
          <p:cNvSpPr txBox="1"/>
          <p:nvPr/>
        </p:nvSpPr>
        <p:spPr>
          <a:xfrm>
            <a:off x="15687126" y="5693133"/>
            <a:ext cx="170751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WEEK 4</a:t>
            </a:r>
          </a:p>
        </p:txBody>
      </p:sp>
      <p:sp>
        <p:nvSpPr>
          <p:cNvPr id="28" name="TextBox 27">
            <a:extLst>
              <a:ext uri="{FF2B5EF4-FFF2-40B4-BE49-F238E27FC236}">
                <a16:creationId xmlns:a16="http://schemas.microsoft.com/office/drawing/2014/main" id="{FEB8CAFF-8D72-8547-AAA5-3A66CFD0CEC1}"/>
              </a:ext>
            </a:extLst>
          </p:cNvPr>
          <p:cNvSpPr txBox="1"/>
          <p:nvPr/>
        </p:nvSpPr>
        <p:spPr>
          <a:xfrm>
            <a:off x="20040594" y="7038268"/>
            <a:ext cx="169629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WEEK 5</a:t>
            </a:r>
          </a:p>
        </p:txBody>
      </p:sp>
      <p:sp>
        <p:nvSpPr>
          <p:cNvPr id="29" name="TextBox 28">
            <a:extLst>
              <a:ext uri="{FF2B5EF4-FFF2-40B4-BE49-F238E27FC236}">
                <a16:creationId xmlns:a16="http://schemas.microsoft.com/office/drawing/2014/main" id="{BB4F3E53-5F28-D04B-85F6-CBB079AEF3B3}"/>
              </a:ext>
            </a:extLst>
          </p:cNvPr>
          <p:cNvSpPr txBox="1"/>
          <p:nvPr/>
        </p:nvSpPr>
        <p:spPr>
          <a:xfrm>
            <a:off x="2724332" y="4091600"/>
            <a:ext cx="1545963" cy="1077218"/>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30" name="TextBox 29">
            <a:extLst>
              <a:ext uri="{FF2B5EF4-FFF2-40B4-BE49-F238E27FC236}">
                <a16:creationId xmlns:a16="http://schemas.microsoft.com/office/drawing/2014/main" id="{EE94101E-0248-C840-9F04-E664741E573A}"/>
              </a:ext>
            </a:extLst>
          </p:cNvPr>
          <p:cNvSpPr txBox="1"/>
          <p:nvPr/>
        </p:nvSpPr>
        <p:spPr>
          <a:xfrm>
            <a:off x="7072189" y="8151786"/>
            <a:ext cx="1545963" cy="1077218"/>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31" name="TextBox 30">
            <a:extLst>
              <a:ext uri="{FF2B5EF4-FFF2-40B4-BE49-F238E27FC236}">
                <a16:creationId xmlns:a16="http://schemas.microsoft.com/office/drawing/2014/main" id="{F26D8628-30C7-C74E-A7A7-AE7E59F657E3}"/>
              </a:ext>
            </a:extLst>
          </p:cNvPr>
          <p:cNvSpPr txBox="1"/>
          <p:nvPr/>
        </p:nvSpPr>
        <p:spPr>
          <a:xfrm>
            <a:off x="11415842" y="4091600"/>
            <a:ext cx="1545963" cy="1077218"/>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32" name="TextBox 31">
            <a:extLst>
              <a:ext uri="{FF2B5EF4-FFF2-40B4-BE49-F238E27FC236}">
                <a16:creationId xmlns:a16="http://schemas.microsoft.com/office/drawing/2014/main" id="{B73B667C-7324-9D4E-9048-5710D10BF0D2}"/>
              </a:ext>
            </a:extLst>
          </p:cNvPr>
          <p:cNvSpPr txBox="1"/>
          <p:nvPr/>
        </p:nvSpPr>
        <p:spPr>
          <a:xfrm>
            <a:off x="20115761" y="4091600"/>
            <a:ext cx="1545963" cy="1077218"/>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33" name="TextBox 32">
            <a:extLst>
              <a:ext uri="{FF2B5EF4-FFF2-40B4-BE49-F238E27FC236}">
                <a16:creationId xmlns:a16="http://schemas.microsoft.com/office/drawing/2014/main" id="{D7EF0468-772D-6449-AE78-2FC28AF9891D}"/>
              </a:ext>
            </a:extLst>
          </p:cNvPr>
          <p:cNvSpPr txBox="1"/>
          <p:nvPr/>
        </p:nvSpPr>
        <p:spPr>
          <a:xfrm>
            <a:off x="15767903" y="8151786"/>
            <a:ext cx="1545963" cy="1077218"/>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34" name="Subtitle 2">
            <a:extLst>
              <a:ext uri="{FF2B5EF4-FFF2-40B4-BE49-F238E27FC236}">
                <a16:creationId xmlns:a16="http://schemas.microsoft.com/office/drawing/2014/main" id="{CA7030BD-7A02-7B41-8F06-5D4B86254F0A}"/>
              </a:ext>
            </a:extLst>
          </p:cNvPr>
          <p:cNvSpPr txBox="1">
            <a:spLocks/>
          </p:cNvSpPr>
          <p:nvPr/>
        </p:nvSpPr>
        <p:spPr>
          <a:xfrm>
            <a:off x="1520825" y="10682198"/>
            <a:ext cx="21336000"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Tree>
    <p:extLst>
      <p:ext uri="{BB962C8B-B14F-4D97-AF65-F5344CB8AC3E}">
        <p14:creationId xmlns:p14="http://schemas.microsoft.com/office/powerpoint/2010/main" val="4180773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12617">
            <a:extLst>
              <a:ext uri="{FF2B5EF4-FFF2-40B4-BE49-F238E27FC236}">
                <a16:creationId xmlns:a16="http://schemas.microsoft.com/office/drawing/2014/main" id="{4964022D-7C39-7940-B521-7A052A466EA3}"/>
              </a:ext>
            </a:extLst>
          </p:cNvPr>
          <p:cNvSpPr/>
          <p:nvPr/>
        </p:nvSpPr>
        <p:spPr>
          <a:xfrm rot="5400000">
            <a:off x="2170900" y="4730310"/>
            <a:ext cx="2977904" cy="3688833"/>
          </a:xfrm>
          <a:prstGeom prst="rightArrow">
            <a:avLst>
              <a:gd name="adj1" fmla="val 72859"/>
              <a:gd name="adj2" fmla="val 53567"/>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12624">
            <a:extLst>
              <a:ext uri="{FF2B5EF4-FFF2-40B4-BE49-F238E27FC236}">
                <a16:creationId xmlns:a16="http://schemas.microsoft.com/office/drawing/2014/main" id="{C2965C50-D70E-244B-9648-822032FB25F2}"/>
              </a:ext>
            </a:extLst>
          </p:cNvPr>
          <p:cNvSpPr/>
          <p:nvPr/>
        </p:nvSpPr>
        <p:spPr>
          <a:xfrm rot="5400000">
            <a:off x="6432991" y="4730312"/>
            <a:ext cx="2977904" cy="3688829"/>
          </a:xfrm>
          <a:prstGeom prst="rightArrow">
            <a:avLst>
              <a:gd name="adj1" fmla="val 72859"/>
              <a:gd name="adj2" fmla="val 53567"/>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12631">
            <a:extLst>
              <a:ext uri="{FF2B5EF4-FFF2-40B4-BE49-F238E27FC236}">
                <a16:creationId xmlns:a16="http://schemas.microsoft.com/office/drawing/2014/main" id="{15BBAF3E-B3C0-0140-B891-28E5CA677BD3}"/>
              </a:ext>
            </a:extLst>
          </p:cNvPr>
          <p:cNvSpPr/>
          <p:nvPr/>
        </p:nvSpPr>
        <p:spPr>
          <a:xfrm rot="5400000">
            <a:off x="10695081" y="4730311"/>
            <a:ext cx="2977904" cy="3688829"/>
          </a:xfrm>
          <a:prstGeom prst="rightArrow">
            <a:avLst>
              <a:gd name="adj1" fmla="val 72859"/>
              <a:gd name="adj2" fmla="val 53567"/>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12638">
            <a:extLst>
              <a:ext uri="{FF2B5EF4-FFF2-40B4-BE49-F238E27FC236}">
                <a16:creationId xmlns:a16="http://schemas.microsoft.com/office/drawing/2014/main" id="{0ED4F1C3-0CF4-3844-AFC0-E997833A4AAA}"/>
              </a:ext>
            </a:extLst>
          </p:cNvPr>
          <p:cNvSpPr/>
          <p:nvPr/>
        </p:nvSpPr>
        <p:spPr>
          <a:xfrm rot="5400000">
            <a:off x="14957172" y="4730310"/>
            <a:ext cx="2977904" cy="3688831"/>
          </a:xfrm>
          <a:prstGeom prst="rightArrow">
            <a:avLst>
              <a:gd name="adj1" fmla="val 72859"/>
              <a:gd name="adj2" fmla="val 53567"/>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12645">
            <a:extLst>
              <a:ext uri="{FF2B5EF4-FFF2-40B4-BE49-F238E27FC236}">
                <a16:creationId xmlns:a16="http://schemas.microsoft.com/office/drawing/2014/main" id="{C70E06BD-5A17-3E46-A2EE-152573107E2A}"/>
              </a:ext>
            </a:extLst>
          </p:cNvPr>
          <p:cNvSpPr/>
          <p:nvPr/>
        </p:nvSpPr>
        <p:spPr>
          <a:xfrm rot="5400000">
            <a:off x="19219262" y="4730312"/>
            <a:ext cx="2977904" cy="3688829"/>
          </a:xfrm>
          <a:prstGeom prst="rightArrow">
            <a:avLst>
              <a:gd name="adj1" fmla="val 72859"/>
              <a:gd name="adj2" fmla="val 53567"/>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Shape 12658">
            <a:extLst>
              <a:ext uri="{FF2B5EF4-FFF2-40B4-BE49-F238E27FC236}">
                <a16:creationId xmlns:a16="http://schemas.microsoft.com/office/drawing/2014/main" id="{3B6926D5-C698-3B44-B117-5C436F95EAFD}"/>
              </a:ext>
            </a:extLst>
          </p:cNvPr>
          <p:cNvSpPr/>
          <p:nvPr/>
        </p:nvSpPr>
        <p:spPr>
          <a:xfrm>
            <a:off x="8458834" y="4222353"/>
            <a:ext cx="2980916" cy="544846"/>
          </a:xfrm>
          <a:custGeom>
            <a:avLst/>
            <a:gdLst/>
            <a:ahLst/>
            <a:cxnLst>
              <a:cxn ang="0">
                <a:pos x="wd2" y="hd2"/>
              </a:cxn>
              <a:cxn ang="5400000">
                <a:pos x="wd2" y="hd2"/>
              </a:cxn>
              <a:cxn ang="10800000">
                <a:pos x="wd2" y="hd2"/>
              </a:cxn>
              <a:cxn ang="16200000">
                <a:pos x="wd2" y="hd2"/>
              </a:cxn>
            </a:cxnLst>
            <a:rect l="0" t="0" r="r" b="b"/>
            <a:pathLst>
              <a:path w="21600" h="16204" extrusionOk="0">
                <a:moveTo>
                  <a:pt x="0" y="15205"/>
                </a:moveTo>
                <a:cubicBezTo>
                  <a:pt x="7544" y="-5396"/>
                  <a:pt x="14744" y="-5063"/>
                  <a:pt x="21600" y="16204"/>
                </a:cubicBezTo>
              </a:path>
            </a:pathLst>
          </a:custGeom>
          <a:noFill/>
          <a:ln w="38100" cap="flat">
            <a:solidFill>
              <a:schemeClr val="bg1">
                <a:lumMod val="85000"/>
              </a:schemeClr>
            </a:solidFill>
            <a:prstDash val="solid"/>
            <a:miter lim="400000"/>
            <a:tailEnd type="stealth" w="med" len="med"/>
          </a:ln>
          <a:effectLst/>
        </p:spPr>
        <p:txBody>
          <a:bodyPr/>
          <a:lstStyle/>
          <a:p>
            <a:endParaRPr sz="5063" dirty="0">
              <a:latin typeface="Lato Light" panose="020F0502020204030203" pitchFamily="34" charset="0"/>
            </a:endParaRPr>
          </a:p>
        </p:txBody>
      </p:sp>
      <p:sp>
        <p:nvSpPr>
          <p:cNvPr id="10" name="Shape 12659">
            <a:extLst>
              <a:ext uri="{FF2B5EF4-FFF2-40B4-BE49-F238E27FC236}">
                <a16:creationId xmlns:a16="http://schemas.microsoft.com/office/drawing/2014/main" id="{939F2FD7-BBFF-9547-BA84-5A14CF709443}"/>
              </a:ext>
            </a:extLst>
          </p:cNvPr>
          <p:cNvSpPr/>
          <p:nvPr/>
        </p:nvSpPr>
        <p:spPr>
          <a:xfrm>
            <a:off x="12555246" y="4222353"/>
            <a:ext cx="2980915" cy="544846"/>
          </a:xfrm>
          <a:custGeom>
            <a:avLst/>
            <a:gdLst/>
            <a:ahLst/>
            <a:cxnLst>
              <a:cxn ang="0">
                <a:pos x="wd2" y="hd2"/>
              </a:cxn>
              <a:cxn ang="5400000">
                <a:pos x="wd2" y="hd2"/>
              </a:cxn>
              <a:cxn ang="10800000">
                <a:pos x="wd2" y="hd2"/>
              </a:cxn>
              <a:cxn ang="16200000">
                <a:pos x="wd2" y="hd2"/>
              </a:cxn>
            </a:cxnLst>
            <a:rect l="0" t="0" r="r" b="b"/>
            <a:pathLst>
              <a:path w="21600" h="16204" extrusionOk="0">
                <a:moveTo>
                  <a:pt x="0" y="15205"/>
                </a:moveTo>
                <a:cubicBezTo>
                  <a:pt x="7544" y="-5396"/>
                  <a:pt x="14744" y="-5063"/>
                  <a:pt x="21600" y="16204"/>
                </a:cubicBezTo>
              </a:path>
            </a:pathLst>
          </a:custGeom>
          <a:noFill/>
          <a:ln w="38100" cap="flat">
            <a:solidFill>
              <a:schemeClr val="bg1">
                <a:lumMod val="85000"/>
              </a:schemeClr>
            </a:solidFill>
            <a:prstDash val="solid"/>
            <a:miter lim="400000"/>
            <a:tailEnd type="stealth" w="med" len="med"/>
          </a:ln>
          <a:effectLst/>
        </p:spPr>
        <p:txBody>
          <a:bodyPr/>
          <a:lstStyle/>
          <a:p>
            <a:endParaRPr sz="5063" dirty="0">
              <a:latin typeface="Lato Light" panose="020F0502020204030203" pitchFamily="34" charset="0"/>
            </a:endParaRPr>
          </a:p>
        </p:txBody>
      </p:sp>
      <p:sp>
        <p:nvSpPr>
          <p:cNvPr id="11" name="Shape 12660">
            <a:extLst>
              <a:ext uri="{FF2B5EF4-FFF2-40B4-BE49-F238E27FC236}">
                <a16:creationId xmlns:a16="http://schemas.microsoft.com/office/drawing/2014/main" id="{DD9EEB79-D201-8A42-ACC9-4840642B932F}"/>
              </a:ext>
            </a:extLst>
          </p:cNvPr>
          <p:cNvSpPr/>
          <p:nvPr/>
        </p:nvSpPr>
        <p:spPr>
          <a:xfrm>
            <a:off x="16817337" y="4222353"/>
            <a:ext cx="2980915" cy="544846"/>
          </a:xfrm>
          <a:custGeom>
            <a:avLst/>
            <a:gdLst/>
            <a:ahLst/>
            <a:cxnLst>
              <a:cxn ang="0">
                <a:pos x="wd2" y="hd2"/>
              </a:cxn>
              <a:cxn ang="5400000">
                <a:pos x="wd2" y="hd2"/>
              </a:cxn>
              <a:cxn ang="10800000">
                <a:pos x="wd2" y="hd2"/>
              </a:cxn>
              <a:cxn ang="16200000">
                <a:pos x="wd2" y="hd2"/>
              </a:cxn>
            </a:cxnLst>
            <a:rect l="0" t="0" r="r" b="b"/>
            <a:pathLst>
              <a:path w="21600" h="16204" extrusionOk="0">
                <a:moveTo>
                  <a:pt x="0" y="15205"/>
                </a:moveTo>
                <a:cubicBezTo>
                  <a:pt x="7544" y="-5396"/>
                  <a:pt x="14744" y="-5063"/>
                  <a:pt x="21600" y="16204"/>
                </a:cubicBezTo>
              </a:path>
            </a:pathLst>
          </a:custGeom>
          <a:noFill/>
          <a:ln w="38100" cap="flat">
            <a:solidFill>
              <a:schemeClr val="bg1">
                <a:lumMod val="85000"/>
              </a:schemeClr>
            </a:solidFill>
            <a:prstDash val="solid"/>
            <a:miter lim="400000"/>
            <a:tailEnd type="stealth" w="med" len="med"/>
          </a:ln>
          <a:effectLst/>
        </p:spPr>
        <p:txBody>
          <a:bodyPr/>
          <a:lstStyle/>
          <a:p>
            <a:endParaRPr sz="5063" dirty="0">
              <a:latin typeface="Lato Light" panose="020F0502020204030203" pitchFamily="34" charset="0"/>
            </a:endParaRPr>
          </a:p>
        </p:txBody>
      </p:sp>
      <p:sp>
        <p:nvSpPr>
          <p:cNvPr id="12" name="Shape 12661">
            <a:extLst>
              <a:ext uri="{FF2B5EF4-FFF2-40B4-BE49-F238E27FC236}">
                <a16:creationId xmlns:a16="http://schemas.microsoft.com/office/drawing/2014/main" id="{DDBA9271-704F-A249-9551-3AAA362B90FA}"/>
              </a:ext>
            </a:extLst>
          </p:cNvPr>
          <p:cNvSpPr/>
          <p:nvPr/>
        </p:nvSpPr>
        <p:spPr>
          <a:xfrm>
            <a:off x="4191760" y="4222353"/>
            <a:ext cx="2980915" cy="544846"/>
          </a:xfrm>
          <a:custGeom>
            <a:avLst/>
            <a:gdLst/>
            <a:ahLst/>
            <a:cxnLst>
              <a:cxn ang="0">
                <a:pos x="wd2" y="hd2"/>
              </a:cxn>
              <a:cxn ang="5400000">
                <a:pos x="wd2" y="hd2"/>
              </a:cxn>
              <a:cxn ang="10800000">
                <a:pos x="wd2" y="hd2"/>
              </a:cxn>
              <a:cxn ang="16200000">
                <a:pos x="wd2" y="hd2"/>
              </a:cxn>
            </a:cxnLst>
            <a:rect l="0" t="0" r="r" b="b"/>
            <a:pathLst>
              <a:path w="21600" h="16204" extrusionOk="0">
                <a:moveTo>
                  <a:pt x="0" y="15205"/>
                </a:moveTo>
                <a:cubicBezTo>
                  <a:pt x="7544" y="-5396"/>
                  <a:pt x="14744" y="-5063"/>
                  <a:pt x="21600" y="16204"/>
                </a:cubicBezTo>
              </a:path>
            </a:pathLst>
          </a:custGeom>
          <a:noFill/>
          <a:ln w="38100" cap="flat">
            <a:solidFill>
              <a:schemeClr val="bg1">
                <a:lumMod val="85000"/>
              </a:schemeClr>
            </a:solidFill>
            <a:prstDash val="solid"/>
            <a:miter lim="400000"/>
            <a:tailEnd type="stealth" w="med" len="med"/>
          </a:ln>
          <a:effectLst/>
        </p:spPr>
        <p:txBody>
          <a:bodyPr/>
          <a:lstStyle/>
          <a:p>
            <a:endParaRPr sz="5063" dirty="0">
              <a:latin typeface="Lato Light" panose="020F0502020204030203" pitchFamily="34" charset="0"/>
            </a:endParaRPr>
          </a:p>
        </p:txBody>
      </p:sp>
      <p:sp>
        <p:nvSpPr>
          <p:cNvPr id="43" name="TextBox 42">
            <a:extLst>
              <a:ext uri="{FF2B5EF4-FFF2-40B4-BE49-F238E27FC236}">
                <a16:creationId xmlns:a16="http://schemas.microsoft.com/office/drawing/2014/main" id="{2586C862-CC94-264C-9EDF-A8A282A73ACF}"/>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44" name="TextBox 43">
            <a:extLst>
              <a:ext uri="{FF2B5EF4-FFF2-40B4-BE49-F238E27FC236}">
                <a16:creationId xmlns:a16="http://schemas.microsoft.com/office/drawing/2014/main" id="{DA8A51B2-3FCA-9849-B9AE-A03792B4BAB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5" name="Freeform 945">
            <a:extLst>
              <a:ext uri="{FF2B5EF4-FFF2-40B4-BE49-F238E27FC236}">
                <a16:creationId xmlns:a16="http://schemas.microsoft.com/office/drawing/2014/main" id="{18939B82-0A8A-CA40-AA34-BEB4C7D5A63E}"/>
              </a:ext>
            </a:extLst>
          </p:cNvPr>
          <p:cNvSpPr>
            <a:spLocks noChangeArrowheads="1"/>
          </p:cNvSpPr>
          <p:nvPr/>
        </p:nvSpPr>
        <p:spPr bwMode="auto">
          <a:xfrm>
            <a:off x="3091451" y="5669553"/>
            <a:ext cx="1136802" cy="1298196"/>
          </a:xfrm>
          <a:custGeom>
            <a:avLst/>
            <a:gdLst>
              <a:gd name="T0" fmla="*/ 38049 w 258044"/>
              <a:gd name="T1" fmla="*/ 192028 h 294045"/>
              <a:gd name="T2" fmla="*/ 62550 w 258044"/>
              <a:gd name="T3" fmla="*/ 216796 h 294045"/>
              <a:gd name="T4" fmla="*/ 71651 w 258044"/>
              <a:gd name="T5" fmla="*/ 182829 h 294045"/>
              <a:gd name="T6" fmla="*/ 52050 w 258044"/>
              <a:gd name="T7" fmla="*/ 168322 h 294045"/>
              <a:gd name="T8" fmla="*/ 79351 w 258044"/>
              <a:gd name="T9" fmla="*/ 178229 h 294045"/>
              <a:gd name="T10" fmla="*/ 84601 w 258044"/>
              <a:gd name="T11" fmla="*/ 206889 h 294045"/>
              <a:gd name="T12" fmla="*/ 63950 w 258044"/>
              <a:gd name="T13" fmla="*/ 225996 h 294045"/>
              <a:gd name="T14" fmla="*/ 38398 w 258044"/>
              <a:gd name="T15" fmla="*/ 219272 h 294045"/>
              <a:gd name="T16" fmla="*/ 29298 w 258044"/>
              <a:gd name="T17" fmla="*/ 191673 h 294045"/>
              <a:gd name="T18" fmla="*/ 47849 w 258044"/>
              <a:gd name="T19" fmla="*/ 169737 h 294045"/>
              <a:gd name="T20" fmla="*/ 201981 w 258044"/>
              <a:gd name="T21" fmla="*/ 123787 h 294045"/>
              <a:gd name="T22" fmla="*/ 126469 w 258044"/>
              <a:gd name="T23" fmla="*/ 208637 h 294045"/>
              <a:gd name="T24" fmla="*/ 126469 w 258044"/>
              <a:gd name="T25" fmla="*/ 200117 h 294045"/>
              <a:gd name="T26" fmla="*/ 201981 w 258044"/>
              <a:gd name="T27" fmla="*/ 123787 h 294045"/>
              <a:gd name="T28" fmla="*/ 237745 w 258044"/>
              <a:gd name="T29" fmla="*/ 93882 h 294045"/>
              <a:gd name="T30" fmla="*/ 111797 w 258044"/>
              <a:gd name="T31" fmla="*/ 190208 h 294045"/>
              <a:gd name="T32" fmla="*/ 90571 w 258044"/>
              <a:gd name="T33" fmla="*/ 242130 h 294045"/>
              <a:gd name="T34" fmla="*/ 191753 w 258044"/>
              <a:gd name="T35" fmla="*/ 228165 h 294045"/>
              <a:gd name="T36" fmla="*/ 244822 w 258044"/>
              <a:gd name="T37" fmla="*/ 277223 h 294045"/>
              <a:gd name="T38" fmla="*/ 239161 w 258044"/>
              <a:gd name="T39" fmla="*/ 92093 h 294045"/>
              <a:gd name="T40" fmla="*/ 129708 w 258044"/>
              <a:gd name="T41" fmla="*/ 52308 h 294045"/>
              <a:gd name="T42" fmla="*/ 54197 w 258044"/>
              <a:gd name="T43" fmla="*/ 128283 h 294045"/>
              <a:gd name="T44" fmla="*/ 45767 w 258044"/>
              <a:gd name="T45" fmla="*/ 128283 h 294045"/>
              <a:gd name="T46" fmla="*/ 206966 w 258044"/>
              <a:gd name="T47" fmla="*/ 9731 h 294045"/>
              <a:gd name="T48" fmla="*/ 154605 w 258044"/>
              <a:gd name="T49" fmla="*/ 63447 h 294045"/>
              <a:gd name="T50" fmla="*/ 112830 w 258044"/>
              <a:gd name="T51" fmla="*/ 108594 h 294045"/>
              <a:gd name="T52" fmla="*/ 66512 w 258044"/>
              <a:gd name="T53" fmla="*/ 152966 h 294045"/>
              <a:gd name="T54" fmla="*/ 25473 w 258044"/>
              <a:gd name="T55" fmla="*/ 165499 h 294045"/>
              <a:gd name="T56" fmla="*/ 90216 w 258044"/>
              <a:gd name="T57" fmla="*/ 231029 h 294045"/>
              <a:gd name="T58" fmla="*/ 103660 w 258044"/>
              <a:gd name="T59" fmla="*/ 185553 h 294045"/>
              <a:gd name="T60" fmla="*/ 190691 w 258044"/>
              <a:gd name="T61" fmla="*/ 100329 h 294045"/>
              <a:gd name="T62" fmla="*/ 232476 w 258044"/>
              <a:gd name="T63" fmla="*/ 85965 h 294045"/>
              <a:gd name="T64" fmla="*/ 244114 w 258044"/>
              <a:gd name="T65" fmla="*/ 47329 h 294045"/>
              <a:gd name="T66" fmla="*/ 209088 w 258044"/>
              <a:gd name="T67" fmla="*/ 79559 h 294045"/>
              <a:gd name="T68" fmla="*/ 181493 w 258044"/>
              <a:gd name="T69" fmla="*/ 69892 h 294045"/>
              <a:gd name="T70" fmla="*/ 176188 w 258044"/>
              <a:gd name="T71" fmla="*/ 40885 h 294045"/>
              <a:gd name="T72" fmla="*/ 126657 w 258044"/>
              <a:gd name="T73" fmla="*/ 9016 h 294045"/>
              <a:gd name="T74" fmla="*/ 14505 w 258044"/>
              <a:gd name="T75" fmla="*/ 164783 h 294045"/>
              <a:gd name="T76" fmla="*/ 65451 w 258044"/>
              <a:gd name="T77" fmla="*/ 143657 h 294045"/>
              <a:gd name="T78" fmla="*/ 145407 w 258044"/>
              <a:gd name="T79" fmla="*/ 63086 h 294045"/>
              <a:gd name="T80" fmla="*/ 162389 w 258044"/>
              <a:gd name="T81" fmla="*/ 14745 h 294045"/>
              <a:gd name="T82" fmla="*/ 126657 w 258044"/>
              <a:gd name="T83" fmla="*/ 64 h 294045"/>
              <a:gd name="T84" fmla="*/ 216872 w 258044"/>
              <a:gd name="T85" fmla="*/ 2926 h 294045"/>
              <a:gd name="T86" fmla="*/ 218641 w 258044"/>
              <a:gd name="T87" fmla="*/ 10447 h 294045"/>
              <a:gd name="T88" fmla="*/ 189276 w 258044"/>
              <a:gd name="T89" fmla="*/ 65234 h 294045"/>
              <a:gd name="T90" fmla="*/ 243406 w 258044"/>
              <a:gd name="T91" fmla="*/ 35516 h 294045"/>
              <a:gd name="T92" fmla="*/ 250836 w 258044"/>
              <a:gd name="T93" fmla="*/ 37304 h 294045"/>
              <a:gd name="T94" fmla="*/ 253666 w 258044"/>
              <a:gd name="T95" fmla="*/ 128259 h 294045"/>
              <a:gd name="T96" fmla="*/ 250836 w 258044"/>
              <a:gd name="T97" fmla="*/ 291904 h 294045"/>
              <a:gd name="T98" fmla="*/ 245883 w 258044"/>
              <a:gd name="T99" fmla="*/ 290830 h 294045"/>
              <a:gd name="T100" fmla="*/ 126657 w 258044"/>
              <a:gd name="T101" fmla="*/ 256812 h 294045"/>
              <a:gd name="T102" fmla="*/ 58021 w 258044"/>
              <a:gd name="T103" fmla="*/ 253230 h 294045"/>
              <a:gd name="T104" fmla="*/ 8491 w 258044"/>
              <a:gd name="T105" fmla="*/ 174810 h 294045"/>
              <a:gd name="T106" fmla="*/ 126657 w 258044"/>
              <a:gd name="T107" fmla="*/ 64 h 2940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58044" h="294045">
                <a:moveTo>
                  <a:pt x="52935" y="178604"/>
                </a:moveTo>
                <a:lnTo>
                  <a:pt x="38696" y="193199"/>
                </a:lnTo>
                <a:lnTo>
                  <a:pt x="44035" y="212779"/>
                </a:lnTo>
                <a:lnTo>
                  <a:pt x="63614" y="218118"/>
                </a:lnTo>
                <a:lnTo>
                  <a:pt x="78210" y="203523"/>
                </a:lnTo>
                <a:lnTo>
                  <a:pt x="72870" y="183944"/>
                </a:lnTo>
                <a:lnTo>
                  <a:pt x="52935" y="178604"/>
                </a:lnTo>
                <a:close/>
                <a:moveTo>
                  <a:pt x="52935" y="169348"/>
                </a:moveTo>
                <a:lnTo>
                  <a:pt x="77498" y="176112"/>
                </a:lnTo>
                <a:cubicBezTo>
                  <a:pt x="78922" y="176468"/>
                  <a:pt x="80345" y="177536"/>
                  <a:pt x="80701" y="179316"/>
                </a:cubicBezTo>
                <a:lnTo>
                  <a:pt x="87465" y="203879"/>
                </a:lnTo>
                <a:cubicBezTo>
                  <a:pt x="87465" y="205303"/>
                  <a:pt x="87109" y="207083"/>
                  <a:pt x="86041" y="208151"/>
                </a:cubicBezTo>
                <a:lnTo>
                  <a:pt x="67886" y="226306"/>
                </a:lnTo>
                <a:cubicBezTo>
                  <a:pt x="67174" y="227018"/>
                  <a:pt x="66106" y="227374"/>
                  <a:pt x="65038" y="227374"/>
                </a:cubicBezTo>
                <a:cubicBezTo>
                  <a:pt x="64326" y="227374"/>
                  <a:pt x="64326" y="227018"/>
                  <a:pt x="63970" y="227018"/>
                </a:cubicBezTo>
                <a:lnTo>
                  <a:pt x="39052" y="220610"/>
                </a:lnTo>
                <a:cubicBezTo>
                  <a:pt x="37628" y="220254"/>
                  <a:pt x="36560" y="219186"/>
                  <a:pt x="36204" y="217762"/>
                </a:cubicBezTo>
                <a:lnTo>
                  <a:pt x="29796" y="192843"/>
                </a:lnTo>
                <a:cubicBezTo>
                  <a:pt x="29084" y="191419"/>
                  <a:pt x="29796" y="189639"/>
                  <a:pt x="30508" y="188927"/>
                </a:cubicBezTo>
                <a:lnTo>
                  <a:pt x="48663" y="170772"/>
                </a:lnTo>
                <a:cubicBezTo>
                  <a:pt x="49731" y="169348"/>
                  <a:pt x="51511" y="168992"/>
                  <a:pt x="52935" y="169348"/>
                </a:cubicBezTo>
                <a:close/>
                <a:moveTo>
                  <a:pt x="205416" y="124542"/>
                </a:moveTo>
                <a:cubicBezTo>
                  <a:pt x="207559" y="124542"/>
                  <a:pt x="209702" y="126328"/>
                  <a:pt x="209702" y="128828"/>
                </a:cubicBezTo>
                <a:cubicBezTo>
                  <a:pt x="209702" y="173477"/>
                  <a:pt x="173269" y="209910"/>
                  <a:pt x="128620" y="209910"/>
                </a:cubicBezTo>
                <a:cubicBezTo>
                  <a:pt x="126120" y="209910"/>
                  <a:pt x="124334" y="207767"/>
                  <a:pt x="124334" y="205624"/>
                </a:cubicBezTo>
                <a:cubicBezTo>
                  <a:pt x="124334" y="203123"/>
                  <a:pt x="126120" y="201337"/>
                  <a:pt x="128620" y="201337"/>
                </a:cubicBezTo>
                <a:cubicBezTo>
                  <a:pt x="168625" y="201337"/>
                  <a:pt x="201129" y="168476"/>
                  <a:pt x="201129" y="128828"/>
                </a:cubicBezTo>
                <a:cubicBezTo>
                  <a:pt x="201129" y="126328"/>
                  <a:pt x="202915" y="124542"/>
                  <a:pt x="205416" y="124542"/>
                </a:cubicBezTo>
                <a:close/>
                <a:moveTo>
                  <a:pt x="243229" y="92653"/>
                </a:moveTo>
                <a:cubicBezTo>
                  <a:pt x="242509" y="93374"/>
                  <a:pt x="242149" y="94094"/>
                  <a:pt x="241789" y="94455"/>
                </a:cubicBezTo>
                <a:cubicBezTo>
                  <a:pt x="229196" y="107064"/>
                  <a:pt x="211926" y="112828"/>
                  <a:pt x="194655" y="110307"/>
                </a:cubicBezTo>
                <a:lnTo>
                  <a:pt x="113699" y="191368"/>
                </a:lnTo>
                <a:cubicBezTo>
                  <a:pt x="116217" y="208661"/>
                  <a:pt x="110101" y="226314"/>
                  <a:pt x="97867" y="238563"/>
                </a:cubicBezTo>
                <a:cubicBezTo>
                  <a:pt x="96068" y="240365"/>
                  <a:pt x="94269" y="242166"/>
                  <a:pt x="92111" y="243607"/>
                </a:cubicBezTo>
                <a:cubicBezTo>
                  <a:pt x="103984" y="247210"/>
                  <a:pt x="116217" y="249371"/>
                  <a:pt x="128811" y="249371"/>
                </a:cubicBezTo>
                <a:cubicBezTo>
                  <a:pt x="152558" y="249371"/>
                  <a:pt x="175225" y="242526"/>
                  <a:pt x="195015" y="229556"/>
                </a:cubicBezTo>
                <a:cubicBezTo>
                  <a:pt x="196454" y="228476"/>
                  <a:pt x="198973" y="228476"/>
                  <a:pt x="200772" y="230277"/>
                </a:cubicBezTo>
                <a:lnTo>
                  <a:pt x="248986" y="278914"/>
                </a:lnTo>
                <a:lnTo>
                  <a:pt x="248986" y="129041"/>
                </a:lnTo>
                <a:cubicBezTo>
                  <a:pt x="248986" y="116791"/>
                  <a:pt x="246827" y="104542"/>
                  <a:pt x="243229" y="92653"/>
                </a:cubicBezTo>
                <a:close/>
                <a:moveTo>
                  <a:pt x="127270" y="48342"/>
                </a:moveTo>
                <a:cubicBezTo>
                  <a:pt x="130128" y="48342"/>
                  <a:pt x="131914" y="50128"/>
                  <a:pt x="131914" y="52628"/>
                </a:cubicBezTo>
                <a:cubicBezTo>
                  <a:pt x="131914" y="55128"/>
                  <a:pt x="130128" y="56914"/>
                  <a:pt x="127270" y="56914"/>
                </a:cubicBezTo>
                <a:cubicBezTo>
                  <a:pt x="87623" y="56914"/>
                  <a:pt x="55119" y="89418"/>
                  <a:pt x="55119" y="129066"/>
                </a:cubicBezTo>
                <a:cubicBezTo>
                  <a:pt x="55119" y="131567"/>
                  <a:pt x="53333" y="133710"/>
                  <a:pt x="50832" y="133710"/>
                </a:cubicBezTo>
                <a:cubicBezTo>
                  <a:pt x="48332" y="133710"/>
                  <a:pt x="46546" y="131567"/>
                  <a:pt x="46546" y="129066"/>
                </a:cubicBezTo>
                <a:cubicBezTo>
                  <a:pt x="46546" y="84418"/>
                  <a:pt x="82622" y="48342"/>
                  <a:pt x="127270" y="48342"/>
                </a:cubicBezTo>
                <a:close/>
                <a:moveTo>
                  <a:pt x="210486" y="9791"/>
                </a:moveTo>
                <a:cubicBezTo>
                  <a:pt x="195734" y="6909"/>
                  <a:pt x="180623" y="11592"/>
                  <a:pt x="169828" y="22761"/>
                </a:cubicBezTo>
                <a:cubicBezTo>
                  <a:pt x="159034" y="33569"/>
                  <a:pt x="153997" y="49061"/>
                  <a:pt x="157235" y="63832"/>
                </a:cubicBezTo>
                <a:cubicBezTo>
                  <a:pt x="157235" y="65633"/>
                  <a:pt x="156875" y="67074"/>
                  <a:pt x="155796" y="68155"/>
                </a:cubicBezTo>
                <a:lnTo>
                  <a:pt x="114749" y="109256"/>
                </a:lnTo>
                <a:lnTo>
                  <a:pt x="71602" y="152458"/>
                </a:lnTo>
                <a:cubicBezTo>
                  <a:pt x="70522" y="153539"/>
                  <a:pt x="69083" y="153899"/>
                  <a:pt x="67644" y="153899"/>
                </a:cubicBezTo>
                <a:cubicBezTo>
                  <a:pt x="64406" y="153539"/>
                  <a:pt x="61527" y="152819"/>
                  <a:pt x="59008" y="152819"/>
                </a:cubicBezTo>
                <a:cubicBezTo>
                  <a:pt x="46415" y="152819"/>
                  <a:pt x="34542" y="157862"/>
                  <a:pt x="25906" y="166509"/>
                </a:cubicBezTo>
                <a:cubicBezTo>
                  <a:pt x="7916" y="184523"/>
                  <a:pt x="7916" y="214065"/>
                  <a:pt x="25906" y="232439"/>
                </a:cubicBezTo>
                <a:cubicBezTo>
                  <a:pt x="43897" y="250452"/>
                  <a:pt x="73401" y="250452"/>
                  <a:pt x="91751" y="232439"/>
                </a:cubicBezTo>
                <a:cubicBezTo>
                  <a:pt x="102545" y="221270"/>
                  <a:pt x="107222" y="206139"/>
                  <a:pt x="104344" y="190647"/>
                </a:cubicBezTo>
                <a:cubicBezTo>
                  <a:pt x="103984" y="189206"/>
                  <a:pt x="104344" y="187765"/>
                  <a:pt x="105423" y="186684"/>
                </a:cubicBezTo>
                <a:lnTo>
                  <a:pt x="189977" y="102381"/>
                </a:lnTo>
                <a:cubicBezTo>
                  <a:pt x="191057" y="101300"/>
                  <a:pt x="192496" y="100940"/>
                  <a:pt x="193935" y="100940"/>
                </a:cubicBezTo>
                <a:cubicBezTo>
                  <a:pt x="209047" y="104182"/>
                  <a:pt x="224519" y="99138"/>
                  <a:pt x="235313" y="88330"/>
                </a:cubicBezTo>
                <a:lnTo>
                  <a:pt x="236431" y="86490"/>
                </a:lnTo>
                <a:lnTo>
                  <a:pt x="246782" y="69461"/>
                </a:lnTo>
                <a:cubicBezTo>
                  <a:pt x="248986" y="62481"/>
                  <a:pt x="249525" y="55005"/>
                  <a:pt x="248266" y="47619"/>
                </a:cubicBezTo>
                <a:lnTo>
                  <a:pt x="216963" y="78963"/>
                </a:lnTo>
                <a:cubicBezTo>
                  <a:pt x="215883" y="80044"/>
                  <a:pt x="214084" y="80404"/>
                  <a:pt x="212645" y="80044"/>
                </a:cubicBezTo>
                <a:lnTo>
                  <a:pt x="187819" y="73559"/>
                </a:lnTo>
                <a:cubicBezTo>
                  <a:pt x="186379" y="72838"/>
                  <a:pt x="184940" y="71758"/>
                  <a:pt x="184580" y="70317"/>
                </a:cubicBezTo>
                <a:lnTo>
                  <a:pt x="178104" y="45458"/>
                </a:lnTo>
                <a:cubicBezTo>
                  <a:pt x="177384" y="44017"/>
                  <a:pt x="178104" y="42215"/>
                  <a:pt x="179183" y="41135"/>
                </a:cubicBezTo>
                <a:lnTo>
                  <a:pt x="210486" y="9791"/>
                </a:lnTo>
                <a:close/>
                <a:moveTo>
                  <a:pt x="128811" y="9071"/>
                </a:moveTo>
                <a:cubicBezTo>
                  <a:pt x="62966" y="9071"/>
                  <a:pt x="8995" y="62751"/>
                  <a:pt x="8995" y="129041"/>
                </a:cubicBezTo>
                <a:cubicBezTo>
                  <a:pt x="8995" y="142010"/>
                  <a:pt x="11154" y="154260"/>
                  <a:pt x="14752" y="165788"/>
                </a:cubicBezTo>
                <a:cubicBezTo>
                  <a:pt x="16192" y="163987"/>
                  <a:pt x="17991" y="162186"/>
                  <a:pt x="19430" y="160384"/>
                </a:cubicBezTo>
                <a:cubicBezTo>
                  <a:pt x="32023" y="147775"/>
                  <a:pt x="49654" y="142010"/>
                  <a:pt x="66564" y="144532"/>
                </a:cubicBezTo>
                <a:lnTo>
                  <a:pt x="98996" y="112203"/>
                </a:lnTo>
                <a:lnTo>
                  <a:pt x="147880" y="63471"/>
                </a:lnTo>
                <a:cubicBezTo>
                  <a:pt x="145362" y="46178"/>
                  <a:pt x="151119" y="28525"/>
                  <a:pt x="163352" y="16276"/>
                </a:cubicBezTo>
                <a:cubicBezTo>
                  <a:pt x="164072" y="15555"/>
                  <a:pt x="164791" y="15195"/>
                  <a:pt x="165151" y="14835"/>
                </a:cubicBezTo>
                <a:cubicBezTo>
                  <a:pt x="153637" y="10872"/>
                  <a:pt x="141404" y="9071"/>
                  <a:pt x="128811" y="9071"/>
                </a:cubicBezTo>
                <a:close/>
                <a:moveTo>
                  <a:pt x="128811" y="64"/>
                </a:moveTo>
                <a:cubicBezTo>
                  <a:pt x="144282" y="64"/>
                  <a:pt x="159394" y="2946"/>
                  <a:pt x="173786" y="8350"/>
                </a:cubicBezTo>
                <a:cubicBezTo>
                  <a:pt x="187819" y="-296"/>
                  <a:pt x="204729" y="-2458"/>
                  <a:pt x="220561" y="2946"/>
                </a:cubicBezTo>
                <a:cubicBezTo>
                  <a:pt x="222360" y="3666"/>
                  <a:pt x="223080" y="4747"/>
                  <a:pt x="223799" y="6188"/>
                </a:cubicBezTo>
                <a:cubicBezTo>
                  <a:pt x="223799" y="7629"/>
                  <a:pt x="223439" y="9071"/>
                  <a:pt x="222360" y="10512"/>
                </a:cubicBezTo>
                <a:lnTo>
                  <a:pt x="187459" y="45458"/>
                </a:lnTo>
                <a:lnTo>
                  <a:pt x="192496" y="65633"/>
                </a:lnTo>
                <a:lnTo>
                  <a:pt x="212645" y="70677"/>
                </a:lnTo>
                <a:lnTo>
                  <a:pt x="247546" y="35731"/>
                </a:lnTo>
                <a:cubicBezTo>
                  <a:pt x="248626" y="34650"/>
                  <a:pt x="250065" y="33929"/>
                  <a:pt x="251864" y="34289"/>
                </a:cubicBezTo>
                <a:cubicBezTo>
                  <a:pt x="253303" y="34650"/>
                  <a:pt x="254383" y="35731"/>
                  <a:pt x="255102" y="37532"/>
                </a:cubicBezTo>
                <a:cubicBezTo>
                  <a:pt x="260499" y="53384"/>
                  <a:pt x="258340" y="70317"/>
                  <a:pt x="249705" y="84007"/>
                </a:cubicBezTo>
                <a:cubicBezTo>
                  <a:pt x="255102" y="98418"/>
                  <a:pt x="257981" y="113549"/>
                  <a:pt x="257981" y="129041"/>
                </a:cubicBezTo>
                <a:lnTo>
                  <a:pt x="257981" y="289722"/>
                </a:lnTo>
                <a:cubicBezTo>
                  <a:pt x="257981" y="291163"/>
                  <a:pt x="256901" y="292964"/>
                  <a:pt x="255102" y="293685"/>
                </a:cubicBezTo>
                <a:cubicBezTo>
                  <a:pt x="254742" y="293685"/>
                  <a:pt x="254023" y="294045"/>
                  <a:pt x="253303" y="294045"/>
                </a:cubicBezTo>
                <a:cubicBezTo>
                  <a:pt x="252584" y="294045"/>
                  <a:pt x="251144" y="293685"/>
                  <a:pt x="250065" y="292604"/>
                </a:cubicBezTo>
                <a:lnTo>
                  <a:pt x="196814" y="238923"/>
                </a:lnTo>
                <a:cubicBezTo>
                  <a:pt x="176305" y="251893"/>
                  <a:pt x="152918" y="258378"/>
                  <a:pt x="128811" y="258378"/>
                </a:cubicBezTo>
                <a:cubicBezTo>
                  <a:pt x="112619" y="258378"/>
                  <a:pt x="96788" y="255136"/>
                  <a:pt x="82396" y="249371"/>
                </a:cubicBezTo>
                <a:cubicBezTo>
                  <a:pt x="75200" y="252974"/>
                  <a:pt x="66924" y="254775"/>
                  <a:pt x="59008" y="254775"/>
                </a:cubicBezTo>
                <a:cubicBezTo>
                  <a:pt x="44616" y="254775"/>
                  <a:pt x="30584" y="249371"/>
                  <a:pt x="19430" y="238563"/>
                </a:cubicBezTo>
                <a:cubicBezTo>
                  <a:pt x="2519" y="221630"/>
                  <a:pt x="-1079" y="196412"/>
                  <a:pt x="8636" y="175876"/>
                </a:cubicBezTo>
                <a:cubicBezTo>
                  <a:pt x="2879" y="161465"/>
                  <a:pt x="0" y="145613"/>
                  <a:pt x="0" y="129041"/>
                </a:cubicBezTo>
                <a:cubicBezTo>
                  <a:pt x="0" y="58067"/>
                  <a:pt x="57569" y="64"/>
                  <a:pt x="128811" y="64"/>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6" name="Freeform 946">
            <a:extLst>
              <a:ext uri="{FF2B5EF4-FFF2-40B4-BE49-F238E27FC236}">
                <a16:creationId xmlns:a16="http://schemas.microsoft.com/office/drawing/2014/main" id="{F6259748-04AE-3A48-91D8-7889FAA9560A}"/>
              </a:ext>
            </a:extLst>
          </p:cNvPr>
          <p:cNvSpPr>
            <a:spLocks noChangeArrowheads="1"/>
          </p:cNvSpPr>
          <p:nvPr/>
        </p:nvSpPr>
        <p:spPr bwMode="auto">
          <a:xfrm>
            <a:off x="7267166" y="5669553"/>
            <a:ext cx="1298200" cy="1298200"/>
          </a:xfrm>
          <a:custGeom>
            <a:avLst/>
            <a:gdLst>
              <a:gd name="T0" fmla="*/ 137608 w 293328"/>
              <a:gd name="T1" fmla="*/ 201690 h 293329"/>
              <a:gd name="T2" fmla="*/ 156733 w 293328"/>
              <a:gd name="T3" fmla="*/ 201690 h 293329"/>
              <a:gd name="T4" fmla="*/ 75904 w 293328"/>
              <a:gd name="T5" fmla="*/ 192325 h 293329"/>
              <a:gd name="T6" fmla="*/ 75904 w 293328"/>
              <a:gd name="T7" fmla="*/ 211413 h 293329"/>
              <a:gd name="T8" fmla="*/ 75904 w 293328"/>
              <a:gd name="T9" fmla="*/ 192325 h 293329"/>
              <a:gd name="T10" fmla="*/ 220623 w 293328"/>
              <a:gd name="T11" fmla="*/ 278489 h 293329"/>
              <a:gd name="T12" fmla="*/ 239793 w 293328"/>
              <a:gd name="T13" fmla="*/ 237620 h 293329"/>
              <a:gd name="T14" fmla="*/ 190604 w 293328"/>
              <a:gd name="T15" fmla="*/ 190601 h 293329"/>
              <a:gd name="T16" fmla="*/ 93946 w 293328"/>
              <a:gd name="T17" fmla="*/ 197368 h 293329"/>
              <a:gd name="T18" fmla="*/ 147350 w 293328"/>
              <a:gd name="T19" fmla="*/ 183682 h 293329"/>
              <a:gd name="T20" fmla="*/ 147350 w 293328"/>
              <a:gd name="T21" fmla="*/ 220057 h 293329"/>
              <a:gd name="T22" fmla="*/ 93946 w 293328"/>
              <a:gd name="T23" fmla="*/ 206372 h 293329"/>
              <a:gd name="T24" fmla="*/ 57500 w 293328"/>
              <a:gd name="T25" fmla="*/ 201690 h 293329"/>
              <a:gd name="T26" fmla="*/ 147646 w 293328"/>
              <a:gd name="T27" fmla="*/ 118652 h 293329"/>
              <a:gd name="T28" fmla="*/ 157832 w 293328"/>
              <a:gd name="T29" fmla="*/ 163404 h 293329"/>
              <a:gd name="T30" fmla="*/ 180391 w 293328"/>
              <a:gd name="T31" fmla="*/ 122654 h 293329"/>
              <a:gd name="T32" fmla="*/ 103621 w 293328"/>
              <a:gd name="T33" fmla="*/ 113195 h 293329"/>
              <a:gd name="T34" fmla="*/ 129817 w 293328"/>
              <a:gd name="T35" fmla="*/ 163404 h 293329"/>
              <a:gd name="T36" fmla="*/ 103621 w 293328"/>
              <a:gd name="T37" fmla="*/ 113195 h 293329"/>
              <a:gd name="T38" fmla="*/ 60688 w 293328"/>
              <a:gd name="T39" fmla="*/ 153580 h 293329"/>
              <a:gd name="T40" fmla="*/ 89432 w 293328"/>
              <a:gd name="T41" fmla="*/ 163404 h 293329"/>
              <a:gd name="T42" fmla="*/ 60688 w 293328"/>
              <a:gd name="T43" fmla="*/ 107735 h 293329"/>
              <a:gd name="T44" fmla="*/ 60324 w 293328"/>
              <a:gd name="T45" fmla="*/ 98639 h 293329"/>
              <a:gd name="T46" fmla="*/ 190578 w 293328"/>
              <a:gd name="T47" fmla="*/ 116469 h 293329"/>
              <a:gd name="T48" fmla="*/ 175297 w 293328"/>
              <a:gd name="T49" fmla="*/ 160493 h 293329"/>
              <a:gd name="T50" fmla="*/ 70148 w 293328"/>
              <a:gd name="T51" fmla="*/ 172137 h 293329"/>
              <a:gd name="T52" fmla="*/ 51956 w 293328"/>
              <a:gd name="T53" fmla="*/ 102642 h 293329"/>
              <a:gd name="T54" fmla="*/ 31945 w 293328"/>
              <a:gd name="T55" fmla="*/ 82994 h 293329"/>
              <a:gd name="T56" fmla="*/ 129200 w 293328"/>
              <a:gd name="T57" fmla="*/ 38335 h 293329"/>
              <a:gd name="T58" fmla="*/ 211406 w 293328"/>
              <a:gd name="T59" fmla="*/ 167999 h 293329"/>
              <a:gd name="T60" fmla="*/ 205638 w 293328"/>
              <a:gd name="T61" fmla="*/ 170177 h 293329"/>
              <a:gd name="T62" fmla="*/ 211046 w 293328"/>
              <a:gd name="T63" fmla="*/ 129500 h 293329"/>
              <a:gd name="T64" fmla="*/ 68988 w 293328"/>
              <a:gd name="T65" fmla="*/ 73928 h 293329"/>
              <a:gd name="T66" fmla="*/ 62499 w 293328"/>
              <a:gd name="T67" fmla="*/ 67754 h 293329"/>
              <a:gd name="T68" fmla="*/ 129842 w 293328"/>
              <a:gd name="T69" fmla="*/ 9042 h 293329"/>
              <a:gd name="T70" fmla="*/ 129842 w 293328"/>
              <a:gd name="T71" fmla="*/ 250278 h 293329"/>
              <a:gd name="T72" fmla="*/ 179030 w 293328"/>
              <a:gd name="T73" fmla="*/ 184815 h 293329"/>
              <a:gd name="T74" fmla="*/ 184817 w 293328"/>
              <a:gd name="T75" fmla="*/ 179028 h 293329"/>
              <a:gd name="T76" fmla="*/ 250643 w 293328"/>
              <a:gd name="T77" fmla="*/ 129481 h 293329"/>
              <a:gd name="T78" fmla="*/ 129842 w 293328"/>
              <a:gd name="T79" fmla="*/ 0 h 293329"/>
              <a:gd name="T80" fmla="*/ 239793 w 293328"/>
              <a:gd name="T81" fmla="*/ 198197 h 293329"/>
              <a:gd name="T82" fmla="*/ 295129 w 293328"/>
              <a:gd name="T83" fmla="*/ 219898 h 293329"/>
              <a:gd name="T84" fmla="*/ 245218 w 293328"/>
              <a:gd name="T85" fmla="*/ 245216 h 293329"/>
              <a:gd name="T86" fmla="*/ 219900 w 293328"/>
              <a:gd name="T87" fmla="*/ 295126 h 293329"/>
              <a:gd name="T88" fmla="*/ 197838 w 293328"/>
              <a:gd name="T89" fmla="*/ 239790 h 293329"/>
              <a:gd name="T90" fmla="*/ 0 w 293328"/>
              <a:gd name="T91" fmla="*/ 129481 h 293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3328" h="293329">
                <a:moveTo>
                  <a:pt x="146451" y="191154"/>
                </a:moveTo>
                <a:cubicBezTo>
                  <a:pt x="141071" y="191154"/>
                  <a:pt x="136768" y="195450"/>
                  <a:pt x="136768" y="200461"/>
                </a:cubicBezTo>
                <a:cubicBezTo>
                  <a:pt x="136768" y="205831"/>
                  <a:pt x="141071" y="210126"/>
                  <a:pt x="146451" y="210126"/>
                </a:cubicBezTo>
                <a:cubicBezTo>
                  <a:pt x="151472" y="210126"/>
                  <a:pt x="155776" y="205831"/>
                  <a:pt x="155776" y="200461"/>
                </a:cubicBezTo>
                <a:cubicBezTo>
                  <a:pt x="155776" y="195450"/>
                  <a:pt x="151472" y="191154"/>
                  <a:pt x="146451" y="191154"/>
                </a:cubicBezTo>
                <a:close/>
                <a:moveTo>
                  <a:pt x="75441" y="191154"/>
                </a:moveTo>
                <a:cubicBezTo>
                  <a:pt x="70420" y="191154"/>
                  <a:pt x="66116" y="195450"/>
                  <a:pt x="66116" y="200461"/>
                </a:cubicBezTo>
                <a:cubicBezTo>
                  <a:pt x="66116" y="205831"/>
                  <a:pt x="70420" y="210126"/>
                  <a:pt x="75441" y="210126"/>
                </a:cubicBezTo>
                <a:cubicBezTo>
                  <a:pt x="80462" y="210126"/>
                  <a:pt x="84765" y="205831"/>
                  <a:pt x="84765" y="200461"/>
                </a:cubicBezTo>
                <a:cubicBezTo>
                  <a:pt x="84765" y="195450"/>
                  <a:pt x="80462" y="191154"/>
                  <a:pt x="75441" y="191154"/>
                </a:cubicBezTo>
                <a:close/>
                <a:moveTo>
                  <a:pt x="189441" y="189441"/>
                </a:moveTo>
                <a:lnTo>
                  <a:pt x="219277" y="276793"/>
                </a:lnTo>
                <a:lnTo>
                  <a:pt x="236172" y="238330"/>
                </a:lnTo>
                <a:cubicBezTo>
                  <a:pt x="236531" y="237611"/>
                  <a:pt x="237610" y="236892"/>
                  <a:pt x="238329" y="236173"/>
                </a:cubicBezTo>
                <a:lnTo>
                  <a:pt x="276792" y="219278"/>
                </a:lnTo>
                <a:lnTo>
                  <a:pt x="189441" y="189441"/>
                </a:lnTo>
                <a:close/>
                <a:moveTo>
                  <a:pt x="75441" y="182563"/>
                </a:moveTo>
                <a:cubicBezTo>
                  <a:pt x="84048" y="182563"/>
                  <a:pt x="91221" y="188290"/>
                  <a:pt x="93373" y="196166"/>
                </a:cubicBezTo>
                <a:lnTo>
                  <a:pt x="128519" y="196166"/>
                </a:lnTo>
                <a:cubicBezTo>
                  <a:pt x="130671" y="188290"/>
                  <a:pt x="137844" y="182563"/>
                  <a:pt x="146451" y="182563"/>
                </a:cubicBezTo>
                <a:cubicBezTo>
                  <a:pt x="156493" y="182563"/>
                  <a:pt x="164741" y="190796"/>
                  <a:pt x="164741" y="200461"/>
                </a:cubicBezTo>
                <a:cubicBezTo>
                  <a:pt x="164741" y="210842"/>
                  <a:pt x="156493" y="218717"/>
                  <a:pt x="146451" y="218717"/>
                </a:cubicBezTo>
                <a:cubicBezTo>
                  <a:pt x="137844" y="218717"/>
                  <a:pt x="130671" y="212990"/>
                  <a:pt x="128519" y="205115"/>
                </a:cubicBezTo>
                <a:lnTo>
                  <a:pt x="93373" y="205115"/>
                </a:lnTo>
                <a:cubicBezTo>
                  <a:pt x="91221" y="212990"/>
                  <a:pt x="84048" y="218717"/>
                  <a:pt x="75441" y="218717"/>
                </a:cubicBezTo>
                <a:cubicBezTo>
                  <a:pt x="65399" y="218717"/>
                  <a:pt x="57150" y="210842"/>
                  <a:pt x="57150" y="200461"/>
                </a:cubicBezTo>
                <a:cubicBezTo>
                  <a:pt x="57150" y="190796"/>
                  <a:pt x="65399" y="182563"/>
                  <a:pt x="75441" y="182563"/>
                </a:cubicBezTo>
                <a:close/>
                <a:moveTo>
                  <a:pt x="146744" y="117929"/>
                </a:moveTo>
                <a:lnTo>
                  <a:pt x="138427" y="162409"/>
                </a:lnTo>
                <a:lnTo>
                  <a:pt x="156870" y="162409"/>
                </a:lnTo>
                <a:cubicBezTo>
                  <a:pt x="160848" y="162409"/>
                  <a:pt x="164102" y="159878"/>
                  <a:pt x="165549" y="156262"/>
                </a:cubicBezTo>
                <a:lnTo>
                  <a:pt x="179290" y="121907"/>
                </a:lnTo>
                <a:lnTo>
                  <a:pt x="146744" y="117929"/>
                </a:lnTo>
                <a:close/>
                <a:moveTo>
                  <a:pt x="102989" y="112505"/>
                </a:moveTo>
                <a:lnTo>
                  <a:pt x="97926" y="162409"/>
                </a:lnTo>
                <a:lnTo>
                  <a:pt x="129025" y="162409"/>
                </a:lnTo>
                <a:lnTo>
                  <a:pt x="137704" y="116482"/>
                </a:lnTo>
                <a:lnTo>
                  <a:pt x="102989" y="112505"/>
                </a:lnTo>
                <a:close/>
                <a:moveTo>
                  <a:pt x="60318" y="107080"/>
                </a:moveTo>
                <a:lnTo>
                  <a:pt x="60318" y="152645"/>
                </a:lnTo>
                <a:cubicBezTo>
                  <a:pt x="60318" y="158070"/>
                  <a:pt x="64657" y="162409"/>
                  <a:pt x="69720" y="162409"/>
                </a:cubicBezTo>
                <a:lnTo>
                  <a:pt x="88886" y="162409"/>
                </a:lnTo>
                <a:lnTo>
                  <a:pt x="94310" y="111420"/>
                </a:lnTo>
                <a:lnTo>
                  <a:pt x="60318" y="107080"/>
                </a:lnTo>
                <a:close/>
                <a:moveTo>
                  <a:pt x="36451" y="77788"/>
                </a:moveTo>
                <a:cubicBezTo>
                  <a:pt x="48385" y="77788"/>
                  <a:pt x="58148" y="86829"/>
                  <a:pt x="59956" y="98039"/>
                </a:cubicBezTo>
                <a:lnTo>
                  <a:pt x="186161" y="113589"/>
                </a:lnTo>
                <a:cubicBezTo>
                  <a:pt x="187246" y="113951"/>
                  <a:pt x="188692" y="114674"/>
                  <a:pt x="189415" y="115759"/>
                </a:cubicBezTo>
                <a:cubicBezTo>
                  <a:pt x="190139" y="116844"/>
                  <a:pt x="190139" y="118652"/>
                  <a:pt x="189777" y="119737"/>
                </a:cubicBezTo>
                <a:lnTo>
                  <a:pt x="174227" y="159516"/>
                </a:lnTo>
                <a:cubicBezTo>
                  <a:pt x="171334" y="166387"/>
                  <a:pt x="164464" y="171088"/>
                  <a:pt x="156870" y="171088"/>
                </a:cubicBezTo>
                <a:lnTo>
                  <a:pt x="69720" y="171088"/>
                </a:lnTo>
                <a:cubicBezTo>
                  <a:pt x="59595" y="171088"/>
                  <a:pt x="51639" y="162771"/>
                  <a:pt x="51639" y="152645"/>
                </a:cubicBezTo>
                <a:lnTo>
                  <a:pt x="51639" y="102017"/>
                </a:lnTo>
                <a:cubicBezTo>
                  <a:pt x="51639" y="93700"/>
                  <a:pt x="44768" y="86829"/>
                  <a:pt x="36451" y="86829"/>
                </a:cubicBezTo>
                <a:cubicBezTo>
                  <a:pt x="33920" y="86829"/>
                  <a:pt x="31750" y="84659"/>
                  <a:pt x="31750" y="82489"/>
                </a:cubicBezTo>
                <a:cubicBezTo>
                  <a:pt x="31750" y="79958"/>
                  <a:pt x="33920" y="77788"/>
                  <a:pt x="36451" y="77788"/>
                </a:cubicBezTo>
                <a:close/>
                <a:moveTo>
                  <a:pt x="128412" y="38100"/>
                </a:moveTo>
                <a:cubicBezTo>
                  <a:pt x="178223" y="38100"/>
                  <a:pt x="218717" y="78893"/>
                  <a:pt x="218717" y="128710"/>
                </a:cubicBezTo>
                <a:cubicBezTo>
                  <a:pt x="218717" y="142428"/>
                  <a:pt x="215492" y="155062"/>
                  <a:pt x="210116" y="166975"/>
                </a:cubicBezTo>
                <a:cubicBezTo>
                  <a:pt x="209400" y="168780"/>
                  <a:pt x="207966" y="169502"/>
                  <a:pt x="206174" y="169502"/>
                </a:cubicBezTo>
                <a:cubicBezTo>
                  <a:pt x="205458" y="169502"/>
                  <a:pt x="204741" y="169502"/>
                  <a:pt x="204383" y="169141"/>
                </a:cubicBezTo>
                <a:cubicBezTo>
                  <a:pt x="201874" y="168419"/>
                  <a:pt x="201158" y="165531"/>
                  <a:pt x="202233" y="163365"/>
                </a:cubicBezTo>
                <a:cubicBezTo>
                  <a:pt x="207250" y="152535"/>
                  <a:pt x="209758" y="140984"/>
                  <a:pt x="209758" y="128710"/>
                </a:cubicBezTo>
                <a:cubicBezTo>
                  <a:pt x="209758" y="83585"/>
                  <a:pt x="173206" y="47125"/>
                  <a:pt x="128412" y="47125"/>
                </a:cubicBezTo>
                <a:cubicBezTo>
                  <a:pt x="105836" y="47125"/>
                  <a:pt x="83976" y="56511"/>
                  <a:pt x="68567" y="73478"/>
                </a:cubicBezTo>
                <a:cubicBezTo>
                  <a:pt x="66775" y="75283"/>
                  <a:pt x="64267" y="75283"/>
                  <a:pt x="62117" y="73839"/>
                </a:cubicBezTo>
                <a:cubicBezTo>
                  <a:pt x="60683" y="72034"/>
                  <a:pt x="60325" y="69146"/>
                  <a:pt x="62117" y="67341"/>
                </a:cubicBezTo>
                <a:cubicBezTo>
                  <a:pt x="78959" y="48569"/>
                  <a:pt x="103327" y="38100"/>
                  <a:pt x="128412" y="38100"/>
                </a:cubicBezTo>
                <a:close/>
                <a:moveTo>
                  <a:pt x="129050" y="8987"/>
                </a:moveTo>
                <a:cubicBezTo>
                  <a:pt x="62907" y="8987"/>
                  <a:pt x="8987" y="62548"/>
                  <a:pt x="8987" y="128691"/>
                </a:cubicBezTo>
                <a:cubicBezTo>
                  <a:pt x="8987" y="194834"/>
                  <a:pt x="62907" y="248754"/>
                  <a:pt x="129050" y="248754"/>
                </a:cubicBezTo>
                <a:cubicBezTo>
                  <a:pt x="152775" y="248754"/>
                  <a:pt x="175062" y="241924"/>
                  <a:pt x="193754" y="229702"/>
                </a:cubicBezTo>
                <a:lnTo>
                  <a:pt x="177938" y="183690"/>
                </a:lnTo>
                <a:cubicBezTo>
                  <a:pt x="177219" y="182252"/>
                  <a:pt x="177578" y="180095"/>
                  <a:pt x="179016" y="179017"/>
                </a:cubicBezTo>
                <a:cubicBezTo>
                  <a:pt x="180095" y="177938"/>
                  <a:pt x="181892" y="177219"/>
                  <a:pt x="183689" y="177938"/>
                </a:cubicBezTo>
                <a:lnTo>
                  <a:pt x="230061" y="193755"/>
                </a:lnTo>
                <a:cubicBezTo>
                  <a:pt x="241923" y="175063"/>
                  <a:pt x="249113" y="152775"/>
                  <a:pt x="249113" y="128691"/>
                </a:cubicBezTo>
                <a:cubicBezTo>
                  <a:pt x="249113" y="62548"/>
                  <a:pt x="195192" y="8987"/>
                  <a:pt x="129050" y="8987"/>
                </a:cubicBezTo>
                <a:close/>
                <a:moveTo>
                  <a:pt x="129050" y="0"/>
                </a:moveTo>
                <a:cubicBezTo>
                  <a:pt x="200225" y="0"/>
                  <a:pt x="258100" y="57875"/>
                  <a:pt x="258100" y="128691"/>
                </a:cubicBezTo>
                <a:cubicBezTo>
                  <a:pt x="258100" y="153854"/>
                  <a:pt x="250910" y="176860"/>
                  <a:pt x="238329" y="196990"/>
                </a:cubicBezTo>
                <a:lnTo>
                  <a:pt x="290092" y="214604"/>
                </a:lnTo>
                <a:cubicBezTo>
                  <a:pt x="292249" y="215323"/>
                  <a:pt x="293328" y="216761"/>
                  <a:pt x="293328" y="218559"/>
                </a:cubicBezTo>
                <a:cubicBezTo>
                  <a:pt x="293328" y="220356"/>
                  <a:pt x="292249" y="222153"/>
                  <a:pt x="290811" y="222872"/>
                </a:cubicBezTo>
                <a:lnTo>
                  <a:pt x="243721" y="243722"/>
                </a:lnTo>
                <a:lnTo>
                  <a:pt x="222872" y="290453"/>
                </a:lnTo>
                <a:cubicBezTo>
                  <a:pt x="222153" y="292250"/>
                  <a:pt x="220715" y="293329"/>
                  <a:pt x="218558" y="293329"/>
                </a:cubicBezTo>
                <a:cubicBezTo>
                  <a:pt x="216761" y="292969"/>
                  <a:pt x="214963" y="292250"/>
                  <a:pt x="214604" y="290093"/>
                </a:cubicBezTo>
                <a:lnTo>
                  <a:pt x="196630" y="238330"/>
                </a:lnTo>
                <a:cubicBezTo>
                  <a:pt x="177219" y="250552"/>
                  <a:pt x="153853" y="257741"/>
                  <a:pt x="129050" y="257741"/>
                </a:cubicBezTo>
                <a:cubicBezTo>
                  <a:pt x="57875" y="257741"/>
                  <a:pt x="0" y="199866"/>
                  <a:pt x="0" y="128691"/>
                </a:cubicBezTo>
                <a:cubicBezTo>
                  <a:pt x="0" y="57875"/>
                  <a:pt x="57875" y="0"/>
                  <a:pt x="12905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7" name="Freeform 947">
            <a:extLst>
              <a:ext uri="{FF2B5EF4-FFF2-40B4-BE49-F238E27FC236}">
                <a16:creationId xmlns:a16="http://schemas.microsoft.com/office/drawing/2014/main" id="{BF4597B3-E377-7847-81BF-D240B953CB34}"/>
              </a:ext>
            </a:extLst>
          </p:cNvPr>
          <p:cNvSpPr>
            <a:spLocks noChangeArrowheads="1"/>
          </p:cNvSpPr>
          <p:nvPr/>
        </p:nvSpPr>
        <p:spPr bwMode="auto">
          <a:xfrm>
            <a:off x="11540714" y="5669552"/>
            <a:ext cx="1298200" cy="1298200"/>
          </a:xfrm>
          <a:custGeom>
            <a:avLst/>
            <a:gdLst>
              <a:gd name="T0" fmla="*/ 281865 w 293081"/>
              <a:gd name="T1" fmla="*/ 286084 h 293329"/>
              <a:gd name="T2" fmla="*/ 150908 w 293081"/>
              <a:gd name="T3" fmla="*/ 264022 h 293329"/>
              <a:gd name="T4" fmla="*/ 125515 w 293081"/>
              <a:gd name="T5" fmla="*/ 247385 h 293329"/>
              <a:gd name="T6" fmla="*/ 225587 w 293081"/>
              <a:gd name="T7" fmla="*/ 134409 h 293329"/>
              <a:gd name="T8" fmla="*/ 186338 w 293081"/>
              <a:gd name="T9" fmla="*/ 178522 h 293329"/>
              <a:gd name="T10" fmla="*/ 219045 w 293081"/>
              <a:gd name="T11" fmla="*/ 134409 h 293329"/>
              <a:gd name="T12" fmla="*/ 169795 w 293081"/>
              <a:gd name="T13" fmla="*/ 140657 h 293329"/>
              <a:gd name="T14" fmla="*/ 126943 w 293081"/>
              <a:gd name="T15" fmla="*/ 177052 h 293329"/>
              <a:gd name="T16" fmla="*/ 105161 w 293081"/>
              <a:gd name="T17" fmla="*/ 134409 h 293329"/>
              <a:gd name="T18" fmla="*/ 75726 w 293081"/>
              <a:gd name="T19" fmla="*/ 177052 h 293329"/>
              <a:gd name="T20" fmla="*/ 69185 w 293081"/>
              <a:gd name="T21" fmla="*/ 170802 h 293329"/>
              <a:gd name="T22" fmla="*/ 52600 w 293081"/>
              <a:gd name="T23" fmla="*/ 110310 h 293329"/>
              <a:gd name="T24" fmla="*/ 76542 w 293081"/>
              <a:gd name="T25" fmla="*/ 194942 h 293329"/>
              <a:gd name="T26" fmla="*/ 216930 w 293081"/>
              <a:gd name="T27" fmla="*/ 196028 h 293329"/>
              <a:gd name="T28" fmla="*/ 251394 w 293081"/>
              <a:gd name="T29" fmla="*/ 110310 h 293329"/>
              <a:gd name="T30" fmla="*/ 195892 w 293081"/>
              <a:gd name="T31" fmla="*/ 110310 h 293329"/>
              <a:gd name="T32" fmla="*/ 124063 w 293081"/>
              <a:gd name="T33" fmla="*/ 110310 h 293329"/>
              <a:gd name="T34" fmla="*/ 224548 w 293081"/>
              <a:gd name="T35" fmla="*/ 80292 h 293329"/>
              <a:gd name="T36" fmla="*/ 267717 w 293081"/>
              <a:gd name="T37" fmla="*/ 101267 h 293329"/>
              <a:gd name="T38" fmla="*/ 224548 w 293081"/>
              <a:gd name="T39" fmla="*/ 80292 h 293329"/>
              <a:gd name="T40" fmla="*/ 171949 w 293081"/>
              <a:gd name="T41" fmla="*/ 101267 h 293329"/>
              <a:gd name="T42" fmla="*/ 215479 w 293081"/>
              <a:gd name="T43" fmla="*/ 80292 h 293329"/>
              <a:gd name="T44" fmla="*/ 80896 w 293081"/>
              <a:gd name="T45" fmla="*/ 81739 h 293329"/>
              <a:gd name="T46" fmla="*/ 143653 w 293081"/>
              <a:gd name="T47" fmla="*/ 81739 h 293329"/>
              <a:gd name="T48" fmla="*/ 9071 w 293081"/>
              <a:gd name="T49" fmla="*/ 80292 h 293329"/>
              <a:gd name="T50" fmla="*/ 52600 w 293081"/>
              <a:gd name="T51" fmla="*/ 101267 h 293329"/>
              <a:gd name="T52" fmla="*/ 9071 w 293081"/>
              <a:gd name="T53" fmla="*/ 80292 h 293329"/>
              <a:gd name="T54" fmla="*/ 280777 w 293081"/>
              <a:gd name="T55" fmla="*/ 71251 h 293329"/>
              <a:gd name="T56" fmla="*/ 152723 w 293081"/>
              <a:gd name="T57" fmla="*/ 44849 h 293329"/>
              <a:gd name="T58" fmla="*/ 199156 w 293081"/>
              <a:gd name="T59" fmla="*/ 44849 h 293329"/>
              <a:gd name="T60" fmla="*/ 83797 w 293081"/>
              <a:gd name="T61" fmla="*/ 71251 h 293329"/>
              <a:gd name="T62" fmla="*/ 96857 w 293081"/>
              <a:gd name="T63" fmla="*/ 44849 h 293329"/>
              <a:gd name="T64" fmla="*/ 73640 w 293081"/>
              <a:gd name="T65" fmla="*/ 71251 h 293329"/>
              <a:gd name="T66" fmla="*/ 44982 w 293081"/>
              <a:gd name="T67" fmla="*/ 9042 h 293329"/>
              <a:gd name="T68" fmla="*/ 251394 w 293081"/>
              <a:gd name="T69" fmla="*/ 9042 h 293329"/>
              <a:gd name="T70" fmla="*/ 255746 w 293081"/>
              <a:gd name="T71" fmla="*/ 0 h 293329"/>
              <a:gd name="T72" fmla="*/ 294562 w 293081"/>
              <a:gd name="T73" fmla="*/ 72698 h 293329"/>
              <a:gd name="T74" fmla="*/ 267717 w 293081"/>
              <a:gd name="T75" fmla="*/ 110310 h 293329"/>
              <a:gd name="T76" fmla="*/ 255746 w 293081"/>
              <a:gd name="T77" fmla="*/ 203984 h 293329"/>
              <a:gd name="T78" fmla="*/ 249943 w 293081"/>
              <a:gd name="T79" fmla="*/ 238344 h 293329"/>
              <a:gd name="T80" fmla="*/ 295650 w 293081"/>
              <a:gd name="T81" fmla="*/ 292232 h 293329"/>
              <a:gd name="T82" fmla="*/ 364 w 293081"/>
              <a:gd name="T83" fmla="*/ 292232 h 293329"/>
              <a:gd name="T84" fmla="*/ 46433 w 293081"/>
              <a:gd name="T85" fmla="*/ 238344 h 293329"/>
              <a:gd name="T86" fmla="*/ 40628 w 293081"/>
              <a:gd name="T87" fmla="*/ 203984 h 293329"/>
              <a:gd name="T88" fmla="*/ 28658 w 293081"/>
              <a:gd name="T89" fmla="*/ 110310 h 293329"/>
              <a:gd name="T90" fmla="*/ 1451 w 293081"/>
              <a:gd name="T91" fmla="*/ 72698 h 293329"/>
              <a:gd name="T92" fmla="*/ 40628 w 293081"/>
              <a:gd name="T93" fmla="*/ 0 h 2933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93081" h="293329">
                <a:moveTo>
                  <a:pt x="48110" y="245878"/>
                </a:moveTo>
                <a:lnTo>
                  <a:pt x="14361" y="284342"/>
                </a:lnTo>
                <a:lnTo>
                  <a:pt x="278967" y="284342"/>
                </a:lnTo>
                <a:lnTo>
                  <a:pt x="245218" y="245878"/>
                </a:lnTo>
                <a:lnTo>
                  <a:pt x="169104" y="245878"/>
                </a:lnTo>
                <a:lnTo>
                  <a:pt x="149357" y="262414"/>
                </a:lnTo>
                <a:cubicBezTo>
                  <a:pt x="148639" y="263493"/>
                  <a:pt x="147921" y="263493"/>
                  <a:pt x="146485" y="263493"/>
                </a:cubicBezTo>
                <a:cubicBezTo>
                  <a:pt x="145767" y="263493"/>
                  <a:pt x="144689" y="263493"/>
                  <a:pt x="143612" y="262414"/>
                </a:cubicBezTo>
                <a:lnTo>
                  <a:pt x="124225" y="245878"/>
                </a:lnTo>
                <a:lnTo>
                  <a:pt x="48110" y="245878"/>
                </a:lnTo>
                <a:close/>
                <a:moveTo>
                  <a:pt x="216793" y="133590"/>
                </a:moveTo>
                <a:cubicBezTo>
                  <a:pt x="218591" y="131763"/>
                  <a:pt x="221469" y="131763"/>
                  <a:pt x="223267" y="133590"/>
                </a:cubicBezTo>
                <a:cubicBezTo>
                  <a:pt x="225065" y="135417"/>
                  <a:pt x="225065" y="137974"/>
                  <a:pt x="223267" y="139801"/>
                </a:cubicBezTo>
                <a:lnTo>
                  <a:pt x="187660" y="175973"/>
                </a:lnTo>
                <a:cubicBezTo>
                  <a:pt x="186581" y="176704"/>
                  <a:pt x="185502" y="177435"/>
                  <a:pt x="184423" y="177435"/>
                </a:cubicBezTo>
                <a:cubicBezTo>
                  <a:pt x="183344" y="177435"/>
                  <a:pt x="182265" y="176704"/>
                  <a:pt x="181545" y="175973"/>
                </a:cubicBezTo>
                <a:cubicBezTo>
                  <a:pt x="179387" y="174512"/>
                  <a:pt x="179387" y="171223"/>
                  <a:pt x="181545" y="169762"/>
                </a:cubicBezTo>
                <a:lnTo>
                  <a:pt x="216793" y="133590"/>
                </a:lnTo>
                <a:close/>
                <a:moveTo>
                  <a:pt x="161525" y="133590"/>
                </a:moveTo>
                <a:cubicBezTo>
                  <a:pt x="163337" y="131763"/>
                  <a:pt x="166237" y="131763"/>
                  <a:pt x="168050" y="133590"/>
                </a:cubicBezTo>
                <a:cubicBezTo>
                  <a:pt x="169500" y="135417"/>
                  <a:pt x="169500" y="137974"/>
                  <a:pt x="168050" y="139801"/>
                </a:cubicBezTo>
                <a:lnTo>
                  <a:pt x="131800" y="175973"/>
                </a:lnTo>
                <a:cubicBezTo>
                  <a:pt x="131075" y="176704"/>
                  <a:pt x="129988" y="177435"/>
                  <a:pt x="128900" y="177435"/>
                </a:cubicBezTo>
                <a:cubicBezTo>
                  <a:pt x="127813" y="177435"/>
                  <a:pt x="126725" y="176704"/>
                  <a:pt x="125638" y="175973"/>
                </a:cubicBezTo>
                <a:cubicBezTo>
                  <a:pt x="123825" y="174512"/>
                  <a:pt x="123825" y="171223"/>
                  <a:pt x="125638" y="169762"/>
                </a:cubicBezTo>
                <a:lnTo>
                  <a:pt x="161525" y="133590"/>
                </a:lnTo>
                <a:close/>
                <a:moveTo>
                  <a:pt x="104080" y="133590"/>
                </a:moveTo>
                <a:cubicBezTo>
                  <a:pt x="105878" y="131763"/>
                  <a:pt x="108756" y="131763"/>
                  <a:pt x="110194" y="133590"/>
                </a:cubicBezTo>
                <a:cubicBezTo>
                  <a:pt x="112352" y="135417"/>
                  <a:pt x="112352" y="137974"/>
                  <a:pt x="110194" y="139801"/>
                </a:cubicBezTo>
                <a:lnTo>
                  <a:pt x="74947" y="175973"/>
                </a:lnTo>
                <a:cubicBezTo>
                  <a:pt x="73868" y="176704"/>
                  <a:pt x="72789" y="177435"/>
                  <a:pt x="71710" y="177435"/>
                </a:cubicBezTo>
                <a:cubicBezTo>
                  <a:pt x="70631" y="177435"/>
                  <a:pt x="69193" y="176704"/>
                  <a:pt x="68473" y="175973"/>
                </a:cubicBezTo>
                <a:cubicBezTo>
                  <a:pt x="66675" y="174512"/>
                  <a:pt x="66675" y="171223"/>
                  <a:pt x="68473" y="169762"/>
                </a:cubicBezTo>
                <a:lnTo>
                  <a:pt x="104080" y="133590"/>
                </a:lnTo>
                <a:close/>
                <a:moveTo>
                  <a:pt x="75755" y="96698"/>
                </a:moveTo>
                <a:cubicBezTo>
                  <a:pt x="70370" y="104247"/>
                  <a:pt x="61753" y="109639"/>
                  <a:pt x="52059" y="109639"/>
                </a:cubicBezTo>
                <a:lnTo>
                  <a:pt x="44520" y="109639"/>
                </a:lnTo>
                <a:lnTo>
                  <a:pt x="44520" y="193755"/>
                </a:lnTo>
                <a:lnTo>
                  <a:pt x="75755" y="193755"/>
                </a:lnTo>
                <a:cubicBezTo>
                  <a:pt x="76473" y="193755"/>
                  <a:pt x="77550" y="194474"/>
                  <a:pt x="78628" y="194834"/>
                </a:cubicBezTo>
                <a:lnTo>
                  <a:pt x="146485" y="253427"/>
                </a:lnTo>
                <a:lnTo>
                  <a:pt x="214700" y="194834"/>
                </a:lnTo>
                <a:cubicBezTo>
                  <a:pt x="215418" y="194474"/>
                  <a:pt x="216855" y="193755"/>
                  <a:pt x="217573" y="193755"/>
                </a:cubicBezTo>
                <a:lnTo>
                  <a:pt x="248808" y="193755"/>
                </a:lnTo>
                <a:lnTo>
                  <a:pt x="248808" y="109639"/>
                </a:lnTo>
                <a:lnTo>
                  <a:pt x="241269" y="109639"/>
                </a:lnTo>
                <a:cubicBezTo>
                  <a:pt x="231575" y="109639"/>
                  <a:pt x="222599" y="104247"/>
                  <a:pt x="217573" y="96698"/>
                </a:cubicBezTo>
                <a:cubicBezTo>
                  <a:pt x="212546" y="104247"/>
                  <a:pt x="203929" y="109639"/>
                  <a:pt x="193877" y="109639"/>
                </a:cubicBezTo>
                <a:lnTo>
                  <a:pt x="170181" y="109639"/>
                </a:lnTo>
                <a:cubicBezTo>
                  <a:pt x="160487" y="109639"/>
                  <a:pt x="151511" y="104247"/>
                  <a:pt x="146485" y="96698"/>
                </a:cubicBezTo>
                <a:cubicBezTo>
                  <a:pt x="141458" y="104247"/>
                  <a:pt x="132841" y="109639"/>
                  <a:pt x="122788" y="109639"/>
                </a:cubicBezTo>
                <a:lnTo>
                  <a:pt x="99092" y="109639"/>
                </a:lnTo>
                <a:cubicBezTo>
                  <a:pt x="89398" y="109639"/>
                  <a:pt x="80782" y="104247"/>
                  <a:pt x="75755" y="96698"/>
                </a:cubicBezTo>
                <a:close/>
                <a:moveTo>
                  <a:pt x="222240" y="79802"/>
                </a:moveTo>
                <a:lnTo>
                  <a:pt x="222240" y="81240"/>
                </a:lnTo>
                <a:cubicBezTo>
                  <a:pt x="222240" y="92025"/>
                  <a:pt x="230498" y="100652"/>
                  <a:pt x="241269" y="100652"/>
                </a:cubicBezTo>
                <a:lnTo>
                  <a:pt x="264965" y="100652"/>
                </a:lnTo>
                <a:cubicBezTo>
                  <a:pt x="275377" y="100652"/>
                  <a:pt x="283993" y="92025"/>
                  <a:pt x="283993" y="81240"/>
                </a:cubicBezTo>
                <a:lnTo>
                  <a:pt x="283993" y="79802"/>
                </a:lnTo>
                <a:lnTo>
                  <a:pt x="222240" y="79802"/>
                </a:lnTo>
                <a:close/>
                <a:moveTo>
                  <a:pt x="151152" y="79802"/>
                </a:moveTo>
                <a:lnTo>
                  <a:pt x="151152" y="81240"/>
                </a:lnTo>
                <a:cubicBezTo>
                  <a:pt x="151152" y="92025"/>
                  <a:pt x="159769" y="100652"/>
                  <a:pt x="170181" y="100652"/>
                </a:cubicBezTo>
                <a:lnTo>
                  <a:pt x="193877" y="100652"/>
                </a:lnTo>
                <a:cubicBezTo>
                  <a:pt x="204648" y="100652"/>
                  <a:pt x="213264" y="92025"/>
                  <a:pt x="213264" y="81240"/>
                </a:cubicBezTo>
                <a:lnTo>
                  <a:pt x="213264" y="79802"/>
                </a:lnTo>
                <a:lnTo>
                  <a:pt x="151152" y="79802"/>
                </a:lnTo>
                <a:close/>
                <a:moveTo>
                  <a:pt x="80064" y="79802"/>
                </a:moveTo>
                <a:lnTo>
                  <a:pt x="80064" y="81240"/>
                </a:lnTo>
                <a:cubicBezTo>
                  <a:pt x="80064" y="92025"/>
                  <a:pt x="88680" y="100652"/>
                  <a:pt x="99092" y="100652"/>
                </a:cubicBezTo>
                <a:lnTo>
                  <a:pt x="122788" y="100652"/>
                </a:lnTo>
                <a:cubicBezTo>
                  <a:pt x="133560" y="100652"/>
                  <a:pt x="142176" y="92025"/>
                  <a:pt x="142176" y="81240"/>
                </a:cubicBezTo>
                <a:lnTo>
                  <a:pt x="142176" y="79802"/>
                </a:lnTo>
                <a:lnTo>
                  <a:pt x="80064" y="79802"/>
                </a:lnTo>
                <a:close/>
                <a:moveTo>
                  <a:pt x="8976" y="79802"/>
                </a:moveTo>
                <a:lnTo>
                  <a:pt x="8976" y="81240"/>
                </a:lnTo>
                <a:cubicBezTo>
                  <a:pt x="8976" y="92025"/>
                  <a:pt x="17592" y="100652"/>
                  <a:pt x="28363" y="100652"/>
                </a:cubicBezTo>
                <a:lnTo>
                  <a:pt x="52059" y="100652"/>
                </a:lnTo>
                <a:cubicBezTo>
                  <a:pt x="62471" y="100652"/>
                  <a:pt x="71088" y="92025"/>
                  <a:pt x="71088" y="81240"/>
                </a:cubicBezTo>
                <a:lnTo>
                  <a:pt x="71088" y="79802"/>
                </a:lnTo>
                <a:lnTo>
                  <a:pt x="8976" y="79802"/>
                </a:lnTo>
                <a:close/>
                <a:moveTo>
                  <a:pt x="207161" y="44574"/>
                </a:moveTo>
                <a:lnTo>
                  <a:pt x="220445" y="70816"/>
                </a:lnTo>
                <a:lnTo>
                  <a:pt x="277890" y="70816"/>
                </a:lnTo>
                <a:lnTo>
                  <a:pt x="251322" y="44574"/>
                </a:lnTo>
                <a:lnTo>
                  <a:pt x="207161" y="44574"/>
                </a:lnTo>
                <a:close/>
                <a:moveTo>
                  <a:pt x="151152" y="44574"/>
                </a:moveTo>
                <a:lnTo>
                  <a:pt x="151152" y="70816"/>
                </a:lnTo>
                <a:lnTo>
                  <a:pt x="210392" y="70816"/>
                </a:lnTo>
                <a:lnTo>
                  <a:pt x="197108" y="44574"/>
                </a:lnTo>
                <a:lnTo>
                  <a:pt x="151152" y="44574"/>
                </a:lnTo>
                <a:close/>
                <a:moveTo>
                  <a:pt x="95861" y="44574"/>
                </a:moveTo>
                <a:lnTo>
                  <a:pt x="82936" y="70816"/>
                </a:lnTo>
                <a:lnTo>
                  <a:pt x="142176" y="70816"/>
                </a:lnTo>
                <a:lnTo>
                  <a:pt x="142176" y="44574"/>
                </a:lnTo>
                <a:lnTo>
                  <a:pt x="95861" y="44574"/>
                </a:lnTo>
                <a:close/>
                <a:moveTo>
                  <a:pt x="42006" y="44574"/>
                </a:moveTo>
                <a:lnTo>
                  <a:pt x="15438" y="70816"/>
                </a:lnTo>
                <a:lnTo>
                  <a:pt x="72883" y="70816"/>
                </a:lnTo>
                <a:lnTo>
                  <a:pt x="86167" y="44574"/>
                </a:lnTo>
                <a:lnTo>
                  <a:pt x="42006" y="44574"/>
                </a:lnTo>
                <a:close/>
                <a:moveTo>
                  <a:pt x="44520" y="8987"/>
                </a:moveTo>
                <a:lnTo>
                  <a:pt x="44520" y="35588"/>
                </a:lnTo>
                <a:lnTo>
                  <a:pt x="248808" y="35588"/>
                </a:lnTo>
                <a:lnTo>
                  <a:pt x="248808" y="8987"/>
                </a:lnTo>
                <a:lnTo>
                  <a:pt x="44520" y="8987"/>
                </a:lnTo>
                <a:close/>
                <a:moveTo>
                  <a:pt x="40211" y="0"/>
                </a:moveTo>
                <a:lnTo>
                  <a:pt x="253117" y="0"/>
                </a:lnTo>
                <a:cubicBezTo>
                  <a:pt x="255630" y="0"/>
                  <a:pt x="257784" y="1797"/>
                  <a:pt x="257784" y="4314"/>
                </a:cubicBezTo>
                <a:lnTo>
                  <a:pt x="257784" y="38104"/>
                </a:lnTo>
                <a:lnTo>
                  <a:pt x="291533" y="72254"/>
                </a:lnTo>
                <a:cubicBezTo>
                  <a:pt x="292610" y="73332"/>
                  <a:pt x="292969" y="74410"/>
                  <a:pt x="292969" y="75489"/>
                </a:cubicBezTo>
                <a:lnTo>
                  <a:pt x="292969" y="81240"/>
                </a:lnTo>
                <a:cubicBezTo>
                  <a:pt x="292969" y="97057"/>
                  <a:pt x="280403" y="109639"/>
                  <a:pt x="264965" y="109639"/>
                </a:cubicBezTo>
                <a:lnTo>
                  <a:pt x="257784" y="109639"/>
                </a:lnTo>
                <a:lnTo>
                  <a:pt x="257784" y="198428"/>
                </a:lnTo>
                <a:cubicBezTo>
                  <a:pt x="257784" y="200585"/>
                  <a:pt x="255630" y="202742"/>
                  <a:pt x="253117" y="202742"/>
                </a:cubicBezTo>
                <a:lnTo>
                  <a:pt x="219009" y="202742"/>
                </a:lnTo>
                <a:lnTo>
                  <a:pt x="179156" y="236892"/>
                </a:lnTo>
                <a:lnTo>
                  <a:pt x="247372" y="236892"/>
                </a:lnTo>
                <a:cubicBezTo>
                  <a:pt x="248449" y="236892"/>
                  <a:pt x="249885" y="237611"/>
                  <a:pt x="250603" y="238330"/>
                </a:cubicBezTo>
                <a:lnTo>
                  <a:pt x="291892" y="285780"/>
                </a:lnTo>
                <a:cubicBezTo>
                  <a:pt x="293328" y="287218"/>
                  <a:pt x="293328" y="289015"/>
                  <a:pt x="292610" y="290453"/>
                </a:cubicBezTo>
                <a:cubicBezTo>
                  <a:pt x="291892" y="292250"/>
                  <a:pt x="290456" y="293329"/>
                  <a:pt x="288661" y="293329"/>
                </a:cubicBezTo>
                <a:lnTo>
                  <a:pt x="4667" y="293329"/>
                </a:lnTo>
                <a:cubicBezTo>
                  <a:pt x="2872" y="293329"/>
                  <a:pt x="1077" y="292250"/>
                  <a:pt x="359" y="290453"/>
                </a:cubicBezTo>
                <a:cubicBezTo>
                  <a:pt x="0" y="289015"/>
                  <a:pt x="0" y="287218"/>
                  <a:pt x="1077" y="285780"/>
                </a:cubicBezTo>
                <a:lnTo>
                  <a:pt x="42725" y="238330"/>
                </a:lnTo>
                <a:cubicBezTo>
                  <a:pt x="43443" y="237611"/>
                  <a:pt x="44879" y="236892"/>
                  <a:pt x="45956" y="236892"/>
                </a:cubicBezTo>
                <a:lnTo>
                  <a:pt x="113813" y="236892"/>
                </a:lnTo>
                <a:lnTo>
                  <a:pt x="73960" y="202742"/>
                </a:lnTo>
                <a:lnTo>
                  <a:pt x="40211" y="202742"/>
                </a:lnTo>
                <a:cubicBezTo>
                  <a:pt x="37698" y="202742"/>
                  <a:pt x="35903" y="200585"/>
                  <a:pt x="35903" y="198428"/>
                </a:cubicBezTo>
                <a:lnTo>
                  <a:pt x="35903" y="109639"/>
                </a:lnTo>
                <a:lnTo>
                  <a:pt x="28363" y="109639"/>
                </a:lnTo>
                <a:cubicBezTo>
                  <a:pt x="12925" y="109639"/>
                  <a:pt x="0" y="97057"/>
                  <a:pt x="0" y="81240"/>
                </a:cubicBezTo>
                <a:lnTo>
                  <a:pt x="0" y="75489"/>
                </a:lnTo>
                <a:cubicBezTo>
                  <a:pt x="0" y="74410"/>
                  <a:pt x="359" y="73332"/>
                  <a:pt x="1436" y="72254"/>
                </a:cubicBezTo>
                <a:lnTo>
                  <a:pt x="35903" y="38104"/>
                </a:lnTo>
                <a:lnTo>
                  <a:pt x="35903" y="4314"/>
                </a:lnTo>
                <a:cubicBezTo>
                  <a:pt x="35903" y="1797"/>
                  <a:pt x="37698" y="0"/>
                  <a:pt x="4021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8" name="Freeform 948">
            <a:extLst>
              <a:ext uri="{FF2B5EF4-FFF2-40B4-BE49-F238E27FC236}">
                <a16:creationId xmlns:a16="http://schemas.microsoft.com/office/drawing/2014/main" id="{F3917964-4C30-204C-8D1D-8792B6BBAEF4}"/>
              </a:ext>
            </a:extLst>
          </p:cNvPr>
          <p:cNvSpPr>
            <a:spLocks noChangeArrowheads="1"/>
          </p:cNvSpPr>
          <p:nvPr/>
        </p:nvSpPr>
        <p:spPr bwMode="auto">
          <a:xfrm>
            <a:off x="15797025" y="5746741"/>
            <a:ext cx="1298198" cy="1143822"/>
          </a:xfrm>
          <a:custGeom>
            <a:avLst/>
            <a:gdLst>
              <a:gd name="T0" fmla="*/ 231233 w 293328"/>
              <a:gd name="T1" fmla="*/ 229835 h 258401"/>
              <a:gd name="T2" fmla="*/ 76670 w 293328"/>
              <a:gd name="T3" fmla="*/ 220611 h 258401"/>
              <a:gd name="T4" fmla="*/ 71878 w 293328"/>
              <a:gd name="T5" fmla="*/ 225408 h 258401"/>
              <a:gd name="T6" fmla="*/ 205686 w 293328"/>
              <a:gd name="T7" fmla="*/ 226051 h 258401"/>
              <a:gd name="T8" fmla="*/ 231035 w 293328"/>
              <a:gd name="T9" fmla="*/ 200611 h 258401"/>
              <a:gd name="T10" fmla="*/ 76046 w 293328"/>
              <a:gd name="T11" fmla="*/ 251491 h 258401"/>
              <a:gd name="T12" fmla="*/ 8693 w 293328"/>
              <a:gd name="T13" fmla="*/ 176625 h 258401"/>
              <a:gd name="T14" fmla="*/ 42005 w 293328"/>
              <a:gd name="T15" fmla="*/ 221326 h 258401"/>
              <a:gd name="T16" fmla="*/ 166939 w 293328"/>
              <a:gd name="T17" fmla="*/ 221326 h 258401"/>
              <a:gd name="T18" fmla="*/ 201130 w 293328"/>
              <a:gd name="T19" fmla="*/ 166258 h 258401"/>
              <a:gd name="T20" fmla="*/ 223383 w 293328"/>
              <a:gd name="T21" fmla="*/ 175480 h 258401"/>
              <a:gd name="T22" fmla="*/ 201130 w 293328"/>
              <a:gd name="T23" fmla="*/ 166258 h 258401"/>
              <a:gd name="T24" fmla="*/ 128193 w 293328"/>
              <a:gd name="T25" fmla="*/ 113752 h 258401"/>
              <a:gd name="T26" fmla="*/ 140141 w 293328"/>
              <a:gd name="T27" fmla="*/ 92674 h 258401"/>
              <a:gd name="T28" fmla="*/ 92342 w 293328"/>
              <a:gd name="T29" fmla="*/ 167539 h 258401"/>
              <a:gd name="T30" fmla="*/ 149194 w 293328"/>
              <a:gd name="T31" fmla="*/ 92674 h 258401"/>
              <a:gd name="T32" fmla="*/ 143039 w 293328"/>
              <a:gd name="T33" fmla="*/ 128288 h 258401"/>
              <a:gd name="T34" fmla="*/ 114792 w 293328"/>
              <a:gd name="T35" fmla="*/ 128653 h 258401"/>
              <a:gd name="T36" fmla="*/ 110085 w 293328"/>
              <a:gd name="T37" fmla="*/ 92674 h 258401"/>
              <a:gd name="T38" fmla="*/ 35486 w 293328"/>
              <a:gd name="T39" fmla="*/ 117386 h 258401"/>
              <a:gd name="T40" fmla="*/ 47798 w 293328"/>
              <a:gd name="T41" fmla="*/ 113752 h 258401"/>
              <a:gd name="T42" fmla="*/ 35486 w 293328"/>
              <a:gd name="T43" fmla="*/ 92674 h 258401"/>
              <a:gd name="T44" fmla="*/ 83290 w 293328"/>
              <a:gd name="T45" fmla="*/ 167539 h 258401"/>
              <a:gd name="T46" fmla="*/ 65544 w 293328"/>
              <a:gd name="T47" fmla="*/ 123927 h 258401"/>
              <a:gd name="T48" fmla="*/ 59389 w 293328"/>
              <a:gd name="T49" fmla="*/ 128288 h 258401"/>
              <a:gd name="T50" fmla="*/ 28608 w 293328"/>
              <a:gd name="T51" fmla="*/ 127561 h 258401"/>
              <a:gd name="T52" fmla="*/ 8693 w 293328"/>
              <a:gd name="T53" fmla="*/ 92674 h 258401"/>
              <a:gd name="T54" fmla="*/ 223793 w 293328"/>
              <a:gd name="T55" fmla="*/ 137375 h 258401"/>
              <a:gd name="T56" fmla="*/ 211481 w 293328"/>
              <a:gd name="T57" fmla="*/ 62509 h 258401"/>
              <a:gd name="T58" fmla="*/ 175992 w 293328"/>
              <a:gd name="T59" fmla="*/ 221326 h 258401"/>
              <a:gd name="T60" fmla="*/ 265075 w 293328"/>
              <a:gd name="T61" fmla="*/ 221326 h 258401"/>
              <a:gd name="T62" fmla="*/ 286439 w 293328"/>
              <a:gd name="T63" fmla="*/ 200611 h 258401"/>
              <a:gd name="T64" fmla="*/ 270868 w 293328"/>
              <a:gd name="T65" fmla="*/ 191526 h 258401"/>
              <a:gd name="T66" fmla="*/ 270868 w 293328"/>
              <a:gd name="T67" fmla="*/ 175536 h 258401"/>
              <a:gd name="T68" fmla="*/ 286439 w 293328"/>
              <a:gd name="T69" fmla="*/ 166450 h 258401"/>
              <a:gd name="T70" fmla="*/ 223793 w 293328"/>
              <a:gd name="T71" fmla="*/ 146461 h 258401"/>
              <a:gd name="T72" fmla="*/ 175992 w 293328"/>
              <a:gd name="T73" fmla="*/ 62509 h 258401"/>
              <a:gd name="T74" fmla="*/ 86184 w 293328"/>
              <a:gd name="T75" fmla="*/ 29800 h 258401"/>
              <a:gd name="T76" fmla="*/ 98136 w 293328"/>
              <a:gd name="T77" fmla="*/ 8721 h 258401"/>
              <a:gd name="T78" fmla="*/ 50698 w 293328"/>
              <a:gd name="T79" fmla="*/ 83588 h 258401"/>
              <a:gd name="T80" fmla="*/ 107189 w 293328"/>
              <a:gd name="T81" fmla="*/ 8721 h 258401"/>
              <a:gd name="T82" fmla="*/ 102844 w 293328"/>
              <a:gd name="T83" fmla="*/ 44701 h 258401"/>
              <a:gd name="T84" fmla="*/ 74597 w 293328"/>
              <a:gd name="T85" fmla="*/ 44339 h 258401"/>
              <a:gd name="T86" fmla="*/ 68442 w 293328"/>
              <a:gd name="T87" fmla="*/ 8721 h 258401"/>
              <a:gd name="T88" fmla="*/ 129639 w 293328"/>
              <a:gd name="T89" fmla="*/ 0 h 258401"/>
              <a:gd name="T90" fmla="*/ 166939 w 293328"/>
              <a:gd name="T91" fmla="*/ 83588 h 258401"/>
              <a:gd name="T92" fmla="*/ 211481 w 293328"/>
              <a:gd name="T93" fmla="*/ 53423 h 258401"/>
              <a:gd name="T94" fmla="*/ 295130 w 293328"/>
              <a:gd name="T95" fmla="*/ 166085 h 258401"/>
              <a:gd name="T96" fmla="*/ 265075 w 293328"/>
              <a:gd name="T97" fmla="*/ 230413 h 258401"/>
              <a:gd name="T98" fmla="*/ 110085 w 293328"/>
              <a:gd name="T99" fmla="*/ 230413 h 258401"/>
              <a:gd name="T100" fmla="*/ 16296 w 293328"/>
              <a:gd name="T101" fmla="*/ 230413 h 258401"/>
              <a:gd name="T102" fmla="*/ 0 w 293328"/>
              <a:gd name="T103" fmla="*/ 88313 h 258401"/>
              <a:gd name="T104" fmla="*/ 41645 w 293328"/>
              <a:gd name="T105" fmla="*/ 4361 h 2584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3328" h="258401">
                <a:moveTo>
                  <a:pt x="229821" y="219075"/>
                </a:moveTo>
                <a:cubicBezTo>
                  <a:pt x="232386" y="219075"/>
                  <a:pt x="234584" y="220907"/>
                  <a:pt x="234584" y="223838"/>
                </a:cubicBezTo>
                <a:cubicBezTo>
                  <a:pt x="234584" y="226402"/>
                  <a:pt x="232386" y="228234"/>
                  <a:pt x="229821" y="228234"/>
                </a:cubicBezTo>
                <a:cubicBezTo>
                  <a:pt x="227257" y="228234"/>
                  <a:pt x="225425" y="226402"/>
                  <a:pt x="225425" y="223838"/>
                </a:cubicBezTo>
                <a:cubicBezTo>
                  <a:pt x="225425" y="220907"/>
                  <a:pt x="227257" y="219075"/>
                  <a:pt x="229821" y="219075"/>
                </a:cubicBezTo>
                <a:close/>
                <a:moveTo>
                  <a:pt x="76200" y="219075"/>
                </a:moveTo>
                <a:cubicBezTo>
                  <a:pt x="78398" y="219075"/>
                  <a:pt x="80597" y="220907"/>
                  <a:pt x="80597" y="223838"/>
                </a:cubicBezTo>
                <a:cubicBezTo>
                  <a:pt x="80597" y="226402"/>
                  <a:pt x="78398" y="228234"/>
                  <a:pt x="76200" y="228234"/>
                </a:cubicBezTo>
                <a:cubicBezTo>
                  <a:pt x="73636" y="228234"/>
                  <a:pt x="71438" y="226402"/>
                  <a:pt x="71438" y="223838"/>
                </a:cubicBezTo>
                <a:cubicBezTo>
                  <a:pt x="71438" y="220907"/>
                  <a:pt x="73636" y="219075"/>
                  <a:pt x="76200" y="219075"/>
                </a:cubicBezTo>
                <a:close/>
                <a:moveTo>
                  <a:pt x="229624" y="199214"/>
                </a:moveTo>
                <a:cubicBezTo>
                  <a:pt x="215947" y="199214"/>
                  <a:pt x="204430" y="210402"/>
                  <a:pt x="204430" y="224477"/>
                </a:cubicBezTo>
                <a:cubicBezTo>
                  <a:pt x="204430" y="238191"/>
                  <a:pt x="215947" y="249740"/>
                  <a:pt x="229624" y="249740"/>
                </a:cubicBezTo>
                <a:cubicBezTo>
                  <a:pt x="243660" y="249740"/>
                  <a:pt x="254818" y="238191"/>
                  <a:pt x="254818" y="224477"/>
                </a:cubicBezTo>
                <a:cubicBezTo>
                  <a:pt x="254818" y="210402"/>
                  <a:pt x="243660" y="199214"/>
                  <a:pt x="229624" y="199214"/>
                </a:cubicBezTo>
                <a:close/>
                <a:moveTo>
                  <a:pt x="75581" y="199214"/>
                </a:moveTo>
                <a:cubicBezTo>
                  <a:pt x="61545" y="199214"/>
                  <a:pt x="50388" y="210402"/>
                  <a:pt x="50388" y="224477"/>
                </a:cubicBezTo>
                <a:cubicBezTo>
                  <a:pt x="50388" y="238191"/>
                  <a:pt x="61545" y="249740"/>
                  <a:pt x="75581" y="249740"/>
                </a:cubicBezTo>
                <a:cubicBezTo>
                  <a:pt x="89258" y="249740"/>
                  <a:pt x="100415" y="238191"/>
                  <a:pt x="100415" y="224477"/>
                </a:cubicBezTo>
                <a:cubicBezTo>
                  <a:pt x="100415" y="210402"/>
                  <a:pt x="89258" y="199214"/>
                  <a:pt x="75581" y="199214"/>
                </a:cubicBezTo>
                <a:close/>
                <a:moveTo>
                  <a:pt x="8638" y="175395"/>
                </a:moveTo>
                <a:lnTo>
                  <a:pt x="8638" y="212568"/>
                </a:lnTo>
                <a:cubicBezTo>
                  <a:pt x="8638" y="216537"/>
                  <a:pt x="11877" y="219785"/>
                  <a:pt x="16196" y="219785"/>
                </a:cubicBezTo>
                <a:lnTo>
                  <a:pt x="41750" y="219785"/>
                </a:lnTo>
                <a:cubicBezTo>
                  <a:pt x="43909" y="203184"/>
                  <a:pt x="58306" y="190192"/>
                  <a:pt x="75581" y="190192"/>
                </a:cubicBezTo>
                <a:cubicBezTo>
                  <a:pt x="92857" y="190192"/>
                  <a:pt x="106894" y="203184"/>
                  <a:pt x="109413" y="219785"/>
                </a:cubicBezTo>
                <a:lnTo>
                  <a:pt x="165919" y="219785"/>
                </a:lnTo>
                <a:lnTo>
                  <a:pt x="165919" y="175395"/>
                </a:lnTo>
                <a:lnTo>
                  <a:pt x="8638" y="175395"/>
                </a:lnTo>
                <a:close/>
                <a:moveTo>
                  <a:pt x="199901" y="165100"/>
                </a:moveTo>
                <a:lnTo>
                  <a:pt x="222019" y="165100"/>
                </a:lnTo>
                <a:cubicBezTo>
                  <a:pt x="224873" y="165100"/>
                  <a:pt x="226656" y="166932"/>
                  <a:pt x="226656" y="169863"/>
                </a:cubicBezTo>
                <a:cubicBezTo>
                  <a:pt x="226656" y="172061"/>
                  <a:pt x="224873" y="174259"/>
                  <a:pt x="222019" y="174259"/>
                </a:cubicBezTo>
                <a:lnTo>
                  <a:pt x="199901" y="174259"/>
                </a:lnTo>
                <a:cubicBezTo>
                  <a:pt x="197404" y="174259"/>
                  <a:pt x="195263" y="172061"/>
                  <a:pt x="195263" y="169863"/>
                </a:cubicBezTo>
                <a:cubicBezTo>
                  <a:pt x="195263" y="166932"/>
                  <a:pt x="197404" y="165100"/>
                  <a:pt x="199901" y="165100"/>
                </a:cubicBezTo>
                <a:close/>
                <a:moveTo>
                  <a:pt x="118411" y="92028"/>
                </a:moveTo>
                <a:lnTo>
                  <a:pt x="118411" y="116569"/>
                </a:lnTo>
                <a:lnTo>
                  <a:pt x="127409" y="112960"/>
                </a:lnTo>
                <a:cubicBezTo>
                  <a:pt x="128128" y="112599"/>
                  <a:pt x="129208" y="112599"/>
                  <a:pt x="130288" y="112960"/>
                </a:cubicBezTo>
                <a:lnTo>
                  <a:pt x="139286" y="116569"/>
                </a:lnTo>
                <a:lnTo>
                  <a:pt x="139286" y="92028"/>
                </a:lnTo>
                <a:lnTo>
                  <a:pt x="118411" y="92028"/>
                </a:lnTo>
                <a:close/>
                <a:moveTo>
                  <a:pt x="91777" y="92028"/>
                </a:moveTo>
                <a:lnTo>
                  <a:pt x="91777" y="166373"/>
                </a:lnTo>
                <a:lnTo>
                  <a:pt x="165919" y="166373"/>
                </a:lnTo>
                <a:lnTo>
                  <a:pt x="165919" y="92028"/>
                </a:lnTo>
                <a:lnTo>
                  <a:pt x="148284" y="92028"/>
                </a:lnTo>
                <a:lnTo>
                  <a:pt x="148284" y="123065"/>
                </a:lnTo>
                <a:cubicBezTo>
                  <a:pt x="148284" y="124870"/>
                  <a:pt x="147204" y="125952"/>
                  <a:pt x="146124" y="126674"/>
                </a:cubicBezTo>
                <a:cubicBezTo>
                  <a:pt x="145044" y="127757"/>
                  <a:pt x="143245" y="127757"/>
                  <a:pt x="142165" y="127396"/>
                </a:cubicBezTo>
                <a:lnTo>
                  <a:pt x="128848" y="121983"/>
                </a:lnTo>
                <a:lnTo>
                  <a:pt x="115532" y="127396"/>
                </a:lnTo>
                <a:cubicBezTo>
                  <a:pt x="115172" y="127757"/>
                  <a:pt x="114452" y="127757"/>
                  <a:pt x="114092" y="127757"/>
                </a:cubicBezTo>
                <a:cubicBezTo>
                  <a:pt x="113012" y="127757"/>
                  <a:pt x="112292" y="127396"/>
                  <a:pt x="111573" y="126674"/>
                </a:cubicBezTo>
                <a:cubicBezTo>
                  <a:pt x="110493" y="125952"/>
                  <a:pt x="109413" y="124870"/>
                  <a:pt x="109413" y="123065"/>
                </a:cubicBezTo>
                <a:lnTo>
                  <a:pt x="109413" y="92028"/>
                </a:lnTo>
                <a:lnTo>
                  <a:pt x="91777" y="92028"/>
                </a:lnTo>
                <a:close/>
                <a:moveTo>
                  <a:pt x="35271" y="92028"/>
                </a:moveTo>
                <a:lnTo>
                  <a:pt x="35271" y="116569"/>
                </a:lnTo>
                <a:lnTo>
                  <a:pt x="44269" y="112960"/>
                </a:lnTo>
                <a:cubicBezTo>
                  <a:pt x="44629" y="112960"/>
                  <a:pt x="45349" y="112960"/>
                  <a:pt x="45709" y="112960"/>
                </a:cubicBezTo>
                <a:cubicBezTo>
                  <a:pt x="46428" y="112960"/>
                  <a:pt x="46788" y="112960"/>
                  <a:pt x="47508" y="112960"/>
                </a:cubicBezTo>
                <a:lnTo>
                  <a:pt x="56146" y="116569"/>
                </a:lnTo>
                <a:lnTo>
                  <a:pt x="56146" y="92028"/>
                </a:lnTo>
                <a:lnTo>
                  <a:pt x="35271" y="92028"/>
                </a:lnTo>
                <a:close/>
                <a:moveTo>
                  <a:pt x="8638" y="92028"/>
                </a:moveTo>
                <a:lnTo>
                  <a:pt x="8638" y="166373"/>
                </a:lnTo>
                <a:lnTo>
                  <a:pt x="82780" y="166373"/>
                </a:lnTo>
                <a:lnTo>
                  <a:pt x="82780" y="92028"/>
                </a:lnTo>
                <a:lnTo>
                  <a:pt x="65144" y="92028"/>
                </a:lnTo>
                <a:lnTo>
                  <a:pt x="65144" y="123065"/>
                </a:lnTo>
                <a:cubicBezTo>
                  <a:pt x="65144" y="124870"/>
                  <a:pt x="64064" y="125952"/>
                  <a:pt x="63344" y="126674"/>
                </a:cubicBezTo>
                <a:cubicBezTo>
                  <a:pt x="62265" y="127396"/>
                  <a:pt x="61545" y="127757"/>
                  <a:pt x="60825" y="127757"/>
                </a:cubicBezTo>
                <a:cubicBezTo>
                  <a:pt x="60105" y="127757"/>
                  <a:pt x="59385" y="127757"/>
                  <a:pt x="59025" y="127396"/>
                </a:cubicBezTo>
                <a:lnTo>
                  <a:pt x="45709" y="121983"/>
                </a:lnTo>
                <a:lnTo>
                  <a:pt x="32752" y="127396"/>
                </a:lnTo>
                <a:cubicBezTo>
                  <a:pt x="31312" y="127757"/>
                  <a:pt x="29513" y="127757"/>
                  <a:pt x="28433" y="126674"/>
                </a:cubicBezTo>
                <a:cubicBezTo>
                  <a:pt x="27353" y="125952"/>
                  <a:pt x="26273" y="124870"/>
                  <a:pt x="26273" y="123065"/>
                </a:cubicBezTo>
                <a:lnTo>
                  <a:pt x="26273" y="92028"/>
                </a:lnTo>
                <a:lnTo>
                  <a:pt x="8638" y="92028"/>
                </a:lnTo>
                <a:close/>
                <a:moveTo>
                  <a:pt x="204430" y="62074"/>
                </a:moveTo>
                <a:lnTo>
                  <a:pt x="204430" y="118374"/>
                </a:lnTo>
                <a:cubicBezTo>
                  <a:pt x="204430" y="128479"/>
                  <a:pt x="212708" y="136418"/>
                  <a:pt x="222426" y="136418"/>
                </a:cubicBezTo>
                <a:lnTo>
                  <a:pt x="258417" y="136418"/>
                </a:lnTo>
                <a:lnTo>
                  <a:pt x="233223" y="77592"/>
                </a:lnTo>
                <a:cubicBezTo>
                  <a:pt x="229264" y="68209"/>
                  <a:pt x="220266" y="62074"/>
                  <a:pt x="210189" y="62074"/>
                </a:cubicBezTo>
                <a:lnTo>
                  <a:pt x="204430" y="62074"/>
                </a:lnTo>
                <a:close/>
                <a:moveTo>
                  <a:pt x="174917" y="62074"/>
                </a:moveTo>
                <a:lnTo>
                  <a:pt x="174917" y="219785"/>
                </a:lnTo>
                <a:lnTo>
                  <a:pt x="195792" y="219785"/>
                </a:lnTo>
                <a:cubicBezTo>
                  <a:pt x="197952" y="203184"/>
                  <a:pt x="212348" y="190192"/>
                  <a:pt x="229624" y="190192"/>
                </a:cubicBezTo>
                <a:cubicBezTo>
                  <a:pt x="246900" y="190192"/>
                  <a:pt x="261296" y="203184"/>
                  <a:pt x="263456" y="219785"/>
                </a:cubicBezTo>
                <a:lnTo>
                  <a:pt x="277132" y="219785"/>
                </a:lnTo>
                <a:cubicBezTo>
                  <a:pt x="281091" y="219785"/>
                  <a:pt x="284690" y="216537"/>
                  <a:pt x="284690" y="212568"/>
                </a:cubicBezTo>
                <a:lnTo>
                  <a:pt x="284690" y="199214"/>
                </a:lnTo>
                <a:lnTo>
                  <a:pt x="269214" y="199214"/>
                </a:lnTo>
                <a:cubicBezTo>
                  <a:pt x="267055" y="199214"/>
                  <a:pt x="264895" y="197049"/>
                  <a:pt x="264895" y="194523"/>
                </a:cubicBezTo>
                <a:cubicBezTo>
                  <a:pt x="264895" y="191996"/>
                  <a:pt x="267055" y="190192"/>
                  <a:pt x="269214" y="190192"/>
                </a:cubicBezTo>
                <a:lnTo>
                  <a:pt x="284690" y="190192"/>
                </a:lnTo>
                <a:lnTo>
                  <a:pt x="284690" y="174313"/>
                </a:lnTo>
                <a:lnTo>
                  <a:pt x="269214" y="174313"/>
                </a:lnTo>
                <a:cubicBezTo>
                  <a:pt x="267055" y="174313"/>
                  <a:pt x="264895" y="172147"/>
                  <a:pt x="264895" y="169982"/>
                </a:cubicBezTo>
                <a:cubicBezTo>
                  <a:pt x="264895" y="167095"/>
                  <a:pt x="267055" y="165290"/>
                  <a:pt x="269214" y="165290"/>
                </a:cubicBezTo>
                <a:lnTo>
                  <a:pt x="284690" y="165290"/>
                </a:lnTo>
                <a:lnTo>
                  <a:pt x="284690" y="164929"/>
                </a:lnTo>
                <a:cubicBezTo>
                  <a:pt x="284690" y="154102"/>
                  <a:pt x="275693" y="145441"/>
                  <a:pt x="265255" y="145441"/>
                </a:cubicBezTo>
                <a:lnTo>
                  <a:pt x="222426" y="145441"/>
                </a:lnTo>
                <a:cubicBezTo>
                  <a:pt x="207669" y="145441"/>
                  <a:pt x="195432" y="133531"/>
                  <a:pt x="195432" y="118374"/>
                </a:cubicBezTo>
                <a:lnTo>
                  <a:pt x="195432" y="62074"/>
                </a:lnTo>
                <a:lnTo>
                  <a:pt x="174917" y="62074"/>
                </a:lnTo>
                <a:close/>
                <a:moveTo>
                  <a:pt x="77021" y="8661"/>
                </a:moveTo>
                <a:lnTo>
                  <a:pt x="77021" y="33202"/>
                </a:lnTo>
                <a:lnTo>
                  <a:pt x="85659" y="29593"/>
                </a:lnTo>
                <a:cubicBezTo>
                  <a:pt x="86739" y="29232"/>
                  <a:pt x="87818" y="29232"/>
                  <a:pt x="88898" y="29593"/>
                </a:cubicBezTo>
                <a:lnTo>
                  <a:pt x="97536" y="33202"/>
                </a:lnTo>
                <a:lnTo>
                  <a:pt x="97536" y="8661"/>
                </a:lnTo>
                <a:lnTo>
                  <a:pt x="77021" y="8661"/>
                </a:lnTo>
                <a:close/>
                <a:moveTo>
                  <a:pt x="50388" y="8661"/>
                </a:moveTo>
                <a:lnTo>
                  <a:pt x="50388" y="83006"/>
                </a:lnTo>
                <a:lnTo>
                  <a:pt x="124169" y="83006"/>
                </a:lnTo>
                <a:lnTo>
                  <a:pt x="124169" y="8661"/>
                </a:lnTo>
                <a:lnTo>
                  <a:pt x="106534" y="8661"/>
                </a:lnTo>
                <a:lnTo>
                  <a:pt x="106534" y="40059"/>
                </a:lnTo>
                <a:cubicBezTo>
                  <a:pt x="106534" y="41503"/>
                  <a:pt x="105814" y="42946"/>
                  <a:pt x="104734" y="43307"/>
                </a:cubicBezTo>
                <a:cubicBezTo>
                  <a:pt x="104014" y="44029"/>
                  <a:pt x="102935" y="44390"/>
                  <a:pt x="102215" y="44390"/>
                </a:cubicBezTo>
                <a:cubicBezTo>
                  <a:pt x="101855" y="44390"/>
                  <a:pt x="101135" y="44390"/>
                  <a:pt x="100415" y="44029"/>
                </a:cubicBezTo>
                <a:lnTo>
                  <a:pt x="87458" y="38977"/>
                </a:lnTo>
                <a:lnTo>
                  <a:pt x="74142" y="44029"/>
                </a:lnTo>
                <a:cubicBezTo>
                  <a:pt x="72702" y="44751"/>
                  <a:pt x="71262" y="44390"/>
                  <a:pt x="69823" y="43307"/>
                </a:cubicBezTo>
                <a:cubicBezTo>
                  <a:pt x="68743" y="42946"/>
                  <a:pt x="68023" y="41503"/>
                  <a:pt x="68023" y="40059"/>
                </a:cubicBezTo>
                <a:lnTo>
                  <a:pt x="68023" y="8661"/>
                </a:lnTo>
                <a:lnTo>
                  <a:pt x="50388" y="8661"/>
                </a:lnTo>
                <a:close/>
                <a:moveTo>
                  <a:pt x="45709" y="0"/>
                </a:moveTo>
                <a:lnTo>
                  <a:pt x="128848" y="0"/>
                </a:lnTo>
                <a:cubicBezTo>
                  <a:pt x="131368" y="0"/>
                  <a:pt x="133527" y="1804"/>
                  <a:pt x="133527" y="4331"/>
                </a:cubicBezTo>
                <a:lnTo>
                  <a:pt x="133527" y="83006"/>
                </a:lnTo>
                <a:lnTo>
                  <a:pt x="165919" y="83006"/>
                </a:lnTo>
                <a:lnTo>
                  <a:pt x="165919" y="57743"/>
                </a:lnTo>
                <a:cubicBezTo>
                  <a:pt x="165919" y="55578"/>
                  <a:pt x="167719" y="53051"/>
                  <a:pt x="170238" y="53051"/>
                </a:cubicBezTo>
                <a:lnTo>
                  <a:pt x="210189" y="53051"/>
                </a:lnTo>
                <a:cubicBezTo>
                  <a:pt x="223865" y="53051"/>
                  <a:pt x="236102" y="61352"/>
                  <a:pt x="241501" y="73983"/>
                </a:cubicBezTo>
                <a:lnTo>
                  <a:pt x="268134" y="136779"/>
                </a:lnTo>
                <a:cubicBezTo>
                  <a:pt x="282531" y="138223"/>
                  <a:pt x="293328" y="150493"/>
                  <a:pt x="293328" y="164929"/>
                </a:cubicBezTo>
                <a:lnTo>
                  <a:pt x="293328" y="212568"/>
                </a:lnTo>
                <a:cubicBezTo>
                  <a:pt x="293328" y="221590"/>
                  <a:pt x="286130" y="228808"/>
                  <a:pt x="277132" y="228808"/>
                </a:cubicBezTo>
                <a:lnTo>
                  <a:pt x="263456" y="228808"/>
                </a:lnTo>
                <a:cubicBezTo>
                  <a:pt x="261296" y="245409"/>
                  <a:pt x="246900" y="258401"/>
                  <a:pt x="229624" y="258401"/>
                </a:cubicBezTo>
                <a:cubicBezTo>
                  <a:pt x="212348" y="258401"/>
                  <a:pt x="197952" y="245409"/>
                  <a:pt x="195792" y="228808"/>
                </a:cubicBezTo>
                <a:lnTo>
                  <a:pt x="109413" y="228808"/>
                </a:lnTo>
                <a:cubicBezTo>
                  <a:pt x="106894" y="245409"/>
                  <a:pt x="92857" y="258401"/>
                  <a:pt x="75581" y="258401"/>
                </a:cubicBezTo>
                <a:cubicBezTo>
                  <a:pt x="58306" y="258401"/>
                  <a:pt x="43909" y="245409"/>
                  <a:pt x="41750" y="228808"/>
                </a:cubicBezTo>
                <a:lnTo>
                  <a:pt x="16196" y="228808"/>
                </a:lnTo>
                <a:cubicBezTo>
                  <a:pt x="7198" y="228808"/>
                  <a:pt x="0" y="221590"/>
                  <a:pt x="0" y="212568"/>
                </a:cubicBezTo>
                <a:lnTo>
                  <a:pt x="0" y="170704"/>
                </a:lnTo>
                <a:lnTo>
                  <a:pt x="0" y="87697"/>
                </a:lnTo>
                <a:cubicBezTo>
                  <a:pt x="0" y="85171"/>
                  <a:pt x="1799" y="83006"/>
                  <a:pt x="4319" y="83006"/>
                </a:cubicBezTo>
                <a:lnTo>
                  <a:pt x="41390" y="83006"/>
                </a:lnTo>
                <a:lnTo>
                  <a:pt x="41390" y="4331"/>
                </a:lnTo>
                <a:cubicBezTo>
                  <a:pt x="41390" y="1804"/>
                  <a:pt x="43549" y="0"/>
                  <a:pt x="4570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9" name="Freeform 949">
            <a:extLst>
              <a:ext uri="{FF2B5EF4-FFF2-40B4-BE49-F238E27FC236}">
                <a16:creationId xmlns:a16="http://schemas.microsoft.com/office/drawing/2014/main" id="{83717608-B801-4047-BD4C-EE4E61F369B0}"/>
              </a:ext>
            </a:extLst>
          </p:cNvPr>
          <p:cNvSpPr>
            <a:spLocks noChangeArrowheads="1"/>
          </p:cNvSpPr>
          <p:nvPr/>
        </p:nvSpPr>
        <p:spPr bwMode="auto">
          <a:xfrm>
            <a:off x="20059114" y="5669553"/>
            <a:ext cx="1298200" cy="1298200"/>
          </a:xfrm>
          <a:custGeom>
            <a:avLst/>
            <a:gdLst>
              <a:gd name="T0" fmla="*/ 28369 w 293327"/>
              <a:gd name="T1" fmla="*/ 213686 h 293759"/>
              <a:gd name="T2" fmla="*/ 19167 w 293327"/>
              <a:gd name="T3" fmla="*/ 213686 h 293759"/>
              <a:gd name="T4" fmla="*/ 266163 w 293327"/>
              <a:gd name="T5" fmla="*/ 208363 h 293759"/>
              <a:gd name="T6" fmla="*/ 208224 w 293327"/>
              <a:gd name="T7" fmla="*/ 228628 h 293759"/>
              <a:gd name="T8" fmla="*/ 207862 w 293327"/>
              <a:gd name="T9" fmla="*/ 240207 h 293759"/>
              <a:gd name="T10" fmla="*/ 263629 w 293327"/>
              <a:gd name="T11" fmla="*/ 220305 h 293759"/>
              <a:gd name="T12" fmla="*/ 266163 w 293327"/>
              <a:gd name="T13" fmla="*/ 208363 h 293759"/>
              <a:gd name="T14" fmla="*/ 46354 w 293327"/>
              <a:gd name="T15" fmla="*/ 272051 h 293759"/>
              <a:gd name="T16" fmla="*/ 286442 w 293327"/>
              <a:gd name="T17" fmla="*/ 228266 h 293759"/>
              <a:gd name="T18" fmla="*/ 264353 w 293327"/>
              <a:gd name="T19" fmla="*/ 229712 h 293759"/>
              <a:gd name="T20" fmla="*/ 162596 w 293327"/>
              <a:gd name="T21" fmla="*/ 256491 h 293759"/>
              <a:gd name="T22" fmla="*/ 118778 w 293327"/>
              <a:gd name="T23" fmla="*/ 248530 h 293759"/>
              <a:gd name="T24" fmla="*/ 191204 w 293327"/>
              <a:gd name="T25" fmla="*/ 243825 h 293759"/>
              <a:gd name="T26" fmla="*/ 196273 w 293327"/>
              <a:gd name="T27" fmla="*/ 223199 h 293759"/>
              <a:gd name="T28" fmla="*/ 126746 w 293327"/>
              <a:gd name="T29" fmla="*/ 210895 h 293759"/>
              <a:gd name="T30" fmla="*/ 8693 w 293327"/>
              <a:gd name="T31" fmla="*/ 199316 h 293759"/>
              <a:gd name="T32" fmla="*/ 37661 w 293327"/>
              <a:gd name="T33" fmla="*/ 270606 h 293759"/>
              <a:gd name="T34" fmla="*/ 8693 w 293327"/>
              <a:gd name="T35" fmla="*/ 199316 h 293759"/>
              <a:gd name="T36" fmla="*/ 42007 w 293327"/>
              <a:gd name="T37" fmla="*/ 190268 h 293759"/>
              <a:gd name="T38" fmla="*/ 187582 w 293327"/>
              <a:gd name="T39" fmla="*/ 211257 h 293759"/>
              <a:gd name="T40" fmla="*/ 205326 w 293327"/>
              <a:gd name="T41" fmla="*/ 220305 h 293759"/>
              <a:gd name="T42" fmla="*/ 271958 w 293327"/>
              <a:gd name="T43" fmla="*/ 201124 h 293759"/>
              <a:gd name="T44" fmla="*/ 277390 w 293327"/>
              <a:gd name="T45" fmla="*/ 215600 h 293759"/>
              <a:gd name="T46" fmla="*/ 295133 w 293327"/>
              <a:gd name="T47" fmla="*/ 228628 h 293759"/>
              <a:gd name="T48" fmla="*/ 134712 w 293327"/>
              <a:gd name="T49" fmla="*/ 293402 h 293759"/>
              <a:gd name="T50" fmla="*/ 4344 w 293327"/>
              <a:gd name="T51" fmla="*/ 279649 h 293759"/>
              <a:gd name="T52" fmla="*/ 0 w 293327"/>
              <a:gd name="T53" fmla="*/ 194611 h 293759"/>
              <a:gd name="T54" fmla="*/ 192800 w 293327"/>
              <a:gd name="T55" fmla="*/ 9017 h 293759"/>
              <a:gd name="T56" fmla="*/ 273653 w 293327"/>
              <a:gd name="T57" fmla="*/ 47601 h 293759"/>
              <a:gd name="T58" fmla="*/ 192800 w 293327"/>
              <a:gd name="T59" fmla="*/ 9017 h 293759"/>
              <a:gd name="T60" fmla="*/ 144940 w 293327"/>
              <a:gd name="T61" fmla="*/ 98451 h 293759"/>
              <a:gd name="T62" fmla="*/ 164519 w 293327"/>
              <a:gd name="T63" fmla="*/ 89074 h 293759"/>
              <a:gd name="T64" fmla="*/ 183736 w 293327"/>
              <a:gd name="T65" fmla="*/ 98451 h 293759"/>
              <a:gd name="T66" fmla="*/ 144940 w 293327"/>
              <a:gd name="T67" fmla="*/ 9017 h 293759"/>
              <a:gd name="T68" fmla="*/ 55386 w 293327"/>
              <a:gd name="T69" fmla="*/ 47601 h 293759"/>
              <a:gd name="T70" fmla="*/ 135876 w 293327"/>
              <a:gd name="T71" fmla="*/ 9017 h 293759"/>
              <a:gd name="T72" fmla="*/ 50671 w 293327"/>
              <a:gd name="T73" fmla="*/ 0 h 293759"/>
              <a:gd name="T74" fmla="*/ 282355 w 293327"/>
              <a:gd name="T75" fmla="*/ 4328 h 293759"/>
              <a:gd name="T76" fmla="*/ 278005 w 293327"/>
              <a:gd name="T77" fmla="*/ 56256 h 293759"/>
              <a:gd name="T78" fmla="*/ 269302 w 293327"/>
              <a:gd name="T79" fmla="*/ 187167 h 293759"/>
              <a:gd name="T80" fmla="*/ 260237 w 293327"/>
              <a:gd name="T81" fmla="*/ 187167 h 293759"/>
              <a:gd name="T82" fmla="*/ 192800 w 293327"/>
              <a:gd name="T83" fmla="*/ 56256 h 293759"/>
              <a:gd name="T84" fmla="*/ 190625 w 293327"/>
              <a:gd name="T85" fmla="*/ 109271 h 293759"/>
              <a:gd name="T86" fmla="*/ 186273 w 293327"/>
              <a:gd name="T87" fmla="*/ 109629 h 293759"/>
              <a:gd name="T88" fmla="*/ 142403 w 293327"/>
              <a:gd name="T89" fmla="*/ 109629 h 293759"/>
              <a:gd name="T90" fmla="*/ 135876 w 293327"/>
              <a:gd name="T91" fmla="*/ 105663 h 293759"/>
              <a:gd name="T92" fmla="*/ 68800 w 293327"/>
              <a:gd name="T93" fmla="*/ 56256 h 293759"/>
              <a:gd name="T94" fmla="*/ 64087 w 293327"/>
              <a:gd name="T95" fmla="*/ 182478 h 293759"/>
              <a:gd name="T96" fmla="*/ 59735 w 293327"/>
              <a:gd name="T97" fmla="*/ 56256 h 293759"/>
              <a:gd name="T98" fmla="*/ 46322 w 293327"/>
              <a:gd name="T99" fmla="*/ 51929 h 293759"/>
              <a:gd name="T100" fmla="*/ 50671 w 293327"/>
              <a:gd name="T101" fmla="*/ 0 h 2937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3327" h="293759">
                <a:moveTo>
                  <a:pt x="23622" y="209550"/>
                </a:moveTo>
                <a:cubicBezTo>
                  <a:pt x="26289" y="209550"/>
                  <a:pt x="28194" y="211382"/>
                  <a:pt x="28194" y="213946"/>
                </a:cubicBezTo>
                <a:cubicBezTo>
                  <a:pt x="28194" y="216511"/>
                  <a:pt x="26289" y="218709"/>
                  <a:pt x="23622" y="218709"/>
                </a:cubicBezTo>
                <a:cubicBezTo>
                  <a:pt x="20955" y="218709"/>
                  <a:pt x="19050" y="216511"/>
                  <a:pt x="19050" y="213946"/>
                </a:cubicBezTo>
                <a:cubicBezTo>
                  <a:pt x="19050" y="211382"/>
                  <a:pt x="20955" y="209550"/>
                  <a:pt x="23622" y="209550"/>
                </a:cubicBezTo>
                <a:close/>
                <a:moveTo>
                  <a:pt x="264534" y="208615"/>
                </a:moveTo>
                <a:cubicBezTo>
                  <a:pt x="262375" y="207529"/>
                  <a:pt x="251218" y="212239"/>
                  <a:pt x="243300" y="215862"/>
                </a:cubicBezTo>
                <a:cubicBezTo>
                  <a:pt x="233222" y="219847"/>
                  <a:pt x="220985" y="224920"/>
                  <a:pt x="206949" y="228905"/>
                </a:cubicBezTo>
                <a:cubicBezTo>
                  <a:pt x="207309" y="231079"/>
                  <a:pt x="207309" y="233615"/>
                  <a:pt x="207309" y="236151"/>
                </a:cubicBezTo>
                <a:cubicBezTo>
                  <a:pt x="206949" y="237238"/>
                  <a:pt x="206949" y="238688"/>
                  <a:pt x="206589" y="240499"/>
                </a:cubicBezTo>
                <a:cubicBezTo>
                  <a:pt x="229983" y="234340"/>
                  <a:pt x="247259" y="227094"/>
                  <a:pt x="259136" y="222021"/>
                </a:cubicBezTo>
                <a:cubicBezTo>
                  <a:pt x="260216" y="221297"/>
                  <a:pt x="261295" y="220934"/>
                  <a:pt x="262015" y="220572"/>
                </a:cubicBezTo>
                <a:cubicBezTo>
                  <a:pt x="265254" y="217674"/>
                  <a:pt x="267054" y="214775"/>
                  <a:pt x="267054" y="212601"/>
                </a:cubicBezTo>
                <a:cubicBezTo>
                  <a:pt x="267054" y="211877"/>
                  <a:pt x="267054" y="210427"/>
                  <a:pt x="264534" y="208615"/>
                </a:cubicBezTo>
                <a:close/>
                <a:moveTo>
                  <a:pt x="46069" y="199558"/>
                </a:moveTo>
                <a:lnTo>
                  <a:pt x="46069" y="272383"/>
                </a:lnTo>
                <a:cubicBezTo>
                  <a:pt x="66584" y="278542"/>
                  <a:pt x="186434" y="310788"/>
                  <a:pt x="277131" y="237963"/>
                </a:cubicBezTo>
                <a:cubicBezTo>
                  <a:pt x="279291" y="236514"/>
                  <a:pt x="284330" y="232166"/>
                  <a:pt x="284689" y="228543"/>
                </a:cubicBezTo>
                <a:cubicBezTo>
                  <a:pt x="284689" y="227456"/>
                  <a:pt x="284330" y="226007"/>
                  <a:pt x="282170" y="224195"/>
                </a:cubicBezTo>
                <a:cubicBezTo>
                  <a:pt x="280371" y="222746"/>
                  <a:pt x="271733" y="226369"/>
                  <a:pt x="262735" y="229992"/>
                </a:cubicBezTo>
                <a:cubicBezTo>
                  <a:pt x="247979" y="236514"/>
                  <a:pt x="225664" y="245934"/>
                  <a:pt x="192912" y="252818"/>
                </a:cubicBezTo>
                <a:cubicBezTo>
                  <a:pt x="185354" y="255354"/>
                  <a:pt x="174917" y="256803"/>
                  <a:pt x="161600" y="256803"/>
                </a:cubicBezTo>
                <a:cubicBezTo>
                  <a:pt x="150443" y="256803"/>
                  <a:pt x="137126" y="256079"/>
                  <a:pt x="122010" y="253542"/>
                </a:cubicBezTo>
                <a:cubicBezTo>
                  <a:pt x="119491" y="253542"/>
                  <a:pt x="118051" y="251369"/>
                  <a:pt x="118051" y="248832"/>
                </a:cubicBezTo>
                <a:cubicBezTo>
                  <a:pt x="118411" y="246296"/>
                  <a:pt x="120570" y="244485"/>
                  <a:pt x="123090" y="244847"/>
                </a:cubicBezTo>
                <a:cubicBezTo>
                  <a:pt x="163400" y="249919"/>
                  <a:pt x="181395" y="247383"/>
                  <a:pt x="190033" y="244122"/>
                </a:cubicBezTo>
                <a:cubicBezTo>
                  <a:pt x="197951" y="240862"/>
                  <a:pt x="198311" y="236876"/>
                  <a:pt x="198311" y="235427"/>
                </a:cubicBezTo>
                <a:cubicBezTo>
                  <a:pt x="198671" y="229992"/>
                  <a:pt x="197591" y="226007"/>
                  <a:pt x="195072" y="223471"/>
                </a:cubicBezTo>
                <a:cubicBezTo>
                  <a:pt x="191833" y="220210"/>
                  <a:pt x="186794" y="220210"/>
                  <a:pt x="186434" y="220210"/>
                </a:cubicBezTo>
                <a:cubicBezTo>
                  <a:pt x="142885" y="220934"/>
                  <a:pt x="135327" y="216224"/>
                  <a:pt x="125969" y="211152"/>
                </a:cubicBezTo>
                <a:cubicBezTo>
                  <a:pt x="116971" y="205717"/>
                  <a:pt x="106894" y="199558"/>
                  <a:pt x="46069" y="199558"/>
                </a:cubicBezTo>
                <a:close/>
                <a:moveTo>
                  <a:pt x="8638" y="199558"/>
                </a:moveTo>
                <a:lnTo>
                  <a:pt x="8638" y="270933"/>
                </a:lnTo>
                <a:lnTo>
                  <a:pt x="37431" y="270933"/>
                </a:lnTo>
                <a:lnTo>
                  <a:pt x="37431" y="199558"/>
                </a:lnTo>
                <a:lnTo>
                  <a:pt x="8638" y="199558"/>
                </a:lnTo>
                <a:close/>
                <a:moveTo>
                  <a:pt x="4319" y="190500"/>
                </a:moveTo>
                <a:lnTo>
                  <a:pt x="41750" y="190500"/>
                </a:lnTo>
                <a:cubicBezTo>
                  <a:pt x="108693" y="190500"/>
                  <a:pt x="120570" y="197021"/>
                  <a:pt x="130648" y="203181"/>
                </a:cubicBezTo>
                <a:cubicBezTo>
                  <a:pt x="138566" y="207891"/>
                  <a:pt x="145404" y="212239"/>
                  <a:pt x="186434" y="211514"/>
                </a:cubicBezTo>
                <a:cubicBezTo>
                  <a:pt x="186434" y="211514"/>
                  <a:pt x="195072" y="211152"/>
                  <a:pt x="201550" y="216949"/>
                </a:cubicBezTo>
                <a:cubicBezTo>
                  <a:pt x="202270" y="218398"/>
                  <a:pt x="203350" y="219123"/>
                  <a:pt x="204070" y="220572"/>
                </a:cubicBezTo>
                <a:cubicBezTo>
                  <a:pt x="217746" y="216587"/>
                  <a:pt x="229983" y="211514"/>
                  <a:pt x="239701" y="207529"/>
                </a:cubicBezTo>
                <a:cubicBezTo>
                  <a:pt x="254817" y="200645"/>
                  <a:pt x="263815" y="196659"/>
                  <a:pt x="270293" y="201369"/>
                </a:cubicBezTo>
                <a:cubicBezTo>
                  <a:pt x="274612" y="204992"/>
                  <a:pt x="275692" y="209340"/>
                  <a:pt x="276052" y="212239"/>
                </a:cubicBezTo>
                <a:cubicBezTo>
                  <a:pt x="276052" y="213326"/>
                  <a:pt x="275692" y="214775"/>
                  <a:pt x="275692" y="215862"/>
                </a:cubicBezTo>
                <a:cubicBezTo>
                  <a:pt x="280730" y="214413"/>
                  <a:pt x="284689" y="214775"/>
                  <a:pt x="287929" y="217311"/>
                </a:cubicBezTo>
                <a:cubicBezTo>
                  <a:pt x="292608" y="221297"/>
                  <a:pt x="293327" y="226007"/>
                  <a:pt x="293327" y="228905"/>
                </a:cubicBezTo>
                <a:cubicBezTo>
                  <a:pt x="292967" y="237963"/>
                  <a:pt x="283970" y="244485"/>
                  <a:pt x="282890" y="245209"/>
                </a:cubicBezTo>
                <a:cubicBezTo>
                  <a:pt x="234662" y="283252"/>
                  <a:pt x="179236" y="293759"/>
                  <a:pt x="133887" y="293759"/>
                </a:cubicBezTo>
                <a:cubicBezTo>
                  <a:pt x="84579" y="293759"/>
                  <a:pt x="46789" y="281803"/>
                  <a:pt x="41030" y="279991"/>
                </a:cubicBezTo>
                <a:lnTo>
                  <a:pt x="4319" y="279991"/>
                </a:lnTo>
                <a:cubicBezTo>
                  <a:pt x="1799" y="279991"/>
                  <a:pt x="0" y="278180"/>
                  <a:pt x="0" y="275281"/>
                </a:cubicBezTo>
                <a:lnTo>
                  <a:pt x="0" y="194848"/>
                </a:lnTo>
                <a:cubicBezTo>
                  <a:pt x="0" y="192311"/>
                  <a:pt x="1799" y="190500"/>
                  <a:pt x="4319" y="190500"/>
                </a:cubicBezTo>
                <a:close/>
                <a:moveTo>
                  <a:pt x="191620" y="9027"/>
                </a:moveTo>
                <a:lnTo>
                  <a:pt x="191620" y="47661"/>
                </a:lnTo>
                <a:lnTo>
                  <a:pt x="271978" y="47661"/>
                </a:lnTo>
                <a:lnTo>
                  <a:pt x="271978" y="9027"/>
                </a:lnTo>
                <a:lnTo>
                  <a:pt x="191620" y="9027"/>
                </a:lnTo>
                <a:close/>
                <a:moveTo>
                  <a:pt x="144053" y="9027"/>
                </a:moveTo>
                <a:lnTo>
                  <a:pt x="144053" y="98571"/>
                </a:lnTo>
                <a:lnTo>
                  <a:pt x="161350" y="89906"/>
                </a:lnTo>
                <a:cubicBezTo>
                  <a:pt x="162071" y="89184"/>
                  <a:pt x="162792" y="89184"/>
                  <a:pt x="163512" y="89184"/>
                </a:cubicBezTo>
                <a:cubicBezTo>
                  <a:pt x="164233" y="89184"/>
                  <a:pt x="164593" y="89184"/>
                  <a:pt x="165314" y="89906"/>
                </a:cubicBezTo>
                <a:lnTo>
                  <a:pt x="182611" y="98571"/>
                </a:lnTo>
                <a:lnTo>
                  <a:pt x="182611" y="9027"/>
                </a:lnTo>
                <a:lnTo>
                  <a:pt x="144053" y="9027"/>
                </a:lnTo>
                <a:close/>
                <a:moveTo>
                  <a:pt x="55046" y="9027"/>
                </a:moveTo>
                <a:lnTo>
                  <a:pt x="55046" y="47661"/>
                </a:lnTo>
                <a:lnTo>
                  <a:pt x="135044" y="47661"/>
                </a:lnTo>
                <a:lnTo>
                  <a:pt x="135044" y="9027"/>
                </a:lnTo>
                <a:lnTo>
                  <a:pt x="55046" y="9027"/>
                </a:lnTo>
                <a:close/>
                <a:moveTo>
                  <a:pt x="50361" y="0"/>
                </a:moveTo>
                <a:lnTo>
                  <a:pt x="276303" y="0"/>
                </a:lnTo>
                <a:cubicBezTo>
                  <a:pt x="278465" y="0"/>
                  <a:pt x="280627" y="1805"/>
                  <a:pt x="280627" y="4333"/>
                </a:cubicBezTo>
                <a:lnTo>
                  <a:pt x="280627" y="51994"/>
                </a:lnTo>
                <a:cubicBezTo>
                  <a:pt x="280627" y="54521"/>
                  <a:pt x="278465" y="56326"/>
                  <a:pt x="276303" y="56326"/>
                </a:cubicBezTo>
                <a:lnTo>
                  <a:pt x="267654" y="56326"/>
                </a:lnTo>
                <a:lnTo>
                  <a:pt x="267654" y="187394"/>
                </a:lnTo>
                <a:cubicBezTo>
                  <a:pt x="267654" y="189560"/>
                  <a:pt x="265492" y="191727"/>
                  <a:pt x="263330" y="191727"/>
                </a:cubicBezTo>
                <a:cubicBezTo>
                  <a:pt x="260807" y="191727"/>
                  <a:pt x="258645" y="189560"/>
                  <a:pt x="258645" y="187394"/>
                </a:cubicBezTo>
                <a:lnTo>
                  <a:pt x="258645" y="56326"/>
                </a:lnTo>
                <a:lnTo>
                  <a:pt x="191620" y="56326"/>
                </a:lnTo>
                <a:lnTo>
                  <a:pt x="191620" y="105793"/>
                </a:lnTo>
                <a:cubicBezTo>
                  <a:pt x="191620" y="107237"/>
                  <a:pt x="190899" y="108681"/>
                  <a:pt x="189458" y="109403"/>
                </a:cubicBezTo>
                <a:cubicBezTo>
                  <a:pt x="188737" y="110126"/>
                  <a:pt x="188016" y="110126"/>
                  <a:pt x="187296" y="110126"/>
                </a:cubicBezTo>
                <a:cubicBezTo>
                  <a:pt x="186575" y="110126"/>
                  <a:pt x="185494" y="110126"/>
                  <a:pt x="185133" y="109764"/>
                </a:cubicBezTo>
                <a:lnTo>
                  <a:pt x="163512" y="98571"/>
                </a:lnTo>
                <a:lnTo>
                  <a:pt x="141531" y="109764"/>
                </a:lnTo>
                <a:cubicBezTo>
                  <a:pt x="140089" y="110487"/>
                  <a:pt x="138648" y="110487"/>
                  <a:pt x="137206" y="109403"/>
                </a:cubicBezTo>
                <a:cubicBezTo>
                  <a:pt x="136125" y="108681"/>
                  <a:pt x="135044" y="107237"/>
                  <a:pt x="135044" y="105793"/>
                </a:cubicBezTo>
                <a:lnTo>
                  <a:pt x="135044" y="56326"/>
                </a:lnTo>
                <a:lnTo>
                  <a:pt x="68379" y="56326"/>
                </a:lnTo>
                <a:lnTo>
                  <a:pt x="68379" y="178006"/>
                </a:lnTo>
                <a:cubicBezTo>
                  <a:pt x="68379" y="180895"/>
                  <a:pt x="66217" y="182700"/>
                  <a:pt x="63695" y="182700"/>
                </a:cubicBezTo>
                <a:cubicBezTo>
                  <a:pt x="61172" y="182700"/>
                  <a:pt x="59370" y="180895"/>
                  <a:pt x="59370" y="178006"/>
                </a:cubicBezTo>
                <a:lnTo>
                  <a:pt x="59370" y="56326"/>
                </a:lnTo>
                <a:lnTo>
                  <a:pt x="50361" y="56326"/>
                </a:lnTo>
                <a:cubicBezTo>
                  <a:pt x="48199" y="56326"/>
                  <a:pt x="46037" y="54521"/>
                  <a:pt x="46037" y="51994"/>
                </a:cubicBezTo>
                <a:lnTo>
                  <a:pt x="46037" y="4333"/>
                </a:lnTo>
                <a:cubicBezTo>
                  <a:pt x="46037" y="1805"/>
                  <a:pt x="48199" y="0"/>
                  <a:pt x="5036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0" name="Subtitle 2">
            <a:extLst>
              <a:ext uri="{FF2B5EF4-FFF2-40B4-BE49-F238E27FC236}">
                <a16:creationId xmlns:a16="http://schemas.microsoft.com/office/drawing/2014/main" id="{1B6B20F1-C17C-644A-9F88-454EF871A266}"/>
              </a:ext>
            </a:extLst>
          </p:cNvPr>
          <p:cNvSpPr txBox="1">
            <a:spLocks/>
          </p:cNvSpPr>
          <p:nvPr/>
        </p:nvSpPr>
        <p:spPr>
          <a:xfrm>
            <a:off x="1815435" y="8382254"/>
            <a:ext cx="3688834"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55" name="Subtitle 2">
            <a:extLst>
              <a:ext uri="{FF2B5EF4-FFF2-40B4-BE49-F238E27FC236}">
                <a16:creationId xmlns:a16="http://schemas.microsoft.com/office/drawing/2014/main" id="{4967B2E9-722D-8447-97FC-C4D3560849D1}"/>
              </a:ext>
            </a:extLst>
          </p:cNvPr>
          <p:cNvSpPr txBox="1">
            <a:spLocks/>
          </p:cNvSpPr>
          <p:nvPr/>
        </p:nvSpPr>
        <p:spPr>
          <a:xfrm>
            <a:off x="6077528" y="8382254"/>
            <a:ext cx="3688834"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56" name="Subtitle 2">
            <a:extLst>
              <a:ext uri="{FF2B5EF4-FFF2-40B4-BE49-F238E27FC236}">
                <a16:creationId xmlns:a16="http://schemas.microsoft.com/office/drawing/2014/main" id="{8A2D74B4-6163-1341-8009-0D7421BDEA92}"/>
              </a:ext>
            </a:extLst>
          </p:cNvPr>
          <p:cNvSpPr txBox="1">
            <a:spLocks/>
          </p:cNvSpPr>
          <p:nvPr/>
        </p:nvSpPr>
        <p:spPr>
          <a:xfrm>
            <a:off x="10339614" y="8382254"/>
            <a:ext cx="3688834"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57" name="Subtitle 2">
            <a:extLst>
              <a:ext uri="{FF2B5EF4-FFF2-40B4-BE49-F238E27FC236}">
                <a16:creationId xmlns:a16="http://schemas.microsoft.com/office/drawing/2014/main" id="{70B7CE6A-F015-0746-84B5-6B02B42FE28F}"/>
              </a:ext>
            </a:extLst>
          </p:cNvPr>
          <p:cNvSpPr txBox="1">
            <a:spLocks/>
          </p:cNvSpPr>
          <p:nvPr/>
        </p:nvSpPr>
        <p:spPr>
          <a:xfrm>
            <a:off x="14601706" y="8382254"/>
            <a:ext cx="3688834"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58" name="Subtitle 2">
            <a:extLst>
              <a:ext uri="{FF2B5EF4-FFF2-40B4-BE49-F238E27FC236}">
                <a16:creationId xmlns:a16="http://schemas.microsoft.com/office/drawing/2014/main" id="{7EE2D686-D5A3-2E46-A0AA-374117D8FD94}"/>
              </a:ext>
            </a:extLst>
          </p:cNvPr>
          <p:cNvSpPr txBox="1">
            <a:spLocks/>
          </p:cNvSpPr>
          <p:nvPr/>
        </p:nvSpPr>
        <p:spPr>
          <a:xfrm>
            <a:off x="18863795" y="8382254"/>
            <a:ext cx="3688834"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59" name="TextBox 58">
            <a:extLst>
              <a:ext uri="{FF2B5EF4-FFF2-40B4-BE49-F238E27FC236}">
                <a16:creationId xmlns:a16="http://schemas.microsoft.com/office/drawing/2014/main" id="{771D1D83-9FB7-244E-A3D0-73B752D173A7}"/>
              </a:ext>
            </a:extLst>
          </p:cNvPr>
          <p:cNvSpPr txBox="1"/>
          <p:nvPr/>
        </p:nvSpPr>
        <p:spPr>
          <a:xfrm>
            <a:off x="3116581" y="3751823"/>
            <a:ext cx="109196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2019</a:t>
            </a:r>
          </a:p>
        </p:txBody>
      </p:sp>
      <p:sp>
        <p:nvSpPr>
          <p:cNvPr id="60" name="TextBox 59">
            <a:extLst>
              <a:ext uri="{FF2B5EF4-FFF2-40B4-BE49-F238E27FC236}">
                <a16:creationId xmlns:a16="http://schemas.microsoft.com/office/drawing/2014/main" id="{AA01D391-0BBF-D54C-A90C-0C0029EC2EDB}"/>
              </a:ext>
            </a:extLst>
          </p:cNvPr>
          <p:cNvSpPr txBox="1"/>
          <p:nvPr/>
        </p:nvSpPr>
        <p:spPr>
          <a:xfrm>
            <a:off x="7321695" y="3751822"/>
            <a:ext cx="118814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2020</a:t>
            </a:r>
          </a:p>
        </p:txBody>
      </p:sp>
      <p:sp>
        <p:nvSpPr>
          <p:cNvPr id="61" name="TextBox 60">
            <a:extLst>
              <a:ext uri="{FF2B5EF4-FFF2-40B4-BE49-F238E27FC236}">
                <a16:creationId xmlns:a16="http://schemas.microsoft.com/office/drawing/2014/main" id="{59893C0E-604E-9544-800C-34C44958E565}"/>
              </a:ext>
            </a:extLst>
          </p:cNvPr>
          <p:cNvSpPr txBox="1"/>
          <p:nvPr/>
        </p:nvSpPr>
        <p:spPr>
          <a:xfrm>
            <a:off x="11644554" y="3751821"/>
            <a:ext cx="10743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2021</a:t>
            </a:r>
          </a:p>
        </p:txBody>
      </p:sp>
      <p:sp>
        <p:nvSpPr>
          <p:cNvPr id="62" name="TextBox 61">
            <a:extLst>
              <a:ext uri="{FF2B5EF4-FFF2-40B4-BE49-F238E27FC236}">
                <a16:creationId xmlns:a16="http://schemas.microsoft.com/office/drawing/2014/main" id="{BC746670-B585-A446-A2F2-E3D2FBA32EE2}"/>
              </a:ext>
            </a:extLst>
          </p:cNvPr>
          <p:cNvSpPr txBox="1"/>
          <p:nvPr/>
        </p:nvSpPr>
        <p:spPr>
          <a:xfrm>
            <a:off x="15868880" y="3751820"/>
            <a:ext cx="1154482"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2022</a:t>
            </a:r>
          </a:p>
        </p:txBody>
      </p:sp>
      <p:sp>
        <p:nvSpPr>
          <p:cNvPr id="63" name="TextBox 62">
            <a:extLst>
              <a:ext uri="{FF2B5EF4-FFF2-40B4-BE49-F238E27FC236}">
                <a16:creationId xmlns:a16="http://schemas.microsoft.com/office/drawing/2014/main" id="{F71CB7F4-7064-1748-8243-01BC3BB8D191}"/>
              </a:ext>
            </a:extLst>
          </p:cNvPr>
          <p:cNvSpPr txBox="1"/>
          <p:nvPr/>
        </p:nvSpPr>
        <p:spPr>
          <a:xfrm>
            <a:off x="20123756" y="3751819"/>
            <a:ext cx="1168910"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2023</a:t>
            </a:r>
          </a:p>
        </p:txBody>
      </p:sp>
    </p:spTree>
    <p:extLst>
      <p:ext uri="{BB962C8B-B14F-4D97-AF65-F5344CB8AC3E}">
        <p14:creationId xmlns:p14="http://schemas.microsoft.com/office/powerpoint/2010/main" val="3296387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13319">
            <a:extLst>
              <a:ext uri="{FF2B5EF4-FFF2-40B4-BE49-F238E27FC236}">
                <a16:creationId xmlns:a16="http://schemas.microsoft.com/office/drawing/2014/main" id="{0E8BC1E6-0F29-CA4D-95BE-05C085398033}"/>
              </a:ext>
            </a:extLst>
          </p:cNvPr>
          <p:cNvSpPr/>
          <p:nvPr/>
        </p:nvSpPr>
        <p:spPr>
          <a:xfrm>
            <a:off x="-2" y="7654637"/>
            <a:ext cx="24377651"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2" name="Shape 13320">
            <a:extLst>
              <a:ext uri="{FF2B5EF4-FFF2-40B4-BE49-F238E27FC236}">
                <a16:creationId xmlns:a16="http://schemas.microsoft.com/office/drawing/2014/main" id="{79BBEA7B-7585-7743-809C-3675EBFD4E46}"/>
              </a:ext>
            </a:extLst>
          </p:cNvPr>
          <p:cNvSpPr/>
          <p:nvPr/>
        </p:nvSpPr>
        <p:spPr>
          <a:xfrm>
            <a:off x="5511227" y="7646943"/>
            <a:ext cx="339059" cy="339061"/>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3" name="Shape 13321">
            <a:extLst>
              <a:ext uri="{FF2B5EF4-FFF2-40B4-BE49-F238E27FC236}">
                <a16:creationId xmlns:a16="http://schemas.microsoft.com/office/drawing/2014/main" id="{F9349604-D365-F149-8C1A-67BBFA9B70FF}"/>
              </a:ext>
            </a:extLst>
          </p:cNvPr>
          <p:cNvSpPr/>
          <p:nvPr/>
        </p:nvSpPr>
        <p:spPr>
          <a:xfrm>
            <a:off x="18600798" y="7646943"/>
            <a:ext cx="339061" cy="339061"/>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4" name="Shape 13322">
            <a:extLst>
              <a:ext uri="{FF2B5EF4-FFF2-40B4-BE49-F238E27FC236}">
                <a16:creationId xmlns:a16="http://schemas.microsoft.com/office/drawing/2014/main" id="{27F5BACF-F52D-CF4E-8C56-FA61EDD898FD}"/>
              </a:ext>
            </a:extLst>
          </p:cNvPr>
          <p:cNvSpPr/>
          <p:nvPr/>
        </p:nvSpPr>
        <p:spPr>
          <a:xfrm>
            <a:off x="12059222" y="7646943"/>
            <a:ext cx="339061" cy="339061"/>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5" name="Freeform 64">
            <a:extLst>
              <a:ext uri="{FF2B5EF4-FFF2-40B4-BE49-F238E27FC236}">
                <a16:creationId xmlns:a16="http://schemas.microsoft.com/office/drawing/2014/main" id="{9BB0599F-D0A8-2445-85B6-BDCB27B37CEC}"/>
              </a:ext>
            </a:extLst>
          </p:cNvPr>
          <p:cNvSpPr/>
          <p:nvPr/>
        </p:nvSpPr>
        <p:spPr>
          <a:xfrm rot="10800000">
            <a:off x="8937303" y="5131218"/>
            <a:ext cx="3210117" cy="2346196"/>
          </a:xfrm>
          <a:custGeom>
            <a:avLst/>
            <a:gdLst>
              <a:gd name="connsiteX0" fmla="*/ 2383312 w 2722371"/>
              <a:gd name="connsiteY0" fmla="*/ 1989715 h 1989715"/>
              <a:gd name="connsiteX1" fmla="*/ 339059 w 2722371"/>
              <a:gd name="connsiteY1" fmla="*/ 1989715 h 1989715"/>
              <a:gd name="connsiteX2" fmla="*/ 0 w 2722371"/>
              <a:gd name="connsiteY2" fmla="*/ 1650656 h 1989715"/>
              <a:gd name="connsiteX3" fmla="*/ 0 w 2722371"/>
              <a:gd name="connsiteY3" fmla="*/ 750656 h 1989715"/>
              <a:gd name="connsiteX4" fmla="*/ 1 w 2722371"/>
              <a:gd name="connsiteY4" fmla="*/ 750646 h 1989715"/>
              <a:gd name="connsiteX5" fmla="*/ 1 w 2722371"/>
              <a:gd name="connsiteY5" fmla="*/ 0 h 1989715"/>
              <a:gd name="connsiteX6" fmla="*/ 407352 w 2722371"/>
              <a:gd name="connsiteY6" fmla="*/ 411597 h 1989715"/>
              <a:gd name="connsiteX7" fmla="*/ 2383312 w 2722371"/>
              <a:gd name="connsiteY7" fmla="*/ 411597 h 1989715"/>
              <a:gd name="connsiteX8" fmla="*/ 2722371 w 2722371"/>
              <a:gd name="connsiteY8" fmla="*/ 750656 h 1989715"/>
              <a:gd name="connsiteX9" fmla="*/ 2722371 w 2722371"/>
              <a:gd name="connsiteY9" fmla="*/ 1650656 h 1989715"/>
              <a:gd name="connsiteX10" fmla="*/ 2383312 w 2722371"/>
              <a:gd name="connsiteY10" fmla="*/ 1989715 h 198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2371" h="1989715">
                <a:moveTo>
                  <a:pt x="2383312" y="1989715"/>
                </a:moveTo>
                <a:lnTo>
                  <a:pt x="339059" y="1989715"/>
                </a:lnTo>
                <a:cubicBezTo>
                  <a:pt x="151802" y="1989715"/>
                  <a:pt x="0" y="1837913"/>
                  <a:pt x="0" y="1650656"/>
                </a:cubicBezTo>
                <a:lnTo>
                  <a:pt x="0" y="750656"/>
                </a:lnTo>
                <a:lnTo>
                  <a:pt x="1" y="750646"/>
                </a:lnTo>
                <a:lnTo>
                  <a:pt x="1" y="0"/>
                </a:lnTo>
                <a:lnTo>
                  <a:pt x="407352" y="411597"/>
                </a:lnTo>
                <a:lnTo>
                  <a:pt x="2383312" y="411597"/>
                </a:lnTo>
                <a:cubicBezTo>
                  <a:pt x="2570569" y="411597"/>
                  <a:pt x="2722371" y="563399"/>
                  <a:pt x="2722371" y="750656"/>
                </a:cubicBezTo>
                <a:lnTo>
                  <a:pt x="2722371" y="1650656"/>
                </a:lnTo>
                <a:cubicBezTo>
                  <a:pt x="2722371" y="1837913"/>
                  <a:pt x="2570569" y="1989715"/>
                  <a:pt x="2383312" y="1989715"/>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6" name="Freeform 65">
            <a:extLst>
              <a:ext uri="{FF2B5EF4-FFF2-40B4-BE49-F238E27FC236}">
                <a16:creationId xmlns:a16="http://schemas.microsoft.com/office/drawing/2014/main" id="{FE34C126-F95B-A940-AACA-A045E920D198}"/>
              </a:ext>
            </a:extLst>
          </p:cNvPr>
          <p:cNvSpPr/>
          <p:nvPr/>
        </p:nvSpPr>
        <p:spPr>
          <a:xfrm rot="10800000" flipH="1">
            <a:off x="12254024" y="5131218"/>
            <a:ext cx="3210119" cy="2346193"/>
          </a:xfrm>
          <a:custGeom>
            <a:avLst/>
            <a:gdLst>
              <a:gd name="connsiteX0" fmla="*/ 339058 w 2722373"/>
              <a:gd name="connsiteY0" fmla="*/ 1989712 h 1989712"/>
              <a:gd name="connsiteX1" fmla="*/ 2383315 w 2722373"/>
              <a:gd name="connsiteY1" fmla="*/ 1989712 h 1989712"/>
              <a:gd name="connsiteX2" fmla="*/ 2722373 w 2722373"/>
              <a:gd name="connsiteY2" fmla="*/ 1650654 h 1989712"/>
              <a:gd name="connsiteX3" fmla="*/ 2722373 w 2722373"/>
              <a:gd name="connsiteY3" fmla="*/ 750654 h 1989712"/>
              <a:gd name="connsiteX4" fmla="*/ 2383315 w 2722373"/>
              <a:gd name="connsiteY4" fmla="*/ 411596 h 1989712"/>
              <a:gd name="connsiteX5" fmla="*/ 407350 w 2722373"/>
              <a:gd name="connsiteY5" fmla="*/ 411596 h 1989712"/>
              <a:gd name="connsiteX6" fmla="*/ 0 w 2722373"/>
              <a:gd name="connsiteY6" fmla="*/ 0 h 1989712"/>
              <a:gd name="connsiteX7" fmla="*/ 0 w 2722373"/>
              <a:gd name="connsiteY7" fmla="*/ 750654 h 1989712"/>
              <a:gd name="connsiteX8" fmla="*/ 0 w 2722373"/>
              <a:gd name="connsiteY8" fmla="*/ 800592 h 1989712"/>
              <a:gd name="connsiteX9" fmla="*/ 0 w 2722373"/>
              <a:gd name="connsiteY9" fmla="*/ 1650654 h 1989712"/>
              <a:gd name="connsiteX10" fmla="*/ 339058 w 2722373"/>
              <a:gd name="connsiteY10" fmla="*/ 1989712 h 198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2373" h="1989712">
                <a:moveTo>
                  <a:pt x="339058" y="1989712"/>
                </a:moveTo>
                <a:lnTo>
                  <a:pt x="2383315" y="1989712"/>
                </a:lnTo>
                <a:cubicBezTo>
                  <a:pt x="2570572" y="1989712"/>
                  <a:pt x="2722373" y="1837911"/>
                  <a:pt x="2722373" y="1650654"/>
                </a:cubicBezTo>
                <a:lnTo>
                  <a:pt x="2722373" y="750654"/>
                </a:lnTo>
                <a:cubicBezTo>
                  <a:pt x="2722373" y="563397"/>
                  <a:pt x="2570572" y="411596"/>
                  <a:pt x="2383315" y="411596"/>
                </a:cubicBezTo>
                <a:lnTo>
                  <a:pt x="407350" y="411596"/>
                </a:lnTo>
                <a:lnTo>
                  <a:pt x="0" y="0"/>
                </a:lnTo>
                <a:lnTo>
                  <a:pt x="0" y="750654"/>
                </a:lnTo>
                <a:lnTo>
                  <a:pt x="0" y="800592"/>
                </a:lnTo>
                <a:lnTo>
                  <a:pt x="0" y="1650654"/>
                </a:lnTo>
                <a:cubicBezTo>
                  <a:pt x="0" y="1837911"/>
                  <a:pt x="151801" y="1989712"/>
                  <a:pt x="339058" y="1989712"/>
                </a:cubicBez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13336">
            <a:extLst>
              <a:ext uri="{FF2B5EF4-FFF2-40B4-BE49-F238E27FC236}">
                <a16:creationId xmlns:a16="http://schemas.microsoft.com/office/drawing/2014/main" id="{49457885-E062-7A48-B399-6FDCC50D62B6}"/>
              </a:ext>
            </a:extLst>
          </p:cNvPr>
          <p:cNvSpPr/>
          <p:nvPr/>
        </p:nvSpPr>
        <p:spPr>
          <a:xfrm>
            <a:off x="11134569" y="2838996"/>
            <a:ext cx="2132301" cy="2132300"/>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9" name="Freeform 68">
            <a:extLst>
              <a:ext uri="{FF2B5EF4-FFF2-40B4-BE49-F238E27FC236}">
                <a16:creationId xmlns:a16="http://schemas.microsoft.com/office/drawing/2014/main" id="{75EBA187-DDCA-3342-98E8-C3644805C5A8}"/>
              </a:ext>
            </a:extLst>
          </p:cNvPr>
          <p:cNvSpPr/>
          <p:nvPr/>
        </p:nvSpPr>
        <p:spPr>
          <a:xfrm>
            <a:off x="5759099" y="8175125"/>
            <a:ext cx="3210117" cy="2346195"/>
          </a:xfrm>
          <a:custGeom>
            <a:avLst/>
            <a:gdLst>
              <a:gd name="connsiteX0" fmla="*/ 2383313 w 2722371"/>
              <a:gd name="connsiteY0" fmla="*/ 1989714 h 1989714"/>
              <a:gd name="connsiteX1" fmla="*/ 339056 w 2722371"/>
              <a:gd name="connsiteY1" fmla="*/ 1989714 h 1989714"/>
              <a:gd name="connsiteX2" fmla="*/ 0 w 2722371"/>
              <a:gd name="connsiteY2" fmla="*/ 1650656 h 1989714"/>
              <a:gd name="connsiteX3" fmla="*/ 0 w 2722371"/>
              <a:gd name="connsiteY3" fmla="*/ 800593 h 1989714"/>
              <a:gd name="connsiteX4" fmla="*/ 0 w 2722371"/>
              <a:gd name="connsiteY4" fmla="*/ 750655 h 1989714"/>
              <a:gd name="connsiteX5" fmla="*/ 0 w 2722371"/>
              <a:gd name="connsiteY5" fmla="*/ 0 h 1989714"/>
              <a:gd name="connsiteX6" fmla="*/ 407350 w 2722371"/>
              <a:gd name="connsiteY6" fmla="*/ 411597 h 1989714"/>
              <a:gd name="connsiteX7" fmla="*/ 2383313 w 2722371"/>
              <a:gd name="connsiteY7" fmla="*/ 411597 h 1989714"/>
              <a:gd name="connsiteX8" fmla="*/ 2722371 w 2722371"/>
              <a:gd name="connsiteY8" fmla="*/ 750655 h 1989714"/>
              <a:gd name="connsiteX9" fmla="*/ 2722371 w 2722371"/>
              <a:gd name="connsiteY9" fmla="*/ 1650656 h 1989714"/>
              <a:gd name="connsiteX10" fmla="*/ 2383313 w 2722371"/>
              <a:gd name="connsiteY10" fmla="*/ 1989714 h 198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2371" h="1989714">
                <a:moveTo>
                  <a:pt x="2383313" y="1989714"/>
                </a:moveTo>
                <a:lnTo>
                  <a:pt x="339056" y="1989714"/>
                </a:lnTo>
                <a:cubicBezTo>
                  <a:pt x="151800" y="1989714"/>
                  <a:pt x="0" y="1837913"/>
                  <a:pt x="0" y="1650656"/>
                </a:cubicBezTo>
                <a:lnTo>
                  <a:pt x="0" y="800593"/>
                </a:lnTo>
                <a:lnTo>
                  <a:pt x="0" y="750655"/>
                </a:lnTo>
                <a:lnTo>
                  <a:pt x="0" y="0"/>
                </a:lnTo>
                <a:lnTo>
                  <a:pt x="407350" y="411597"/>
                </a:lnTo>
                <a:lnTo>
                  <a:pt x="2383313" y="411597"/>
                </a:lnTo>
                <a:cubicBezTo>
                  <a:pt x="2570570" y="411597"/>
                  <a:pt x="2722371" y="563398"/>
                  <a:pt x="2722371" y="750655"/>
                </a:cubicBezTo>
                <a:lnTo>
                  <a:pt x="2722371" y="1650656"/>
                </a:lnTo>
                <a:cubicBezTo>
                  <a:pt x="2722371" y="1837913"/>
                  <a:pt x="2570570" y="1989714"/>
                  <a:pt x="2383313" y="1989714"/>
                </a:cubicBez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0" name="Freeform 69">
            <a:extLst>
              <a:ext uri="{FF2B5EF4-FFF2-40B4-BE49-F238E27FC236}">
                <a16:creationId xmlns:a16="http://schemas.microsoft.com/office/drawing/2014/main" id="{C5A95388-669C-A14D-BC7C-2A2CAC731870}"/>
              </a:ext>
            </a:extLst>
          </p:cNvPr>
          <p:cNvSpPr/>
          <p:nvPr/>
        </p:nvSpPr>
        <p:spPr>
          <a:xfrm flipH="1">
            <a:off x="2442371" y="8175125"/>
            <a:ext cx="3210123" cy="2346195"/>
          </a:xfrm>
          <a:custGeom>
            <a:avLst/>
            <a:gdLst>
              <a:gd name="connsiteX0" fmla="*/ 339060 w 2722376"/>
              <a:gd name="connsiteY0" fmla="*/ 1989714 h 1989714"/>
              <a:gd name="connsiteX1" fmla="*/ 2383316 w 2722376"/>
              <a:gd name="connsiteY1" fmla="*/ 1989714 h 1989714"/>
              <a:gd name="connsiteX2" fmla="*/ 2722376 w 2722376"/>
              <a:gd name="connsiteY2" fmla="*/ 1650656 h 1989714"/>
              <a:gd name="connsiteX3" fmla="*/ 2722376 w 2722376"/>
              <a:gd name="connsiteY3" fmla="*/ 750655 h 1989714"/>
              <a:gd name="connsiteX4" fmla="*/ 2383316 w 2722376"/>
              <a:gd name="connsiteY4" fmla="*/ 411597 h 1989714"/>
              <a:gd name="connsiteX5" fmla="*/ 407350 w 2722376"/>
              <a:gd name="connsiteY5" fmla="*/ 411597 h 1989714"/>
              <a:gd name="connsiteX6" fmla="*/ 0 w 2722376"/>
              <a:gd name="connsiteY6" fmla="*/ 0 h 1989714"/>
              <a:gd name="connsiteX7" fmla="*/ 0 w 2722376"/>
              <a:gd name="connsiteY7" fmla="*/ 750655 h 1989714"/>
              <a:gd name="connsiteX8" fmla="*/ 0 w 2722376"/>
              <a:gd name="connsiteY8" fmla="*/ 800593 h 1989714"/>
              <a:gd name="connsiteX9" fmla="*/ 0 w 2722376"/>
              <a:gd name="connsiteY9" fmla="*/ 1650656 h 1989714"/>
              <a:gd name="connsiteX10" fmla="*/ 339060 w 2722376"/>
              <a:gd name="connsiteY10" fmla="*/ 1989714 h 198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2376" h="1989714">
                <a:moveTo>
                  <a:pt x="339060" y="1989714"/>
                </a:moveTo>
                <a:lnTo>
                  <a:pt x="2383316" y="1989714"/>
                </a:lnTo>
                <a:cubicBezTo>
                  <a:pt x="2570574" y="1989714"/>
                  <a:pt x="2722376" y="1837913"/>
                  <a:pt x="2722376" y="1650656"/>
                </a:cubicBezTo>
                <a:lnTo>
                  <a:pt x="2722376" y="750655"/>
                </a:lnTo>
                <a:cubicBezTo>
                  <a:pt x="2722376" y="563398"/>
                  <a:pt x="2570574" y="411597"/>
                  <a:pt x="2383316" y="411597"/>
                </a:cubicBezTo>
                <a:lnTo>
                  <a:pt x="407350" y="411597"/>
                </a:lnTo>
                <a:lnTo>
                  <a:pt x="0" y="0"/>
                </a:lnTo>
                <a:lnTo>
                  <a:pt x="0" y="750655"/>
                </a:lnTo>
                <a:lnTo>
                  <a:pt x="0" y="800593"/>
                </a:lnTo>
                <a:lnTo>
                  <a:pt x="0" y="1650656"/>
                </a:lnTo>
                <a:cubicBezTo>
                  <a:pt x="0" y="1837913"/>
                  <a:pt x="151802" y="1989714"/>
                  <a:pt x="339060" y="1989714"/>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13351">
            <a:extLst>
              <a:ext uri="{FF2B5EF4-FFF2-40B4-BE49-F238E27FC236}">
                <a16:creationId xmlns:a16="http://schemas.microsoft.com/office/drawing/2014/main" id="{3D11A0A6-E154-CC46-B8DA-DAB4EBE1ED4D}"/>
              </a:ext>
            </a:extLst>
          </p:cNvPr>
          <p:cNvSpPr/>
          <p:nvPr/>
        </p:nvSpPr>
        <p:spPr>
          <a:xfrm>
            <a:off x="4639648" y="10700831"/>
            <a:ext cx="2132301" cy="2132300"/>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7" name="Freeform 66">
            <a:extLst>
              <a:ext uri="{FF2B5EF4-FFF2-40B4-BE49-F238E27FC236}">
                <a16:creationId xmlns:a16="http://schemas.microsoft.com/office/drawing/2014/main" id="{DB227406-DD3D-7147-97BA-22A26E27C173}"/>
              </a:ext>
            </a:extLst>
          </p:cNvPr>
          <p:cNvSpPr/>
          <p:nvPr/>
        </p:nvSpPr>
        <p:spPr>
          <a:xfrm flipH="1">
            <a:off x="15506902" y="8155532"/>
            <a:ext cx="3210121" cy="2346201"/>
          </a:xfrm>
          <a:custGeom>
            <a:avLst/>
            <a:gdLst>
              <a:gd name="connsiteX0" fmla="*/ 1 w 2722375"/>
              <a:gd name="connsiteY0" fmla="*/ 0 h 1989719"/>
              <a:gd name="connsiteX1" fmla="*/ 1 w 2722375"/>
              <a:gd name="connsiteY1" fmla="*/ 750647 h 1989719"/>
              <a:gd name="connsiteX2" fmla="*/ 0 w 2722375"/>
              <a:gd name="connsiteY2" fmla="*/ 750657 h 1989719"/>
              <a:gd name="connsiteX3" fmla="*/ 0 w 2722375"/>
              <a:gd name="connsiteY3" fmla="*/ 1650660 h 1989719"/>
              <a:gd name="connsiteX4" fmla="*/ 339059 w 2722375"/>
              <a:gd name="connsiteY4" fmla="*/ 1989719 h 1989719"/>
              <a:gd name="connsiteX5" fmla="*/ 2383316 w 2722375"/>
              <a:gd name="connsiteY5" fmla="*/ 1989719 h 1989719"/>
              <a:gd name="connsiteX6" fmla="*/ 2722375 w 2722375"/>
              <a:gd name="connsiteY6" fmla="*/ 1650660 h 1989719"/>
              <a:gd name="connsiteX7" fmla="*/ 2722375 w 2722375"/>
              <a:gd name="connsiteY7" fmla="*/ 750657 h 1989719"/>
              <a:gd name="connsiteX8" fmla="*/ 2383316 w 2722375"/>
              <a:gd name="connsiteY8" fmla="*/ 411598 h 1989719"/>
              <a:gd name="connsiteX9" fmla="*/ 407352 w 2722375"/>
              <a:gd name="connsiteY9" fmla="*/ 411598 h 19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375" h="1989719">
                <a:moveTo>
                  <a:pt x="1" y="0"/>
                </a:moveTo>
                <a:lnTo>
                  <a:pt x="1" y="750647"/>
                </a:lnTo>
                <a:lnTo>
                  <a:pt x="0" y="750657"/>
                </a:lnTo>
                <a:lnTo>
                  <a:pt x="0" y="1650660"/>
                </a:lnTo>
                <a:cubicBezTo>
                  <a:pt x="0" y="1837917"/>
                  <a:pt x="151802" y="1989719"/>
                  <a:pt x="339059" y="1989719"/>
                </a:cubicBezTo>
                <a:lnTo>
                  <a:pt x="2383316" y="1989719"/>
                </a:lnTo>
                <a:cubicBezTo>
                  <a:pt x="2570573" y="1989719"/>
                  <a:pt x="2722375" y="1837917"/>
                  <a:pt x="2722375" y="1650660"/>
                </a:cubicBezTo>
                <a:lnTo>
                  <a:pt x="2722375" y="750657"/>
                </a:lnTo>
                <a:cubicBezTo>
                  <a:pt x="2722375" y="563400"/>
                  <a:pt x="2570573" y="411598"/>
                  <a:pt x="2383316" y="411598"/>
                </a:cubicBezTo>
                <a:lnTo>
                  <a:pt x="407352" y="411598"/>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8" name="Freeform 67">
            <a:extLst>
              <a:ext uri="{FF2B5EF4-FFF2-40B4-BE49-F238E27FC236}">
                <a16:creationId xmlns:a16="http://schemas.microsoft.com/office/drawing/2014/main" id="{91AF35AB-8BA8-834D-8069-63BFEA618446}"/>
              </a:ext>
            </a:extLst>
          </p:cNvPr>
          <p:cNvSpPr/>
          <p:nvPr/>
        </p:nvSpPr>
        <p:spPr>
          <a:xfrm>
            <a:off x="18823629" y="8155532"/>
            <a:ext cx="3210121" cy="2346201"/>
          </a:xfrm>
          <a:custGeom>
            <a:avLst/>
            <a:gdLst>
              <a:gd name="connsiteX0" fmla="*/ 0 w 2722375"/>
              <a:gd name="connsiteY0" fmla="*/ 0 h 1989719"/>
              <a:gd name="connsiteX1" fmla="*/ 407351 w 2722375"/>
              <a:gd name="connsiteY1" fmla="*/ 411598 h 1989719"/>
              <a:gd name="connsiteX2" fmla="*/ 2383316 w 2722375"/>
              <a:gd name="connsiteY2" fmla="*/ 411598 h 1989719"/>
              <a:gd name="connsiteX3" fmla="*/ 2722375 w 2722375"/>
              <a:gd name="connsiteY3" fmla="*/ 750657 h 1989719"/>
              <a:gd name="connsiteX4" fmla="*/ 2722375 w 2722375"/>
              <a:gd name="connsiteY4" fmla="*/ 1650660 h 1989719"/>
              <a:gd name="connsiteX5" fmla="*/ 2383316 w 2722375"/>
              <a:gd name="connsiteY5" fmla="*/ 1989719 h 1989719"/>
              <a:gd name="connsiteX6" fmla="*/ 339059 w 2722375"/>
              <a:gd name="connsiteY6" fmla="*/ 1989719 h 1989719"/>
              <a:gd name="connsiteX7" fmla="*/ 0 w 2722375"/>
              <a:gd name="connsiteY7" fmla="*/ 1650660 h 1989719"/>
              <a:gd name="connsiteX8" fmla="*/ 0 w 2722375"/>
              <a:gd name="connsiteY8" fmla="*/ 800595 h 1989719"/>
              <a:gd name="connsiteX9" fmla="*/ 0 w 2722375"/>
              <a:gd name="connsiteY9" fmla="*/ 750657 h 19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375" h="1989719">
                <a:moveTo>
                  <a:pt x="0" y="0"/>
                </a:moveTo>
                <a:lnTo>
                  <a:pt x="407351" y="411598"/>
                </a:lnTo>
                <a:lnTo>
                  <a:pt x="2383316" y="411598"/>
                </a:lnTo>
                <a:cubicBezTo>
                  <a:pt x="2570573" y="411598"/>
                  <a:pt x="2722375" y="563400"/>
                  <a:pt x="2722375" y="750657"/>
                </a:cubicBezTo>
                <a:lnTo>
                  <a:pt x="2722375" y="1650660"/>
                </a:lnTo>
                <a:cubicBezTo>
                  <a:pt x="2722375" y="1837917"/>
                  <a:pt x="2570573" y="1989719"/>
                  <a:pt x="2383316" y="1989719"/>
                </a:cubicBezTo>
                <a:lnTo>
                  <a:pt x="339059" y="1989719"/>
                </a:lnTo>
                <a:cubicBezTo>
                  <a:pt x="151802" y="1989719"/>
                  <a:pt x="0" y="1837917"/>
                  <a:pt x="0" y="1650660"/>
                </a:cubicBezTo>
                <a:lnTo>
                  <a:pt x="0" y="800595"/>
                </a:lnTo>
                <a:lnTo>
                  <a:pt x="0" y="750657"/>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13366">
            <a:extLst>
              <a:ext uri="{FF2B5EF4-FFF2-40B4-BE49-F238E27FC236}">
                <a16:creationId xmlns:a16="http://schemas.microsoft.com/office/drawing/2014/main" id="{9BD26497-63C3-894E-9E51-0DCF01004694}"/>
              </a:ext>
            </a:extLst>
          </p:cNvPr>
          <p:cNvSpPr/>
          <p:nvPr/>
        </p:nvSpPr>
        <p:spPr>
          <a:xfrm>
            <a:off x="17704174" y="10681241"/>
            <a:ext cx="2132301" cy="2132302"/>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4" name="TextBox 73">
            <a:extLst>
              <a:ext uri="{FF2B5EF4-FFF2-40B4-BE49-F238E27FC236}">
                <a16:creationId xmlns:a16="http://schemas.microsoft.com/office/drawing/2014/main" id="{D1DBAE12-7C48-AC45-A456-EF982F10EE5C}"/>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75" name="TextBox 74">
            <a:extLst>
              <a:ext uri="{FF2B5EF4-FFF2-40B4-BE49-F238E27FC236}">
                <a16:creationId xmlns:a16="http://schemas.microsoft.com/office/drawing/2014/main" id="{A91C9959-569D-004A-8154-CDA4848D28A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9" name="Freeform 937">
            <a:extLst>
              <a:ext uri="{FF2B5EF4-FFF2-40B4-BE49-F238E27FC236}">
                <a16:creationId xmlns:a16="http://schemas.microsoft.com/office/drawing/2014/main" id="{EB195292-F86B-1A41-B51D-C5492737FC56}"/>
              </a:ext>
            </a:extLst>
          </p:cNvPr>
          <p:cNvSpPr>
            <a:spLocks noChangeArrowheads="1"/>
          </p:cNvSpPr>
          <p:nvPr/>
        </p:nvSpPr>
        <p:spPr bwMode="auto">
          <a:xfrm>
            <a:off x="11572743" y="3289066"/>
            <a:ext cx="1232160" cy="1232160"/>
          </a:xfrm>
          <a:custGeom>
            <a:avLst/>
            <a:gdLst>
              <a:gd name="T0" fmla="*/ 169354 w 293328"/>
              <a:gd name="T1" fmla="*/ 268338 h 293328"/>
              <a:gd name="T2" fmla="*/ 169354 w 293328"/>
              <a:gd name="T3" fmla="*/ 277553 h 293328"/>
              <a:gd name="T4" fmla="*/ 122989 w 293328"/>
              <a:gd name="T5" fmla="*/ 272761 h 293328"/>
              <a:gd name="T6" fmla="*/ 9031 w 293328"/>
              <a:gd name="T7" fmla="*/ 259685 h 293328"/>
              <a:gd name="T8" fmla="*/ 22759 w 293328"/>
              <a:gd name="T9" fmla="*/ 286087 h 293328"/>
              <a:gd name="T10" fmla="*/ 286098 w 293328"/>
              <a:gd name="T11" fmla="*/ 272705 h 293328"/>
              <a:gd name="T12" fmla="*/ 9031 w 293328"/>
              <a:gd name="T13" fmla="*/ 259685 h 293328"/>
              <a:gd name="T14" fmla="*/ 11923 w 293328"/>
              <a:gd name="T15" fmla="*/ 250643 h 293328"/>
              <a:gd name="T16" fmla="*/ 263702 w 293328"/>
              <a:gd name="T17" fmla="*/ 211581 h 293328"/>
              <a:gd name="T18" fmla="*/ 204151 w 293328"/>
              <a:gd name="T19" fmla="*/ 73706 h 293328"/>
              <a:gd name="T20" fmla="*/ 210273 w 293328"/>
              <a:gd name="T21" fmla="*/ 79928 h 293328"/>
              <a:gd name="T22" fmla="*/ 147615 w 293328"/>
              <a:gd name="T23" fmla="*/ 141789 h 293328"/>
              <a:gd name="T24" fmla="*/ 114846 w 293328"/>
              <a:gd name="T25" fmla="*/ 110309 h 293328"/>
              <a:gd name="T26" fmla="*/ 121328 w 293328"/>
              <a:gd name="T27" fmla="*/ 103720 h 293328"/>
              <a:gd name="T28" fmla="*/ 204151 w 293328"/>
              <a:gd name="T29" fmla="*/ 73706 h 293328"/>
              <a:gd name="T30" fmla="*/ 185861 w 293328"/>
              <a:gd name="T31" fmla="*/ 54617 h 293328"/>
              <a:gd name="T32" fmla="*/ 180430 w 293328"/>
              <a:gd name="T33" fmla="*/ 61523 h 293328"/>
              <a:gd name="T34" fmla="*/ 92106 w 293328"/>
              <a:gd name="T35" fmla="*/ 105876 h 293328"/>
              <a:gd name="T36" fmla="*/ 113826 w 293328"/>
              <a:gd name="T37" fmla="*/ 154226 h 293328"/>
              <a:gd name="T38" fmla="*/ 147127 w 293328"/>
              <a:gd name="T39" fmla="*/ 161497 h 293328"/>
              <a:gd name="T40" fmla="*/ 206493 w 293328"/>
              <a:gd name="T41" fmla="*/ 114599 h 293328"/>
              <a:gd name="T42" fmla="*/ 147127 w 293328"/>
              <a:gd name="T43" fmla="*/ 170221 h 293328"/>
              <a:gd name="T44" fmla="*/ 90658 w 293328"/>
              <a:gd name="T45" fmla="*/ 189852 h 293328"/>
              <a:gd name="T46" fmla="*/ 85953 w 293328"/>
              <a:gd name="T47" fmla="*/ 190943 h 293328"/>
              <a:gd name="T48" fmla="*/ 83057 w 293328"/>
              <a:gd name="T49" fmla="*/ 105876 h 293328"/>
              <a:gd name="T50" fmla="*/ 46238 w 293328"/>
              <a:gd name="T51" fmla="*/ 9042 h 293328"/>
              <a:gd name="T52" fmla="*/ 32872 w 293328"/>
              <a:gd name="T53" fmla="*/ 202901 h 293328"/>
              <a:gd name="T54" fmla="*/ 261896 w 293328"/>
              <a:gd name="T55" fmla="*/ 22422 h 293328"/>
              <a:gd name="T56" fmla="*/ 46238 w 293328"/>
              <a:gd name="T57" fmla="*/ 9042 h 293328"/>
              <a:gd name="T58" fmla="*/ 248891 w 293328"/>
              <a:gd name="T59" fmla="*/ 0 h 293328"/>
              <a:gd name="T60" fmla="*/ 270927 w 293328"/>
              <a:gd name="T61" fmla="*/ 206156 h 293328"/>
              <a:gd name="T62" fmla="*/ 295129 w 293328"/>
              <a:gd name="T63" fmla="*/ 254983 h 293328"/>
              <a:gd name="T64" fmla="*/ 272371 w 293328"/>
              <a:gd name="T65" fmla="*/ 295129 h 293328"/>
              <a:gd name="T66" fmla="*/ 0 w 293328"/>
              <a:gd name="T67" fmla="*/ 272705 h 293328"/>
              <a:gd name="T68" fmla="*/ 723 w 293328"/>
              <a:gd name="T69" fmla="*/ 252814 h 293328"/>
              <a:gd name="T70" fmla="*/ 24203 w 293328"/>
              <a:gd name="T71" fmla="*/ 22422 h 2933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3328" h="293328">
                <a:moveTo>
                  <a:pt x="126591" y="266700"/>
                </a:moveTo>
                <a:lnTo>
                  <a:pt x="168320" y="266700"/>
                </a:lnTo>
                <a:cubicBezTo>
                  <a:pt x="170860" y="266700"/>
                  <a:pt x="172674" y="268898"/>
                  <a:pt x="172674" y="271096"/>
                </a:cubicBezTo>
                <a:cubicBezTo>
                  <a:pt x="172674" y="273661"/>
                  <a:pt x="170860" y="275859"/>
                  <a:pt x="168320" y="275859"/>
                </a:cubicBezTo>
                <a:lnTo>
                  <a:pt x="126591" y="275859"/>
                </a:lnTo>
                <a:cubicBezTo>
                  <a:pt x="124051" y="275859"/>
                  <a:pt x="122237" y="273661"/>
                  <a:pt x="122237" y="271096"/>
                </a:cubicBezTo>
                <a:cubicBezTo>
                  <a:pt x="122237" y="268898"/>
                  <a:pt x="124051" y="266700"/>
                  <a:pt x="126591" y="266700"/>
                </a:cubicBezTo>
                <a:close/>
                <a:moveTo>
                  <a:pt x="8976" y="258100"/>
                </a:moveTo>
                <a:lnTo>
                  <a:pt x="8976" y="271040"/>
                </a:lnTo>
                <a:cubicBezTo>
                  <a:pt x="8976" y="278589"/>
                  <a:pt x="15079" y="284341"/>
                  <a:pt x="22619" y="284341"/>
                </a:cubicBezTo>
                <a:lnTo>
                  <a:pt x="270709" y="284341"/>
                </a:lnTo>
                <a:cubicBezTo>
                  <a:pt x="278249" y="284341"/>
                  <a:pt x="284352" y="278589"/>
                  <a:pt x="284352" y="271040"/>
                </a:cubicBezTo>
                <a:lnTo>
                  <a:pt x="284352" y="258100"/>
                </a:lnTo>
                <a:lnTo>
                  <a:pt x="8976" y="258100"/>
                </a:lnTo>
                <a:close/>
                <a:moveTo>
                  <a:pt x="31236" y="210290"/>
                </a:moveTo>
                <a:lnTo>
                  <a:pt x="11848" y="249113"/>
                </a:lnTo>
                <a:lnTo>
                  <a:pt x="281480" y="249113"/>
                </a:lnTo>
                <a:lnTo>
                  <a:pt x="262092" y="210290"/>
                </a:lnTo>
                <a:lnTo>
                  <a:pt x="31236" y="210290"/>
                </a:lnTo>
                <a:close/>
                <a:moveTo>
                  <a:pt x="202905" y="73256"/>
                </a:moveTo>
                <a:cubicBezTo>
                  <a:pt x="204337" y="71437"/>
                  <a:pt x="207200" y="71437"/>
                  <a:pt x="208990" y="73256"/>
                </a:cubicBezTo>
                <a:cubicBezTo>
                  <a:pt x="210779" y="75075"/>
                  <a:pt x="210779" y="77986"/>
                  <a:pt x="208990" y="79441"/>
                </a:cubicBezTo>
                <a:lnTo>
                  <a:pt x="149935" y="139468"/>
                </a:lnTo>
                <a:cubicBezTo>
                  <a:pt x="149219" y="140559"/>
                  <a:pt x="147787" y="140923"/>
                  <a:pt x="146713" y="140923"/>
                </a:cubicBezTo>
                <a:cubicBezTo>
                  <a:pt x="145998" y="140923"/>
                  <a:pt x="144566" y="140559"/>
                  <a:pt x="143850" y="139468"/>
                </a:cubicBezTo>
                <a:lnTo>
                  <a:pt x="114144" y="109636"/>
                </a:lnTo>
                <a:cubicBezTo>
                  <a:pt x="112712" y="108181"/>
                  <a:pt x="112712" y="104907"/>
                  <a:pt x="114144" y="103088"/>
                </a:cubicBezTo>
                <a:cubicBezTo>
                  <a:pt x="115933" y="101633"/>
                  <a:pt x="118797" y="101633"/>
                  <a:pt x="120586" y="103088"/>
                </a:cubicBezTo>
                <a:lnTo>
                  <a:pt x="146713" y="130009"/>
                </a:lnTo>
                <a:lnTo>
                  <a:pt x="202905" y="73256"/>
                </a:lnTo>
                <a:close/>
                <a:moveTo>
                  <a:pt x="146230" y="41275"/>
                </a:moveTo>
                <a:cubicBezTo>
                  <a:pt x="160261" y="41275"/>
                  <a:pt x="173573" y="45611"/>
                  <a:pt x="184726" y="54283"/>
                </a:cubicBezTo>
                <a:cubicBezTo>
                  <a:pt x="186884" y="55728"/>
                  <a:pt x="187244" y="58618"/>
                  <a:pt x="185805" y="60425"/>
                </a:cubicBezTo>
                <a:cubicBezTo>
                  <a:pt x="184366" y="62232"/>
                  <a:pt x="181488" y="62593"/>
                  <a:pt x="179329" y="61148"/>
                </a:cubicBezTo>
                <a:cubicBezTo>
                  <a:pt x="169975" y="53921"/>
                  <a:pt x="158462" y="50308"/>
                  <a:pt x="146230" y="50308"/>
                </a:cubicBezTo>
                <a:cubicBezTo>
                  <a:pt x="116369" y="50308"/>
                  <a:pt x="91544" y="74878"/>
                  <a:pt x="91544" y="105229"/>
                </a:cubicBezTo>
                <a:lnTo>
                  <a:pt x="91544" y="174963"/>
                </a:lnTo>
                <a:lnTo>
                  <a:pt x="113131" y="153284"/>
                </a:lnTo>
                <a:cubicBezTo>
                  <a:pt x="114570" y="151839"/>
                  <a:pt x="116729" y="151839"/>
                  <a:pt x="118527" y="152562"/>
                </a:cubicBezTo>
                <a:cubicBezTo>
                  <a:pt x="127162" y="157620"/>
                  <a:pt x="136516" y="160511"/>
                  <a:pt x="146230" y="160511"/>
                </a:cubicBezTo>
                <a:cubicBezTo>
                  <a:pt x="172134" y="160511"/>
                  <a:pt x="194440" y="142083"/>
                  <a:pt x="199836" y="117152"/>
                </a:cubicBezTo>
                <a:cubicBezTo>
                  <a:pt x="200556" y="114984"/>
                  <a:pt x="202714" y="113178"/>
                  <a:pt x="205233" y="113900"/>
                </a:cubicBezTo>
                <a:cubicBezTo>
                  <a:pt x="207751" y="114262"/>
                  <a:pt x="209190" y="116791"/>
                  <a:pt x="208471" y="119320"/>
                </a:cubicBezTo>
                <a:cubicBezTo>
                  <a:pt x="201995" y="148226"/>
                  <a:pt x="176091" y="169182"/>
                  <a:pt x="146230" y="169182"/>
                </a:cubicBezTo>
                <a:cubicBezTo>
                  <a:pt x="136156" y="169182"/>
                  <a:pt x="125723" y="166653"/>
                  <a:pt x="117088" y="161956"/>
                </a:cubicBezTo>
                <a:lnTo>
                  <a:pt x="90105" y="188693"/>
                </a:lnTo>
                <a:cubicBezTo>
                  <a:pt x="89386" y="189777"/>
                  <a:pt x="88306" y="190139"/>
                  <a:pt x="87227" y="190139"/>
                </a:cubicBezTo>
                <a:cubicBezTo>
                  <a:pt x="86508" y="190139"/>
                  <a:pt x="85788" y="190139"/>
                  <a:pt x="85428" y="189777"/>
                </a:cubicBezTo>
                <a:cubicBezTo>
                  <a:pt x="83629" y="189055"/>
                  <a:pt x="82550" y="187610"/>
                  <a:pt x="82550" y="185803"/>
                </a:cubicBezTo>
                <a:lnTo>
                  <a:pt x="82550" y="105229"/>
                </a:lnTo>
                <a:cubicBezTo>
                  <a:pt x="82550" y="69819"/>
                  <a:pt x="111332" y="41275"/>
                  <a:pt x="146230" y="41275"/>
                </a:cubicBezTo>
                <a:close/>
                <a:moveTo>
                  <a:pt x="45956" y="8987"/>
                </a:moveTo>
                <a:cubicBezTo>
                  <a:pt x="38775" y="8987"/>
                  <a:pt x="32672" y="14738"/>
                  <a:pt x="32672" y="22287"/>
                </a:cubicBezTo>
                <a:lnTo>
                  <a:pt x="32672" y="201663"/>
                </a:lnTo>
                <a:lnTo>
                  <a:pt x="260297" y="201663"/>
                </a:lnTo>
                <a:lnTo>
                  <a:pt x="260297" y="22287"/>
                </a:lnTo>
                <a:cubicBezTo>
                  <a:pt x="260297" y="14738"/>
                  <a:pt x="254553" y="8987"/>
                  <a:pt x="247372" y="8987"/>
                </a:cubicBezTo>
                <a:lnTo>
                  <a:pt x="45956" y="8987"/>
                </a:lnTo>
                <a:close/>
                <a:moveTo>
                  <a:pt x="45956" y="0"/>
                </a:moveTo>
                <a:lnTo>
                  <a:pt x="247372" y="0"/>
                </a:lnTo>
                <a:cubicBezTo>
                  <a:pt x="259579" y="0"/>
                  <a:pt x="269273" y="10065"/>
                  <a:pt x="269273" y="22287"/>
                </a:cubicBezTo>
                <a:lnTo>
                  <a:pt x="269273" y="204898"/>
                </a:lnTo>
                <a:lnTo>
                  <a:pt x="292610" y="251270"/>
                </a:lnTo>
                <a:cubicBezTo>
                  <a:pt x="292969" y="251989"/>
                  <a:pt x="293328" y="252707"/>
                  <a:pt x="293328" y="253426"/>
                </a:cubicBezTo>
                <a:lnTo>
                  <a:pt x="293328" y="271040"/>
                </a:lnTo>
                <a:cubicBezTo>
                  <a:pt x="293328" y="283622"/>
                  <a:pt x="282916" y="293328"/>
                  <a:pt x="270709" y="293328"/>
                </a:cubicBezTo>
                <a:lnTo>
                  <a:pt x="22619" y="293328"/>
                </a:lnTo>
                <a:cubicBezTo>
                  <a:pt x="10053" y="293328"/>
                  <a:pt x="0" y="283622"/>
                  <a:pt x="0" y="271040"/>
                </a:cubicBezTo>
                <a:lnTo>
                  <a:pt x="0" y="253426"/>
                </a:lnTo>
                <a:cubicBezTo>
                  <a:pt x="0" y="252707"/>
                  <a:pt x="359" y="251989"/>
                  <a:pt x="718" y="251270"/>
                </a:cubicBezTo>
                <a:lnTo>
                  <a:pt x="24055" y="204898"/>
                </a:lnTo>
                <a:lnTo>
                  <a:pt x="24055" y="22287"/>
                </a:lnTo>
                <a:cubicBezTo>
                  <a:pt x="24055" y="10065"/>
                  <a:pt x="33749" y="0"/>
                  <a:pt x="45956"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80" name="Freeform 945">
            <a:extLst>
              <a:ext uri="{FF2B5EF4-FFF2-40B4-BE49-F238E27FC236}">
                <a16:creationId xmlns:a16="http://schemas.microsoft.com/office/drawing/2014/main" id="{756F00D3-F920-0943-A06F-7450854FD36F}"/>
              </a:ext>
            </a:extLst>
          </p:cNvPr>
          <p:cNvSpPr>
            <a:spLocks noChangeArrowheads="1"/>
          </p:cNvSpPr>
          <p:nvPr/>
        </p:nvSpPr>
        <p:spPr bwMode="auto">
          <a:xfrm>
            <a:off x="18230838" y="11150902"/>
            <a:ext cx="1078972" cy="1232158"/>
          </a:xfrm>
          <a:custGeom>
            <a:avLst/>
            <a:gdLst>
              <a:gd name="T0" fmla="*/ 38049 w 258044"/>
              <a:gd name="T1" fmla="*/ 192028 h 294045"/>
              <a:gd name="T2" fmla="*/ 62550 w 258044"/>
              <a:gd name="T3" fmla="*/ 216796 h 294045"/>
              <a:gd name="T4" fmla="*/ 71651 w 258044"/>
              <a:gd name="T5" fmla="*/ 182829 h 294045"/>
              <a:gd name="T6" fmla="*/ 52050 w 258044"/>
              <a:gd name="T7" fmla="*/ 168322 h 294045"/>
              <a:gd name="T8" fmla="*/ 79351 w 258044"/>
              <a:gd name="T9" fmla="*/ 178229 h 294045"/>
              <a:gd name="T10" fmla="*/ 84601 w 258044"/>
              <a:gd name="T11" fmla="*/ 206889 h 294045"/>
              <a:gd name="T12" fmla="*/ 63950 w 258044"/>
              <a:gd name="T13" fmla="*/ 225996 h 294045"/>
              <a:gd name="T14" fmla="*/ 38398 w 258044"/>
              <a:gd name="T15" fmla="*/ 219272 h 294045"/>
              <a:gd name="T16" fmla="*/ 29298 w 258044"/>
              <a:gd name="T17" fmla="*/ 191673 h 294045"/>
              <a:gd name="T18" fmla="*/ 47849 w 258044"/>
              <a:gd name="T19" fmla="*/ 169737 h 294045"/>
              <a:gd name="T20" fmla="*/ 201981 w 258044"/>
              <a:gd name="T21" fmla="*/ 123787 h 294045"/>
              <a:gd name="T22" fmla="*/ 126469 w 258044"/>
              <a:gd name="T23" fmla="*/ 208637 h 294045"/>
              <a:gd name="T24" fmla="*/ 126469 w 258044"/>
              <a:gd name="T25" fmla="*/ 200117 h 294045"/>
              <a:gd name="T26" fmla="*/ 201981 w 258044"/>
              <a:gd name="T27" fmla="*/ 123787 h 294045"/>
              <a:gd name="T28" fmla="*/ 237745 w 258044"/>
              <a:gd name="T29" fmla="*/ 93882 h 294045"/>
              <a:gd name="T30" fmla="*/ 111797 w 258044"/>
              <a:gd name="T31" fmla="*/ 190208 h 294045"/>
              <a:gd name="T32" fmla="*/ 90571 w 258044"/>
              <a:gd name="T33" fmla="*/ 242130 h 294045"/>
              <a:gd name="T34" fmla="*/ 191753 w 258044"/>
              <a:gd name="T35" fmla="*/ 228165 h 294045"/>
              <a:gd name="T36" fmla="*/ 244822 w 258044"/>
              <a:gd name="T37" fmla="*/ 277223 h 294045"/>
              <a:gd name="T38" fmla="*/ 239161 w 258044"/>
              <a:gd name="T39" fmla="*/ 92093 h 294045"/>
              <a:gd name="T40" fmla="*/ 129708 w 258044"/>
              <a:gd name="T41" fmla="*/ 52308 h 294045"/>
              <a:gd name="T42" fmla="*/ 54197 w 258044"/>
              <a:gd name="T43" fmla="*/ 128283 h 294045"/>
              <a:gd name="T44" fmla="*/ 45767 w 258044"/>
              <a:gd name="T45" fmla="*/ 128283 h 294045"/>
              <a:gd name="T46" fmla="*/ 206966 w 258044"/>
              <a:gd name="T47" fmla="*/ 9731 h 294045"/>
              <a:gd name="T48" fmla="*/ 154605 w 258044"/>
              <a:gd name="T49" fmla="*/ 63447 h 294045"/>
              <a:gd name="T50" fmla="*/ 112830 w 258044"/>
              <a:gd name="T51" fmla="*/ 108594 h 294045"/>
              <a:gd name="T52" fmla="*/ 66512 w 258044"/>
              <a:gd name="T53" fmla="*/ 152966 h 294045"/>
              <a:gd name="T54" fmla="*/ 25473 w 258044"/>
              <a:gd name="T55" fmla="*/ 165499 h 294045"/>
              <a:gd name="T56" fmla="*/ 90216 w 258044"/>
              <a:gd name="T57" fmla="*/ 231029 h 294045"/>
              <a:gd name="T58" fmla="*/ 103660 w 258044"/>
              <a:gd name="T59" fmla="*/ 185553 h 294045"/>
              <a:gd name="T60" fmla="*/ 190691 w 258044"/>
              <a:gd name="T61" fmla="*/ 100329 h 294045"/>
              <a:gd name="T62" fmla="*/ 232476 w 258044"/>
              <a:gd name="T63" fmla="*/ 85965 h 294045"/>
              <a:gd name="T64" fmla="*/ 244114 w 258044"/>
              <a:gd name="T65" fmla="*/ 47329 h 294045"/>
              <a:gd name="T66" fmla="*/ 209088 w 258044"/>
              <a:gd name="T67" fmla="*/ 79559 h 294045"/>
              <a:gd name="T68" fmla="*/ 181493 w 258044"/>
              <a:gd name="T69" fmla="*/ 69892 h 294045"/>
              <a:gd name="T70" fmla="*/ 176188 w 258044"/>
              <a:gd name="T71" fmla="*/ 40885 h 294045"/>
              <a:gd name="T72" fmla="*/ 126657 w 258044"/>
              <a:gd name="T73" fmla="*/ 9016 h 294045"/>
              <a:gd name="T74" fmla="*/ 14505 w 258044"/>
              <a:gd name="T75" fmla="*/ 164783 h 294045"/>
              <a:gd name="T76" fmla="*/ 65451 w 258044"/>
              <a:gd name="T77" fmla="*/ 143657 h 294045"/>
              <a:gd name="T78" fmla="*/ 145407 w 258044"/>
              <a:gd name="T79" fmla="*/ 63086 h 294045"/>
              <a:gd name="T80" fmla="*/ 162389 w 258044"/>
              <a:gd name="T81" fmla="*/ 14745 h 294045"/>
              <a:gd name="T82" fmla="*/ 126657 w 258044"/>
              <a:gd name="T83" fmla="*/ 64 h 294045"/>
              <a:gd name="T84" fmla="*/ 216872 w 258044"/>
              <a:gd name="T85" fmla="*/ 2926 h 294045"/>
              <a:gd name="T86" fmla="*/ 218641 w 258044"/>
              <a:gd name="T87" fmla="*/ 10447 h 294045"/>
              <a:gd name="T88" fmla="*/ 189276 w 258044"/>
              <a:gd name="T89" fmla="*/ 65234 h 294045"/>
              <a:gd name="T90" fmla="*/ 243406 w 258044"/>
              <a:gd name="T91" fmla="*/ 35516 h 294045"/>
              <a:gd name="T92" fmla="*/ 250836 w 258044"/>
              <a:gd name="T93" fmla="*/ 37304 h 294045"/>
              <a:gd name="T94" fmla="*/ 253666 w 258044"/>
              <a:gd name="T95" fmla="*/ 128259 h 294045"/>
              <a:gd name="T96" fmla="*/ 250836 w 258044"/>
              <a:gd name="T97" fmla="*/ 291904 h 294045"/>
              <a:gd name="T98" fmla="*/ 245883 w 258044"/>
              <a:gd name="T99" fmla="*/ 290830 h 294045"/>
              <a:gd name="T100" fmla="*/ 126657 w 258044"/>
              <a:gd name="T101" fmla="*/ 256812 h 294045"/>
              <a:gd name="T102" fmla="*/ 58021 w 258044"/>
              <a:gd name="T103" fmla="*/ 253230 h 294045"/>
              <a:gd name="T104" fmla="*/ 8491 w 258044"/>
              <a:gd name="T105" fmla="*/ 174810 h 294045"/>
              <a:gd name="T106" fmla="*/ 126657 w 258044"/>
              <a:gd name="T107" fmla="*/ 64 h 2940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58044" h="294045">
                <a:moveTo>
                  <a:pt x="52935" y="178604"/>
                </a:moveTo>
                <a:lnTo>
                  <a:pt x="38696" y="193199"/>
                </a:lnTo>
                <a:lnTo>
                  <a:pt x="44035" y="212779"/>
                </a:lnTo>
                <a:lnTo>
                  <a:pt x="63614" y="218118"/>
                </a:lnTo>
                <a:lnTo>
                  <a:pt x="78210" y="203523"/>
                </a:lnTo>
                <a:lnTo>
                  <a:pt x="72870" y="183944"/>
                </a:lnTo>
                <a:lnTo>
                  <a:pt x="52935" y="178604"/>
                </a:lnTo>
                <a:close/>
                <a:moveTo>
                  <a:pt x="52935" y="169348"/>
                </a:moveTo>
                <a:lnTo>
                  <a:pt x="77498" y="176112"/>
                </a:lnTo>
                <a:cubicBezTo>
                  <a:pt x="78922" y="176468"/>
                  <a:pt x="80345" y="177536"/>
                  <a:pt x="80701" y="179316"/>
                </a:cubicBezTo>
                <a:lnTo>
                  <a:pt x="87465" y="203879"/>
                </a:lnTo>
                <a:cubicBezTo>
                  <a:pt x="87465" y="205303"/>
                  <a:pt x="87109" y="207083"/>
                  <a:pt x="86041" y="208151"/>
                </a:cubicBezTo>
                <a:lnTo>
                  <a:pt x="67886" y="226306"/>
                </a:lnTo>
                <a:cubicBezTo>
                  <a:pt x="67174" y="227018"/>
                  <a:pt x="66106" y="227374"/>
                  <a:pt x="65038" y="227374"/>
                </a:cubicBezTo>
                <a:cubicBezTo>
                  <a:pt x="64326" y="227374"/>
                  <a:pt x="64326" y="227018"/>
                  <a:pt x="63970" y="227018"/>
                </a:cubicBezTo>
                <a:lnTo>
                  <a:pt x="39052" y="220610"/>
                </a:lnTo>
                <a:cubicBezTo>
                  <a:pt x="37628" y="220254"/>
                  <a:pt x="36560" y="219186"/>
                  <a:pt x="36204" y="217762"/>
                </a:cubicBezTo>
                <a:lnTo>
                  <a:pt x="29796" y="192843"/>
                </a:lnTo>
                <a:cubicBezTo>
                  <a:pt x="29084" y="191419"/>
                  <a:pt x="29796" y="189639"/>
                  <a:pt x="30508" y="188927"/>
                </a:cubicBezTo>
                <a:lnTo>
                  <a:pt x="48663" y="170772"/>
                </a:lnTo>
                <a:cubicBezTo>
                  <a:pt x="49731" y="169348"/>
                  <a:pt x="51511" y="168992"/>
                  <a:pt x="52935" y="169348"/>
                </a:cubicBezTo>
                <a:close/>
                <a:moveTo>
                  <a:pt x="205416" y="124542"/>
                </a:moveTo>
                <a:cubicBezTo>
                  <a:pt x="207559" y="124542"/>
                  <a:pt x="209702" y="126328"/>
                  <a:pt x="209702" y="128828"/>
                </a:cubicBezTo>
                <a:cubicBezTo>
                  <a:pt x="209702" y="173477"/>
                  <a:pt x="173269" y="209910"/>
                  <a:pt x="128620" y="209910"/>
                </a:cubicBezTo>
                <a:cubicBezTo>
                  <a:pt x="126120" y="209910"/>
                  <a:pt x="124334" y="207767"/>
                  <a:pt x="124334" y="205624"/>
                </a:cubicBezTo>
                <a:cubicBezTo>
                  <a:pt x="124334" y="203123"/>
                  <a:pt x="126120" y="201337"/>
                  <a:pt x="128620" y="201337"/>
                </a:cubicBezTo>
                <a:cubicBezTo>
                  <a:pt x="168625" y="201337"/>
                  <a:pt x="201129" y="168476"/>
                  <a:pt x="201129" y="128828"/>
                </a:cubicBezTo>
                <a:cubicBezTo>
                  <a:pt x="201129" y="126328"/>
                  <a:pt x="202915" y="124542"/>
                  <a:pt x="205416" y="124542"/>
                </a:cubicBezTo>
                <a:close/>
                <a:moveTo>
                  <a:pt x="243229" y="92653"/>
                </a:moveTo>
                <a:cubicBezTo>
                  <a:pt x="242509" y="93374"/>
                  <a:pt x="242149" y="94094"/>
                  <a:pt x="241789" y="94455"/>
                </a:cubicBezTo>
                <a:cubicBezTo>
                  <a:pt x="229196" y="107064"/>
                  <a:pt x="211926" y="112828"/>
                  <a:pt x="194655" y="110307"/>
                </a:cubicBezTo>
                <a:lnTo>
                  <a:pt x="113699" y="191368"/>
                </a:lnTo>
                <a:cubicBezTo>
                  <a:pt x="116217" y="208661"/>
                  <a:pt x="110101" y="226314"/>
                  <a:pt x="97867" y="238563"/>
                </a:cubicBezTo>
                <a:cubicBezTo>
                  <a:pt x="96068" y="240365"/>
                  <a:pt x="94269" y="242166"/>
                  <a:pt x="92111" y="243607"/>
                </a:cubicBezTo>
                <a:cubicBezTo>
                  <a:pt x="103984" y="247210"/>
                  <a:pt x="116217" y="249371"/>
                  <a:pt x="128811" y="249371"/>
                </a:cubicBezTo>
                <a:cubicBezTo>
                  <a:pt x="152558" y="249371"/>
                  <a:pt x="175225" y="242526"/>
                  <a:pt x="195015" y="229556"/>
                </a:cubicBezTo>
                <a:cubicBezTo>
                  <a:pt x="196454" y="228476"/>
                  <a:pt x="198973" y="228476"/>
                  <a:pt x="200772" y="230277"/>
                </a:cubicBezTo>
                <a:lnTo>
                  <a:pt x="248986" y="278914"/>
                </a:lnTo>
                <a:lnTo>
                  <a:pt x="248986" y="129041"/>
                </a:lnTo>
                <a:cubicBezTo>
                  <a:pt x="248986" y="116791"/>
                  <a:pt x="246827" y="104542"/>
                  <a:pt x="243229" y="92653"/>
                </a:cubicBezTo>
                <a:close/>
                <a:moveTo>
                  <a:pt x="127270" y="48342"/>
                </a:moveTo>
                <a:cubicBezTo>
                  <a:pt x="130128" y="48342"/>
                  <a:pt x="131914" y="50128"/>
                  <a:pt x="131914" y="52628"/>
                </a:cubicBezTo>
                <a:cubicBezTo>
                  <a:pt x="131914" y="55128"/>
                  <a:pt x="130128" y="56914"/>
                  <a:pt x="127270" y="56914"/>
                </a:cubicBezTo>
                <a:cubicBezTo>
                  <a:pt x="87623" y="56914"/>
                  <a:pt x="55119" y="89418"/>
                  <a:pt x="55119" y="129066"/>
                </a:cubicBezTo>
                <a:cubicBezTo>
                  <a:pt x="55119" y="131567"/>
                  <a:pt x="53333" y="133710"/>
                  <a:pt x="50832" y="133710"/>
                </a:cubicBezTo>
                <a:cubicBezTo>
                  <a:pt x="48332" y="133710"/>
                  <a:pt x="46546" y="131567"/>
                  <a:pt x="46546" y="129066"/>
                </a:cubicBezTo>
                <a:cubicBezTo>
                  <a:pt x="46546" y="84418"/>
                  <a:pt x="82622" y="48342"/>
                  <a:pt x="127270" y="48342"/>
                </a:cubicBezTo>
                <a:close/>
                <a:moveTo>
                  <a:pt x="210486" y="9791"/>
                </a:moveTo>
                <a:cubicBezTo>
                  <a:pt x="195734" y="6909"/>
                  <a:pt x="180623" y="11592"/>
                  <a:pt x="169828" y="22761"/>
                </a:cubicBezTo>
                <a:cubicBezTo>
                  <a:pt x="159034" y="33569"/>
                  <a:pt x="153997" y="49061"/>
                  <a:pt x="157235" y="63832"/>
                </a:cubicBezTo>
                <a:cubicBezTo>
                  <a:pt x="157235" y="65633"/>
                  <a:pt x="156875" y="67074"/>
                  <a:pt x="155796" y="68155"/>
                </a:cubicBezTo>
                <a:lnTo>
                  <a:pt x="114749" y="109256"/>
                </a:lnTo>
                <a:lnTo>
                  <a:pt x="71602" y="152458"/>
                </a:lnTo>
                <a:cubicBezTo>
                  <a:pt x="70522" y="153539"/>
                  <a:pt x="69083" y="153899"/>
                  <a:pt x="67644" y="153899"/>
                </a:cubicBezTo>
                <a:cubicBezTo>
                  <a:pt x="64406" y="153539"/>
                  <a:pt x="61527" y="152819"/>
                  <a:pt x="59008" y="152819"/>
                </a:cubicBezTo>
                <a:cubicBezTo>
                  <a:pt x="46415" y="152819"/>
                  <a:pt x="34542" y="157862"/>
                  <a:pt x="25906" y="166509"/>
                </a:cubicBezTo>
                <a:cubicBezTo>
                  <a:pt x="7916" y="184523"/>
                  <a:pt x="7916" y="214065"/>
                  <a:pt x="25906" y="232439"/>
                </a:cubicBezTo>
                <a:cubicBezTo>
                  <a:pt x="43897" y="250452"/>
                  <a:pt x="73401" y="250452"/>
                  <a:pt x="91751" y="232439"/>
                </a:cubicBezTo>
                <a:cubicBezTo>
                  <a:pt x="102545" y="221270"/>
                  <a:pt x="107222" y="206139"/>
                  <a:pt x="104344" y="190647"/>
                </a:cubicBezTo>
                <a:cubicBezTo>
                  <a:pt x="103984" y="189206"/>
                  <a:pt x="104344" y="187765"/>
                  <a:pt x="105423" y="186684"/>
                </a:cubicBezTo>
                <a:lnTo>
                  <a:pt x="189977" y="102381"/>
                </a:lnTo>
                <a:cubicBezTo>
                  <a:pt x="191057" y="101300"/>
                  <a:pt x="192496" y="100940"/>
                  <a:pt x="193935" y="100940"/>
                </a:cubicBezTo>
                <a:cubicBezTo>
                  <a:pt x="209047" y="104182"/>
                  <a:pt x="224519" y="99138"/>
                  <a:pt x="235313" y="88330"/>
                </a:cubicBezTo>
                <a:lnTo>
                  <a:pt x="236431" y="86490"/>
                </a:lnTo>
                <a:lnTo>
                  <a:pt x="246782" y="69461"/>
                </a:lnTo>
                <a:cubicBezTo>
                  <a:pt x="248986" y="62481"/>
                  <a:pt x="249525" y="55005"/>
                  <a:pt x="248266" y="47619"/>
                </a:cubicBezTo>
                <a:lnTo>
                  <a:pt x="216963" y="78963"/>
                </a:lnTo>
                <a:cubicBezTo>
                  <a:pt x="215883" y="80044"/>
                  <a:pt x="214084" y="80404"/>
                  <a:pt x="212645" y="80044"/>
                </a:cubicBezTo>
                <a:lnTo>
                  <a:pt x="187819" y="73559"/>
                </a:lnTo>
                <a:cubicBezTo>
                  <a:pt x="186379" y="72838"/>
                  <a:pt x="184940" y="71758"/>
                  <a:pt x="184580" y="70317"/>
                </a:cubicBezTo>
                <a:lnTo>
                  <a:pt x="178104" y="45458"/>
                </a:lnTo>
                <a:cubicBezTo>
                  <a:pt x="177384" y="44017"/>
                  <a:pt x="178104" y="42215"/>
                  <a:pt x="179183" y="41135"/>
                </a:cubicBezTo>
                <a:lnTo>
                  <a:pt x="210486" y="9791"/>
                </a:lnTo>
                <a:close/>
                <a:moveTo>
                  <a:pt x="128811" y="9071"/>
                </a:moveTo>
                <a:cubicBezTo>
                  <a:pt x="62966" y="9071"/>
                  <a:pt x="8995" y="62751"/>
                  <a:pt x="8995" y="129041"/>
                </a:cubicBezTo>
                <a:cubicBezTo>
                  <a:pt x="8995" y="142010"/>
                  <a:pt x="11154" y="154260"/>
                  <a:pt x="14752" y="165788"/>
                </a:cubicBezTo>
                <a:cubicBezTo>
                  <a:pt x="16192" y="163987"/>
                  <a:pt x="17991" y="162186"/>
                  <a:pt x="19430" y="160384"/>
                </a:cubicBezTo>
                <a:cubicBezTo>
                  <a:pt x="32023" y="147775"/>
                  <a:pt x="49654" y="142010"/>
                  <a:pt x="66564" y="144532"/>
                </a:cubicBezTo>
                <a:lnTo>
                  <a:pt x="98996" y="112203"/>
                </a:lnTo>
                <a:lnTo>
                  <a:pt x="147880" y="63471"/>
                </a:lnTo>
                <a:cubicBezTo>
                  <a:pt x="145362" y="46178"/>
                  <a:pt x="151119" y="28525"/>
                  <a:pt x="163352" y="16276"/>
                </a:cubicBezTo>
                <a:cubicBezTo>
                  <a:pt x="164072" y="15555"/>
                  <a:pt x="164791" y="15195"/>
                  <a:pt x="165151" y="14835"/>
                </a:cubicBezTo>
                <a:cubicBezTo>
                  <a:pt x="153637" y="10872"/>
                  <a:pt x="141404" y="9071"/>
                  <a:pt x="128811" y="9071"/>
                </a:cubicBezTo>
                <a:close/>
                <a:moveTo>
                  <a:pt x="128811" y="64"/>
                </a:moveTo>
                <a:cubicBezTo>
                  <a:pt x="144282" y="64"/>
                  <a:pt x="159394" y="2946"/>
                  <a:pt x="173786" y="8350"/>
                </a:cubicBezTo>
                <a:cubicBezTo>
                  <a:pt x="187819" y="-296"/>
                  <a:pt x="204729" y="-2458"/>
                  <a:pt x="220561" y="2946"/>
                </a:cubicBezTo>
                <a:cubicBezTo>
                  <a:pt x="222360" y="3666"/>
                  <a:pt x="223080" y="4747"/>
                  <a:pt x="223799" y="6188"/>
                </a:cubicBezTo>
                <a:cubicBezTo>
                  <a:pt x="223799" y="7629"/>
                  <a:pt x="223439" y="9071"/>
                  <a:pt x="222360" y="10512"/>
                </a:cubicBezTo>
                <a:lnTo>
                  <a:pt x="187459" y="45458"/>
                </a:lnTo>
                <a:lnTo>
                  <a:pt x="192496" y="65633"/>
                </a:lnTo>
                <a:lnTo>
                  <a:pt x="212645" y="70677"/>
                </a:lnTo>
                <a:lnTo>
                  <a:pt x="247546" y="35731"/>
                </a:lnTo>
                <a:cubicBezTo>
                  <a:pt x="248626" y="34650"/>
                  <a:pt x="250065" y="33929"/>
                  <a:pt x="251864" y="34289"/>
                </a:cubicBezTo>
                <a:cubicBezTo>
                  <a:pt x="253303" y="34650"/>
                  <a:pt x="254383" y="35731"/>
                  <a:pt x="255102" y="37532"/>
                </a:cubicBezTo>
                <a:cubicBezTo>
                  <a:pt x="260499" y="53384"/>
                  <a:pt x="258340" y="70317"/>
                  <a:pt x="249705" y="84007"/>
                </a:cubicBezTo>
                <a:cubicBezTo>
                  <a:pt x="255102" y="98418"/>
                  <a:pt x="257981" y="113549"/>
                  <a:pt x="257981" y="129041"/>
                </a:cubicBezTo>
                <a:lnTo>
                  <a:pt x="257981" y="289722"/>
                </a:lnTo>
                <a:cubicBezTo>
                  <a:pt x="257981" y="291163"/>
                  <a:pt x="256901" y="292964"/>
                  <a:pt x="255102" y="293685"/>
                </a:cubicBezTo>
                <a:cubicBezTo>
                  <a:pt x="254742" y="293685"/>
                  <a:pt x="254023" y="294045"/>
                  <a:pt x="253303" y="294045"/>
                </a:cubicBezTo>
                <a:cubicBezTo>
                  <a:pt x="252584" y="294045"/>
                  <a:pt x="251144" y="293685"/>
                  <a:pt x="250065" y="292604"/>
                </a:cubicBezTo>
                <a:lnTo>
                  <a:pt x="196814" y="238923"/>
                </a:lnTo>
                <a:cubicBezTo>
                  <a:pt x="176305" y="251893"/>
                  <a:pt x="152918" y="258378"/>
                  <a:pt x="128811" y="258378"/>
                </a:cubicBezTo>
                <a:cubicBezTo>
                  <a:pt x="112619" y="258378"/>
                  <a:pt x="96788" y="255136"/>
                  <a:pt x="82396" y="249371"/>
                </a:cubicBezTo>
                <a:cubicBezTo>
                  <a:pt x="75200" y="252974"/>
                  <a:pt x="66924" y="254775"/>
                  <a:pt x="59008" y="254775"/>
                </a:cubicBezTo>
                <a:cubicBezTo>
                  <a:pt x="44616" y="254775"/>
                  <a:pt x="30584" y="249371"/>
                  <a:pt x="19430" y="238563"/>
                </a:cubicBezTo>
                <a:cubicBezTo>
                  <a:pt x="2519" y="221630"/>
                  <a:pt x="-1079" y="196412"/>
                  <a:pt x="8636" y="175876"/>
                </a:cubicBezTo>
                <a:cubicBezTo>
                  <a:pt x="2879" y="161465"/>
                  <a:pt x="0" y="145613"/>
                  <a:pt x="0" y="129041"/>
                </a:cubicBezTo>
                <a:cubicBezTo>
                  <a:pt x="0" y="58067"/>
                  <a:pt x="57569" y="64"/>
                  <a:pt x="128811" y="64"/>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81" name="Freeform 955">
            <a:extLst>
              <a:ext uri="{FF2B5EF4-FFF2-40B4-BE49-F238E27FC236}">
                <a16:creationId xmlns:a16="http://schemas.microsoft.com/office/drawing/2014/main" id="{78BA867C-A069-7647-8A4E-C10CE8BCEE48}"/>
              </a:ext>
            </a:extLst>
          </p:cNvPr>
          <p:cNvSpPr>
            <a:spLocks noChangeArrowheads="1"/>
          </p:cNvSpPr>
          <p:nvPr/>
        </p:nvSpPr>
        <p:spPr bwMode="auto">
          <a:xfrm>
            <a:off x="5089719" y="11150902"/>
            <a:ext cx="1232158" cy="1232158"/>
          </a:xfrm>
          <a:custGeom>
            <a:avLst/>
            <a:gdLst>
              <a:gd name="T0" fmla="*/ 196513 w 293328"/>
              <a:gd name="T1" fmla="*/ 286084 h 293329"/>
              <a:gd name="T2" fmla="*/ 9031 w 293328"/>
              <a:gd name="T3" fmla="*/ 223514 h 293329"/>
              <a:gd name="T4" fmla="*/ 278513 w 293328"/>
              <a:gd name="T5" fmla="*/ 250278 h 293329"/>
              <a:gd name="T6" fmla="*/ 9031 w 293328"/>
              <a:gd name="T7" fmla="*/ 223514 h 293329"/>
              <a:gd name="T8" fmla="*/ 240824 w 293328"/>
              <a:gd name="T9" fmla="*/ 168939 h 293329"/>
              <a:gd name="T10" fmla="*/ 185281 w 293328"/>
              <a:gd name="T11" fmla="*/ 168939 h 293329"/>
              <a:gd name="T12" fmla="*/ 261949 w 293328"/>
              <a:gd name="T13" fmla="*/ 134167 h 293329"/>
              <a:gd name="T14" fmla="*/ 237989 w 293328"/>
              <a:gd name="T15" fmla="*/ 143383 h 293329"/>
              <a:gd name="T16" fmla="*/ 189895 w 293328"/>
              <a:gd name="T17" fmla="*/ 134167 h 293329"/>
              <a:gd name="T18" fmla="*/ 212612 w 293328"/>
              <a:gd name="T19" fmla="*/ 143383 h 293329"/>
              <a:gd name="T20" fmla="*/ 189895 w 293328"/>
              <a:gd name="T21" fmla="*/ 134167 h 293329"/>
              <a:gd name="T22" fmla="*/ 264782 w 293328"/>
              <a:gd name="T23" fmla="*/ 108244 h 293329"/>
              <a:gd name="T24" fmla="*/ 185281 w 293328"/>
              <a:gd name="T25" fmla="*/ 108244 h 293329"/>
              <a:gd name="T26" fmla="*/ 101384 w 293328"/>
              <a:gd name="T27" fmla="*/ 95494 h 293329"/>
              <a:gd name="T28" fmla="*/ 131215 w 293328"/>
              <a:gd name="T29" fmla="*/ 82739 h 293329"/>
              <a:gd name="T30" fmla="*/ 92761 w 293328"/>
              <a:gd name="T31" fmla="*/ 130124 h 293329"/>
              <a:gd name="T32" fmla="*/ 237989 w 293328"/>
              <a:gd name="T33" fmla="*/ 75070 h 293329"/>
              <a:gd name="T34" fmla="*/ 261949 w 293328"/>
              <a:gd name="T35" fmla="*/ 84272 h 293329"/>
              <a:gd name="T36" fmla="*/ 237989 w 293328"/>
              <a:gd name="T37" fmla="*/ 75070 h 293329"/>
              <a:gd name="T38" fmla="*/ 216871 w 293328"/>
              <a:gd name="T39" fmla="*/ 79670 h 293329"/>
              <a:gd name="T40" fmla="*/ 185281 w 293328"/>
              <a:gd name="T41" fmla="*/ 79670 h 293329"/>
              <a:gd name="T42" fmla="*/ 69760 w 293328"/>
              <a:gd name="T43" fmla="*/ 75810 h 293329"/>
              <a:gd name="T44" fmla="*/ 97072 w 293328"/>
              <a:gd name="T45" fmla="*/ 63785 h 293329"/>
              <a:gd name="T46" fmla="*/ 137322 w 293328"/>
              <a:gd name="T47" fmla="*/ 71802 h 293329"/>
              <a:gd name="T48" fmla="*/ 137322 w 293328"/>
              <a:gd name="T49" fmla="*/ 124292 h 293329"/>
              <a:gd name="T50" fmla="*/ 95276 w 293328"/>
              <a:gd name="T51" fmla="*/ 141423 h 293329"/>
              <a:gd name="T52" fmla="*/ 54306 w 293328"/>
              <a:gd name="T53" fmla="*/ 75810 h 293329"/>
              <a:gd name="T54" fmla="*/ 97866 w 293328"/>
              <a:gd name="T55" fmla="*/ 32619 h 293329"/>
              <a:gd name="T56" fmla="*/ 97866 w 293328"/>
              <a:gd name="T57" fmla="*/ 188470 h 293329"/>
              <a:gd name="T58" fmla="*/ 97866 w 293328"/>
              <a:gd name="T59" fmla="*/ 32619 h 293329"/>
              <a:gd name="T60" fmla="*/ 271164 w 293328"/>
              <a:gd name="T61" fmla="*/ 27152 h 293329"/>
              <a:gd name="T62" fmla="*/ 263423 w 293328"/>
              <a:gd name="T63" fmla="*/ 30234 h 293329"/>
              <a:gd name="T64" fmla="*/ 217102 w 293328"/>
              <a:gd name="T65" fmla="*/ 24071 h 293329"/>
              <a:gd name="T66" fmla="*/ 223368 w 293328"/>
              <a:gd name="T67" fmla="*/ 30234 h 293329"/>
              <a:gd name="T68" fmla="*/ 215628 w 293328"/>
              <a:gd name="T69" fmla="*/ 27152 h 293329"/>
              <a:gd name="T70" fmla="*/ 248788 w 293328"/>
              <a:gd name="T71" fmla="*/ 28384 h 293329"/>
              <a:gd name="T72" fmla="*/ 244187 w 293328"/>
              <a:gd name="T73" fmla="*/ 23958 h 293329"/>
              <a:gd name="T74" fmla="*/ 172139 w 293328"/>
              <a:gd name="T75" fmla="*/ 97194 h 293329"/>
              <a:gd name="T76" fmla="*/ 97866 w 293328"/>
              <a:gd name="T77" fmla="*/ 199294 h 293329"/>
              <a:gd name="T78" fmla="*/ 23957 w 293328"/>
              <a:gd name="T79" fmla="*/ 97194 h 293329"/>
              <a:gd name="T80" fmla="*/ 16256 w 293328"/>
              <a:gd name="T81" fmla="*/ 8682 h 293329"/>
              <a:gd name="T82" fmla="*/ 286098 w 293328"/>
              <a:gd name="T83" fmla="*/ 214473 h 293329"/>
              <a:gd name="T84" fmla="*/ 16256 w 293328"/>
              <a:gd name="T85" fmla="*/ 8682 h 293329"/>
              <a:gd name="T86" fmla="*/ 295129 w 293328"/>
              <a:gd name="T87" fmla="*/ 16276 h 293329"/>
              <a:gd name="T88" fmla="*/ 278513 w 293328"/>
              <a:gd name="T89" fmla="*/ 259320 h 293329"/>
              <a:gd name="T90" fmla="*/ 236970 w 293328"/>
              <a:gd name="T91" fmla="*/ 286084 h 293329"/>
              <a:gd name="T92" fmla="*/ 58159 w 293328"/>
              <a:gd name="T93" fmla="*/ 295126 h 293329"/>
              <a:gd name="T94" fmla="*/ 89587 w 293328"/>
              <a:gd name="T95" fmla="*/ 286084 h 293329"/>
              <a:gd name="T96" fmla="*/ 0 w 293328"/>
              <a:gd name="T97" fmla="*/ 243045 h 293329"/>
              <a:gd name="T98" fmla="*/ 16256 w 293328"/>
              <a:gd name="T99" fmla="*/ 0 h 29332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93328" h="293329">
                <a:moveTo>
                  <a:pt x="97656" y="257741"/>
                </a:moveTo>
                <a:lnTo>
                  <a:pt x="97656" y="284342"/>
                </a:lnTo>
                <a:lnTo>
                  <a:pt x="195313" y="284342"/>
                </a:lnTo>
                <a:lnTo>
                  <a:pt x="195313" y="257741"/>
                </a:lnTo>
                <a:lnTo>
                  <a:pt x="97656" y="257741"/>
                </a:lnTo>
                <a:close/>
                <a:moveTo>
                  <a:pt x="8976" y="222153"/>
                </a:moveTo>
                <a:lnTo>
                  <a:pt x="8976" y="241565"/>
                </a:lnTo>
                <a:cubicBezTo>
                  <a:pt x="8976" y="245519"/>
                  <a:pt x="12207" y="248754"/>
                  <a:pt x="16156" y="248754"/>
                </a:cubicBezTo>
                <a:lnTo>
                  <a:pt x="276813" y="248754"/>
                </a:lnTo>
                <a:cubicBezTo>
                  <a:pt x="281121" y="248754"/>
                  <a:pt x="284352" y="245519"/>
                  <a:pt x="284352" y="241565"/>
                </a:cubicBezTo>
                <a:lnTo>
                  <a:pt x="284352" y="222153"/>
                </a:lnTo>
                <a:lnTo>
                  <a:pt x="8976" y="222153"/>
                </a:lnTo>
                <a:close/>
                <a:moveTo>
                  <a:pt x="188810" y="163513"/>
                </a:moveTo>
                <a:lnTo>
                  <a:pt x="235052" y="163513"/>
                </a:lnTo>
                <a:cubicBezTo>
                  <a:pt x="237561" y="163513"/>
                  <a:pt x="239354" y="165345"/>
                  <a:pt x="239354" y="167909"/>
                </a:cubicBezTo>
                <a:cubicBezTo>
                  <a:pt x="239354" y="170474"/>
                  <a:pt x="237561" y="172672"/>
                  <a:pt x="235052" y="172672"/>
                </a:cubicBezTo>
                <a:lnTo>
                  <a:pt x="188810" y="172672"/>
                </a:lnTo>
                <a:cubicBezTo>
                  <a:pt x="186301" y="172672"/>
                  <a:pt x="184150" y="170474"/>
                  <a:pt x="184150" y="167909"/>
                </a:cubicBezTo>
                <a:cubicBezTo>
                  <a:pt x="184150" y="165345"/>
                  <a:pt x="186301" y="163513"/>
                  <a:pt x="188810" y="163513"/>
                </a:cubicBezTo>
                <a:close/>
                <a:moveTo>
                  <a:pt x="236537" y="133350"/>
                </a:moveTo>
                <a:lnTo>
                  <a:pt x="260350" y="133350"/>
                </a:lnTo>
                <a:cubicBezTo>
                  <a:pt x="262914" y="133350"/>
                  <a:pt x="264746" y="135182"/>
                  <a:pt x="264746" y="137746"/>
                </a:cubicBezTo>
                <a:cubicBezTo>
                  <a:pt x="264746" y="140310"/>
                  <a:pt x="262914" y="142509"/>
                  <a:pt x="260350" y="142509"/>
                </a:cubicBezTo>
                <a:lnTo>
                  <a:pt x="236537" y="142509"/>
                </a:lnTo>
                <a:cubicBezTo>
                  <a:pt x="234339" y="142509"/>
                  <a:pt x="231775" y="140310"/>
                  <a:pt x="231775" y="137746"/>
                </a:cubicBezTo>
                <a:cubicBezTo>
                  <a:pt x="231775" y="135182"/>
                  <a:pt x="234339" y="133350"/>
                  <a:pt x="236537" y="133350"/>
                </a:cubicBezTo>
                <a:close/>
                <a:moveTo>
                  <a:pt x="188736" y="133350"/>
                </a:moveTo>
                <a:lnTo>
                  <a:pt x="211314" y="133350"/>
                </a:lnTo>
                <a:cubicBezTo>
                  <a:pt x="213783" y="133350"/>
                  <a:pt x="215547" y="135182"/>
                  <a:pt x="215547" y="137746"/>
                </a:cubicBezTo>
                <a:cubicBezTo>
                  <a:pt x="215547" y="140310"/>
                  <a:pt x="213783" y="142509"/>
                  <a:pt x="211314" y="142509"/>
                </a:cubicBezTo>
                <a:lnTo>
                  <a:pt x="188736" y="142509"/>
                </a:lnTo>
                <a:cubicBezTo>
                  <a:pt x="186267" y="142509"/>
                  <a:pt x="184150" y="140310"/>
                  <a:pt x="184150" y="137746"/>
                </a:cubicBezTo>
                <a:cubicBezTo>
                  <a:pt x="184150" y="135182"/>
                  <a:pt x="186267" y="133350"/>
                  <a:pt x="188736" y="133350"/>
                </a:cubicBezTo>
                <a:close/>
                <a:moveTo>
                  <a:pt x="188819" y="103188"/>
                </a:moveTo>
                <a:lnTo>
                  <a:pt x="258856" y="103188"/>
                </a:lnTo>
                <a:cubicBezTo>
                  <a:pt x="261370" y="103188"/>
                  <a:pt x="263166" y="105386"/>
                  <a:pt x="263166" y="107584"/>
                </a:cubicBezTo>
                <a:cubicBezTo>
                  <a:pt x="263166" y="110515"/>
                  <a:pt x="261370" y="112347"/>
                  <a:pt x="258856" y="112347"/>
                </a:cubicBezTo>
                <a:lnTo>
                  <a:pt x="188819" y="112347"/>
                </a:lnTo>
                <a:cubicBezTo>
                  <a:pt x="186305" y="112347"/>
                  <a:pt x="184150" y="110515"/>
                  <a:pt x="184150" y="107584"/>
                </a:cubicBezTo>
                <a:cubicBezTo>
                  <a:pt x="184150" y="105386"/>
                  <a:pt x="186305" y="103188"/>
                  <a:pt x="188819" y="103188"/>
                </a:cubicBezTo>
                <a:close/>
                <a:moveTo>
                  <a:pt x="130413" y="82234"/>
                </a:moveTo>
                <a:lnTo>
                  <a:pt x="100766" y="94914"/>
                </a:lnTo>
                <a:lnTo>
                  <a:pt x="100766" y="129332"/>
                </a:lnTo>
                <a:lnTo>
                  <a:pt x="130413" y="116652"/>
                </a:lnTo>
                <a:lnTo>
                  <a:pt x="130413" y="82234"/>
                </a:lnTo>
                <a:close/>
                <a:moveTo>
                  <a:pt x="62547" y="82234"/>
                </a:moveTo>
                <a:lnTo>
                  <a:pt x="62547" y="116652"/>
                </a:lnTo>
                <a:lnTo>
                  <a:pt x="92194" y="129332"/>
                </a:lnTo>
                <a:lnTo>
                  <a:pt x="92194" y="94914"/>
                </a:lnTo>
                <a:lnTo>
                  <a:pt x="62547" y="82234"/>
                </a:lnTo>
                <a:close/>
                <a:moveTo>
                  <a:pt x="236537" y="74613"/>
                </a:moveTo>
                <a:lnTo>
                  <a:pt x="260350" y="74613"/>
                </a:lnTo>
                <a:cubicBezTo>
                  <a:pt x="262914" y="74613"/>
                  <a:pt x="264746" y="76518"/>
                  <a:pt x="264746" y="79185"/>
                </a:cubicBezTo>
                <a:cubicBezTo>
                  <a:pt x="264746" y="81852"/>
                  <a:pt x="262914" y="83757"/>
                  <a:pt x="260350" y="83757"/>
                </a:cubicBezTo>
                <a:lnTo>
                  <a:pt x="236537" y="83757"/>
                </a:lnTo>
                <a:cubicBezTo>
                  <a:pt x="234339" y="83757"/>
                  <a:pt x="231775" y="81852"/>
                  <a:pt x="231775" y="79185"/>
                </a:cubicBezTo>
                <a:cubicBezTo>
                  <a:pt x="231775" y="76518"/>
                  <a:pt x="234339" y="74613"/>
                  <a:pt x="236537" y="74613"/>
                </a:cubicBezTo>
                <a:close/>
                <a:moveTo>
                  <a:pt x="188736" y="74613"/>
                </a:moveTo>
                <a:lnTo>
                  <a:pt x="211314" y="74613"/>
                </a:lnTo>
                <a:cubicBezTo>
                  <a:pt x="213783" y="74613"/>
                  <a:pt x="215547" y="76518"/>
                  <a:pt x="215547" y="79185"/>
                </a:cubicBezTo>
                <a:cubicBezTo>
                  <a:pt x="215547" y="81852"/>
                  <a:pt x="213783" y="83757"/>
                  <a:pt x="211314" y="83757"/>
                </a:cubicBezTo>
                <a:lnTo>
                  <a:pt x="188736" y="83757"/>
                </a:lnTo>
                <a:cubicBezTo>
                  <a:pt x="186267" y="83757"/>
                  <a:pt x="184150" y="81852"/>
                  <a:pt x="184150" y="79185"/>
                </a:cubicBezTo>
                <a:cubicBezTo>
                  <a:pt x="184150" y="76518"/>
                  <a:pt x="186267" y="74613"/>
                  <a:pt x="188736" y="74613"/>
                </a:cubicBezTo>
                <a:close/>
                <a:moveTo>
                  <a:pt x="96480" y="63395"/>
                </a:moveTo>
                <a:lnTo>
                  <a:pt x="69334" y="75350"/>
                </a:lnTo>
                <a:lnTo>
                  <a:pt x="96480" y="86944"/>
                </a:lnTo>
                <a:lnTo>
                  <a:pt x="123626" y="75350"/>
                </a:lnTo>
                <a:lnTo>
                  <a:pt x="96480" y="63395"/>
                </a:lnTo>
                <a:close/>
                <a:moveTo>
                  <a:pt x="94694" y="54699"/>
                </a:moveTo>
                <a:cubicBezTo>
                  <a:pt x="95766" y="53975"/>
                  <a:pt x="97195" y="53975"/>
                  <a:pt x="98266" y="54699"/>
                </a:cubicBezTo>
                <a:lnTo>
                  <a:pt x="136485" y="71365"/>
                </a:lnTo>
                <a:cubicBezTo>
                  <a:pt x="138271" y="72090"/>
                  <a:pt x="139343" y="73539"/>
                  <a:pt x="139343" y="75350"/>
                </a:cubicBezTo>
                <a:lnTo>
                  <a:pt x="139343" y="119550"/>
                </a:lnTo>
                <a:cubicBezTo>
                  <a:pt x="139343" y="121362"/>
                  <a:pt x="138271" y="123173"/>
                  <a:pt x="136485" y="123535"/>
                </a:cubicBezTo>
                <a:lnTo>
                  <a:pt x="98266" y="140563"/>
                </a:lnTo>
                <a:cubicBezTo>
                  <a:pt x="97552" y="140926"/>
                  <a:pt x="97195" y="140926"/>
                  <a:pt x="96480" y="140926"/>
                </a:cubicBezTo>
                <a:cubicBezTo>
                  <a:pt x="95766" y="140926"/>
                  <a:pt x="95051" y="140926"/>
                  <a:pt x="94694" y="140563"/>
                </a:cubicBezTo>
                <a:lnTo>
                  <a:pt x="56475" y="123535"/>
                </a:lnTo>
                <a:cubicBezTo>
                  <a:pt x="55046" y="123173"/>
                  <a:pt x="53975" y="121362"/>
                  <a:pt x="53975" y="119550"/>
                </a:cubicBezTo>
                <a:lnTo>
                  <a:pt x="53975" y="75350"/>
                </a:lnTo>
                <a:cubicBezTo>
                  <a:pt x="53975" y="73539"/>
                  <a:pt x="55046" y="72090"/>
                  <a:pt x="56475" y="71365"/>
                </a:cubicBezTo>
                <a:lnTo>
                  <a:pt x="94694" y="54699"/>
                </a:lnTo>
                <a:close/>
                <a:moveTo>
                  <a:pt x="97269" y="32419"/>
                </a:moveTo>
                <a:cubicBezTo>
                  <a:pt x="79900" y="32419"/>
                  <a:pt x="63616" y="39232"/>
                  <a:pt x="51675" y="51423"/>
                </a:cubicBezTo>
                <a:cubicBezTo>
                  <a:pt x="26345" y="76165"/>
                  <a:pt x="26345" y="117042"/>
                  <a:pt x="51675" y="142142"/>
                </a:cubicBezTo>
                <a:lnTo>
                  <a:pt x="97269" y="187322"/>
                </a:lnTo>
                <a:lnTo>
                  <a:pt x="142863" y="142142"/>
                </a:lnTo>
                <a:cubicBezTo>
                  <a:pt x="168193" y="117042"/>
                  <a:pt x="168193" y="76165"/>
                  <a:pt x="142863" y="51423"/>
                </a:cubicBezTo>
                <a:cubicBezTo>
                  <a:pt x="130922" y="39232"/>
                  <a:pt x="114276" y="32419"/>
                  <a:pt x="97269" y="32419"/>
                </a:cubicBezTo>
                <a:close/>
                <a:moveTo>
                  <a:pt x="261815" y="23926"/>
                </a:moveTo>
                <a:cubicBezTo>
                  <a:pt x="263647" y="22225"/>
                  <a:pt x="266578" y="22565"/>
                  <a:pt x="268410" y="23926"/>
                </a:cubicBezTo>
                <a:cubicBezTo>
                  <a:pt x="269142" y="24946"/>
                  <a:pt x="269509" y="25967"/>
                  <a:pt x="269509" y="26987"/>
                </a:cubicBezTo>
                <a:cubicBezTo>
                  <a:pt x="269509" y="28008"/>
                  <a:pt x="269142" y="29028"/>
                  <a:pt x="268410" y="30049"/>
                </a:cubicBezTo>
                <a:cubicBezTo>
                  <a:pt x="267311" y="30729"/>
                  <a:pt x="266578" y="31410"/>
                  <a:pt x="265113" y="31410"/>
                </a:cubicBezTo>
                <a:cubicBezTo>
                  <a:pt x="264014" y="31410"/>
                  <a:pt x="262914" y="30729"/>
                  <a:pt x="261815" y="30049"/>
                </a:cubicBezTo>
                <a:cubicBezTo>
                  <a:pt x="261083" y="29028"/>
                  <a:pt x="260350" y="28008"/>
                  <a:pt x="260350" y="26987"/>
                </a:cubicBezTo>
                <a:cubicBezTo>
                  <a:pt x="260350" y="25967"/>
                  <a:pt x="261083" y="24946"/>
                  <a:pt x="261815" y="23926"/>
                </a:cubicBezTo>
                <a:close/>
                <a:moveTo>
                  <a:pt x="215777" y="23926"/>
                </a:moveTo>
                <a:cubicBezTo>
                  <a:pt x="217243" y="22225"/>
                  <a:pt x="220540" y="22565"/>
                  <a:pt x="222005" y="23926"/>
                </a:cubicBezTo>
                <a:cubicBezTo>
                  <a:pt x="222738" y="24946"/>
                  <a:pt x="223471" y="25967"/>
                  <a:pt x="223471" y="26987"/>
                </a:cubicBezTo>
                <a:cubicBezTo>
                  <a:pt x="223471" y="28008"/>
                  <a:pt x="222738" y="29028"/>
                  <a:pt x="222005" y="30049"/>
                </a:cubicBezTo>
                <a:cubicBezTo>
                  <a:pt x="221273" y="30729"/>
                  <a:pt x="219807" y="31410"/>
                  <a:pt x="218708" y="31410"/>
                </a:cubicBezTo>
                <a:cubicBezTo>
                  <a:pt x="217609" y="31410"/>
                  <a:pt x="216510" y="30729"/>
                  <a:pt x="215777" y="30049"/>
                </a:cubicBezTo>
                <a:cubicBezTo>
                  <a:pt x="214678" y="29028"/>
                  <a:pt x="214312" y="28008"/>
                  <a:pt x="214312" y="26987"/>
                </a:cubicBezTo>
                <a:cubicBezTo>
                  <a:pt x="214312" y="25967"/>
                  <a:pt x="214678" y="24946"/>
                  <a:pt x="215777" y="23926"/>
                </a:cubicBezTo>
                <a:close/>
                <a:moveTo>
                  <a:pt x="242697" y="23813"/>
                </a:moveTo>
                <a:cubicBezTo>
                  <a:pt x="245364" y="23813"/>
                  <a:pt x="247269" y="25645"/>
                  <a:pt x="247269" y="28209"/>
                </a:cubicBezTo>
                <a:cubicBezTo>
                  <a:pt x="247269" y="30773"/>
                  <a:pt x="245364" y="32972"/>
                  <a:pt x="242697" y="32972"/>
                </a:cubicBezTo>
                <a:cubicBezTo>
                  <a:pt x="240030" y="32972"/>
                  <a:pt x="238125" y="30773"/>
                  <a:pt x="238125" y="28209"/>
                </a:cubicBezTo>
                <a:cubicBezTo>
                  <a:pt x="238125" y="25645"/>
                  <a:pt x="240030" y="23813"/>
                  <a:pt x="242697" y="23813"/>
                </a:cubicBezTo>
                <a:close/>
                <a:moveTo>
                  <a:pt x="97269" y="23813"/>
                </a:moveTo>
                <a:cubicBezTo>
                  <a:pt x="117171" y="23813"/>
                  <a:pt x="135626" y="31343"/>
                  <a:pt x="149377" y="44969"/>
                </a:cubicBezTo>
                <a:cubicBezTo>
                  <a:pt x="163127" y="58953"/>
                  <a:pt x="171088" y="77240"/>
                  <a:pt x="171088" y="96603"/>
                </a:cubicBezTo>
                <a:cubicBezTo>
                  <a:pt x="171088" y="115966"/>
                  <a:pt x="163127" y="134253"/>
                  <a:pt x="149377" y="148238"/>
                </a:cubicBezTo>
                <a:lnTo>
                  <a:pt x="100526" y="196645"/>
                </a:lnTo>
                <a:cubicBezTo>
                  <a:pt x="99440" y="197721"/>
                  <a:pt x="98355" y="198080"/>
                  <a:pt x="97269" y="198080"/>
                </a:cubicBezTo>
                <a:cubicBezTo>
                  <a:pt x="96184" y="198080"/>
                  <a:pt x="94736" y="197721"/>
                  <a:pt x="94012" y="196645"/>
                </a:cubicBezTo>
                <a:lnTo>
                  <a:pt x="45162" y="148238"/>
                </a:lnTo>
                <a:cubicBezTo>
                  <a:pt x="31411" y="134253"/>
                  <a:pt x="23812" y="115966"/>
                  <a:pt x="23812" y="96603"/>
                </a:cubicBezTo>
                <a:cubicBezTo>
                  <a:pt x="23812" y="77240"/>
                  <a:pt x="31411" y="58953"/>
                  <a:pt x="45162" y="44969"/>
                </a:cubicBezTo>
                <a:cubicBezTo>
                  <a:pt x="59274" y="31343"/>
                  <a:pt x="77729" y="23813"/>
                  <a:pt x="97269" y="23813"/>
                </a:cubicBezTo>
                <a:close/>
                <a:moveTo>
                  <a:pt x="16156" y="8627"/>
                </a:moveTo>
                <a:cubicBezTo>
                  <a:pt x="12207" y="8627"/>
                  <a:pt x="8976" y="12222"/>
                  <a:pt x="8976" y="16176"/>
                </a:cubicBezTo>
                <a:lnTo>
                  <a:pt x="8976" y="213167"/>
                </a:lnTo>
                <a:lnTo>
                  <a:pt x="284352" y="213167"/>
                </a:lnTo>
                <a:lnTo>
                  <a:pt x="284352" y="16176"/>
                </a:lnTo>
                <a:cubicBezTo>
                  <a:pt x="284352" y="12222"/>
                  <a:pt x="281121" y="8627"/>
                  <a:pt x="276813" y="8627"/>
                </a:cubicBezTo>
                <a:lnTo>
                  <a:pt x="16156" y="8627"/>
                </a:lnTo>
                <a:close/>
                <a:moveTo>
                  <a:pt x="16156" y="0"/>
                </a:moveTo>
                <a:lnTo>
                  <a:pt x="276813" y="0"/>
                </a:lnTo>
                <a:cubicBezTo>
                  <a:pt x="285788" y="0"/>
                  <a:pt x="293328" y="7189"/>
                  <a:pt x="293328" y="16176"/>
                </a:cubicBezTo>
                <a:lnTo>
                  <a:pt x="293328" y="217480"/>
                </a:lnTo>
                <a:lnTo>
                  <a:pt x="293328" y="241565"/>
                </a:lnTo>
                <a:cubicBezTo>
                  <a:pt x="293328" y="250192"/>
                  <a:pt x="285788" y="257741"/>
                  <a:pt x="276813" y="257741"/>
                </a:cubicBezTo>
                <a:lnTo>
                  <a:pt x="204288" y="257741"/>
                </a:lnTo>
                <a:lnTo>
                  <a:pt x="204288" y="284342"/>
                </a:lnTo>
                <a:lnTo>
                  <a:pt x="235524" y="284342"/>
                </a:lnTo>
                <a:cubicBezTo>
                  <a:pt x="238037" y="284342"/>
                  <a:pt x="239832" y="286499"/>
                  <a:pt x="239832" y="288656"/>
                </a:cubicBezTo>
                <a:cubicBezTo>
                  <a:pt x="239832" y="291172"/>
                  <a:pt x="238037" y="293329"/>
                  <a:pt x="235524" y="293329"/>
                </a:cubicBezTo>
                <a:lnTo>
                  <a:pt x="57804" y="293329"/>
                </a:lnTo>
                <a:cubicBezTo>
                  <a:pt x="55291" y="293329"/>
                  <a:pt x="53495" y="291172"/>
                  <a:pt x="53495" y="288656"/>
                </a:cubicBezTo>
                <a:cubicBezTo>
                  <a:pt x="53495" y="286499"/>
                  <a:pt x="55291" y="284342"/>
                  <a:pt x="57804" y="284342"/>
                </a:cubicBezTo>
                <a:lnTo>
                  <a:pt x="89040" y="284342"/>
                </a:lnTo>
                <a:lnTo>
                  <a:pt x="89040" y="257741"/>
                </a:lnTo>
                <a:lnTo>
                  <a:pt x="16156" y="257741"/>
                </a:lnTo>
                <a:cubicBezTo>
                  <a:pt x="7540" y="257741"/>
                  <a:pt x="0" y="250192"/>
                  <a:pt x="0" y="241565"/>
                </a:cubicBezTo>
                <a:lnTo>
                  <a:pt x="0" y="217480"/>
                </a:lnTo>
                <a:lnTo>
                  <a:pt x="0" y="16176"/>
                </a:lnTo>
                <a:cubicBezTo>
                  <a:pt x="0" y="7189"/>
                  <a:pt x="7540" y="0"/>
                  <a:pt x="16156"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82" name="TextBox 81">
            <a:extLst>
              <a:ext uri="{FF2B5EF4-FFF2-40B4-BE49-F238E27FC236}">
                <a16:creationId xmlns:a16="http://schemas.microsoft.com/office/drawing/2014/main" id="{4AECB786-2595-8140-842E-41CDD35545B8}"/>
              </a:ext>
            </a:extLst>
          </p:cNvPr>
          <p:cNvSpPr txBox="1"/>
          <p:nvPr/>
        </p:nvSpPr>
        <p:spPr>
          <a:xfrm>
            <a:off x="10720659" y="8312397"/>
            <a:ext cx="3034805"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02</a:t>
            </a:r>
          </a:p>
        </p:txBody>
      </p:sp>
      <p:sp>
        <p:nvSpPr>
          <p:cNvPr id="83" name="Subtitle 2">
            <a:extLst>
              <a:ext uri="{FF2B5EF4-FFF2-40B4-BE49-F238E27FC236}">
                <a16:creationId xmlns:a16="http://schemas.microsoft.com/office/drawing/2014/main" id="{C24ADD85-B5B8-E34E-B5A0-2CCFC76233BF}"/>
              </a:ext>
            </a:extLst>
          </p:cNvPr>
          <p:cNvSpPr txBox="1">
            <a:spLocks/>
          </p:cNvSpPr>
          <p:nvPr/>
        </p:nvSpPr>
        <p:spPr>
          <a:xfrm>
            <a:off x="9936295" y="9108732"/>
            <a:ext cx="4603528"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a:t>
            </a:r>
          </a:p>
        </p:txBody>
      </p:sp>
      <p:sp>
        <p:nvSpPr>
          <p:cNvPr id="84" name="TextBox 83">
            <a:extLst>
              <a:ext uri="{FF2B5EF4-FFF2-40B4-BE49-F238E27FC236}">
                <a16:creationId xmlns:a16="http://schemas.microsoft.com/office/drawing/2014/main" id="{9AB1A047-382C-5844-9918-DB21330A0D66}"/>
              </a:ext>
            </a:extLst>
          </p:cNvPr>
          <p:cNvSpPr txBox="1"/>
          <p:nvPr/>
        </p:nvSpPr>
        <p:spPr>
          <a:xfrm>
            <a:off x="17245712" y="4148814"/>
            <a:ext cx="30492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03</a:t>
            </a:r>
          </a:p>
        </p:txBody>
      </p:sp>
      <p:sp>
        <p:nvSpPr>
          <p:cNvPr id="85" name="Subtitle 2">
            <a:extLst>
              <a:ext uri="{FF2B5EF4-FFF2-40B4-BE49-F238E27FC236}">
                <a16:creationId xmlns:a16="http://schemas.microsoft.com/office/drawing/2014/main" id="{35272E44-0BBE-5E42-8CCC-A432F17D7812}"/>
              </a:ext>
            </a:extLst>
          </p:cNvPr>
          <p:cNvSpPr txBox="1">
            <a:spLocks/>
          </p:cNvSpPr>
          <p:nvPr/>
        </p:nvSpPr>
        <p:spPr>
          <a:xfrm>
            <a:off x="16468562" y="4945149"/>
            <a:ext cx="4603528"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a:t>
            </a:r>
          </a:p>
        </p:txBody>
      </p:sp>
      <p:sp>
        <p:nvSpPr>
          <p:cNvPr id="86" name="TextBox 85">
            <a:extLst>
              <a:ext uri="{FF2B5EF4-FFF2-40B4-BE49-F238E27FC236}">
                <a16:creationId xmlns:a16="http://schemas.microsoft.com/office/drawing/2014/main" id="{38285D15-2360-E14A-8D73-8CD4FD65D54F}"/>
              </a:ext>
            </a:extLst>
          </p:cNvPr>
          <p:cNvSpPr txBox="1"/>
          <p:nvPr/>
        </p:nvSpPr>
        <p:spPr>
          <a:xfrm>
            <a:off x="4175169" y="4148814"/>
            <a:ext cx="295465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01</a:t>
            </a:r>
          </a:p>
        </p:txBody>
      </p:sp>
      <p:sp>
        <p:nvSpPr>
          <p:cNvPr id="87" name="Subtitle 2">
            <a:extLst>
              <a:ext uri="{FF2B5EF4-FFF2-40B4-BE49-F238E27FC236}">
                <a16:creationId xmlns:a16="http://schemas.microsoft.com/office/drawing/2014/main" id="{29E32394-66DC-024E-B227-791ADAC74716}"/>
              </a:ext>
            </a:extLst>
          </p:cNvPr>
          <p:cNvSpPr txBox="1">
            <a:spLocks/>
          </p:cNvSpPr>
          <p:nvPr/>
        </p:nvSpPr>
        <p:spPr>
          <a:xfrm>
            <a:off x="3350730" y="4945149"/>
            <a:ext cx="4603528"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a:t>
            </a:r>
          </a:p>
        </p:txBody>
      </p:sp>
      <p:sp>
        <p:nvSpPr>
          <p:cNvPr id="88" name="TextBox 87">
            <a:extLst>
              <a:ext uri="{FF2B5EF4-FFF2-40B4-BE49-F238E27FC236}">
                <a16:creationId xmlns:a16="http://schemas.microsoft.com/office/drawing/2014/main" id="{0F9ED587-818C-8047-BAD4-F15D90BC1C0F}"/>
              </a:ext>
            </a:extLst>
          </p:cNvPr>
          <p:cNvSpPr txBox="1"/>
          <p:nvPr/>
        </p:nvSpPr>
        <p:spPr>
          <a:xfrm>
            <a:off x="3168826" y="9304153"/>
            <a:ext cx="1757212"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DATE 01</a:t>
            </a:r>
          </a:p>
        </p:txBody>
      </p:sp>
      <p:sp>
        <p:nvSpPr>
          <p:cNvPr id="89" name="TextBox 88">
            <a:extLst>
              <a:ext uri="{FF2B5EF4-FFF2-40B4-BE49-F238E27FC236}">
                <a16:creationId xmlns:a16="http://schemas.microsoft.com/office/drawing/2014/main" id="{687F4399-A37B-6749-BF32-14102B28EC22}"/>
              </a:ext>
            </a:extLst>
          </p:cNvPr>
          <p:cNvSpPr txBox="1"/>
          <p:nvPr/>
        </p:nvSpPr>
        <p:spPr>
          <a:xfrm>
            <a:off x="9623680" y="5797690"/>
            <a:ext cx="1837362"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DATE 02</a:t>
            </a:r>
          </a:p>
        </p:txBody>
      </p:sp>
      <p:sp>
        <p:nvSpPr>
          <p:cNvPr id="90" name="TextBox 89">
            <a:extLst>
              <a:ext uri="{FF2B5EF4-FFF2-40B4-BE49-F238E27FC236}">
                <a16:creationId xmlns:a16="http://schemas.microsoft.com/office/drawing/2014/main" id="{7E98C93C-D67B-8449-9B6C-F83700EEFB9A}"/>
              </a:ext>
            </a:extLst>
          </p:cNvPr>
          <p:cNvSpPr txBox="1"/>
          <p:nvPr/>
        </p:nvSpPr>
        <p:spPr>
          <a:xfrm>
            <a:off x="16186067" y="9304152"/>
            <a:ext cx="1851790"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DATE 03</a:t>
            </a:r>
          </a:p>
        </p:txBody>
      </p:sp>
      <p:sp>
        <p:nvSpPr>
          <p:cNvPr id="91" name="Subtitle 2">
            <a:extLst>
              <a:ext uri="{FF2B5EF4-FFF2-40B4-BE49-F238E27FC236}">
                <a16:creationId xmlns:a16="http://schemas.microsoft.com/office/drawing/2014/main" id="{D0FB553F-6FB7-B049-A771-FBFE3609FA1B}"/>
              </a:ext>
            </a:extLst>
          </p:cNvPr>
          <p:cNvSpPr txBox="1">
            <a:spLocks/>
          </p:cNvSpPr>
          <p:nvPr/>
        </p:nvSpPr>
        <p:spPr>
          <a:xfrm>
            <a:off x="5922445" y="8897172"/>
            <a:ext cx="288342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a:t>
            </a:r>
          </a:p>
        </p:txBody>
      </p:sp>
      <p:sp>
        <p:nvSpPr>
          <p:cNvPr id="92" name="Subtitle 2">
            <a:extLst>
              <a:ext uri="{FF2B5EF4-FFF2-40B4-BE49-F238E27FC236}">
                <a16:creationId xmlns:a16="http://schemas.microsoft.com/office/drawing/2014/main" id="{D0D8BB35-17A8-CF48-97BA-45F2D3E35B3F}"/>
              </a:ext>
            </a:extLst>
          </p:cNvPr>
          <p:cNvSpPr txBox="1">
            <a:spLocks/>
          </p:cNvSpPr>
          <p:nvPr/>
        </p:nvSpPr>
        <p:spPr>
          <a:xfrm>
            <a:off x="12398283" y="5393989"/>
            <a:ext cx="288342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a:t>
            </a:r>
          </a:p>
        </p:txBody>
      </p:sp>
      <p:sp>
        <p:nvSpPr>
          <p:cNvPr id="93" name="Subtitle 2">
            <a:extLst>
              <a:ext uri="{FF2B5EF4-FFF2-40B4-BE49-F238E27FC236}">
                <a16:creationId xmlns:a16="http://schemas.microsoft.com/office/drawing/2014/main" id="{27308C22-345A-3045-BB8E-D81AE729B14C}"/>
              </a:ext>
            </a:extLst>
          </p:cNvPr>
          <p:cNvSpPr txBox="1">
            <a:spLocks/>
          </p:cNvSpPr>
          <p:nvPr/>
        </p:nvSpPr>
        <p:spPr>
          <a:xfrm>
            <a:off x="18986977" y="8894356"/>
            <a:ext cx="288342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a:t>
            </a:r>
          </a:p>
        </p:txBody>
      </p:sp>
    </p:spTree>
    <p:extLst>
      <p:ext uri="{BB962C8B-B14F-4D97-AF65-F5344CB8AC3E}">
        <p14:creationId xmlns:p14="http://schemas.microsoft.com/office/powerpoint/2010/main" val="3223911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13633">
            <a:extLst>
              <a:ext uri="{FF2B5EF4-FFF2-40B4-BE49-F238E27FC236}">
                <a16:creationId xmlns:a16="http://schemas.microsoft.com/office/drawing/2014/main" id="{B5C4DA38-0670-C440-A770-5DC6C0495A42}"/>
              </a:ext>
            </a:extLst>
          </p:cNvPr>
          <p:cNvSpPr/>
          <p:nvPr/>
        </p:nvSpPr>
        <p:spPr>
          <a:xfrm flipV="1">
            <a:off x="11924357" y="7693218"/>
            <a:ext cx="0" cy="163704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13634">
            <a:extLst>
              <a:ext uri="{FF2B5EF4-FFF2-40B4-BE49-F238E27FC236}">
                <a16:creationId xmlns:a16="http://schemas.microsoft.com/office/drawing/2014/main" id="{58AEE202-CE24-6D42-81C5-1E9D80C28141}"/>
              </a:ext>
            </a:extLst>
          </p:cNvPr>
          <p:cNvSpPr/>
          <p:nvPr/>
        </p:nvSpPr>
        <p:spPr>
          <a:xfrm flipV="1">
            <a:off x="18294814" y="7693218"/>
            <a:ext cx="0" cy="163704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13635">
            <a:extLst>
              <a:ext uri="{FF2B5EF4-FFF2-40B4-BE49-F238E27FC236}">
                <a16:creationId xmlns:a16="http://schemas.microsoft.com/office/drawing/2014/main" id="{0DBD6F32-AFFB-B94D-8570-33625C926930}"/>
              </a:ext>
            </a:extLst>
          </p:cNvPr>
          <p:cNvSpPr/>
          <p:nvPr/>
        </p:nvSpPr>
        <p:spPr>
          <a:xfrm flipV="1">
            <a:off x="5553897" y="7693218"/>
            <a:ext cx="0" cy="163704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 name="Shape 13647">
            <a:extLst>
              <a:ext uri="{FF2B5EF4-FFF2-40B4-BE49-F238E27FC236}">
                <a16:creationId xmlns:a16="http://schemas.microsoft.com/office/drawing/2014/main" id="{F87A9AAD-E471-504B-91D1-CF0F3AFE13AE}"/>
              </a:ext>
            </a:extLst>
          </p:cNvPr>
          <p:cNvSpPr/>
          <p:nvPr/>
        </p:nvSpPr>
        <p:spPr>
          <a:xfrm>
            <a:off x="0" y="4562174"/>
            <a:ext cx="24377650" cy="3836760"/>
          </a:xfrm>
          <a:prstGeom prst="rightArrow">
            <a:avLst>
              <a:gd name="adj1" fmla="val 57431"/>
              <a:gd name="adj2" fmla="val 67718"/>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useBgFill="1">
        <p:nvSpPr>
          <p:cNvPr id="15" name="Shape 13648">
            <a:extLst>
              <a:ext uri="{FF2B5EF4-FFF2-40B4-BE49-F238E27FC236}">
                <a16:creationId xmlns:a16="http://schemas.microsoft.com/office/drawing/2014/main" id="{2977359A-51E2-B14B-9785-019309A256DD}"/>
              </a:ext>
            </a:extLst>
          </p:cNvPr>
          <p:cNvSpPr/>
          <p:nvPr/>
        </p:nvSpPr>
        <p:spPr>
          <a:xfrm>
            <a:off x="10785152" y="5297667"/>
            <a:ext cx="2341468" cy="2341468"/>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endParaRPr sz="5625" dirty="0">
              <a:latin typeface="Lato Light" panose="020F0502020204030203" pitchFamily="34" charset="0"/>
            </a:endParaRPr>
          </a:p>
        </p:txBody>
      </p:sp>
      <p:sp useBgFill="1">
        <p:nvSpPr>
          <p:cNvPr id="16" name="Shape 13649">
            <a:extLst>
              <a:ext uri="{FF2B5EF4-FFF2-40B4-BE49-F238E27FC236}">
                <a16:creationId xmlns:a16="http://schemas.microsoft.com/office/drawing/2014/main" id="{13921A2C-0BF9-B54B-882B-C1EF21AD3A49}"/>
              </a:ext>
            </a:extLst>
          </p:cNvPr>
          <p:cNvSpPr/>
          <p:nvPr/>
        </p:nvSpPr>
        <p:spPr>
          <a:xfrm>
            <a:off x="17155611" y="5297667"/>
            <a:ext cx="2341468" cy="2341468"/>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endParaRPr sz="5625" dirty="0">
              <a:latin typeface="Lato Light" panose="020F0502020204030203" pitchFamily="34" charset="0"/>
            </a:endParaRPr>
          </a:p>
        </p:txBody>
      </p:sp>
      <p:sp useBgFill="1">
        <p:nvSpPr>
          <p:cNvPr id="17" name="Shape 13650">
            <a:extLst>
              <a:ext uri="{FF2B5EF4-FFF2-40B4-BE49-F238E27FC236}">
                <a16:creationId xmlns:a16="http://schemas.microsoft.com/office/drawing/2014/main" id="{A55FADA8-C851-D54A-BF6C-13139B449FDA}"/>
              </a:ext>
            </a:extLst>
          </p:cNvPr>
          <p:cNvSpPr/>
          <p:nvPr/>
        </p:nvSpPr>
        <p:spPr>
          <a:xfrm>
            <a:off x="4414697" y="5297667"/>
            <a:ext cx="2341466" cy="2341470"/>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3197E0"/>
                </a:solidFill>
              </a:defRPr>
            </a:lvl1pPr>
          </a:lstStyle>
          <a:p>
            <a:endParaRPr sz="5625" dirty="0">
              <a:latin typeface="Lato Light" panose="020F0502020204030203" pitchFamily="34" charset="0"/>
            </a:endParaRPr>
          </a:p>
        </p:txBody>
      </p:sp>
      <p:sp>
        <p:nvSpPr>
          <p:cNvPr id="8" name="Shape 13652">
            <a:extLst>
              <a:ext uri="{FF2B5EF4-FFF2-40B4-BE49-F238E27FC236}">
                <a16:creationId xmlns:a16="http://schemas.microsoft.com/office/drawing/2014/main" id="{03379DAD-AD7B-234B-AD36-7DA35E291ADF}"/>
              </a:ext>
            </a:extLst>
          </p:cNvPr>
          <p:cNvSpPr/>
          <p:nvPr/>
        </p:nvSpPr>
        <p:spPr>
          <a:xfrm flipH="1">
            <a:off x="4762838" y="3085457"/>
            <a:ext cx="1639026" cy="1639026"/>
          </a:xfrm>
          <a:prstGeom prst="wedgeEllipseCallout">
            <a:avLst>
              <a:gd name="adj1" fmla="val 777"/>
              <a:gd name="adj2" fmla="val 60441"/>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 name="Shape 13653">
            <a:extLst>
              <a:ext uri="{FF2B5EF4-FFF2-40B4-BE49-F238E27FC236}">
                <a16:creationId xmlns:a16="http://schemas.microsoft.com/office/drawing/2014/main" id="{0C68B804-7E49-C448-9717-18B174F26E5D}"/>
              </a:ext>
            </a:extLst>
          </p:cNvPr>
          <p:cNvSpPr/>
          <p:nvPr/>
        </p:nvSpPr>
        <p:spPr>
          <a:xfrm flipH="1">
            <a:off x="11112894" y="3085457"/>
            <a:ext cx="1639028" cy="1639026"/>
          </a:xfrm>
          <a:prstGeom prst="wedgeEllipseCallout">
            <a:avLst>
              <a:gd name="adj1" fmla="val 777"/>
              <a:gd name="adj2" fmla="val 60441"/>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 name="Shape 13654">
            <a:extLst>
              <a:ext uri="{FF2B5EF4-FFF2-40B4-BE49-F238E27FC236}">
                <a16:creationId xmlns:a16="http://schemas.microsoft.com/office/drawing/2014/main" id="{93193317-E96F-1F4D-BF4E-DA0379990BAB}"/>
              </a:ext>
            </a:extLst>
          </p:cNvPr>
          <p:cNvSpPr/>
          <p:nvPr/>
        </p:nvSpPr>
        <p:spPr>
          <a:xfrm flipH="1">
            <a:off x="17462950" y="3085457"/>
            <a:ext cx="1639028" cy="1639026"/>
          </a:xfrm>
          <a:prstGeom prst="wedgeEllipseCallout">
            <a:avLst>
              <a:gd name="adj1" fmla="val 777"/>
              <a:gd name="adj2" fmla="val 60441"/>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TextBox 29">
            <a:extLst>
              <a:ext uri="{FF2B5EF4-FFF2-40B4-BE49-F238E27FC236}">
                <a16:creationId xmlns:a16="http://schemas.microsoft.com/office/drawing/2014/main" id="{970D86AD-05EC-AB4E-BE99-414FBD15C912}"/>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31" name="TextBox 30">
            <a:extLst>
              <a:ext uri="{FF2B5EF4-FFF2-40B4-BE49-F238E27FC236}">
                <a16:creationId xmlns:a16="http://schemas.microsoft.com/office/drawing/2014/main" id="{8425AC37-2C19-C446-B2D6-27F38EA8C80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2" name="Freeform 920">
            <a:extLst>
              <a:ext uri="{FF2B5EF4-FFF2-40B4-BE49-F238E27FC236}">
                <a16:creationId xmlns:a16="http://schemas.microsoft.com/office/drawing/2014/main" id="{8093A85E-9C27-AF40-B28D-67CC67177C4D}"/>
              </a:ext>
            </a:extLst>
          </p:cNvPr>
          <p:cNvSpPr>
            <a:spLocks noChangeArrowheads="1"/>
          </p:cNvSpPr>
          <p:nvPr/>
        </p:nvSpPr>
        <p:spPr bwMode="auto">
          <a:xfrm>
            <a:off x="5232581" y="3481010"/>
            <a:ext cx="807114" cy="838852"/>
          </a:xfrm>
          <a:custGeom>
            <a:avLst/>
            <a:gdLst>
              <a:gd name="T0" fmla="*/ 158392 w 282215"/>
              <a:gd name="T1" fmla="*/ 263546 h 293328"/>
              <a:gd name="T2" fmla="*/ 158392 w 282215"/>
              <a:gd name="T3" fmla="*/ 272761 h 293328"/>
              <a:gd name="T4" fmla="*/ 145386 w 282215"/>
              <a:gd name="T5" fmla="*/ 268338 h 293328"/>
              <a:gd name="T6" fmla="*/ 101845 w 282215"/>
              <a:gd name="T7" fmla="*/ 263546 h 293328"/>
              <a:gd name="T8" fmla="*/ 127447 w 282215"/>
              <a:gd name="T9" fmla="*/ 268338 h 293328"/>
              <a:gd name="T10" fmla="*/ 101845 w 282215"/>
              <a:gd name="T11" fmla="*/ 272761 h 293328"/>
              <a:gd name="T12" fmla="*/ 101845 w 282215"/>
              <a:gd name="T13" fmla="*/ 263546 h 293328"/>
              <a:gd name="T14" fmla="*/ 72119 w 282215"/>
              <a:gd name="T15" fmla="*/ 263546 h 293328"/>
              <a:gd name="T16" fmla="*/ 72119 w 282215"/>
              <a:gd name="T17" fmla="*/ 272761 h 293328"/>
              <a:gd name="T18" fmla="*/ 59112 w 282215"/>
              <a:gd name="T19" fmla="*/ 268338 h 293328"/>
              <a:gd name="T20" fmla="*/ 9070 w 282215"/>
              <a:gd name="T21" fmla="*/ 247388 h 293328"/>
              <a:gd name="T22" fmla="*/ 28293 w 282215"/>
              <a:gd name="T23" fmla="*/ 286087 h 293328"/>
              <a:gd name="T24" fmla="*/ 215462 w 282215"/>
              <a:gd name="T25" fmla="*/ 266918 h 293328"/>
              <a:gd name="T26" fmla="*/ 9070 w 282215"/>
              <a:gd name="T27" fmla="*/ 247388 h 293328"/>
              <a:gd name="T28" fmla="*/ 174343 w 282215"/>
              <a:gd name="T29" fmla="*/ 164739 h 293328"/>
              <a:gd name="T30" fmla="*/ 236278 w 282215"/>
              <a:gd name="T31" fmla="*/ 126217 h 293328"/>
              <a:gd name="T32" fmla="*/ 175428 w 282215"/>
              <a:gd name="T33" fmla="*/ 87691 h 293328"/>
              <a:gd name="T34" fmla="*/ 162027 w 282215"/>
              <a:gd name="T35" fmla="*/ 117216 h 293328"/>
              <a:gd name="T36" fmla="*/ 214546 w 282215"/>
              <a:gd name="T37" fmla="*/ 93812 h 293328"/>
              <a:gd name="T38" fmla="*/ 222153 w 282215"/>
              <a:gd name="T39" fmla="*/ 89132 h 293328"/>
              <a:gd name="T40" fmla="*/ 249317 w 282215"/>
              <a:gd name="T41" fmla="*/ 117216 h 293328"/>
              <a:gd name="T42" fmla="*/ 249317 w 282215"/>
              <a:gd name="T43" fmla="*/ 126217 h 293328"/>
              <a:gd name="T44" fmla="*/ 223602 w 282215"/>
              <a:gd name="T45" fmla="*/ 171220 h 293328"/>
              <a:gd name="T46" fmla="*/ 171807 w 282215"/>
              <a:gd name="T47" fmla="*/ 173740 h 293328"/>
              <a:gd name="T48" fmla="*/ 145004 w 282215"/>
              <a:gd name="T49" fmla="*/ 126217 h 293328"/>
              <a:gd name="T50" fmla="*/ 137398 w 282215"/>
              <a:gd name="T51" fmla="*/ 121894 h 293328"/>
              <a:gd name="T52" fmla="*/ 151162 w 282215"/>
              <a:gd name="T53" fmla="*/ 117216 h 293328"/>
              <a:gd name="T54" fmla="*/ 175428 w 282215"/>
              <a:gd name="T55" fmla="*/ 87691 h 293328"/>
              <a:gd name="T56" fmla="*/ 116800 w 282215"/>
              <a:gd name="T57" fmla="*/ 129482 h 293328"/>
              <a:gd name="T58" fmla="*/ 128407 w 282215"/>
              <a:gd name="T59" fmla="*/ 173606 h 293328"/>
              <a:gd name="T60" fmla="*/ 151622 w 282215"/>
              <a:gd name="T61" fmla="*/ 196753 h 293328"/>
              <a:gd name="T62" fmla="*/ 155250 w 282215"/>
              <a:gd name="T63" fmla="*/ 197477 h 293328"/>
              <a:gd name="T64" fmla="*/ 274951 w 282215"/>
              <a:gd name="T65" fmla="*/ 129482 h 293328"/>
              <a:gd name="T66" fmla="*/ 153182 w 282215"/>
              <a:gd name="T67" fmla="*/ 23957 h 293328"/>
              <a:gd name="T68" fmla="*/ 153182 w 282215"/>
              <a:gd name="T69" fmla="*/ 33158 h 293328"/>
              <a:gd name="T70" fmla="*/ 153182 w 282215"/>
              <a:gd name="T71" fmla="*/ 23957 h 293328"/>
              <a:gd name="T72" fmla="*/ 132684 w 282215"/>
              <a:gd name="T73" fmla="*/ 23957 h 293328"/>
              <a:gd name="T74" fmla="*/ 132684 w 282215"/>
              <a:gd name="T75" fmla="*/ 33158 h 293328"/>
              <a:gd name="T76" fmla="*/ 86273 w 282215"/>
              <a:gd name="T77" fmla="*/ 28559 h 293328"/>
              <a:gd name="T78" fmla="*/ 28293 w 282215"/>
              <a:gd name="T79" fmla="*/ 8682 h 293328"/>
              <a:gd name="T80" fmla="*/ 9070 w 282215"/>
              <a:gd name="T81" fmla="*/ 238707 h 293328"/>
              <a:gd name="T82" fmla="*/ 215462 w 282215"/>
              <a:gd name="T83" fmla="*/ 215198 h 293328"/>
              <a:gd name="T84" fmla="*/ 152348 w 282215"/>
              <a:gd name="T85" fmla="*/ 206156 h 293328"/>
              <a:gd name="T86" fmla="*/ 112084 w 282215"/>
              <a:gd name="T87" fmla="*/ 217368 h 293328"/>
              <a:gd name="T88" fmla="*/ 107732 w 282215"/>
              <a:gd name="T89" fmla="*/ 211581 h 293328"/>
              <a:gd name="T90" fmla="*/ 107732 w 282215"/>
              <a:gd name="T91" fmla="*/ 129482 h 293328"/>
              <a:gd name="T92" fmla="*/ 215462 w 282215"/>
              <a:gd name="T93" fmla="*/ 44125 h 293328"/>
              <a:gd name="T94" fmla="*/ 195876 w 282215"/>
              <a:gd name="T95" fmla="*/ 8682 h 293328"/>
              <a:gd name="T96" fmla="*/ 28293 w 282215"/>
              <a:gd name="T97" fmla="*/ 0 h 293328"/>
              <a:gd name="T98" fmla="*/ 224168 w 282215"/>
              <a:gd name="T99" fmla="*/ 28211 h 293328"/>
              <a:gd name="T100" fmla="*/ 284019 w 282215"/>
              <a:gd name="T101" fmla="*/ 129482 h 293328"/>
              <a:gd name="T102" fmla="*/ 224168 w 282215"/>
              <a:gd name="T103" fmla="*/ 266918 h 293328"/>
              <a:gd name="T104" fmla="*/ 28293 w 282215"/>
              <a:gd name="T105" fmla="*/ 295129 h 293328"/>
              <a:gd name="T106" fmla="*/ 0 w 282215"/>
              <a:gd name="T107" fmla="*/ 28211 h 2933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82215" h="293328">
                <a:moveTo>
                  <a:pt x="148653" y="261937"/>
                </a:moveTo>
                <a:lnTo>
                  <a:pt x="157385" y="261937"/>
                </a:lnTo>
                <a:cubicBezTo>
                  <a:pt x="159830" y="261937"/>
                  <a:pt x="161576" y="264135"/>
                  <a:pt x="161576" y="266700"/>
                </a:cubicBezTo>
                <a:cubicBezTo>
                  <a:pt x="161576" y="269264"/>
                  <a:pt x="159830" y="271096"/>
                  <a:pt x="157385" y="271096"/>
                </a:cubicBezTo>
                <a:lnTo>
                  <a:pt x="148653" y="271096"/>
                </a:lnTo>
                <a:cubicBezTo>
                  <a:pt x="146208" y="271096"/>
                  <a:pt x="144462" y="269264"/>
                  <a:pt x="144462" y="266700"/>
                </a:cubicBezTo>
                <a:cubicBezTo>
                  <a:pt x="144462" y="264135"/>
                  <a:pt x="146208" y="261937"/>
                  <a:pt x="148653" y="261937"/>
                </a:cubicBezTo>
                <a:close/>
                <a:moveTo>
                  <a:pt x="101198" y="261937"/>
                </a:moveTo>
                <a:lnTo>
                  <a:pt x="122276" y="261937"/>
                </a:lnTo>
                <a:cubicBezTo>
                  <a:pt x="124819" y="261937"/>
                  <a:pt x="126637" y="264135"/>
                  <a:pt x="126637" y="266700"/>
                </a:cubicBezTo>
                <a:cubicBezTo>
                  <a:pt x="126637" y="269264"/>
                  <a:pt x="124819" y="271096"/>
                  <a:pt x="122276" y="271096"/>
                </a:cubicBezTo>
                <a:lnTo>
                  <a:pt x="101198" y="271096"/>
                </a:lnTo>
                <a:cubicBezTo>
                  <a:pt x="98654" y="271096"/>
                  <a:pt x="96837" y="269264"/>
                  <a:pt x="96837" y="266700"/>
                </a:cubicBezTo>
                <a:cubicBezTo>
                  <a:pt x="96837" y="264135"/>
                  <a:pt x="98654" y="261937"/>
                  <a:pt x="101198" y="261937"/>
                </a:cubicBezTo>
                <a:close/>
                <a:moveTo>
                  <a:pt x="62928" y="261937"/>
                </a:moveTo>
                <a:lnTo>
                  <a:pt x="71660" y="261937"/>
                </a:lnTo>
                <a:cubicBezTo>
                  <a:pt x="74104" y="261937"/>
                  <a:pt x="75851" y="264135"/>
                  <a:pt x="75851" y="266700"/>
                </a:cubicBezTo>
                <a:cubicBezTo>
                  <a:pt x="75851" y="269264"/>
                  <a:pt x="74104" y="271096"/>
                  <a:pt x="71660" y="271096"/>
                </a:cubicBezTo>
                <a:lnTo>
                  <a:pt x="62928" y="271096"/>
                </a:lnTo>
                <a:cubicBezTo>
                  <a:pt x="60483" y="271096"/>
                  <a:pt x="58737" y="269264"/>
                  <a:pt x="58737" y="266700"/>
                </a:cubicBezTo>
                <a:cubicBezTo>
                  <a:pt x="58737" y="264135"/>
                  <a:pt x="60483" y="261937"/>
                  <a:pt x="62928" y="261937"/>
                </a:cubicBezTo>
                <a:close/>
                <a:moveTo>
                  <a:pt x="9011" y="245878"/>
                </a:moveTo>
                <a:lnTo>
                  <a:pt x="9011" y="265289"/>
                </a:lnTo>
                <a:cubicBezTo>
                  <a:pt x="9011" y="275714"/>
                  <a:pt x="17300" y="284341"/>
                  <a:pt x="28113" y="284341"/>
                </a:cubicBezTo>
                <a:lnTo>
                  <a:pt x="194631" y="284341"/>
                </a:lnTo>
                <a:cubicBezTo>
                  <a:pt x="205083" y="284341"/>
                  <a:pt x="214094" y="275714"/>
                  <a:pt x="214094" y="265289"/>
                </a:cubicBezTo>
                <a:lnTo>
                  <a:pt x="214094" y="245878"/>
                </a:lnTo>
                <a:lnTo>
                  <a:pt x="9011" y="245878"/>
                </a:lnTo>
                <a:close/>
                <a:moveTo>
                  <a:pt x="154160" y="125445"/>
                </a:moveTo>
                <a:lnTo>
                  <a:pt x="173235" y="163733"/>
                </a:lnTo>
                <a:lnTo>
                  <a:pt x="215343" y="163733"/>
                </a:lnTo>
                <a:lnTo>
                  <a:pt x="234777" y="125445"/>
                </a:lnTo>
                <a:lnTo>
                  <a:pt x="154160" y="125445"/>
                </a:lnTo>
                <a:close/>
                <a:moveTo>
                  <a:pt x="174314" y="87156"/>
                </a:moveTo>
                <a:cubicBezTo>
                  <a:pt x="176474" y="88588"/>
                  <a:pt x="176834" y="91093"/>
                  <a:pt x="175754" y="93240"/>
                </a:cubicBezTo>
                <a:lnTo>
                  <a:pt x="160998" y="116499"/>
                </a:lnTo>
                <a:lnTo>
                  <a:pt x="227939" y="116499"/>
                </a:lnTo>
                <a:lnTo>
                  <a:pt x="213183" y="93240"/>
                </a:lnTo>
                <a:cubicBezTo>
                  <a:pt x="211744" y="91093"/>
                  <a:pt x="212463" y="88588"/>
                  <a:pt x="214263" y="87156"/>
                </a:cubicBezTo>
                <a:cubicBezTo>
                  <a:pt x="216422" y="85725"/>
                  <a:pt x="219301" y="86441"/>
                  <a:pt x="220741" y="88588"/>
                </a:cubicBezTo>
                <a:lnTo>
                  <a:pt x="238376" y="116499"/>
                </a:lnTo>
                <a:lnTo>
                  <a:pt x="247733" y="116499"/>
                </a:lnTo>
                <a:cubicBezTo>
                  <a:pt x="250253" y="116499"/>
                  <a:pt x="252052" y="118646"/>
                  <a:pt x="252052" y="121151"/>
                </a:cubicBezTo>
                <a:cubicBezTo>
                  <a:pt x="252052" y="123298"/>
                  <a:pt x="250253" y="125445"/>
                  <a:pt x="247733" y="125445"/>
                </a:cubicBezTo>
                <a:lnTo>
                  <a:pt x="244494" y="125445"/>
                </a:lnTo>
                <a:lnTo>
                  <a:pt x="222181" y="170174"/>
                </a:lnTo>
                <a:cubicBezTo>
                  <a:pt x="221461" y="171606"/>
                  <a:pt x="220021" y="172679"/>
                  <a:pt x="218222" y="172679"/>
                </a:cubicBezTo>
                <a:lnTo>
                  <a:pt x="170715" y="172679"/>
                </a:lnTo>
                <a:cubicBezTo>
                  <a:pt x="168916" y="172679"/>
                  <a:pt x="167476" y="171606"/>
                  <a:pt x="166756" y="170174"/>
                </a:cubicBezTo>
                <a:lnTo>
                  <a:pt x="144083" y="125445"/>
                </a:lnTo>
                <a:lnTo>
                  <a:pt x="140844" y="125445"/>
                </a:lnTo>
                <a:cubicBezTo>
                  <a:pt x="138325" y="125445"/>
                  <a:pt x="136525" y="123298"/>
                  <a:pt x="136525" y="121151"/>
                </a:cubicBezTo>
                <a:cubicBezTo>
                  <a:pt x="136525" y="118646"/>
                  <a:pt x="138325" y="116499"/>
                  <a:pt x="140844" y="116499"/>
                </a:cubicBezTo>
                <a:lnTo>
                  <a:pt x="150201" y="116499"/>
                </a:lnTo>
                <a:lnTo>
                  <a:pt x="168196" y="88588"/>
                </a:lnTo>
                <a:cubicBezTo>
                  <a:pt x="169636" y="86441"/>
                  <a:pt x="172155" y="85725"/>
                  <a:pt x="174314" y="87156"/>
                </a:cubicBezTo>
                <a:close/>
                <a:moveTo>
                  <a:pt x="194631" y="50326"/>
                </a:moveTo>
                <a:cubicBezTo>
                  <a:pt x="151019" y="50326"/>
                  <a:pt x="116058" y="85554"/>
                  <a:pt x="116058" y="128690"/>
                </a:cubicBezTo>
                <a:cubicBezTo>
                  <a:pt x="116058" y="143069"/>
                  <a:pt x="119662" y="157088"/>
                  <a:pt x="126870" y="168951"/>
                </a:cubicBezTo>
                <a:cubicBezTo>
                  <a:pt x="127591" y="170029"/>
                  <a:pt x="127591" y="171467"/>
                  <a:pt x="127591" y="172546"/>
                </a:cubicBezTo>
                <a:lnTo>
                  <a:pt x="118220" y="205257"/>
                </a:lnTo>
                <a:lnTo>
                  <a:pt x="150659" y="195552"/>
                </a:lnTo>
                <a:cubicBezTo>
                  <a:pt x="151019" y="195552"/>
                  <a:pt x="151380" y="195552"/>
                  <a:pt x="151740" y="195552"/>
                </a:cubicBezTo>
                <a:cubicBezTo>
                  <a:pt x="152821" y="195552"/>
                  <a:pt x="153182" y="195911"/>
                  <a:pt x="154263" y="196271"/>
                </a:cubicBezTo>
                <a:cubicBezTo>
                  <a:pt x="166157" y="203460"/>
                  <a:pt x="180214" y="207414"/>
                  <a:pt x="194631" y="207414"/>
                </a:cubicBezTo>
                <a:cubicBezTo>
                  <a:pt x="237882" y="207414"/>
                  <a:pt x="273204" y="172186"/>
                  <a:pt x="273204" y="128690"/>
                </a:cubicBezTo>
                <a:cubicBezTo>
                  <a:pt x="273204" y="85554"/>
                  <a:pt x="237882" y="50326"/>
                  <a:pt x="194631" y="50326"/>
                </a:cubicBezTo>
                <a:close/>
                <a:moveTo>
                  <a:pt x="152209" y="23812"/>
                </a:moveTo>
                <a:cubicBezTo>
                  <a:pt x="154876" y="23812"/>
                  <a:pt x="156781" y="26098"/>
                  <a:pt x="156781" y="28384"/>
                </a:cubicBezTo>
                <a:cubicBezTo>
                  <a:pt x="156781" y="31051"/>
                  <a:pt x="154876" y="32956"/>
                  <a:pt x="152209" y="32956"/>
                </a:cubicBezTo>
                <a:cubicBezTo>
                  <a:pt x="149542" y="32956"/>
                  <a:pt x="147637" y="31051"/>
                  <a:pt x="147637" y="28384"/>
                </a:cubicBezTo>
                <a:cubicBezTo>
                  <a:pt x="147637" y="26098"/>
                  <a:pt x="149542" y="23812"/>
                  <a:pt x="152209" y="23812"/>
                </a:cubicBezTo>
                <a:close/>
                <a:moveTo>
                  <a:pt x="90048" y="23812"/>
                </a:moveTo>
                <a:lnTo>
                  <a:pt x="131841" y="23812"/>
                </a:lnTo>
                <a:cubicBezTo>
                  <a:pt x="134003" y="23812"/>
                  <a:pt x="136165" y="26098"/>
                  <a:pt x="136165" y="28384"/>
                </a:cubicBezTo>
                <a:cubicBezTo>
                  <a:pt x="136165" y="31051"/>
                  <a:pt x="134003" y="32956"/>
                  <a:pt x="131841" y="32956"/>
                </a:cubicBezTo>
                <a:lnTo>
                  <a:pt x="90048" y="32956"/>
                </a:lnTo>
                <a:cubicBezTo>
                  <a:pt x="87887" y="32956"/>
                  <a:pt x="85725" y="31051"/>
                  <a:pt x="85725" y="28384"/>
                </a:cubicBezTo>
                <a:cubicBezTo>
                  <a:pt x="85725" y="26098"/>
                  <a:pt x="87887" y="23812"/>
                  <a:pt x="90048" y="23812"/>
                </a:cubicBezTo>
                <a:close/>
                <a:moveTo>
                  <a:pt x="28113" y="8627"/>
                </a:moveTo>
                <a:cubicBezTo>
                  <a:pt x="17300" y="8627"/>
                  <a:pt x="9011" y="17614"/>
                  <a:pt x="9011" y="28039"/>
                </a:cubicBezTo>
                <a:lnTo>
                  <a:pt x="9011" y="237250"/>
                </a:lnTo>
                <a:lnTo>
                  <a:pt x="214094" y="237250"/>
                </a:lnTo>
                <a:lnTo>
                  <a:pt x="214094" y="213885"/>
                </a:lnTo>
                <a:cubicBezTo>
                  <a:pt x="207606" y="215682"/>
                  <a:pt x="201119" y="216042"/>
                  <a:pt x="194631" y="216042"/>
                </a:cubicBezTo>
                <a:cubicBezTo>
                  <a:pt x="179493" y="216042"/>
                  <a:pt x="164355" y="212447"/>
                  <a:pt x="151380" y="204898"/>
                </a:cubicBezTo>
                <a:lnTo>
                  <a:pt x="112453" y="216042"/>
                </a:lnTo>
                <a:cubicBezTo>
                  <a:pt x="112453" y="216042"/>
                  <a:pt x="111732" y="216042"/>
                  <a:pt x="111372" y="216042"/>
                </a:cubicBezTo>
                <a:cubicBezTo>
                  <a:pt x="110291" y="216042"/>
                  <a:pt x="109209" y="215682"/>
                  <a:pt x="108128" y="214963"/>
                </a:cubicBezTo>
                <a:cubicBezTo>
                  <a:pt x="107047" y="213885"/>
                  <a:pt x="106686" y="212087"/>
                  <a:pt x="107047" y="210290"/>
                </a:cubicBezTo>
                <a:lnTo>
                  <a:pt x="118581" y="172186"/>
                </a:lnTo>
                <a:cubicBezTo>
                  <a:pt x="111012" y="158886"/>
                  <a:pt x="107047" y="143788"/>
                  <a:pt x="107047" y="128690"/>
                </a:cubicBezTo>
                <a:cubicBezTo>
                  <a:pt x="107047" y="80521"/>
                  <a:pt x="145973" y="41339"/>
                  <a:pt x="194631" y="41339"/>
                </a:cubicBezTo>
                <a:cubicBezTo>
                  <a:pt x="201119" y="41339"/>
                  <a:pt x="207606" y="42058"/>
                  <a:pt x="214094" y="43855"/>
                </a:cubicBezTo>
                <a:lnTo>
                  <a:pt x="214094" y="28039"/>
                </a:lnTo>
                <a:cubicBezTo>
                  <a:pt x="214094" y="17614"/>
                  <a:pt x="205083" y="8627"/>
                  <a:pt x="194631" y="8627"/>
                </a:cubicBezTo>
                <a:lnTo>
                  <a:pt x="28113" y="8627"/>
                </a:lnTo>
                <a:close/>
                <a:moveTo>
                  <a:pt x="28113" y="0"/>
                </a:moveTo>
                <a:lnTo>
                  <a:pt x="194631" y="0"/>
                </a:lnTo>
                <a:cubicBezTo>
                  <a:pt x="210129" y="0"/>
                  <a:pt x="222744" y="12581"/>
                  <a:pt x="222744" y="28039"/>
                </a:cubicBezTo>
                <a:lnTo>
                  <a:pt x="222744" y="46012"/>
                </a:lnTo>
                <a:cubicBezTo>
                  <a:pt x="257345" y="58234"/>
                  <a:pt x="282215" y="90586"/>
                  <a:pt x="282215" y="128690"/>
                </a:cubicBezTo>
                <a:cubicBezTo>
                  <a:pt x="282215" y="167154"/>
                  <a:pt x="257345" y="199865"/>
                  <a:pt x="222744" y="211728"/>
                </a:cubicBezTo>
                <a:lnTo>
                  <a:pt x="222744" y="265289"/>
                </a:lnTo>
                <a:cubicBezTo>
                  <a:pt x="222744" y="280746"/>
                  <a:pt x="210129" y="293328"/>
                  <a:pt x="194631" y="293328"/>
                </a:cubicBezTo>
                <a:lnTo>
                  <a:pt x="28113" y="293328"/>
                </a:lnTo>
                <a:cubicBezTo>
                  <a:pt x="12615" y="293328"/>
                  <a:pt x="0" y="280746"/>
                  <a:pt x="0" y="265289"/>
                </a:cubicBezTo>
                <a:lnTo>
                  <a:pt x="0" y="28039"/>
                </a:lnTo>
                <a:cubicBezTo>
                  <a:pt x="0" y="12581"/>
                  <a:pt x="12615" y="0"/>
                  <a:pt x="2811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Freeform 921">
            <a:extLst>
              <a:ext uri="{FF2B5EF4-FFF2-40B4-BE49-F238E27FC236}">
                <a16:creationId xmlns:a16="http://schemas.microsoft.com/office/drawing/2014/main" id="{9F3E83A6-FFFC-8E49-B44B-6E6E74CC47FE}"/>
              </a:ext>
            </a:extLst>
          </p:cNvPr>
          <p:cNvSpPr>
            <a:spLocks noChangeArrowheads="1"/>
          </p:cNvSpPr>
          <p:nvPr/>
        </p:nvSpPr>
        <p:spPr bwMode="auto">
          <a:xfrm>
            <a:off x="11536461" y="3481010"/>
            <a:ext cx="838850" cy="843386"/>
          </a:xfrm>
          <a:custGeom>
            <a:avLst/>
            <a:gdLst>
              <a:gd name="T0" fmla="*/ 183015 w 293328"/>
              <a:gd name="T1" fmla="*/ 287555 h 294910"/>
              <a:gd name="T2" fmla="*/ 114074 w 293328"/>
              <a:gd name="T3" fmla="*/ 269552 h 294910"/>
              <a:gd name="T4" fmla="*/ 122828 w 293328"/>
              <a:gd name="T5" fmla="*/ 278369 h 294910"/>
              <a:gd name="T6" fmla="*/ 131219 w 293328"/>
              <a:gd name="T7" fmla="*/ 273961 h 294910"/>
              <a:gd name="T8" fmla="*/ 200889 w 293328"/>
              <a:gd name="T9" fmla="*/ 278369 h 294910"/>
              <a:gd name="T10" fmla="*/ 131219 w 293328"/>
              <a:gd name="T11" fmla="*/ 283146 h 294910"/>
              <a:gd name="T12" fmla="*/ 114074 w 293328"/>
              <a:gd name="T13" fmla="*/ 260367 h 294910"/>
              <a:gd name="T14" fmla="*/ 192510 w 293328"/>
              <a:gd name="T15" fmla="*/ 241314 h 294910"/>
              <a:gd name="T16" fmla="*/ 182700 w 293328"/>
              <a:gd name="T17" fmla="*/ 198703 h 294910"/>
              <a:gd name="T18" fmla="*/ 165622 w 293328"/>
              <a:gd name="T19" fmla="*/ 241314 h 294910"/>
              <a:gd name="T20" fmla="*/ 99854 w 293328"/>
              <a:gd name="T21" fmla="*/ 188506 h 294910"/>
              <a:gd name="T22" fmla="*/ 126742 w 293328"/>
              <a:gd name="T23" fmla="*/ 241314 h 294910"/>
              <a:gd name="T24" fmla="*/ 76236 w 293328"/>
              <a:gd name="T25" fmla="*/ 159734 h 294910"/>
              <a:gd name="T26" fmla="*/ 224122 w 293328"/>
              <a:gd name="T27" fmla="*/ 196519 h 294910"/>
              <a:gd name="T28" fmla="*/ 192510 w 293328"/>
              <a:gd name="T29" fmla="*/ 250419 h 294910"/>
              <a:gd name="T30" fmla="*/ 90770 w 293328"/>
              <a:gd name="T31" fmla="*/ 183043 h 294910"/>
              <a:gd name="T32" fmla="*/ 76236 w 293328"/>
              <a:gd name="T33" fmla="*/ 159734 h 294910"/>
              <a:gd name="T34" fmla="*/ 243048 w 293328"/>
              <a:gd name="T35" fmla="*/ 125149 h 294910"/>
              <a:gd name="T36" fmla="*/ 286087 w 293328"/>
              <a:gd name="T37" fmla="*/ 104169 h 294910"/>
              <a:gd name="T38" fmla="*/ 151905 w 293328"/>
              <a:gd name="T39" fmla="*/ 105616 h 294910"/>
              <a:gd name="T40" fmla="*/ 214836 w 293328"/>
              <a:gd name="T41" fmla="*/ 105616 h 294910"/>
              <a:gd name="T42" fmla="*/ 80654 w 293328"/>
              <a:gd name="T43" fmla="*/ 104169 h 294910"/>
              <a:gd name="T44" fmla="*/ 123694 w 293328"/>
              <a:gd name="T45" fmla="*/ 125149 h 294910"/>
              <a:gd name="T46" fmla="*/ 80654 w 293328"/>
              <a:gd name="T47" fmla="*/ 104169 h 294910"/>
              <a:gd name="T48" fmla="*/ 28573 w 293328"/>
              <a:gd name="T49" fmla="*/ 125149 h 294910"/>
              <a:gd name="T50" fmla="*/ 71612 w 293328"/>
              <a:gd name="T51" fmla="*/ 104169 h 294910"/>
              <a:gd name="T52" fmla="*/ 222070 w 293328"/>
              <a:gd name="T53" fmla="*/ 95489 h 294910"/>
              <a:gd name="T54" fmla="*/ 208687 w 293328"/>
              <a:gd name="T55" fmla="*/ 68724 h 294910"/>
              <a:gd name="T56" fmla="*/ 211943 w 293328"/>
              <a:gd name="T57" fmla="*/ 95489 h 294910"/>
              <a:gd name="T58" fmla="*/ 96568 w 293328"/>
              <a:gd name="T59" fmla="*/ 68724 h 294910"/>
              <a:gd name="T60" fmla="*/ 143224 w 293328"/>
              <a:gd name="T61" fmla="*/ 68724 h 294910"/>
              <a:gd name="T62" fmla="*/ 15192 w 293328"/>
              <a:gd name="T63" fmla="*/ 95489 h 294910"/>
              <a:gd name="T64" fmla="*/ 41953 w 293328"/>
              <a:gd name="T65" fmla="*/ 68724 h 294910"/>
              <a:gd name="T66" fmla="*/ 229635 w 293328"/>
              <a:gd name="T67" fmla="*/ 35139 h 294910"/>
              <a:gd name="T68" fmla="*/ 221896 w 293328"/>
              <a:gd name="T69" fmla="*/ 38090 h 294910"/>
              <a:gd name="T70" fmla="*/ 167588 w 293328"/>
              <a:gd name="T71" fmla="*/ 31822 h 294910"/>
              <a:gd name="T72" fmla="*/ 174223 w 293328"/>
              <a:gd name="T73" fmla="*/ 38090 h 294910"/>
              <a:gd name="T74" fmla="*/ 166114 w 293328"/>
              <a:gd name="T75" fmla="*/ 34773 h 294910"/>
              <a:gd name="T76" fmla="*/ 202467 w 293328"/>
              <a:gd name="T77" fmla="*/ 35139 h 294910"/>
              <a:gd name="T78" fmla="*/ 197867 w 293328"/>
              <a:gd name="T79" fmla="*/ 30348 h 294910"/>
              <a:gd name="T80" fmla="*/ 250280 w 293328"/>
              <a:gd name="T81" fmla="*/ 59682 h 294910"/>
              <a:gd name="T82" fmla="*/ 40508 w 293328"/>
              <a:gd name="T83" fmla="*/ 0 h 294910"/>
              <a:gd name="T84" fmla="*/ 259322 w 293328"/>
              <a:gd name="T85" fmla="*/ 62214 h 294910"/>
              <a:gd name="T86" fmla="*/ 295129 w 293328"/>
              <a:gd name="T87" fmla="*/ 105616 h 294910"/>
              <a:gd name="T88" fmla="*/ 259322 w 293328"/>
              <a:gd name="T89" fmla="*/ 290445 h 294910"/>
              <a:gd name="T90" fmla="*/ 208687 w 293328"/>
              <a:gd name="T91" fmla="*/ 290445 h 294910"/>
              <a:gd name="T92" fmla="*/ 250280 w 293328"/>
              <a:gd name="T93" fmla="*/ 133829 h 294910"/>
              <a:gd name="T94" fmla="*/ 195306 w 293328"/>
              <a:gd name="T95" fmla="*/ 133829 h 294910"/>
              <a:gd name="T96" fmla="*/ 123694 w 293328"/>
              <a:gd name="T97" fmla="*/ 133829 h 294910"/>
              <a:gd name="T98" fmla="*/ 52082 w 293328"/>
              <a:gd name="T99" fmla="*/ 133829 h 294910"/>
              <a:gd name="T100" fmla="*/ 82102 w 293328"/>
              <a:gd name="T101" fmla="*/ 286105 h 294910"/>
              <a:gd name="T102" fmla="*/ 40508 w 293328"/>
              <a:gd name="T103" fmla="*/ 295147 h 294910"/>
              <a:gd name="T104" fmla="*/ 28573 w 293328"/>
              <a:gd name="T105" fmla="*/ 133829 h 294910"/>
              <a:gd name="T106" fmla="*/ 1083 w 293328"/>
              <a:gd name="T107" fmla="*/ 96573 h 294910"/>
              <a:gd name="T108" fmla="*/ 40508 w 293328"/>
              <a:gd name="T109" fmla="*/ 0 h 29491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93328" h="294910">
                <a:moveTo>
                  <a:pt x="181898" y="267890"/>
                </a:moveTo>
                <a:cubicBezTo>
                  <a:pt x="176822" y="267890"/>
                  <a:pt x="172834" y="271907"/>
                  <a:pt x="172834" y="276653"/>
                </a:cubicBezTo>
                <a:cubicBezTo>
                  <a:pt x="172834" y="281765"/>
                  <a:pt x="176822" y="285782"/>
                  <a:pt x="181898" y="285782"/>
                </a:cubicBezTo>
                <a:cubicBezTo>
                  <a:pt x="186611" y="285782"/>
                  <a:pt x="190599" y="281765"/>
                  <a:pt x="190599" y="276653"/>
                </a:cubicBezTo>
                <a:cubicBezTo>
                  <a:pt x="190599" y="271907"/>
                  <a:pt x="186611" y="267890"/>
                  <a:pt x="181898" y="267890"/>
                </a:cubicBezTo>
                <a:close/>
                <a:moveTo>
                  <a:pt x="113377" y="267890"/>
                </a:moveTo>
                <a:cubicBezTo>
                  <a:pt x="107939" y="267890"/>
                  <a:pt x="103951" y="271907"/>
                  <a:pt x="103951" y="276653"/>
                </a:cubicBezTo>
                <a:cubicBezTo>
                  <a:pt x="103951" y="281765"/>
                  <a:pt x="107939" y="285782"/>
                  <a:pt x="113377" y="285782"/>
                </a:cubicBezTo>
                <a:cubicBezTo>
                  <a:pt x="118090" y="285782"/>
                  <a:pt x="122078" y="281765"/>
                  <a:pt x="122078" y="276653"/>
                </a:cubicBezTo>
                <a:cubicBezTo>
                  <a:pt x="122078" y="271907"/>
                  <a:pt x="118090" y="267890"/>
                  <a:pt x="113377" y="267890"/>
                </a:cubicBezTo>
                <a:close/>
                <a:moveTo>
                  <a:pt x="113377" y="258762"/>
                </a:moveTo>
                <a:cubicBezTo>
                  <a:pt x="121353" y="258762"/>
                  <a:pt x="128242" y="264604"/>
                  <a:pt x="130417" y="272272"/>
                </a:cubicBezTo>
                <a:lnTo>
                  <a:pt x="164496" y="272272"/>
                </a:lnTo>
                <a:cubicBezTo>
                  <a:pt x="166309" y="264604"/>
                  <a:pt x="173559" y="258762"/>
                  <a:pt x="181898" y="258762"/>
                </a:cubicBezTo>
                <a:cubicBezTo>
                  <a:pt x="191687" y="258762"/>
                  <a:pt x="199663" y="266795"/>
                  <a:pt x="199663" y="276653"/>
                </a:cubicBezTo>
                <a:cubicBezTo>
                  <a:pt x="199663" y="286512"/>
                  <a:pt x="191687" y="294910"/>
                  <a:pt x="181898" y="294910"/>
                </a:cubicBezTo>
                <a:cubicBezTo>
                  <a:pt x="173559" y="294910"/>
                  <a:pt x="166309" y="289068"/>
                  <a:pt x="164496" y="281400"/>
                </a:cubicBezTo>
                <a:lnTo>
                  <a:pt x="130417" y="281400"/>
                </a:lnTo>
                <a:cubicBezTo>
                  <a:pt x="128242" y="289068"/>
                  <a:pt x="121353" y="294910"/>
                  <a:pt x="113377" y="294910"/>
                </a:cubicBezTo>
                <a:cubicBezTo>
                  <a:pt x="103226" y="294910"/>
                  <a:pt x="95250" y="286512"/>
                  <a:pt x="95250" y="276653"/>
                </a:cubicBezTo>
                <a:cubicBezTo>
                  <a:pt x="95250" y="266795"/>
                  <a:pt x="103226" y="258762"/>
                  <a:pt x="113377" y="258762"/>
                </a:cubicBezTo>
                <a:close/>
                <a:moveTo>
                  <a:pt x="181584" y="197478"/>
                </a:moveTo>
                <a:lnTo>
                  <a:pt x="173639" y="239826"/>
                </a:lnTo>
                <a:lnTo>
                  <a:pt x="191335" y="239826"/>
                </a:lnTo>
                <a:cubicBezTo>
                  <a:pt x="194946" y="239826"/>
                  <a:pt x="198196" y="237655"/>
                  <a:pt x="199641" y="234035"/>
                </a:cubicBezTo>
                <a:lnTo>
                  <a:pt x="212281" y="201460"/>
                </a:lnTo>
                <a:lnTo>
                  <a:pt x="181584" y="197478"/>
                </a:lnTo>
                <a:close/>
                <a:moveTo>
                  <a:pt x="140053" y="192049"/>
                </a:moveTo>
                <a:lnTo>
                  <a:pt x="134997" y="239826"/>
                </a:lnTo>
                <a:lnTo>
                  <a:pt x="164611" y="239826"/>
                </a:lnTo>
                <a:lnTo>
                  <a:pt x="172917" y="196393"/>
                </a:lnTo>
                <a:lnTo>
                  <a:pt x="140053" y="192049"/>
                </a:lnTo>
                <a:close/>
                <a:moveTo>
                  <a:pt x="99245" y="187344"/>
                </a:moveTo>
                <a:lnTo>
                  <a:pt x="99245" y="231140"/>
                </a:lnTo>
                <a:cubicBezTo>
                  <a:pt x="99245" y="235845"/>
                  <a:pt x="103217" y="239826"/>
                  <a:pt x="107912" y="239826"/>
                </a:cubicBezTo>
                <a:lnTo>
                  <a:pt x="125969" y="239826"/>
                </a:lnTo>
                <a:lnTo>
                  <a:pt x="131386" y="191325"/>
                </a:lnTo>
                <a:lnTo>
                  <a:pt x="99245" y="187344"/>
                </a:lnTo>
                <a:close/>
                <a:moveTo>
                  <a:pt x="75771" y="158750"/>
                </a:moveTo>
                <a:cubicBezTo>
                  <a:pt x="87327" y="158750"/>
                  <a:pt x="96717" y="167075"/>
                  <a:pt x="98884" y="177933"/>
                </a:cubicBezTo>
                <a:lnTo>
                  <a:pt x="219142" y="193497"/>
                </a:lnTo>
                <a:cubicBezTo>
                  <a:pt x="220587" y="193497"/>
                  <a:pt x="221670" y="194221"/>
                  <a:pt x="222754" y="195307"/>
                </a:cubicBezTo>
                <a:cubicBezTo>
                  <a:pt x="223115" y="196393"/>
                  <a:pt x="223476" y="198202"/>
                  <a:pt x="222754" y="199288"/>
                </a:cubicBezTo>
                <a:lnTo>
                  <a:pt x="207947" y="237655"/>
                </a:lnTo>
                <a:cubicBezTo>
                  <a:pt x="205058" y="244532"/>
                  <a:pt x="198919" y="248875"/>
                  <a:pt x="191335" y="248875"/>
                </a:cubicBezTo>
                <a:lnTo>
                  <a:pt x="107912" y="248875"/>
                </a:lnTo>
                <a:cubicBezTo>
                  <a:pt x="98161" y="248875"/>
                  <a:pt x="90216" y="240912"/>
                  <a:pt x="90216" y="231140"/>
                </a:cubicBezTo>
                <a:lnTo>
                  <a:pt x="90216" y="181915"/>
                </a:lnTo>
                <a:cubicBezTo>
                  <a:pt x="90216" y="174314"/>
                  <a:pt x="83716" y="167799"/>
                  <a:pt x="75771" y="167799"/>
                </a:cubicBezTo>
                <a:cubicBezTo>
                  <a:pt x="73604" y="167799"/>
                  <a:pt x="71437" y="165627"/>
                  <a:pt x="71437" y="163093"/>
                </a:cubicBezTo>
                <a:cubicBezTo>
                  <a:pt x="71437" y="160922"/>
                  <a:pt x="73604" y="158750"/>
                  <a:pt x="75771" y="158750"/>
                </a:cubicBezTo>
                <a:close/>
                <a:moveTo>
                  <a:pt x="222153" y="103527"/>
                </a:moveTo>
                <a:lnTo>
                  <a:pt x="222153" y="104965"/>
                </a:lnTo>
                <a:cubicBezTo>
                  <a:pt x="222153" y="115749"/>
                  <a:pt x="230780" y="124377"/>
                  <a:pt x="241564" y="124377"/>
                </a:cubicBezTo>
                <a:lnTo>
                  <a:pt x="265289" y="124377"/>
                </a:lnTo>
                <a:cubicBezTo>
                  <a:pt x="276073" y="124377"/>
                  <a:pt x="284341" y="115749"/>
                  <a:pt x="284341" y="104965"/>
                </a:cubicBezTo>
                <a:lnTo>
                  <a:pt x="284341" y="103527"/>
                </a:lnTo>
                <a:lnTo>
                  <a:pt x="222153" y="103527"/>
                </a:lnTo>
                <a:close/>
                <a:moveTo>
                  <a:pt x="150978" y="103527"/>
                </a:moveTo>
                <a:lnTo>
                  <a:pt x="150978" y="104965"/>
                </a:lnTo>
                <a:cubicBezTo>
                  <a:pt x="150978" y="115749"/>
                  <a:pt x="159964" y="124377"/>
                  <a:pt x="170389" y="124377"/>
                </a:cubicBezTo>
                <a:lnTo>
                  <a:pt x="194114" y="124377"/>
                </a:lnTo>
                <a:cubicBezTo>
                  <a:pt x="204898" y="124377"/>
                  <a:pt x="213525" y="115749"/>
                  <a:pt x="213525" y="104965"/>
                </a:cubicBezTo>
                <a:lnTo>
                  <a:pt x="213525" y="103527"/>
                </a:lnTo>
                <a:lnTo>
                  <a:pt x="150978" y="103527"/>
                </a:lnTo>
                <a:close/>
                <a:moveTo>
                  <a:pt x="80162" y="103527"/>
                </a:moveTo>
                <a:lnTo>
                  <a:pt x="80162" y="104965"/>
                </a:lnTo>
                <a:cubicBezTo>
                  <a:pt x="80162" y="115749"/>
                  <a:pt x="88789" y="124377"/>
                  <a:pt x="99214" y="124377"/>
                </a:cubicBezTo>
                <a:lnTo>
                  <a:pt x="122939" y="124377"/>
                </a:lnTo>
                <a:cubicBezTo>
                  <a:pt x="133723" y="124377"/>
                  <a:pt x="142350" y="115749"/>
                  <a:pt x="142350" y="104965"/>
                </a:cubicBezTo>
                <a:lnTo>
                  <a:pt x="142350" y="103527"/>
                </a:lnTo>
                <a:lnTo>
                  <a:pt x="80162" y="103527"/>
                </a:lnTo>
                <a:close/>
                <a:moveTo>
                  <a:pt x="8987" y="103527"/>
                </a:moveTo>
                <a:lnTo>
                  <a:pt x="8987" y="104965"/>
                </a:lnTo>
                <a:cubicBezTo>
                  <a:pt x="8987" y="115749"/>
                  <a:pt x="17614" y="124377"/>
                  <a:pt x="28398" y="124377"/>
                </a:cubicBezTo>
                <a:lnTo>
                  <a:pt x="51764" y="124377"/>
                </a:lnTo>
                <a:cubicBezTo>
                  <a:pt x="62548" y="124377"/>
                  <a:pt x="71175" y="115749"/>
                  <a:pt x="71175" y="104965"/>
                </a:cubicBezTo>
                <a:lnTo>
                  <a:pt x="71175" y="103527"/>
                </a:lnTo>
                <a:lnTo>
                  <a:pt x="8987" y="103527"/>
                </a:lnTo>
                <a:close/>
                <a:moveTo>
                  <a:pt x="207414" y="68299"/>
                </a:moveTo>
                <a:lnTo>
                  <a:pt x="220715" y="94900"/>
                </a:lnTo>
                <a:lnTo>
                  <a:pt x="278230" y="94900"/>
                </a:lnTo>
                <a:lnTo>
                  <a:pt x="251270" y="68299"/>
                </a:lnTo>
                <a:lnTo>
                  <a:pt x="207414" y="68299"/>
                </a:lnTo>
                <a:close/>
                <a:moveTo>
                  <a:pt x="150978" y="68299"/>
                </a:moveTo>
                <a:lnTo>
                  <a:pt x="150978" y="94900"/>
                </a:lnTo>
                <a:lnTo>
                  <a:pt x="210650" y="94900"/>
                </a:lnTo>
                <a:lnTo>
                  <a:pt x="197349" y="68299"/>
                </a:lnTo>
                <a:lnTo>
                  <a:pt x="150978" y="68299"/>
                </a:lnTo>
                <a:close/>
                <a:moveTo>
                  <a:pt x="95979" y="68299"/>
                </a:moveTo>
                <a:lnTo>
                  <a:pt x="82678" y="94900"/>
                </a:lnTo>
                <a:lnTo>
                  <a:pt x="142350" y="94900"/>
                </a:lnTo>
                <a:lnTo>
                  <a:pt x="142350" y="68299"/>
                </a:lnTo>
                <a:lnTo>
                  <a:pt x="95979" y="68299"/>
                </a:lnTo>
                <a:close/>
                <a:moveTo>
                  <a:pt x="41698" y="68299"/>
                </a:moveTo>
                <a:lnTo>
                  <a:pt x="15098" y="94900"/>
                </a:lnTo>
                <a:lnTo>
                  <a:pt x="72972" y="94900"/>
                </a:lnTo>
                <a:lnTo>
                  <a:pt x="85913" y="68299"/>
                </a:lnTo>
                <a:lnTo>
                  <a:pt x="41698" y="68299"/>
                </a:lnTo>
                <a:close/>
                <a:moveTo>
                  <a:pt x="220541" y="31627"/>
                </a:moveTo>
                <a:cubicBezTo>
                  <a:pt x="222006" y="30162"/>
                  <a:pt x="225303" y="30162"/>
                  <a:pt x="226768" y="31627"/>
                </a:cubicBezTo>
                <a:cubicBezTo>
                  <a:pt x="227501" y="32360"/>
                  <a:pt x="228234" y="33825"/>
                  <a:pt x="228234" y="34924"/>
                </a:cubicBezTo>
                <a:cubicBezTo>
                  <a:pt x="228234" y="36024"/>
                  <a:pt x="227501" y="37123"/>
                  <a:pt x="226768" y="37855"/>
                </a:cubicBezTo>
                <a:cubicBezTo>
                  <a:pt x="226036" y="38954"/>
                  <a:pt x="224570" y="39321"/>
                  <a:pt x="223471" y="39321"/>
                </a:cubicBezTo>
                <a:cubicBezTo>
                  <a:pt x="222372" y="39321"/>
                  <a:pt x="221273" y="38954"/>
                  <a:pt x="220541" y="37855"/>
                </a:cubicBezTo>
                <a:cubicBezTo>
                  <a:pt x="219441" y="37123"/>
                  <a:pt x="219075" y="36024"/>
                  <a:pt x="219075" y="34924"/>
                </a:cubicBezTo>
                <a:cubicBezTo>
                  <a:pt x="219075" y="33825"/>
                  <a:pt x="219441" y="32726"/>
                  <a:pt x="220541" y="31627"/>
                </a:cubicBezTo>
                <a:close/>
                <a:moveTo>
                  <a:pt x="166566" y="31627"/>
                </a:moveTo>
                <a:cubicBezTo>
                  <a:pt x="168397" y="30162"/>
                  <a:pt x="171328" y="30162"/>
                  <a:pt x="173160" y="31627"/>
                </a:cubicBezTo>
                <a:cubicBezTo>
                  <a:pt x="173892" y="32360"/>
                  <a:pt x="174259" y="33825"/>
                  <a:pt x="174259" y="34558"/>
                </a:cubicBezTo>
                <a:cubicBezTo>
                  <a:pt x="174259" y="36024"/>
                  <a:pt x="173892" y="37123"/>
                  <a:pt x="173160" y="37855"/>
                </a:cubicBezTo>
                <a:cubicBezTo>
                  <a:pt x="172061" y="38954"/>
                  <a:pt x="170962" y="39321"/>
                  <a:pt x="169863" y="39321"/>
                </a:cubicBezTo>
                <a:cubicBezTo>
                  <a:pt x="168764" y="39321"/>
                  <a:pt x="167298" y="38954"/>
                  <a:pt x="166566" y="37855"/>
                </a:cubicBezTo>
                <a:cubicBezTo>
                  <a:pt x="165833" y="37123"/>
                  <a:pt x="165100" y="36024"/>
                  <a:pt x="165100" y="34558"/>
                </a:cubicBezTo>
                <a:cubicBezTo>
                  <a:pt x="165100" y="33825"/>
                  <a:pt x="165833" y="32360"/>
                  <a:pt x="166566" y="31627"/>
                </a:cubicBezTo>
                <a:close/>
                <a:moveTo>
                  <a:pt x="196659" y="30162"/>
                </a:moveTo>
                <a:cubicBezTo>
                  <a:pt x="199326" y="30162"/>
                  <a:pt x="201231" y="32360"/>
                  <a:pt x="201231" y="34924"/>
                </a:cubicBezTo>
                <a:cubicBezTo>
                  <a:pt x="201231" y="37489"/>
                  <a:pt x="199326" y="39321"/>
                  <a:pt x="196659" y="39321"/>
                </a:cubicBezTo>
                <a:cubicBezTo>
                  <a:pt x="193992" y="39321"/>
                  <a:pt x="192087" y="37489"/>
                  <a:pt x="192087" y="34924"/>
                </a:cubicBezTo>
                <a:cubicBezTo>
                  <a:pt x="192087" y="32360"/>
                  <a:pt x="193992" y="30162"/>
                  <a:pt x="196659" y="30162"/>
                </a:cubicBezTo>
                <a:close/>
                <a:moveTo>
                  <a:pt x="44574" y="8627"/>
                </a:moveTo>
                <a:lnTo>
                  <a:pt x="44574" y="59313"/>
                </a:lnTo>
                <a:lnTo>
                  <a:pt x="248753" y="59313"/>
                </a:lnTo>
                <a:lnTo>
                  <a:pt x="248753" y="8627"/>
                </a:lnTo>
                <a:lnTo>
                  <a:pt x="44574" y="8627"/>
                </a:lnTo>
                <a:close/>
                <a:moveTo>
                  <a:pt x="40261" y="0"/>
                </a:moveTo>
                <a:lnTo>
                  <a:pt x="253426" y="0"/>
                </a:lnTo>
                <a:cubicBezTo>
                  <a:pt x="255943" y="0"/>
                  <a:pt x="257740" y="1797"/>
                  <a:pt x="257740" y="4314"/>
                </a:cubicBezTo>
                <a:lnTo>
                  <a:pt x="257740" y="61829"/>
                </a:lnTo>
                <a:lnTo>
                  <a:pt x="291890" y="95978"/>
                </a:lnTo>
                <a:cubicBezTo>
                  <a:pt x="292609" y="96697"/>
                  <a:pt x="293328" y="98135"/>
                  <a:pt x="293328" y="99214"/>
                </a:cubicBezTo>
                <a:lnTo>
                  <a:pt x="293328" y="104965"/>
                </a:lnTo>
                <a:cubicBezTo>
                  <a:pt x="293328" y="120782"/>
                  <a:pt x="280746" y="133004"/>
                  <a:pt x="265289" y="133004"/>
                </a:cubicBezTo>
                <a:lnTo>
                  <a:pt x="257740" y="133004"/>
                </a:lnTo>
                <a:lnTo>
                  <a:pt x="257740" y="288654"/>
                </a:lnTo>
                <a:cubicBezTo>
                  <a:pt x="257740" y="291530"/>
                  <a:pt x="255943" y="293328"/>
                  <a:pt x="253426" y="293328"/>
                </a:cubicBezTo>
                <a:lnTo>
                  <a:pt x="212087" y="293328"/>
                </a:lnTo>
                <a:cubicBezTo>
                  <a:pt x="209212" y="293328"/>
                  <a:pt x="207414" y="291530"/>
                  <a:pt x="207414" y="288654"/>
                </a:cubicBezTo>
                <a:cubicBezTo>
                  <a:pt x="207414" y="286498"/>
                  <a:pt x="209212" y="284341"/>
                  <a:pt x="212087" y="284341"/>
                </a:cubicBezTo>
                <a:lnTo>
                  <a:pt x="248753" y="284341"/>
                </a:lnTo>
                <a:lnTo>
                  <a:pt x="248753" y="133004"/>
                </a:lnTo>
                <a:lnTo>
                  <a:pt x="241564" y="133004"/>
                </a:lnTo>
                <a:cubicBezTo>
                  <a:pt x="231499" y="133004"/>
                  <a:pt x="222872" y="127971"/>
                  <a:pt x="217839" y="120063"/>
                </a:cubicBezTo>
                <a:cubicBezTo>
                  <a:pt x="212806" y="127971"/>
                  <a:pt x="204179" y="133004"/>
                  <a:pt x="194114" y="133004"/>
                </a:cubicBezTo>
                <a:lnTo>
                  <a:pt x="170389" y="133004"/>
                </a:lnTo>
                <a:cubicBezTo>
                  <a:pt x="160324" y="133004"/>
                  <a:pt x="151696" y="127971"/>
                  <a:pt x="146664" y="120063"/>
                </a:cubicBezTo>
                <a:cubicBezTo>
                  <a:pt x="141631" y="127971"/>
                  <a:pt x="133004" y="133004"/>
                  <a:pt x="122939" y="133004"/>
                </a:cubicBezTo>
                <a:lnTo>
                  <a:pt x="99214" y="133004"/>
                </a:lnTo>
                <a:cubicBezTo>
                  <a:pt x="89148" y="133004"/>
                  <a:pt x="80521" y="127971"/>
                  <a:pt x="75489" y="120063"/>
                </a:cubicBezTo>
                <a:cubicBezTo>
                  <a:pt x="70456" y="127971"/>
                  <a:pt x="61829" y="133004"/>
                  <a:pt x="51764" y="133004"/>
                </a:cubicBezTo>
                <a:lnTo>
                  <a:pt x="44574" y="133004"/>
                </a:lnTo>
                <a:lnTo>
                  <a:pt x="44574" y="284341"/>
                </a:lnTo>
                <a:lnTo>
                  <a:pt x="81600" y="284341"/>
                </a:lnTo>
                <a:cubicBezTo>
                  <a:pt x="84116" y="284341"/>
                  <a:pt x="85913" y="286498"/>
                  <a:pt x="85913" y="288654"/>
                </a:cubicBezTo>
                <a:cubicBezTo>
                  <a:pt x="85913" y="291530"/>
                  <a:pt x="84116" y="293328"/>
                  <a:pt x="81600" y="293328"/>
                </a:cubicBezTo>
                <a:lnTo>
                  <a:pt x="40261" y="293328"/>
                </a:lnTo>
                <a:cubicBezTo>
                  <a:pt x="37385" y="293328"/>
                  <a:pt x="35587" y="291530"/>
                  <a:pt x="35587" y="288654"/>
                </a:cubicBezTo>
                <a:lnTo>
                  <a:pt x="35587" y="133004"/>
                </a:lnTo>
                <a:lnTo>
                  <a:pt x="28398" y="133004"/>
                </a:lnTo>
                <a:cubicBezTo>
                  <a:pt x="12581" y="133004"/>
                  <a:pt x="0" y="120782"/>
                  <a:pt x="0" y="104965"/>
                </a:cubicBezTo>
                <a:lnTo>
                  <a:pt x="0" y="99214"/>
                </a:lnTo>
                <a:cubicBezTo>
                  <a:pt x="0" y="98135"/>
                  <a:pt x="359" y="96697"/>
                  <a:pt x="1078" y="95978"/>
                </a:cubicBezTo>
                <a:lnTo>
                  <a:pt x="35587" y="61829"/>
                </a:lnTo>
                <a:lnTo>
                  <a:pt x="35587" y="4314"/>
                </a:lnTo>
                <a:cubicBezTo>
                  <a:pt x="35587" y="1797"/>
                  <a:pt x="37385" y="0"/>
                  <a:pt x="4026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4" name="Freeform 922">
            <a:extLst>
              <a:ext uri="{FF2B5EF4-FFF2-40B4-BE49-F238E27FC236}">
                <a16:creationId xmlns:a16="http://schemas.microsoft.com/office/drawing/2014/main" id="{460C56C6-EB82-B24C-8CFB-99CFA3415F8B}"/>
              </a:ext>
            </a:extLst>
          </p:cNvPr>
          <p:cNvSpPr>
            <a:spLocks noChangeArrowheads="1"/>
          </p:cNvSpPr>
          <p:nvPr/>
        </p:nvSpPr>
        <p:spPr bwMode="auto">
          <a:xfrm>
            <a:off x="17863038" y="3485544"/>
            <a:ext cx="838852" cy="838852"/>
          </a:xfrm>
          <a:custGeom>
            <a:avLst/>
            <a:gdLst>
              <a:gd name="T0" fmla="*/ 203835 w 293328"/>
              <a:gd name="T1" fmla="*/ 273093 h 293328"/>
              <a:gd name="T2" fmla="*/ 238706 w 293328"/>
              <a:gd name="T3" fmla="*/ 280318 h 293328"/>
              <a:gd name="T4" fmla="*/ 238706 w 293328"/>
              <a:gd name="T5" fmla="*/ 252864 h 293328"/>
              <a:gd name="T6" fmla="*/ 171074 w 293328"/>
              <a:gd name="T7" fmla="*/ 141671 h 293328"/>
              <a:gd name="T8" fmla="*/ 126534 w 293328"/>
              <a:gd name="T9" fmla="*/ 212064 h 293328"/>
              <a:gd name="T10" fmla="*/ 171074 w 293328"/>
              <a:gd name="T11" fmla="*/ 141671 h 293328"/>
              <a:gd name="T12" fmla="*/ 72581 w 293328"/>
              <a:gd name="T13" fmla="*/ 192930 h 293328"/>
              <a:gd name="T14" fmla="*/ 117482 w 293328"/>
              <a:gd name="T15" fmla="*/ 160441 h 293328"/>
              <a:gd name="T16" fmla="*/ 121827 w 293328"/>
              <a:gd name="T17" fmla="*/ 116402 h 293328"/>
              <a:gd name="T18" fmla="*/ 121827 w 293328"/>
              <a:gd name="T19" fmla="*/ 152860 h 293328"/>
              <a:gd name="T20" fmla="*/ 121827 w 293328"/>
              <a:gd name="T21" fmla="*/ 116402 h 293328"/>
              <a:gd name="T22" fmla="*/ 123638 w 293328"/>
              <a:gd name="T23" fmla="*/ 107737 h 293328"/>
              <a:gd name="T24" fmla="*/ 180127 w 293328"/>
              <a:gd name="T25" fmla="*/ 134811 h 293328"/>
              <a:gd name="T26" fmla="*/ 177592 w 293328"/>
              <a:gd name="T27" fmla="*/ 199790 h 293328"/>
              <a:gd name="T28" fmla="*/ 121827 w 293328"/>
              <a:gd name="T29" fmla="*/ 223254 h 293328"/>
              <a:gd name="T30" fmla="*/ 66424 w 293328"/>
              <a:gd name="T31" fmla="*/ 199790 h 293328"/>
              <a:gd name="T32" fmla="*/ 63890 w 293328"/>
              <a:gd name="T33" fmla="*/ 134811 h 293328"/>
              <a:gd name="T34" fmla="*/ 120016 w 293328"/>
              <a:gd name="T35" fmla="*/ 107737 h 293328"/>
              <a:gd name="T36" fmla="*/ 62532 w 293328"/>
              <a:gd name="T37" fmla="*/ 105471 h 293328"/>
              <a:gd name="T38" fmla="*/ 62532 w 293328"/>
              <a:gd name="T39" fmla="*/ 223602 h 293328"/>
              <a:gd name="T40" fmla="*/ 165330 w 293328"/>
              <a:gd name="T41" fmla="*/ 236967 h 293328"/>
              <a:gd name="T42" fmla="*/ 197659 w 293328"/>
              <a:gd name="T43" fmla="*/ 266952 h 293328"/>
              <a:gd name="T44" fmla="*/ 196570 w 293328"/>
              <a:gd name="T45" fmla="*/ 210596 h 293328"/>
              <a:gd name="T46" fmla="*/ 181677 w 293328"/>
              <a:gd name="T47" fmla="*/ 105471 h 293328"/>
              <a:gd name="T48" fmla="*/ 122105 w 293328"/>
              <a:gd name="T49" fmla="*/ 71876 h 293328"/>
              <a:gd name="T50" fmla="*/ 205287 w 293328"/>
              <a:gd name="T51" fmla="*/ 206623 h 293328"/>
              <a:gd name="T52" fmla="*/ 253598 w 293328"/>
              <a:gd name="T53" fmla="*/ 266590 h 293328"/>
              <a:gd name="T54" fmla="*/ 224903 w 293328"/>
              <a:gd name="T55" fmla="*/ 295129 h 293328"/>
              <a:gd name="T56" fmla="*/ 164604 w 293328"/>
              <a:gd name="T57" fmla="*/ 246721 h 293328"/>
              <a:gd name="T58" fmla="*/ 28750 w 293328"/>
              <a:gd name="T59" fmla="*/ 164718 h 293328"/>
              <a:gd name="T60" fmla="*/ 122105 w 293328"/>
              <a:gd name="T61" fmla="*/ 71876 h 293328"/>
              <a:gd name="T62" fmla="*/ 264897 w 293328"/>
              <a:gd name="T63" fmla="*/ 22237 h 293328"/>
              <a:gd name="T64" fmla="*/ 264897 w 293328"/>
              <a:gd name="T65" fmla="*/ 28872 h 293328"/>
              <a:gd name="T66" fmla="*/ 258632 w 293328"/>
              <a:gd name="T67" fmla="*/ 28872 h 293328"/>
              <a:gd name="T68" fmla="*/ 258632 w 293328"/>
              <a:gd name="T69" fmla="*/ 22237 h 293328"/>
              <a:gd name="T70" fmla="*/ 217348 w 293328"/>
              <a:gd name="T71" fmla="*/ 22237 h 293328"/>
              <a:gd name="T72" fmla="*/ 217348 w 293328"/>
              <a:gd name="T73" fmla="*/ 28872 h 293328"/>
              <a:gd name="T74" fmla="*/ 210714 w 293328"/>
              <a:gd name="T75" fmla="*/ 28872 h 293328"/>
              <a:gd name="T76" fmla="*/ 210714 w 293328"/>
              <a:gd name="T77" fmla="*/ 22237 h 293328"/>
              <a:gd name="T78" fmla="*/ 242414 w 293328"/>
              <a:gd name="T79" fmla="*/ 25554 h 293328"/>
              <a:gd name="T80" fmla="*/ 233199 w 293328"/>
              <a:gd name="T81" fmla="*/ 25554 h 293328"/>
              <a:gd name="T82" fmla="*/ 9042 w 293328"/>
              <a:gd name="T83" fmla="*/ 8682 h 293328"/>
              <a:gd name="T84" fmla="*/ 286087 w 293328"/>
              <a:gd name="T85" fmla="*/ 41594 h 293328"/>
              <a:gd name="T86" fmla="*/ 9042 w 293328"/>
              <a:gd name="T87" fmla="*/ 8682 h 293328"/>
              <a:gd name="T88" fmla="*/ 290789 w 293328"/>
              <a:gd name="T89" fmla="*/ 0 h 293328"/>
              <a:gd name="T90" fmla="*/ 295129 w 293328"/>
              <a:gd name="T91" fmla="*/ 290427 h 293328"/>
              <a:gd name="T92" fmla="*/ 261855 w 293328"/>
              <a:gd name="T93" fmla="*/ 295129 h 293328"/>
              <a:gd name="T94" fmla="*/ 261855 w 293328"/>
              <a:gd name="T95" fmla="*/ 286087 h 293328"/>
              <a:gd name="T96" fmla="*/ 286087 w 293328"/>
              <a:gd name="T97" fmla="*/ 50636 h 293328"/>
              <a:gd name="T98" fmla="*/ 9042 w 293328"/>
              <a:gd name="T99" fmla="*/ 286087 h 293328"/>
              <a:gd name="T100" fmla="*/ 188795 w 293328"/>
              <a:gd name="T101" fmla="*/ 290427 h 293328"/>
              <a:gd name="T102" fmla="*/ 4703 w 293328"/>
              <a:gd name="T103" fmla="*/ 295129 h 293328"/>
              <a:gd name="T104" fmla="*/ 0 w 293328"/>
              <a:gd name="T105" fmla="*/ 4339 h 29332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3328" h="293328">
                <a:moveTo>
                  <a:pt x="230028" y="244139"/>
                </a:moveTo>
                <a:lnTo>
                  <a:pt x="202590" y="271426"/>
                </a:lnTo>
                <a:lnTo>
                  <a:pt x="209811" y="278607"/>
                </a:lnTo>
                <a:cubicBezTo>
                  <a:pt x="217392" y="286147"/>
                  <a:pt x="229667" y="286147"/>
                  <a:pt x="237249" y="278607"/>
                </a:cubicBezTo>
                <a:cubicBezTo>
                  <a:pt x="240859" y="275017"/>
                  <a:pt x="243025" y="269990"/>
                  <a:pt x="243025" y="264963"/>
                </a:cubicBezTo>
                <a:cubicBezTo>
                  <a:pt x="243025" y="259578"/>
                  <a:pt x="240859" y="254910"/>
                  <a:pt x="237249" y="251320"/>
                </a:cubicBezTo>
                <a:lnTo>
                  <a:pt x="230028" y="244139"/>
                </a:lnTo>
                <a:close/>
                <a:moveTo>
                  <a:pt x="170030" y="140806"/>
                </a:moveTo>
                <a:lnTo>
                  <a:pt x="125762" y="159462"/>
                </a:lnTo>
                <a:lnTo>
                  <a:pt x="125762" y="210769"/>
                </a:lnTo>
                <a:lnTo>
                  <a:pt x="170030" y="191753"/>
                </a:lnTo>
                <a:lnTo>
                  <a:pt x="170030" y="140806"/>
                </a:lnTo>
                <a:close/>
                <a:moveTo>
                  <a:pt x="72138" y="140806"/>
                </a:moveTo>
                <a:lnTo>
                  <a:pt x="72138" y="191753"/>
                </a:lnTo>
                <a:lnTo>
                  <a:pt x="116765" y="210769"/>
                </a:lnTo>
                <a:lnTo>
                  <a:pt x="116765" y="159462"/>
                </a:lnTo>
                <a:lnTo>
                  <a:pt x="72138" y="140806"/>
                </a:lnTo>
                <a:close/>
                <a:moveTo>
                  <a:pt x="121084" y="115690"/>
                </a:moveTo>
                <a:lnTo>
                  <a:pt x="78976" y="133989"/>
                </a:lnTo>
                <a:lnTo>
                  <a:pt x="121084" y="151928"/>
                </a:lnTo>
                <a:lnTo>
                  <a:pt x="163552" y="133989"/>
                </a:lnTo>
                <a:lnTo>
                  <a:pt x="121084" y="115690"/>
                </a:lnTo>
                <a:close/>
                <a:moveTo>
                  <a:pt x="119284" y="107080"/>
                </a:moveTo>
                <a:cubicBezTo>
                  <a:pt x="120364" y="106362"/>
                  <a:pt x="121804" y="106362"/>
                  <a:pt x="122883" y="107080"/>
                </a:cubicBezTo>
                <a:lnTo>
                  <a:pt x="176508" y="129683"/>
                </a:lnTo>
                <a:cubicBezTo>
                  <a:pt x="177948" y="130401"/>
                  <a:pt x="179027" y="132195"/>
                  <a:pt x="179027" y="133989"/>
                </a:cubicBezTo>
                <a:lnTo>
                  <a:pt x="179027" y="194623"/>
                </a:lnTo>
                <a:cubicBezTo>
                  <a:pt x="179027" y="196417"/>
                  <a:pt x="177948" y="198211"/>
                  <a:pt x="176508" y="198570"/>
                </a:cubicBezTo>
                <a:lnTo>
                  <a:pt x="122883" y="221532"/>
                </a:lnTo>
                <a:cubicBezTo>
                  <a:pt x="122523" y="221891"/>
                  <a:pt x="121804" y="221891"/>
                  <a:pt x="121084" y="221891"/>
                </a:cubicBezTo>
                <a:cubicBezTo>
                  <a:pt x="120364" y="221891"/>
                  <a:pt x="120004" y="221891"/>
                  <a:pt x="119284" y="221532"/>
                </a:cubicBezTo>
                <a:lnTo>
                  <a:pt x="66019" y="198570"/>
                </a:lnTo>
                <a:cubicBezTo>
                  <a:pt x="64580" y="198211"/>
                  <a:pt x="63500" y="196417"/>
                  <a:pt x="63500" y="194623"/>
                </a:cubicBezTo>
                <a:lnTo>
                  <a:pt x="63500" y="133989"/>
                </a:lnTo>
                <a:cubicBezTo>
                  <a:pt x="63500" y="132195"/>
                  <a:pt x="64580" y="130401"/>
                  <a:pt x="66019" y="129683"/>
                </a:cubicBezTo>
                <a:lnTo>
                  <a:pt x="119284" y="107080"/>
                </a:lnTo>
                <a:close/>
                <a:moveTo>
                  <a:pt x="121359" y="80413"/>
                </a:moveTo>
                <a:cubicBezTo>
                  <a:pt x="98975" y="80413"/>
                  <a:pt x="78036" y="89030"/>
                  <a:pt x="62150" y="104828"/>
                </a:cubicBezTo>
                <a:cubicBezTo>
                  <a:pt x="46626" y="120267"/>
                  <a:pt x="37962" y="141092"/>
                  <a:pt x="37962" y="163712"/>
                </a:cubicBezTo>
                <a:cubicBezTo>
                  <a:pt x="37962" y="185614"/>
                  <a:pt x="46626" y="206439"/>
                  <a:pt x="62150" y="222237"/>
                </a:cubicBezTo>
                <a:cubicBezTo>
                  <a:pt x="88506" y="248447"/>
                  <a:pt x="129663" y="254192"/>
                  <a:pt x="162516" y="236240"/>
                </a:cubicBezTo>
                <a:cubicBezTo>
                  <a:pt x="162877" y="235521"/>
                  <a:pt x="163599" y="235521"/>
                  <a:pt x="164321" y="235521"/>
                </a:cubicBezTo>
                <a:cubicBezTo>
                  <a:pt x="165405" y="235521"/>
                  <a:pt x="166849" y="236240"/>
                  <a:pt x="167571" y="236958"/>
                </a:cubicBezTo>
                <a:lnTo>
                  <a:pt x="196453" y="265322"/>
                </a:lnTo>
                <a:lnTo>
                  <a:pt x="223891" y="237676"/>
                </a:lnTo>
                <a:lnTo>
                  <a:pt x="195370" y="209311"/>
                </a:lnTo>
                <a:cubicBezTo>
                  <a:pt x="193926" y="207875"/>
                  <a:pt x="193565" y="205721"/>
                  <a:pt x="194648" y="203925"/>
                </a:cubicBezTo>
                <a:cubicBezTo>
                  <a:pt x="212699" y="171611"/>
                  <a:pt x="207284" y="131039"/>
                  <a:pt x="180568" y="104828"/>
                </a:cubicBezTo>
                <a:cubicBezTo>
                  <a:pt x="165043" y="89030"/>
                  <a:pt x="144104" y="80413"/>
                  <a:pt x="121359" y="80413"/>
                </a:cubicBezTo>
                <a:close/>
                <a:moveTo>
                  <a:pt x="121359" y="71437"/>
                </a:moveTo>
                <a:cubicBezTo>
                  <a:pt x="146270" y="71437"/>
                  <a:pt x="169737" y="80772"/>
                  <a:pt x="187066" y="98365"/>
                </a:cubicBezTo>
                <a:cubicBezTo>
                  <a:pt x="215226" y="126371"/>
                  <a:pt x="222086" y="170175"/>
                  <a:pt x="204034" y="205362"/>
                </a:cubicBezTo>
                <a:lnTo>
                  <a:pt x="243747" y="244857"/>
                </a:lnTo>
                <a:cubicBezTo>
                  <a:pt x="249163" y="250242"/>
                  <a:pt x="252051" y="257423"/>
                  <a:pt x="252051" y="264963"/>
                </a:cubicBezTo>
                <a:cubicBezTo>
                  <a:pt x="252051" y="272503"/>
                  <a:pt x="249163" y="279684"/>
                  <a:pt x="243747" y="285070"/>
                </a:cubicBezTo>
                <a:cubicBezTo>
                  <a:pt x="237971" y="290456"/>
                  <a:pt x="230750" y="293328"/>
                  <a:pt x="223530" y="293328"/>
                </a:cubicBezTo>
                <a:cubicBezTo>
                  <a:pt x="216309" y="293328"/>
                  <a:pt x="209089" y="290456"/>
                  <a:pt x="203312" y="285070"/>
                </a:cubicBezTo>
                <a:lnTo>
                  <a:pt x="163599" y="245216"/>
                </a:lnTo>
                <a:cubicBezTo>
                  <a:pt x="128219" y="263527"/>
                  <a:pt x="84173" y="256705"/>
                  <a:pt x="56013" y="228700"/>
                </a:cubicBezTo>
                <a:cubicBezTo>
                  <a:pt x="38684" y="211106"/>
                  <a:pt x="28575" y="188127"/>
                  <a:pt x="28575" y="163712"/>
                </a:cubicBezTo>
                <a:cubicBezTo>
                  <a:pt x="28575" y="138938"/>
                  <a:pt x="38684" y="115600"/>
                  <a:pt x="56013" y="98365"/>
                </a:cubicBezTo>
                <a:cubicBezTo>
                  <a:pt x="73343" y="80772"/>
                  <a:pt x="96809" y="71437"/>
                  <a:pt x="121359" y="71437"/>
                </a:cubicBezTo>
                <a:close/>
                <a:moveTo>
                  <a:pt x="257053" y="22102"/>
                </a:moveTo>
                <a:cubicBezTo>
                  <a:pt x="258518" y="20637"/>
                  <a:pt x="261815" y="20637"/>
                  <a:pt x="263280" y="22102"/>
                </a:cubicBezTo>
                <a:cubicBezTo>
                  <a:pt x="264379" y="22835"/>
                  <a:pt x="264746" y="24300"/>
                  <a:pt x="264746" y="25399"/>
                </a:cubicBezTo>
                <a:cubicBezTo>
                  <a:pt x="264746" y="26499"/>
                  <a:pt x="264379" y="27598"/>
                  <a:pt x="263280" y="28697"/>
                </a:cubicBezTo>
                <a:cubicBezTo>
                  <a:pt x="262548" y="29429"/>
                  <a:pt x="261449" y="29796"/>
                  <a:pt x="260350" y="29796"/>
                </a:cubicBezTo>
                <a:cubicBezTo>
                  <a:pt x="258884" y="29796"/>
                  <a:pt x="258152" y="29429"/>
                  <a:pt x="257053" y="28697"/>
                </a:cubicBezTo>
                <a:cubicBezTo>
                  <a:pt x="256320" y="27598"/>
                  <a:pt x="255587" y="26499"/>
                  <a:pt x="255587" y="25399"/>
                </a:cubicBezTo>
                <a:cubicBezTo>
                  <a:pt x="255587" y="24300"/>
                  <a:pt x="256320" y="22835"/>
                  <a:pt x="257053" y="22102"/>
                </a:cubicBezTo>
                <a:close/>
                <a:moveTo>
                  <a:pt x="209428" y="22102"/>
                </a:moveTo>
                <a:cubicBezTo>
                  <a:pt x="211259" y="20637"/>
                  <a:pt x="214190" y="20637"/>
                  <a:pt x="216022" y="22102"/>
                </a:cubicBezTo>
                <a:cubicBezTo>
                  <a:pt x="216754" y="22835"/>
                  <a:pt x="217121" y="24300"/>
                  <a:pt x="217121" y="25399"/>
                </a:cubicBezTo>
                <a:cubicBezTo>
                  <a:pt x="217121" y="26499"/>
                  <a:pt x="216754" y="27598"/>
                  <a:pt x="216022" y="28697"/>
                </a:cubicBezTo>
                <a:cubicBezTo>
                  <a:pt x="214923" y="29429"/>
                  <a:pt x="213824" y="29796"/>
                  <a:pt x="212725" y="29796"/>
                </a:cubicBezTo>
                <a:cubicBezTo>
                  <a:pt x="211626" y="29796"/>
                  <a:pt x="210160" y="29429"/>
                  <a:pt x="209428" y="28697"/>
                </a:cubicBezTo>
                <a:cubicBezTo>
                  <a:pt x="208695" y="27598"/>
                  <a:pt x="207962" y="26499"/>
                  <a:pt x="207962" y="25399"/>
                </a:cubicBezTo>
                <a:cubicBezTo>
                  <a:pt x="207962" y="24300"/>
                  <a:pt x="208695" y="22835"/>
                  <a:pt x="209428" y="22102"/>
                </a:cubicBezTo>
                <a:close/>
                <a:moveTo>
                  <a:pt x="236538" y="20637"/>
                </a:moveTo>
                <a:cubicBezTo>
                  <a:pt x="239102" y="20637"/>
                  <a:pt x="240934" y="22835"/>
                  <a:pt x="240934" y="25399"/>
                </a:cubicBezTo>
                <a:cubicBezTo>
                  <a:pt x="240934" y="27964"/>
                  <a:pt x="239102" y="29796"/>
                  <a:pt x="236538" y="29796"/>
                </a:cubicBezTo>
                <a:cubicBezTo>
                  <a:pt x="233973" y="29796"/>
                  <a:pt x="231775" y="27964"/>
                  <a:pt x="231775" y="25399"/>
                </a:cubicBezTo>
                <a:cubicBezTo>
                  <a:pt x="231775" y="22835"/>
                  <a:pt x="233973" y="20637"/>
                  <a:pt x="236538" y="20637"/>
                </a:cubicBezTo>
                <a:close/>
                <a:moveTo>
                  <a:pt x="8987" y="8627"/>
                </a:moveTo>
                <a:lnTo>
                  <a:pt x="8987" y="41339"/>
                </a:lnTo>
                <a:lnTo>
                  <a:pt x="284341" y="41339"/>
                </a:lnTo>
                <a:lnTo>
                  <a:pt x="284341" y="8627"/>
                </a:lnTo>
                <a:lnTo>
                  <a:pt x="8987" y="8627"/>
                </a:lnTo>
                <a:close/>
                <a:moveTo>
                  <a:pt x="4673" y="0"/>
                </a:moveTo>
                <a:lnTo>
                  <a:pt x="289014" y="0"/>
                </a:lnTo>
                <a:cubicBezTo>
                  <a:pt x="291530" y="0"/>
                  <a:pt x="293328" y="1797"/>
                  <a:pt x="293328" y="4314"/>
                </a:cubicBezTo>
                <a:lnTo>
                  <a:pt x="293328" y="288654"/>
                </a:lnTo>
                <a:cubicBezTo>
                  <a:pt x="293328" y="291530"/>
                  <a:pt x="291530" y="293328"/>
                  <a:pt x="289014" y="293328"/>
                </a:cubicBezTo>
                <a:lnTo>
                  <a:pt x="260256" y="293328"/>
                </a:lnTo>
                <a:cubicBezTo>
                  <a:pt x="258100" y="293328"/>
                  <a:pt x="255943" y="291530"/>
                  <a:pt x="255943" y="288654"/>
                </a:cubicBezTo>
                <a:cubicBezTo>
                  <a:pt x="255943" y="286498"/>
                  <a:pt x="258100" y="284341"/>
                  <a:pt x="260256" y="284341"/>
                </a:cubicBezTo>
                <a:lnTo>
                  <a:pt x="284341" y="284341"/>
                </a:lnTo>
                <a:lnTo>
                  <a:pt x="284341" y="50326"/>
                </a:lnTo>
                <a:lnTo>
                  <a:pt x="8987" y="50326"/>
                </a:lnTo>
                <a:lnTo>
                  <a:pt x="8987" y="284341"/>
                </a:lnTo>
                <a:lnTo>
                  <a:pt x="183330" y="284341"/>
                </a:lnTo>
                <a:cubicBezTo>
                  <a:pt x="185846" y="284341"/>
                  <a:pt x="187643" y="286498"/>
                  <a:pt x="187643" y="288654"/>
                </a:cubicBezTo>
                <a:cubicBezTo>
                  <a:pt x="187643" y="291530"/>
                  <a:pt x="185846" y="293328"/>
                  <a:pt x="183330" y="293328"/>
                </a:cubicBezTo>
                <a:lnTo>
                  <a:pt x="4673" y="293328"/>
                </a:lnTo>
                <a:cubicBezTo>
                  <a:pt x="2157" y="293328"/>
                  <a:pt x="0" y="291530"/>
                  <a:pt x="0" y="288654"/>
                </a:cubicBezTo>
                <a:lnTo>
                  <a:pt x="0" y="4314"/>
                </a:lnTo>
                <a:cubicBezTo>
                  <a:pt x="0" y="1797"/>
                  <a:pt x="2157" y="0"/>
                  <a:pt x="467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4E9376E2-516F-DA4D-8E32-431C6F273765}"/>
              </a:ext>
            </a:extLst>
          </p:cNvPr>
          <p:cNvSpPr txBox="1"/>
          <p:nvPr/>
        </p:nvSpPr>
        <p:spPr>
          <a:xfrm>
            <a:off x="5054802" y="5914403"/>
            <a:ext cx="1055097" cy="1107996"/>
          </a:xfrm>
          <a:prstGeom prst="rect">
            <a:avLst/>
          </a:prstGeom>
          <a:noFill/>
        </p:spPr>
        <p:txBody>
          <a:bodyPr wrap="none" rtlCol="0" anchor="ctr" anchorCtr="0">
            <a:spAutoFit/>
          </a:bodyPr>
          <a:lstStyle/>
          <a:p>
            <a:pPr algn="ctr"/>
            <a:r>
              <a:rPr lang="en-US" sz="6600" b="1" dirty="0">
                <a:solidFill>
                  <a:schemeClr val="tx2"/>
                </a:solidFill>
                <a:latin typeface="Poppins" pitchFamily="2" charset="77"/>
                <a:ea typeface="League Spartan" charset="0"/>
                <a:cs typeface="Poppins" pitchFamily="2" charset="77"/>
              </a:rPr>
              <a:t>01</a:t>
            </a:r>
          </a:p>
        </p:txBody>
      </p:sp>
      <p:sp>
        <p:nvSpPr>
          <p:cNvPr id="36" name="TextBox 35">
            <a:extLst>
              <a:ext uri="{FF2B5EF4-FFF2-40B4-BE49-F238E27FC236}">
                <a16:creationId xmlns:a16="http://schemas.microsoft.com/office/drawing/2014/main" id="{8F99AABD-CBF3-A149-A83A-A55BEA532064}"/>
              </a:ext>
            </a:extLst>
          </p:cNvPr>
          <p:cNvSpPr txBox="1"/>
          <p:nvPr/>
        </p:nvSpPr>
        <p:spPr>
          <a:xfrm>
            <a:off x="11346584" y="5914403"/>
            <a:ext cx="1218603" cy="1107996"/>
          </a:xfrm>
          <a:prstGeom prst="rect">
            <a:avLst/>
          </a:prstGeom>
          <a:noFill/>
        </p:spPr>
        <p:txBody>
          <a:bodyPr wrap="none" rtlCol="0" anchor="ctr" anchorCtr="0">
            <a:spAutoFit/>
          </a:bodyPr>
          <a:lstStyle/>
          <a:p>
            <a:pPr algn="ctr"/>
            <a:r>
              <a:rPr lang="en-US" sz="6600" b="1" dirty="0">
                <a:solidFill>
                  <a:schemeClr val="tx2"/>
                </a:solidFill>
                <a:latin typeface="Poppins" pitchFamily="2" charset="77"/>
                <a:ea typeface="League Spartan" charset="0"/>
                <a:cs typeface="Poppins" pitchFamily="2" charset="77"/>
              </a:rPr>
              <a:t>02</a:t>
            </a:r>
          </a:p>
        </p:txBody>
      </p:sp>
      <p:sp>
        <p:nvSpPr>
          <p:cNvPr id="37" name="TextBox 36">
            <a:extLst>
              <a:ext uri="{FF2B5EF4-FFF2-40B4-BE49-F238E27FC236}">
                <a16:creationId xmlns:a16="http://schemas.microsoft.com/office/drawing/2014/main" id="{63DA353C-5A31-1F4F-9A81-571AEC05743D}"/>
              </a:ext>
            </a:extLst>
          </p:cNvPr>
          <p:cNvSpPr txBox="1"/>
          <p:nvPr/>
        </p:nvSpPr>
        <p:spPr>
          <a:xfrm>
            <a:off x="17702616" y="5914403"/>
            <a:ext cx="1247457" cy="1107996"/>
          </a:xfrm>
          <a:prstGeom prst="rect">
            <a:avLst/>
          </a:prstGeom>
          <a:noFill/>
        </p:spPr>
        <p:txBody>
          <a:bodyPr wrap="none" rtlCol="0" anchor="ctr" anchorCtr="0">
            <a:spAutoFit/>
          </a:bodyPr>
          <a:lstStyle/>
          <a:p>
            <a:pPr algn="ctr"/>
            <a:r>
              <a:rPr lang="en-US" sz="6600" b="1" dirty="0">
                <a:solidFill>
                  <a:schemeClr val="tx2"/>
                </a:solidFill>
                <a:latin typeface="Poppins" pitchFamily="2" charset="77"/>
                <a:ea typeface="League Spartan" charset="0"/>
                <a:cs typeface="Poppins" pitchFamily="2" charset="77"/>
              </a:rPr>
              <a:t>03</a:t>
            </a:r>
          </a:p>
        </p:txBody>
      </p:sp>
      <p:sp>
        <p:nvSpPr>
          <p:cNvPr id="38" name="Subtitle 2">
            <a:extLst>
              <a:ext uri="{FF2B5EF4-FFF2-40B4-BE49-F238E27FC236}">
                <a16:creationId xmlns:a16="http://schemas.microsoft.com/office/drawing/2014/main" id="{1B3966D8-F0BE-D649-9C41-D0842ED162FF}"/>
              </a:ext>
            </a:extLst>
          </p:cNvPr>
          <p:cNvSpPr txBox="1">
            <a:spLocks/>
          </p:cNvSpPr>
          <p:nvPr/>
        </p:nvSpPr>
        <p:spPr>
          <a:xfrm>
            <a:off x="3238707" y="9485614"/>
            <a:ext cx="4687285"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39" name="Subtitle 2">
            <a:extLst>
              <a:ext uri="{FF2B5EF4-FFF2-40B4-BE49-F238E27FC236}">
                <a16:creationId xmlns:a16="http://schemas.microsoft.com/office/drawing/2014/main" id="{CDD767BF-C264-5548-A562-89BA71CA781B}"/>
              </a:ext>
            </a:extLst>
          </p:cNvPr>
          <p:cNvSpPr txBox="1">
            <a:spLocks/>
          </p:cNvSpPr>
          <p:nvPr/>
        </p:nvSpPr>
        <p:spPr>
          <a:xfrm>
            <a:off x="9580714" y="9485614"/>
            <a:ext cx="4687285"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40" name="Subtitle 2">
            <a:extLst>
              <a:ext uri="{FF2B5EF4-FFF2-40B4-BE49-F238E27FC236}">
                <a16:creationId xmlns:a16="http://schemas.microsoft.com/office/drawing/2014/main" id="{C4F4BB59-39D4-B345-9261-460A84162A97}"/>
              </a:ext>
            </a:extLst>
          </p:cNvPr>
          <p:cNvSpPr txBox="1">
            <a:spLocks/>
          </p:cNvSpPr>
          <p:nvPr/>
        </p:nvSpPr>
        <p:spPr>
          <a:xfrm>
            <a:off x="15951171" y="9485614"/>
            <a:ext cx="4687285"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Tree>
    <p:extLst>
      <p:ext uri="{BB962C8B-B14F-4D97-AF65-F5344CB8AC3E}">
        <p14:creationId xmlns:p14="http://schemas.microsoft.com/office/powerpoint/2010/main" val="1995329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189">
            <a:extLst>
              <a:ext uri="{FF2B5EF4-FFF2-40B4-BE49-F238E27FC236}">
                <a16:creationId xmlns:a16="http://schemas.microsoft.com/office/drawing/2014/main" id="{7FB1166D-7253-1046-8903-359D4ED3E3F0}"/>
              </a:ext>
            </a:extLst>
          </p:cNvPr>
          <p:cNvSpPr/>
          <p:nvPr/>
        </p:nvSpPr>
        <p:spPr>
          <a:xfrm flipH="1">
            <a:off x="6822250" y="8749167"/>
            <a:ext cx="2706969" cy="346530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2191">
            <a:extLst>
              <a:ext uri="{FF2B5EF4-FFF2-40B4-BE49-F238E27FC236}">
                <a16:creationId xmlns:a16="http://schemas.microsoft.com/office/drawing/2014/main" id="{3A8F3107-1294-664F-B599-657003910F0E}"/>
              </a:ext>
            </a:extLst>
          </p:cNvPr>
          <p:cNvSpPr/>
          <p:nvPr/>
        </p:nvSpPr>
        <p:spPr>
          <a:xfrm flipH="1">
            <a:off x="13414282" y="6437036"/>
            <a:ext cx="2706971" cy="34653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6206" y="0"/>
                  <a:pt x="13861" y="0"/>
                </a:cubicBezTo>
                <a:lnTo>
                  <a:pt x="21600" y="0"/>
                </a:lnTo>
                <a:lnTo>
                  <a:pt x="21600" y="7200"/>
                </a:lnTo>
                <a:lnTo>
                  <a:pt x="13861" y="7200"/>
                </a:lnTo>
                <a:cubicBezTo>
                  <a:pt x="11309" y="7200"/>
                  <a:pt x="9241" y="8811"/>
                  <a:pt x="9241" y="10800"/>
                </a:cubicBezTo>
                <a:cubicBezTo>
                  <a:pt x="9241" y="12788"/>
                  <a:pt x="11309" y="14400"/>
                  <a:pt x="13861" y="14400"/>
                </a:cubicBezTo>
                <a:lnTo>
                  <a:pt x="21600" y="14400"/>
                </a:lnTo>
                <a:lnTo>
                  <a:pt x="21600" y="21600"/>
                </a:lnTo>
                <a:lnTo>
                  <a:pt x="13861" y="21600"/>
                </a:lnTo>
                <a:cubicBezTo>
                  <a:pt x="6206" y="21600"/>
                  <a:pt x="0" y="16764"/>
                  <a:pt x="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2193">
            <a:extLst>
              <a:ext uri="{FF2B5EF4-FFF2-40B4-BE49-F238E27FC236}">
                <a16:creationId xmlns:a16="http://schemas.microsoft.com/office/drawing/2014/main" id="{DC2CCCE1-7AF0-2A4C-9F6D-849E0AB58AB1}"/>
              </a:ext>
            </a:extLst>
          </p:cNvPr>
          <p:cNvSpPr/>
          <p:nvPr/>
        </p:nvSpPr>
        <p:spPr>
          <a:xfrm flipH="1">
            <a:off x="9515226" y="8749167"/>
            <a:ext cx="3918768" cy="11550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2195">
            <a:extLst>
              <a:ext uri="{FF2B5EF4-FFF2-40B4-BE49-F238E27FC236}">
                <a16:creationId xmlns:a16="http://schemas.microsoft.com/office/drawing/2014/main" id="{3EC7A653-22AE-3041-9DCC-14EF750049C9}"/>
              </a:ext>
            </a:extLst>
          </p:cNvPr>
          <p:cNvSpPr/>
          <p:nvPr/>
        </p:nvSpPr>
        <p:spPr>
          <a:xfrm flipH="1">
            <a:off x="9505707" y="6437036"/>
            <a:ext cx="3918768" cy="11550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2197">
            <a:extLst>
              <a:ext uri="{FF2B5EF4-FFF2-40B4-BE49-F238E27FC236}">
                <a16:creationId xmlns:a16="http://schemas.microsoft.com/office/drawing/2014/main" id="{87C6E88D-D1A4-E742-AB79-F2148F61329D}"/>
              </a:ext>
            </a:extLst>
          </p:cNvPr>
          <p:cNvSpPr/>
          <p:nvPr/>
        </p:nvSpPr>
        <p:spPr>
          <a:xfrm flipH="1">
            <a:off x="9515013" y="11063773"/>
            <a:ext cx="7527979" cy="1158210"/>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Shape 2199">
            <a:extLst>
              <a:ext uri="{FF2B5EF4-FFF2-40B4-BE49-F238E27FC236}">
                <a16:creationId xmlns:a16="http://schemas.microsoft.com/office/drawing/2014/main" id="{6E4C374A-DECD-7044-88AC-39F31BA5DAA1}"/>
              </a:ext>
            </a:extLst>
          </p:cNvPr>
          <p:cNvSpPr/>
          <p:nvPr/>
        </p:nvSpPr>
        <p:spPr>
          <a:xfrm flipH="1">
            <a:off x="6822250" y="4125158"/>
            <a:ext cx="2706969" cy="346530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2200">
            <a:extLst>
              <a:ext uri="{FF2B5EF4-FFF2-40B4-BE49-F238E27FC236}">
                <a16:creationId xmlns:a16="http://schemas.microsoft.com/office/drawing/2014/main" id="{3781A739-101A-1A4C-B12E-DD336B60CBE9}"/>
              </a:ext>
            </a:extLst>
          </p:cNvPr>
          <p:cNvSpPr/>
          <p:nvPr/>
        </p:nvSpPr>
        <p:spPr>
          <a:xfrm flipH="1">
            <a:off x="7307277" y="4599238"/>
            <a:ext cx="1800412" cy="2555676"/>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2" name="Shape 2201">
            <a:extLst>
              <a:ext uri="{FF2B5EF4-FFF2-40B4-BE49-F238E27FC236}">
                <a16:creationId xmlns:a16="http://schemas.microsoft.com/office/drawing/2014/main" id="{7F34B0C0-EB4E-9747-91F6-C738EDC87C3E}"/>
              </a:ext>
            </a:extLst>
          </p:cNvPr>
          <p:cNvSpPr/>
          <p:nvPr/>
        </p:nvSpPr>
        <p:spPr>
          <a:xfrm flipH="1">
            <a:off x="9515013" y="4117391"/>
            <a:ext cx="7527979" cy="1158210"/>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1" name="Shape 2190">
            <a:extLst>
              <a:ext uri="{FF2B5EF4-FFF2-40B4-BE49-F238E27FC236}">
                <a16:creationId xmlns:a16="http://schemas.microsoft.com/office/drawing/2014/main" id="{C5F49C24-5007-3047-B2BB-464C806EDF1B}"/>
              </a:ext>
            </a:extLst>
          </p:cNvPr>
          <p:cNvSpPr/>
          <p:nvPr/>
        </p:nvSpPr>
        <p:spPr>
          <a:xfrm flipH="1">
            <a:off x="7307277" y="9223247"/>
            <a:ext cx="1800412" cy="2555676"/>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23" name="Shape 2192">
            <a:extLst>
              <a:ext uri="{FF2B5EF4-FFF2-40B4-BE49-F238E27FC236}">
                <a16:creationId xmlns:a16="http://schemas.microsoft.com/office/drawing/2014/main" id="{7ECB5B1B-DA87-304C-B019-852DA52472B0}"/>
              </a:ext>
            </a:extLst>
          </p:cNvPr>
          <p:cNvSpPr/>
          <p:nvPr/>
        </p:nvSpPr>
        <p:spPr>
          <a:xfrm flipH="1">
            <a:off x="13846620" y="6911119"/>
            <a:ext cx="1800409" cy="2555676"/>
          </a:xfrm>
          <a:custGeom>
            <a:avLst/>
            <a:gdLst/>
            <a:ahLst/>
            <a:cxnLst>
              <a:cxn ang="0">
                <a:pos x="wd2" y="hd2"/>
              </a:cxn>
              <a:cxn ang="5400000">
                <a:pos x="wd2" y="hd2"/>
              </a:cxn>
              <a:cxn ang="10800000">
                <a:pos x="wd2" y="hd2"/>
              </a:cxn>
              <a:cxn ang="16200000">
                <a:pos x="wd2" y="hd2"/>
              </a:cxn>
            </a:cxnLst>
            <a:rect l="0" t="0" r="r" b="b"/>
            <a:pathLst>
              <a:path w="21600" h="21600" extrusionOk="0">
                <a:moveTo>
                  <a:pt x="16388" y="1831"/>
                </a:moveTo>
                <a:lnTo>
                  <a:pt x="16388" y="0"/>
                </a:lnTo>
                <a:lnTo>
                  <a:pt x="21584" y="0"/>
                </a:lnTo>
                <a:lnTo>
                  <a:pt x="21584" y="1831"/>
                </a:lnTo>
                <a:cubicBezTo>
                  <a:pt x="21584" y="1831"/>
                  <a:pt x="16388" y="1831"/>
                  <a:pt x="16388" y="1831"/>
                </a:cubicBezTo>
                <a:close/>
                <a:moveTo>
                  <a:pt x="5837" y="2192"/>
                </a:moveTo>
                <a:cubicBezTo>
                  <a:pt x="7359" y="1380"/>
                  <a:pt x="9057" y="783"/>
                  <a:pt x="10884" y="415"/>
                </a:cubicBezTo>
                <a:lnTo>
                  <a:pt x="11602" y="2174"/>
                </a:lnTo>
                <a:cubicBezTo>
                  <a:pt x="10085" y="2480"/>
                  <a:pt x="8677" y="2976"/>
                  <a:pt x="7412" y="3650"/>
                </a:cubicBezTo>
                <a:cubicBezTo>
                  <a:pt x="7412" y="3650"/>
                  <a:pt x="5837" y="2192"/>
                  <a:pt x="5837" y="2192"/>
                </a:cubicBezTo>
                <a:close/>
                <a:moveTo>
                  <a:pt x="0" y="8823"/>
                </a:moveTo>
                <a:cubicBezTo>
                  <a:pt x="348" y="7509"/>
                  <a:pt x="1033" y="6264"/>
                  <a:pt x="2041" y="5123"/>
                </a:cubicBezTo>
                <a:lnTo>
                  <a:pt x="4253" y="6088"/>
                </a:lnTo>
                <a:cubicBezTo>
                  <a:pt x="3420" y="7034"/>
                  <a:pt x="2850" y="8068"/>
                  <a:pt x="2562" y="9157"/>
                </a:cubicBezTo>
                <a:cubicBezTo>
                  <a:pt x="2562" y="9157"/>
                  <a:pt x="0" y="8823"/>
                  <a:pt x="0" y="8823"/>
                </a:cubicBezTo>
                <a:close/>
                <a:moveTo>
                  <a:pt x="4" y="12788"/>
                </a:moveTo>
                <a:lnTo>
                  <a:pt x="2563" y="12451"/>
                </a:lnTo>
                <a:cubicBezTo>
                  <a:pt x="2854" y="13542"/>
                  <a:pt x="3425" y="14573"/>
                  <a:pt x="4262" y="15519"/>
                </a:cubicBezTo>
                <a:lnTo>
                  <a:pt x="2050" y="16486"/>
                </a:lnTo>
                <a:cubicBezTo>
                  <a:pt x="1041" y="15346"/>
                  <a:pt x="352" y="14102"/>
                  <a:pt x="4" y="12788"/>
                </a:cubicBezTo>
                <a:close/>
                <a:moveTo>
                  <a:pt x="5851" y="19414"/>
                </a:moveTo>
                <a:lnTo>
                  <a:pt x="7423" y="17955"/>
                </a:lnTo>
                <a:cubicBezTo>
                  <a:pt x="8689" y="18627"/>
                  <a:pt x="10099" y="19123"/>
                  <a:pt x="11615" y="19427"/>
                </a:cubicBezTo>
                <a:lnTo>
                  <a:pt x="10900" y="21187"/>
                </a:lnTo>
                <a:cubicBezTo>
                  <a:pt x="9073" y="20821"/>
                  <a:pt x="7374" y="20225"/>
                  <a:pt x="5851" y="19414"/>
                </a:cubicBezTo>
                <a:close/>
                <a:moveTo>
                  <a:pt x="16404" y="21600"/>
                </a:moveTo>
                <a:lnTo>
                  <a:pt x="16404" y="19769"/>
                </a:lnTo>
                <a:lnTo>
                  <a:pt x="21600" y="19769"/>
                </a:lnTo>
                <a:lnTo>
                  <a:pt x="21600" y="21600"/>
                </a:lnTo>
                <a:cubicBezTo>
                  <a:pt x="21600" y="21600"/>
                  <a:pt x="16404" y="21600"/>
                  <a:pt x="16404"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25" name="Shape 2194">
            <a:extLst>
              <a:ext uri="{FF2B5EF4-FFF2-40B4-BE49-F238E27FC236}">
                <a16:creationId xmlns:a16="http://schemas.microsoft.com/office/drawing/2014/main" id="{9762B41E-1640-674A-9058-363296E6E6DF}"/>
              </a:ext>
            </a:extLst>
          </p:cNvPr>
          <p:cNvSpPr/>
          <p:nvPr/>
        </p:nvSpPr>
        <p:spPr>
          <a:xfrm flipH="1">
            <a:off x="9509561" y="9249585"/>
            <a:ext cx="3898085" cy="216594"/>
          </a:xfrm>
          <a:custGeom>
            <a:avLst/>
            <a:gdLst/>
            <a:ahLst/>
            <a:cxnLst>
              <a:cxn ang="0">
                <a:pos x="wd2" y="hd2"/>
              </a:cxn>
              <a:cxn ang="5400000">
                <a:pos x="wd2" y="hd2"/>
              </a:cxn>
              <a:cxn ang="10800000">
                <a:pos x="wd2" y="hd2"/>
              </a:cxn>
              <a:cxn ang="16200000">
                <a:pos x="wd2" y="hd2"/>
              </a:cxn>
            </a:cxnLst>
            <a:rect l="0" t="0" r="r" b="b"/>
            <a:pathLst>
              <a:path w="21600" h="21600" extrusionOk="0">
                <a:moveTo>
                  <a:pt x="19200" y="21600"/>
                </a:moveTo>
                <a:lnTo>
                  <a:pt x="19200" y="0"/>
                </a:lnTo>
                <a:lnTo>
                  <a:pt x="21600" y="0"/>
                </a:lnTo>
                <a:lnTo>
                  <a:pt x="21600" y="21600"/>
                </a:lnTo>
                <a:cubicBezTo>
                  <a:pt x="21600" y="21600"/>
                  <a:pt x="19200" y="21600"/>
                  <a:pt x="19200" y="21600"/>
                </a:cubicBezTo>
                <a:close/>
                <a:moveTo>
                  <a:pt x="14400" y="21600"/>
                </a:moveTo>
                <a:lnTo>
                  <a:pt x="14400" y="0"/>
                </a:lnTo>
                <a:lnTo>
                  <a:pt x="16800" y="0"/>
                </a:lnTo>
                <a:lnTo>
                  <a:pt x="16800" y="21600"/>
                </a:lnTo>
                <a:cubicBezTo>
                  <a:pt x="16800" y="21600"/>
                  <a:pt x="14400" y="21600"/>
                  <a:pt x="14400" y="21600"/>
                </a:cubicBezTo>
                <a:close/>
                <a:moveTo>
                  <a:pt x="9600" y="21600"/>
                </a:moveTo>
                <a:lnTo>
                  <a:pt x="9600" y="0"/>
                </a:lnTo>
                <a:lnTo>
                  <a:pt x="12000" y="0"/>
                </a:lnTo>
                <a:lnTo>
                  <a:pt x="12000" y="21600"/>
                </a:lnTo>
                <a:cubicBezTo>
                  <a:pt x="12000" y="21600"/>
                  <a:pt x="9600" y="21600"/>
                  <a:pt x="9600" y="21600"/>
                </a:cubicBezTo>
                <a:close/>
                <a:moveTo>
                  <a:pt x="4800" y="21600"/>
                </a:moveTo>
                <a:lnTo>
                  <a:pt x="4800" y="0"/>
                </a:lnTo>
                <a:lnTo>
                  <a:pt x="7200" y="0"/>
                </a:lnTo>
                <a:lnTo>
                  <a:pt x="7200" y="21600"/>
                </a:lnTo>
                <a:cubicBezTo>
                  <a:pt x="7200" y="21600"/>
                  <a:pt x="4800" y="21600"/>
                  <a:pt x="4800" y="21600"/>
                </a:cubicBezTo>
                <a:close/>
                <a:moveTo>
                  <a:pt x="0" y="21600"/>
                </a:moveTo>
                <a:lnTo>
                  <a:pt x="0" y="0"/>
                </a:lnTo>
                <a:lnTo>
                  <a:pt x="2400" y="0"/>
                </a:lnTo>
                <a:lnTo>
                  <a:pt x="2400" y="21600"/>
                </a:lnTo>
                <a:cubicBezTo>
                  <a:pt x="240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27" name="Shape 2196">
            <a:extLst>
              <a:ext uri="{FF2B5EF4-FFF2-40B4-BE49-F238E27FC236}">
                <a16:creationId xmlns:a16="http://schemas.microsoft.com/office/drawing/2014/main" id="{182435CC-9739-5D48-8B0E-0AAD44D48F29}"/>
              </a:ext>
            </a:extLst>
          </p:cNvPr>
          <p:cNvSpPr/>
          <p:nvPr/>
        </p:nvSpPr>
        <p:spPr>
          <a:xfrm flipH="1">
            <a:off x="9500047" y="6937456"/>
            <a:ext cx="3898085" cy="21659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400" y="0"/>
                </a:lnTo>
                <a:lnTo>
                  <a:pt x="2400" y="21600"/>
                </a:lnTo>
                <a:cubicBezTo>
                  <a:pt x="2400" y="21600"/>
                  <a:pt x="0" y="21600"/>
                  <a:pt x="0" y="21600"/>
                </a:cubicBezTo>
                <a:close/>
                <a:moveTo>
                  <a:pt x="4800" y="21600"/>
                </a:moveTo>
                <a:lnTo>
                  <a:pt x="4800" y="0"/>
                </a:lnTo>
                <a:lnTo>
                  <a:pt x="7200" y="0"/>
                </a:lnTo>
                <a:lnTo>
                  <a:pt x="7200" y="21600"/>
                </a:lnTo>
                <a:cubicBezTo>
                  <a:pt x="7200" y="21600"/>
                  <a:pt x="4800" y="21600"/>
                  <a:pt x="4800" y="21600"/>
                </a:cubicBezTo>
                <a:close/>
                <a:moveTo>
                  <a:pt x="9600" y="21600"/>
                </a:moveTo>
                <a:lnTo>
                  <a:pt x="9600" y="0"/>
                </a:lnTo>
                <a:lnTo>
                  <a:pt x="12000" y="0"/>
                </a:lnTo>
                <a:lnTo>
                  <a:pt x="12000" y="21600"/>
                </a:lnTo>
                <a:cubicBezTo>
                  <a:pt x="12000" y="21600"/>
                  <a:pt x="9600" y="21600"/>
                  <a:pt x="9600" y="21600"/>
                </a:cubicBezTo>
                <a:close/>
                <a:moveTo>
                  <a:pt x="14400" y="21600"/>
                </a:moveTo>
                <a:lnTo>
                  <a:pt x="14400" y="0"/>
                </a:lnTo>
                <a:lnTo>
                  <a:pt x="16800" y="0"/>
                </a:lnTo>
                <a:lnTo>
                  <a:pt x="16800" y="21600"/>
                </a:lnTo>
                <a:cubicBezTo>
                  <a:pt x="16800" y="21600"/>
                  <a:pt x="14400" y="21600"/>
                  <a:pt x="14400" y="21600"/>
                </a:cubicBezTo>
                <a:close/>
                <a:moveTo>
                  <a:pt x="19200" y="21600"/>
                </a:moveTo>
                <a:lnTo>
                  <a:pt x="19200" y="0"/>
                </a:lnTo>
                <a:lnTo>
                  <a:pt x="21600" y="0"/>
                </a:lnTo>
                <a:lnTo>
                  <a:pt x="21600" y="21600"/>
                </a:lnTo>
                <a:cubicBezTo>
                  <a:pt x="21600" y="21600"/>
                  <a:pt x="19200" y="21600"/>
                  <a:pt x="1920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29" name="Shape 2198">
            <a:extLst>
              <a:ext uri="{FF2B5EF4-FFF2-40B4-BE49-F238E27FC236}">
                <a16:creationId xmlns:a16="http://schemas.microsoft.com/office/drawing/2014/main" id="{CAD59BCA-1C69-974F-B615-C8E751B8967D}"/>
              </a:ext>
            </a:extLst>
          </p:cNvPr>
          <p:cNvSpPr/>
          <p:nvPr/>
        </p:nvSpPr>
        <p:spPr>
          <a:xfrm flipH="1">
            <a:off x="9519056" y="11567317"/>
            <a:ext cx="7315200" cy="216594"/>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3" name="Shape 2202">
            <a:extLst>
              <a:ext uri="{FF2B5EF4-FFF2-40B4-BE49-F238E27FC236}">
                <a16:creationId xmlns:a16="http://schemas.microsoft.com/office/drawing/2014/main" id="{92584BBD-08E3-4D4A-A6A9-94DC21FE4F59}"/>
              </a:ext>
            </a:extLst>
          </p:cNvPr>
          <p:cNvSpPr/>
          <p:nvPr/>
        </p:nvSpPr>
        <p:spPr>
          <a:xfrm flipH="1">
            <a:off x="9519056" y="4620935"/>
            <a:ext cx="7315200" cy="216594"/>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4" name="Shape 2203">
            <a:extLst>
              <a:ext uri="{FF2B5EF4-FFF2-40B4-BE49-F238E27FC236}">
                <a16:creationId xmlns:a16="http://schemas.microsoft.com/office/drawing/2014/main" id="{D2003E2F-1693-B54C-8FA3-C6EF1AC76823}"/>
              </a:ext>
            </a:extLst>
          </p:cNvPr>
          <p:cNvSpPr/>
          <p:nvPr/>
        </p:nvSpPr>
        <p:spPr>
          <a:xfrm>
            <a:off x="16639638" y="2793012"/>
            <a:ext cx="5227640" cy="3019149"/>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267891" tIns="267891" rIns="267891" bIns="267891" numCol="1" anchor="t">
            <a:noAutofit/>
          </a:bodyPr>
          <a:lstStyle>
            <a:lvl1pPr algn="l" defTabSz="584200">
              <a:lnSpc>
                <a:spcPct val="120000"/>
              </a:lnSpc>
              <a:spcBef>
                <a:spcPts val="1000"/>
              </a:spcBef>
              <a:defRPr sz="1600">
                <a:solidFill>
                  <a:srgbClr val="FFFFFF"/>
                </a:solidFill>
                <a:latin typeface="Helvetica Neue Light"/>
                <a:ea typeface="Helvetica Neue Light"/>
                <a:cs typeface="Helvetica Neue Light"/>
                <a:sym typeface="Helvetica Neue Light"/>
              </a:defRPr>
            </a:lvl1pPr>
          </a:lstStyle>
          <a:p>
            <a:endParaRPr sz="225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2205">
            <a:extLst>
              <a:ext uri="{FF2B5EF4-FFF2-40B4-BE49-F238E27FC236}">
                <a16:creationId xmlns:a16="http://schemas.microsoft.com/office/drawing/2014/main" id="{EB5C172A-C173-454D-AD27-5CE0CBF3DB3F}"/>
              </a:ext>
            </a:extLst>
          </p:cNvPr>
          <p:cNvSpPr/>
          <p:nvPr/>
        </p:nvSpPr>
        <p:spPr>
          <a:xfrm>
            <a:off x="15192303" y="3992447"/>
            <a:ext cx="157592" cy="1286135"/>
          </a:xfrm>
          <a:prstGeom prst="rect">
            <a:avLst/>
          </a:pr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2206">
            <a:extLst>
              <a:ext uri="{FF2B5EF4-FFF2-40B4-BE49-F238E27FC236}">
                <a16:creationId xmlns:a16="http://schemas.microsoft.com/office/drawing/2014/main" id="{8F3E102A-BF54-9548-8B62-1E501227BA1F}"/>
              </a:ext>
            </a:extLst>
          </p:cNvPr>
          <p:cNvSpPr/>
          <p:nvPr/>
        </p:nvSpPr>
        <p:spPr>
          <a:xfrm>
            <a:off x="13725313" y="3454569"/>
            <a:ext cx="2706969" cy="953833"/>
          </a:xfrm>
          <a:custGeom>
            <a:avLst/>
            <a:gdLst/>
            <a:ahLst/>
            <a:cxnLst>
              <a:cxn ang="0">
                <a:pos x="wd2" y="hd2"/>
              </a:cxn>
              <a:cxn ang="5400000">
                <a:pos x="wd2" y="hd2"/>
              </a:cxn>
              <a:cxn ang="10800000">
                <a:pos x="wd2" y="hd2"/>
              </a:cxn>
              <a:cxn ang="16200000">
                <a:pos x="wd2" y="hd2"/>
              </a:cxn>
            </a:cxnLst>
            <a:rect l="0" t="0" r="r" b="b"/>
            <a:pathLst>
              <a:path w="21600" h="21600" extrusionOk="0">
                <a:moveTo>
                  <a:pt x="3574" y="21600"/>
                </a:moveTo>
                <a:lnTo>
                  <a:pt x="0" y="10800"/>
                </a:lnTo>
                <a:lnTo>
                  <a:pt x="3574" y="0"/>
                </a:lnTo>
                <a:lnTo>
                  <a:pt x="21600" y="0"/>
                </a:lnTo>
                <a:lnTo>
                  <a:pt x="21600" y="21600"/>
                </a:lnTo>
                <a:lnTo>
                  <a:pt x="3574" y="21600"/>
                </a:lnTo>
                <a:close/>
              </a:path>
            </a:pathLst>
          </a:cu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6" name="Shape 2208">
            <a:extLst>
              <a:ext uri="{FF2B5EF4-FFF2-40B4-BE49-F238E27FC236}">
                <a16:creationId xmlns:a16="http://schemas.microsoft.com/office/drawing/2014/main" id="{24A551CA-364B-C646-9E9D-B554DF4AFFF8}"/>
              </a:ext>
            </a:extLst>
          </p:cNvPr>
          <p:cNvSpPr/>
          <p:nvPr/>
        </p:nvSpPr>
        <p:spPr>
          <a:xfrm flipH="1">
            <a:off x="15047155" y="10938830"/>
            <a:ext cx="157592" cy="1286135"/>
          </a:xfrm>
          <a:prstGeom prst="rect">
            <a:avLst/>
          </a:pr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2209">
            <a:extLst>
              <a:ext uri="{FF2B5EF4-FFF2-40B4-BE49-F238E27FC236}">
                <a16:creationId xmlns:a16="http://schemas.microsoft.com/office/drawing/2014/main" id="{3DC1357B-31C3-B446-828A-166CDC50E1B4}"/>
              </a:ext>
            </a:extLst>
          </p:cNvPr>
          <p:cNvSpPr/>
          <p:nvPr/>
        </p:nvSpPr>
        <p:spPr>
          <a:xfrm>
            <a:off x="13725313" y="10400953"/>
            <a:ext cx="2706971" cy="953833"/>
          </a:xfrm>
          <a:custGeom>
            <a:avLst/>
            <a:gdLst/>
            <a:ahLst/>
            <a:cxnLst>
              <a:cxn ang="0">
                <a:pos x="wd2" y="hd2"/>
              </a:cxn>
              <a:cxn ang="5400000">
                <a:pos x="wd2" y="hd2"/>
              </a:cxn>
              <a:cxn ang="10800000">
                <a:pos x="wd2" y="hd2"/>
              </a:cxn>
              <a:cxn ang="16200000">
                <a:pos x="wd2" y="hd2"/>
              </a:cxn>
            </a:cxnLst>
            <a:rect l="0" t="0" r="r" b="b"/>
            <a:pathLst>
              <a:path w="21600" h="21600" extrusionOk="0">
                <a:moveTo>
                  <a:pt x="18026" y="21600"/>
                </a:moveTo>
                <a:lnTo>
                  <a:pt x="21600" y="10800"/>
                </a:lnTo>
                <a:lnTo>
                  <a:pt x="18026" y="0"/>
                </a:lnTo>
                <a:lnTo>
                  <a:pt x="0" y="0"/>
                </a:lnTo>
                <a:lnTo>
                  <a:pt x="0" y="21600"/>
                </a:lnTo>
                <a:lnTo>
                  <a:pt x="18026" y="21600"/>
                </a:lnTo>
                <a:close/>
              </a:path>
            </a:pathLst>
          </a:cu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2211">
            <a:extLst>
              <a:ext uri="{FF2B5EF4-FFF2-40B4-BE49-F238E27FC236}">
                <a16:creationId xmlns:a16="http://schemas.microsoft.com/office/drawing/2014/main" id="{A4C281CF-33E6-574C-A9CF-D2009DE8EE43}"/>
              </a:ext>
            </a:extLst>
          </p:cNvPr>
          <p:cNvSpPr/>
          <p:nvPr/>
        </p:nvSpPr>
        <p:spPr>
          <a:xfrm>
            <a:off x="9763985" y="6314819"/>
            <a:ext cx="157592" cy="1286135"/>
          </a:xfrm>
          <a:prstGeom prst="rect">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2212">
            <a:extLst>
              <a:ext uri="{FF2B5EF4-FFF2-40B4-BE49-F238E27FC236}">
                <a16:creationId xmlns:a16="http://schemas.microsoft.com/office/drawing/2014/main" id="{8EF9D74A-E1F6-274F-9874-8D454E5DCDEA}"/>
              </a:ext>
            </a:extLst>
          </p:cNvPr>
          <p:cNvSpPr/>
          <p:nvPr/>
        </p:nvSpPr>
        <p:spPr>
          <a:xfrm>
            <a:off x="9022843" y="5363900"/>
            <a:ext cx="1635325" cy="1635327"/>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2214">
            <a:extLst>
              <a:ext uri="{FF2B5EF4-FFF2-40B4-BE49-F238E27FC236}">
                <a16:creationId xmlns:a16="http://schemas.microsoft.com/office/drawing/2014/main" id="{EF62F81A-F2BA-AC4A-AF91-8DCDF0F187BD}"/>
              </a:ext>
            </a:extLst>
          </p:cNvPr>
          <p:cNvSpPr/>
          <p:nvPr/>
        </p:nvSpPr>
        <p:spPr>
          <a:xfrm>
            <a:off x="12350552" y="8611472"/>
            <a:ext cx="157592" cy="1286135"/>
          </a:xfrm>
          <a:prstGeom prst="rect">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 name="Shape 2215">
            <a:extLst>
              <a:ext uri="{FF2B5EF4-FFF2-40B4-BE49-F238E27FC236}">
                <a16:creationId xmlns:a16="http://schemas.microsoft.com/office/drawing/2014/main" id="{1EF094B5-8769-3140-9106-18B3B078EE2B}"/>
              </a:ext>
            </a:extLst>
          </p:cNvPr>
          <p:cNvSpPr/>
          <p:nvPr/>
        </p:nvSpPr>
        <p:spPr>
          <a:xfrm>
            <a:off x="11609408" y="7660553"/>
            <a:ext cx="1635326" cy="1635326"/>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2218">
            <a:extLst>
              <a:ext uri="{FF2B5EF4-FFF2-40B4-BE49-F238E27FC236}">
                <a16:creationId xmlns:a16="http://schemas.microsoft.com/office/drawing/2014/main" id="{FA988C01-48FB-7249-9307-8EEE44BB9B21}"/>
              </a:ext>
            </a:extLst>
          </p:cNvPr>
          <p:cNvSpPr/>
          <p:nvPr/>
        </p:nvSpPr>
        <p:spPr>
          <a:xfrm>
            <a:off x="2510372" y="4302584"/>
            <a:ext cx="5225956" cy="3019150"/>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267891" tIns="267891" rIns="267891" bIns="267891" numCol="1" anchor="t">
            <a:noAutofit/>
          </a:bodyPr>
          <a:lstStyle>
            <a:lvl1pPr algn="l" defTabSz="584200">
              <a:lnSpc>
                <a:spcPct val="120000"/>
              </a:lnSpc>
              <a:spcBef>
                <a:spcPts val="1000"/>
              </a:spcBef>
              <a:defRPr sz="1600">
                <a:solidFill>
                  <a:srgbClr val="FFFFFF"/>
                </a:solidFill>
                <a:latin typeface="Helvetica Neue Light"/>
                <a:ea typeface="Helvetica Neue Light"/>
                <a:cs typeface="Helvetica Neue Light"/>
                <a:sym typeface="Helvetica Neue Light"/>
              </a:defRPr>
            </a:lvl1pPr>
          </a:lstStyle>
          <a:p>
            <a:endParaRPr sz="2250"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2219">
            <a:extLst>
              <a:ext uri="{FF2B5EF4-FFF2-40B4-BE49-F238E27FC236}">
                <a16:creationId xmlns:a16="http://schemas.microsoft.com/office/drawing/2014/main" id="{C27A320D-763C-2949-AEA3-E00D43D65245}"/>
              </a:ext>
            </a:extLst>
          </p:cNvPr>
          <p:cNvSpPr/>
          <p:nvPr/>
        </p:nvSpPr>
        <p:spPr>
          <a:xfrm>
            <a:off x="16639638" y="9845207"/>
            <a:ext cx="5227640" cy="3019151"/>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267891" tIns="267891" rIns="267891" bIns="267891" numCol="1" anchor="t">
            <a:noAutofit/>
          </a:bodyPr>
          <a:lstStyle>
            <a:lvl1pPr algn="l" defTabSz="584200">
              <a:lnSpc>
                <a:spcPct val="120000"/>
              </a:lnSpc>
              <a:spcBef>
                <a:spcPts val="1000"/>
              </a:spcBef>
              <a:defRPr sz="1600">
                <a:solidFill>
                  <a:srgbClr val="FFFFFF"/>
                </a:solidFill>
                <a:latin typeface="Helvetica Neue Light"/>
                <a:ea typeface="Helvetica Neue Light"/>
                <a:cs typeface="Helvetica Neue Light"/>
                <a:sym typeface="Helvetica Neue Light"/>
              </a:defRPr>
            </a:lvl1pPr>
          </a:lstStyle>
          <a:p>
            <a:endParaRPr sz="225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6" name="TextBox 35">
            <a:extLst>
              <a:ext uri="{FF2B5EF4-FFF2-40B4-BE49-F238E27FC236}">
                <a16:creationId xmlns:a16="http://schemas.microsoft.com/office/drawing/2014/main" id="{51A0BA2D-0EAB-A04C-857E-BBD4EF6272FC}"/>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37" name="TextBox 36">
            <a:extLst>
              <a:ext uri="{FF2B5EF4-FFF2-40B4-BE49-F238E27FC236}">
                <a16:creationId xmlns:a16="http://schemas.microsoft.com/office/drawing/2014/main" id="{4FF41E7C-51C5-A04E-9AFD-72C732F93FC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0" name="Subtitle 2">
            <a:extLst>
              <a:ext uri="{FF2B5EF4-FFF2-40B4-BE49-F238E27FC236}">
                <a16:creationId xmlns:a16="http://schemas.microsoft.com/office/drawing/2014/main" id="{C34A117B-5273-5142-951D-E5D00A9BF07B}"/>
              </a:ext>
            </a:extLst>
          </p:cNvPr>
          <p:cNvSpPr txBox="1">
            <a:spLocks/>
          </p:cNvSpPr>
          <p:nvPr/>
        </p:nvSpPr>
        <p:spPr>
          <a:xfrm>
            <a:off x="2708321" y="5211997"/>
            <a:ext cx="4830057"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41" name="TextBox 40">
            <a:extLst>
              <a:ext uri="{FF2B5EF4-FFF2-40B4-BE49-F238E27FC236}">
                <a16:creationId xmlns:a16="http://schemas.microsoft.com/office/drawing/2014/main" id="{4B012728-1EC6-814D-934B-9240CFA2AB43}"/>
              </a:ext>
            </a:extLst>
          </p:cNvPr>
          <p:cNvSpPr txBox="1"/>
          <p:nvPr/>
        </p:nvSpPr>
        <p:spPr>
          <a:xfrm>
            <a:off x="3605947" y="4558204"/>
            <a:ext cx="303480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 02</a:t>
            </a:r>
          </a:p>
        </p:txBody>
      </p:sp>
      <p:sp>
        <p:nvSpPr>
          <p:cNvPr id="42" name="Subtitle 2">
            <a:extLst>
              <a:ext uri="{FF2B5EF4-FFF2-40B4-BE49-F238E27FC236}">
                <a16:creationId xmlns:a16="http://schemas.microsoft.com/office/drawing/2014/main" id="{51C1D6BF-8A22-6C4A-8848-B4E1F2631801}"/>
              </a:ext>
            </a:extLst>
          </p:cNvPr>
          <p:cNvSpPr txBox="1">
            <a:spLocks/>
          </p:cNvSpPr>
          <p:nvPr/>
        </p:nvSpPr>
        <p:spPr>
          <a:xfrm>
            <a:off x="16853031" y="3719369"/>
            <a:ext cx="4830057"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43" name="TextBox 42">
            <a:extLst>
              <a:ext uri="{FF2B5EF4-FFF2-40B4-BE49-F238E27FC236}">
                <a16:creationId xmlns:a16="http://schemas.microsoft.com/office/drawing/2014/main" id="{0AB3E124-B4DB-9948-8B48-4192DB2FD8D8}"/>
              </a:ext>
            </a:extLst>
          </p:cNvPr>
          <p:cNvSpPr txBox="1"/>
          <p:nvPr/>
        </p:nvSpPr>
        <p:spPr>
          <a:xfrm>
            <a:off x="17790732" y="3065576"/>
            <a:ext cx="29546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 01</a:t>
            </a:r>
          </a:p>
        </p:txBody>
      </p:sp>
      <p:sp>
        <p:nvSpPr>
          <p:cNvPr id="44" name="Subtitle 2">
            <a:extLst>
              <a:ext uri="{FF2B5EF4-FFF2-40B4-BE49-F238E27FC236}">
                <a16:creationId xmlns:a16="http://schemas.microsoft.com/office/drawing/2014/main" id="{5D969E6F-F165-7E44-B643-8783876F2959}"/>
              </a:ext>
            </a:extLst>
          </p:cNvPr>
          <p:cNvSpPr txBox="1">
            <a:spLocks/>
          </p:cNvSpPr>
          <p:nvPr/>
        </p:nvSpPr>
        <p:spPr>
          <a:xfrm>
            <a:off x="16853031" y="10796864"/>
            <a:ext cx="4830057"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45" name="TextBox 44">
            <a:extLst>
              <a:ext uri="{FF2B5EF4-FFF2-40B4-BE49-F238E27FC236}">
                <a16:creationId xmlns:a16="http://schemas.microsoft.com/office/drawing/2014/main" id="{B1EDD5A3-58F1-9B41-A3AD-DC31F0648F70}"/>
              </a:ext>
            </a:extLst>
          </p:cNvPr>
          <p:cNvSpPr txBox="1"/>
          <p:nvPr/>
        </p:nvSpPr>
        <p:spPr>
          <a:xfrm>
            <a:off x="17743443" y="10143071"/>
            <a:ext cx="304923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 03</a:t>
            </a:r>
          </a:p>
        </p:txBody>
      </p:sp>
      <p:sp>
        <p:nvSpPr>
          <p:cNvPr id="46" name="TextBox 45">
            <a:extLst>
              <a:ext uri="{FF2B5EF4-FFF2-40B4-BE49-F238E27FC236}">
                <a16:creationId xmlns:a16="http://schemas.microsoft.com/office/drawing/2014/main" id="{BFD4261B-9345-EB43-B857-E9C856A43CF1}"/>
              </a:ext>
            </a:extLst>
          </p:cNvPr>
          <p:cNvSpPr txBox="1"/>
          <p:nvPr/>
        </p:nvSpPr>
        <p:spPr>
          <a:xfrm>
            <a:off x="14286236" y="3699958"/>
            <a:ext cx="1883849" cy="461665"/>
          </a:xfrm>
          <a:prstGeom prst="rect">
            <a:avLst/>
          </a:prstGeom>
          <a:noFill/>
        </p:spPr>
        <p:txBody>
          <a:bodyPr wrap="none" rtlCol="0" anchor="ctr" anchorCtr="0">
            <a:spAutoFit/>
          </a:bodyPr>
          <a:lstStyle/>
          <a:p>
            <a:pPr algn="r"/>
            <a:r>
              <a:rPr lang="en-US" sz="2400" b="1" dirty="0">
                <a:solidFill>
                  <a:schemeClr val="bg1"/>
                </a:solidFill>
                <a:latin typeface="Poppins" pitchFamily="2" charset="77"/>
                <a:ea typeface="League Spartan" charset="0"/>
                <a:cs typeface="Poppins" pitchFamily="2" charset="77"/>
              </a:rPr>
              <a:t>YOUR TITLE</a:t>
            </a:r>
          </a:p>
        </p:txBody>
      </p:sp>
      <p:sp>
        <p:nvSpPr>
          <p:cNvPr id="47" name="TextBox 46">
            <a:extLst>
              <a:ext uri="{FF2B5EF4-FFF2-40B4-BE49-F238E27FC236}">
                <a16:creationId xmlns:a16="http://schemas.microsoft.com/office/drawing/2014/main" id="{78DCC0E6-5C4E-F240-9C9C-9D3A432A208B}"/>
              </a:ext>
            </a:extLst>
          </p:cNvPr>
          <p:cNvSpPr txBox="1"/>
          <p:nvPr/>
        </p:nvSpPr>
        <p:spPr>
          <a:xfrm>
            <a:off x="14038343" y="10647035"/>
            <a:ext cx="1883849" cy="461665"/>
          </a:xfrm>
          <a:prstGeom prst="rect">
            <a:avLst/>
          </a:prstGeom>
          <a:noFill/>
        </p:spPr>
        <p:txBody>
          <a:bodyPr wrap="none" rtlCol="0" anchor="ctr" anchorCtr="0">
            <a:spAutoFit/>
          </a:bodyPr>
          <a:lstStyle/>
          <a:p>
            <a:r>
              <a:rPr lang="en-US" sz="2400" b="1" dirty="0">
                <a:solidFill>
                  <a:schemeClr val="bg1"/>
                </a:solidFill>
                <a:latin typeface="Poppins" pitchFamily="2" charset="77"/>
                <a:ea typeface="League Spartan" charset="0"/>
                <a:cs typeface="Poppins" pitchFamily="2" charset="77"/>
              </a:rPr>
              <a:t>YOUR TITLE</a:t>
            </a:r>
          </a:p>
        </p:txBody>
      </p:sp>
      <p:sp>
        <p:nvSpPr>
          <p:cNvPr id="48" name="TextBox 47">
            <a:extLst>
              <a:ext uri="{FF2B5EF4-FFF2-40B4-BE49-F238E27FC236}">
                <a16:creationId xmlns:a16="http://schemas.microsoft.com/office/drawing/2014/main" id="{116BE444-CDC5-0D42-A19E-903781549C3F}"/>
              </a:ext>
            </a:extLst>
          </p:cNvPr>
          <p:cNvSpPr txBox="1"/>
          <p:nvPr/>
        </p:nvSpPr>
        <p:spPr>
          <a:xfrm>
            <a:off x="11869065" y="8058612"/>
            <a:ext cx="1116010" cy="830997"/>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YOUR </a:t>
            </a:r>
          </a:p>
          <a:p>
            <a:pPr algn="ctr"/>
            <a:r>
              <a:rPr lang="en-US" sz="2400" b="1" dirty="0">
                <a:solidFill>
                  <a:schemeClr val="bg1"/>
                </a:solidFill>
                <a:latin typeface="Poppins" pitchFamily="2" charset="77"/>
                <a:ea typeface="League Spartan" charset="0"/>
                <a:cs typeface="Poppins" pitchFamily="2" charset="77"/>
              </a:rPr>
              <a:t>TITLE</a:t>
            </a:r>
          </a:p>
        </p:txBody>
      </p:sp>
      <p:sp>
        <p:nvSpPr>
          <p:cNvPr id="49" name="TextBox 48">
            <a:extLst>
              <a:ext uri="{FF2B5EF4-FFF2-40B4-BE49-F238E27FC236}">
                <a16:creationId xmlns:a16="http://schemas.microsoft.com/office/drawing/2014/main" id="{4B5E6F04-DB6A-374B-92DE-876B1E565405}"/>
              </a:ext>
            </a:extLst>
          </p:cNvPr>
          <p:cNvSpPr txBox="1"/>
          <p:nvPr/>
        </p:nvSpPr>
        <p:spPr>
          <a:xfrm>
            <a:off x="9282499" y="5762498"/>
            <a:ext cx="1116010" cy="830997"/>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YOUR </a:t>
            </a:r>
          </a:p>
          <a:p>
            <a:pPr algn="ctr"/>
            <a:r>
              <a:rPr lang="en-US" sz="2400" b="1" dirty="0">
                <a:solidFill>
                  <a:schemeClr val="bg1"/>
                </a:solidFill>
                <a:latin typeface="Poppins" pitchFamily="2" charset="77"/>
                <a:ea typeface="League Spartan" charset="0"/>
                <a:cs typeface="Poppins" pitchFamily="2" charset="77"/>
              </a:rPr>
              <a:t>TITLE</a:t>
            </a:r>
          </a:p>
        </p:txBody>
      </p:sp>
    </p:spTree>
    <p:extLst>
      <p:ext uri="{BB962C8B-B14F-4D97-AF65-F5344CB8AC3E}">
        <p14:creationId xmlns:p14="http://schemas.microsoft.com/office/powerpoint/2010/main" val="1354655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3269">
            <a:extLst>
              <a:ext uri="{FF2B5EF4-FFF2-40B4-BE49-F238E27FC236}">
                <a16:creationId xmlns:a16="http://schemas.microsoft.com/office/drawing/2014/main" id="{C1000136-2BB2-DC43-8FD4-A0DB7E025669}"/>
              </a:ext>
            </a:extLst>
          </p:cNvPr>
          <p:cNvSpPr/>
          <p:nvPr/>
        </p:nvSpPr>
        <p:spPr>
          <a:xfrm flipH="1" flipV="1">
            <a:off x="4981790" y="5858122"/>
            <a:ext cx="14414073" cy="1"/>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3270">
            <a:extLst>
              <a:ext uri="{FF2B5EF4-FFF2-40B4-BE49-F238E27FC236}">
                <a16:creationId xmlns:a16="http://schemas.microsoft.com/office/drawing/2014/main" id="{C5BDF0D7-5703-0A43-86C4-D7986CEFD177}"/>
              </a:ext>
            </a:extLst>
          </p:cNvPr>
          <p:cNvSpPr/>
          <p:nvPr/>
        </p:nvSpPr>
        <p:spPr>
          <a:xfrm>
            <a:off x="4767861" y="5667700"/>
            <a:ext cx="398265" cy="398266"/>
          </a:xfrm>
          <a:prstGeom prst="ellipse">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 name="Shape 3271">
            <a:extLst>
              <a:ext uri="{FF2B5EF4-FFF2-40B4-BE49-F238E27FC236}">
                <a16:creationId xmlns:a16="http://schemas.microsoft.com/office/drawing/2014/main" id="{B03BA6C9-F022-0642-8E30-DF43647DF4A0}"/>
              </a:ext>
            </a:extLst>
          </p:cNvPr>
          <p:cNvSpPr/>
          <p:nvPr/>
        </p:nvSpPr>
        <p:spPr>
          <a:xfrm>
            <a:off x="11989693" y="5667700"/>
            <a:ext cx="398265" cy="398266"/>
          </a:xfrm>
          <a:prstGeom prst="ellipse">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3272">
            <a:extLst>
              <a:ext uri="{FF2B5EF4-FFF2-40B4-BE49-F238E27FC236}">
                <a16:creationId xmlns:a16="http://schemas.microsoft.com/office/drawing/2014/main" id="{3CF4F569-717D-8F43-9476-E84A69001FD7}"/>
              </a:ext>
            </a:extLst>
          </p:cNvPr>
          <p:cNvSpPr/>
          <p:nvPr/>
        </p:nvSpPr>
        <p:spPr>
          <a:xfrm>
            <a:off x="19211524" y="5667700"/>
            <a:ext cx="398265" cy="398266"/>
          </a:xfrm>
          <a:prstGeom prst="ellipse">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TextBox 21">
            <a:extLst>
              <a:ext uri="{FF2B5EF4-FFF2-40B4-BE49-F238E27FC236}">
                <a16:creationId xmlns:a16="http://schemas.microsoft.com/office/drawing/2014/main" id="{29747B44-0424-674B-9A03-9716660F05FD}"/>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23" name="TextBox 22">
            <a:extLst>
              <a:ext uri="{FF2B5EF4-FFF2-40B4-BE49-F238E27FC236}">
                <a16:creationId xmlns:a16="http://schemas.microsoft.com/office/drawing/2014/main" id="{04E1665F-B512-EE49-BDA5-02203CFC9C7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4" name="TextBox 23">
            <a:extLst>
              <a:ext uri="{FF2B5EF4-FFF2-40B4-BE49-F238E27FC236}">
                <a16:creationId xmlns:a16="http://schemas.microsoft.com/office/drawing/2014/main" id="{912375E9-5424-FD45-8788-7903B7F6536F}"/>
              </a:ext>
            </a:extLst>
          </p:cNvPr>
          <p:cNvSpPr txBox="1"/>
          <p:nvPr/>
        </p:nvSpPr>
        <p:spPr>
          <a:xfrm>
            <a:off x="3504462" y="6605358"/>
            <a:ext cx="295465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01</a:t>
            </a:r>
          </a:p>
        </p:txBody>
      </p:sp>
      <p:sp>
        <p:nvSpPr>
          <p:cNvPr id="25" name="Subtitle 2">
            <a:extLst>
              <a:ext uri="{FF2B5EF4-FFF2-40B4-BE49-F238E27FC236}">
                <a16:creationId xmlns:a16="http://schemas.microsoft.com/office/drawing/2014/main" id="{55B655FA-238D-6E46-9AC6-46A852336BF0}"/>
              </a:ext>
            </a:extLst>
          </p:cNvPr>
          <p:cNvSpPr txBox="1">
            <a:spLocks/>
          </p:cNvSpPr>
          <p:nvPr/>
        </p:nvSpPr>
        <p:spPr>
          <a:xfrm>
            <a:off x="2680023" y="7401693"/>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6" name="TextBox 25">
            <a:extLst>
              <a:ext uri="{FF2B5EF4-FFF2-40B4-BE49-F238E27FC236}">
                <a16:creationId xmlns:a16="http://schemas.microsoft.com/office/drawing/2014/main" id="{3697FC1C-600C-CF40-B140-5B23E83B8D14}"/>
              </a:ext>
            </a:extLst>
          </p:cNvPr>
          <p:cNvSpPr txBox="1"/>
          <p:nvPr/>
        </p:nvSpPr>
        <p:spPr>
          <a:xfrm>
            <a:off x="10671422" y="6605358"/>
            <a:ext cx="3034805"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02</a:t>
            </a:r>
          </a:p>
        </p:txBody>
      </p:sp>
      <p:sp>
        <p:nvSpPr>
          <p:cNvPr id="27" name="Subtitle 2">
            <a:extLst>
              <a:ext uri="{FF2B5EF4-FFF2-40B4-BE49-F238E27FC236}">
                <a16:creationId xmlns:a16="http://schemas.microsoft.com/office/drawing/2014/main" id="{4A80A809-54DF-334B-B104-97162C0B949C}"/>
              </a:ext>
            </a:extLst>
          </p:cNvPr>
          <p:cNvSpPr txBox="1">
            <a:spLocks/>
          </p:cNvSpPr>
          <p:nvPr/>
        </p:nvSpPr>
        <p:spPr>
          <a:xfrm>
            <a:off x="9887058" y="7401693"/>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8" name="TextBox 27">
            <a:extLst>
              <a:ext uri="{FF2B5EF4-FFF2-40B4-BE49-F238E27FC236}">
                <a16:creationId xmlns:a16="http://schemas.microsoft.com/office/drawing/2014/main" id="{6BA19CD7-9201-F046-90E0-580C0DDFA8B2}"/>
              </a:ext>
            </a:extLst>
          </p:cNvPr>
          <p:cNvSpPr txBox="1"/>
          <p:nvPr/>
        </p:nvSpPr>
        <p:spPr>
          <a:xfrm>
            <a:off x="17871251" y="6605358"/>
            <a:ext cx="30492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03</a:t>
            </a:r>
          </a:p>
        </p:txBody>
      </p:sp>
      <p:sp>
        <p:nvSpPr>
          <p:cNvPr id="29" name="Subtitle 2">
            <a:extLst>
              <a:ext uri="{FF2B5EF4-FFF2-40B4-BE49-F238E27FC236}">
                <a16:creationId xmlns:a16="http://schemas.microsoft.com/office/drawing/2014/main" id="{EC9FCB6A-095F-2840-A17B-A811D8A1FDF9}"/>
              </a:ext>
            </a:extLst>
          </p:cNvPr>
          <p:cNvSpPr txBox="1">
            <a:spLocks/>
          </p:cNvSpPr>
          <p:nvPr/>
        </p:nvSpPr>
        <p:spPr>
          <a:xfrm>
            <a:off x="17094101" y="7401693"/>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30" name="TextBox 29">
            <a:extLst>
              <a:ext uri="{FF2B5EF4-FFF2-40B4-BE49-F238E27FC236}">
                <a16:creationId xmlns:a16="http://schemas.microsoft.com/office/drawing/2014/main" id="{F99CD1EF-A1FC-A547-835D-A52C4BB50FEE}"/>
              </a:ext>
            </a:extLst>
          </p:cNvPr>
          <p:cNvSpPr txBox="1"/>
          <p:nvPr/>
        </p:nvSpPr>
        <p:spPr>
          <a:xfrm rot="18900000">
            <a:off x="19106243" y="4678983"/>
            <a:ext cx="10743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2021</a:t>
            </a:r>
          </a:p>
        </p:txBody>
      </p:sp>
      <p:sp>
        <p:nvSpPr>
          <p:cNvPr id="31" name="TextBox 30">
            <a:extLst>
              <a:ext uri="{FF2B5EF4-FFF2-40B4-BE49-F238E27FC236}">
                <a16:creationId xmlns:a16="http://schemas.microsoft.com/office/drawing/2014/main" id="{B5009549-9E54-5E45-8F11-BC1C0E6B542A}"/>
              </a:ext>
            </a:extLst>
          </p:cNvPr>
          <p:cNvSpPr txBox="1"/>
          <p:nvPr/>
        </p:nvSpPr>
        <p:spPr>
          <a:xfrm rot="18900000">
            <a:off x="11827502" y="4678983"/>
            <a:ext cx="1188147"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2020</a:t>
            </a:r>
          </a:p>
        </p:txBody>
      </p:sp>
      <p:sp>
        <p:nvSpPr>
          <p:cNvPr id="32" name="TextBox 31">
            <a:extLst>
              <a:ext uri="{FF2B5EF4-FFF2-40B4-BE49-F238E27FC236}">
                <a16:creationId xmlns:a16="http://schemas.microsoft.com/office/drawing/2014/main" id="{4B136CB4-7BEB-E740-A81D-951A39A9C875}"/>
              </a:ext>
            </a:extLst>
          </p:cNvPr>
          <p:cNvSpPr txBox="1"/>
          <p:nvPr/>
        </p:nvSpPr>
        <p:spPr>
          <a:xfrm rot="18900000">
            <a:off x="4653764" y="4678983"/>
            <a:ext cx="109196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2019</a:t>
            </a:r>
          </a:p>
        </p:txBody>
      </p:sp>
      <p:sp>
        <p:nvSpPr>
          <p:cNvPr id="33" name="Striped Right Arrow 32">
            <a:extLst>
              <a:ext uri="{FF2B5EF4-FFF2-40B4-BE49-F238E27FC236}">
                <a16:creationId xmlns:a16="http://schemas.microsoft.com/office/drawing/2014/main" id="{DEF9A046-5CF0-9E44-8DAC-57D7B7C0AEC3}"/>
              </a:ext>
            </a:extLst>
          </p:cNvPr>
          <p:cNvSpPr/>
          <p:nvPr/>
        </p:nvSpPr>
        <p:spPr>
          <a:xfrm rot="5400000">
            <a:off x="4128250" y="2968960"/>
            <a:ext cx="1677484" cy="1210432"/>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Tree>
    <p:extLst>
      <p:ext uri="{BB962C8B-B14F-4D97-AF65-F5344CB8AC3E}">
        <p14:creationId xmlns:p14="http://schemas.microsoft.com/office/powerpoint/2010/main" val="250804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54ED51EC-C13E-A445-9B2F-F45BE024C3DC}"/>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56" name="TextBox 55">
            <a:extLst>
              <a:ext uri="{FF2B5EF4-FFF2-40B4-BE49-F238E27FC236}">
                <a16:creationId xmlns:a16="http://schemas.microsoft.com/office/drawing/2014/main" id="{88DF0C11-3577-BB46-94AC-DAFA8EAD61D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2" name="Shape 2929">
            <a:extLst>
              <a:ext uri="{FF2B5EF4-FFF2-40B4-BE49-F238E27FC236}">
                <a16:creationId xmlns:a16="http://schemas.microsoft.com/office/drawing/2014/main" id="{532E547A-3913-C24F-B694-24FA46715B95}"/>
              </a:ext>
            </a:extLst>
          </p:cNvPr>
          <p:cNvSpPr/>
          <p:nvPr/>
        </p:nvSpPr>
        <p:spPr>
          <a:xfrm>
            <a:off x="8537196" y="10519793"/>
            <a:ext cx="7336744" cy="1420015"/>
          </a:xfrm>
          <a:custGeom>
            <a:avLst/>
            <a:gdLst/>
            <a:ahLst/>
            <a:cxnLst>
              <a:cxn ang="0">
                <a:pos x="wd2" y="hd2"/>
              </a:cxn>
              <a:cxn ang="5400000">
                <a:pos x="wd2" y="hd2"/>
              </a:cxn>
              <a:cxn ang="10800000">
                <a:pos x="wd2" y="hd2"/>
              </a:cxn>
              <a:cxn ang="16200000">
                <a:pos x="wd2" y="hd2"/>
              </a:cxn>
            </a:cxnLst>
            <a:rect l="0" t="0" r="r" b="b"/>
            <a:pathLst>
              <a:path w="21600" h="21600" extrusionOk="0">
                <a:moveTo>
                  <a:pt x="19769" y="0"/>
                </a:moveTo>
                <a:lnTo>
                  <a:pt x="0" y="0"/>
                </a:lnTo>
                <a:lnTo>
                  <a:pt x="1831" y="10800"/>
                </a:lnTo>
                <a:lnTo>
                  <a:pt x="0" y="21600"/>
                </a:lnTo>
                <a:lnTo>
                  <a:pt x="19769" y="21600"/>
                </a:lnTo>
                <a:lnTo>
                  <a:pt x="21600" y="10800"/>
                </a:lnTo>
                <a:cubicBezTo>
                  <a:pt x="21600" y="10800"/>
                  <a:pt x="19769" y="0"/>
                  <a:pt x="19769" y="0"/>
                </a:cubicBezTo>
                <a:close/>
              </a:path>
            </a:pathLst>
          </a:cu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53" name="Shape 2930">
            <a:extLst>
              <a:ext uri="{FF2B5EF4-FFF2-40B4-BE49-F238E27FC236}">
                <a16:creationId xmlns:a16="http://schemas.microsoft.com/office/drawing/2014/main" id="{65500AB3-C47D-9848-8511-58D7AFDF3404}"/>
              </a:ext>
            </a:extLst>
          </p:cNvPr>
          <p:cNvSpPr/>
          <p:nvPr/>
        </p:nvSpPr>
        <p:spPr>
          <a:xfrm>
            <a:off x="1542581" y="10519793"/>
            <a:ext cx="7336741" cy="1420015"/>
          </a:xfrm>
          <a:custGeom>
            <a:avLst/>
            <a:gdLst/>
            <a:ahLst/>
            <a:cxnLst>
              <a:cxn ang="0">
                <a:pos x="wd2" y="hd2"/>
              </a:cxn>
              <a:cxn ang="5400000">
                <a:pos x="wd2" y="hd2"/>
              </a:cxn>
              <a:cxn ang="10800000">
                <a:pos x="wd2" y="hd2"/>
              </a:cxn>
              <a:cxn ang="16200000">
                <a:pos x="wd2" y="hd2"/>
              </a:cxn>
            </a:cxnLst>
            <a:rect l="0" t="0" r="r" b="b"/>
            <a:pathLst>
              <a:path w="21600" h="21600" extrusionOk="0">
                <a:moveTo>
                  <a:pt x="19769" y="0"/>
                </a:moveTo>
                <a:lnTo>
                  <a:pt x="0" y="0"/>
                </a:lnTo>
                <a:lnTo>
                  <a:pt x="0" y="21600"/>
                </a:lnTo>
                <a:lnTo>
                  <a:pt x="19769" y="21600"/>
                </a:lnTo>
                <a:lnTo>
                  <a:pt x="21600" y="10800"/>
                </a:lnTo>
                <a:cubicBezTo>
                  <a:pt x="21600" y="10800"/>
                  <a:pt x="19769" y="0"/>
                  <a:pt x="19769" y="0"/>
                </a:cubicBezTo>
                <a:close/>
              </a:path>
            </a:pathLst>
          </a:cu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54" name="Shape 2931">
            <a:extLst>
              <a:ext uri="{FF2B5EF4-FFF2-40B4-BE49-F238E27FC236}">
                <a16:creationId xmlns:a16="http://schemas.microsoft.com/office/drawing/2014/main" id="{B43705BE-2DEB-AA4E-BF7C-908D115EA670}"/>
              </a:ext>
            </a:extLst>
          </p:cNvPr>
          <p:cNvSpPr/>
          <p:nvPr/>
        </p:nvSpPr>
        <p:spPr>
          <a:xfrm>
            <a:off x="15531815" y="10519793"/>
            <a:ext cx="7336744" cy="142001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831" y="10800"/>
                </a:lnTo>
                <a:lnTo>
                  <a:pt x="0" y="21600"/>
                </a:lnTo>
                <a:lnTo>
                  <a:pt x="21600" y="21600"/>
                </a:lnTo>
                <a:cubicBezTo>
                  <a:pt x="21600" y="21600"/>
                  <a:pt x="21600" y="0"/>
                  <a:pt x="21600" y="0"/>
                </a:cubicBezTo>
                <a:close/>
              </a:path>
            </a:pathLst>
          </a:cu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Shape 2944">
            <a:extLst>
              <a:ext uri="{FF2B5EF4-FFF2-40B4-BE49-F238E27FC236}">
                <a16:creationId xmlns:a16="http://schemas.microsoft.com/office/drawing/2014/main" id="{F4E407A9-3F51-D341-B339-2CDBCB191EB8}"/>
              </a:ext>
            </a:extLst>
          </p:cNvPr>
          <p:cNvSpPr/>
          <p:nvPr/>
        </p:nvSpPr>
        <p:spPr>
          <a:xfrm>
            <a:off x="10930400" y="8590678"/>
            <a:ext cx="13447250"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2945">
            <a:extLst>
              <a:ext uri="{FF2B5EF4-FFF2-40B4-BE49-F238E27FC236}">
                <a16:creationId xmlns:a16="http://schemas.microsoft.com/office/drawing/2014/main" id="{A9872835-C16E-B54F-9C21-F277A7F2FA8E}"/>
              </a:ext>
            </a:extLst>
          </p:cNvPr>
          <p:cNvSpPr/>
          <p:nvPr/>
        </p:nvSpPr>
        <p:spPr>
          <a:xfrm>
            <a:off x="0" y="8590678"/>
            <a:ext cx="10939559" cy="0"/>
          </a:xfrm>
          <a:prstGeom prst="line">
            <a:avLst/>
          </a:prstGeom>
          <a:noFill/>
          <a:ln w="38100" cap="flat">
            <a:solidFill>
              <a:schemeClr val="accent3"/>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2946">
            <a:extLst>
              <a:ext uri="{FF2B5EF4-FFF2-40B4-BE49-F238E27FC236}">
                <a16:creationId xmlns:a16="http://schemas.microsoft.com/office/drawing/2014/main" id="{0D978C74-AD1B-4040-9BF9-AA0FE59003D9}"/>
              </a:ext>
            </a:extLst>
          </p:cNvPr>
          <p:cNvSpPr/>
          <p:nvPr/>
        </p:nvSpPr>
        <p:spPr>
          <a:xfrm>
            <a:off x="1754616" y="8397039"/>
            <a:ext cx="387275" cy="38727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3" name="Shape 2947">
            <a:extLst>
              <a:ext uri="{FF2B5EF4-FFF2-40B4-BE49-F238E27FC236}">
                <a16:creationId xmlns:a16="http://schemas.microsoft.com/office/drawing/2014/main" id="{EFD77B65-C517-F84D-A274-A4CA6455065B}"/>
              </a:ext>
            </a:extLst>
          </p:cNvPr>
          <p:cNvSpPr/>
          <p:nvPr/>
        </p:nvSpPr>
        <p:spPr>
          <a:xfrm>
            <a:off x="21964446" y="8397039"/>
            <a:ext cx="387278" cy="38727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4" name="Shape 2948">
            <a:extLst>
              <a:ext uri="{FF2B5EF4-FFF2-40B4-BE49-F238E27FC236}">
                <a16:creationId xmlns:a16="http://schemas.microsoft.com/office/drawing/2014/main" id="{61B59B9A-47E2-1E4F-BE61-DC688A6F620D}"/>
              </a:ext>
            </a:extLst>
          </p:cNvPr>
          <p:cNvSpPr/>
          <p:nvPr/>
        </p:nvSpPr>
        <p:spPr>
          <a:xfrm>
            <a:off x="4000152" y="8397039"/>
            <a:ext cx="387278" cy="38727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2949">
            <a:extLst>
              <a:ext uri="{FF2B5EF4-FFF2-40B4-BE49-F238E27FC236}">
                <a16:creationId xmlns:a16="http://schemas.microsoft.com/office/drawing/2014/main" id="{9DD5B0FD-FE52-8E48-8506-C55B966D4601}"/>
              </a:ext>
            </a:extLst>
          </p:cNvPr>
          <p:cNvSpPr/>
          <p:nvPr/>
        </p:nvSpPr>
        <p:spPr>
          <a:xfrm>
            <a:off x="8491226" y="8397039"/>
            <a:ext cx="387278" cy="38727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2950">
            <a:extLst>
              <a:ext uri="{FF2B5EF4-FFF2-40B4-BE49-F238E27FC236}">
                <a16:creationId xmlns:a16="http://schemas.microsoft.com/office/drawing/2014/main" id="{61143E01-4DCB-DC46-9D2E-A8BB50BC7FA9}"/>
              </a:ext>
            </a:extLst>
          </p:cNvPr>
          <p:cNvSpPr/>
          <p:nvPr/>
        </p:nvSpPr>
        <p:spPr>
          <a:xfrm>
            <a:off x="10736762" y="8397039"/>
            <a:ext cx="387278" cy="38727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2951">
            <a:extLst>
              <a:ext uri="{FF2B5EF4-FFF2-40B4-BE49-F238E27FC236}">
                <a16:creationId xmlns:a16="http://schemas.microsoft.com/office/drawing/2014/main" id="{A8D9A288-B39D-A743-94A3-08881A9A32C3}"/>
              </a:ext>
            </a:extLst>
          </p:cNvPr>
          <p:cNvSpPr/>
          <p:nvPr/>
        </p:nvSpPr>
        <p:spPr>
          <a:xfrm>
            <a:off x="15227836" y="8397039"/>
            <a:ext cx="387278" cy="38727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2952">
            <a:extLst>
              <a:ext uri="{FF2B5EF4-FFF2-40B4-BE49-F238E27FC236}">
                <a16:creationId xmlns:a16="http://schemas.microsoft.com/office/drawing/2014/main" id="{68514F74-C627-4849-A2E4-1D89888738DD}"/>
              </a:ext>
            </a:extLst>
          </p:cNvPr>
          <p:cNvSpPr/>
          <p:nvPr/>
        </p:nvSpPr>
        <p:spPr>
          <a:xfrm>
            <a:off x="17473374" y="8397039"/>
            <a:ext cx="387278" cy="38727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9" name="Shape 2953">
            <a:extLst>
              <a:ext uri="{FF2B5EF4-FFF2-40B4-BE49-F238E27FC236}">
                <a16:creationId xmlns:a16="http://schemas.microsoft.com/office/drawing/2014/main" id="{D901C6C4-AC5D-7A46-AFC0-C53D6CADE328}"/>
              </a:ext>
            </a:extLst>
          </p:cNvPr>
          <p:cNvSpPr/>
          <p:nvPr/>
        </p:nvSpPr>
        <p:spPr>
          <a:xfrm>
            <a:off x="19718910" y="8397039"/>
            <a:ext cx="387278" cy="38727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Shape 2954">
            <a:extLst>
              <a:ext uri="{FF2B5EF4-FFF2-40B4-BE49-F238E27FC236}">
                <a16:creationId xmlns:a16="http://schemas.microsoft.com/office/drawing/2014/main" id="{518DACEE-EE26-0E47-B622-8017D513200D}"/>
              </a:ext>
            </a:extLst>
          </p:cNvPr>
          <p:cNvSpPr/>
          <p:nvPr/>
        </p:nvSpPr>
        <p:spPr>
          <a:xfrm>
            <a:off x="6245688" y="8397039"/>
            <a:ext cx="387278" cy="38727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1" name="Shape 2955">
            <a:extLst>
              <a:ext uri="{FF2B5EF4-FFF2-40B4-BE49-F238E27FC236}">
                <a16:creationId xmlns:a16="http://schemas.microsoft.com/office/drawing/2014/main" id="{D4F229FD-688C-0444-AB64-0C97A290A07E}"/>
              </a:ext>
            </a:extLst>
          </p:cNvPr>
          <p:cNvSpPr/>
          <p:nvPr/>
        </p:nvSpPr>
        <p:spPr>
          <a:xfrm>
            <a:off x="12982300" y="8397039"/>
            <a:ext cx="387278" cy="38727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2958">
            <a:extLst>
              <a:ext uri="{FF2B5EF4-FFF2-40B4-BE49-F238E27FC236}">
                <a16:creationId xmlns:a16="http://schemas.microsoft.com/office/drawing/2014/main" id="{8CF9D818-5972-5445-A4FC-4D13F17E98B5}"/>
              </a:ext>
            </a:extLst>
          </p:cNvPr>
          <p:cNvSpPr/>
          <p:nvPr/>
        </p:nvSpPr>
        <p:spPr>
          <a:xfrm flipH="1" flipV="1">
            <a:off x="5214128" y="5178098"/>
            <a:ext cx="1091951" cy="2741333"/>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2961">
            <a:extLst>
              <a:ext uri="{FF2B5EF4-FFF2-40B4-BE49-F238E27FC236}">
                <a16:creationId xmlns:a16="http://schemas.microsoft.com/office/drawing/2014/main" id="{BBB178BC-5EE6-A64F-87A6-465F1BDDFCA7}"/>
              </a:ext>
            </a:extLst>
          </p:cNvPr>
          <p:cNvSpPr/>
          <p:nvPr/>
        </p:nvSpPr>
        <p:spPr>
          <a:xfrm flipH="1" flipV="1">
            <a:off x="9684552" y="5178098"/>
            <a:ext cx="1091948" cy="2741333"/>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2964">
            <a:extLst>
              <a:ext uri="{FF2B5EF4-FFF2-40B4-BE49-F238E27FC236}">
                <a16:creationId xmlns:a16="http://schemas.microsoft.com/office/drawing/2014/main" id="{B507B9F2-5926-CA45-A36A-8FE95797AA06}"/>
              </a:ext>
            </a:extLst>
          </p:cNvPr>
          <p:cNvSpPr/>
          <p:nvPr/>
        </p:nvSpPr>
        <p:spPr>
          <a:xfrm flipH="1" flipV="1">
            <a:off x="14154977" y="5178098"/>
            <a:ext cx="1091948" cy="2741333"/>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2967">
            <a:extLst>
              <a:ext uri="{FF2B5EF4-FFF2-40B4-BE49-F238E27FC236}">
                <a16:creationId xmlns:a16="http://schemas.microsoft.com/office/drawing/2014/main" id="{A5B824AD-BBC1-5E43-A9A1-3641A8518AB3}"/>
              </a:ext>
            </a:extLst>
          </p:cNvPr>
          <p:cNvSpPr/>
          <p:nvPr/>
        </p:nvSpPr>
        <p:spPr>
          <a:xfrm flipH="1" flipV="1">
            <a:off x="18625401" y="5178098"/>
            <a:ext cx="1091948" cy="2741333"/>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2970">
            <a:extLst>
              <a:ext uri="{FF2B5EF4-FFF2-40B4-BE49-F238E27FC236}">
                <a16:creationId xmlns:a16="http://schemas.microsoft.com/office/drawing/2014/main" id="{588A46D4-C1A2-1740-8852-FDE6008B26F3}"/>
              </a:ext>
            </a:extLst>
          </p:cNvPr>
          <p:cNvSpPr/>
          <p:nvPr/>
        </p:nvSpPr>
        <p:spPr>
          <a:xfrm flipH="1" flipV="1">
            <a:off x="3853012" y="7484508"/>
            <a:ext cx="234490" cy="58038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2973">
            <a:extLst>
              <a:ext uri="{FF2B5EF4-FFF2-40B4-BE49-F238E27FC236}">
                <a16:creationId xmlns:a16="http://schemas.microsoft.com/office/drawing/2014/main" id="{F8E1F5A3-6602-9D43-8322-083F691FBB65}"/>
              </a:ext>
            </a:extLst>
          </p:cNvPr>
          <p:cNvSpPr/>
          <p:nvPr/>
        </p:nvSpPr>
        <p:spPr>
          <a:xfrm flipH="1" flipV="1">
            <a:off x="8342801" y="7484508"/>
            <a:ext cx="234490" cy="58038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2976">
            <a:extLst>
              <a:ext uri="{FF2B5EF4-FFF2-40B4-BE49-F238E27FC236}">
                <a16:creationId xmlns:a16="http://schemas.microsoft.com/office/drawing/2014/main" id="{C8EA8964-19CA-6A40-8BFF-7A92FAB171DF}"/>
              </a:ext>
            </a:extLst>
          </p:cNvPr>
          <p:cNvSpPr/>
          <p:nvPr/>
        </p:nvSpPr>
        <p:spPr>
          <a:xfrm flipH="1" flipV="1">
            <a:off x="12832588" y="7381235"/>
            <a:ext cx="234490" cy="58038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2979">
            <a:extLst>
              <a:ext uri="{FF2B5EF4-FFF2-40B4-BE49-F238E27FC236}">
                <a16:creationId xmlns:a16="http://schemas.microsoft.com/office/drawing/2014/main" id="{FD1E2B05-E3E6-FF42-B0C6-8D4056AE7C17}"/>
              </a:ext>
            </a:extLst>
          </p:cNvPr>
          <p:cNvSpPr/>
          <p:nvPr/>
        </p:nvSpPr>
        <p:spPr>
          <a:xfrm flipH="1" flipV="1">
            <a:off x="17322377" y="7466739"/>
            <a:ext cx="234490" cy="58038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7" name="TextBox 56">
            <a:extLst>
              <a:ext uri="{FF2B5EF4-FFF2-40B4-BE49-F238E27FC236}">
                <a16:creationId xmlns:a16="http://schemas.microsoft.com/office/drawing/2014/main" id="{914D0F6E-F8B8-DB42-9F82-B65E1803BB1E}"/>
              </a:ext>
            </a:extLst>
          </p:cNvPr>
          <p:cNvSpPr txBox="1"/>
          <p:nvPr/>
        </p:nvSpPr>
        <p:spPr>
          <a:xfrm>
            <a:off x="1402271" y="8917256"/>
            <a:ext cx="109196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2019</a:t>
            </a:r>
          </a:p>
        </p:txBody>
      </p:sp>
      <p:sp>
        <p:nvSpPr>
          <p:cNvPr id="58" name="TextBox 57">
            <a:extLst>
              <a:ext uri="{FF2B5EF4-FFF2-40B4-BE49-F238E27FC236}">
                <a16:creationId xmlns:a16="http://schemas.microsoft.com/office/drawing/2014/main" id="{295509B1-1E76-B74B-88B2-E2ABDCF0ACEF}"/>
              </a:ext>
            </a:extLst>
          </p:cNvPr>
          <p:cNvSpPr txBox="1"/>
          <p:nvPr/>
        </p:nvSpPr>
        <p:spPr>
          <a:xfrm>
            <a:off x="3599718" y="8917256"/>
            <a:ext cx="118814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2020</a:t>
            </a:r>
          </a:p>
        </p:txBody>
      </p:sp>
      <p:sp>
        <p:nvSpPr>
          <p:cNvPr id="59" name="TextBox 58">
            <a:extLst>
              <a:ext uri="{FF2B5EF4-FFF2-40B4-BE49-F238E27FC236}">
                <a16:creationId xmlns:a16="http://schemas.microsoft.com/office/drawing/2014/main" id="{77B13FD7-4367-5C43-B363-ED08DC5DC119}"/>
              </a:ext>
            </a:extLst>
          </p:cNvPr>
          <p:cNvSpPr txBox="1"/>
          <p:nvPr/>
        </p:nvSpPr>
        <p:spPr>
          <a:xfrm>
            <a:off x="5902160" y="8917256"/>
            <a:ext cx="10743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2021</a:t>
            </a:r>
          </a:p>
        </p:txBody>
      </p:sp>
      <p:sp>
        <p:nvSpPr>
          <p:cNvPr id="60" name="TextBox 59">
            <a:extLst>
              <a:ext uri="{FF2B5EF4-FFF2-40B4-BE49-F238E27FC236}">
                <a16:creationId xmlns:a16="http://schemas.microsoft.com/office/drawing/2014/main" id="{6E7CA5B7-2674-EA4E-A1CE-8C6490D1C3B8}"/>
              </a:ext>
            </a:extLst>
          </p:cNvPr>
          <p:cNvSpPr txBox="1"/>
          <p:nvPr/>
        </p:nvSpPr>
        <p:spPr>
          <a:xfrm>
            <a:off x="8107622" y="8917256"/>
            <a:ext cx="115448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2022</a:t>
            </a:r>
          </a:p>
        </p:txBody>
      </p:sp>
      <p:sp>
        <p:nvSpPr>
          <p:cNvPr id="61" name="TextBox 60">
            <a:extLst>
              <a:ext uri="{FF2B5EF4-FFF2-40B4-BE49-F238E27FC236}">
                <a16:creationId xmlns:a16="http://schemas.microsoft.com/office/drawing/2014/main" id="{1AE3EE9A-8E30-CF46-992B-4FA64BB1875D}"/>
              </a:ext>
            </a:extLst>
          </p:cNvPr>
          <p:cNvSpPr txBox="1"/>
          <p:nvPr/>
        </p:nvSpPr>
        <p:spPr>
          <a:xfrm>
            <a:off x="10345945" y="8917256"/>
            <a:ext cx="1168910"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2023</a:t>
            </a:r>
          </a:p>
        </p:txBody>
      </p:sp>
      <p:sp>
        <p:nvSpPr>
          <p:cNvPr id="62" name="TextBox 61">
            <a:extLst>
              <a:ext uri="{FF2B5EF4-FFF2-40B4-BE49-F238E27FC236}">
                <a16:creationId xmlns:a16="http://schemas.microsoft.com/office/drawing/2014/main" id="{443FF785-DDF6-0747-A885-14BE3391C8FA}"/>
              </a:ext>
            </a:extLst>
          </p:cNvPr>
          <p:cNvSpPr txBox="1"/>
          <p:nvPr/>
        </p:nvSpPr>
        <p:spPr>
          <a:xfrm>
            <a:off x="12577055" y="8917256"/>
            <a:ext cx="1197764"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2024</a:t>
            </a:r>
          </a:p>
        </p:txBody>
      </p:sp>
      <p:sp>
        <p:nvSpPr>
          <p:cNvPr id="63" name="TextBox 62">
            <a:extLst>
              <a:ext uri="{FF2B5EF4-FFF2-40B4-BE49-F238E27FC236}">
                <a16:creationId xmlns:a16="http://schemas.microsoft.com/office/drawing/2014/main" id="{CADF8172-D692-F64B-ABAA-1EBCFE6EEC9D}"/>
              </a:ext>
            </a:extLst>
          </p:cNvPr>
          <p:cNvSpPr txBox="1"/>
          <p:nvPr/>
        </p:nvSpPr>
        <p:spPr>
          <a:xfrm>
            <a:off x="14828202" y="8917256"/>
            <a:ext cx="118654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2025</a:t>
            </a:r>
          </a:p>
        </p:txBody>
      </p:sp>
      <p:sp>
        <p:nvSpPr>
          <p:cNvPr id="64" name="TextBox 63">
            <a:extLst>
              <a:ext uri="{FF2B5EF4-FFF2-40B4-BE49-F238E27FC236}">
                <a16:creationId xmlns:a16="http://schemas.microsoft.com/office/drawing/2014/main" id="{46766042-9A98-524D-8048-F089A77876B3}"/>
              </a:ext>
            </a:extLst>
          </p:cNvPr>
          <p:cNvSpPr txBox="1"/>
          <p:nvPr/>
        </p:nvSpPr>
        <p:spPr>
          <a:xfrm>
            <a:off x="17076144" y="8917256"/>
            <a:ext cx="1181734"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2026</a:t>
            </a:r>
          </a:p>
        </p:txBody>
      </p:sp>
      <p:sp>
        <p:nvSpPr>
          <p:cNvPr id="65" name="TextBox 64">
            <a:extLst>
              <a:ext uri="{FF2B5EF4-FFF2-40B4-BE49-F238E27FC236}">
                <a16:creationId xmlns:a16="http://schemas.microsoft.com/office/drawing/2014/main" id="{B472F845-675B-2241-9FD2-3E712B74092C}"/>
              </a:ext>
            </a:extLst>
          </p:cNvPr>
          <p:cNvSpPr txBox="1"/>
          <p:nvPr/>
        </p:nvSpPr>
        <p:spPr>
          <a:xfrm>
            <a:off x="19342520" y="8917256"/>
            <a:ext cx="114005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2027</a:t>
            </a:r>
          </a:p>
        </p:txBody>
      </p:sp>
      <p:sp>
        <p:nvSpPr>
          <p:cNvPr id="66" name="TextBox 65">
            <a:extLst>
              <a:ext uri="{FF2B5EF4-FFF2-40B4-BE49-F238E27FC236}">
                <a16:creationId xmlns:a16="http://schemas.microsoft.com/office/drawing/2014/main" id="{204D9099-368E-5C41-94BF-C9124ECD9FC7}"/>
              </a:ext>
            </a:extLst>
          </p:cNvPr>
          <p:cNvSpPr txBox="1"/>
          <p:nvPr/>
        </p:nvSpPr>
        <p:spPr>
          <a:xfrm>
            <a:off x="21564812" y="8917256"/>
            <a:ext cx="118654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2028</a:t>
            </a:r>
          </a:p>
        </p:txBody>
      </p:sp>
      <p:sp>
        <p:nvSpPr>
          <p:cNvPr id="67" name="TextBox 66">
            <a:extLst>
              <a:ext uri="{FF2B5EF4-FFF2-40B4-BE49-F238E27FC236}">
                <a16:creationId xmlns:a16="http://schemas.microsoft.com/office/drawing/2014/main" id="{B01D221D-5E16-EA49-BF82-538BB0A7F2FB}"/>
              </a:ext>
            </a:extLst>
          </p:cNvPr>
          <p:cNvSpPr txBox="1"/>
          <p:nvPr/>
        </p:nvSpPr>
        <p:spPr>
          <a:xfrm>
            <a:off x="3811828" y="10937412"/>
            <a:ext cx="245612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PHASE ONE</a:t>
            </a:r>
          </a:p>
        </p:txBody>
      </p:sp>
      <p:sp>
        <p:nvSpPr>
          <p:cNvPr id="68" name="TextBox 67">
            <a:extLst>
              <a:ext uri="{FF2B5EF4-FFF2-40B4-BE49-F238E27FC236}">
                <a16:creationId xmlns:a16="http://schemas.microsoft.com/office/drawing/2014/main" id="{9EDB31A5-B57A-8E4D-95B2-84DADE68D5A9}"/>
              </a:ext>
            </a:extLst>
          </p:cNvPr>
          <p:cNvSpPr txBox="1"/>
          <p:nvPr/>
        </p:nvSpPr>
        <p:spPr>
          <a:xfrm>
            <a:off x="10918392" y="10937412"/>
            <a:ext cx="259878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PHASE TWO</a:t>
            </a:r>
          </a:p>
        </p:txBody>
      </p:sp>
      <p:sp>
        <p:nvSpPr>
          <p:cNvPr id="69" name="TextBox 68">
            <a:extLst>
              <a:ext uri="{FF2B5EF4-FFF2-40B4-BE49-F238E27FC236}">
                <a16:creationId xmlns:a16="http://schemas.microsoft.com/office/drawing/2014/main" id="{3A5B6586-B5FB-534D-A6E7-28D49CD90D90}"/>
              </a:ext>
            </a:extLst>
          </p:cNvPr>
          <p:cNvSpPr txBox="1"/>
          <p:nvPr/>
        </p:nvSpPr>
        <p:spPr>
          <a:xfrm>
            <a:off x="17762947" y="10937412"/>
            <a:ext cx="285526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PHASE THREE</a:t>
            </a:r>
          </a:p>
        </p:txBody>
      </p:sp>
      <p:sp>
        <p:nvSpPr>
          <p:cNvPr id="71" name="Subtitle 2">
            <a:extLst>
              <a:ext uri="{FF2B5EF4-FFF2-40B4-BE49-F238E27FC236}">
                <a16:creationId xmlns:a16="http://schemas.microsoft.com/office/drawing/2014/main" id="{704EA4D0-C2C5-A44D-8358-1C0727AE09AC}"/>
              </a:ext>
            </a:extLst>
          </p:cNvPr>
          <p:cNvSpPr txBox="1">
            <a:spLocks/>
          </p:cNvSpPr>
          <p:nvPr/>
        </p:nvSpPr>
        <p:spPr>
          <a:xfrm>
            <a:off x="6516955" y="5904168"/>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2" name="Subtitle 2">
            <a:extLst>
              <a:ext uri="{FF2B5EF4-FFF2-40B4-BE49-F238E27FC236}">
                <a16:creationId xmlns:a16="http://schemas.microsoft.com/office/drawing/2014/main" id="{38787FEB-EE51-964A-BE23-14E71325D014}"/>
              </a:ext>
            </a:extLst>
          </p:cNvPr>
          <p:cNvSpPr txBox="1">
            <a:spLocks/>
          </p:cNvSpPr>
          <p:nvPr/>
        </p:nvSpPr>
        <p:spPr>
          <a:xfrm>
            <a:off x="2068761" y="5904168"/>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3" name="Subtitle 2">
            <a:extLst>
              <a:ext uri="{FF2B5EF4-FFF2-40B4-BE49-F238E27FC236}">
                <a16:creationId xmlns:a16="http://schemas.microsoft.com/office/drawing/2014/main" id="{D30F843F-CE2A-9A4B-81EF-3AB472A65440}"/>
              </a:ext>
            </a:extLst>
          </p:cNvPr>
          <p:cNvSpPr txBox="1">
            <a:spLocks/>
          </p:cNvSpPr>
          <p:nvPr/>
        </p:nvSpPr>
        <p:spPr>
          <a:xfrm>
            <a:off x="10986388" y="5904168"/>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4" name="Subtitle 2">
            <a:extLst>
              <a:ext uri="{FF2B5EF4-FFF2-40B4-BE49-F238E27FC236}">
                <a16:creationId xmlns:a16="http://schemas.microsoft.com/office/drawing/2014/main" id="{674A9BF7-8F82-F34D-B26B-2D73E9D272DF}"/>
              </a:ext>
            </a:extLst>
          </p:cNvPr>
          <p:cNvSpPr txBox="1">
            <a:spLocks/>
          </p:cNvSpPr>
          <p:nvPr/>
        </p:nvSpPr>
        <p:spPr>
          <a:xfrm>
            <a:off x="15485477" y="5904168"/>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5" name="Subtitle 2">
            <a:extLst>
              <a:ext uri="{FF2B5EF4-FFF2-40B4-BE49-F238E27FC236}">
                <a16:creationId xmlns:a16="http://schemas.microsoft.com/office/drawing/2014/main" id="{840472D8-DD69-1E47-A061-E3B710116AEC}"/>
              </a:ext>
            </a:extLst>
          </p:cNvPr>
          <p:cNvSpPr txBox="1">
            <a:spLocks/>
          </p:cNvSpPr>
          <p:nvPr/>
        </p:nvSpPr>
        <p:spPr>
          <a:xfrm>
            <a:off x="7820822" y="3652983"/>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6" name="Subtitle 2">
            <a:extLst>
              <a:ext uri="{FF2B5EF4-FFF2-40B4-BE49-F238E27FC236}">
                <a16:creationId xmlns:a16="http://schemas.microsoft.com/office/drawing/2014/main" id="{8B31FE5C-D407-B74F-9732-B871F8EBA1FE}"/>
              </a:ext>
            </a:extLst>
          </p:cNvPr>
          <p:cNvSpPr txBox="1">
            <a:spLocks/>
          </p:cNvSpPr>
          <p:nvPr/>
        </p:nvSpPr>
        <p:spPr>
          <a:xfrm>
            <a:off x="3372628" y="3652983"/>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7" name="Subtitle 2">
            <a:extLst>
              <a:ext uri="{FF2B5EF4-FFF2-40B4-BE49-F238E27FC236}">
                <a16:creationId xmlns:a16="http://schemas.microsoft.com/office/drawing/2014/main" id="{406A2874-7523-7B40-AF3A-206D6E449E70}"/>
              </a:ext>
            </a:extLst>
          </p:cNvPr>
          <p:cNvSpPr txBox="1">
            <a:spLocks/>
          </p:cNvSpPr>
          <p:nvPr/>
        </p:nvSpPr>
        <p:spPr>
          <a:xfrm>
            <a:off x="12290255" y="3652983"/>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8" name="Subtitle 2">
            <a:extLst>
              <a:ext uri="{FF2B5EF4-FFF2-40B4-BE49-F238E27FC236}">
                <a16:creationId xmlns:a16="http://schemas.microsoft.com/office/drawing/2014/main" id="{6DF06168-6F63-314B-8490-E070D14EAA3F}"/>
              </a:ext>
            </a:extLst>
          </p:cNvPr>
          <p:cNvSpPr txBox="1">
            <a:spLocks/>
          </p:cNvSpPr>
          <p:nvPr/>
        </p:nvSpPr>
        <p:spPr>
          <a:xfrm>
            <a:off x="16789344" y="3652983"/>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9" name="Shape 2979">
            <a:extLst>
              <a:ext uri="{FF2B5EF4-FFF2-40B4-BE49-F238E27FC236}">
                <a16:creationId xmlns:a16="http://schemas.microsoft.com/office/drawing/2014/main" id="{AB7E1157-A2EA-A148-969B-5F62BCFA74D1}"/>
              </a:ext>
            </a:extLst>
          </p:cNvPr>
          <p:cNvSpPr/>
          <p:nvPr/>
        </p:nvSpPr>
        <p:spPr>
          <a:xfrm flipH="1" flipV="1">
            <a:off x="21822685" y="7466739"/>
            <a:ext cx="234490" cy="58038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80" name="Subtitle 2">
            <a:extLst>
              <a:ext uri="{FF2B5EF4-FFF2-40B4-BE49-F238E27FC236}">
                <a16:creationId xmlns:a16="http://schemas.microsoft.com/office/drawing/2014/main" id="{5CBC6CB5-9040-304B-A1AE-33EB69946E64}"/>
              </a:ext>
            </a:extLst>
          </p:cNvPr>
          <p:cNvSpPr txBox="1">
            <a:spLocks/>
          </p:cNvSpPr>
          <p:nvPr/>
        </p:nvSpPr>
        <p:spPr>
          <a:xfrm>
            <a:off x="19985785" y="5904168"/>
            <a:ext cx="318133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387791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846">
            <a:extLst>
              <a:ext uri="{FF2B5EF4-FFF2-40B4-BE49-F238E27FC236}">
                <a16:creationId xmlns:a16="http://schemas.microsoft.com/office/drawing/2014/main" id="{BCAF7E1E-08CA-0E4B-B612-BF0C48205447}"/>
              </a:ext>
            </a:extLst>
          </p:cNvPr>
          <p:cNvSpPr/>
          <p:nvPr/>
        </p:nvSpPr>
        <p:spPr>
          <a:xfrm>
            <a:off x="7203142" y="3100891"/>
            <a:ext cx="6406093" cy="3653026"/>
          </a:xfrm>
          <a:custGeom>
            <a:avLst/>
            <a:gdLst/>
            <a:ahLst/>
            <a:cxnLst>
              <a:cxn ang="0">
                <a:pos x="wd2" y="hd2"/>
              </a:cxn>
              <a:cxn ang="5400000">
                <a:pos x="wd2" y="hd2"/>
              </a:cxn>
              <a:cxn ang="10800000">
                <a:pos x="wd2" y="hd2"/>
              </a:cxn>
              <a:cxn ang="16200000">
                <a:pos x="wd2" y="hd2"/>
              </a:cxn>
            </a:cxnLst>
            <a:rect l="0" t="0" r="r" b="b"/>
            <a:pathLst>
              <a:path w="21600" h="21600" extrusionOk="0">
                <a:moveTo>
                  <a:pt x="1212" y="0"/>
                </a:moveTo>
                <a:lnTo>
                  <a:pt x="1212" y="8813"/>
                </a:lnTo>
                <a:lnTo>
                  <a:pt x="0" y="10894"/>
                </a:lnTo>
                <a:lnTo>
                  <a:pt x="1212" y="12975"/>
                </a:lnTo>
                <a:lnTo>
                  <a:pt x="1212" y="21600"/>
                </a:lnTo>
                <a:lnTo>
                  <a:pt x="21600" y="21600"/>
                </a:lnTo>
                <a:lnTo>
                  <a:pt x="21600" y="0"/>
                </a:lnTo>
                <a:lnTo>
                  <a:pt x="1212"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3861">
            <a:extLst>
              <a:ext uri="{FF2B5EF4-FFF2-40B4-BE49-F238E27FC236}">
                <a16:creationId xmlns:a16="http://schemas.microsoft.com/office/drawing/2014/main" id="{AEFC3CCE-5331-0746-A531-498B9CB3477B}"/>
              </a:ext>
            </a:extLst>
          </p:cNvPr>
          <p:cNvSpPr/>
          <p:nvPr/>
        </p:nvSpPr>
        <p:spPr>
          <a:xfrm flipH="1">
            <a:off x="10821632" y="9080261"/>
            <a:ext cx="6406093" cy="3653026"/>
          </a:xfrm>
          <a:custGeom>
            <a:avLst/>
            <a:gdLst/>
            <a:ahLst/>
            <a:cxnLst>
              <a:cxn ang="0">
                <a:pos x="wd2" y="hd2"/>
              </a:cxn>
              <a:cxn ang="5400000">
                <a:pos x="wd2" y="hd2"/>
              </a:cxn>
              <a:cxn ang="10800000">
                <a:pos x="wd2" y="hd2"/>
              </a:cxn>
              <a:cxn ang="16200000">
                <a:pos x="wd2" y="hd2"/>
              </a:cxn>
            </a:cxnLst>
            <a:rect l="0" t="0" r="r" b="b"/>
            <a:pathLst>
              <a:path w="21600" h="21600" extrusionOk="0">
                <a:moveTo>
                  <a:pt x="1212" y="0"/>
                </a:moveTo>
                <a:lnTo>
                  <a:pt x="1212" y="8813"/>
                </a:lnTo>
                <a:lnTo>
                  <a:pt x="0" y="10894"/>
                </a:lnTo>
                <a:lnTo>
                  <a:pt x="1212" y="12975"/>
                </a:lnTo>
                <a:lnTo>
                  <a:pt x="1212" y="21600"/>
                </a:lnTo>
                <a:lnTo>
                  <a:pt x="21600" y="21600"/>
                </a:lnTo>
                <a:lnTo>
                  <a:pt x="21600" y="0"/>
                </a:lnTo>
                <a:lnTo>
                  <a:pt x="1212"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 name="Shape 3865">
            <a:extLst>
              <a:ext uri="{FF2B5EF4-FFF2-40B4-BE49-F238E27FC236}">
                <a16:creationId xmlns:a16="http://schemas.microsoft.com/office/drawing/2014/main" id="{2E07B136-2743-1546-B115-1EFBD5B240C9}"/>
              </a:ext>
            </a:extLst>
          </p:cNvPr>
          <p:cNvSpPr/>
          <p:nvPr/>
        </p:nvSpPr>
        <p:spPr>
          <a:xfrm>
            <a:off x="11199281" y="7552339"/>
            <a:ext cx="13178369"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8" name="Shape 3866">
            <a:extLst>
              <a:ext uri="{FF2B5EF4-FFF2-40B4-BE49-F238E27FC236}">
                <a16:creationId xmlns:a16="http://schemas.microsoft.com/office/drawing/2014/main" id="{11B9B1F5-D16D-FA4A-970A-0F3D53B2919A}"/>
              </a:ext>
            </a:extLst>
          </p:cNvPr>
          <p:cNvSpPr/>
          <p:nvPr/>
        </p:nvSpPr>
        <p:spPr>
          <a:xfrm>
            <a:off x="0" y="7552341"/>
            <a:ext cx="11207909" cy="0"/>
          </a:xfrm>
          <a:prstGeom prst="line">
            <a:avLst/>
          </a:prstGeom>
          <a:noFill/>
          <a:ln w="38100" cap="flat">
            <a:solidFill>
              <a:schemeClr val="accent1"/>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3867">
            <a:extLst>
              <a:ext uri="{FF2B5EF4-FFF2-40B4-BE49-F238E27FC236}">
                <a16:creationId xmlns:a16="http://schemas.microsoft.com/office/drawing/2014/main" id="{914C52B4-15D2-A24B-B1E5-E06EECC5AD6F}"/>
              </a:ext>
            </a:extLst>
          </p:cNvPr>
          <p:cNvSpPr/>
          <p:nvPr/>
        </p:nvSpPr>
        <p:spPr>
          <a:xfrm>
            <a:off x="2554922" y="7369916"/>
            <a:ext cx="364846" cy="36484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3868">
            <a:extLst>
              <a:ext uri="{FF2B5EF4-FFF2-40B4-BE49-F238E27FC236}">
                <a16:creationId xmlns:a16="http://schemas.microsoft.com/office/drawing/2014/main" id="{F2DE3217-9042-E047-9617-CBFD27C85645}"/>
              </a:ext>
            </a:extLst>
          </p:cNvPr>
          <p:cNvSpPr/>
          <p:nvPr/>
        </p:nvSpPr>
        <p:spPr>
          <a:xfrm>
            <a:off x="21594279" y="7369916"/>
            <a:ext cx="364848" cy="36484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1" name="Shape 3869">
            <a:extLst>
              <a:ext uri="{FF2B5EF4-FFF2-40B4-BE49-F238E27FC236}">
                <a16:creationId xmlns:a16="http://schemas.microsoft.com/office/drawing/2014/main" id="{398B9816-7503-8643-BF85-592CEEC938FB}"/>
              </a:ext>
            </a:extLst>
          </p:cNvPr>
          <p:cNvSpPr/>
          <p:nvPr/>
        </p:nvSpPr>
        <p:spPr>
          <a:xfrm>
            <a:off x="4670405" y="7369916"/>
            <a:ext cx="364848" cy="36484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2" name="Shape 3870">
            <a:extLst>
              <a:ext uri="{FF2B5EF4-FFF2-40B4-BE49-F238E27FC236}">
                <a16:creationId xmlns:a16="http://schemas.microsoft.com/office/drawing/2014/main" id="{06CC7CEC-D7BE-434D-A6C0-5BCC604BF5F3}"/>
              </a:ext>
            </a:extLst>
          </p:cNvPr>
          <p:cNvSpPr/>
          <p:nvPr/>
        </p:nvSpPr>
        <p:spPr>
          <a:xfrm>
            <a:off x="8901374" y="7369916"/>
            <a:ext cx="364848" cy="36484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3" name="Shape 3871">
            <a:extLst>
              <a:ext uri="{FF2B5EF4-FFF2-40B4-BE49-F238E27FC236}">
                <a16:creationId xmlns:a16="http://schemas.microsoft.com/office/drawing/2014/main" id="{57B7AC5A-28F0-D849-BDA7-79E252F5826E}"/>
              </a:ext>
            </a:extLst>
          </p:cNvPr>
          <p:cNvSpPr/>
          <p:nvPr/>
        </p:nvSpPr>
        <p:spPr>
          <a:xfrm>
            <a:off x="11016858" y="7369916"/>
            <a:ext cx="364848" cy="36484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4" name="Shape 3872">
            <a:extLst>
              <a:ext uri="{FF2B5EF4-FFF2-40B4-BE49-F238E27FC236}">
                <a16:creationId xmlns:a16="http://schemas.microsoft.com/office/drawing/2014/main" id="{F6965BC8-2A7D-F340-B030-3D21941E89E2}"/>
              </a:ext>
            </a:extLst>
          </p:cNvPr>
          <p:cNvSpPr/>
          <p:nvPr/>
        </p:nvSpPr>
        <p:spPr>
          <a:xfrm>
            <a:off x="15247827" y="7369916"/>
            <a:ext cx="364848" cy="36484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3873">
            <a:extLst>
              <a:ext uri="{FF2B5EF4-FFF2-40B4-BE49-F238E27FC236}">
                <a16:creationId xmlns:a16="http://schemas.microsoft.com/office/drawing/2014/main" id="{77C50409-3AF9-B143-9A7D-9BB866ED70A0}"/>
              </a:ext>
            </a:extLst>
          </p:cNvPr>
          <p:cNvSpPr/>
          <p:nvPr/>
        </p:nvSpPr>
        <p:spPr>
          <a:xfrm>
            <a:off x="17363312" y="7369916"/>
            <a:ext cx="364848" cy="36484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3874">
            <a:extLst>
              <a:ext uri="{FF2B5EF4-FFF2-40B4-BE49-F238E27FC236}">
                <a16:creationId xmlns:a16="http://schemas.microsoft.com/office/drawing/2014/main" id="{037CC340-B158-7849-A16E-5DD1DD19FCBB}"/>
              </a:ext>
            </a:extLst>
          </p:cNvPr>
          <p:cNvSpPr/>
          <p:nvPr/>
        </p:nvSpPr>
        <p:spPr>
          <a:xfrm>
            <a:off x="19478795" y="7369916"/>
            <a:ext cx="364848" cy="36484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3875">
            <a:extLst>
              <a:ext uri="{FF2B5EF4-FFF2-40B4-BE49-F238E27FC236}">
                <a16:creationId xmlns:a16="http://schemas.microsoft.com/office/drawing/2014/main" id="{FC496702-FBD9-934C-950B-789D76EFD1A0}"/>
              </a:ext>
            </a:extLst>
          </p:cNvPr>
          <p:cNvSpPr/>
          <p:nvPr/>
        </p:nvSpPr>
        <p:spPr>
          <a:xfrm>
            <a:off x="6785889" y="7369916"/>
            <a:ext cx="364848" cy="364848"/>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8" name="Shape 3876">
            <a:extLst>
              <a:ext uri="{FF2B5EF4-FFF2-40B4-BE49-F238E27FC236}">
                <a16:creationId xmlns:a16="http://schemas.microsoft.com/office/drawing/2014/main" id="{7B7BBBDA-BA6B-EF41-B021-9746BDE2E0D2}"/>
              </a:ext>
            </a:extLst>
          </p:cNvPr>
          <p:cNvSpPr/>
          <p:nvPr/>
        </p:nvSpPr>
        <p:spPr>
          <a:xfrm>
            <a:off x="13132343" y="7369916"/>
            <a:ext cx="364848" cy="364848"/>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3877">
            <a:extLst>
              <a:ext uri="{FF2B5EF4-FFF2-40B4-BE49-F238E27FC236}">
                <a16:creationId xmlns:a16="http://schemas.microsoft.com/office/drawing/2014/main" id="{12A1163F-2793-B640-841B-6366BAB5DECA}"/>
              </a:ext>
            </a:extLst>
          </p:cNvPr>
          <p:cNvSpPr/>
          <p:nvPr/>
        </p:nvSpPr>
        <p:spPr>
          <a:xfrm flipV="1">
            <a:off x="6967690" y="4927401"/>
            <a:ext cx="2" cy="2564132"/>
          </a:xfrm>
          <a:prstGeom prst="line">
            <a:avLst/>
          </a:prstGeom>
          <a:noFill/>
          <a:ln w="38100" cap="flat">
            <a:solidFill>
              <a:schemeClr val="accent1"/>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3878">
            <a:extLst>
              <a:ext uri="{FF2B5EF4-FFF2-40B4-BE49-F238E27FC236}">
                <a16:creationId xmlns:a16="http://schemas.microsoft.com/office/drawing/2014/main" id="{4920D962-FD19-3D48-897B-5D1AF8CFEBD8}"/>
              </a:ext>
            </a:extLst>
          </p:cNvPr>
          <p:cNvSpPr/>
          <p:nvPr/>
        </p:nvSpPr>
        <p:spPr>
          <a:xfrm flipV="1">
            <a:off x="17534500" y="7556641"/>
            <a:ext cx="2" cy="3413858"/>
          </a:xfrm>
          <a:prstGeom prst="line">
            <a:avLst/>
          </a:prstGeom>
          <a:noFill/>
          <a:ln w="38100" cap="flat">
            <a:solidFill>
              <a:schemeClr val="accent2"/>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TextBox 36">
            <a:extLst>
              <a:ext uri="{FF2B5EF4-FFF2-40B4-BE49-F238E27FC236}">
                <a16:creationId xmlns:a16="http://schemas.microsoft.com/office/drawing/2014/main" id="{19653CDC-031A-B24A-912B-EE61B79F550C}"/>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38" name="TextBox 37">
            <a:extLst>
              <a:ext uri="{FF2B5EF4-FFF2-40B4-BE49-F238E27FC236}">
                <a16:creationId xmlns:a16="http://schemas.microsoft.com/office/drawing/2014/main" id="{DF031FA3-28D0-5A47-949E-0D3DC7979A4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9" name="Subtitle 2">
            <a:extLst>
              <a:ext uri="{FF2B5EF4-FFF2-40B4-BE49-F238E27FC236}">
                <a16:creationId xmlns:a16="http://schemas.microsoft.com/office/drawing/2014/main" id="{DDA039FB-EA17-5A42-ADCE-7C5D5A55D078}"/>
              </a:ext>
            </a:extLst>
          </p:cNvPr>
          <p:cNvSpPr txBox="1">
            <a:spLocks/>
          </p:cNvSpPr>
          <p:nvPr/>
        </p:nvSpPr>
        <p:spPr>
          <a:xfrm>
            <a:off x="7929089" y="4141510"/>
            <a:ext cx="5294154"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a:t>
            </a:r>
          </a:p>
        </p:txBody>
      </p:sp>
      <p:sp>
        <p:nvSpPr>
          <p:cNvPr id="40" name="TextBox 39">
            <a:extLst>
              <a:ext uri="{FF2B5EF4-FFF2-40B4-BE49-F238E27FC236}">
                <a16:creationId xmlns:a16="http://schemas.microsoft.com/office/drawing/2014/main" id="{9F172BF9-BB80-E140-918D-90FA74A65E6B}"/>
              </a:ext>
            </a:extLst>
          </p:cNvPr>
          <p:cNvSpPr txBox="1"/>
          <p:nvPr/>
        </p:nvSpPr>
        <p:spPr>
          <a:xfrm>
            <a:off x="7929089" y="3487717"/>
            <a:ext cx="2954655"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MILESTONE 01</a:t>
            </a:r>
          </a:p>
        </p:txBody>
      </p:sp>
      <p:sp>
        <p:nvSpPr>
          <p:cNvPr id="41" name="Subtitle 2">
            <a:extLst>
              <a:ext uri="{FF2B5EF4-FFF2-40B4-BE49-F238E27FC236}">
                <a16:creationId xmlns:a16="http://schemas.microsoft.com/office/drawing/2014/main" id="{47628528-FC31-DE4B-AA1D-AEF8C7A1A30E}"/>
              </a:ext>
            </a:extLst>
          </p:cNvPr>
          <p:cNvSpPr txBox="1">
            <a:spLocks/>
          </p:cNvSpPr>
          <p:nvPr/>
        </p:nvSpPr>
        <p:spPr>
          <a:xfrm>
            <a:off x="11213015" y="10162427"/>
            <a:ext cx="5294154"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a:t>
            </a:r>
          </a:p>
        </p:txBody>
      </p:sp>
      <p:sp>
        <p:nvSpPr>
          <p:cNvPr id="42" name="TextBox 41">
            <a:extLst>
              <a:ext uri="{FF2B5EF4-FFF2-40B4-BE49-F238E27FC236}">
                <a16:creationId xmlns:a16="http://schemas.microsoft.com/office/drawing/2014/main" id="{6E3147A1-35B5-8D46-A632-8022545F794E}"/>
              </a:ext>
            </a:extLst>
          </p:cNvPr>
          <p:cNvSpPr txBox="1"/>
          <p:nvPr/>
        </p:nvSpPr>
        <p:spPr>
          <a:xfrm>
            <a:off x="13472363" y="9508634"/>
            <a:ext cx="303480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MILESTONE 02</a:t>
            </a:r>
          </a:p>
        </p:txBody>
      </p:sp>
      <p:sp>
        <p:nvSpPr>
          <p:cNvPr id="43" name="TextBox 42">
            <a:extLst>
              <a:ext uri="{FF2B5EF4-FFF2-40B4-BE49-F238E27FC236}">
                <a16:creationId xmlns:a16="http://schemas.microsoft.com/office/drawing/2014/main" id="{D8E387F9-6301-A345-909C-BB69909AC41D}"/>
              </a:ext>
            </a:extLst>
          </p:cNvPr>
          <p:cNvSpPr txBox="1"/>
          <p:nvPr/>
        </p:nvSpPr>
        <p:spPr>
          <a:xfrm>
            <a:off x="2191362" y="7942411"/>
            <a:ext cx="109196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2019</a:t>
            </a:r>
          </a:p>
        </p:txBody>
      </p:sp>
      <p:sp>
        <p:nvSpPr>
          <p:cNvPr id="44" name="TextBox 43">
            <a:extLst>
              <a:ext uri="{FF2B5EF4-FFF2-40B4-BE49-F238E27FC236}">
                <a16:creationId xmlns:a16="http://schemas.microsoft.com/office/drawing/2014/main" id="{A71D270C-F1EF-C34C-849E-5D71F0957593}"/>
              </a:ext>
            </a:extLst>
          </p:cNvPr>
          <p:cNvSpPr txBox="1"/>
          <p:nvPr/>
        </p:nvSpPr>
        <p:spPr>
          <a:xfrm>
            <a:off x="4258756" y="7942410"/>
            <a:ext cx="118814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2020</a:t>
            </a:r>
          </a:p>
        </p:txBody>
      </p:sp>
      <p:sp>
        <p:nvSpPr>
          <p:cNvPr id="45" name="TextBox 44">
            <a:extLst>
              <a:ext uri="{FF2B5EF4-FFF2-40B4-BE49-F238E27FC236}">
                <a16:creationId xmlns:a16="http://schemas.microsoft.com/office/drawing/2014/main" id="{CC1D25E1-2195-E34A-BF30-6A3D79B7D14C}"/>
              </a:ext>
            </a:extLst>
          </p:cNvPr>
          <p:cNvSpPr txBox="1"/>
          <p:nvPr/>
        </p:nvSpPr>
        <p:spPr>
          <a:xfrm>
            <a:off x="6429490" y="7943914"/>
            <a:ext cx="10743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2021</a:t>
            </a:r>
          </a:p>
        </p:txBody>
      </p:sp>
      <p:sp>
        <p:nvSpPr>
          <p:cNvPr id="46" name="TextBox 45">
            <a:extLst>
              <a:ext uri="{FF2B5EF4-FFF2-40B4-BE49-F238E27FC236}">
                <a16:creationId xmlns:a16="http://schemas.microsoft.com/office/drawing/2014/main" id="{16FE8785-2129-EA4D-B8B5-3538887E9C9B}"/>
              </a:ext>
            </a:extLst>
          </p:cNvPr>
          <p:cNvSpPr txBox="1"/>
          <p:nvPr/>
        </p:nvSpPr>
        <p:spPr>
          <a:xfrm>
            <a:off x="8506556" y="7942410"/>
            <a:ext cx="115448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2022</a:t>
            </a:r>
          </a:p>
        </p:txBody>
      </p:sp>
      <p:sp>
        <p:nvSpPr>
          <p:cNvPr id="47" name="TextBox 46">
            <a:extLst>
              <a:ext uri="{FF2B5EF4-FFF2-40B4-BE49-F238E27FC236}">
                <a16:creationId xmlns:a16="http://schemas.microsoft.com/office/drawing/2014/main" id="{CD457A06-1623-B445-8DE6-851B0766E6BF}"/>
              </a:ext>
            </a:extLst>
          </p:cNvPr>
          <p:cNvSpPr txBox="1"/>
          <p:nvPr/>
        </p:nvSpPr>
        <p:spPr>
          <a:xfrm>
            <a:off x="10602970" y="7948447"/>
            <a:ext cx="1168910"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2023</a:t>
            </a:r>
          </a:p>
        </p:txBody>
      </p:sp>
      <p:sp>
        <p:nvSpPr>
          <p:cNvPr id="48" name="TextBox 47">
            <a:extLst>
              <a:ext uri="{FF2B5EF4-FFF2-40B4-BE49-F238E27FC236}">
                <a16:creationId xmlns:a16="http://schemas.microsoft.com/office/drawing/2014/main" id="{1E0A19E1-5A2B-FF4C-9670-C06B21FA6CDE}"/>
              </a:ext>
            </a:extLst>
          </p:cNvPr>
          <p:cNvSpPr txBox="1"/>
          <p:nvPr/>
        </p:nvSpPr>
        <p:spPr>
          <a:xfrm>
            <a:off x="12721481" y="7942410"/>
            <a:ext cx="1197764"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2024</a:t>
            </a:r>
          </a:p>
        </p:txBody>
      </p:sp>
      <p:sp>
        <p:nvSpPr>
          <p:cNvPr id="49" name="TextBox 48">
            <a:extLst>
              <a:ext uri="{FF2B5EF4-FFF2-40B4-BE49-F238E27FC236}">
                <a16:creationId xmlns:a16="http://schemas.microsoft.com/office/drawing/2014/main" id="{E3D7BD3D-EC5D-4D4D-A2AE-3C14ADB72CB6}"/>
              </a:ext>
            </a:extLst>
          </p:cNvPr>
          <p:cNvSpPr txBox="1"/>
          <p:nvPr/>
        </p:nvSpPr>
        <p:spPr>
          <a:xfrm>
            <a:off x="14836979" y="7954403"/>
            <a:ext cx="118654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2025</a:t>
            </a:r>
          </a:p>
        </p:txBody>
      </p:sp>
      <p:sp>
        <p:nvSpPr>
          <p:cNvPr id="50" name="TextBox 49">
            <a:extLst>
              <a:ext uri="{FF2B5EF4-FFF2-40B4-BE49-F238E27FC236}">
                <a16:creationId xmlns:a16="http://schemas.microsoft.com/office/drawing/2014/main" id="{C3D5D983-9695-5A45-916A-0B63F94CF797}"/>
              </a:ext>
            </a:extLst>
          </p:cNvPr>
          <p:cNvSpPr txBox="1"/>
          <p:nvPr/>
        </p:nvSpPr>
        <p:spPr>
          <a:xfrm>
            <a:off x="16954869" y="6585612"/>
            <a:ext cx="1181734"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2026</a:t>
            </a:r>
          </a:p>
        </p:txBody>
      </p:sp>
      <p:sp>
        <p:nvSpPr>
          <p:cNvPr id="51" name="TextBox 50">
            <a:extLst>
              <a:ext uri="{FF2B5EF4-FFF2-40B4-BE49-F238E27FC236}">
                <a16:creationId xmlns:a16="http://schemas.microsoft.com/office/drawing/2014/main" id="{78F10379-279B-8346-B03D-B87474EAA169}"/>
              </a:ext>
            </a:extLst>
          </p:cNvPr>
          <p:cNvSpPr txBox="1"/>
          <p:nvPr/>
        </p:nvSpPr>
        <p:spPr>
          <a:xfrm>
            <a:off x="19088621" y="7946095"/>
            <a:ext cx="114005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2027</a:t>
            </a:r>
          </a:p>
        </p:txBody>
      </p:sp>
      <p:sp>
        <p:nvSpPr>
          <p:cNvPr id="52" name="TextBox 51">
            <a:extLst>
              <a:ext uri="{FF2B5EF4-FFF2-40B4-BE49-F238E27FC236}">
                <a16:creationId xmlns:a16="http://schemas.microsoft.com/office/drawing/2014/main" id="{ABD9D32B-7B2A-8046-8EAB-AC1D3250BE9A}"/>
              </a:ext>
            </a:extLst>
          </p:cNvPr>
          <p:cNvSpPr txBox="1"/>
          <p:nvPr/>
        </p:nvSpPr>
        <p:spPr>
          <a:xfrm>
            <a:off x="21183431" y="7955053"/>
            <a:ext cx="118654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2028</a:t>
            </a:r>
          </a:p>
        </p:txBody>
      </p:sp>
    </p:spTree>
    <p:extLst>
      <p:ext uri="{BB962C8B-B14F-4D97-AF65-F5344CB8AC3E}">
        <p14:creationId xmlns:p14="http://schemas.microsoft.com/office/powerpoint/2010/main" val="12882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hape 7744">
            <a:extLst>
              <a:ext uri="{FF2B5EF4-FFF2-40B4-BE49-F238E27FC236}">
                <a16:creationId xmlns:a16="http://schemas.microsoft.com/office/drawing/2014/main" id="{F5CB03BA-B054-3540-BDB4-6B9649EB8EAE}"/>
              </a:ext>
            </a:extLst>
          </p:cNvPr>
          <p:cNvSpPr/>
          <p:nvPr/>
        </p:nvSpPr>
        <p:spPr>
          <a:xfrm>
            <a:off x="12905402" y="2302509"/>
            <a:ext cx="7069373" cy="1469713"/>
          </a:xfrm>
          <a:prstGeom prst="rightArrow">
            <a:avLst>
              <a:gd name="adj1" fmla="val 42953"/>
              <a:gd name="adj2" fmla="val 64000"/>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7745">
            <a:extLst>
              <a:ext uri="{FF2B5EF4-FFF2-40B4-BE49-F238E27FC236}">
                <a16:creationId xmlns:a16="http://schemas.microsoft.com/office/drawing/2014/main" id="{861C8C5D-F209-1D44-A7D2-D1B06ADD0E8C}"/>
              </a:ext>
            </a:extLst>
          </p:cNvPr>
          <p:cNvSpPr/>
          <p:nvPr/>
        </p:nvSpPr>
        <p:spPr>
          <a:xfrm>
            <a:off x="8886424" y="2723473"/>
            <a:ext cx="4445070" cy="2871402"/>
          </a:xfrm>
          <a:custGeom>
            <a:avLst/>
            <a:gdLst/>
            <a:ahLst/>
            <a:cxnLst>
              <a:cxn ang="0">
                <a:pos x="wd2" y="hd2"/>
              </a:cxn>
              <a:cxn ang="5400000">
                <a:pos x="wd2" y="hd2"/>
              </a:cxn>
              <a:cxn ang="10800000">
                <a:pos x="wd2" y="hd2"/>
              </a:cxn>
              <a:cxn ang="16200000">
                <a:pos x="wd2" y="hd2"/>
              </a:cxn>
            </a:cxnLst>
            <a:rect l="0" t="0" r="r" b="b"/>
            <a:pathLst>
              <a:path w="21600" h="21600" extrusionOk="0">
                <a:moveTo>
                  <a:pt x="3994" y="0"/>
                </a:moveTo>
                <a:cubicBezTo>
                  <a:pt x="2891" y="0"/>
                  <a:pt x="1893" y="692"/>
                  <a:pt x="1170" y="1811"/>
                </a:cubicBezTo>
                <a:cubicBezTo>
                  <a:pt x="447" y="2930"/>
                  <a:pt x="0" y="4476"/>
                  <a:pt x="0" y="6183"/>
                </a:cubicBezTo>
                <a:lnTo>
                  <a:pt x="0" y="15417"/>
                </a:lnTo>
                <a:cubicBezTo>
                  <a:pt x="0" y="17124"/>
                  <a:pt x="447" y="18670"/>
                  <a:pt x="1170" y="19789"/>
                </a:cubicBezTo>
                <a:cubicBezTo>
                  <a:pt x="1893" y="20908"/>
                  <a:pt x="2891" y="21600"/>
                  <a:pt x="3994" y="21600"/>
                </a:cubicBezTo>
                <a:lnTo>
                  <a:pt x="21600" y="21600"/>
                </a:lnTo>
                <a:lnTo>
                  <a:pt x="21600" y="16872"/>
                </a:lnTo>
                <a:lnTo>
                  <a:pt x="3843" y="16872"/>
                </a:lnTo>
                <a:cubicBezTo>
                  <a:pt x="3757" y="16872"/>
                  <a:pt x="3679" y="16818"/>
                  <a:pt x="3623" y="16730"/>
                </a:cubicBezTo>
                <a:cubicBezTo>
                  <a:pt x="3568" y="16643"/>
                  <a:pt x="3533" y="16522"/>
                  <a:pt x="3533" y="16388"/>
                </a:cubicBezTo>
                <a:lnTo>
                  <a:pt x="3533" y="5216"/>
                </a:lnTo>
                <a:cubicBezTo>
                  <a:pt x="3533" y="5082"/>
                  <a:pt x="3568" y="4961"/>
                  <a:pt x="3623" y="4874"/>
                </a:cubicBezTo>
                <a:cubicBezTo>
                  <a:pt x="3679" y="4786"/>
                  <a:pt x="3757" y="4732"/>
                  <a:pt x="3843" y="4732"/>
                </a:cubicBezTo>
                <a:lnTo>
                  <a:pt x="20850" y="4732"/>
                </a:lnTo>
                <a:lnTo>
                  <a:pt x="20850" y="0"/>
                </a:lnTo>
                <a:lnTo>
                  <a:pt x="3994"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Shape 7747">
            <a:extLst>
              <a:ext uri="{FF2B5EF4-FFF2-40B4-BE49-F238E27FC236}">
                <a16:creationId xmlns:a16="http://schemas.microsoft.com/office/drawing/2014/main" id="{E92AA927-7EC1-294E-8D69-78AB8F23680B}"/>
              </a:ext>
            </a:extLst>
          </p:cNvPr>
          <p:cNvSpPr/>
          <p:nvPr/>
        </p:nvSpPr>
        <p:spPr>
          <a:xfrm flipH="1">
            <a:off x="11349152" y="4955651"/>
            <a:ext cx="5988588" cy="2871404"/>
          </a:xfrm>
          <a:custGeom>
            <a:avLst/>
            <a:gdLst/>
            <a:ahLst/>
            <a:cxnLst>
              <a:cxn ang="0">
                <a:pos x="wd2" y="hd2"/>
              </a:cxn>
              <a:cxn ang="5400000">
                <a:pos x="wd2" y="hd2"/>
              </a:cxn>
              <a:cxn ang="10800000">
                <a:pos x="wd2" y="hd2"/>
              </a:cxn>
              <a:cxn ang="16200000">
                <a:pos x="wd2" y="hd2"/>
              </a:cxn>
            </a:cxnLst>
            <a:rect l="0" t="0" r="r" b="b"/>
            <a:pathLst>
              <a:path w="21600" h="21600" extrusionOk="0">
                <a:moveTo>
                  <a:pt x="3479" y="0"/>
                </a:moveTo>
                <a:cubicBezTo>
                  <a:pt x="2518" y="0"/>
                  <a:pt x="1648" y="692"/>
                  <a:pt x="1019" y="1811"/>
                </a:cubicBezTo>
                <a:cubicBezTo>
                  <a:pt x="389" y="2930"/>
                  <a:pt x="0" y="4476"/>
                  <a:pt x="0" y="6183"/>
                </a:cubicBezTo>
                <a:lnTo>
                  <a:pt x="0" y="15417"/>
                </a:lnTo>
                <a:cubicBezTo>
                  <a:pt x="0" y="17124"/>
                  <a:pt x="389" y="18670"/>
                  <a:pt x="1019" y="19789"/>
                </a:cubicBezTo>
                <a:cubicBezTo>
                  <a:pt x="1648" y="20908"/>
                  <a:pt x="2518" y="21600"/>
                  <a:pt x="3479" y="21600"/>
                </a:cubicBezTo>
                <a:lnTo>
                  <a:pt x="21600" y="21600"/>
                </a:lnTo>
                <a:lnTo>
                  <a:pt x="21600" y="16872"/>
                </a:lnTo>
                <a:lnTo>
                  <a:pt x="3347" y="16872"/>
                </a:lnTo>
                <a:cubicBezTo>
                  <a:pt x="3272" y="16872"/>
                  <a:pt x="3205" y="16818"/>
                  <a:pt x="3156" y="16730"/>
                </a:cubicBezTo>
                <a:cubicBezTo>
                  <a:pt x="3107" y="16643"/>
                  <a:pt x="3077" y="16522"/>
                  <a:pt x="3077" y="16388"/>
                </a:cubicBezTo>
                <a:lnTo>
                  <a:pt x="3077" y="5216"/>
                </a:lnTo>
                <a:cubicBezTo>
                  <a:pt x="3077" y="5082"/>
                  <a:pt x="3107" y="4961"/>
                  <a:pt x="3156" y="4874"/>
                </a:cubicBezTo>
                <a:cubicBezTo>
                  <a:pt x="3205" y="4786"/>
                  <a:pt x="3272" y="4732"/>
                  <a:pt x="3347" y="4732"/>
                </a:cubicBezTo>
                <a:lnTo>
                  <a:pt x="12859" y="4732"/>
                </a:lnTo>
                <a:lnTo>
                  <a:pt x="12859" y="0"/>
                </a:lnTo>
                <a:lnTo>
                  <a:pt x="3479"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7748">
            <a:extLst>
              <a:ext uri="{FF2B5EF4-FFF2-40B4-BE49-F238E27FC236}">
                <a16:creationId xmlns:a16="http://schemas.microsoft.com/office/drawing/2014/main" id="{56A50A9C-9B15-CC4C-8937-45FFFBC9CD5D}"/>
              </a:ext>
            </a:extLst>
          </p:cNvPr>
          <p:cNvSpPr/>
          <p:nvPr/>
        </p:nvSpPr>
        <p:spPr>
          <a:xfrm rot="10800000">
            <a:off x="12819671" y="4541829"/>
            <a:ext cx="2917869" cy="1469715"/>
          </a:xfrm>
          <a:prstGeom prst="rightArrow">
            <a:avLst>
              <a:gd name="adj1" fmla="val 42953"/>
              <a:gd name="adj2" fmla="val 64000"/>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7750">
            <a:extLst>
              <a:ext uri="{FF2B5EF4-FFF2-40B4-BE49-F238E27FC236}">
                <a16:creationId xmlns:a16="http://schemas.microsoft.com/office/drawing/2014/main" id="{99B6ED3E-9B1E-F94E-A005-B87D84CFB3ED}"/>
              </a:ext>
            </a:extLst>
          </p:cNvPr>
          <p:cNvSpPr/>
          <p:nvPr/>
        </p:nvSpPr>
        <p:spPr>
          <a:xfrm>
            <a:off x="7990198" y="7194973"/>
            <a:ext cx="5988588" cy="2871404"/>
          </a:xfrm>
          <a:custGeom>
            <a:avLst/>
            <a:gdLst/>
            <a:ahLst/>
            <a:cxnLst>
              <a:cxn ang="0">
                <a:pos x="wd2" y="hd2"/>
              </a:cxn>
              <a:cxn ang="5400000">
                <a:pos x="wd2" y="hd2"/>
              </a:cxn>
              <a:cxn ang="10800000">
                <a:pos x="wd2" y="hd2"/>
              </a:cxn>
              <a:cxn ang="16200000">
                <a:pos x="wd2" y="hd2"/>
              </a:cxn>
            </a:cxnLst>
            <a:rect l="0" t="0" r="r" b="b"/>
            <a:pathLst>
              <a:path w="21600" h="21600" extrusionOk="0">
                <a:moveTo>
                  <a:pt x="3479" y="0"/>
                </a:moveTo>
                <a:cubicBezTo>
                  <a:pt x="2518" y="0"/>
                  <a:pt x="1648" y="692"/>
                  <a:pt x="1019" y="1811"/>
                </a:cubicBezTo>
                <a:cubicBezTo>
                  <a:pt x="389" y="2930"/>
                  <a:pt x="0" y="4476"/>
                  <a:pt x="0" y="6183"/>
                </a:cubicBezTo>
                <a:lnTo>
                  <a:pt x="0" y="15417"/>
                </a:lnTo>
                <a:cubicBezTo>
                  <a:pt x="0" y="17124"/>
                  <a:pt x="389" y="18670"/>
                  <a:pt x="1019" y="19789"/>
                </a:cubicBezTo>
                <a:cubicBezTo>
                  <a:pt x="1648" y="20908"/>
                  <a:pt x="2518" y="21600"/>
                  <a:pt x="3479" y="21600"/>
                </a:cubicBezTo>
                <a:lnTo>
                  <a:pt x="21600" y="21600"/>
                </a:lnTo>
                <a:lnTo>
                  <a:pt x="21600" y="16872"/>
                </a:lnTo>
                <a:lnTo>
                  <a:pt x="3347" y="16872"/>
                </a:lnTo>
                <a:cubicBezTo>
                  <a:pt x="3272" y="16872"/>
                  <a:pt x="3205" y="16818"/>
                  <a:pt x="3156" y="16730"/>
                </a:cubicBezTo>
                <a:cubicBezTo>
                  <a:pt x="3107" y="16643"/>
                  <a:pt x="3077" y="16522"/>
                  <a:pt x="3077" y="16388"/>
                </a:cubicBezTo>
                <a:lnTo>
                  <a:pt x="3077" y="5216"/>
                </a:lnTo>
                <a:cubicBezTo>
                  <a:pt x="3077" y="5082"/>
                  <a:pt x="3107" y="4961"/>
                  <a:pt x="3156" y="4874"/>
                </a:cubicBezTo>
                <a:cubicBezTo>
                  <a:pt x="3205" y="4786"/>
                  <a:pt x="3272" y="4732"/>
                  <a:pt x="3347" y="4732"/>
                </a:cubicBezTo>
                <a:lnTo>
                  <a:pt x="9749" y="4732"/>
                </a:lnTo>
                <a:lnTo>
                  <a:pt x="9749" y="0"/>
                </a:lnTo>
                <a:lnTo>
                  <a:pt x="3479"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7751">
            <a:extLst>
              <a:ext uri="{FF2B5EF4-FFF2-40B4-BE49-F238E27FC236}">
                <a16:creationId xmlns:a16="http://schemas.microsoft.com/office/drawing/2014/main" id="{8C859D98-2F00-DD45-A816-9782582E7661}"/>
              </a:ext>
            </a:extLst>
          </p:cNvPr>
          <p:cNvSpPr/>
          <p:nvPr/>
        </p:nvSpPr>
        <p:spPr>
          <a:xfrm rot="10800000" flipH="1">
            <a:off x="9590398" y="6781152"/>
            <a:ext cx="2914802" cy="1469714"/>
          </a:xfrm>
          <a:prstGeom prst="rightArrow">
            <a:avLst>
              <a:gd name="adj1" fmla="val 42953"/>
              <a:gd name="adj2" fmla="val 64000"/>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7753">
            <a:extLst>
              <a:ext uri="{FF2B5EF4-FFF2-40B4-BE49-F238E27FC236}">
                <a16:creationId xmlns:a16="http://schemas.microsoft.com/office/drawing/2014/main" id="{087CF5C9-DA28-A747-9BF3-D2E3D576F7AB}"/>
              </a:ext>
            </a:extLst>
          </p:cNvPr>
          <p:cNvSpPr/>
          <p:nvPr/>
        </p:nvSpPr>
        <p:spPr>
          <a:xfrm flipH="1">
            <a:off x="11349153" y="9429791"/>
            <a:ext cx="5103435" cy="2871403"/>
          </a:xfrm>
          <a:custGeom>
            <a:avLst/>
            <a:gdLst/>
            <a:ahLst/>
            <a:cxnLst>
              <a:cxn ang="0">
                <a:pos x="wd2" y="hd2"/>
              </a:cxn>
              <a:cxn ang="5400000">
                <a:pos x="wd2" y="hd2"/>
              </a:cxn>
              <a:cxn ang="10800000">
                <a:pos x="wd2" y="hd2"/>
              </a:cxn>
              <a:cxn ang="16200000">
                <a:pos x="wd2" y="hd2"/>
              </a:cxn>
            </a:cxnLst>
            <a:rect l="0" t="0" r="r" b="b"/>
            <a:pathLst>
              <a:path w="21600" h="21600" extrusionOk="0">
                <a:moveTo>
                  <a:pt x="3479" y="0"/>
                </a:moveTo>
                <a:cubicBezTo>
                  <a:pt x="2518" y="0"/>
                  <a:pt x="1648" y="692"/>
                  <a:pt x="1019" y="1811"/>
                </a:cubicBezTo>
                <a:cubicBezTo>
                  <a:pt x="389" y="2930"/>
                  <a:pt x="0" y="4476"/>
                  <a:pt x="0" y="6183"/>
                </a:cubicBezTo>
                <a:lnTo>
                  <a:pt x="0" y="15417"/>
                </a:lnTo>
                <a:cubicBezTo>
                  <a:pt x="0" y="17124"/>
                  <a:pt x="389" y="18670"/>
                  <a:pt x="1019" y="19789"/>
                </a:cubicBezTo>
                <a:cubicBezTo>
                  <a:pt x="1648" y="20908"/>
                  <a:pt x="2518" y="21600"/>
                  <a:pt x="3479" y="21600"/>
                </a:cubicBezTo>
                <a:lnTo>
                  <a:pt x="21600" y="21600"/>
                </a:lnTo>
                <a:lnTo>
                  <a:pt x="21600" y="16872"/>
                </a:lnTo>
                <a:lnTo>
                  <a:pt x="3347" y="16872"/>
                </a:lnTo>
                <a:cubicBezTo>
                  <a:pt x="3272" y="16872"/>
                  <a:pt x="3205" y="16818"/>
                  <a:pt x="3156" y="16730"/>
                </a:cubicBezTo>
                <a:cubicBezTo>
                  <a:pt x="3107" y="16643"/>
                  <a:pt x="3077" y="16522"/>
                  <a:pt x="3077" y="16388"/>
                </a:cubicBezTo>
                <a:lnTo>
                  <a:pt x="3077" y="5216"/>
                </a:lnTo>
                <a:cubicBezTo>
                  <a:pt x="3077" y="5082"/>
                  <a:pt x="3107" y="4961"/>
                  <a:pt x="3156" y="4874"/>
                </a:cubicBezTo>
                <a:cubicBezTo>
                  <a:pt x="3205" y="4786"/>
                  <a:pt x="3272" y="4732"/>
                  <a:pt x="3347" y="4732"/>
                </a:cubicBezTo>
                <a:lnTo>
                  <a:pt x="13149" y="4732"/>
                </a:lnTo>
                <a:lnTo>
                  <a:pt x="13149" y="0"/>
                </a:lnTo>
                <a:lnTo>
                  <a:pt x="3479"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7754">
            <a:extLst>
              <a:ext uri="{FF2B5EF4-FFF2-40B4-BE49-F238E27FC236}">
                <a16:creationId xmlns:a16="http://schemas.microsoft.com/office/drawing/2014/main" id="{1E535826-96D9-8A41-9D70-2E4B150725DE}"/>
              </a:ext>
            </a:extLst>
          </p:cNvPr>
          <p:cNvSpPr/>
          <p:nvPr/>
        </p:nvSpPr>
        <p:spPr>
          <a:xfrm rot="10800000">
            <a:off x="12822738" y="9015969"/>
            <a:ext cx="2914802" cy="1469714"/>
          </a:xfrm>
          <a:prstGeom prst="rightArrow">
            <a:avLst>
              <a:gd name="adj1" fmla="val 42953"/>
              <a:gd name="adj2" fmla="val 64000"/>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7756">
            <a:extLst>
              <a:ext uri="{FF2B5EF4-FFF2-40B4-BE49-F238E27FC236}">
                <a16:creationId xmlns:a16="http://schemas.microsoft.com/office/drawing/2014/main" id="{BD9AD42B-7644-904B-BA2E-85B999A48031}"/>
              </a:ext>
            </a:extLst>
          </p:cNvPr>
          <p:cNvSpPr/>
          <p:nvPr/>
        </p:nvSpPr>
        <p:spPr>
          <a:xfrm>
            <a:off x="3884113" y="11255293"/>
            <a:ext cx="8601553" cy="1469714"/>
          </a:xfrm>
          <a:prstGeom prst="rightArrow">
            <a:avLst>
              <a:gd name="adj1" fmla="val 42953"/>
              <a:gd name="adj2" fmla="val 64000"/>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TextBox 37">
            <a:extLst>
              <a:ext uri="{FF2B5EF4-FFF2-40B4-BE49-F238E27FC236}">
                <a16:creationId xmlns:a16="http://schemas.microsoft.com/office/drawing/2014/main" id="{8F759ADB-E136-AC47-9E48-61C251047F8F}"/>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39" name="TextBox 38">
            <a:extLst>
              <a:ext uri="{FF2B5EF4-FFF2-40B4-BE49-F238E27FC236}">
                <a16:creationId xmlns:a16="http://schemas.microsoft.com/office/drawing/2014/main" id="{5CFCFBD0-9A51-4F46-A416-20577DEFDE3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0" name="TextBox 39">
            <a:extLst>
              <a:ext uri="{FF2B5EF4-FFF2-40B4-BE49-F238E27FC236}">
                <a16:creationId xmlns:a16="http://schemas.microsoft.com/office/drawing/2014/main" id="{726BCD4A-77BE-9943-8332-E9196ADBC5A8}"/>
              </a:ext>
            </a:extLst>
          </p:cNvPr>
          <p:cNvSpPr txBox="1"/>
          <p:nvPr/>
        </p:nvSpPr>
        <p:spPr>
          <a:xfrm>
            <a:off x="9437004" y="11697762"/>
            <a:ext cx="209544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STEP ONE</a:t>
            </a:r>
          </a:p>
        </p:txBody>
      </p:sp>
      <p:sp>
        <p:nvSpPr>
          <p:cNvPr id="41" name="TextBox 40">
            <a:extLst>
              <a:ext uri="{FF2B5EF4-FFF2-40B4-BE49-F238E27FC236}">
                <a16:creationId xmlns:a16="http://schemas.microsoft.com/office/drawing/2014/main" id="{64846965-429A-984B-9F39-F11346FEED04}"/>
              </a:ext>
            </a:extLst>
          </p:cNvPr>
          <p:cNvSpPr txBox="1"/>
          <p:nvPr/>
        </p:nvSpPr>
        <p:spPr>
          <a:xfrm>
            <a:off x="9037856" y="7223621"/>
            <a:ext cx="2494594"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STEP THREE</a:t>
            </a:r>
          </a:p>
        </p:txBody>
      </p:sp>
      <p:sp>
        <p:nvSpPr>
          <p:cNvPr id="42" name="TextBox 41">
            <a:extLst>
              <a:ext uri="{FF2B5EF4-FFF2-40B4-BE49-F238E27FC236}">
                <a16:creationId xmlns:a16="http://schemas.microsoft.com/office/drawing/2014/main" id="{3BA19D81-A7FC-9546-A6F8-A72E37707BDB}"/>
              </a:ext>
            </a:extLst>
          </p:cNvPr>
          <p:cNvSpPr txBox="1"/>
          <p:nvPr/>
        </p:nvSpPr>
        <p:spPr>
          <a:xfrm>
            <a:off x="13764840" y="9467747"/>
            <a:ext cx="2238113"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STEP TWO</a:t>
            </a:r>
          </a:p>
        </p:txBody>
      </p:sp>
      <p:sp>
        <p:nvSpPr>
          <p:cNvPr id="43" name="TextBox 42">
            <a:extLst>
              <a:ext uri="{FF2B5EF4-FFF2-40B4-BE49-F238E27FC236}">
                <a16:creationId xmlns:a16="http://schemas.microsoft.com/office/drawing/2014/main" id="{74B1FF08-0EEF-1648-BB34-A26399C0C5A4}"/>
              </a:ext>
            </a:extLst>
          </p:cNvPr>
          <p:cNvSpPr txBox="1"/>
          <p:nvPr/>
        </p:nvSpPr>
        <p:spPr>
          <a:xfrm>
            <a:off x="13764840" y="4993606"/>
            <a:ext cx="2345514"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STEP FOUR</a:t>
            </a:r>
          </a:p>
        </p:txBody>
      </p:sp>
      <p:sp>
        <p:nvSpPr>
          <p:cNvPr id="44" name="TextBox 43">
            <a:extLst>
              <a:ext uri="{FF2B5EF4-FFF2-40B4-BE49-F238E27FC236}">
                <a16:creationId xmlns:a16="http://schemas.microsoft.com/office/drawing/2014/main" id="{F890049E-CEA9-124D-974D-F8EDBADFB47F}"/>
              </a:ext>
            </a:extLst>
          </p:cNvPr>
          <p:cNvSpPr txBox="1"/>
          <p:nvPr/>
        </p:nvSpPr>
        <p:spPr>
          <a:xfrm>
            <a:off x="16931740" y="2722708"/>
            <a:ext cx="2109873"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STEP FIVE</a:t>
            </a:r>
          </a:p>
        </p:txBody>
      </p:sp>
      <p:sp>
        <p:nvSpPr>
          <p:cNvPr id="45" name="TextBox 44">
            <a:extLst>
              <a:ext uri="{FF2B5EF4-FFF2-40B4-BE49-F238E27FC236}">
                <a16:creationId xmlns:a16="http://schemas.microsoft.com/office/drawing/2014/main" id="{14975C0C-0A34-A041-9F93-2FFC7D585107}"/>
              </a:ext>
            </a:extLst>
          </p:cNvPr>
          <p:cNvSpPr txBox="1"/>
          <p:nvPr/>
        </p:nvSpPr>
        <p:spPr>
          <a:xfrm>
            <a:off x="16877273" y="9585196"/>
            <a:ext cx="244650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a:t>
            </a:r>
          </a:p>
        </p:txBody>
      </p:sp>
      <p:sp>
        <p:nvSpPr>
          <p:cNvPr id="46" name="Subtitle 2">
            <a:extLst>
              <a:ext uri="{FF2B5EF4-FFF2-40B4-BE49-F238E27FC236}">
                <a16:creationId xmlns:a16="http://schemas.microsoft.com/office/drawing/2014/main" id="{F617266D-6A9F-2F4F-9680-10763EAE6F8D}"/>
              </a:ext>
            </a:extLst>
          </p:cNvPr>
          <p:cNvSpPr txBox="1">
            <a:spLocks/>
          </p:cNvSpPr>
          <p:nvPr/>
        </p:nvSpPr>
        <p:spPr>
          <a:xfrm>
            <a:off x="16877273" y="10270695"/>
            <a:ext cx="548367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47" name="TextBox 46">
            <a:extLst>
              <a:ext uri="{FF2B5EF4-FFF2-40B4-BE49-F238E27FC236}">
                <a16:creationId xmlns:a16="http://schemas.microsoft.com/office/drawing/2014/main" id="{38C045BA-11B0-BB46-8B4D-DEA94D86210B}"/>
              </a:ext>
            </a:extLst>
          </p:cNvPr>
          <p:cNvSpPr txBox="1"/>
          <p:nvPr/>
        </p:nvSpPr>
        <p:spPr>
          <a:xfrm>
            <a:off x="17661045" y="512768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a:t>
            </a:r>
          </a:p>
        </p:txBody>
      </p:sp>
      <p:sp>
        <p:nvSpPr>
          <p:cNvPr id="48" name="Subtitle 2">
            <a:extLst>
              <a:ext uri="{FF2B5EF4-FFF2-40B4-BE49-F238E27FC236}">
                <a16:creationId xmlns:a16="http://schemas.microsoft.com/office/drawing/2014/main" id="{3DFC2EA2-3664-DE49-BABB-9EF8F405D107}"/>
              </a:ext>
            </a:extLst>
          </p:cNvPr>
          <p:cNvSpPr txBox="1">
            <a:spLocks/>
          </p:cNvSpPr>
          <p:nvPr/>
        </p:nvSpPr>
        <p:spPr>
          <a:xfrm>
            <a:off x="17661045" y="5813184"/>
            <a:ext cx="548367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49" name="TextBox 48">
            <a:extLst>
              <a:ext uri="{FF2B5EF4-FFF2-40B4-BE49-F238E27FC236}">
                <a16:creationId xmlns:a16="http://schemas.microsoft.com/office/drawing/2014/main" id="{46F9C515-D368-3341-A23C-7AB2866242D5}"/>
              </a:ext>
            </a:extLst>
          </p:cNvPr>
          <p:cNvSpPr txBox="1"/>
          <p:nvPr/>
        </p:nvSpPr>
        <p:spPr>
          <a:xfrm>
            <a:off x="5185788" y="728284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a:t>
            </a:r>
          </a:p>
        </p:txBody>
      </p:sp>
      <p:sp>
        <p:nvSpPr>
          <p:cNvPr id="50" name="Subtitle 2">
            <a:extLst>
              <a:ext uri="{FF2B5EF4-FFF2-40B4-BE49-F238E27FC236}">
                <a16:creationId xmlns:a16="http://schemas.microsoft.com/office/drawing/2014/main" id="{049F9D78-0FF0-2E45-94B3-E1FC28A6A27D}"/>
              </a:ext>
            </a:extLst>
          </p:cNvPr>
          <p:cNvSpPr txBox="1">
            <a:spLocks/>
          </p:cNvSpPr>
          <p:nvPr/>
        </p:nvSpPr>
        <p:spPr>
          <a:xfrm>
            <a:off x="2150222" y="7968342"/>
            <a:ext cx="548367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51" name="TextBox 50">
            <a:extLst>
              <a:ext uri="{FF2B5EF4-FFF2-40B4-BE49-F238E27FC236}">
                <a16:creationId xmlns:a16="http://schemas.microsoft.com/office/drawing/2014/main" id="{7285E4BD-903A-C24C-B50C-70B682CD963F}"/>
              </a:ext>
            </a:extLst>
          </p:cNvPr>
          <p:cNvSpPr txBox="1"/>
          <p:nvPr/>
        </p:nvSpPr>
        <p:spPr>
          <a:xfrm>
            <a:off x="6115013" y="278137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a:t>
            </a:r>
          </a:p>
        </p:txBody>
      </p:sp>
      <p:sp>
        <p:nvSpPr>
          <p:cNvPr id="52" name="Subtitle 2">
            <a:extLst>
              <a:ext uri="{FF2B5EF4-FFF2-40B4-BE49-F238E27FC236}">
                <a16:creationId xmlns:a16="http://schemas.microsoft.com/office/drawing/2014/main" id="{BB48705D-3C6D-6E46-B7B2-91329537BFA3}"/>
              </a:ext>
            </a:extLst>
          </p:cNvPr>
          <p:cNvSpPr txBox="1">
            <a:spLocks/>
          </p:cNvSpPr>
          <p:nvPr/>
        </p:nvSpPr>
        <p:spPr>
          <a:xfrm>
            <a:off x="3079447" y="3466876"/>
            <a:ext cx="548367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Tree>
    <p:extLst>
      <p:ext uri="{BB962C8B-B14F-4D97-AF65-F5344CB8AC3E}">
        <p14:creationId xmlns:p14="http://schemas.microsoft.com/office/powerpoint/2010/main" val="3257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3882">
            <a:extLst>
              <a:ext uri="{FF2B5EF4-FFF2-40B4-BE49-F238E27FC236}">
                <a16:creationId xmlns:a16="http://schemas.microsoft.com/office/drawing/2014/main" id="{60CEE2DB-AF3F-874F-96F9-CD7803A2CC22}"/>
              </a:ext>
            </a:extLst>
          </p:cNvPr>
          <p:cNvSpPr/>
          <p:nvPr/>
        </p:nvSpPr>
        <p:spPr>
          <a:xfrm flipV="1">
            <a:off x="12555731" y="3119249"/>
            <a:ext cx="2" cy="4691040"/>
          </a:xfrm>
          <a:prstGeom prst="line">
            <a:avLst/>
          </a:prstGeom>
          <a:noFill/>
          <a:ln w="38100" cap="flat">
            <a:solidFill>
              <a:schemeClr val="accent1"/>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3883">
            <a:extLst>
              <a:ext uri="{FF2B5EF4-FFF2-40B4-BE49-F238E27FC236}">
                <a16:creationId xmlns:a16="http://schemas.microsoft.com/office/drawing/2014/main" id="{11D156BE-59D7-974E-B317-4CFED6871D82}"/>
              </a:ext>
            </a:extLst>
          </p:cNvPr>
          <p:cNvSpPr/>
          <p:nvPr/>
        </p:nvSpPr>
        <p:spPr>
          <a:xfrm flipV="1">
            <a:off x="3073214" y="3119249"/>
            <a:ext cx="2" cy="4691040"/>
          </a:xfrm>
          <a:prstGeom prst="line">
            <a:avLst/>
          </a:prstGeom>
          <a:noFill/>
          <a:ln w="38100" cap="flat">
            <a:solidFill>
              <a:schemeClr val="accent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3884">
            <a:extLst>
              <a:ext uri="{FF2B5EF4-FFF2-40B4-BE49-F238E27FC236}">
                <a16:creationId xmlns:a16="http://schemas.microsoft.com/office/drawing/2014/main" id="{983039C6-9E55-4648-B8BE-AF00FD9E44F9}"/>
              </a:ext>
            </a:extLst>
          </p:cNvPr>
          <p:cNvSpPr/>
          <p:nvPr/>
        </p:nvSpPr>
        <p:spPr>
          <a:xfrm>
            <a:off x="12567437" y="7818303"/>
            <a:ext cx="9488731"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3885">
            <a:extLst>
              <a:ext uri="{FF2B5EF4-FFF2-40B4-BE49-F238E27FC236}">
                <a16:creationId xmlns:a16="http://schemas.microsoft.com/office/drawing/2014/main" id="{2D0EA67F-F237-A94C-8B4C-5156BAD44A82}"/>
              </a:ext>
            </a:extLst>
          </p:cNvPr>
          <p:cNvSpPr/>
          <p:nvPr/>
        </p:nvSpPr>
        <p:spPr>
          <a:xfrm>
            <a:off x="3061510" y="7818301"/>
            <a:ext cx="9505928" cy="2"/>
          </a:xfrm>
          <a:prstGeom prst="line">
            <a:avLst/>
          </a:prstGeom>
          <a:noFill/>
          <a:ln w="38100" cap="flat">
            <a:solidFill>
              <a:schemeClr val="accent1"/>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3886">
            <a:extLst>
              <a:ext uri="{FF2B5EF4-FFF2-40B4-BE49-F238E27FC236}">
                <a16:creationId xmlns:a16="http://schemas.microsoft.com/office/drawing/2014/main" id="{70F4D373-80E8-4641-9FA3-91D527749565}"/>
              </a:ext>
            </a:extLst>
          </p:cNvPr>
          <p:cNvSpPr/>
          <p:nvPr/>
        </p:nvSpPr>
        <p:spPr>
          <a:xfrm>
            <a:off x="21865741" y="7636471"/>
            <a:ext cx="363662" cy="363662"/>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3887">
            <a:extLst>
              <a:ext uri="{FF2B5EF4-FFF2-40B4-BE49-F238E27FC236}">
                <a16:creationId xmlns:a16="http://schemas.microsoft.com/office/drawing/2014/main" id="{D3A1FCF4-5482-3249-B304-949F35770D34}"/>
              </a:ext>
            </a:extLst>
          </p:cNvPr>
          <p:cNvSpPr/>
          <p:nvPr/>
        </p:nvSpPr>
        <p:spPr>
          <a:xfrm>
            <a:off x="7632643" y="7636471"/>
            <a:ext cx="363662" cy="363662"/>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3888">
            <a:extLst>
              <a:ext uri="{FF2B5EF4-FFF2-40B4-BE49-F238E27FC236}">
                <a16:creationId xmlns:a16="http://schemas.microsoft.com/office/drawing/2014/main" id="{75A0A9E7-1FBE-834A-9828-79D0F627459E}"/>
              </a:ext>
            </a:extLst>
          </p:cNvPr>
          <p:cNvSpPr/>
          <p:nvPr/>
        </p:nvSpPr>
        <p:spPr>
          <a:xfrm>
            <a:off x="12377008" y="7636471"/>
            <a:ext cx="363662" cy="363662"/>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3889">
            <a:extLst>
              <a:ext uri="{FF2B5EF4-FFF2-40B4-BE49-F238E27FC236}">
                <a16:creationId xmlns:a16="http://schemas.microsoft.com/office/drawing/2014/main" id="{4911D6A8-AF24-DE42-A847-6D62D05AC37E}"/>
              </a:ext>
            </a:extLst>
          </p:cNvPr>
          <p:cNvSpPr/>
          <p:nvPr/>
        </p:nvSpPr>
        <p:spPr>
          <a:xfrm>
            <a:off x="17121376" y="7636471"/>
            <a:ext cx="363662" cy="363662"/>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3890">
            <a:extLst>
              <a:ext uri="{FF2B5EF4-FFF2-40B4-BE49-F238E27FC236}">
                <a16:creationId xmlns:a16="http://schemas.microsoft.com/office/drawing/2014/main" id="{6CD42065-2A6A-3347-B3E4-37067D3C2521}"/>
              </a:ext>
            </a:extLst>
          </p:cNvPr>
          <p:cNvSpPr/>
          <p:nvPr/>
        </p:nvSpPr>
        <p:spPr>
          <a:xfrm flipV="1">
            <a:off x="17296988" y="7822586"/>
            <a:ext cx="2" cy="4691042"/>
          </a:xfrm>
          <a:prstGeom prst="line">
            <a:avLst/>
          </a:prstGeom>
          <a:noFill/>
          <a:ln w="38100" cap="flat">
            <a:solidFill>
              <a:schemeClr val="accent2"/>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3891">
            <a:extLst>
              <a:ext uri="{FF2B5EF4-FFF2-40B4-BE49-F238E27FC236}">
                <a16:creationId xmlns:a16="http://schemas.microsoft.com/office/drawing/2014/main" id="{91214B32-7FE0-B346-BE18-1533269A0E08}"/>
              </a:ext>
            </a:extLst>
          </p:cNvPr>
          <p:cNvSpPr/>
          <p:nvPr/>
        </p:nvSpPr>
        <p:spPr>
          <a:xfrm flipV="1">
            <a:off x="7799398" y="7822586"/>
            <a:ext cx="2" cy="4691042"/>
          </a:xfrm>
          <a:prstGeom prst="line">
            <a:avLst/>
          </a:prstGeom>
          <a:noFill/>
          <a:ln w="38100" cap="flat">
            <a:solidFill>
              <a:schemeClr val="accent1"/>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 name="Shape 3904">
            <a:extLst>
              <a:ext uri="{FF2B5EF4-FFF2-40B4-BE49-F238E27FC236}">
                <a16:creationId xmlns:a16="http://schemas.microsoft.com/office/drawing/2014/main" id="{007798FD-5A3A-0844-8D6A-32057D408264}"/>
              </a:ext>
            </a:extLst>
          </p:cNvPr>
          <p:cNvSpPr/>
          <p:nvPr/>
        </p:nvSpPr>
        <p:spPr>
          <a:xfrm>
            <a:off x="1857908" y="6632484"/>
            <a:ext cx="2424401" cy="2424403"/>
          </a:xfrm>
          <a:prstGeom prst="ellipse">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 name="TextBox 31">
            <a:extLst>
              <a:ext uri="{FF2B5EF4-FFF2-40B4-BE49-F238E27FC236}">
                <a16:creationId xmlns:a16="http://schemas.microsoft.com/office/drawing/2014/main" id="{7812D753-983D-EE49-AF21-84B6E4E66245}"/>
              </a:ext>
            </a:extLst>
          </p:cNvPr>
          <p:cNvSpPr txBox="1"/>
          <p:nvPr/>
        </p:nvSpPr>
        <p:spPr>
          <a:xfrm>
            <a:off x="3235391" y="3601796"/>
            <a:ext cx="295465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 01</a:t>
            </a:r>
          </a:p>
        </p:txBody>
      </p:sp>
      <p:sp>
        <p:nvSpPr>
          <p:cNvPr id="33" name="Subtitle 2">
            <a:extLst>
              <a:ext uri="{FF2B5EF4-FFF2-40B4-BE49-F238E27FC236}">
                <a16:creationId xmlns:a16="http://schemas.microsoft.com/office/drawing/2014/main" id="{D87CB73D-8EA5-824E-B622-749147805478}"/>
              </a:ext>
            </a:extLst>
          </p:cNvPr>
          <p:cNvSpPr txBox="1">
            <a:spLocks/>
          </p:cNvSpPr>
          <p:nvPr/>
        </p:nvSpPr>
        <p:spPr>
          <a:xfrm>
            <a:off x="3235391" y="4287295"/>
            <a:ext cx="548367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34" name="TextBox 33">
            <a:extLst>
              <a:ext uri="{FF2B5EF4-FFF2-40B4-BE49-F238E27FC236}">
                <a16:creationId xmlns:a16="http://schemas.microsoft.com/office/drawing/2014/main" id="{1135B8C2-740E-5C41-83C8-53CDD4BB6AE9}"/>
              </a:ext>
            </a:extLst>
          </p:cNvPr>
          <p:cNvSpPr txBox="1"/>
          <p:nvPr/>
        </p:nvSpPr>
        <p:spPr>
          <a:xfrm>
            <a:off x="12734456" y="3601796"/>
            <a:ext cx="3049233"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 03</a:t>
            </a:r>
          </a:p>
        </p:txBody>
      </p:sp>
      <p:sp>
        <p:nvSpPr>
          <p:cNvPr id="35" name="Subtitle 2">
            <a:extLst>
              <a:ext uri="{FF2B5EF4-FFF2-40B4-BE49-F238E27FC236}">
                <a16:creationId xmlns:a16="http://schemas.microsoft.com/office/drawing/2014/main" id="{9B7DB251-83A3-5C4D-9820-EC51BCBF8336}"/>
              </a:ext>
            </a:extLst>
          </p:cNvPr>
          <p:cNvSpPr txBox="1">
            <a:spLocks/>
          </p:cNvSpPr>
          <p:nvPr/>
        </p:nvSpPr>
        <p:spPr>
          <a:xfrm>
            <a:off x="12734456" y="4287295"/>
            <a:ext cx="548367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36" name="TextBox 35">
            <a:extLst>
              <a:ext uri="{FF2B5EF4-FFF2-40B4-BE49-F238E27FC236}">
                <a16:creationId xmlns:a16="http://schemas.microsoft.com/office/drawing/2014/main" id="{187F4DBA-83F0-CF45-9324-E2DC456F24C0}"/>
              </a:ext>
            </a:extLst>
          </p:cNvPr>
          <p:cNvSpPr txBox="1"/>
          <p:nvPr/>
        </p:nvSpPr>
        <p:spPr>
          <a:xfrm>
            <a:off x="7996305" y="9434186"/>
            <a:ext cx="303480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 02</a:t>
            </a:r>
          </a:p>
        </p:txBody>
      </p:sp>
      <p:sp>
        <p:nvSpPr>
          <p:cNvPr id="37" name="Subtitle 2">
            <a:extLst>
              <a:ext uri="{FF2B5EF4-FFF2-40B4-BE49-F238E27FC236}">
                <a16:creationId xmlns:a16="http://schemas.microsoft.com/office/drawing/2014/main" id="{036F3870-C287-0740-A44D-D728736F95E0}"/>
              </a:ext>
            </a:extLst>
          </p:cNvPr>
          <p:cNvSpPr txBox="1">
            <a:spLocks/>
          </p:cNvSpPr>
          <p:nvPr/>
        </p:nvSpPr>
        <p:spPr>
          <a:xfrm>
            <a:off x="7996305" y="10119685"/>
            <a:ext cx="548367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38" name="TextBox 37">
            <a:extLst>
              <a:ext uri="{FF2B5EF4-FFF2-40B4-BE49-F238E27FC236}">
                <a16:creationId xmlns:a16="http://schemas.microsoft.com/office/drawing/2014/main" id="{9A2ACD05-ACA0-2B49-A991-0B64B2BEC562}"/>
              </a:ext>
            </a:extLst>
          </p:cNvPr>
          <p:cNvSpPr txBox="1"/>
          <p:nvPr/>
        </p:nvSpPr>
        <p:spPr>
          <a:xfrm>
            <a:off x="17495370" y="9434186"/>
            <a:ext cx="3078087"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 04</a:t>
            </a:r>
          </a:p>
        </p:txBody>
      </p:sp>
      <p:sp>
        <p:nvSpPr>
          <p:cNvPr id="39" name="Subtitle 2">
            <a:extLst>
              <a:ext uri="{FF2B5EF4-FFF2-40B4-BE49-F238E27FC236}">
                <a16:creationId xmlns:a16="http://schemas.microsoft.com/office/drawing/2014/main" id="{C09EB1A6-FDF2-BE4E-977A-D1ED220D363B}"/>
              </a:ext>
            </a:extLst>
          </p:cNvPr>
          <p:cNvSpPr txBox="1">
            <a:spLocks/>
          </p:cNvSpPr>
          <p:nvPr/>
        </p:nvSpPr>
        <p:spPr>
          <a:xfrm>
            <a:off x="17495370" y="10119685"/>
            <a:ext cx="548367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40" name="TextBox 39">
            <a:extLst>
              <a:ext uri="{FF2B5EF4-FFF2-40B4-BE49-F238E27FC236}">
                <a16:creationId xmlns:a16="http://schemas.microsoft.com/office/drawing/2014/main" id="{A067F4AB-C7D6-154F-8FB6-982B3FBC4950}"/>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41" name="TextBox 40">
            <a:extLst>
              <a:ext uri="{FF2B5EF4-FFF2-40B4-BE49-F238E27FC236}">
                <a16:creationId xmlns:a16="http://schemas.microsoft.com/office/drawing/2014/main" id="{91A00546-67B4-EB45-B3E4-03547869D24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2" name="TextBox 41">
            <a:extLst>
              <a:ext uri="{FF2B5EF4-FFF2-40B4-BE49-F238E27FC236}">
                <a16:creationId xmlns:a16="http://schemas.microsoft.com/office/drawing/2014/main" id="{06FFE654-0CBD-D04D-9EA0-5D6E33098542}"/>
              </a:ext>
            </a:extLst>
          </p:cNvPr>
          <p:cNvSpPr txBox="1"/>
          <p:nvPr/>
        </p:nvSpPr>
        <p:spPr>
          <a:xfrm>
            <a:off x="7268491" y="6830209"/>
            <a:ext cx="109196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2019</a:t>
            </a:r>
          </a:p>
        </p:txBody>
      </p:sp>
      <p:sp>
        <p:nvSpPr>
          <p:cNvPr id="43" name="TextBox 42">
            <a:extLst>
              <a:ext uri="{FF2B5EF4-FFF2-40B4-BE49-F238E27FC236}">
                <a16:creationId xmlns:a16="http://schemas.microsoft.com/office/drawing/2014/main" id="{8D56085D-4558-164C-8D08-1BABCA44337D}"/>
              </a:ext>
            </a:extLst>
          </p:cNvPr>
          <p:cNvSpPr txBox="1"/>
          <p:nvPr/>
        </p:nvSpPr>
        <p:spPr>
          <a:xfrm>
            <a:off x="16759822" y="6830209"/>
            <a:ext cx="10743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2021</a:t>
            </a:r>
          </a:p>
        </p:txBody>
      </p:sp>
      <p:sp>
        <p:nvSpPr>
          <p:cNvPr id="44" name="TextBox 43">
            <a:extLst>
              <a:ext uri="{FF2B5EF4-FFF2-40B4-BE49-F238E27FC236}">
                <a16:creationId xmlns:a16="http://schemas.microsoft.com/office/drawing/2014/main" id="{FADAE55E-7927-884D-8AED-C8FFFB005179}"/>
              </a:ext>
            </a:extLst>
          </p:cNvPr>
          <p:cNvSpPr txBox="1"/>
          <p:nvPr/>
        </p:nvSpPr>
        <p:spPr>
          <a:xfrm>
            <a:off x="11973364" y="8182746"/>
            <a:ext cx="118814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2020</a:t>
            </a:r>
          </a:p>
        </p:txBody>
      </p:sp>
      <p:sp>
        <p:nvSpPr>
          <p:cNvPr id="45" name="TextBox 44">
            <a:extLst>
              <a:ext uri="{FF2B5EF4-FFF2-40B4-BE49-F238E27FC236}">
                <a16:creationId xmlns:a16="http://schemas.microsoft.com/office/drawing/2014/main" id="{49E752B6-8EF1-EE4F-B33A-AECD888BA93A}"/>
              </a:ext>
            </a:extLst>
          </p:cNvPr>
          <p:cNvSpPr txBox="1"/>
          <p:nvPr/>
        </p:nvSpPr>
        <p:spPr>
          <a:xfrm>
            <a:off x="21472710" y="8182746"/>
            <a:ext cx="115448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2022</a:t>
            </a:r>
          </a:p>
        </p:txBody>
      </p:sp>
      <p:sp>
        <p:nvSpPr>
          <p:cNvPr id="46" name="TextBox 45">
            <a:extLst>
              <a:ext uri="{FF2B5EF4-FFF2-40B4-BE49-F238E27FC236}">
                <a16:creationId xmlns:a16="http://schemas.microsoft.com/office/drawing/2014/main" id="{1C5E674A-64F0-0B4C-B68D-75796AC53E7B}"/>
              </a:ext>
            </a:extLst>
          </p:cNvPr>
          <p:cNvSpPr txBox="1"/>
          <p:nvPr/>
        </p:nvSpPr>
        <p:spPr>
          <a:xfrm>
            <a:off x="2321482" y="7549244"/>
            <a:ext cx="149111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START</a:t>
            </a:r>
          </a:p>
        </p:txBody>
      </p:sp>
    </p:spTree>
    <p:extLst>
      <p:ext uri="{BB962C8B-B14F-4D97-AF65-F5344CB8AC3E}">
        <p14:creationId xmlns:p14="http://schemas.microsoft.com/office/powerpoint/2010/main" val="44555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942">
            <a:extLst>
              <a:ext uri="{FF2B5EF4-FFF2-40B4-BE49-F238E27FC236}">
                <a16:creationId xmlns:a16="http://schemas.microsoft.com/office/drawing/2014/main" id="{9CCE8D4A-86A8-1A42-A947-B3C090718A97}"/>
              </a:ext>
            </a:extLst>
          </p:cNvPr>
          <p:cNvSpPr/>
          <p:nvPr/>
        </p:nvSpPr>
        <p:spPr>
          <a:xfrm>
            <a:off x="3622148" y="3960068"/>
            <a:ext cx="2441542"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943">
            <a:extLst>
              <a:ext uri="{FF2B5EF4-FFF2-40B4-BE49-F238E27FC236}">
                <a16:creationId xmlns:a16="http://schemas.microsoft.com/office/drawing/2014/main" id="{DA648942-CDAC-A144-B165-952CDBD03478}"/>
              </a:ext>
            </a:extLst>
          </p:cNvPr>
          <p:cNvSpPr/>
          <p:nvPr/>
        </p:nvSpPr>
        <p:spPr>
          <a:xfrm>
            <a:off x="1520825" y="3960068"/>
            <a:ext cx="2445904" cy="21891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6615" y="21600"/>
                </a:lnTo>
                <a:lnTo>
                  <a:pt x="21600" y="10800"/>
                </a:lnTo>
                <a:lnTo>
                  <a:pt x="16615" y="0"/>
                </a:lnTo>
                <a:cubicBezTo>
                  <a:pt x="16615" y="0"/>
                  <a:pt x="0" y="0"/>
                  <a:pt x="0" y="0"/>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1" name="Shape 946">
            <a:extLst>
              <a:ext uri="{FF2B5EF4-FFF2-40B4-BE49-F238E27FC236}">
                <a16:creationId xmlns:a16="http://schemas.microsoft.com/office/drawing/2014/main" id="{9EF86E3C-6DCB-C147-B378-E2554D30B4FF}"/>
              </a:ext>
            </a:extLst>
          </p:cNvPr>
          <p:cNvSpPr/>
          <p:nvPr/>
        </p:nvSpPr>
        <p:spPr>
          <a:xfrm>
            <a:off x="5721288" y="3960068"/>
            <a:ext cx="2441540"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947">
            <a:extLst>
              <a:ext uri="{FF2B5EF4-FFF2-40B4-BE49-F238E27FC236}">
                <a16:creationId xmlns:a16="http://schemas.microsoft.com/office/drawing/2014/main" id="{35FB19C4-8849-504A-A5B2-3FEC28EEB416}"/>
              </a:ext>
            </a:extLst>
          </p:cNvPr>
          <p:cNvSpPr/>
          <p:nvPr/>
        </p:nvSpPr>
        <p:spPr>
          <a:xfrm>
            <a:off x="7820426" y="3960068"/>
            <a:ext cx="2441543"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948">
            <a:extLst>
              <a:ext uri="{FF2B5EF4-FFF2-40B4-BE49-F238E27FC236}">
                <a16:creationId xmlns:a16="http://schemas.microsoft.com/office/drawing/2014/main" id="{7D582CF9-38ED-6649-A337-2F19232FAA8D}"/>
              </a:ext>
            </a:extLst>
          </p:cNvPr>
          <p:cNvSpPr/>
          <p:nvPr/>
        </p:nvSpPr>
        <p:spPr>
          <a:xfrm>
            <a:off x="9919572" y="3960068"/>
            <a:ext cx="2441540"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949">
            <a:extLst>
              <a:ext uri="{FF2B5EF4-FFF2-40B4-BE49-F238E27FC236}">
                <a16:creationId xmlns:a16="http://schemas.microsoft.com/office/drawing/2014/main" id="{0273A921-20E7-9443-9071-E5940FC7AFE8}"/>
              </a:ext>
            </a:extLst>
          </p:cNvPr>
          <p:cNvSpPr/>
          <p:nvPr/>
        </p:nvSpPr>
        <p:spPr>
          <a:xfrm>
            <a:off x="12018714" y="3960068"/>
            <a:ext cx="2441540"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950">
            <a:extLst>
              <a:ext uri="{FF2B5EF4-FFF2-40B4-BE49-F238E27FC236}">
                <a16:creationId xmlns:a16="http://schemas.microsoft.com/office/drawing/2014/main" id="{3101ACB0-2522-3F42-AA36-18BFCFD4C2D0}"/>
              </a:ext>
            </a:extLst>
          </p:cNvPr>
          <p:cNvSpPr/>
          <p:nvPr/>
        </p:nvSpPr>
        <p:spPr>
          <a:xfrm>
            <a:off x="14117856" y="3960068"/>
            <a:ext cx="2441543"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953">
            <a:extLst>
              <a:ext uri="{FF2B5EF4-FFF2-40B4-BE49-F238E27FC236}">
                <a16:creationId xmlns:a16="http://schemas.microsoft.com/office/drawing/2014/main" id="{DD6131A6-1A7F-574F-A1F5-2BE2FDB0D02B}"/>
              </a:ext>
            </a:extLst>
          </p:cNvPr>
          <p:cNvSpPr/>
          <p:nvPr/>
        </p:nvSpPr>
        <p:spPr>
          <a:xfrm>
            <a:off x="16216998" y="3960068"/>
            <a:ext cx="2441542"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954">
            <a:extLst>
              <a:ext uri="{FF2B5EF4-FFF2-40B4-BE49-F238E27FC236}">
                <a16:creationId xmlns:a16="http://schemas.microsoft.com/office/drawing/2014/main" id="{3FED64AA-C52D-194B-A03E-316C9D13604C}"/>
              </a:ext>
            </a:extLst>
          </p:cNvPr>
          <p:cNvSpPr/>
          <p:nvPr/>
        </p:nvSpPr>
        <p:spPr>
          <a:xfrm>
            <a:off x="18316139" y="3960068"/>
            <a:ext cx="2441543"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955">
            <a:extLst>
              <a:ext uri="{FF2B5EF4-FFF2-40B4-BE49-F238E27FC236}">
                <a16:creationId xmlns:a16="http://schemas.microsoft.com/office/drawing/2014/main" id="{933A6412-9E8D-B048-8500-9B68AAB97200}"/>
              </a:ext>
            </a:extLst>
          </p:cNvPr>
          <p:cNvSpPr/>
          <p:nvPr/>
        </p:nvSpPr>
        <p:spPr>
          <a:xfrm>
            <a:off x="20415282" y="3960068"/>
            <a:ext cx="2441543" cy="21892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TextBox 29">
            <a:extLst>
              <a:ext uri="{FF2B5EF4-FFF2-40B4-BE49-F238E27FC236}">
                <a16:creationId xmlns:a16="http://schemas.microsoft.com/office/drawing/2014/main" id="{81E7010F-6CCB-D84C-A89C-3F7AE7F820BC}"/>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31" name="TextBox 30">
            <a:extLst>
              <a:ext uri="{FF2B5EF4-FFF2-40B4-BE49-F238E27FC236}">
                <a16:creationId xmlns:a16="http://schemas.microsoft.com/office/drawing/2014/main" id="{6294E19F-7121-C748-80FA-F25EB68197D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2" name="TextBox 31">
            <a:extLst>
              <a:ext uri="{FF2B5EF4-FFF2-40B4-BE49-F238E27FC236}">
                <a16:creationId xmlns:a16="http://schemas.microsoft.com/office/drawing/2014/main" id="{E619A972-6E6F-9F49-92EB-A77CB04CBD4F}"/>
              </a:ext>
            </a:extLst>
          </p:cNvPr>
          <p:cNvSpPr txBox="1"/>
          <p:nvPr/>
        </p:nvSpPr>
        <p:spPr>
          <a:xfrm>
            <a:off x="1520825" y="3068803"/>
            <a:ext cx="109196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2019</a:t>
            </a:r>
          </a:p>
        </p:txBody>
      </p:sp>
      <p:sp>
        <p:nvSpPr>
          <p:cNvPr id="33" name="TextBox 32">
            <a:extLst>
              <a:ext uri="{FF2B5EF4-FFF2-40B4-BE49-F238E27FC236}">
                <a16:creationId xmlns:a16="http://schemas.microsoft.com/office/drawing/2014/main" id="{537E48F8-E68F-164A-8DDB-9027865BF724}"/>
              </a:ext>
            </a:extLst>
          </p:cNvPr>
          <p:cNvSpPr txBox="1"/>
          <p:nvPr/>
        </p:nvSpPr>
        <p:spPr>
          <a:xfrm>
            <a:off x="5721288" y="3068803"/>
            <a:ext cx="118814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2020</a:t>
            </a:r>
          </a:p>
        </p:txBody>
      </p:sp>
      <p:sp>
        <p:nvSpPr>
          <p:cNvPr id="34" name="TextBox 33">
            <a:extLst>
              <a:ext uri="{FF2B5EF4-FFF2-40B4-BE49-F238E27FC236}">
                <a16:creationId xmlns:a16="http://schemas.microsoft.com/office/drawing/2014/main" id="{494FAA94-7292-C34F-A8BF-B17439B338D4}"/>
              </a:ext>
            </a:extLst>
          </p:cNvPr>
          <p:cNvSpPr txBox="1"/>
          <p:nvPr/>
        </p:nvSpPr>
        <p:spPr>
          <a:xfrm>
            <a:off x="16216998" y="3068803"/>
            <a:ext cx="1074333"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2021</a:t>
            </a:r>
          </a:p>
        </p:txBody>
      </p:sp>
      <p:sp>
        <p:nvSpPr>
          <p:cNvPr id="35" name="TextBox 34">
            <a:extLst>
              <a:ext uri="{FF2B5EF4-FFF2-40B4-BE49-F238E27FC236}">
                <a16:creationId xmlns:a16="http://schemas.microsoft.com/office/drawing/2014/main" id="{95ADEC86-556A-0841-9F84-48813D834F53}"/>
              </a:ext>
            </a:extLst>
          </p:cNvPr>
          <p:cNvSpPr txBox="1"/>
          <p:nvPr/>
        </p:nvSpPr>
        <p:spPr>
          <a:xfrm>
            <a:off x="3616357" y="7391122"/>
            <a:ext cx="295465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01</a:t>
            </a:r>
          </a:p>
        </p:txBody>
      </p:sp>
      <p:sp>
        <p:nvSpPr>
          <p:cNvPr id="36" name="Subtitle 2">
            <a:extLst>
              <a:ext uri="{FF2B5EF4-FFF2-40B4-BE49-F238E27FC236}">
                <a16:creationId xmlns:a16="http://schemas.microsoft.com/office/drawing/2014/main" id="{2FAE0799-4B0D-BE4E-BD2D-2CE3DAC5E716}"/>
              </a:ext>
            </a:extLst>
          </p:cNvPr>
          <p:cNvSpPr txBox="1">
            <a:spLocks/>
          </p:cNvSpPr>
          <p:nvPr/>
        </p:nvSpPr>
        <p:spPr>
          <a:xfrm>
            <a:off x="2791918" y="8187457"/>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37" name="TextBox 36">
            <a:extLst>
              <a:ext uri="{FF2B5EF4-FFF2-40B4-BE49-F238E27FC236}">
                <a16:creationId xmlns:a16="http://schemas.microsoft.com/office/drawing/2014/main" id="{A1BF12E3-10A2-BC45-AE4D-A9FC015EA805}"/>
              </a:ext>
            </a:extLst>
          </p:cNvPr>
          <p:cNvSpPr txBox="1"/>
          <p:nvPr/>
        </p:nvSpPr>
        <p:spPr>
          <a:xfrm>
            <a:off x="10670762" y="7391122"/>
            <a:ext cx="3034805"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02</a:t>
            </a:r>
          </a:p>
        </p:txBody>
      </p:sp>
      <p:sp>
        <p:nvSpPr>
          <p:cNvPr id="38" name="Subtitle 2">
            <a:extLst>
              <a:ext uri="{FF2B5EF4-FFF2-40B4-BE49-F238E27FC236}">
                <a16:creationId xmlns:a16="http://schemas.microsoft.com/office/drawing/2014/main" id="{439CEE5F-53AF-6F4A-887E-C08148ACB43F}"/>
              </a:ext>
            </a:extLst>
          </p:cNvPr>
          <p:cNvSpPr txBox="1">
            <a:spLocks/>
          </p:cNvSpPr>
          <p:nvPr/>
        </p:nvSpPr>
        <p:spPr>
          <a:xfrm>
            <a:off x="9886401" y="8187457"/>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39" name="TextBox 38">
            <a:extLst>
              <a:ext uri="{FF2B5EF4-FFF2-40B4-BE49-F238E27FC236}">
                <a16:creationId xmlns:a16="http://schemas.microsoft.com/office/drawing/2014/main" id="{556F236D-C500-D14C-A516-5C0EEFC34F23}"/>
              </a:ext>
            </a:extLst>
          </p:cNvPr>
          <p:cNvSpPr txBox="1"/>
          <p:nvPr/>
        </p:nvSpPr>
        <p:spPr>
          <a:xfrm>
            <a:off x="17758032" y="7391122"/>
            <a:ext cx="30492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MILESTONE 03</a:t>
            </a:r>
          </a:p>
        </p:txBody>
      </p:sp>
      <p:sp>
        <p:nvSpPr>
          <p:cNvPr id="40" name="Subtitle 2">
            <a:extLst>
              <a:ext uri="{FF2B5EF4-FFF2-40B4-BE49-F238E27FC236}">
                <a16:creationId xmlns:a16="http://schemas.microsoft.com/office/drawing/2014/main" id="{951DC6D2-BA78-E14C-A77F-65D53F5E2EF7}"/>
              </a:ext>
            </a:extLst>
          </p:cNvPr>
          <p:cNvSpPr txBox="1">
            <a:spLocks/>
          </p:cNvSpPr>
          <p:nvPr/>
        </p:nvSpPr>
        <p:spPr>
          <a:xfrm>
            <a:off x="16980884" y="8187457"/>
            <a:ext cx="460352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Tree>
    <p:extLst>
      <p:ext uri="{BB962C8B-B14F-4D97-AF65-F5344CB8AC3E}">
        <p14:creationId xmlns:p14="http://schemas.microsoft.com/office/powerpoint/2010/main" val="790406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336260CC-1030-984C-9F20-6DCBDA2BA8CD}"/>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17" name="TextBox 16">
            <a:extLst>
              <a:ext uri="{FF2B5EF4-FFF2-40B4-BE49-F238E27FC236}">
                <a16:creationId xmlns:a16="http://schemas.microsoft.com/office/drawing/2014/main" id="{8B0F89B3-EBA3-9F47-A99B-FEB34EF5061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2" name="Shape 3347">
            <a:extLst>
              <a:ext uri="{FF2B5EF4-FFF2-40B4-BE49-F238E27FC236}">
                <a16:creationId xmlns:a16="http://schemas.microsoft.com/office/drawing/2014/main" id="{51EDC55C-53DE-0042-9C6B-0B3C2D19A4FC}"/>
              </a:ext>
            </a:extLst>
          </p:cNvPr>
          <p:cNvSpPr/>
          <p:nvPr/>
        </p:nvSpPr>
        <p:spPr>
          <a:xfrm flipV="1">
            <a:off x="4995553" y="-1"/>
            <a:ext cx="0" cy="13716000"/>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3348">
            <a:extLst>
              <a:ext uri="{FF2B5EF4-FFF2-40B4-BE49-F238E27FC236}">
                <a16:creationId xmlns:a16="http://schemas.microsoft.com/office/drawing/2014/main" id="{171008D4-49AF-DB44-8451-35ED515F520A}"/>
              </a:ext>
            </a:extLst>
          </p:cNvPr>
          <p:cNvSpPr/>
          <p:nvPr/>
        </p:nvSpPr>
        <p:spPr>
          <a:xfrm>
            <a:off x="4834641" y="7578943"/>
            <a:ext cx="343372" cy="347472"/>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3349">
            <a:extLst>
              <a:ext uri="{FF2B5EF4-FFF2-40B4-BE49-F238E27FC236}">
                <a16:creationId xmlns:a16="http://schemas.microsoft.com/office/drawing/2014/main" id="{402AC349-BF7A-374A-A161-7A52F1472A00}"/>
              </a:ext>
            </a:extLst>
          </p:cNvPr>
          <p:cNvSpPr/>
          <p:nvPr/>
        </p:nvSpPr>
        <p:spPr>
          <a:xfrm>
            <a:off x="4834641" y="4026976"/>
            <a:ext cx="343372" cy="347472"/>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3350">
            <a:extLst>
              <a:ext uri="{FF2B5EF4-FFF2-40B4-BE49-F238E27FC236}">
                <a16:creationId xmlns:a16="http://schemas.microsoft.com/office/drawing/2014/main" id="{D8467573-741F-9E41-BDFB-DC6F7EEC0F44}"/>
              </a:ext>
            </a:extLst>
          </p:cNvPr>
          <p:cNvSpPr/>
          <p:nvPr/>
        </p:nvSpPr>
        <p:spPr>
          <a:xfrm>
            <a:off x="4834641" y="11186517"/>
            <a:ext cx="343372" cy="347472"/>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 name="Shape 3355">
            <a:extLst>
              <a:ext uri="{FF2B5EF4-FFF2-40B4-BE49-F238E27FC236}">
                <a16:creationId xmlns:a16="http://schemas.microsoft.com/office/drawing/2014/main" id="{30322777-F322-2B4E-BF79-F87C3CF99D04}"/>
              </a:ext>
            </a:extLst>
          </p:cNvPr>
          <p:cNvSpPr/>
          <p:nvPr/>
        </p:nvSpPr>
        <p:spPr>
          <a:xfrm>
            <a:off x="5681767" y="3009937"/>
            <a:ext cx="2289139" cy="2289137"/>
          </a:xfrm>
          <a:prstGeom prst="wedgeEllipseCallout">
            <a:avLst>
              <a:gd name="adj1" fmla="val -59270"/>
              <a:gd name="adj2" fmla="val 1324"/>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0" name="Shape 3356">
            <a:extLst>
              <a:ext uri="{FF2B5EF4-FFF2-40B4-BE49-F238E27FC236}">
                <a16:creationId xmlns:a16="http://schemas.microsoft.com/office/drawing/2014/main" id="{452F7748-13CD-9842-A214-8CD608E32A3E}"/>
              </a:ext>
            </a:extLst>
          </p:cNvPr>
          <p:cNvSpPr/>
          <p:nvPr/>
        </p:nvSpPr>
        <p:spPr>
          <a:xfrm>
            <a:off x="5681767" y="10202186"/>
            <a:ext cx="2289139" cy="2289138"/>
          </a:xfrm>
          <a:prstGeom prst="wedgeEllipseCallout">
            <a:avLst>
              <a:gd name="adj1" fmla="val -59270"/>
              <a:gd name="adj2" fmla="val 1324"/>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1" name="Shape 3357">
            <a:extLst>
              <a:ext uri="{FF2B5EF4-FFF2-40B4-BE49-F238E27FC236}">
                <a16:creationId xmlns:a16="http://schemas.microsoft.com/office/drawing/2014/main" id="{3574F8DF-8010-E644-AFEA-FB977D61522D}"/>
              </a:ext>
            </a:extLst>
          </p:cNvPr>
          <p:cNvSpPr/>
          <p:nvPr/>
        </p:nvSpPr>
        <p:spPr>
          <a:xfrm>
            <a:off x="5681767" y="6606062"/>
            <a:ext cx="2289139" cy="2289138"/>
          </a:xfrm>
          <a:prstGeom prst="wedgeEllipseCallout">
            <a:avLst>
              <a:gd name="adj1" fmla="val -59270"/>
              <a:gd name="adj2" fmla="val 1324"/>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18" name="Subtitle 2">
            <a:extLst>
              <a:ext uri="{FF2B5EF4-FFF2-40B4-BE49-F238E27FC236}">
                <a16:creationId xmlns:a16="http://schemas.microsoft.com/office/drawing/2014/main" id="{DBE0BEF9-CA4D-3A42-947F-933A7287673E}"/>
              </a:ext>
            </a:extLst>
          </p:cNvPr>
          <p:cNvSpPr txBox="1">
            <a:spLocks/>
          </p:cNvSpPr>
          <p:nvPr/>
        </p:nvSpPr>
        <p:spPr>
          <a:xfrm>
            <a:off x="8674053" y="3458415"/>
            <a:ext cx="12445704"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19" name="Subtitle 2">
            <a:extLst>
              <a:ext uri="{FF2B5EF4-FFF2-40B4-BE49-F238E27FC236}">
                <a16:creationId xmlns:a16="http://schemas.microsoft.com/office/drawing/2014/main" id="{59578016-3988-E848-848B-3106BCA22B11}"/>
              </a:ext>
            </a:extLst>
          </p:cNvPr>
          <p:cNvSpPr txBox="1">
            <a:spLocks/>
          </p:cNvSpPr>
          <p:nvPr/>
        </p:nvSpPr>
        <p:spPr>
          <a:xfrm>
            <a:off x="8674053" y="7054541"/>
            <a:ext cx="12445704"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0" name="Subtitle 2">
            <a:extLst>
              <a:ext uri="{FF2B5EF4-FFF2-40B4-BE49-F238E27FC236}">
                <a16:creationId xmlns:a16="http://schemas.microsoft.com/office/drawing/2014/main" id="{97949A19-874C-0F4A-903D-D874ADF87AB4}"/>
              </a:ext>
            </a:extLst>
          </p:cNvPr>
          <p:cNvSpPr txBox="1">
            <a:spLocks/>
          </p:cNvSpPr>
          <p:nvPr/>
        </p:nvSpPr>
        <p:spPr>
          <a:xfrm>
            <a:off x="8674053" y="10650667"/>
            <a:ext cx="12445704"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1" name="TextBox 20">
            <a:extLst>
              <a:ext uri="{FF2B5EF4-FFF2-40B4-BE49-F238E27FC236}">
                <a16:creationId xmlns:a16="http://schemas.microsoft.com/office/drawing/2014/main" id="{10F88CEA-17FA-B542-AA4A-BF305CCC99AA}"/>
              </a:ext>
            </a:extLst>
          </p:cNvPr>
          <p:cNvSpPr txBox="1"/>
          <p:nvPr/>
        </p:nvSpPr>
        <p:spPr>
          <a:xfrm>
            <a:off x="3385760" y="3933029"/>
            <a:ext cx="109196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2019</a:t>
            </a:r>
          </a:p>
        </p:txBody>
      </p:sp>
      <p:sp>
        <p:nvSpPr>
          <p:cNvPr id="22" name="TextBox 21">
            <a:extLst>
              <a:ext uri="{FF2B5EF4-FFF2-40B4-BE49-F238E27FC236}">
                <a16:creationId xmlns:a16="http://schemas.microsoft.com/office/drawing/2014/main" id="{D00CFDD5-3EF5-9C45-8653-E6B8A5B263AD}"/>
              </a:ext>
            </a:extLst>
          </p:cNvPr>
          <p:cNvSpPr txBox="1"/>
          <p:nvPr/>
        </p:nvSpPr>
        <p:spPr>
          <a:xfrm>
            <a:off x="3289580" y="7458241"/>
            <a:ext cx="118814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2020</a:t>
            </a:r>
          </a:p>
        </p:txBody>
      </p:sp>
      <p:sp>
        <p:nvSpPr>
          <p:cNvPr id="23" name="TextBox 22">
            <a:extLst>
              <a:ext uri="{FF2B5EF4-FFF2-40B4-BE49-F238E27FC236}">
                <a16:creationId xmlns:a16="http://schemas.microsoft.com/office/drawing/2014/main" id="{054688AC-C817-8A40-93BE-ECED1E69CA7C}"/>
              </a:ext>
            </a:extLst>
          </p:cNvPr>
          <p:cNvSpPr txBox="1"/>
          <p:nvPr/>
        </p:nvSpPr>
        <p:spPr>
          <a:xfrm>
            <a:off x="3403393" y="11090441"/>
            <a:ext cx="1074333"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2021</a:t>
            </a:r>
          </a:p>
        </p:txBody>
      </p:sp>
      <p:sp>
        <p:nvSpPr>
          <p:cNvPr id="24" name="TextBox 23">
            <a:extLst>
              <a:ext uri="{FF2B5EF4-FFF2-40B4-BE49-F238E27FC236}">
                <a16:creationId xmlns:a16="http://schemas.microsoft.com/office/drawing/2014/main" id="{993236A4-A767-884F-AE4D-497C3CEC5772}"/>
              </a:ext>
            </a:extLst>
          </p:cNvPr>
          <p:cNvSpPr txBox="1"/>
          <p:nvPr/>
        </p:nvSpPr>
        <p:spPr>
          <a:xfrm>
            <a:off x="6327013" y="3862115"/>
            <a:ext cx="99418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458</a:t>
            </a:r>
          </a:p>
        </p:txBody>
      </p:sp>
      <p:sp>
        <p:nvSpPr>
          <p:cNvPr id="25" name="TextBox 24">
            <a:extLst>
              <a:ext uri="{FF2B5EF4-FFF2-40B4-BE49-F238E27FC236}">
                <a16:creationId xmlns:a16="http://schemas.microsoft.com/office/drawing/2014/main" id="{87B86E2A-9882-7349-8AA2-D74FA3713533}"/>
              </a:ext>
            </a:extLst>
          </p:cNvPr>
          <p:cNvSpPr txBox="1"/>
          <p:nvPr/>
        </p:nvSpPr>
        <p:spPr>
          <a:xfrm>
            <a:off x="6348653" y="7458241"/>
            <a:ext cx="950902"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285</a:t>
            </a:r>
          </a:p>
        </p:txBody>
      </p:sp>
      <p:sp>
        <p:nvSpPr>
          <p:cNvPr id="26" name="TextBox 25">
            <a:extLst>
              <a:ext uri="{FF2B5EF4-FFF2-40B4-BE49-F238E27FC236}">
                <a16:creationId xmlns:a16="http://schemas.microsoft.com/office/drawing/2014/main" id="{0C76838D-31A9-9D48-8FD0-9F50499375E6}"/>
              </a:ext>
            </a:extLst>
          </p:cNvPr>
          <p:cNvSpPr txBox="1"/>
          <p:nvPr/>
        </p:nvSpPr>
        <p:spPr>
          <a:xfrm>
            <a:off x="6348653" y="11054367"/>
            <a:ext cx="96532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853</a:t>
            </a:r>
          </a:p>
        </p:txBody>
      </p:sp>
    </p:spTree>
    <p:extLst>
      <p:ext uri="{BB962C8B-B14F-4D97-AF65-F5344CB8AC3E}">
        <p14:creationId xmlns:p14="http://schemas.microsoft.com/office/powerpoint/2010/main" val="1416629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732B240-6C0F-B146-96EF-C2FF3F9A3235}"/>
              </a:ext>
            </a:extLst>
          </p:cNvPr>
          <p:cNvSpPr txBox="1"/>
          <p:nvPr/>
        </p:nvSpPr>
        <p:spPr>
          <a:xfrm>
            <a:off x="8396778" y="612372"/>
            <a:ext cx="758412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MILESTONES SLIDES</a:t>
            </a:r>
          </a:p>
        </p:txBody>
      </p:sp>
      <p:sp>
        <p:nvSpPr>
          <p:cNvPr id="47" name="TextBox 46">
            <a:extLst>
              <a:ext uri="{FF2B5EF4-FFF2-40B4-BE49-F238E27FC236}">
                <a16:creationId xmlns:a16="http://schemas.microsoft.com/office/drawing/2014/main" id="{FD579F23-8D65-B246-9F73-5A9107F6EE4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5" name="Shape 16940">
            <a:extLst>
              <a:ext uri="{FF2B5EF4-FFF2-40B4-BE49-F238E27FC236}">
                <a16:creationId xmlns:a16="http://schemas.microsoft.com/office/drawing/2014/main" id="{57CD6982-0B66-D047-A3C1-B0BAE4DB3BAA}"/>
              </a:ext>
            </a:extLst>
          </p:cNvPr>
          <p:cNvSpPr/>
          <p:nvPr/>
        </p:nvSpPr>
        <p:spPr>
          <a:xfrm>
            <a:off x="5061844" y="4524546"/>
            <a:ext cx="1749120" cy="2675878"/>
          </a:xfrm>
          <a:custGeom>
            <a:avLst/>
            <a:gdLst/>
            <a:ahLst/>
            <a:cxnLst>
              <a:cxn ang="0">
                <a:pos x="wd2" y="hd2"/>
              </a:cxn>
              <a:cxn ang="5400000">
                <a:pos x="wd2" y="hd2"/>
              </a:cxn>
              <a:cxn ang="10800000">
                <a:pos x="wd2" y="hd2"/>
              </a:cxn>
              <a:cxn ang="16200000">
                <a:pos x="wd2" y="hd2"/>
              </a:cxn>
            </a:cxnLst>
            <a:rect l="0" t="0" r="r" b="b"/>
            <a:pathLst>
              <a:path w="21600" h="21600" extrusionOk="0">
                <a:moveTo>
                  <a:pt x="21149" y="0"/>
                </a:moveTo>
                <a:cubicBezTo>
                  <a:pt x="9468" y="0"/>
                  <a:pt x="0" y="6207"/>
                  <a:pt x="0" y="13861"/>
                </a:cubicBezTo>
                <a:lnTo>
                  <a:pt x="0" y="21600"/>
                </a:lnTo>
                <a:lnTo>
                  <a:pt x="14102" y="21600"/>
                </a:lnTo>
                <a:lnTo>
                  <a:pt x="14102" y="13861"/>
                </a:lnTo>
                <a:cubicBezTo>
                  <a:pt x="14102" y="11309"/>
                  <a:pt x="17254" y="9244"/>
                  <a:pt x="21149" y="9244"/>
                </a:cubicBezTo>
                <a:cubicBezTo>
                  <a:pt x="21303" y="9244"/>
                  <a:pt x="21448" y="9268"/>
                  <a:pt x="21600" y="9275"/>
                </a:cubicBezTo>
                <a:lnTo>
                  <a:pt x="21600" y="16"/>
                </a:lnTo>
                <a:cubicBezTo>
                  <a:pt x="21449" y="13"/>
                  <a:pt x="21301" y="0"/>
                  <a:pt x="21149"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6" name="Shape 16941">
            <a:extLst>
              <a:ext uri="{FF2B5EF4-FFF2-40B4-BE49-F238E27FC236}">
                <a16:creationId xmlns:a16="http://schemas.microsoft.com/office/drawing/2014/main" id="{080F5E5C-2246-EA4A-8214-1395D6DEA849}"/>
              </a:ext>
            </a:extLst>
          </p:cNvPr>
          <p:cNvSpPr/>
          <p:nvPr/>
        </p:nvSpPr>
        <p:spPr>
          <a:xfrm>
            <a:off x="5062119" y="7190339"/>
            <a:ext cx="1141691" cy="387332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7" name="Shape 16942">
            <a:extLst>
              <a:ext uri="{FF2B5EF4-FFF2-40B4-BE49-F238E27FC236}">
                <a16:creationId xmlns:a16="http://schemas.microsoft.com/office/drawing/2014/main" id="{F46DD6B4-C9F7-0D48-AC87-DA10EEF83189}"/>
              </a:ext>
            </a:extLst>
          </p:cNvPr>
          <p:cNvSpPr/>
          <p:nvPr/>
        </p:nvSpPr>
        <p:spPr>
          <a:xfrm>
            <a:off x="2777055" y="11040424"/>
            <a:ext cx="3425118" cy="267557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5394"/>
                  <a:pt x="0" y="7739"/>
                </a:cubicBezTo>
                <a:lnTo>
                  <a:pt x="0" y="0"/>
                </a:lnTo>
                <a:lnTo>
                  <a:pt x="7200" y="0"/>
                </a:lnTo>
                <a:lnTo>
                  <a:pt x="7200" y="7739"/>
                </a:lnTo>
                <a:cubicBezTo>
                  <a:pt x="7200" y="10291"/>
                  <a:pt x="8811" y="12359"/>
                  <a:pt x="10800" y="12359"/>
                </a:cubicBezTo>
                <a:cubicBezTo>
                  <a:pt x="12788" y="12359"/>
                  <a:pt x="14400" y="10291"/>
                  <a:pt x="14400" y="7739"/>
                </a:cubicBezTo>
                <a:lnTo>
                  <a:pt x="14400" y="0"/>
                </a:lnTo>
                <a:lnTo>
                  <a:pt x="21600" y="0"/>
                </a:lnTo>
                <a:lnTo>
                  <a:pt x="21600" y="7739"/>
                </a:lnTo>
                <a:cubicBezTo>
                  <a:pt x="21600" y="15394"/>
                  <a:pt x="16764" y="21600"/>
                  <a:pt x="108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8" name="Shape 16943">
            <a:extLst>
              <a:ext uri="{FF2B5EF4-FFF2-40B4-BE49-F238E27FC236}">
                <a16:creationId xmlns:a16="http://schemas.microsoft.com/office/drawing/2014/main" id="{0F769B9A-F48B-CB46-B69E-5B160F70324F}"/>
              </a:ext>
            </a:extLst>
          </p:cNvPr>
          <p:cNvSpPr/>
          <p:nvPr/>
        </p:nvSpPr>
        <p:spPr>
          <a:xfrm>
            <a:off x="2769380" y="6511"/>
            <a:ext cx="1144776" cy="11047951"/>
          </a:xfrm>
          <a:custGeom>
            <a:avLst/>
            <a:gdLst/>
            <a:ahLst/>
            <a:cxnLst>
              <a:cxn ang="0">
                <a:pos x="wd2" y="hd2"/>
              </a:cxn>
              <a:cxn ang="5400000">
                <a:pos x="wd2" y="hd2"/>
              </a:cxn>
              <a:cxn ang="10800000">
                <a:pos x="wd2" y="hd2"/>
              </a:cxn>
              <a:cxn ang="16200000">
                <a:pos x="wd2" y="hd2"/>
              </a:cxn>
            </a:cxnLst>
            <a:rect l="0" t="0" r="r" b="b"/>
            <a:pathLst>
              <a:path w="21600" h="21600" extrusionOk="0">
                <a:moveTo>
                  <a:pt x="21542" y="0"/>
                </a:moveTo>
                <a:lnTo>
                  <a:pt x="21600" y="21600"/>
                </a:lnTo>
                <a:lnTo>
                  <a:pt x="58" y="21600"/>
                </a:lnTo>
                <a:lnTo>
                  <a:pt x="0" y="0"/>
                </a:lnTo>
                <a:lnTo>
                  <a:pt x="21542" y="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9" name="Shape 16944">
            <a:extLst>
              <a:ext uri="{FF2B5EF4-FFF2-40B4-BE49-F238E27FC236}">
                <a16:creationId xmlns:a16="http://schemas.microsoft.com/office/drawing/2014/main" id="{C46D0008-C9C2-CA45-9F0B-038895891EE3}"/>
              </a:ext>
            </a:extLst>
          </p:cNvPr>
          <p:cNvSpPr/>
          <p:nvPr/>
        </p:nvSpPr>
        <p:spPr>
          <a:xfrm>
            <a:off x="7825753" y="5691508"/>
            <a:ext cx="3791389" cy="3787024"/>
          </a:xfrm>
          <a:custGeom>
            <a:avLst/>
            <a:gdLst/>
            <a:ahLst/>
            <a:cxnLst>
              <a:cxn ang="0">
                <a:pos x="wd2" y="hd2"/>
              </a:cxn>
              <a:cxn ang="5400000">
                <a:pos x="wd2" y="hd2"/>
              </a:cxn>
              <a:cxn ang="10800000">
                <a:pos x="wd2" y="hd2"/>
              </a:cxn>
              <a:cxn ang="16200000">
                <a:pos x="wd2" y="hd2"/>
              </a:cxn>
            </a:cxnLst>
            <a:rect l="0" t="0" r="r" b="b"/>
            <a:pathLst>
              <a:path w="21600" h="21600" extrusionOk="0">
                <a:moveTo>
                  <a:pt x="17001" y="21600"/>
                </a:moveTo>
                <a:lnTo>
                  <a:pt x="0" y="4605"/>
                </a:lnTo>
                <a:lnTo>
                  <a:pt x="4599" y="0"/>
                </a:lnTo>
                <a:lnTo>
                  <a:pt x="21600" y="16995"/>
                </a:lnTo>
                <a:lnTo>
                  <a:pt x="17001" y="2160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0" name="Shape 16945">
            <a:extLst>
              <a:ext uri="{FF2B5EF4-FFF2-40B4-BE49-F238E27FC236}">
                <a16:creationId xmlns:a16="http://schemas.microsoft.com/office/drawing/2014/main" id="{4CF359F2-08DD-D847-B8EC-1803EE5B38CE}"/>
              </a:ext>
            </a:extLst>
          </p:cNvPr>
          <p:cNvSpPr/>
          <p:nvPr/>
        </p:nvSpPr>
        <p:spPr>
          <a:xfrm>
            <a:off x="5530706" y="4524546"/>
            <a:ext cx="3127406" cy="1989298"/>
          </a:xfrm>
          <a:custGeom>
            <a:avLst/>
            <a:gdLst/>
            <a:ahLst/>
            <a:cxnLst>
              <a:cxn ang="0">
                <a:pos x="wd2" y="hd2"/>
              </a:cxn>
              <a:cxn ang="5400000">
                <a:pos x="wd2" y="hd2"/>
              </a:cxn>
              <a:cxn ang="10800000">
                <a:pos x="wd2" y="hd2"/>
              </a:cxn>
              <a:cxn ang="16200000">
                <a:pos x="wd2" y="hd2"/>
              </a:cxn>
            </a:cxnLst>
            <a:rect l="0" t="0" r="r" b="b"/>
            <a:pathLst>
              <a:path w="21600" h="21594" extrusionOk="0">
                <a:moveTo>
                  <a:pt x="8537" y="0"/>
                </a:moveTo>
                <a:cubicBezTo>
                  <a:pt x="5506" y="-6"/>
                  <a:pt x="2478" y="1807"/>
                  <a:pt x="168" y="5437"/>
                </a:cubicBezTo>
                <a:cubicBezTo>
                  <a:pt x="108" y="5531"/>
                  <a:pt x="58" y="5633"/>
                  <a:pt x="0" y="5729"/>
                </a:cubicBezTo>
                <a:lnTo>
                  <a:pt x="4255" y="12424"/>
                </a:lnTo>
                <a:lnTo>
                  <a:pt x="8383" y="12424"/>
                </a:lnTo>
                <a:lnTo>
                  <a:pt x="8383" y="12431"/>
                </a:lnTo>
                <a:cubicBezTo>
                  <a:pt x="9446" y="12363"/>
                  <a:pt x="10524" y="12953"/>
                  <a:pt x="11337" y="14232"/>
                </a:cubicBezTo>
                <a:lnTo>
                  <a:pt x="16022" y="21594"/>
                </a:lnTo>
                <a:lnTo>
                  <a:pt x="21600" y="12827"/>
                </a:lnTo>
                <a:lnTo>
                  <a:pt x="16916" y="5472"/>
                </a:lnTo>
                <a:cubicBezTo>
                  <a:pt x="14600" y="1833"/>
                  <a:pt x="11569" y="7"/>
                  <a:pt x="8537"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0" name="Freeform 49">
            <a:extLst>
              <a:ext uri="{FF2B5EF4-FFF2-40B4-BE49-F238E27FC236}">
                <a16:creationId xmlns:a16="http://schemas.microsoft.com/office/drawing/2014/main" id="{ABA0BB66-0D81-9142-B069-CE500A25DE4B}"/>
              </a:ext>
            </a:extLst>
          </p:cNvPr>
          <p:cNvSpPr/>
          <p:nvPr/>
        </p:nvSpPr>
        <p:spPr>
          <a:xfrm>
            <a:off x="13002160" y="0"/>
            <a:ext cx="9541580" cy="8765394"/>
          </a:xfrm>
          <a:custGeom>
            <a:avLst/>
            <a:gdLst>
              <a:gd name="connsiteX0" fmla="*/ 7585984 w 9112296"/>
              <a:gd name="connsiteY0" fmla="*/ 0 h 8371031"/>
              <a:gd name="connsiteX1" fmla="*/ 9086862 w 9112296"/>
              <a:gd name="connsiteY1" fmla="*/ 0 h 8371031"/>
              <a:gd name="connsiteX2" fmla="*/ 9112296 w 9112296"/>
              <a:gd name="connsiteY2" fmla="*/ 25434 h 8371031"/>
              <a:gd name="connsiteX3" fmla="*/ 8346720 w 9112296"/>
              <a:gd name="connsiteY3" fmla="*/ 791007 h 8371031"/>
              <a:gd name="connsiteX4" fmla="*/ 8346720 w 9112296"/>
              <a:gd name="connsiteY4" fmla="*/ 791105 h 8371031"/>
              <a:gd name="connsiteX5" fmla="*/ 770859 w 9112296"/>
              <a:gd name="connsiteY5" fmla="*/ 8371031 h 8371031"/>
              <a:gd name="connsiteX6" fmla="*/ 0 w 9112296"/>
              <a:gd name="connsiteY6" fmla="*/ 7599922 h 8371031"/>
              <a:gd name="connsiteX7" fmla="*/ 7541148 w 9112296"/>
              <a:gd name="connsiteY7" fmla="*/ 55095 h 8371031"/>
              <a:gd name="connsiteX8" fmla="*/ 7536020 w 9112296"/>
              <a:gd name="connsiteY8" fmla="*/ 49965 h 837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12296" h="8371031">
                <a:moveTo>
                  <a:pt x="7585984" y="0"/>
                </a:moveTo>
                <a:lnTo>
                  <a:pt x="9086862" y="0"/>
                </a:lnTo>
                <a:lnTo>
                  <a:pt x="9112296" y="25434"/>
                </a:lnTo>
                <a:lnTo>
                  <a:pt x="8346720" y="791007"/>
                </a:lnTo>
                <a:lnTo>
                  <a:pt x="8346720" y="791105"/>
                </a:lnTo>
                <a:lnTo>
                  <a:pt x="770859" y="8371031"/>
                </a:lnTo>
                <a:lnTo>
                  <a:pt x="0" y="7599922"/>
                </a:lnTo>
                <a:lnTo>
                  <a:pt x="7541148" y="55095"/>
                </a:lnTo>
                <a:lnTo>
                  <a:pt x="7536020" y="49965"/>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2" name="Shape 16947">
            <a:extLst>
              <a:ext uri="{FF2B5EF4-FFF2-40B4-BE49-F238E27FC236}">
                <a16:creationId xmlns:a16="http://schemas.microsoft.com/office/drawing/2014/main" id="{EAB168A5-4C03-8F44-8250-ABCA706BD935}"/>
              </a:ext>
            </a:extLst>
          </p:cNvPr>
          <p:cNvSpPr/>
          <p:nvPr/>
        </p:nvSpPr>
        <p:spPr>
          <a:xfrm>
            <a:off x="10719408" y="7915185"/>
            <a:ext cx="3127587" cy="1989287"/>
          </a:xfrm>
          <a:custGeom>
            <a:avLst/>
            <a:gdLst/>
            <a:ahLst/>
            <a:cxnLst>
              <a:cxn ang="0">
                <a:pos x="wd2" y="hd2"/>
              </a:cxn>
              <a:cxn ang="5400000">
                <a:pos x="wd2" y="hd2"/>
              </a:cxn>
              <a:cxn ang="10800000">
                <a:pos x="wd2" y="hd2"/>
              </a:cxn>
              <a:cxn ang="16200000">
                <a:pos x="wd2" y="hd2"/>
              </a:cxn>
            </a:cxnLst>
            <a:rect l="0" t="0" r="r" b="b"/>
            <a:pathLst>
              <a:path w="21600" h="19916" extrusionOk="0">
                <a:moveTo>
                  <a:pt x="169" y="14904"/>
                </a:moveTo>
                <a:cubicBezTo>
                  <a:pt x="4788" y="21600"/>
                  <a:pt x="12287" y="21584"/>
                  <a:pt x="16918" y="14872"/>
                </a:cubicBezTo>
                <a:lnTo>
                  <a:pt x="21600" y="8084"/>
                </a:lnTo>
                <a:lnTo>
                  <a:pt x="16023" y="0"/>
                </a:lnTo>
                <a:lnTo>
                  <a:pt x="11341" y="6788"/>
                </a:lnTo>
                <a:cubicBezTo>
                  <a:pt x="9798" y="9025"/>
                  <a:pt x="7302" y="9030"/>
                  <a:pt x="5761" y="6797"/>
                </a:cubicBezTo>
                <a:cubicBezTo>
                  <a:pt x="5700" y="6708"/>
                  <a:pt x="5658" y="6604"/>
                  <a:pt x="5602" y="6511"/>
                </a:cubicBezTo>
                <a:lnTo>
                  <a:pt x="0" y="14632"/>
                </a:lnTo>
                <a:cubicBezTo>
                  <a:pt x="58" y="14720"/>
                  <a:pt x="109" y="14817"/>
                  <a:pt x="169" y="14904"/>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16949">
            <a:extLst>
              <a:ext uri="{FF2B5EF4-FFF2-40B4-BE49-F238E27FC236}">
                <a16:creationId xmlns:a16="http://schemas.microsoft.com/office/drawing/2014/main" id="{40DE609F-0EDD-A848-9ECD-A1A116059BED}"/>
              </a:ext>
            </a:extLst>
          </p:cNvPr>
          <p:cNvSpPr/>
          <p:nvPr/>
        </p:nvSpPr>
        <p:spPr>
          <a:xfrm>
            <a:off x="5556734" y="7216379"/>
            <a:ext cx="214083" cy="38528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400"/>
                </a:lnTo>
                <a:lnTo>
                  <a:pt x="21600" y="2400"/>
                </a:lnTo>
                <a:cubicBezTo>
                  <a:pt x="21600" y="2400"/>
                  <a:pt x="21600" y="0"/>
                  <a:pt x="21600" y="0"/>
                </a:cubicBezTo>
                <a:close/>
                <a:moveTo>
                  <a:pt x="21600" y="4800"/>
                </a:moveTo>
                <a:lnTo>
                  <a:pt x="0" y="4800"/>
                </a:lnTo>
                <a:lnTo>
                  <a:pt x="0" y="7200"/>
                </a:lnTo>
                <a:lnTo>
                  <a:pt x="21600" y="7200"/>
                </a:lnTo>
                <a:cubicBezTo>
                  <a:pt x="21600" y="7200"/>
                  <a:pt x="21600" y="4800"/>
                  <a:pt x="21600" y="4800"/>
                </a:cubicBezTo>
                <a:close/>
                <a:moveTo>
                  <a:pt x="21600" y="9600"/>
                </a:moveTo>
                <a:lnTo>
                  <a:pt x="0" y="9600"/>
                </a:lnTo>
                <a:lnTo>
                  <a:pt x="0" y="12000"/>
                </a:lnTo>
                <a:lnTo>
                  <a:pt x="21600" y="12000"/>
                </a:lnTo>
                <a:cubicBezTo>
                  <a:pt x="21600" y="12000"/>
                  <a:pt x="21600" y="9600"/>
                  <a:pt x="21600" y="9600"/>
                </a:cubicBezTo>
                <a:close/>
                <a:moveTo>
                  <a:pt x="21600" y="14400"/>
                </a:moveTo>
                <a:lnTo>
                  <a:pt x="0" y="14400"/>
                </a:lnTo>
                <a:lnTo>
                  <a:pt x="0" y="16800"/>
                </a:lnTo>
                <a:lnTo>
                  <a:pt x="21600" y="16800"/>
                </a:lnTo>
                <a:cubicBezTo>
                  <a:pt x="21600" y="16800"/>
                  <a:pt x="21600" y="14400"/>
                  <a:pt x="21600" y="14400"/>
                </a:cubicBezTo>
                <a:close/>
                <a:moveTo>
                  <a:pt x="21600" y="19200"/>
                </a:moveTo>
                <a:lnTo>
                  <a:pt x="0" y="19200"/>
                </a:lnTo>
                <a:lnTo>
                  <a:pt x="0" y="21600"/>
                </a:lnTo>
                <a:lnTo>
                  <a:pt x="21600" y="21600"/>
                </a:lnTo>
                <a:cubicBezTo>
                  <a:pt x="21600" y="21600"/>
                  <a:pt x="21600" y="19200"/>
                  <a:pt x="21600" y="19200"/>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27" name="Shape 16950">
            <a:extLst>
              <a:ext uri="{FF2B5EF4-FFF2-40B4-BE49-F238E27FC236}">
                <a16:creationId xmlns:a16="http://schemas.microsoft.com/office/drawing/2014/main" id="{9FE95A59-A300-1D44-8733-E9362A49E214}"/>
              </a:ext>
            </a:extLst>
          </p:cNvPr>
          <p:cNvSpPr/>
          <p:nvPr/>
        </p:nvSpPr>
        <p:spPr>
          <a:xfrm>
            <a:off x="3245637" y="11457066"/>
            <a:ext cx="2526033" cy="1779530"/>
          </a:xfrm>
          <a:custGeom>
            <a:avLst/>
            <a:gdLst/>
            <a:ahLst/>
            <a:cxnLst>
              <a:cxn ang="0">
                <a:pos x="wd2" y="hd2"/>
              </a:cxn>
              <a:cxn ang="5400000">
                <a:pos x="wd2" y="hd2"/>
              </a:cxn>
              <a:cxn ang="10800000">
                <a:pos x="wd2" y="hd2"/>
              </a:cxn>
              <a:cxn ang="16200000">
                <a:pos x="wd2" y="hd2"/>
              </a:cxn>
            </a:cxnLst>
            <a:rect l="0" t="0" r="r" b="b"/>
            <a:pathLst>
              <a:path w="21600" h="21600" extrusionOk="0">
                <a:moveTo>
                  <a:pt x="1831" y="16"/>
                </a:moveTo>
                <a:lnTo>
                  <a:pt x="0" y="16"/>
                </a:lnTo>
                <a:lnTo>
                  <a:pt x="0" y="5212"/>
                </a:lnTo>
                <a:lnTo>
                  <a:pt x="1831" y="5212"/>
                </a:lnTo>
                <a:cubicBezTo>
                  <a:pt x="1831" y="5212"/>
                  <a:pt x="1831" y="16"/>
                  <a:pt x="1831" y="16"/>
                </a:cubicBezTo>
                <a:close/>
                <a:moveTo>
                  <a:pt x="3650" y="14188"/>
                </a:moveTo>
                <a:cubicBezTo>
                  <a:pt x="2976" y="12923"/>
                  <a:pt x="2480" y="11515"/>
                  <a:pt x="2174" y="9998"/>
                </a:cubicBezTo>
                <a:lnTo>
                  <a:pt x="415" y="10716"/>
                </a:lnTo>
                <a:cubicBezTo>
                  <a:pt x="783" y="12543"/>
                  <a:pt x="1380" y="14241"/>
                  <a:pt x="2192" y="15763"/>
                </a:cubicBezTo>
                <a:cubicBezTo>
                  <a:pt x="2192" y="15763"/>
                  <a:pt x="3650" y="14188"/>
                  <a:pt x="3650" y="14188"/>
                </a:cubicBezTo>
                <a:close/>
                <a:moveTo>
                  <a:pt x="9157" y="19038"/>
                </a:moveTo>
                <a:cubicBezTo>
                  <a:pt x="8068" y="18750"/>
                  <a:pt x="7034" y="18180"/>
                  <a:pt x="6088" y="17347"/>
                </a:cubicBezTo>
                <a:lnTo>
                  <a:pt x="5123" y="19559"/>
                </a:lnTo>
                <a:cubicBezTo>
                  <a:pt x="6264" y="20567"/>
                  <a:pt x="7509" y="21252"/>
                  <a:pt x="8823" y="21600"/>
                </a:cubicBezTo>
                <a:cubicBezTo>
                  <a:pt x="8823" y="21600"/>
                  <a:pt x="9157" y="19038"/>
                  <a:pt x="9157" y="19038"/>
                </a:cubicBezTo>
                <a:close/>
                <a:moveTo>
                  <a:pt x="16486" y="19550"/>
                </a:moveTo>
                <a:lnTo>
                  <a:pt x="15519" y="17338"/>
                </a:lnTo>
                <a:cubicBezTo>
                  <a:pt x="14573" y="18175"/>
                  <a:pt x="13542" y="18746"/>
                  <a:pt x="12451" y="19037"/>
                </a:cubicBezTo>
                <a:lnTo>
                  <a:pt x="12788" y="21596"/>
                </a:lnTo>
                <a:cubicBezTo>
                  <a:pt x="14102" y="21248"/>
                  <a:pt x="15346" y="20559"/>
                  <a:pt x="16486" y="19550"/>
                </a:cubicBezTo>
                <a:close/>
                <a:moveTo>
                  <a:pt x="21187" y="10700"/>
                </a:moveTo>
                <a:lnTo>
                  <a:pt x="19427" y="9985"/>
                </a:lnTo>
                <a:cubicBezTo>
                  <a:pt x="19123" y="11501"/>
                  <a:pt x="18627" y="12911"/>
                  <a:pt x="17955" y="14177"/>
                </a:cubicBezTo>
                <a:lnTo>
                  <a:pt x="19414" y="15749"/>
                </a:lnTo>
                <a:cubicBezTo>
                  <a:pt x="20225" y="14226"/>
                  <a:pt x="20821" y="12527"/>
                  <a:pt x="21187" y="10700"/>
                </a:cubicBezTo>
                <a:close/>
                <a:moveTo>
                  <a:pt x="21600" y="0"/>
                </a:moveTo>
                <a:lnTo>
                  <a:pt x="19769" y="0"/>
                </a:lnTo>
                <a:lnTo>
                  <a:pt x="19769" y="5196"/>
                </a:lnTo>
                <a:lnTo>
                  <a:pt x="21600" y="5196"/>
                </a:lnTo>
                <a:cubicBezTo>
                  <a:pt x="21600" y="5196"/>
                  <a:pt x="21600" y="0"/>
                  <a:pt x="21600" y="0"/>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28" name="Shape 16951">
            <a:extLst>
              <a:ext uri="{FF2B5EF4-FFF2-40B4-BE49-F238E27FC236}">
                <a16:creationId xmlns:a16="http://schemas.microsoft.com/office/drawing/2014/main" id="{E907A9C3-1263-F64E-8315-EBDC5EDECA0A}"/>
              </a:ext>
            </a:extLst>
          </p:cNvPr>
          <p:cNvSpPr/>
          <p:nvPr/>
        </p:nvSpPr>
        <p:spPr>
          <a:xfrm>
            <a:off x="3267082" y="4629001"/>
            <a:ext cx="214080" cy="6421469"/>
          </a:xfrm>
          <a:custGeom>
            <a:avLst/>
            <a:gdLst/>
            <a:ahLst/>
            <a:cxnLst>
              <a:cxn ang="0">
                <a:pos x="wd2" y="hd2"/>
              </a:cxn>
              <a:cxn ang="5400000">
                <a:pos x="wd2" y="hd2"/>
              </a:cxn>
              <a:cxn ang="10800000">
                <a:pos x="wd2" y="hd2"/>
              </a:cxn>
              <a:cxn ang="16200000">
                <a:pos x="wd2" y="hd2"/>
              </a:cxn>
            </a:cxnLst>
            <a:rect l="0" t="0" r="r" b="b"/>
            <a:pathLst>
              <a:path w="21600" h="21600" extrusionOk="0">
                <a:moveTo>
                  <a:pt x="21600" y="20160"/>
                </a:moveTo>
                <a:lnTo>
                  <a:pt x="0" y="20160"/>
                </a:lnTo>
                <a:lnTo>
                  <a:pt x="0" y="21600"/>
                </a:lnTo>
                <a:lnTo>
                  <a:pt x="21600" y="21600"/>
                </a:lnTo>
                <a:cubicBezTo>
                  <a:pt x="21600" y="21600"/>
                  <a:pt x="21600" y="20160"/>
                  <a:pt x="21600" y="20160"/>
                </a:cubicBezTo>
                <a:close/>
                <a:moveTo>
                  <a:pt x="21600" y="17280"/>
                </a:moveTo>
                <a:lnTo>
                  <a:pt x="0" y="17280"/>
                </a:lnTo>
                <a:lnTo>
                  <a:pt x="0" y="18720"/>
                </a:lnTo>
                <a:lnTo>
                  <a:pt x="21600" y="18720"/>
                </a:lnTo>
                <a:cubicBezTo>
                  <a:pt x="21600" y="18720"/>
                  <a:pt x="21600" y="17280"/>
                  <a:pt x="21600" y="17280"/>
                </a:cubicBezTo>
                <a:close/>
                <a:moveTo>
                  <a:pt x="21600" y="14400"/>
                </a:moveTo>
                <a:lnTo>
                  <a:pt x="0" y="14400"/>
                </a:lnTo>
                <a:lnTo>
                  <a:pt x="0" y="15840"/>
                </a:lnTo>
                <a:lnTo>
                  <a:pt x="21600" y="15840"/>
                </a:lnTo>
                <a:cubicBezTo>
                  <a:pt x="21600" y="15840"/>
                  <a:pt x="21600" y="14400"/>
                  <a:pt x="21600" y="14400"/>
                </a:cubicBezTo>
                <a:close/>
                <a:moveTo>
                  <a:pt x="21600" y="11520"/>
                </a:moveTo>
                <a:lnTo>
                  <a:pt x="0" y="11520"/>
                </a:lnTo>
                <a:lnTo>
                  <a:pt x="0" y="12960"/>
                </a:lnTo>
                <a:lnTo>
                  <a:pt x="21600" y="12960"/>
                </a:lnTo>
                <a:cubicBezTo>
                  <a:pt x="21600" y="12960"/>
                  <a:pt x="21600" y="11520"/>
                  <a:pt x="21600" y="11520"/>
                </a:cubicBezTo>
                <a:close/>
                <a:moveTo>
                  <a:pt x="21600" y="8640"/>
                </a:moveTo>
                <a:lnTo>
                  <a:pt x="0" y="8640"/>
                </a:lnTo>
                <a:lnTo>
                  <a:pt x="0" y="10080"/>
                </a:lnTo>
                <a:lnTo>
                  <a:pt x="21600" y="10080"/>
                </a:lnTo>
                <a:cubicBezTo>
                  <a:pt x="21600" y="10080"/>
                  <a:pt x="21600" y="8640"/>
                  <a:pt x="21600" y="8640"/>
                </a:cubicBezTo>
                <a:close/>
                <a:moveTo>
                  <a:pt x="21600" y="5760"/>
                </a:moveTo>
                <a:lnTo>
                  <a:pt x="0" y="5760"/>
                </a:lnTo>
                <a:lnTo>
                  <a:pt x="0" y="7200"/>
                </a:lnTo>
                <a:lnTo>
                  <a:pt x="21600" y="7200"/>
                </a:lnTo>
                <a:cubicBezTo>
                  <a:pt x="21600" y="7200"/>
                  <a:pt x="21600" y="5760"/>
                  <a:pt x="21600" y="5760"/>
                </a:cubicBezTo>
                <a:close/>
                <a:moveTo>
                  <a:pt x="21600" y="2880"/>
                </a:moveTo>
                <a:lnTo>
                  <a:pt x="0" y="2880"/>
                </a:lnTo>
                <a:lnTo>
                  <a:pt x="0" y="4320"/>
                </a:lnTo>
                <a:lnTo>
                  <a:pt x="21600" y="4320"/>
                </a:lnTo>
                <a:cubicBezTo>
                  <a:pt x="21600" y="4320"/>
                  <a:pt x="21600" y="2880"/>
                  <a:pt x="21600" y="2880"/>
                </a:cubicBezTo>
                <a:close/>
                <a:moveTo>
                  <a:pt x="21600" y="0"/>
                </a:moveTo>
                <a:lnTo>
                  <a:pt x="0" y="0"/>
                </a:lnTo>
                <a:lnTo>
                  <a:pt x="0" y="1440"/>
                </a:lnTo>
                <a:lnTo>
                  <a:pt x="21600" y="1440"/>
                </a:lnTo>
                <a:cubicBezTo>
                  <a:pt x="21600" y="1440"/>
                  <a:pt x="21600" y="0"/>
                  <a:pt x="21600" y="0"/>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29" name="Shape 16952">
            <a:extLst>
              <a:ext uri="{FF2B5EF4-FFF2-40B4-BE49-F238E27FC236}">
                <a16:creationId xmlns:a16="http://schemas.microsoft.com/office/drawing/2014/main" id="{B601F4F6-41B8-4544-8042-CF560826447F}"/>
              </a:ext>
            </a:extLst>
          </p:cNvPr>
          <p:cNvSpPr/>
          <p:nvPr/>
        </p:nvSpPr>
        <p:spPr>
          <a:xfrm>
            <a:off x="3267082" y="358874"/>
            <a:ext cx="214080" cy="3852876"/>
          </a:xfrm>
          <a:custGeom>
            <a:avLst/>
            <a:gdLst/>
            <a:ahLst/>
            <a:cxnLst>
              <a:cxn ang="0">
                <a:pos x="wd2" y="hd2"/>
              </a:cxn>
              <a:cxn ang="5400000">
                <a:pos x="wd2" y="hd2"/>
              </a:cxn>
              <a:cxn ang="10800000">
                <a:pos x="wd2" y="hd2"/>
              </a:cxn>
              <a:cxn ang="16200000">
                <a:pos x="wd2" y="hd2"/>
              </a:cxn>
            </a:cxnLst>
            <a:rect l="0" t="0" r="r" b="b"/>
            <a:pathLst>
              <a:path w="21600" h="21600" extrusionOk="0">
                <a:moveTo>
                  <a:pt x="21600" y="19200"/>
                </a:moveTo>
                <a:lnTo>
                  <a:pt x="0" y="19200"/>
                </a:lnTo>
                <a:lnTo>
                  <a:pt x="0" y="21600"/>
                </a:lnTo>
                <a:lnTo>
                  <a:pt x="21600" y="21600"/>
                </a:lnTo>
                <a:lnTo>
                  <a:pt x="21600" y="19200"/>
                </a:lnTo>
                <a:close/>
                <a:moveTo>
                  <a:pt x="21600" y="14400"/>
                </a:moveTo>
                <a:lnTo>
                  <a:pt x="0" y="14400"/>
                </a:lnTo>
                <a:lnTo>
                  <a:pt x="0" y="16800"/>
                </a:lnTo>
                <a:lnTo>
                  <a:pt x="21600" y="16800"/>
                </a:lnTo>
                <a:lnTo>
                  <a:pt x="21600" y="14400"/>
                </a:lnTo>
                <a:close/>
                <a:moveTo>
                  <a:pt x="21600" y="9600"/>
                </a:moveTo>
                <a:lnTo>
                  <a:pt x="0" y="9600"/>
                </a:lnTo>
                <a:lnTo>
                  <a:pt x="0" y="12000"/>
                </a:lnTo>
                <a:lnTo>
                  <a:pt x="21600" y="12000"/>
                </a:lnTo>
                <a:lnTo>
                  <a:pt x="21600" y="9600"/>
                </a:lnTo>
                <a:close/>
                <a:moveTo>
                  <a:pt x="21600" y="4800"/>
                </a:moveTo>
                <a:lnTo>
                  <a:pt x="0" y="4800"/>
                </a:lnTo>
                <a:lnTo>
                  <a:pt x="0" y="7200"/>
                </a:lnTo>
                <a:lnTo>
                  <a:pt x="21600" y="7200"/>
                </a:lnTo>
                <a:lnTo>
                  <a:pt x="21600" y="4800"/>
                </a:lnTo>
                <a:close/>
                <a:moveTo>
                  <a:pt x="21600" y="0"/>
                </a:moveTo>
                <a:lnTo>
                  <a:pt x="0" y="0"/>
                </a:lnTo>
                <a:lnTo>
                  <a:pt x="0" y="2400"/>
                </a:lnTo>
                <a:lnTo>
                  <a:pt x="21600" y="2400"/>
                </a:lnTo>
                <a:lnTo>
                  <a:pt x="21600" y="0"/>
                </a:ln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0" name="Shape 16953">
            <a:extLst>
              <a:ext uri="{FF2B5EF4-FFF2-40B4-BE49-F238E27FC236}">
                <a16:creationId xmlns:a16="http://schemas.microsoft.com/office/drawing/2014/main" id="{C7122034-9E6B-124B-A0A5-4B734606AFBC}"/>
              </a:ext>
            </a:extLst>
          </p:cNvPr>
          <p:cNvSpPr/>
          <p:nvPr/>
        </p:nvSpPr>
        <p:spPr>
          <a:xfrm>
            <a:off x="5530704" y="4993560"/>
            <a:ext cx="1907429" cy="1778210"/>
          </a:xfrm>
          <a:custGeom>
            <a:avLst/>
            <a:gdLst/>
            <a:ahLst/>
            <a:cxnLst>
              <a:cxn ang="0">
                <a:pos x="wd2" y="hd2"/>
              </a:cxn>
              <a:cxn ang="5400000">
                <a:pos x="wd2" y="hd2"/>
              </a:cxn>
              <a:cxn ang="10800000">
                <a:pos x="wd2" y="hd2"/>
              </a:cxn>
              <a:cxn ang="16200000">
                <a:pos x="wd2" y="hd2"/>
              </a:cxn>
            </a:cxnLst>
            <a:rect l="0" t="0" r="r" b="b"/>
            <a:pathLst>
              <a:path w="21600" h="21600" extrusionOk="0">
                <a:moveTo>
                  <a:pt x="2424" y="16400"/>
                </a:moveTo>
                <a:lnTo>
                  <a:pt x="0" y="16400"/>
                </a:lnTo>
                <a:lnTo>
                  <a:pt x="0" y="21600"/>
                </a:lnTo>
                <a:lnTo>
                  <a:pt x="2424" y="21600"/>
                </a:lnTo>
                <a:lnTo>
                  <a:pt x="2424" y="16400"/>
                </a:lnTo>
                <a:close/>
                <a:moveTo>
                  <a:pt x="2902" y="5842"/>
                </a:moveTo>
                <a:cubicBezTo>
                  <a:pt x="2365" y="6603"/>
                  <a:pt x="1899" y="7408"/>
                  <a:pt x="1506" y="8252"/>
                </a:cubicBezTo>
                <a:cubicBezTo>
                  <a:pt x="1113" y="9096"/>
                  <a:pt x="794" y="9978"/>
                  <a:pt x="550" y="10892"/>
                </a:cubicBezTo>
                <a:lnTo>
                  <a:pt x="2880" y="11610"/>
                </a:lnTo>
                <a:cubicBezTo>
                  <a:pt x="3082" y="10852"/>
                  <a:pt x="3347" y="10122"/>
                  <a:pt x="3674" y="9420"/>
                </a:cubicBezTo>
                <a:cubicBezTo>
                  <a:pt x="4000" y="8719"/>
                  <a:pt x="4388" y="8050"/>
                  <a:pt x="4834" y="7418"/>
                </a:cubicBezTo>
                <a:lnTo>
                  <a:pt x="2902" y="5842"/>
                </a:lnTo>
                <a:close/>
                <a:moveTo>
                  <a:pt x="11684" y="0"/>
                </a:moveTo>
                <a:cubicBezTo>
                  <a:pt x="10814" y="174"/>
                  <a:pt x="9967" y="432"/>
                  <a:pt x="9148" y="774"/>
                </a:cubicBezTo>
                <a:cubicBezTo>
                  <a:pt x="8330" y="1115"/>
                  <a:pt x="7540" y="1538"/>
                  <a:pt x="6784" y="2042"/>
                </a:cubicBezTo>
                <a:lnTo>
                  <a:pt x="8063" y="4257"/>
                </a:lnTo>
                <a:cubicBezTo>
                  <a:pt x="8689" y="3839"/>
                  <a:pt x="9344" y="3488"/>
                  <a:pt x="10023" y="3206"/>
                </a:cubicBezTo>
                <a:cubicBezTo>
                  <a:pt x="10705" y="2922"/>
                  <a:pt x="11406" y="2708"/>
                  <a:pt x="12127" y="2564"/>
                </a:cubicBezTo>
                <a:lnTo>
                  <a:pt x="11684" y="0"/>
                </a:lnTo>
                <a:close/>
                <a:moveTo>
                  <a:pt x="16703" y="751"/>
                </a:moveTo>
                <a:lnTo>
                  <a:pt x="16257" y="3312"/>
                </a:lnTo>
                <a:cubicBezTo>
                  <a:pt x="16979" y="3457"/>
                  <a:pt x="17682" y="3673"/>
                  <a:pt x="18361" y="3957"/>
                </a:cubicBezTo>
                <a:cubicBezTo>
                  <a:pt x="19039" y="4241"/>
                  <a:pt x="19694" y="4593"/>
                  <a:pt x="20320" y="5012"/>
                </a:cubicBezTo>
                <a:lnTo>
                  <a:pt x="21600" y="2798"/>
                </a:lnTo>
                <a:cubicBezTo>
                  <a:pt x="20845" y="2293"/>
                  <a:pt x="20056" y="1868"/>
                  <a:pt x="19238" y="1526"/>
                </a:cubicBezTo>
                <a:cubicBezTo>
                  <a:pt x="18420" y="1184"/>
                  <a:pt x="17573" y="925"/>
                  <a:pt x="16703" y="751"/>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1" name="Shape 16954">
            <a:extLst>
              <a:ext uri="{FF2B5EF4-FFF2-40B4-BE49-F238E27FC236}">
                <a16:creationId xmlns:a16="http://schemas.microsoft.com/office/drawing/2014/main" id="{72C3AFF7-C007-3A4D-8699-465F922762E0}"/>
              </a:ext>
            </a:extLst>
          </p:cNvPr>
          <p:cNvSpPr/>
          <p:nvPr/>
        </p:nvSpPr>
        <p:spPr>
          <a:xfrm>
            <a:off x="7591160" y="5488386"/>
            <a:ext cx="3481194" cy="3481196"/>
          </a:xfrm>
          <a:custGeom>
            <a:avLst/>
            <a:gdLst/>
            <a:ahLst/>
            <a:cxnLst>
              <a:cxn ang="0">
                <a:pos x="wd2" y="hd2"/>
              </a:cxn>
              <a:cxn ang="5400000">
                <a:pos x="wd2" y="hd2"/>
              </a:cxn>
              <a:cxn ang="10800000">
                <a:pos x="wd2" y="hd2"/>
              </a:cxn>
              <a:cxn ang="16200000">
                <a:pos x="wd2" y="hd2"/>
              </a:cxn>
            </a:cxnLst>
            <a:rect l="0" t="0" r="r" b="b"/>
            <a:pathLst>
              <a:path w="21600" h="21600" extrusionOk="0">
                <a:moveTo>
                  <a:pt x="18782" y="19722"/>
                </a:moveTo>
                <a:lnTo>
                  <a:pt x="19722" y="18782"/>
                </a:lnTo>
                <a:lnTo>
                  <a:pt x="21600" y="20661"/>
                </a:lnTo>
                <a:lnTo>
                  <a:pt x="20661" y="21600"/>
                </a:lnTo>
                <a:lnTo>
                  <a:pt x="18782" y="19722"/>
                </a:lnTo>
                <a:close/>
                <a:moveTo>
                  <a:pt x="15026" y="15965"/>
                </a:moveTo>
                <a:lnTo>
                  <a:pt x="15965" y="15026"/>
                </a:lnTo>
                <a:lnTo>
                  <a:pt x="17843" y="16904"/>
                </a:lnTo>
                <a:lnTo>
                  <a:pt x="16904" y="17843"/>
                </a:lnTo>
                <a:lnTo>
                  <a:pt x="15026" y="15965"/>
                </a:lnTo>
                <a:close/>
                <a:moveTo>
                  <a:pt x="11270" y="12209"/>
                </a:moveTo>
                <a:lnTo>
                  <a:pt x="12209" y="11270"/>
                </a:lnTo>
                <a:lnTo>
                  <a:pt x="14087" y="13148"/>
                </a:lnTo>
                <a:lnTo>
                  <a:pt x="13148" y="14087"/>
                </a:lnTo>
                <a:lnTo>
                  <a:pt x="11270" y="12209"/>
                </a:lnTo>
                <a:close/>
                <a:moveTo>
                  <a:pt x="7513" y="8452"/>
                </a:moveTo>
                <a:lnTo>
                  <a:pt x="8452" y="7513"/>
                </a:lnTo>
                <a:lnTo>
                  <a:pt x="10330" y="9391"/>
                </a:lnTo>
                <a:lnTo>
                  <a:pt x="9391" y="10330"/>
                </a:lnTo>
                <a:lnTo>
                  <a:pt x="7513" y="8452"/>
                </a:lnTo>
                <a:close/>
                <a:moveTo>
                  <a:pt x="3757" y="4696"/>
                </a:moveTo>
                <a:lnTo>
                  <a:pt x="4696" y="3757"/>
                </a:lnTo>
                <a:lnTo>
                  <a:pt x="6574" y="5635"/>
                </a:lnTo>
                <a:lnTo>
                  <a:pt x="5635" y="6574"/>
                </a:lnTo>
                <a:lnTo>
                  <a:pt x="3757" y="4696"/>
                </a:lnTo>
                <a:close/>
                <a:moveTo>
                  <a:pt x="0" y="939"/>
                </a:moveTo>
                <a:lnTo>
                  <a:pt x="939" y="0"/>
                </a:lnTo>
                <a:lnTo>
                  <a:pt x="2818" y="1878"/>
                </a:lnTo>
                <a:lnTo>
                  <a:pt x="1878" y="2818"/>
                </a:lnTo>
                <a:lnTo>
                  <a:pt x="0" y="939"/>
                </a:ln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2" name="Shape 16955">
            <a:extLst>
              <a:ext uri="{FF2B5EF4-FFF2-40B4-BE49-F238E27FC236}">
                <a16:creationId xmlns:a16="http://schemas.microsoft.com/office/drawing/2014/main" id="{5EBF5FFB-A190-9544-BB20-A75CCAAC42AB}"/>
              </a:ext>
            </a:extLst>
          </p:cNvPr>
          <p:cNvSpPr/>
          <p:nvPr/>
        </p:nvSpPr>
        <p:spPr>
          <a:xfrm>
            <a:off x="11245796" y="9070207"/>
            <a:ext cx="1309481" cy="371881"/>
          </a:xfrm>
          <a:custGeom>
            <a:avLst/>
            <a:gdLst/>
            <a:ahLst/>
            <a:cxnLst>
              <a:cxn ang="0">
                <a:pos x="wd2" y="hd2"/>
              </a:cxn>
              <a:cxn ang="5400000">
                <a:pos x="wd2" y="hd2"/>
              </a:cxn>
              <a:cxn ang="10800000">
                <a:pos x="wd2" y="hd2"/>
              </a:cxn>
              <a:cxn ang="16200000">
                <a:pos x="wd2" y="hd2"/>
              </a:cxn>
            </a:cxnLst>
            <a:rect l="0" t="0" r="r" b="b"/>
            <a:pathLst>
              <a:path w="21600" h="21600" extrusionOk="0">
                <a:moveTo>
                  <a:pt x="14673" y="21600"/>
                </a:moveTo>
                <a:cubicBezTo>
                  <a:pt x="15921" y="20459"/>
                  <a:pt x="17128" y="18923"/>
                  <a:pt x="18285" y="17003"/>
                </a:cubicBezTo>
                <a:cubicBezTo>
                  <a:pt x="19442" y="15083"/>
                  <a:pt x="20550" y="12779"/>
                  <a:pt x="21600" y="10104"/>
                </a:cubicBezTo>
                <a:lnTo>
                  <a:pt x="19532" y="0"/>
                </a:lnTo>
                <a:cubicBezTo>
                  <a:pt x="18662" y="2214"/>
                  <a:pt x="17743" y="4124"/>
                  <a:pt x="16783" y="5715"/>
                </a:cubicBezTo>
                <a:cubicBezTo>
                  <a:pt x="15820" y="7311"/>
                  <a:pt x="14822" y="8582"/>
                  <a:pt x="13787" y="9529"/>
                </a:cubicBezTo>
                <a:lnTo>
                  <a:pt x="14673" y="21600"/>
                </a:lnTo>
                <a:close/>
                <a:moveTo>
                  <a:pt x="7310" y="19815"/>
                </a:moveTo>
                <a:lnTo>
                  <a:pt x="7715" y="7436"/>
                </a:lnTo>
                <a:cubicBezTo>
                  <a:pt x="6652" y="7002"/>
                  <a:pt x="5610" y="6226"/>
                  <a:pt x="4597" y="5114"/>
                </a:cubicBezTo>
                <a:cubicBezTo>
                  <a:pt x="3584" y="4002"/>
                  <a:pt x="2600" y="2556"/>
                  <a:pt x="1650" y="782"/>
                </a:cubicBezTo>
                <a:lnTo>
                  <a:pt x="0" y="11801"/>
                </a:lnTo>
                <a:cubicBezTo>
                  <a:pt x="1145" y="13940"/>
                  <a:pt x="2332" y="15683"/>
                  <a:pt x="3552" y="17021"/>
                </a:cubicBezTo>
                <a:cubicBezTo>
                  <a:pt x="4773" y="18360"/>
                  <a:pt x="6028" y="19294"/>
                  <a:pt x="7310" y="19815"/>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3" name="Shape 16956">
            <a:extLst>
              <a:ext uri="{FF2B5EF4-FFF2-40B4-BE49-F238E27FC236}">
                <a16:creationId xmlns:a16="http://schemas.microsoft.com/office/drawing/2014/main" id="{EE9C2137-BC75-8C4C-9DCA-866C1E0CE857}"/>
              </a:ext>
            </a:extLst>
          </p:cNvPr>
          <p:cNvSpPr/>
          <p:nvPr/>
        </p:nvSpPr>
        <p:spPr>
          <a:xfrm>
            <a:off x="12736447" y="4324572"/>
            <a:ext cx="4692038" cy="4692041"/>
          </a:xfrm>
          <a:custGeom>
            <a:avLst/>
            <a:gdLst/>
            <a:ahLst/>
            <a:cxnLst>
              <a:cxn ang="0">
                <a:pos x="wd2" y="hd2"/>
              </a:cxn>
              <a:cxn ang="5400000">
                <a:pos x="wd2" y="hd2"/>
              </a:cxn>
              <a:cxn ang="10800000">
                <a:pos x="wd2" y="hd2"/>
              </a:cxn>
              <a:cxn ang="16200000">
                <a:pos x="wd2" y="hd2"/>
              </a:cxn>
            </a:cxnLst>
            <a:rect l="0" t="0" r="r" b="b"/>
            <a:pathLst>
              <a:path w="21600" h="21600" extrusionOk="0">
                <a:moveTo>
                  <a:pt x="2090" y="20206"/>
                </a:moveTo>
                <a:lnTo>
                  <a:pt x="1394" y="19510"/>
                </a:lnTo>
                <a:lnTo>
                  <a:pt x="0" y="20903"/>
                </a:lnTo>
                <a:lnTo>
                  <a:pt x="697" y="21600"/>
                </a:lnTo>
                <a:cubicBezTo>
                  <a:pt x="697" y="21600"/>
                  <a:pt x="2090" y="20206"/>
                  <a:pt x="2090" y="20206"/>
                </a:cubicBezTo>
                <a:close/>
                <a:moveTo>
                  <a:pt x="4877" y="17419"/>
                </a:moveTo>
                <a:lnTo>
                  <a:pt x="4181" y="16723"/>
                </a:lnTo>
                <a:lnTo>
                  <a:pt x="2787" y="18116"/>
                </a:lnTo>
                <a:lnTo>
                  <a:pt x="3484" y="18813"/>
                </a:lnTo>
                <a:cubicBezTo>
                  <a:pt x="3484" y="18813"/>
                  <a:pt x="4877" y="17419"/>
                  <a:pt x="4877" y="17419"/>
                </a:cubicBezTo>
                <a:close/>
                <a:moveTo>
                  <a:pt x="7665" y="14632"/>
                </a:moveTo>
                <a:lnTo>
                  <a:pt x="6968" y="13935"/>
                </a:lnTo>
                <a:lnTo>
                  <a:pt x="5574" y="15329"/>
                </a:lnTo>
                <a:lnTo>
                  <a:pt x="6271" y="16026"/>
                </a:lnTo>
                <a:cubicBezTo>
                  <a:pt x="6271" y="16026"/>
                  <a:pt x="7665" y="14632"/>
                  <a:pt x="7665" y="14632"/>
                </a:cubicBezTo>
                <a:close/>
                <a:moveTo>
                  <a:pt x="10452" y="11845"/>
                </a:moveTo>
                <a:lnTo>
                  <a:pt x="9755" y="11148"/>
                </a:lnTo>
                <a:lnTo>
                  <a:pt x="8361" y="12542"/>
                </a:lnTo>
                <a:lnTo>
                  <a:pt x="9058" y="13239"/>
                </a:lnTo>
                <a:cubicBezTo>
                  <a:pt x="9058" y="13239"/>
                  <a:pt x="10452" y="11845"/>
                  <a:pt x="10452" y="11845"/>
                </a:cubicBezTo>
                <a:close/>
                <a:moveTo>
                  <a:pt x="13239" y="9058"/>
                </a:moveTo>
                <a:lnTo>
                  <a:pt x="12542" y="8361"/>
                </a:lnTo>
                <a:lnTo>
                  <a:pt x="11148" y="9755"/>
                </a:lnTo>
                <a:lnTo>
                  <a:pt x="11845" y="10452"/>
                </a:lnTo>
                <a:cubicBezTo>
                  <a:pt x="11845" y="10452"/>
                  <a:pt x="13239" y="9058"/>
                  <a:pt x="13239" y="9058"/>
                </a:cubicBezTo>
                <a:close/>
                <a:moveTo>
                  <a:pt x="16026" y="6271"/>
                </a:moveTo>
                <a:lnTo>
                  <a:pt x="15329" y="5574"/>
                </a:lnTo>
                <a:lnTo>
                  <a:pt x="13935" y="6968"/>
                </a:lnTo>
                <a:lnTo>
                  <a:pt x="14632" y="7665"/>
                </a:lnTo>
                <a:cubicBezTo>
                  <a:pt x="14632" y="7665"/>
                  <a:pt x="16026" y="6271"/>
                  <a:pt x="16026" y="6271"/>
                </a:cubicBezTo>
                <a:close/>
                <a:moveTo>
                  <a:pt x="18813" y="3484"/>
                </a:moveTo>
                <a:lnTo>
                  <a:pt x="18116" y="2787"/>
                </a:lnTo>
                <a:lnTo>
                  <a:pt x="16722" y="4181"/>
                </a:lnTo>
                <a:lnTo>
                  <a:pt x="17419" y="4878"/>
                </a:lnTo>
                <a:cubicBezTo>
                  <a:pt x="17419" y="4878"/>
                  <a:pt x="18813" y="3484"/>
                  <a:pt x="18813" y="3484"/>
                </a:cubicBezTo>
                <a:close/>
                <a:moveTo>
                  <a:pt x="21600" y="697"/>
                </a:moveTo>
                <a:lnTo>
                  <a:pt x="20903" y="0"/>
                </a:lnTo>
                <a:lnTo>
                  <a:pt x="19510" y="1394"/>
                </a:lnTo>
                <a:lnTo>
                  <a:pt x="20206" y="2090"/>
                </a:lnTo>
                <a:cubicBezTo>
                  <a:pt x="20206" y="2090"/>
                  <a:pt x="21600" y="697"/>
                  <a:pt x="21600" y="697"/>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34" name="Shape 16957">
            <a:extLst>
              <a:ext uri="{FF2B5EF4-FFF2-40B4-BE49-F238E27FC236}">
                <a16:creationId xmlns:a16="http://schemas.microsoft.com/office/drawing/2014/main" id="{E00245E4-78B9-2249-B2DE-3773B7A8790F}"/>
              </a:ext>
            </a:extLst>
          </p:cNvPr>
          <p:cNvSpPr/>
          <p:nvPr/>
        </p:nvSpPr>
        <p:spPr>
          <a:xfrm>
            <a:off x="17572148" y="94291"/>
            <a:ext cx="4086616" cy="4086618"/>
          </a:xfrm>
          <a:custGeom>
            <a:avLst/>
            <a:gdLst/>
            <a:ahLst/>
            <a:cxnLst>
              <a:cxn ang="0">
                <a:pos x="wd2" y="hd2"/>
              </a:cxn>
              <a:cxn ang="5400000">
                <a:pos x="wd2" y="hd2"/>
              </a:cxn>
              <a:cxn ang="10800000">
                <a:pos x="wd2" y="hd2"/>
              </a:cxn>
              <a:cxn ang="16200000">
                <a:pos x="wd2" y="hd2"/>
              </a:cxn>
            </a:cxnLst>
            <a:rect l="0" t="0" r="r" b="b"/>
            <a:pathLst>
              <a:path w="21600" h="21600" extrusionOk="0">
                <a:moveTo>
                  <a:pt x="2400" y="20000"/>
                </a:moveTo>
                <a:lnTo>
                  <a:pt x="1600" y="19200"/>
                </a:lnTo>
                <a:lnTo>
                  <a:pt x="0" y="20800"/>
                </a:lnTo>
                <a:lnTo>
                  <a:pt x="800" y="21600"/>
                </a:lnTo>
                <a:lnTo>
                  <a:pt x="2400" y="20000"/>
                </a:lnTo>
                <a:close/>
                <a:moveTo>
                  <a:pt x="5600" y="16800"/>
                </a:moveTo>
                <a:lnTo>
                  <a:pt x="4800" y="16000"/>
                </a:lnTo>
                <a:lnTo>
                  <a:pt x="3200" y="17600"/>
                </a:lnTo>
                <a:lnTo>
                  <a:pt x="4000" y="18400"/>
                </a:lnTo>
                <a:lnTo>
                  <a:pt x="5600" y="16800"/>
                </a:lnTo>
                <a:close/>
                <a:moveTo>
                  <a:pt x="8800" y="13600"/>
                </a:moveTo>
                <a:lnTo>
                  <a:pt x="8000" y="12800"/>
                </a:lnTo>
                <a:lnTo>
                  <a:pt x="6400" y="14400"/>
                </a:lnTo>
                <a:lnTo>
                  <a:pt x="7200" y="15200"/>
                </a:lnTo>
                <a:lnTo>
                  <a:pt x="8800" y="13600"/>
                </a:lnTo>
                <a:close/>
                <a:moveTo>
                  <a:pt x="12000" y="10400"/>
                </a:moveTo>
                <a:lnTo>
                  <a:pt x="11200" y="9600"/>
                </a:lnTo>
                <a:lnTo>
                  <a:pt x="9600" y="11200"/>
                </a:lnTo>
                <a:lnTo>
                  <a:pt x="10400" y="12000"/>
                </a:lnTo>
                <a:lnTo>
                  <a:pt x="12000" y="10400"/>
                </a:lnTo>
                <a:close/>
                <a:moveTo>
                  <a:pt x="15200" y="7200"/>
                </a:moveTo>
                <a:lnTo>
                  <a:pt x="14400" y="6400"/>
                </a:lnTo>
                <a:lnTo>
                  <a:pt x="12800" y="8000"/>
                </a:lnTo>
                <a:lnTo>
                  <a:pt x="13600" y="8800"/>
                </a:lnTo>
                <a:lnTo>
                  <a:pt x="15200" y="7200"/>
                </a:lnTo>
                <a:close/>
                <a:moveTo>
                  <a:pt x="18400" y="4000"/>
                </a:moveTo>
                <a:lnTo>
                  <a:pt x="17600" y="3200"/>
                </a:lnTo>
                <a:lnTo>
                  <a:pt x="16000" y="4800"/>
                </a:lnTo>
                <a:lnTo>
                  <a:pt x="16800" y="5600"/>
                </a:lnTo>
                <a:lnTo>
                  <a:pt x="18400" y="4000"/>
                </a:lnTo>
                <a:close/>
                <a:moveTo>
                  <a:pt x="21600" y="800"/>
                </a:moveTo>
                <a:lnTo>
                  <a:pt x="20800" y="0"/>
                </a:lnTo>
                <a:lnTo>
                  <a:pt x="19200" y="1600"/>
                </a:lnTo>
                <a:lnTo>
                  <a:pt x="20000" y="2400"/>
                </a:lnTo>
                <a:lnTo>
                  <a:pt x="21600" y="800"/>
                </a:ln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4219" dirty="0">
              <a:latin typeface="Lato Light" panose="020F0502020204030203" pitchFamily="34" charset="0"/>
            </a:endParaRPr>
          </a:p>
        </p:txBody>
      </p:sp>
      <p:sp>
        <p:nvSpPr>
          <p:cNvPr id="22" name="Shape 16960">
            <a:extLst>
              <a:ext uri="{FF2B5EF4-FFF2-40B4-BE49-F238E27FC236}">
                <a16:creationId xmlns:a16="http://schemas.microsoft.com/office/drawing/2014/main" id="{968DB626-F0E5-D948-A166-009EA26FD24C}"/>
              </a:ext>
            </a:extLst>
          </p:cNvPr>
          <p:cNvSpPr/>
          <p:nvPr/>
        </p:nvSpPr>
        <p:spPr>
          <a:xfrm flipH="1">
            <a:off x="17881757" y="2568526"/>
            <a:ext cx="155764" cy="1271218"/>
          </a:xfrm>
          <a:prstGeom prst="rect">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16961">
            <a:extLst>
              <a:ext uri="{FF2B5EF4-FFF2-40B4-BE49-F238E27FC236}">
                <a16:creationId xmlns:a16="http://schemas.microsoft.com/office/drawing/2014/main" id="{5CF71BB9-A12E-2F45-ABD5-AC392EA3E5A9}"/>
              </a:ext>
            </a:extLst>
          </p:cNvPr>
          <p:cNvSpPr/>
          <p:nvPr/>
        </p:nvSpPr>
        <p:spPr>
          <a:xfrm>
            <a:off x="16570506" y="2036888"/>
            <a:ext cx="3147176" cy="942771"/>
          </a:xfrm>
          <a:custGeom>
            <a:avLst/>
            <a:gdLst/>
            <a:ahLst/>
            <a:cxnLst>
              <a:cxn ang="0">
                <a:pos x="wd2" y="hd2"/>
              </a:cxn>
              <a:cxn ang="5400000">
                <a:pos x="wd2" y="hd2"/>
              </a:cxn>
              <a:cxn ang="10800000">
                <a:pos x="wd2" y="hd2"/>
              </a:cxn>
              <a:cxn ang="16200000">
                <a:pos x="wd2" y="hd2"/>
              </a:cxn>
            </a:cxnLst>
            <a:rect l="0" t="0" r="r" b="b"/>
            <a:pathLst>
              <a:path w="21600" h="21600" extrusionOk="0">
                <a:moveTo>
                  <a:pt x="18026" y="21600"/>
                </a:moveTo>
                <a:lnTo>
                  <a:pt x="21600" y="10800"/>
                </a:lnTo>
                <a:lnTo>
                  <a:pt x="18026" y="0"/>
                </a:lnTo>
                <a:lnTo>
                  <a:pt x="0" y="0"/>
                </a:lnTo>
                <a:lnTo>
                  <a:pt x="0" y="21600"/>
                </a:lnTo>
                <a:lnTo>
                  <a:pt x="18026" y="21600"/>
                </a:lnTo>
                <a:close/>
              </a:path>
            </a:pathLst>
          </a:cu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16963">
            <a:extLst>
              <a:ext uri="{FF2B5EF4-FFF2-40B4-BE49-F238E27FC236}">
                <a16:creationId xmlns:a16="http://schemas.microsoft.com/office/drawing/2014/main" id="{95AB1E5E-CD15-9A40-BD55-4FAFF1E88ED3}"/>
              </a:ext>
            </a:extLst>
          </p:cNvPr>
          <p:cNvSpPr/>
          <p:nvPr/>
        </p:nvSpPr>
        <p:spPr>
          <a:xfrm>
            <a:off x="8085719" y="4093669"/>
            <a:ext cx="155764" cy="1271218"/>
          </a:xfrm>
          <a:prstGeom prst="rect">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1" name="Shape 16964">
            <a:extLst>
              <a:ext uri="{FF2B5EF4-FFF2-40B4-BE49-F238E27FC236}">
                <a16:creationId xmlns:a16="http://schemas.microsoft.com/office/drawing/2014/main" id="{6019FFA6-E061-8B4C-B537-2701B6AF5E53}"/>
              </a:ext>
            </a:extLst>
          </p:cNvPr>
          <p:cNvSpPr/>
          <p:nvPr/>
        </p:nvSpPr>
        <p:spPr>
          <a:xfrm>
            <a:off x="7446276" y="3388652"/>
            <a:ext cx="1434650" cy="1434650"/>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16966">
            <a:extLst>
              <a:ext uri="{FF2B5EF4-FFF2-40B4-BE49-F238E27FC236}">
                <a16:creationId xmlns:a16="http://schemas.microsoft.com/office/drawing/2014/main" id="{669DFC55-60A6-8249-9E1A-12BBCAD94F48}"/>
              </a:ext>
            </a:extLst>
          </p:cNvPr>
          <p:cNvSpPr/>
          <p:nvPr/>
        </p:nvSpPr>
        <p:spPr>
          <a:xfrm rot="10800000" flipH="1">
            <a:off x="13920679" y="8265575"/>
            <a:ext cx="155764" cy="1271218"/>
          </a:xfrm>
          <a:prstGeom prst="rect">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16967">
            <a:extLst>
              <a:ext uri="{FF2B5EF4-FFF2-40B4-BE49-F238E27FC236}">
                <a16:creationId xmlns:a16="http://schemas.microsoft.com/office/drawing/2014/main" id="{21DB0A87-2DF3-104C-9B27-AF2E12E70BD6}"/>
              </a:ext>
            </a:extLst>
          </p:cNvPr>
          <p:cNvSpPr/>
          <p:nvPr/>
        </p:nvSpPr>
        <p:spPr>
          <a:xfrm flipH="1">
            <a:off x="13281235" y="8807158"/>
            <a:ext cx="1434650" cy="1434650"/>
          </a:xfrm>
          <a:prstGeom prst="ellipse">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6" name="Shape 16969">
            <a:extLst>
              <a:ext uri="{FF2B5EF4-FFF2-40B4-BE49-F238E27FC236}">
                <a16:creationId xmlns:a16="http://schemas.microsoft.com/office/drawing/2014/main" id="{B04102CF-DEC4-6349-A679-174E3EE80A73}"/>
              </a:ext>
            </a:extLst>
          </p:cNvPr>
          <p:cNvSpPr/>
          <p:nvPr/>
        </p:nvSpPr>
        <p:spPr>
          <a:xfrm>
            <a:off x="3297213" y="2983747"/>
            <a:ext cx="155764" cy="860089"/>
          </a:xfrm>
          <a:prstGeom prst="rect">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16970">
            <a:extLst>
              <a:ext uri="{FF2B5EF4-FFF2-40B4-BE49-F238E27FC236}">
                <a16:creationId xmlns:a16="http://schemas.microsoft.com/office/drawing/2014/main" id="{C9AAD4C6-E1AC-A141-9B7F-252D5CFB63EC}"/>
              </a:ext>
            </a:extLst>
          </p:cNvPr>
          <p:cNvSpPr/>
          <p:nvPr/>
        </p:nvSpPr>
        <p:spPr>
          <a:xfrm>
            <a:off x="1929178" y="2047464"/>
            <a:ext cx="2886067" cy="942771"/>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51" name="TextBox 50">
            <a:extLst>
              <a:ext uri="{FF2B5EF4-FFF2-40B4-BE49-F238E27FC236}">
                <a16:creationId xmlns:a16="http://schemas.microsoft.com/office/drawing/2014/main" id="{6A1D1CCD-512D-6043-B607-380F4D836B23}"/>
              </a:ext>
            </a:extLst>
          </p:cNvPr>
          <p:cNvSpPr txBox="1"/>
          <p:nvPr/>
        </p:nvSpPr>
        <p:spPr>
          <a:xfrm>
            <a:off x="2161729" y="2232691"/>
            <a:ext cx="244650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52" name="TextBox 51">
            <a:extLst>
              <a:ext uri="{FF2B5EF4-FFF2-40B4-BE49-F238E27FC236}">
                <a16:creationId xmlns:a16="http://schemas.microsoft.com/office/drawing/2014/main" id="{3104A002-C3C7-734E-AA1C-990AD4FD36D2}"/>
              </a:ext>
            </a:extLst>
          </p:cNvPr>
          <p:cNvSpPr txBox="1"/>
          <p:nvPr/>
        </p:nvSpPr>
        <p:spPr>
          <a:xfrm>
            <a:off x="16736387" y="2200557"/>
            <a:ext cx="244650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MILESTONE</a:t>
            </a:r>
          </a:p>
        </p:txBody>
      </p:sp>
      <p:sp>
        <p:nvSpPr>
          <p:cNvPr id="53" name="TextBox 52">
            <a:extLst>
              <a:ext uri="{FF2B5EF4-FFF2-40B4-BE49-F238E27FC236}">
                <a16:creationId xmlns:a16="http://schemas.microsoft.com/office/drawing/2014/main" id="{166FA62B-2BE5-624E-8C4D-CF370C9A82F8}"/>
              </a:ext>
            </a:extLst>
          </p:cNvPr>
          <p:cNvSpPr txBox="1"/>
          <p:nvPr/>
        </p:nvSpPr>
        <p:spPr>
          <a:xfrm>
            <a:off x="13655357" y="9244405"/>
            <a:ext cx="6864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02</a:t>
            </a:r>
          </a:p>
        </p:txBody>
      </p:sp>
      <p:sp>
        <p:nvSpPr>
          <p:cNvPr id="54" name="TextBox 53">
            <a:extLst>
              <a:ext uri="{FF2B5EF4-FFF2-40B4-BE49-F238E27FC236}">
                <a16:creationId xmlns:a16="http://schemas.microsoft.com/office/drawing/2014/main" id="{8FDDEA75-A6CD-A043-A805-6DCCCE5BBC2A}"/>
              </a:ext>
            </a:extLst>
          </p:cNvPr>
          <p:cNvSpPr txBox="1"/>
          <p:nvPr/>
        </p:nvSpPr>
        <p:spPr>
          <a:xfrm>
            <a:off x="7854028" y="3806080"/>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01</a:t>
            </a:r>
          </a:p>
        </p:txBody>
      </p:sp>
      <p:sp>
        <p:nvSpPr>
          <p:cNvPr id="55" name="TextBox 54">
            <a:extLst>
              <a:ext uri="{FF2B5EF4-FFF2-40B4-BE49-F238E27FC236}">
                <a16:creationId xmlns:a16="http://schemas.microsoft.com/office/drawing/2014/main" id="{9B46D9B9-1543-3846-9C82-FC07148420D5}"/>
              </a:ext>
            </a:extLst>
          </p:cNvPr>
          <p:cNvSpPr txBox="1"/>
          <p:nvPr/>
        </p:nvSpPr>
        <p:spPr>
          <a:xfrm>
            <a:off x="9033396" y="2961107"/>
            <a:ext cx="295465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 01</a:t>
            </a:r>
          </a:p>
        </p:txBody>
      </p:sp>
      <p:sp>
        <p:nvSpPr>
          <p:cNvPr id="56" name="Subtitle 2">
            <a:extLst>
              <a:ext uri="{FF2B5EF4-FFF2-40B4-BE49-F238E27FC236}">
                <a16:creationId xmlns:a16="http://schemas.microsoft.com/office/drawing/2014/main" id="{A05F1950-3C48-DD49-BB6E-B8718B8E377B}"/>
              </a:ext>
            </a:extLst>
          </p:cNvPr>
          <p:cNvSpPr txBox="1">
            <a:spLocks/>
          </p:cNvSpPr>
          <p:nvPr/>
        </p:nvSpPr>
        <p:spPr>
          <a:xfrm>
            <a:off x="9033396" y="3665126"/>
            <a:ext cx="5742010" cy="192774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57" name="TextBox 56">
            <a:extLst>
              <a:ext uri="{FF2B5EF4-FFF2-40B4-BE49-F238E27FC236}">
                <a16:creationId xmlns:a16="http://schemas.microsoft.com/office/drawing/2014/main" id="{0176ED45-5801-2C4F-BB35-6E6E614BC1F9}"/>
              </a:ext>
            </a:extLst>
          </p:cNvPr>
          <p:cNvSpPr txBox="1"/>
          <p:nvPr/>
        </p:nvSpPr>
        <p:spPr>
          <a:xfrm>
            <a:off x="14823193" y="8265563"/>
            <a:ext cx="303480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MILESTONE 02</a:t>
            </a:r>
          </a:p>
        </p:txBody>
      </p:sp>
      <p:sp>
        <p:nvSpPr>
          <p:cNvPr id="58" name="Subtitle 2">
            <a:extLst>
              <a:ext uri="{FF2B5EF4-FFF2-40B4-BE49-F238E27FC236}">
                <a16:creationId xmlns:a16="http://schemas.microsoft.com/office/drawing/2014/main" id="{AC88B57D-A2F7-1346-AD4D-45C2579C6BD8}"/>
              </a:ext>
            </a:extLst>
          </p:cNvPr>
          <p:cNvSpPr txBox="1">
            <a:spLocks/>
          </p:cNvSpPr>
          <p:nvPr/>
        </p:nvSpPr>
        <p:spPr>
          <a:xfrm>
            <a:off x="14823193" y="8969582"/>
            <a:ext cx="5742010" cy="192774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Tree>
    <p:extLst>
      <p:ext uri="{BB962C8B-B14F-4D97-AF65-F5344CB8AC3E}">
        <p14:creationId xmlns:p14="http://schemas.microsoft.com/office/powerpoint/2010/main" val="3838571973"/>
      </p:ext>
    </p:extLst>
  </p:cSld>
  <p:clrMapOvr>
    <a:masterClrMapping/>
  </p:clrMapOvr>
</p:sld>
</file>

<file path=ppt/theme/theme1.xml><?xml version="1.0" encoding="utf-8"?>
<a:theme xmlns:a="http://schemas.openxmlformats.org/drawingml/2006/main" name="Office Theme">
  <a:themeElements>
    <a:clrScheme name="PTIFY - Milestones - Light">
      <a:dk1>
        <a:srgbClr val="424242"/>
      </a:dk1>
      <a:lt1>
        <a:srgbClr val="FFFFFF"/>
      </a:lt1>
      <a:dk2>
        <a:srgbClr val="000000"/>
      </a:dk2>
      <a:lt2>
        <a:srgbClr val="FFFFFF"/>
      </a:lt2>
      <a:accent1>
        <a:srgbClr val="3A5E65"/>
      </a:accent1>
      <a:accent2>
        <a:srgbClr val="3B7D7A"/>
      </a:accent2>
      <a:accent3>
        <a:srgbClr val="379270"/>
      </a:accent3>
      <a:accent4>
        <a:srgbClr val="2FA86E"/>
      </a:accent4>
      <a:accent5>
        <a:srgbClr val="68CF5C"/>
      </a:accent5>
      <a:accent6>
        <a:srgbClr val="484848"/>
      </a:accent6>
      <a:hlink>
        <a:srgbClr val="BE6D50"/>
      </a:hlink>
      <a:folHlink>
        <a:srgbClr val="E12573"/>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85161</TotalTime>
  <Words>1896</Words>
  <Application>Microsoft Macintosh PowerPoint</Application>
  <PresentationFormat>Custom</PresentationFormat>
  <Paragraphs>274</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Calibri</vt:lpstr>
      <vt:lpstr>Helvetica</vt:lpstr>
      <vt:lpstr>Helvetica Neue</vt:lpstr>
      <vt:lpstr>Helvetica Neue Light</vt:lpstr>
      <vt:lpstr>Lato Light</vt:lpstr>
      <vt:lpstr>League Spartan</vt:lpstr>
      <vt:lpstr>Mukta ExtraLight</vt:lpstr>
      <vt:lpstr>Open Sans Light</vt:lpstr>
      <vt:lpstr>Poppins</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15256</cp:revision>
  <dcterms:created xsi:type="dcterms:W3CDTF">2014-11-12T21:47:38Z</dcterms:created>
  <dcterms:modified xsi:type="dcterms:W3CDTF">2019-04-25T17:22:25Z</dcterms:modified>
  <cp:category/>
</cp:coreProperties>
</file>