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14" r:id="rId4"/>
    <p:sldId id="3309" r:id="rId5"/>
    <p:sldId id="3310" r:id="rId6"/>
    <p:sldId id="3311" r:id="rId7"/>
    <p:sldId id="3312" r:id="rId8"/>
    <p:sldId id="3313"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orient="horz" pos="48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91E8"/>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7" autoAdjust="0"/>
    <p:restoredTop sz="95439" autoAdjust="0"/>
  </p:normalViewPr>
  <p:slideViewPr>
    <p:cSldViewPr snapToGrid="0" snapToObjects="1">
      <p:cViewPr varScale="1">
        <p:scale>
          <a:sx n="60" d="100"/>
          <a:sy n="60" d="100"/>
        </p:scale>
        <p:origin x="256" y="224"/>
      </p:cViewPr>
      <p:guideLst>
        <p:guide pos="958"/>
        <p:guide orient="horz" pos="8160"/>
        <p:guide orient="horz" pos="480"/>
        <p:guide pos="14398"/>
      </p:guideLst>
    </p:cSldViewPr>
  </p:slideViewPr>
  <p:notesTextViewPr>
    <p:cViewPr>
      <p:scale>
        <a:sx n="20" d="100"/>
        <a:sy n="20" d="100"/>
      </p:scale>
      <p:origin x="0" y="0"/>
    </p:cViewPr>
  </p:notesTextViewPr>
  <p:sorterViewPr>
    <p:cViewPr>
      <p:scale>
        <a:sx n="51" d="100"/>
        <a:sy n="51"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openxmlformats.org/officeDocument/2006/relationships/image" Target="../media/image2.png"/><Relationship Id="rId1" Type="http://schemas.openxmlformats.org/officeDocument/2006/relationships/image" Target="../media/image1.png"/></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plosion val="5"/>
          <c:dPt>
            <c:idx val="0"/>
            <c:bubble3D val="0"/>
            <c:spPr>
              <a:solidFill>
                <a:schemeClr val="accent2"/>
              </a:solidFill>
              <a:ln>
                <a:noFill/>
              </a:ln>
              <a:effectLst/>
            </c:spPr>
            <c:extLst>
              <c:ext xmlns:c16="http://schemas.microsoft.com/office/drawing/2014/chart" uri="{C3380CC4-5D6E-409C-BE32-E72D297353CC}">
                <c16:uniqueId val="{00000000-7E5A-8B47-92D5-A03C95E3CF6B}"/>
              </c:ext>
            </c:extLst>
          </c:dPt>
          <c:dPt>
            <c:idx val="1"/>
            <c:bubble3D val="0"/>
            <c:spPr>
              <a:solidFill>
                <a:schemeClr val="accent3"/>
              </a:solidFill>
              <a:ln>
                <a:noFill/>
              </a:ln>
              <a:effectLst/>
            </c:spPr>
            <c:extLst>
              <c:ext xmlns:c16="http://schemas.microsoft.com/office/drawing/2014/chart" uri="{C3380CC4-5D6E-409C-BE32-E72D297353CC}">
                <c16:uniqueId val="{00000002-7E5A-8B47-92D5-A03C95E3CF6B}"/>
              </c:ext>
            </c:extLst>
          </c:dPt>
          <c:dPt>
            <c:idx val="2"/>
            <c:bubble3D val="0"/>
            <c:spPr>
              <a:solidFill>
                <a:schemeClr val="accent1"/>
              </a:solidFill>
              <a:ln>
                <a:noFill/>
              </a:ln>
              <a:effectLst/>
            </c:spPr>
            <c:extLst>
              <c:ext xmlns:c16="http://schemas.microsoft.com/office/drawing/2014/chart" uri="{C3380CC4-5D6E-409C-BE32-E72D297353CC}">
                <c16:uniqueId val="{00000004-7E5A-8B47-92D5-A03C95E3CF6B}"/>
              </c:ext>
            </c:extLst>
          </c:dPt>
          <c:cat>
            <c:strRef>
              <c:f>Sheet1!$B$1:$D$1</c:f>
              <c:strCache>
                <c:ptCount val="3"/>
                <c:pt idx="0">
                  <c:v>April</c:v>
                </c:pt>
                <c:pt idx="1">
                  <c:v>May</c:v>
                </c:pt>
                <c:pt idx="2">
                  <c:v>June</c:v>
                </c:pt>
              </c:strCache>
            </c:strRef>
          </c:cat>
          <c:val>
            <c:numRef>
              <c:f>Sheet1!$B$2:$D$2</c:f>
              <c:numCache>
                <c:formatCode>General</c:formatCode>
                <c:ptCount val="3"/>
                <c:pt idx="0">
                  <c:v>15</c:v>
                </c:pt>
                <c:pt idx="1">
                  <c:v>15</c:v>
                </c:pt>
                <c:pt idx="2">
                  <c:v>15</c:v>
                </c:pt>
              </c:numCache>
            </c:numRef>
          </c:val>
          <c:extLst>
            <c:ext xmlns:c16="http://schemas.microsoft.com/office/drawing/2014/chart" uri="{C3380CC4-5D6E-409C-BE32-E72D297353CC}">
              <c16:uniqueId val="{00000005-7E5A-8B47-92D5-A03C95E3CF6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w="6350" cap="flat" cmpd="sng" algn="ctr">
      <a:noFill/>
      <a:prstDash val="solid"/>
      <a:miter lim="800000"/>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2313685968218458"/>
          <c:y val="0.27859325062631402"/>
          <c:w val="0.622973"/>
          <c:h val="0.57518199999999997"/>
        </c:manualLayout>
      </c:layout>
      <c:pieChart>
        <c:varyColors val="0"/>
        <c:ser>
          <c:idx val="0"/>
          <c:order val="0"/>
          <c:tx>
            <c:strRef>
              <c:f>Sheet1!$A$2</c:f>
              <c:strCache>
                <c:ptCount val="1"/>
                <c:pt idx="0">
                  <c:v>Region 1</c:v>
                </c:pt>
              </c:strCache>
            </c:strRef>
          </c:tx>
          <c:spPr>
            <a:solidFill>
              <a:srgbClr val="72B1D7"/>
            </a:solidFill>
            <a:ln w="12700" cap="flat">
              <a:noFill/>
              <a:miter lim="400000"/>
            </a:ln>
            <a:effectLst/>
          </c:spPr>
          <c:dPt>
            <c:idx val="0"/>
            <c:bubble3D val="0"/>
            <c:spPr>
              <a:solidFill>
                <a:schemeClr val="accent3">
                  <a:lumMod val="60000"/>
                  <a:lumOff val="40000"/>
                </a:schemeClr>
              </a:solidFill>
              <a:ln w="12700" cap="flat">
                <a:noFill/>
                <a:miter lim="400000"/>
              </a:ln>
              <a:effectLst/>
            </c:spPr>
            <c:extLst>
              <c:ext xmlns:c16="http://schemas.microsoft.com/office/drawing/2014/chart" uri="{C3380CC4-5D6E-409C-BE32-E72D297353CC}">
                <c16:uniqueId val="{00000000-E8FE-5946-829A-F9187583C0EA}"/>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E8FE-5946-829A-F9187583C0EA}"/>
              </c:ext>
            </c:extLst>
          </c:dPt>
          <c:dLbls>
            <c:spPr>
              <a:noFill/>
              <a:ln>
                <a:noFill/>
              </a:ln>
              <a:effectLst/>
            </c:spPr>
            <c:txPr>
              <a:bodyPr/>
              <a:lstStyle/>
              <a:p>
                <a:pPr>
                  <a:defRPr sz="2400">
                    <a:solidFill>
                      <a:schemeClr val="bg1"/>
                    </a:solidFill>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Male</c:v>
                </c:pt>
                <c:pt idx="1">
                  <c:v>Female</c:v>
                </c:pt>
              </c:strCache>
            </c:strRef>
          </c:cat>
          <c:val>
            <c:numRef>
              <c:f>Sheet1!$B$2:$C$2</c:f>
              <c:numCache>
                <c:formatCode>General</c:formatCode>
                <c:ptCount val="2"/>
                <c:pt idx="0">
                  <c:v>15</c:v>
                </c:pt>
                <c:pt idx="1">
                  <c:v>18</c:v>
                </c:pt>
              </c:numCache>
            </c:numRef>
          </c:val>
          <c:extLst>
            <c:ext xmlns:c16="http://schemas.microsoft.com/office/drawing/2014/chart" uri="{C3380CC4-5D6E-409C-BE32-E72D297353CC}">
              <c16:uniqueId val="{00000003-E8FE-5946-829A-F9187583C0E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0.29914400000000002"/>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2400" b="1" i="0">
          <a:solidFill>
            <a:schemeClr val="tx2"/>
          </a:solidFill>
          <a:latin typeface="Poppins" pitchFamily="2" charset="77"/>
          <a:ea typeface="Lato Light" panose="020F0502020204030203" pitchFamily="34" charset="0"/>
          <a:cs typeface="Poppins" pitchFamily="2" charset="77"/>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B999-CD44-A8CA-20A35B171E38}"/>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999-CD44-A8CA-20A35B171E38}"/>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B999-CD44-A8CA-20A35B171E38}"/>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B999-CD44-A8CA-20A35B171E3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2D3D-424D-91D8-14D2F630629C}"/>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2D3D-424D-91D8-14D2F630629C}"/>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2D3D-424D-91D8-14D2F630629C}"/>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2D3D-424D-91D8-14D2F630629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6727-4540-A165-B9164BAA6AE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6727-4540-A165-B9164BAA6AE0}"/>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6727-4540-A165-B9164BAA6AE0}"/>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6727-4540-A165-B9164BAA6AE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D216-9744-8172-2EA5460EED14}"/>
              </c:ext>
            </c:extLst>
          </c:dPt>
          <c:dPt>
            <c:idx val="1"/>
            <c:bubble3D val="0"/>
            <c:spPr>
              <a:solidFill>
                <a:schemeClr val="accent3"/>
              </a:solidFill>
            </c:spPr>
            <c:extLst>
              <c:ext xmlns:c16="http://schemas.microsoft.com/office/drawing/2014/chart" uri="{C3380CC4-5D6E-409C-BE32-E72D297353CC}">
                <c16:uniqueId val="{00000002-D216-9744-8172-2EA5460EED14}"/>
              </c:ext>
            </c:extLst>
          </c:dPt>
          <c:dPt>
            <c:idx val="2"/>
            <c:bubble3D val="0"/>
            <c:spPr>
              <a:solidFill>
                <a:schemeClr val="accent1"/>
              </a:solidFill>
            </c:spPr>
            <c:extLst>
              <c:ext xmlns:c16="http://schemas.microsoft.com/office/drawing/2014/chart" uri="{C3380CC4-5D6E-409C-BE32-E72D297353CC}">
                <c16:uniqueId val="{00000004-D216-9744-8172-2EA5460EED14}"/>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D216-9744-8172-2EA5460EED1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64F2-8F49-AEF3-28F543A38837}"/>
              </c:ext>
            </c:extLst>
          </c:dPt>
          <c:dPt>
            <c:idx val="1"/>
            <c:bubble3D val="0"/>
            <c:spPr>
              <a:solidFill>
                <a:schemeClr val="accent3"/>
              </a:solidFill>
            </c:spPr>
            <c:extLst>
              <c:ext xmlns:c16="http://schemas.microsoft.com/office/drawing/2014/chart" uri="{C3380CC4-5D6E-409C-BE32-E72D297353CC}">
                <c16:uniqueId val="{00000002-64F2-8F49-AEF3-28F543A38837}"/>
              </c:ext>
            </c:extLst>
          </c:dPt>
          <c:dPt>
            <c:idx val="2"/>
            <c:bubble3D val="0"/>
            <c:spPr>
              <a:solidFill>
                <a:schemeClr val="accent1"/>
              </a:solidFill>
            </c:spPr>
            <c:extLst>
              <c:ext xmlns:c16="http://schemas.microsoft.com/office/drawing/2014/chart" uri="{C3380CC4-5D6E-409C-BE32-E72D297353CC}">
                <c16:uniqueId val="{00000004-64F2-8F49-AEF3-28F543A38837}"/>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64F2-8F49-AEF3-28F543A3883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1522-F248-9254-2338584831A4}"/>
              </c:ext>
            </c:extLst>
          </c:dPt>
          <c:dPt>
            <c:idx val="1"/>
            <c:bubble3D val="0"/>
            <c:spPr>
              <a:solidFill>
                <a:schemeClr val="accent3"/>
              </a:solidFill>
            </c:spPr>
            <c:extLst>
              <c:ext xmlns:c16="http://schemas.microsoft.com/office/drawing/2014/chart" uri="{C3380CC4-5D6E-409C-BE32-E72D297353CC}">
                <c16:uniqueId val="{00000002-1522-F248-9254-2338584831A4}"/>
              </c:ext>
            </c:extLst>
          </c:dPt>
          <c:dPt>
            <c:idx val="2"/>
            <c:bubble3D val="0"/>
            <c:spPr>
              <a:solidFill>
                <a:schemeClr val="accent1"/>
              </a:solidFill>
            </c:spPr>
            <c:extLst>
              <c:ext xmlns:c16="http://schemas.microsoft.com/office/drawing/2014/chart" uri="{C3380CC4-5D6E-409C-BE32-E72D297353CC}">
                <c16:uniqueId val="{00000004-1522-F248-9254-2338584831A4}"/>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1522-F248-9254-2338584831A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2A1A-7845-B88F-F1C0FAD3AFB4}"/>
              </c:ext>
            </c:extLst>
          </c:dPt>
          <c:dPt>
            <c:idx val="1"/>
            <c:bubble3D val="0"/>
            <c:spPr>
              <a:solidFill>
                <a:schemeClr val="accent1"/>
              </a:solidFill>
            </c:spPr>
            <c:extLst>
              <c:ext xmlns:c16="http://schemas.microsoft.com/office/drawing/2014/chart" uri="{C3380CC4-5D6E-409C-BE32-E72D297353CC}">
                <c16:uniqueId val="{00000002-2A1A-7845-B88F-F1C0FAD3AFB4}"/>
              </c:ext>
            </c:extLst>
          </c:dPt>
          <c:dLbls>
            <c:spPr>
              <a:noFill/>
              <a:ln>
                <a:noFill/>
              </a:ln>
              <a:effectLst/>
            </c:sp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2A1A-7845-B88F-F1C0FAD3AFB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5C9-1642-91FD-BA33FD748587}"/>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D5C9-1642-91FD-BA33FD748587}"/>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D5C9-1642-91FD-BA33FD74858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A9C-E645-9C52-5DA4DE652CB1}"/>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DA9C-E645-9C52-5DA4DE652CB1}"/>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DA9C-E645-9C52-5DA4DE652CB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explosion val="4"/>
          <c:dPt>
            <c:idx val="0"/>
            <c:bubble3D val="0"/>
            <c:spPr>
              <a:solidFill>
                <a:schemeClr val="accent2"/>
              </a:solidFill>
              <a:ln w="12700" cap="flat">
                <a:noFill/>
                <a:miter lim="400000"/>
              </a:ln>
              <a:effectLst/>
            </c:spPr>
            <c:extLst>
              <c:ext xmlns:c16="http://schemas.microsoft.com/office/drawing/2014/chart" uri="{C3380CC4-5D6E-409C-BE32-E72D297353CC}">
                <c16:uniqueId val="{00000000-A77D-B143-8635-C311A45415A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A77D-B143-8635-C311A45415A0}"/>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A77D-B143-8635-C311A45415A0}"/>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A77D-B143-8635-C311A45415A0}"/>
              </c:ext>
            </c:extLst>
          </c:dPt>
          <c:cat>
            <c:strRef>
              <c:f>Sheet1!$B$1:$E$1</c:f>
              <c:strCache>
                <c:ptCount val="4"/>
                <c:pt idx="0">
                  <c:v>April</c:v>
                </c:pt>
                <c:pt idx="1">
                  <c:v>May</c:v>
                </c:pt>
                <c:pt idx="2">
                  <c:v>June</c:v>
                </c:pt>
                <c:pt idx="3">
                  <c:v>July</c:v>
                </c:pt>
              </c:strCache>
            </c:strRef>
          </c:cat>
          <c:val>
            <c:numRef>
              <c:f>Sheet1!$B$2:$E$2</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7-A77D-B143-8635-C311A45415A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explosion val="10"/>
          <c:dPt>
            <c:idx val="0"/>
            <c:bubble3D val="0"/>
            <c:spPr>
              <a:solidFill>
                <a:schemeClr val="accent2"/>
              </a:solidFill>
              <a:ln w="12700" cap="flat">
                <a:noFill/>
                <a:miter lim="400000"/>
              </a:ln>
              <a:effectLst/>
            </c:spPr>
            <c:extLst>
              <c:ext xmlns:c16="http://schemas.microsoft.com/office/drawing/2014/chart" uri="{C3380CC4-5D6E-409C-BE32-E72D297353CC}">
                <c16:uniqueId val="{00000000-3686-CD4E-9D7F-C242B7E268DD}"/>
              </c:ext>
            </c:extLst>
          </c:dPt>
          <c:dPt>
            <c:idx val="1"/>
            <c:bubble3D val="0"/>
            <c:explosion val="0"/>
            <c:spPr>
              <a:solidFill>
                <a:schemeClr val="accent3"/>
              </a:solidFill>
              <a:ln w="12700" cap="flat">
                <a:noFill/>
                <a:miter lim="400000"/>
              </a:ln>
              <a:effectLst/>
            </c:spPr>
            <c:extLst>
              <c:ext xmlns:c16="http://schemas.microsoft.com/office/drawing/2014/chart" uri="{C3380CC4-5D6E-409C-BE32-E72D297353CC}">
                <c16:uniqueId val="{00000002-3686-CD4E-9D7F-C242B7E268DD}"/>
              </c:ext>
            </c:extLst>
          </c:dPt>
          <c:dPt>
            <c:idx val="2"/>
            <c:bubble3D val="0"/>
            <c:explosion val="0"/>
            <c:spPr>
              <a:solidFill>
                <a:schemeClr val="accent1"/>
              </a:solidFill>
              <a:ln w="12700" cap="flat">
                <a:noFill/>
                <a:miter lim="400000"/>
              </a:ln>
              <a:effectLst/>
            </c:spPr>
            <c:extLst>
              <c:ext xmlns:c16="http://schemas.microsoft.com/office/drawing/2014/chart" uri="{C3380CC4-5D6E-409C-BE32-E72D297353CC}">
                <c16:uniqueId val="{00000004-3686-CD4E-9D7F-C242B7E268DD}"/>
              </c:ext>
            </c:extLst>
          </c:dPt>
          <c:cat>
            <c:strRef>
              <c:f>Sheet1!$B$1:$D$1</c:f>
              <c:strCache>
                <c:ptCount val="3"/>
                <c:pt idx="0">
                  <c:v>April</c:v>
                </c:pt>
                <c:pt idx="1">
                  <c:v>May</c:v>
                </c:pt>
                <c:pt idx="2">
                  <c:v>June</c:v>
                </c:pt>
              </c:strCache>
            </c:strRef>
          </c:cat>
          <c:val>
            <c:numRef>
              <c:f>Sheet1!$B$2:$D$2</c:f>
              <c:numCache>
                <c:formatCode>General</c:formatCode>
                <c:ptCount val="3"/>
                <c:pt idx="0">
                  <c:v>10</c:v>
                </c:pt>
                <c:pt idx="1">
                  <c:v>10</c:v>
                </c:pt>
                <c:pt idx="2">
                  <c:v>10</c:v>
                </c:pt>
              </c:numCache>
            </c:numRef>
          </c:val>
          <c:extLst>
            <c:ext xmlns:c16="http://schemas.microsoft.com/office/drawing/2014/chart" uri="{C3380CC4-5D6E-409C-BE32-E72D297353CC}">
              <c16:uniqueId val="{00000005-3686-CD4E-9D7F-C242B7E268D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0-8106-EA44-82BA-AA565703CCCF}"/>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8106-EA44-82BA-AA565703CCCF}"/>
              </c:ext>
            </c:extLst>
          </c:dPt>
          <c:dPt>
            <c:idx val="2"/>
            <c:bubble3D val="0"/>
            <c:spPr>
              <a:solidFill>
                <a:schemeClr val="accent2"/>
              </a:solidFill>
              <a:ln w="12700" cap="flat">
                <a:noFill/>
                <a:miter lim="400000"/>
              </a:ln>
              <a:effectLst/>
            </c:spPr>
            <c:extLst>
              <c:ext xmlns:c16="http://schemas.microsoft.com/office/drawing/2014/chart" uri="{C3380CC4-5D6E-409C-BE32-E72D297353CC}">
                <c16:uniqueId val="{00000004-8106-EA44-82BA-AA565703CCCF}"/>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8106-EA44-82BA-AA565703CCCF}"/>
              </c:ext>
            </c:extLst>
          </c:dPt>
          <c:cat>
            <c:strRef>
              <c:f>Sheet1!$B$1:$E$1</c:f>
              <c:strCache>
                <c:ptCount val="4"/>
                <c:pt idx="0">
                  <c:v>April</c:v>
                </c:pt>
                <c:pt idx="1">
                  <c:v>May</c:v>
                </c:pt>
                <c:pt idx="2">
                  <c:v>June</c:v>
                </c:pt>
                <c:pt idx="3">
                  <c:v>July</c:v>
                </c:pt>
              </c:strCache>
            </c:strRef>
          </c:cat>
          <c:val>
            <c:numRef>
              <c:f>Sheet1!$B$2:$E$2</c:f>
              <c:numCache>
                <c:formatCode>General</c:formatCode>
                <c:ptCount val="4"/>
                <c:pt idx="0">
                  <c:v>91</c:v>
                </c:pt>
                <c:pt idx="1">
                  <c:v>76</c:v>
                </c:pt>
                <c:pt idx="2">
                  <c:v>28</c:v>
                </c:pt>
                <c:pt idx="3">
                  <c:v>26</c:v>
                </c:pt>
              </c:numCache>
            </c:numRef>
          </c:val>
          <c:extLst>
            <c:ext xmlns:c16="http://schemas.microsoft.com/office/drawing/2014/chart" uri="{C3380CC4-5D6E-409C-BE32-E72D297353CC}">
              <c16:uniqueId val="{00000007-8106-EA44-82BA-AA565703CCC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0-B8E6-8548-93CD-6BA74CEE2C9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8E6-8548-93CD-6BA74CEE2C90}"/>
              </c:ext>
            </c:extLst>
          </c:dPt>
          <c:dPt>
            <c:idx val="2"/>
            <c:bubble3D val="0"/>
            <c:spPr>
              <a:solidFill>
                <a:schemeClr val="accent2"/>
              </a:solidFill>
              <a:ln w="12700" cap="flat">
                <a:noFill/>
                <a:miter lim="400000"/>
              </a:ln>
              <a:effectLst/>
            </c:spPr>
            <c:extLst>
              <c:ext xmlns:c16="http://schemas.microsoft.com/office/drawing/2014/chart" uri="{C3380CC4-5D6E-409C-BE32-E72D297353CC}">
                <c16:uniqueId val="{00000004-B8E6-8548-93CD-6BA74CEE2C90}"/>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B8E6-8548-93CD-6BA74CEE2C90}"/>
              </c:ext>
            </c:extLst>
          </c:dPt>
          <c:cat>
            <c:strRef>
              <c:f>Sheet1!$B$1:$E$1</c:f>
              <c:strCache>
                <c:ptCount val="4"/>
                <c:pt idx="0">
                  <c:v>April</c:v>
                </c:pt>
                <c:pt idx="1">
                  <c:v>May</c:v>
                </c:pt>
                <c:pt idx="2">
                  <c:v>June</c:v>
                </c:pt>
                <c:pt idx="3">
                  <c:v>July</c:v>
                </c:pt>
              </c:strCache>
            </c:strRef>
          </c:cat>
          <c:val>
            <c:numRef>
              <c:f>Sheet1!$B$2:$E$2</c:f>
              <c:numCache>
                <c:formatCode>General</c:formatCode>
                <c:ptCount val="4"/>
                <c:pt idx="0">
                  <c:v>91</c:v>
                </c:pt>
                <c:pt idx="1">
                  <c:v>76</c:v>
                </c:pt>
                <c:pt idx="2">
                  <c:v>28</c:v>
                </c:pt>
                <c:pt idx="3">
                  <c:v>26</c:v>
                </c:pt>
              </c:numCache>
            </c:numRef>
          </c:val>
          <c:extLst>
            <c:ext xmlns:c16="http://schemas.microsoft.com/office/drawing/2014/chart" uri="{C3380CC4-5D6E-409C-BE32-E72D297353CC}">
              <c16:uniqueId val="{00000007-B8E6-8548-93CD-6BA74CEE2C9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472D-DF49-83A5-82CCE14F838C}"/>
              </c:ext>
            </c:extLst>
          </c:dPt>
          <c:dPt>
            <c:idx val="1"/>
            <c:bubble3D val="0"/>
            <c:spPr>
              <a:blipFill rotWithShape="1">
                <a:blip xmlns:r="http://schemas.openxmlformats.org/officeDocument/2006/relationships" r:embed="rId1"/>
                <a:srcRect/>
                <a:tile tx="0" ty="0" sx="100000" sy="100000" flip="none" algn="tl"/>
              </a:blipFill>
              <a:ln w="12700" cap="flat">
                <a:noFill/>
                <a:miter lim="400000"/>
              </a:ln>
              <a:effectLst/>
            </c:spPr>
            <c:extLst>
              <c:ext xmlns:c16="http://schemas.microsoft.com/office/drawing/2014/chart" uri="{C3380CC4-5D6E-409C-BE32-E72D297353CC}">
                <c16:uniqueId val="{00000002-472D-DF49-83A5-82CCE14F838C}"/>
              </c:ext>
            </c:extLst>
          </c:dPt>
          <c:dPt>
            <c:idx val="2"/>
            <c:bubble3D val="0"/>
            <c:spPr>
              <a:blipFill rotWithShape="1">
                <a:blip xmlns:r="http://schemas.openxmlformats.org/officeDocument/2006/relationships" r:embed="rId2"/>
                <a:srcRect/>
                <a:tile tx="0" ty="0" sx="100000" sy="100000" flip="none" algn="tl"/>
              </a:blipFill>
              <a:ln w="12700" cap="flat">
                <a:noFill/>
                <a:miter lim="400000"/>
              </a:ln>
              <a:effectLst/>
            </c:spPr>
            <c:extLst>
              <c:ext xmlns:c16="http://schemas.microsoft.com/office/drawing/2014/chart" uri="{C3380CC4-5D6E-409C-BE32-E72D297353CC}">
                <c16:uniqueId val="{00000004-472D-DF49-83A5-82CCE14F838C}"/>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472D-DF49-83A5-82CCE14F838C}"/>
              </c:ext>
            </c:extLst>
          </c:dPt>
          <c:cat>
            <c:strRef>
              <c:f>Sheet1!$B$1:$C$1</c:f>
              <c:strCache>
                <c:ptCount val="4"/>
                <c:pt idx="0">
                  <c:v>Data</c:v>
                </c:pt>
                <c:pt idx="3">
                  <c:v>Data-2</c:v>
                </c:pt>
              </c:strCache>
            </c:strRef>
          </c:cat>
          <c:val>
            <c:numRef>
              <c:f>Sheet1!$B$2:$C$2</c:f>
              <c:numCache>
                <c:formatCode>General</c:formatCode>
                <c:ptCount val="4"/>
                <c:pt idx="0">
                  <c:v>60</c:v>
                </c:pt>
                <c:pt idx="3">
                  <c:v>40</c:v>
                </c:pt>
              </c:numCache>
            </c:numRef>
          </c:val>
          <c:extLst>
            <c:ext xmlns:c16="http://schemas.microsoft.com/office/drawing/2014/chart" uri="{C3380CC4-5D6E-409C-BE32-E72D297353CC}">
              <c16:uniqueId val="{00000007-472D-DF49-83A5-82CCE14F838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15DD-2041-BB94-ECB457139917}"/>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15DD-2041-BB94-ECB457139917}"/>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15DD-2041-BB94-ECB457139917}"/>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14</c:v>
                </c:pt>
                <c:pt idx="1">
                  <c:v>11</c:v>
                </c:pt>
                <c:pt idx="2">
                  <c:v>10</c:v>
                </c:pt>
              </c:numCache>
            </c:numRef>
          </c:val>
          <c:extLst>
            <c:ext xmlns:c16="http://schemas.microsoft.com/office/drawing/2014/chart" uri="{C3380CC4-5D6E-409C-BE32-E72D297353CC}">
              <c16:uniqueId val="{00000005-15DD-2041-BB94-ECB45713991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E7F2-534E-B1EF-6DCE0B31C132}"/>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E7F2-534E-B1EF-6DCE0B31C132}"/>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E7F2-534E-B1EF-6DCE0B31C132}"/>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91</c:v>
                </c:pt>
                <c:pt idx="1">
                  <c:v>76</c:v>
                </c:pt>
                <c:pt idx="2">
                  <c:v>28</c:v>
                </c:pt>
              </c:numCache>
            </c:numRef>
          </c:val>
          <c:extLst>
            <c:ext xmlns:c16="http://schemas.microsoft.com/office/drawing/2014/chart" uri="{C3380CC4-5D6E-409C-BE32-E72D297353CC}">
              <c16:uniqueId val="{00000005-E7F2-534E-B1EF-6DCE0B31C13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8FEE-144B-ACB8-8F73D8A87F7E}"/>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8FEE-144B-ACB8-8F73D8A87F7E}"/>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8FEE-144B-ACB8-8F73D8A87F7E}"/>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11</c:v>
                </c:pt>
                <c:pt idx="1">
                  <c:v>18</c:v>
                </c:pt>
                <c:pt idx="2">
                  <c:v>14</c:v>
                </c:pt>
              </c:numCache>
            </c:numRef>
          </c:val>
          <c:extLst>
            <c:ext xmlns:c16="http://schemas.microsoft.com/office/drawing/2014/chart" uri="{C3380CC4-5D6E-409C-BE32-E72D297353CC}">
              <c16:uniqueId val="{00000005-8FEE-144B-ACB8-8F73D8A87F7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B9B9B9"/>
            </a:solidFill>
            <a:ln w="12700" cap="flat">
              <a:noFill/>
              <a:miter lim="400000"/>
            </a:ln>
            <a:effectLst/>
          </c:spPr>
          <c:dPt>
            <c:idx val="0"/>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0-326E-F648-8F95-00A5619DBCD2}"/>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326E-F648-8F95-00A5619DBCD2}"/>
              </c:ext>
            </c:extLst>
          </c:dPt>
          <c:dLbls>
            <c:numFmt formatCode="#,##0%" sourceLinked="0"/>
            <c:spPr>
              <a:noFill/>
              <a:ln>
                <a:noFill/>
              </a:ln>
              <a:effectLst/>
            </c:spPr>
            <c:dLblPos val="ct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Sheet1!$B$1:$C$1</c:f>
              <c:strCache>
                <c:ptCount val="2"/>
                <c:pt idx="0">
                  <c:v>Group 1</c:v>
                </c:pt>
                <c:pt idx="1">
                  <c:v>Group 2</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3-326E-F648-8F95-00A5619DBCD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B9B9B9"/>
            </a:solidFill>
            <a:ln w="12700" cap="flat">
              <a:noFill/>
              <a:miter lim="400000"/>
            </a:ln>
            <a:effectLst/>
          </c:spPr>
          <c:dPt>
            <c:idx val="0"/>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0-8FEC-E243-A648-3810958DFA94}"/>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8FEC-E243-A648-3810958DFA94}"/>
              </c:ext>
            </c:extLst>
          </c:dPt>
          <c:dLbls>
            <c:numFmt formatCode="#,##0%" sourceLinked="0"/>
            <c:spPr>
              <a:noFill/>
              <a:ln>
                <a:noFill/>
              </a:ln>
              <a:effectLst/>
            </c:spPr>
            <c:txPr>
              <a:bodyPr wrap="none"/>
              <a:lstStyle/>
              <a:p>
                <a:pPr>
                  <a:defRPr sz="2800"/>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Sheet1!$B$1:$C$1</c:f>
              <c:strCache>
                <c:ptCount val="2"/>
                <c:pt idx="0">
                  <c:v>Group 1</c:v>
                </c:pt>
                <c:pt idx="1">
                  <c:v>Group 2</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8FEC-E243-A648-3810958DFA9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000" b="1" i="0">
          <a:solidFill>
            <a:schemeClr val="bg1"/>
          </a:solidFill>
          <a:latin typeface="Poppins" pitchFamily="2" charset="77"/>
          <a:cs typeface="Poppins" pitchFamily="2" charset="77"/>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B086-EA4F-A75D-F629C1F32251}"/>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B086-EA4F-A75D-F629C1F32251}"/>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4-B086-EA4F-A75D-F629C1F32251}"/>
              </c:ext>
            </c:extLst>
          </c:dPt>
          <c:cat>
            <c:strRef>
              <c:f>Sheet1!$B$1:$D$1</c:f>
              <c:strCache>
                <c:ptCount val="3"/>
                <c:pt idx="0">
                  <c:v>April</c:v>
                </c:pt>
                <c:pt idx="1">
                  <c:v>May</c:v>
                </c:pt>
                <c:pt idx="2">
                  <c:v>June</c:v>
                </c:pt>
              </c:strCache>
            </c:strRef>
          </c:cat>
          <c:val>
            <c:numRef>
              <c:f>Sheet1!$B$2:$D$2</c:f>
              <c:numCache>
                <c:formatCode>General</c:formatCode>
                <c:ptCount val="3"/>
                <c:pt idx="0">
                  <c:v>28</c:v>
                </c:pt>
                <c:pt idx="1">
                  <c:v>26</c:v>
                </c:pt>
                <c:pt idx="2">
                  <c:v>45</c:v>
                </c:pt>
              </c:numCache>
            </c:numRef>
          </c:val>
          <c:extLst>
            <c:ext xmlns:c16="http://schemas.microsoft.com/office/drawing/2014/chart" uri="{C3380CC4-5D6E-409C-BE32-E72D297353CC}">
              <c16:uniqueId val="{00000005-B086-EA4F-A75D-F629C1F3225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spPr>
            <a:solidFill>
              <a:schemeClr val="bg2"/>
            </a:solidFill>
          </c:spPr>
          <c:explosion val="9"/>
          <c:dPt>
            <c:idx val="0"/>
            <c:bubble3D val="0"/>
            <c:spPr>
              <a:solidFill>
                <a:schemeClr val="accent1"/>
              </a:solidFill>
            </c:spPr>
            <c:extLst>
              <c:ext xmlns:c16="http://schemas.microsoft.com/office/drawing/2014/chart" uri="{C3380CC4-5D6E-409C-BE32-E72D297353CC}">
                <c16:uniqueId val="{00000000-0308-584A-9E30-0334B4718E25}"/>
              </c:ext>
            </c:extLst>
          </c:dPt>
          <c:dPt>
            <c:idx val="1"/>
            <c:bubble3D val="0"/>
            <c:spPr>
              <a:solidFill>
                <a:schemeClr val="accent2"/>
              </a:solidFill>
            </c:spPr>
            <c:extLst>
              <c:ext xmlns:c16="http://schemas.microsoft.com/office/drawing/2014/chart" uri="{C3380CC4-5D6E-409C-BE32-E72D297353CC}">
                <c16:uniqueId val="{00000002-0308-584A-9E30-0334B4718E25}"/>
              </c:ext>
            </c:extLst>
          </c:dPt>
          <c:dPt>
            <c:idx val="2"/>
            <c:bubble3D val="0"/>
            <c:spPr>
              <a:solidFill>
                <a:schemeClr val="accent3"/>
              </a:solidFill>
            </c:spPr>
            <c:extLst>
              <c:ext xmlns:c16="http://schemas.microsoft.com/office/drawing/2014/chart" uri="{C3380CC4-5D6E-409C-BE32-E72D297353CC}">
                <c16:uniqueId val="{00000004-0308-584A-9E30-0334B4718E25}"/>
              </c:ext>
            </c:extLst>
          </c:dPt>
          <c:dPt>
            <c:idx val="3"/>
            <c:bubble3D val="0"/>
            <c:spPr>
              <a:solidFill>
                <a:schemeClr val="accent4"/>
              </a:solidFill>
            </c:spPr>
            <c:extLst>
              <c:ext xmlns:c16="http://schemas.microsoft.com/office/drawing/2014/chart" uri="{C3380CC4-5D6E-409C-BE32-E72D297353CC}">
                <c16:uniqueId val="{00000006-0308-584A-9E30-0334B4718E25}"/>
              </c:ext>
            </c:extLst>
          </c:dPt>
          <c:dPt>
            <c:idx val="4"/>
            <c:bubble3D val="0"/>
            <c:spPr>
              <a:solidFill>
                <a:schemeClr val="accent5"/>
              </a:solidFill>
            </c:spPr>
            <c:extLst>
              <c:ext xmlns:c16="http://schemas.microsoft.com/office/drawing/2014/chart" uri="{C3380CC4-5D6E-409C-BE32-E72D297353CC}">
                <c16:uniqueId val="{00000008-0308-584A-9E30-0334B4718E25}"/>
              </c:ext>
            </c:extLst>
          </c:dPt>
          <c:dPt>
            <c:idx val="5"/>
            <c:bubble3D val="0"/>
            <c:spPr>
              <a:solidFill>
                <a:schemeClr val="accent6"/>
              </a:solidFill>
            </c:spPr>
            <c:extLst>
              <c:ext xmlns:c16="http://schemas.microsoft.com/office/drawing/2014/chart" uri="{C3380CC4-5D6E-409C-BE32-E72D297353CC}">
                <c16:uniqueId val="{0000000A-0308-584A-9E30-0334B4718E25}"/>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10</c:v>
                </c:pt>
                <c:pt idx="1">
                  <c:v>10</c:v>
                </c:pt>
                <c:pt idx="2">
                  <c:v>10</c:v>
                </c:pt>
                <c:pt idx="3">
                  <c:v>10</c:v>
                </c:pt>
                <c:pt idx="4">
                  <c:v>10</c:v>
                </c:pt>
                <c:pt idx="5">
                  <c:v>10</c:v>
                </c:pt>
              </c:numCache>
            </c:numRef>
          </c:val>
          <c:extLst>
            <c:ext xmlns:c16="http://schemas.microsoft.com/office/drawing/2014/chart" uri="{C3380CC4-5D6E-409C-BE32-E72D297353CC}">
              <c16:uniqueId val="{0000000B-0308-584A-9E30-0334B4718E2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1-DCD1-E949-9230-8499491FC7F3}"/>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DCD1-E949-9230-8499491FC7F3}"/>
              </c:ext>
            </c:extLst>
          </c:dPt>
          <c:cat>
            <c:strRef>
              <c:f>Sheet1!$B$1:$C$1</c:f>
              <c:strCache>
                <c:ptCount val="2"/>
                <c:pt idx="0">
                  <c:v>1</c:v>
                </c:pt>
                <c:pt idx="1">
                  <c:v>2</c:v>
                </c:pt>
              </c:strCache>
            </c:strRef>
          </c:cat>
          <c:val>
            <c:numRef>
              <c:f>Sheet1!$B$2:$C$2</c:f>
              <c:numCache>
                <c:formatCode>General</c:formatCode>
                <c:ptCount val="2"/>
                <c:pt idx="0">
                  <c:v>58</c:v>
                </c:pt>
                <c:pt idx="1">
                  <c:v>42</c:v>
                </c:pt>
              </c:numCache>
            </c:numRef>
          </c:val>
          <c:extLst>
            <c:ext xmlns:c16="http://schemas.microsoft.com/office/drawing/2014/chart" uri="{C3380CC4-5D6E-409C-BE32-E72D297353CC}">
              <c16:uniqueId val="{00000004-DCD1-E949-9230-8499491FC7F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2">
                  <a:lumMod val="40000"/>
                  <a:lumOff val="60000"/>
                </a:schemeClr>
              </a:solidFill>
              <a:ln w="12700" cap="flat">
                <a:noFill/>
                <a:miter lim="400000"/>
              </a:ln>
              <a:effectLst/>
            </c:spPr>
            <c:extLst>
              <c:ext xmlns:c16="http://schemas.microsoft.com/office/drawing/2014/chart" uri="{C3380CC4-5D6E-409C-BE32-E72D297353CC}">
                <c16:uniqueId val="{00000001-7645-1641-AE10-8D639659A888}"/>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3-7645-1641-AE10-8D639659A888}"/>
              </c:ext>
            </c:extLst>
          </c:dPt>
          <c:cat>
            <c:strRef>
              <c:f>Sheet1!$B$1:$C$1</c:f>
              <c:strCache>
                <c:ptCount val="2"/>
                <c:pt idx="0">
                  <c:v>1</c:v>
                </c:pt>
                <c:pt idx="1">
                  <c:v>2</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4-7645-1641-AE10-8D639659A88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3">
                  <a:lumMod val="40000"/>
                  <a:lumOff val="60000"/>
                </a:schemeClr>
              </a:solidFill>
              <a:ln w="12700" cap="flat">
                <a:noFill/>
                <a:miter lim="400000"/>
              </a:ln>
              <a:effectLst/>
            </c:spPr>
            <c:extLst>
              <c:ext xmlns:c16="http://schemas.microsoft.com/office/drawing/2014/chart" uri="{C3380CC4-5D6E-409C-BE32-E72D297353CC}">
                <c16:uniqueId val="{00000001-E56F-C642-AC18-0C329EB4F60A}"/>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3-E56F-C642-AC18-0C329EB4F60A}"/>
              </c:ext>
            </c:extLst>
          </c:dPt>
          <c:cat>
            <c:strRef>
              <c:f>Sheet1!$B$1:$C$1</c:f>
              <c:strCache>
                <c:ptCount val="2"/>
                <c:pt idx="0">
                  <c:v>1</c:v>
                </c:pt>
                <c:pt idx="1">
                  <c:v>2</c:v>
                </c:pt>
              </c:strCache>
            </c:strRef>
          </c:cat>
          <c:val>
            <c:numRef>
              <c:f>Sheet1!$B$2:$C$2</c:f>
              <c:numCache>
                <c:formatCode>General</c:formatCode>
                <c:ptCount val="2"/>
                <c:pt idx="0">
                  <c:v>12</c:v>
                </c:pt>
                <c:pt idx="1">
                  <c:v>88</c:v>
                </c:pt>
              </c:numCache>
            </c:numRef>
          </c:val>
          <c:extLst>
            <c:ext xmlns:c16="http://schemas.microsoft.com/office/drawing/2014/chart" uri="{C3380CC4-5D6E-409C-BE32-E72D297353CC}">
              <c16:uniqueId val="{00000004-E56F-C642-AC18-0C329EB4F60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4">
                  <a:lumMod val="40000"/>
                  <a:lumOff val="60000"/>
                </a:schemeClr>
              </a:solidFill>
              <a:ln w="12700" cap="flat">
                <a:noFill/>
                <a:miter lim="400000"/>
              </a:ln>
              <a:effectLst/>
            </c:spPr>
            <c:extLst>
              <c:ext xmlns:c16="http://schemas.microsoft.com/office/drawing/2014/chart" uri="{C3380CC4-5D6E-409C-BE32-E72D297353CC}">
                <c16:uniqueId val="{00000001-52C5-0048-B745-006C7C503CEE}"/>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3-52C5-0048-B745-006C7C503CEE}"/>
              </c:ext>
            </c:extLst>
          </c:dPt>
          <c:cat>
            <c:strRef>
              <c:f>Sheet1!$B$1:$C$1</c:f>
              <c:strCache>
                <c:ptCount val="2"/>
                <c:pt idx="0">
                  <c:v>1</c:v>
                </c:pt>
                <c:pt idx="1">
                  <c:v>2</c:v>
                </c:pt>
              </c:strCache>
            </c:strRef>
          </c:cat>
          <c:val>
            <c:numRef>
              <c:f>Sheet1!$B$2:$C$2</c:f>
              <c:numCache>
                <c:formatCode>General</c:formatCode>
                <c:ptCount val="2"/>
                <c:pt idx="0">
                  <c:v>98</c:v>
                </c:pt>
                <c:pt idx="1">
                  <c:v>2</c:v>
                </c:pt>
              </c:numCache>
            </c:numRef>
          </c:val>
          <c:extLst>
            <c:ext xmlns:c16="http://schemas.microsoft.com/office/drawing/2014/chart" uri="{C3380CC4-5D6E-409C-BE32-E72D297353CC}">
              <c16:uniqueId val="{00000004-52C5-0048-B745-006C7C503CE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0-C779-9244-A520-C87458B52A95}"/>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C779-9244-A520-C87458B52A95}"/>
              </c:ext>
            </c:extLst>
          </c:dPt>
          <c:cat>
            <c:strRef>
              <c:f>Sheet1!$B$1:$C$1</c:f>
              <c:strCache>
                <c:ptCount val="2"/>
                <c:pt idx="0">
                  <c:v>1</c:v>
                </c:pt>
                <c:pt idx="1">
                  <c:v>2</c:v>
                </c:pt>
              </c:strCache>
            </c:strRef>
          </c:cat>
          <c:val>
            <c:numRef>
              <c:f>Sheet1!$B$2:$C$2</c:f>
              <c:numCache>
                <c:formatCode>General</c:formatCode>
                <c:ptCount val="2"/>
                <c:pt idx="0">
                  <c:v>58</c:v>
                </c:pt>
                <c:pt idx="1">
                  <c:v>42</c:v>
                </c:pt>
              </c:numCache>
            </c:numRef>
          </c:val>
          <c:extLst>
            <c:ext xmlns:c16="http://schemas.microsoft.com/office/drawing/2014/chart" uri="{C3380CC4-5D6E-409C-BE32-E72D297353CC}">
              <c16:uniqueId val="{00000003-C779-9244-A520-C87458B52A9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2">
                  <a:lumMod val="40000"/>
                  <a:lumOff val="60000"/>
                </a:schemeClr>
              </a:solidFill>
              <a:ln w="12700" cap="flat">
                <a:noFill/>
                <a:miter lim="400000"/>
              </a:ln>
              <a:effectLst/>
            </c:spPr>
            <c:extLst>
              <c:ext xmlns:c16="http://schemas.microsoft.com/office/drawing/2014/chart" uri="{C3380CC4-5D6E-409C-BE32-E72D297353CC}">
                <c16:uniqueId val="{00000000-E06C-6E4C-9BA9-C958BAE01B4C}"/>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E06C-6E4C-9BA9-C958BAE01B4C}"/>
              </c:ext>
            </c:extLst>
          </c:dPt>
          <c:cat>
            <c:strRef>
              <c:f>Sheet1!$B$1:$C$1</c:f>
              <c:strCache>
                <c:ptCount val="2"/>
                <c:pt idx="0">
                  <c:v>1</c:v>
                </c:pt>
                <c:pt idx="1">
                  <c:v>2</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E06C-6E4C-9BA9-C958BAE01B4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3">
                  <a:lumMod val="40000"/>
                  <a:lumOff val="60000"/>
                </a:schemeClr>
              </a:solidFill>
              <a:ln w="12700" cap="flat">
                <a:noFill/>
                <a:miter lim="400000"/>
              </a:ln>
              <a:effectLst/>
            </c:spPr>
            <c:extLst>
              <c:ext xmlns:c16="http://schemas.microsoft.com/office/drawing/2014/chart" uri="{C3380CC4-5D6E-409C-BE32-E72D297353CC}">
                <c16:uniqueId val="{00000000-8843-3D48-A40F-50425E37C649}"/>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8843-3D48-A40F-50425E37C649}"/>
              </c:ext>
            </c:extLst>
          </c:dPt>
          <c:cat>
            <c:strRef>
              <c:f>Sheet1!$B$1:$C$1</c:f>
              <c:strCache>
                <c:ptCount val="2"/>
                <c:pt idx="0">
                  <c:v>1</c:v>
                </c:pt>
                <c:pt idx="1">
                  <c:v>2</c:v>
                </c:pt>
              </c:strCache>
            </c:strRef>
          </c:cat>
          <c:val>
            <c:numRef>
              <c:f>Sheet1!$B$2:$C$2</c:f>
              <c:numCache>
                <c:formatCode>General</c:formatCode>
                <c:ptCount val="2"/>
                <c:pt idx="0">
                  <c:v>12</c:v>
                </c:pt>
                <c:pt idx="1">
                  <c:v>88</c:v>
                </c:pt>
              </c:numCache>
            </c:numRef>
          </c:val>
          <c:extLst>
            <c:ext xmlns:c16="http://schemas.microsoft.com/office/drawing/2014/chart" uri="{C3380CC4-5D6E-409C-BE32-E72D297353CC}">
              <c16:uniqueId val="{00000003-8843-3D48-A40F-50425E37C64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4">
                  <a:lumMod val="40000"/>
                  <a:lumOff val="60000"/>
                </a:schemeClr>
              </a:solidFill>
              <a:ln w="12700" cap="flat">
                <a:noFill/>
                <a:miter lim="400000"/>
              </a:ln>
              <a:effectLst/>
            </c:spPr>
            <c:extLst>
              <c:ext xmlns:c16="http://schemas.microsoft.com/office/drawing/2014/chart" uri="{C3380CC4-5D6E-409C-BE32-E72D297353CC}">
                <c16:uniqueId val="{00000000-0145-354F-BF04-A01F8EB53A61}"/>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2-0145-354F-BF04-A01F8EB53A61}"/>
              </c:ext>
            </c:extLst>
          </c:dPt>
          <c:cat>
            <c:strRef>
              <c:f>Sheet1!$B$1:$C$1</c:f>
              <c:strCache>
                <c:ptCount val="2"/>
                <c:pt idx="0">
                  <c:v>1</c:v>
                </c:pt>
                <c:pt idx="1">
                  <c:v>2</c:v>
                </c:pt>
              </c:strCache>
            </c:strRef>
          </c:cat>
          <c:val>
            <c:numRef>
              <c:f>Sheet1!$B$2:$C$2</c:f>
              <c:numCache>
                <c:formatCode>General</c:formatCode>
                <c:ptCount val="2"/>
                <c:pt idx="0">
                  <c:v>98</c:v>
                </c:pt>
                <c:pt idx="1">
                  <c:v>2</c:v>
                </c:pt>
              </c:numCache>
            </c:numRef>
          </c:val>
          <c:extLst>
            <c:ext xmlns:c16="http://schemas.microsoft.com/office/drawing/2014/chart" uri="{C3380CC4-5D6E-409C-BE32-E72D297353CC}">
              <c16:uniqueId val="{00000003-0145-354F-BF04-A01F8EB53A6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F614-D940-B58E-6CF4AA6D3A16}"/>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F614-D940-B58E-6CF4AA6D3A16}"/>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F614-D940-B58E-6CF4AA6D3A16}"/>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F614-D940-B58E-6CF4AA6D3A16}"/>
              </c:ext>
            </c:extLst>
          </c:dPt>
          <c:cat>
            <c:strRef>
              <c:f>Sheet1!$B$1:$E$1</c:f>
              <c:strCache>
                <c:ptCount val="4"/>
                <c:pt idx="0">
                  <c:v>April</c:v>
                </c:pt>
                <c:pt idx="1">
                  <c:v>May</c:v>
                </c:pt>
                <c:pt idx="2">
                  <c:v>June</c:v>
                </c:pt>
                <c:pt idx="3">
                  <c:v>July</c:v>
                </c:pt>
              </c:strCache>
            </c:strRef>
          </c:cat>
          <c:val>
            <c:numRef>
              <c:f>Sheet1!$B$2:$E$2</c:f>
              <c:numCache>
                <c:formatCode>General</c:formatCode>
                <c:ptCount val="4"/>
                <c:pt idx="0">
                  <c:v>16</c:v>
                </c:pt>
                <c:pt idx="1">
                  <c:v>34</c:v>
                </c:pt>
                <c:pt idx="2">
                  <c:v>10</c:v>
                </c:pt>
                <c:pt idx="3">
                  <c:v>14</c:v>
                </c:pt>
              </c:numCache>
            </c:numRef>
          </c:val>
          <c:extLst>
            <c:ext xmlns:c16="http://schemas.microsoft.com/office/drawing/2014/chart" uri="{C3380CC4-5D6E-409C-BE32-E72D297353CC}">
              <c16:uniqueId val="{00000007-F614-D940-B58E-6CF4AA6D3A1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69E2-7C4B-83C7-B517404A37BF}"/>
              </c:ext>
            </c:extLst>
          </c:dPt>
          <c:dPt>
            <c:idx val="1"/>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2-69E2-7C4B-83C7-B517404A37BF}"/>
              </c:ext>
            </c:extLst>
          </c:dPt>
          <c:cat>
            <c:strRef>
              <c:f>Sheet1!$B$1:$C$1</c:f>
              <c:strCache>
                <c:ptCount val="2"/>
                <c:pt idx="0">
                  <c:v>April</c:v>
                </c:pt>
                <c:pt idx="1">
                  <c:v>May</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69E2-7C4B-83C7-B517404A37B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986C6"/>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2871-AD43-BCF4-A9B2CF6EB4A6}"/>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2871-AD43-BCF4-A9B2CF6EB4A6}"/>
              </c:ext>
            </c:extLst>
          </c:dPt>
          <c:cat>
            <c:strRef>
              <c:f>Sheet1!$B$1:$C$1</c:f>
              <c:strCache>
                <c:ptCount val="2"/>
                <c:pt idx="0">
                  <c:v>April</c:v>
                </c:pt>
                <c:pt idx="1">
                  <c:v>May</c:v>
                </c:pt>
              </c:strCache>
            </c:strRef>
          </c:cat>
          <c:val>
            <c:numRef>
              <c:f>Sheet1!$B$2:$C$2</c:f>
              <c:numCache>
                <c:formatCode>General</c:formatCode>
                <c:ptCount val="2"/>
                <c:pt idx="0">
                  <c:v>90</c:v>
                </c:pt>
                <c:pt idx="1">
                  <c:v>10</c:v>
                </c:pt>
              </c:numCache>
            </c:numRef>
          </c:val>
          <c:extLst>
            <c:ext xmlns:c16="http://schemas.microsoft.com/office/drawing/2014/chart" uri="{C3380CC4-5D6E-409C-BE32-E72D297353CC}">
              <c16:uniqueId val="{00000003-2871-AD43-BCF4-A9B2CF6EB4A6}"/>
            </c:ext>
          </c:extLst>
        </c:ser>
        <c:dLbls>
          <c:showLegendKey val="0"/>
          <c:showVal val="0"/>
          <c:showCatName val="0"/>
          <c:showSerName val="0"/>
          <c:showPercent val="0"/>
          <c:showBubbleSize val="0"/>
          <c:showLeaderLines val="0"/>
        </c:dLbls>
        <c:firstSliceAng val="18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1.1250029563595188E-2"/>
          <c:y val="0"/>
          <c:w val="0.99"/>
          <c:h val="0.98750000000000004"/>
        </c:manualLayout>
      </c:layout>
      <c:pieChart>
        <c:varyColors val="0"/>
        <c:ser>
          <c:idx val="0"/>
          <c:order val="0"/>
          <c:tx>
            <c:strRef>
              <c:f>Sheet1!$A$2</c:f>
              <c:strCache>
                <c:ptCount val="1"/>
                <c:pt idx="0">
                  <c:v>Region 1</c:v>
                </c:pt>
              </c:strCache>
            </c:strRef>
          </c:tx>
          <c:spPr>
            <a:solidFill>
              <a:srgbClr val="3899DD"/>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E703-1849-B988-A367CF5F746D}"/>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E703-1849-B988-A367CF5F746D}"/>
              </c:ext>
            </c:extLst>
          </c:dPt>
          <c:cat>
            <c:strRef>
              <c:f>Sheet1!$B$1:$C$1</c:f>
              <c:strCache>
                <c:ptCount val="2"/>
                <c:pt idx="0">
                  <c:v>April</c:v>
                </c:pt>
                <c:pt idx="1">
                  <c:v>May</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E703-1849-B988-A367CF5F746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4B2D5"/>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CAE7-B74A-915B-02DB5F636700}"/>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CAE7-B74A-915B-02DB5F636700}"/>
              </c:ext>
            </c:extLst>
          </c:dPt>
          <c:cat>
            <c:strRef>
              <c:f>Sheet1!$B$1:$C$1</c:f>
              <c:strCache>
                <c:ptCount val="2"/>
                <c:pt idx="0">
                  <c:v>April</c:v>
                </c:pt>
                <c:pt idx="1">
                  <c:v>May</c:v>
                </c:pt>
              </c:strCache>
            </c:strRef>
          </c:cat>
          <c:val>
            <c:numRef>
              <c:f>Sheet1!$B$2:$C$2</c:f>
              <c:numCache>
                <c:formatCode>General</c:formatCode>
                <c:ptCount val="2"/>
                <c:pt idx="0">
                  <c:v>65</c:v>
                </c:pt>
                <c:pt idx="1">
                  <c:v>35</c:v>
                </c:pt>
              </c:numCache>
            </c:numRef>
          </c:val>
          <c:extLst>
            <c:ext xmlns:c16="http://schemas.microsoft.com/office/drawing/2014/chart" uri="{C3380CC4-5D6E-409C-BE32-E72D297353CC}">
              <c16:uniqueId val="{00000003-CAE7-B74A-915B-02DB5F636700}"/>
            </c:ext>
          </c:extLst>
        </c:ser>
        <c:dLbls>
          <c:showLegendKey val="0"/>
          <c:showVal val="0"/>
          <c:showCatName val="0"/>
          <c:showSerName val="0"/>
          <c:showPercent val="0"/>
          <c:showBubbleSize val="0"/>
          <c:showLeaderLines val="0"/>
        </c:dLbls>
        <c:firstSliceAng val="225"/>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B267-9E46-9322-E4755B08D94C}"/>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267-9E46-9322-E4755B08D94C}"/>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B267-9E46-9322-E4755B08D94C}"/>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B267-9E46-9322-E4755B08D94C}"/>
              </c:ext>
            </c:extLst>
          </c:dPt>
          <c:cat>
            <c:strRef>
              <c:f>Sheet1!$B$1:$E$1</c:f>
              <c:strCache>
                <c:ptCount val="4"/>
                <c:pt idx="0">
                  <c:v>April</c:v>
                </c:pt>
                <c:pt idx="1">
                  <c:v>May</c:v>
                </c:pt>
                <c:pt idx="2">
                  <c:v>June</c:v>
                </c:pt>
                <c:pt idx="3">
                  <c:v>July</c:v>
                </c:pt>
              </c:strCache>
            </c:strRef>
          </c:cat>
          <c:val>
            <c:numRef>
              <c:f>Sheet1!$B$2:$E$2</c:f>
              <c:numCache>
                <c:formatCode>General</c:formatCode>
                <c:ptCount val="4"/>
                <c:pt idx="0">
                  <c:v>15</c:v>
                </c:pt>
                <c:pt idx="1">
                  <c:v>35</c:v>
                </c:pt>
                <c:pt idx="2">
                  <c:v>20</c:v>
                </c:pt>
                <c:pt idx="3">
                  <c:v>30</c:v>
                </c:pt>
              </c:numCache>
            </c:numRef>
          </c:val>
          <c:extLst>
            <c:ext xmlns:c16="http://schemas.microsoft.com/office/drawing/2014/chart" uri="{C3380CC4-5D6E-409C-BE32-E72D297353CC}">
              <c16:uniqueId val="{00000007-B267-9E46-9322-E4755B08D94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900072098487437"/>
          <c:y val="9.8171912621937071E-2"/>
          <c:w val="0.63069340983700328"/>
          <c:h val="0.89347580155363482"/>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FDAE-C14B-B4C9-26FC6FC9716B}"/>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FDAE-C14B-B4C9-26FC6FC9716B}"/>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FDAE-C14B-B4C9-26FC6FC9716B}"/>
              </c:ext>
            </c:extLst>
          </c:dPt>
          <c:dPt>
            <c:idx val="3"/>
            <c:bubble3D val="0"/>
            <c:spPr>
              <a:solidFill>
                <a:schemeClr val="accent5"/>
              </a:solidFill>
              <a:ln w="12700" cap="flat">
                <a:noFill/>
                <a:miter lim="400000"/>
              </a:ln>
              <a:effectLst/>
            </c:spPr>
            <c:extLst>
              <c:ext xmlns:c16="http://schemas.microsoft.com/office/drawing/2014/chart" uri="{C3380CC4-5D6E-409C-BE32-E72D297353CC}">
                <c16:uniqueId val="{00000006-FDAE-C14B-B4C9-26FC6FC9716B}"/>
              </c:ext>
            </c:extLst>
          </c:dPt>
          <c:dPt>
            <c:idx val="4"/>
            <c:bubble3D val="0"/>
            <c:spPr>
              <a:solidFill>
                <a:schemeClr val="accent1"/>
              </a:solidFill>
              <a:ln w="12700" cap="flat">
                <a:noFill/>
                <a:miter lim="400000"/>
              </a:ln>
              <a:effectLst/>
            </c:spPr>
            <c:extLst>
              <c:ext xmlns:c16="http://schemas.microsoft.com/office/drawing/2014/chart" uri="{C3380CC4-5D6E-409C-BE32-E72D297353CC}">
                <c16:uniqueId val="{00000008-FDAE-C14B-B4C9-26FC6FC9716B}"/>
              </c:ext>
            </c:extLst>
          </c:dPt>
          <c:dLbls>
            <c:numFmt formatCode="#,##0%" sourceLinked="0"/>
            <c:spPr>
              <a:noFill/>
              <a:ln>
                <a:noFill/>
              </a:ln>
              <a:effectLst/>
            </c:spPr>
            <c:txPr>
              <a:bodyPr/>
              <a:lstStyle/>
              <a:p>
                <a:pPr>
                  <a:defRPr sz="3200">
                    <a:solidFill>
                      <a:schemeClr val="bg1"/>
                    </a:solidFill>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5"/>
                <c:pt idx="0">
                  <c:v>18</c:v>
                </c:pt>
                <c:pt idx="1">
                  <c:v>19 - 30</c:v>
                </c:pt>
                <c:pt idx="2">
                  <c:v>13 - 40</c:v>
                </c:pt>
                <c:pt idx="3">
                  <c:v>41 - 50</c:v>
                </c:pt>
                <c:pt idx="4">
                  <c:v>50</c:v>
                </c:pt>
              </c:strCache>
            </c:strRef>
          </c:cat>
          <c:val>
            <c:numRef>
              <c:f>Sheet1!$B$2:$F$2</c:f>
              <c:numCache>
                <c:formatCode>General</c:formatCode>
                <c:ptCount val="5"/>
                <c:pt idx="0">
                  <c:v>13</c:v>
                </c:pt>
                <c:pt idx="1">
                  <c:v>30</c:v>
                </c:pt>
                <c:pt idx="2">
                  <c:v>9</c:v>
                </c:pt>
                <c:pt idx="3">
                  <c:v>13</c:v>
                </c:pt>
                <c:pt idx="4">
                  <c:v>35</c:v>
                </c:pt>
              </c:numCache>
            </c:numRef>
          </c:val>
          <c:extLst>
            <c:ext xmlns:c16="http://schemas.microsoft.com/office/drawing/2014/chart" uri="{C3380CC4-5D6E-409C-BE32-E72D297353CC}">
              <c16:uniqueId val="{00000009-FDAE-C14B-B4C9-26FC6FC9716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7.0846000000000006E-2"/>
        </c:manualLayout>
      </c:layout>
      <c:overlay val="1"/>
      <c:spPr>
        <a:noFill/>
        <a:ln w="12700" cap="flat">
          <a:noFill/>
          <a:miter lim="400000"/>
        </a:ln>
        <a:effectLst/>
      </c:spPr>
      <c:txPr>
        <a:bodyPr rot="0"/>
        <a:lstStyle/>
        <a:p>
          <a:pPr>
            <a:defRPr>
              <a:solidFill>
                <a:schemeClr val="tx2"/>
              </a:solidFill>
            </a:defRPr>
          </a:pPr>
          <a:endParaRPr lang="en-US"/>
        </a:p>
      </c:txPr>
    </c:legend>
    <c:plotVisOnly val="1"/>
    <c:dispBlanksAs val="gap"/>
    <c:showDLblsOverMax val="1"/>
  </c:chart>
  <c:spPr>
    <a:noFill/>
    <a:ln>
      <a:noFill/>
    </a:ln>
    <a:effectLst/>
  </c:spPr>
  <c:txPr>
    <a:bodyPr/>
    <a:lstStyle/>
    <a:p>
      <a:pPr>
        <a:defRPr sz="2400" b="1" i="0">
          <a:latin typeface="Poppins" pitchFamily="2" charset="77"/>
          <a:ea typeface="Lato" panose="020F0502020204030203" pitchFamily="34" charset="0"/>
          <a:cs typeface="Poppins" pitchFamily="2" charset="77"/>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0346555693645169"/>
          <c:y val="0.27884733688616375"/>
          <c:w val="0.622973"/>
          <c:h val="0.58581000000000005"/>
        </c:manualLayout>
      </c:layout>
      <c:pieChart>
        <c:varyColors val="0"/>
        <c:ser>
          <c:idx val="0"/>
          <c:order val="0"/>
          <c:tx>
            <c:strRef>
              <c:f>Sheet1!$A$2</c:f>
              <c:strCache>
                <c:ptCount val="1"/>
                <c:pt idx="0">
                  <c:v>Region 1</c:v>
                </c:pt>
              </c:strCache>
            </c:strRef>
          </c:tx>
          <c:spPr>
            <a:solidFill>
              <a:schemeClr val="accent1">
                <a:lumMod val="60000"/>
                <a:lumOff val="4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5D78-3640-9E3D-350612648E27}"/>
              </c:ext>
            </c:extLst>
          </c:dPt>
          <c:dPt>
            <c:idx val="1"/>
            <c:bubble3D val="0"/>
            <c:extLst>
              <c:ext xmlns:c16="http://schemas.microsoft.com/office/drawing/2014/chart" uri="{C3380CC4-5D6E-409C-BE32-E72D297353CC}">
                <c16:uniqueId val="{00000002-5D78-3640-9E3D-350612648E27}"/>
              </c:ext>
            </c:extLst>
          </c:dPt>
          <c:dLbls>
            <c:spPr>
              <a:noFill/>
              <a:ln>
                <a:noFill/>
              </a:ln>
              <a:effectLst/>
            </c:spPr>
            <c:txPr>
              <a:bodyPr/>
              <a:lstStyle/>
              <a:p>
                <a:pPr>
                  <a:defRPr sz="2400">
                    <a:solidFill>
                      <a:schemeClr val="bg1"/>
                    </a:solidFill>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Male</c:v>
                </c:pt>
                <c:pt idx="1">
                  <c:v>Female</c:v>
                </c:pt>
              </c:strCache>
            </c:strRef>
          </c:cat>
          <c:val>
            <c:numRef>
              <c:f>Sheet1!$B$2:$C$2</c:f>
              <c:numCache>
                <c:formatCode>General</c:formatCode>
                <c:ptCount val="2"/>
                <c:pt idx="0">
                  <c:v>21</c:v>
                </c:pt>
                <c:pt idx="1">
                  <c:v>18</c:v>
                </c:pt>
              </c:numCache>
            </c:numRef>
          </c:val>
          <c:extLst>
            <c:ext xmlns:c16="http://schemas.microsoft.com/office/drawing/2014/chart" uri="{C3380CC4-5D6E-409C-BE32-E72D297353CC}">
              <c16:uniqueId val="{00000003-5D78-3640-9E3D-350612648E2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0.30410199999999998"/>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2400" b="1" i="0">
          <a:solidFill>
            <a:schemeClr val="tx2"/>
          </a:solidFill>
          <a:latin typeface="Poppins" pitchFamily="2" charset="77"/>
          <a:ea typeface="Lato" panose="020F0502020204030203" pitchFamily="34" charset="0"/>
          <a:cs typeface="Poppins" pitchFamily="2" charset="77"/>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4/25/19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11B2C62-F366-F247-B0E1-B910766FE562}"/>
              </a:ext>
            </a:extLst>
          </p:cNvPr>
          <p:cNvSpPr/>
          <p:nvPr userDrawn="1"/>
        </p:nvSpPr>
        <p:spPr>
          <a:xfrm>
            <a:off x="22190850" y="702521"/>
            <a:ext cx="711680" cy="711680"/>
          </a:xfrm>
          <a:prstGeom prst="ellipse">
            <a:avLst/>
          </a:prstGeom>
          <a:solidFill>
            <a:srgbClr val="4F9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AFA0A0-434E-E340-A675-5E45B45DDFED}"/>
              </a:ext>
            </a:extLst>
          </p:cNvPr>
          <p:cNvSpPr txBox="1">
            <a:spLocks noChangeAspect="1"/>
          </p:cNvSpPr>
          <p:nvPr userDrawn="1"/>
        </p:nvSpPr>
        <p:spPr>
          <a:xfrm>
            <a:off x="22265945" y="762000"/>
            <a:ext cx="633410" cy="630936"/>
          </a:xfrm>
          <a:prstGeom prst="ellipse">
            <a:avLst/>
          </a:prstGeom>
          <a:noFill/>
          <a:ln>
            <a:noFill/>
          </a:ln>
        </p:spPr>
        <p:txBody>
          <a:bodyPr wrap="none" lIns="0" tIns="0" rIns="0" bIns="0" rtlCol="0" anchor="ctr">
            <a:sp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15.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 Id="rId5" Type="http://schemas.openxmlformats.org/officeDocument/2006/relationships/chart" Target="../charts/chart33.xml"/><Relationship Id="rId4" Type="http://schemas.openxmlformats.org/officeDocument/2006/relationships/chart" Target="../charts/chart32.xml"/></Relationships>
</file>

<file path=ppt/slides/_rels/slide1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2.xml"/><Relationship Id="rId5" Type="http://schemas.openxmlformats.org/officeDocument/2006/relationships/chart" Target="../charts/chart37.xml"/><Relationship Id="rId4" Type="http://schemas.openxmlformats.org/officeDocument/2006/relationships/chart" Target="../charts/chart36.xml"/></Relationships>
</file>

<file path=ppt/slides/_rels/slide19.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8" name="Chart 2145">
            <a:extLst>
              <a:ext uri="{FF2B5EF4-FFF2-40B4-BE49-F238E27FC236}">
                <a16:creationId xmlns:a16="http://schemas.microsoft.com/office/drawing/2014/main" id="{1CD42FAB-8557-D742-A76E-CBD829C9AD67}"/>
              </a:ext>
            </a:extLst>
          </p:cNvPr>
          <p:cNvGraphicFramePr/>
          <p:nvPr>
            <p:extLst>
              <p:ext uri="{D42A27DB-BD31-4B8C-83A1-F6EECF244321}">
                <p14:modId xmlns:p14="http://schemas.microsoft.com/office/powerpoint/2010/main" val="2801585077"/>
              </p:ext>
            </p:extLst>
          </p:nvPr>
        </p:nvGraphicFramePr>
        <p:xfrm>
          <a:off x="12776200" y="3221009"/>
          <a:ext cx="9162609" cy="9162611"/>
        </p:xfrm>
        <a:graphic>
          <a:graphicData uri="http://schemas.openxmlformats.org/drawingml/2006/chart">
            <c:chart xmlns:c="http://schemas.openxmlformats.org/drawingml/2006/chart" xmlns:r="http://schemas.openxmlformats.org/officeDocument/2006/relationships" r:id="rId2"/>
          </a:graphicData>
        </a:graphic>
      </p:graphicFrame>
      <p:sp>
        <p:nvSpPr>
          <p:cNvPr id="9" name="Shape 2146">
            <a:extLst>
              <a:ext uri="{FF2B5EF4-FFF2-40B4-BE49-F238E27FC236}">
                <a16:creationId xmlns:a16="http://schemas.microsoft.com/office/drawing/2014/main" id="{41399754-52A1-5442-B908-1B05676F9DAD}"/>
              </a:ext>
            </a:extLst>
          </p:cNvPr>
          <p:cNvSpPr/>
          <p:nvPr/>
        </p:nvSpPr>
        <p:spPr>
          <a:xfrm>
            <a:off x="16843136" y="4963000"/>
            <a:ext cx="1028738" cy="1028739"/>
          </a:xfrm>
          <a:prstGeom prst="ellipse">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2147">
            <a:extLst>
              <a:ext uri="{FF2B5EF4-FFF2-40B4-BE49-F238E27FC236}">
                <a16:creationId xmlns:a16="http://schemas.microsoft.com/office/drawing/2014/main" id="{2FFDFD6E-0043-6642-BAD3-732B741CE5CE}"/>
              </a:ext>
            </a:extLst>
          </p:cNvPr>
          <p:cNvSpPr/>
          <p:nvPr/>
        </p:nvSpPr>
        <p:spPr>
          <a:xfrm>
            <a:off x="18952046" y="8481280"/>
            <a:ext cx="1028738" cy="1028739"/>
          </a:xfrm>
          <a:prstGeom prst="ellipse">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2148">
            <a:extLst>
              <a:ext uri="{FF2B5EF4-FFF2-40B4-BE49-F238E27FC236}">
                <a16:creationId xmlns:a16="http://schemas.microsoft.com/office/drawing/2014/main" id="{E153C07E-F93B-8249-9C5B-57DF15CBC4CC}"/>
              </a:ext>
            </a:extLst>
          </p:cNvPr>
          <p:cNvSpPr/>
          <p:nvPr/>
        </p:nvSpPr>
        <p:spPr>
          <a:xfrm>
            <a:off x="14734225" y="8481280"/>
            <a:ext cx="1028738" cy="1028739"/>
          </a:xfrm>
          <a:prstGeom prst="ellipse">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Box 14">
            <a:extLst>
              <a:ext uri="{FF2B5EF4-FFF2-40B4-BE49-F238E27FC236}">
                <a16:creationId xmlns:a16="http://schemas.microsoft.com/office/drawing/2014/main" id="{E7CF6BD2-97C9-E04E-820D-3E3F9DD1D512}"/>
              </a:ext>
            </a:extLst>
          </p:cNvPr>
          <p:cNvSpPr txBox="1"/>
          <p:nvPr/>
        </p:nvSpPr>
        <p:spPr>
          <a:xfrm>
            <a:off x="14905391" y="8703261"/>
            <a:ext cx="6864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02</a:t>
            </a:r>
          </a:p>
        </p:txBody>
      </p:sp>
      <p:sp>
        <p:nvSpPr>
          <p:cNvPr id="16" name="TextBox 15">
            <a:extLst>
              <a:ext uri="{FF2B5EF4-FFF2-40B4-BE49-F238E27FC236}">
                <a16:creationId xmlns:a16="http://schemas.microsoft.com/office/drawing/2014/main" id="{B1DEB257-B9F9-A34C-95E8-22F102CC9E02}"/>
              </a:ext>
            </a:extLst>
          </p:cNvPr>
          <p:cNvSpPr txBox="1"/>
          <p:nvPr/>
        </p:nvSpPr>
        <p:spPr>
          <a:xfrm>
            <a:off x="19115998" y="8703261"/>
            <a:ext cx="7008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03</a:t>
            </a:r>
          </a:p>
        </p:txBody>
      </p:sp>
      <p:sp>
        <p:nvSpPr>
          <p:cNvPr id="17" name="TextBox 16">
            <a:extLst>
              <a:ext uri="{FF2B5EF4-FFF2-40B4-BE49-F238E27FC236}">
                <a16:creationId xmlns:a16="http://schemas.microsoft.com/office/drawing/2014/main" id="{71DAD01E-4D12-4840-9FE0-4217D0792F75}"/>
              </a:ext>
            </a:extLst>
          </p:cNvPr>
          <p:cNvSpPr txBox="1"/>
          <p:nvPr/>
        </p:nvSpPr>
        <p:spPr>
          <a:xfrm>
            <a:off x="17054376" y="5184981"/>
            <a:ext cx="6062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01</a:t>
            </a:r>
          </a:p>
        </p:txBody>
      </p:sp>
      <p:sp>
        <p:nvSpPr>
          <p:cNvPr id="18" name="TextBox 17">
            <a:extLst>
              <a:ext uri="{FF2B5EF4-FFF2-40B4-BE49-F238E27FC236}">
                <a16:creationId xmlns:a16="http://schemas.microsoft.com/office/drawing/2014/main" id="{B6D12AFC-65D5-2247-A93D-377D6DEFA64E}"/>
              </a:ext>
            </a:extLst>
          </p:cNvPr>
          <p:cNvSpPr txBox="1"/>
          <p:nvPr/>
        </p:nvSpPr>
        <p:spPr>
          <a:xfrm>
            <a:off x="3931701"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BE83D881-97CA-D142-911A-D9D47E443214}"/>
              </a:ext>
            </a:extLst>
          </p:cNvPr>
          <p:cNvSpPr txBox="1">
            <a:spLocks/>
          </p:cNvSpPr>
          <p:nvPr/>
        </p:nvSpPr>
        <p:spPr>
          <a:xfrm>
            <a:off x="3821155"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0" name="TextBox 19">
            <a:extLst>
              <a:ext uri="{FF2B5EF4-FFF2-40B4-BE49-F238E27FC236}">
                <a16:creationId xmlns:a16="http://schemas.microsoft.com/office/drawing/2014/main" id="{9C334C53-6B8C-6D4D-9584-F1C575A466BD}"/>
              </a:ext>
            </a:extLst>
          </p:cNvPr>
          <p:cNvSpPr txBox="1"/>
          <p:nvPr/>
        </p:nvSpPr>
        <p:spPr>
          <a:xfrm>
            <a:off x="3931701"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69ED8727-17F5-7242-91D7-F74D2C1D63C9}"/>
              </a:ext>
            </a:extLst>
          </p:cNvPr>
          <p:cNvSpPr txBox="1">
            <a:spLocks/>
          </p:cNvSpPr>
          <p:nvPr/>
        </p:nvSpPr>
        <p:spPr>
          <a:xfrm>
            <a:off x="3821155"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3" name="TextBox 22">
            <a:extLst>
              <a:ext uri="{FF2B5EF4-FFF2-40B4-BE49-F238E27FC236}">
                <a16:creationId xmlns:a16="http://schemas.microsoft.com/office/drawing/2014/main" id="{24EE8553-F0B1-3D47-B480-5E0803614D0E}"/>
              </a:ext>
            </a:extLst>
          </p:cNvPr>
          <p:cNvSpPr txBox="1"/>
          <p:nvPr/>
        </p:nvSpPr>
        <p:spPr>
          <a:xfrm>
            <a:off x="3931701"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5D29B61F-B019-FE47-BBB3-AC9E35F5B579}"/>
              </a:ext>
            </a:extLst>
          </p:cNvPr>
          <p:cNvSpPr txBox="1">
            <a:spLocks/>
          </p:cNvSpPr>
          <p:nvPr/>
        </p:nvSpPr>
        <p:spPr>
          <a:xfrm>
            <a:off x="3821155"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3" name="Freeform 1022">
            <a:extLst>
              <a:ext uri="{FF2B5EF4-FFF2-40B4-BE49-F238E27FC236}">
                <a16:creationId xmlns:a16="http://schemas.microsoft.com/office/drawing/2014/main" id="{338174CF-8DA9-394F-8886-9C5754EA992C}"/>
              </a:ext>
            </a:extLst>
          </p:cNvPr>
          <p:cNvSpPr>
            <a:spLocks noChangeArrowheads="1"/>
          </p:cNvSpPr>
          <p:nvPr/>
        </p:nvSpPr>
        <p:spPr bwMode="auto">
          <a:xfrm>
            <a:off x="2129379" y="3952496"/>
            <a:ext cx="984745" cy="98474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4" name="Freeform 1026">
            <a:extLst>
              <a:ext uri="{FF2B5EF4-FFF2-40B4-BE49-F238E27FC236}">
                <a16:creationId xmlns:a16="http://schemas.microsoft.com/office/drawing/2014/main" id="{63C42ED8-362B-5149-9A0E-0CB0531E2887}"/>
              </a:ext>
            </a:extLst>
          </p:cNvPr>
          <p:cNvSpPr>
            <a:spLocks noChangeArrowheads="1"/>
          </p:cNvSpPr>
          <p:nvPr/>
        </p:nvSpPr>
        <p:spPr bwMode="auto">
          <a:xfrm>
            <a:off x="2129379" y="7182226"/>
            <a:ext cx="984745" cy="984745"/>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5" name="Freeform 1029">
            <a:extLst>
              <a:ext uri="{FF2B5EF4-FFF2-40B4-BE49-F238E27FC236}">
                <a16:creationId xmlns:a16="http://schemas.microsoft.com/office/drawing/2014/main" id="{3A8A633E-B34B-E148-BA40-C8BFFC4C64C6}"/>
              </a:ext>
            </a:extLst>
          </p:cNvPr>
          <p:cNvSpPr>
            <a:spLocks noChangeArrowheads="1"/>
          </p:cNvSpPr>
          <p:nvPr/>
        </p:nvSpPr>
        <p:spPr bwMode="auto">
          <a:xfrm>
            <a:off x="2156472" y="10421580"/>
            <a:ext cx="984745" cy="984745"/>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1" name="Freeform 1022">
            <a:extLst>
              <a:ext uri="{FF2B5EF4-FFF2-40B4-BE49-F238E27FC236}">
                <a16:creationId xmlns:a16="http://schemas.microsoft.com/office/drawing/2014/main" id="{ECC218A2-B61C-274B-8D01-91AEA03C0793}"/>
              </a:ext>
            </a:extLst>
          </p:cNvPr>
          <p:cNvSpPr>
            <a:spLocks noChangeArrowheads="1"/>
          </p:cNvSpPr>
          <p:nvPr/>
        </p:nvSpPr>
        <p:spPr bwMode="auto">
          <a:xfrm>
            <a:off x="14404327" y="5661845"/>
            <a:ext cx="1644542" cy="1644536"/>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Freeform 1026">
            <a:extLst>
              <a:ext uri="{FF2B5EF4-FFF2-40B4-BE49-F238E27FC236}">
                <a16:creationId xmlns:a16="http://schemas.microsoft.com/office/drawing/2014/main" id="{BB011FE3-CAAF-B44F-9562-22E807140E97}"/>
              </a:ext>
            </a:extLst>
          </p:cNvPr>
          <p:cNvSpPr>
            <a:spLocks noChangeArrowheads="1"/>
          </p:cNvSpPr>
          <p:nvPr/>
        </p:nvSpPr>
        <p:spPr bwMode="auto">
          <a:xfrm>
            <a:off x="18666141" y="5661841"/>
            <a:ext cx="1644542" cy="1644542"/>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1029">
            <a:extLst>
              <a:ext uri="{FF2B5EF4-FFF2-40B4-BE49-F238E27FC236}">
                <a16:creationId xmlns:a16="http://schemas.microsoft.com/office/drawing/2014/main" id="{CC6A6D39-DA90-C142-BD30-29309B9D55ED}"/>
              </a:ext>
            </a:extLst>
          </p:cNvPr>
          <p:cNvSpPr>
            <a:spLocks noChangeArrowheads="1"/>
          </p:cNvSpPr>
          <p:nvPr/>
        </p:nvSpPr>
        <p:spPr bwMode="auto">
          <a:xfrm>
            <a:off x="16535233" y="9458888"/>
            <a:ext cx="1644542" cy="1644542"/>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211">
            <a:extLst>
              <a:ext uri="{FF2B5EF4-FFF2-40B4-BE49-F238E27FC236}">
                <a16:creationId xmlns:a16="http://schemas.microsoft.com/office/drawing/2014/main" id="{BA0985B7-AC4F-4D48-AC5F-344FCF84DC1D}"/>
              </a:ext>
            </a:extLst>
          </p:cNvPr>
          <p:cNvGraphicFramePr/>
          <p:nvPr>
            <p:extLst>
              <p:ext uri="{D42A27DB-BD31-4B8C-83A1-F6EECF244321}">
                <p14:modId xmlns:p14="http://schemas.microsoft.com/office/powerpoint/2010/main" val="3441287342"/>
              </p:ext>
            </p:extLst>
          </p:nvPr>
        </p:nvGraphicFramePr>
        <p:xfrm>
          <a:off x="4188981" y="3283821"/>
          <a:ext cx="5333764" cy="5333766"/>
        </p:xfrm>
        <a:graphic>
          <a:graphicData uri="http://schemas.openxmlformats.org/drawingml/2006/chart">
            <c:chart xmlns:c="http://schemas.openxmlformats.org/drawingml/2006/chart" xmlns:r="http://schemas.openxmlformats.org/officeDocument/2006/relationships" r:id="rId2"/>
          </a:graphicData>
        </a:graphic>
      </p:graphicFrame>
      <p:sp>
        <p:nvSpPr>
          <p:cNvPr id="15" name="Shape 1212">
            <a:extLst>
              <a:ext uri="{FF2B5EF4-FFF2-40B4-BE49-F238E27FC236}">
                <a16:creationId xmlns:a16="http://schemas.microsoft.com/office/drawing/2014/main" id="{A5D35B36-EFC5-7349-B401-CE2568BEF7EE}"/>
              </a:ext>
            </a:extLst>
          </p:cNvPr>
          <p:cNvSpPr/>
          <p:nvPr/>
        </p:nvSpPr>
        <p:spPr>
          <a:xfrm>
            <a:off x="5176736" y="4272650"/>
            <a:ext cx="3358254" cy="3358254"/>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endParaRPr sz="5063" dirty="0">
              <a:latin typeface="Lato Light" panose="020F0502020204030203" pitchFamily="34" charset="0"/>
            </a:endParaRPr>
          </a:p>
        </p:txBody>
      </p:sp>
      <p:graphicFrame>
        <p:nvGraphicFramePr>
          <p:cNvPr id="12" name="Chart 1214">
            <a:extLst>
              <a:ext uri="{FF2B5EF4-FFF2-40B4-BE49-F238E27FC236}">
                <a16:creationId xmlns:a16="http://schemas.microsoft.com/office/drawing/2014/main" id="{36B2A848-5DD7-F243-A4C4-FA2C0CC00E6C}"/>
              </a:ext>
            </a:extLst>
          </p:cNvPr>
          <p:cNvGraphicFramePr/>
          <p:nvPr>
            <p:extLst>
              <p:ext uri="{D42A27DB-BD31-4B8C-83A1-F6EECF244321}">
                <p14:modId xmlns:p14="http://schemas.microsoft.com/office/powerpoint/2010/main" val="2777686466"/>
              </p:ext>
            </p:extLst>
          </p:nvPr>
        </p:nvGraphicFramePr>
        <p:xfrm>
          <a:off x="14862113" y="3282761"/>
          <a:ext cx="5335888" cy="5335886"/>
        </p:xfrm>
        <a:graphic>
          <a:graphicData uri="http://schemas.openxmlformats.org/drawingml/2006/chart">
            <c:chart xmlns:c="http://schemas.openxmlformats.org/drawingml/2006/chart" xmlns:r="http://schemas.openxmlformats.org/officeDocument/2006/relationships" r:id="rId3"/>
          </a:graphicData>
        </a:graphic>
      </p:graphicFrame>
      <p:sp>
        <p:nvSpPr>
          <p:cNvPr id="13" name="Shape 1215">
            <a:extLst>
              <a:ext uri="{FF2B5EF4-FFF2-40B4-BE49-F238E27FC236}">
                <a16:creationId xmlns:a16="http://schemas.microsoft.com/office/drawing/2014/main" id="{AF5105A9-0EF5-F14A-B55C-3803CD62846A}"/>
              </a:ext>
            </a:extLst>
          </p:cNvPr>
          <p:cNvSpPr/>
          <p:nvPr/>
        </p:nvSpPr>
        <p:spPr>
          <a:xfrm>
            <a:off x="15850931" y="4272651"/>
            <a:ext cx="3358254" cy="3358252"/>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endParaRPr sz="5063" dirty="0">
              <a:latin typeface="Lato Light" panose="020F0502020204030203" pitchFamily="34" charset="0"/>
            </a:endParaRPr>
          </a:p>
        </p:txBody>
      </p:sp>
      <p:sp>
        <p:nvSpPr>
          <p:cNvPr id="16" name="TextBox 15">
            <a:extLst>
              <a:ext uri="{FF2B5EF4-FFF2-40B4-BE49-F238E27FC236}">
                <a16:creationId xmlns:a16="http://schemas.microsoft.com/office/drawing/2014/main" id="{2D6EB3E0-EBA6-544A-ADB4-C503810F9045}"/>
              </a:ext>
            </a:extLst>
          </p:cNvPr>
          <p:cNvSpPr txBox="1"/>
          <p:nvPr/>
        </p:nvSpPr>
        <p:spPr>
          <a:xfrm>
            <a:off x="7367652" y="612372"/>
            <a:ext cx="964238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COMPARISON</a:t>
            </a:r>
          </a:p>
        </p:txBody>
      </p:sp>
      <p:sp>
        <p:nvSpPr>
          <p:cNvPr id="17" name="TextBox 16">
            <a:extLst>
              <a:ext uri="{FF2B5EF4-FFF2-40B4-BE49-F238E27FC236}">
                <a16:creationId xmlns:a16="http://schemas.microsoft.com/office/drawing/2014/main" id="{E08BB272-098B-0840-9C8B-31B0B25574A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1" name="Freeform 1022">
            <a:extLst>
              <a:ext uri="{FF2B5EF4-FFF2-40B4-BE49-F238E27FC236}">
                <a16:creationId xmlns:a16="http://schemas.microsoft.com/office/drawing/2014/main" id="{8E99EEA0-C236-0845-90C1-5B28A5712659}"/>
              </a:ext>
            </a:extLst>
          </p:cNvPr>
          <p:cNvSpPr>
            <a:spLocks noChangeArrowheads="1"/>
          </p:cNvSpPr>
          <p:nvPr/>
        </p:nvSpPr>
        <p:spPr bwMode="auto">
          <a:xfrm>
            <a:off x="6120496" y="5215340"/>
            <a:ext cx="1470734" cy="1470728"/>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2" name="Freeform 1026">
            <a:extLst>
              <a:ext uri="{FF2B5EF4-FFF2-40B4-BE49-F238E27FC236}">
                <a16:creationId xmlns:a16="http://schemas.microsoft.com/office/drawing/2014/main" id="{1A03CA3D-6AE4-B141-A42F-508AC590A331}"/>
              </a:ext>
            </a:extLst>
          </p:cNvPr>
          <p:cNvSpPr>
            <a:spLocks noChangeArrowheads="1"/>
          </p:cNvSpPr>
          <p:nvPr/>
        </p:nvSpPr>
        <p:spPr bwMode="auto">
          <a:xfrm>
            <a:off x="16794690" y="5215340"/>
            <a:ext cx="1470734" cy="1470734"/>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3" name="Subtitle 2">
            <a:extLst>
              <a:ext uri="{FF2B5EF4-FFF2-40B4-BE49-F238E27FC236}">
                <a16:creationId xmlns:a16="http://schemas.microsoft.com/office/drawing/2014/main" id="{A11B0A24-F306-F247-9950-E6218C68BCE6}"/>
              </a:ext>
            </a:extLst>
          </p:cNvPr>
          <p:cNvSpPr txBox="1">
            <a:spLocks/>
          </p:cNvSpPr>
          <p:nvPr/>
        </p:nvSpPr>
        <p:spPr>
          <a:xfrm>
            <a:off x="3276857" y="9863596"/>
            <a:ext cx="713935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4" name="TextBox 23">
            <a:extLst>
              <a:ext uri="{FF2B5EF4-FFF2-40B4-BE49-F238E27FC236}">
                <a16:creationId xmlns:a16="http://schemas.microsoft.com/office/drawing/2014/main" id="{EC887858-8786-C64D-BEAB-2B824D16CA4E}"/>
              </a:ext>
            </a:extLst>
          </p:cNvPr>
          <p:cNvSpPr txBox="1"/>
          <p:nvPr/>
        </p:nvSpPr>
        <p:spPr>
          <a:xfrm>
            <a:off x="5373692" y="9149212"/>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25" name="Subtitle 2">
            <a:extLst>
              <a:ext uri="{FF2B5EF4-FFF2-40B4-BE49-F238E27FC236}">
                <a16:creationId xmlns:a16="http://schemas.microsoft.com/office/drawing/2014/main" id="{9BD6BDEF-088F-EA49-8827-745983EDCF9C}"/>
              </a:ext>
            </a:extLst>
          </p:cNvPr>
          <p:cNvSpPr txBox="1">
            <a:spLocks/>
          </p:cNvSpPr>
          <p:nvPr/>
        </p:nvSpPr>
        <p:spPr>
          <a:xfrm>
            <a:off x="13961443" y="9863596"/>
            <a:ext cx="713935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6" name="TextBox 25">
            <a:extLst>
              <a:ext uri="{FF2B5EF4-FFF2-40B4-BE49-F238E27FC236}">
                <a16:creationId xmlns:a16="http://schemas.microsoft.com/office/drawing/2014/main" id="{EA8C9F06-1EEE-AC46-82A1-62517E663908}"/>
              </a:ext>
            </a:extLst>
          </p:cNvPr>
          <p:cNvSpPr txBox="1"/>
          <p:nvPr/>
        </p:nvSpPr>
        <p:spPr>
          <a:xfrm>
            <a:off x="16018203" y="9149212"/>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Tree>
    <p:extLst>
      <p:ext uri="{BB962C8B-B14F-4D97-AF65-F5344CB8AC3E}">
        <p14:creationId xmlns:p14="http://schemas.microsoft.com/office/powerpoint/2010/main" val="349144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9F73E-6341-1B4E-BB0F-FDEF2EF15433}"/>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3" name="TextBox 2">
            <a:extLst>
              <a:ext uri="{FF2B5EF4-FFF2-40B4-BE49-F238E27FC236}">
                <a16:creationId xmlns:a16="http://schemas.microsoft.com/office/drawing/2014/main" id="{58C79007-6023-2547-AB1F-0042DE22BAB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7" name="Chart 694">
            <a:extLst>
              <a:ext uri="{FF2B5EF4-FFF2-40B4-BE49-F238E27FC236}">
                <a16:creationId xmlns:a16="http://schemas.microsoft.com/office/drawing/2014/main" id="{0219C3C9-B4BD-C448-B639-DA27333CAFBF}"/>
              </a:ext>
            </a:extLst>
          </p:cNvPr>
          <p:cNvGraphicFramePr/>
          <p:nvPr>
            <p:extLst>
              <p:ext uri="{D42A27DB-BD31-4B8C-83A1-F6EECF244321}">
                <p14:modId xmlns:p14="http://schemas.microsoft.com/office/powerpoint/2010/main" val="2679051015"/>
              </p:ext>
            </p:extLst>
          </p:nvPr>
        </p:nvGraphicFramePr>
        <p:xfrm>
          <a:off x="2253331" y="3118494"/>
          <a:ext cx="9155413" cy="915541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3319DE2B-2621-A04C-990B-B18BEEC90720}"/>
              </a:ext>
            </a:extLst>
          </p:cNvPr>
          <p:cNvSpPr txBox="1"/>
          <p:nvPr/>
        </p:nvSpPr>
        <p:spPr>
          <a:xfrm>
            <a:off x="15248329"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2" name="Subtitle 2">
            <a:extLst>
              <a:ext uri="{FF2B5EF4-FFF2-40B4-BE49-F238E27FC236}">
                <a16:creationId xmlns:a16="http://schemas.microsoft.com/office/drawing/2014/main" id="{3EE53687-6A74-AF41-923F-FA66B55B0A6B}"/>
              </a:ext>
            </a:extLst>
          </p:cNvPr>
          <p:cNvSpPr txBox="1">
            <a:spLocks/>
          </p:cNvSpPr>
          <p:nvPr/>
        </p:nvSpPr>
        <p:spPr>
          <a:xfrm>
            <a:off x="15137783"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 name="TextBox 12">
            <a:extLst>
              <a:ext uri="{FF2B5EF4-FFF2-40B4-BE49-F238E27FC236}">
                <a16:creationId xmlns:a16="http://schemas.microsoft.com/office/drawing/2014/main" id="{BCAD6C0E-315C-CB4F-A83C-419666584254}"/>
              </a:ext>
            </a:extLst>
          </p:cNvPr>
          <p:cNvSpPr txBox="1"/>
          <p:nvPr/>
        </p:nvSpPr>
        <p:spPr>
          <a:xfrm>
            <a:off x="15248329"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4" name="Subtitle 2">
            <a:extLst>
              <a:ext uri="{FF2B5EF4-FFF2-40B4-BE49-F238E27FC236}">
                <a16:creationId xmlns:a16="http://schemas.microsoft.com/office/drawing/2014/main" id="{4BC00304-DBC4-4A47-AAC4-8410442825DD}"/>
              </a:ext>
            </a:extLst>
          </p:cNvPr>
          <p:cNvSpPr txBox="1">
            <a:spLocks/>
          </p:cNvSpPr>
          <p:nvPr/>
        </p:nvSpPr>
        <p:spPr>
          <a:xfrm>
            <a:off x="15137783"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TextBox 14">
            <a:extLst>
              <a:ext uri="{FF2B5EF4-FFF2-40B4-BE49-F238E27FC236}">
                <a16:creationId xmlns:a16="http://schemas.microsoft.com/office/drawing/2014/main" id="{8CACC230-2B47-774D-9BDF-681429ED7279}"/>
              </a:ext>
            </a:extLst>
          </p:cNvPr>
          <p:cNvSpPr txBox="1"/>
          <p:nvPr/>
        </p:nvSpPr>
        <p:spPr>
          <a:xfrm>
            <a:off x="15248329"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6" name="Subtitle 2">
            <a:extLst>
              <a:ext uri="{FF2B5EF4-FFF2-40B4-BE49-F238E27FC236}">
                <a16:creationId xmlns:a16="http://schemas.microsoft.com/office/drawing/2014/main" id="{C9019D65-93D5-2E4D-A90C-61A1A62E21D7}"/>
              </a:ext>
            </a:extLst>
          </p:cNvPr>
          <p:cNvSpPr txBox="1">
            <a:spLocks/>
          </p:cNvSpPr>
          <p:nvPr/>
        </p:nvSpPr>
        <p:spPr>
          <a:xfrm>
            <a:off x="15137783"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7" name="Freeform 1022">
            <a:extLst>
              <a:ext uri="{FF2B5EF4-FFF2-40B4-BE49-F238E27FC236}">
                <a16:creationId xmlns:a16="http://schemas.microsoft.com/office/drawing/2014/main" id="{A401EF34-872B-4547-B966-FB57A15FC8F4}"/>
              </a:ext>
            </a:extLst>
          </p:cNvPr>
          <p:cNvSpPr>
            <a:spLocks noChangeArrowheads="1"/>
          </p:cNvSpPr>
          <p:nvPr/>
        </p:nvSpPr>
        <p:spPr bwMode="auto">
          <a:xfrm>
            <a:off x="13446007" y="3952496"/>
            <a:ext cx="984745" cy="98474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8" name="Freeform 1026">
            <a:extLst>
              <a:ext uri="{FF2B5EF4-FFF2-40B4-BE49-F238E27FC236}">
                <a16:creationId xmlns:a16="http://schemas.microsoft.com/office/drawing/2014/main" id="{B81EB31E-F44C-7940-879E-3889545C2AA0}"/>
              </a:ext>
            </a:extLst>
          </p:cNvPr>
          <p:cNvSpPr>
            <a:spLocks noChangeArrowheads="1"/>
          </p:cNvSpPr>
          <p:nvPr/>
        </p:nvSpPr>
        <p:spPr bwMode="auto">
          <a:xfrm>
            <a:off x="13446007" y="7182226"/>
            <a:ext cx="984745" cy="984745"/>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9" name="Freeform 1029">
            <a:extLst>
              <a:ext uri="{FF2B5EF4-FFF2-40B4-BE49-F238E27FC236}">
                <a16:creationId xmlns:a16="http://schemas.microsoft.com/office/drawing/2014/main" id="{D5320B11-CDFA-C441-8F8F-D95B31CAD7DD}"/>
              </a:ext>
            </a:extLst>
          </p:cNvPr>
          <p:cNvSpPr>
            <a:spLocks noChangeArrowheads="1"/>
          </p:cNvSpPr>
          <p:nvPr/>
        </p:nvSpPr>
        <p:spPr bwMode="auto">
          <a:xfrm>
            <a:off x="13473100" y="10421580"/>
            <a:ext cx="984745" cy="984745"/>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0" name="Freeform 1022">
            <a:extLst>
              <a:ext uri="{FF2B5EF4-FFF2-40B4-BE49-F238E27FC236}">
                <a16:creationId xmlns:a16="http://schemas.microsoft.com/office/drawing/2014/main" id="{13AA9A17-AC0E-7241-ADC9-73ED3F323CCF}"/>
              </a:ext>
            </a:extLst>
          </p:cNvPr>
          <p:cNvSpPr>
            <a:spLocks noChangeArrowheads="1"/>
          </p:cNvSpPr>
          <p:nvPr/>
        </p:nvSpPr>
        <p:spPr bwMode="auto">
          <a:xfrm>
            <a:off x="4103542" y="5637131"/>
            <a:ext cx="1644542" cy="1644536"/>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Freeform 1026">
            <a:extLst>
              <a:ext uri="{FF2B5EF4-FFF2-40B4-BE49-F238E27FC236}">
                <a16:creationId xmlns:a16="http://schemas.microsoft.com/office/drawing/2014/main" id="{F5FDC9DE-BF3A-8242-B375-7A8B55F5C54E}"/>
              </a:ext>
            </a:extLst>
          </p:cNvPr>
          <p:cNvSpPr>
            <a:spLocks noChangeArrowheads="1"/>
          </p:cNvSpPr>
          <p:nvPr/>
        </p:nvSpPr>
        <p:spPr bwMode="auto">
          <a:xfrm>
            <a:off x="8365356" y="5637127"/>
            <a:ext cx="1644542" cy="1644542"/>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1029">
            <a:extLst>
              <a:ext uri="{FF2B5EF4-FFF2-40B4-BE49-F238E27FC236}">
                <a16:creationId xmlns:a16="http://schemas.microsoft.com/office/drawing/2014/main" id="{A15E1F39-B33E-4443-9761-26CAFE299D13}"/>
              </a:ext>
            </a:extLst>
          </p:cNvPr>
          <p:cNvSpPr>
            <a:spLocks noChangeArrowheads="1"/>
          </p:cNvSpPr>
          <p:nvPr/>
        </p:nvSpPr>
        <p:spPr bwMode="auto">
          <a:xfrm>
            <a:off x="5987311" y="9187034"/>
            <a:ext cx="1644542" cy="1644542"/>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3436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431">
            <a:extLst>
              <a:ext uri="{FF2B5EF4-FFF2-40B4-BE49-F238E27FC236}">
                <a16:creationId xmlns:a16="http://schemas.microsoft.com/office/drawing/2014/main" id="{B2E3B72B-C4B4-7E41-AFC1-DF8C17E162BF}"/>
              </a:ext>
            </a:extLst>
          </p:cNvPr>
          <p:cNvSpPr/>
          <p:nvPr/>
        </p:nvSpPr>
        <p:spPr>
          <a:xfrm>
            <a:off x="5362654" y="2999665"/>
            <a:ext cx="5297498" cy="6917422"/>
          </a:xfrm>
          <a:custGeom>
            <a:avLst/>
            <a:gdLst/>
            <a:ahLst/>
            <a:cxnLst>
              <a:cxn ang="0">
                <a:pos x="wd2" y="hd2"/>
              </a:cxn>
              <a:cxn ang="5400000">
                <a:pos x="wd2" y="hd2"/>
              </a:cxn>
              <a:cxn ang="10800000">
                <a:pos x="wd2" y="hd2"/>
              </a:cxn>
              <a:cxn ang="16200000">
                <a:pos x="wd2" y="hd2"/>
              </a:cxn>
            </a:cxnLst>
            <a:rect l="0" t="0" r="r" b="b"/>
            <a:pathLst>
              <a:path w="21600" h="21600" extrusionOk="0">
                <a:moveTo>
                  <a:pt x="0" y="2912"/>
                </a:moveTo>
                <a:lnTo>
                  <a:pt x="0" y="0"/>
                </a:lnTo>
                <a:lnTo>
                  <a:pt x="21600" y="0"/>
                </a:lnTo>
                <a:lnTo>
                  <a:pt x="21600" y="21600"/>
                </a:lnTo>
                <a:lnTo>
                  <a:pt x="0" y="21600"/>
                </a:lnTo>
                <a:lnTo>
                  <a:pt x="0" y="18688"/>
                </a:lnTo>
              </a:path>
            </a:pathLst>
          </a:custGeom>
          <a:noFill/>
          <a:ln w="38100" cap="flat">
            <a:solidFill>
              <a:schemeClr val="bg1">
                <a:lumMod val="85000"/>
              </a:schemeClr>
            </a:solidFill>
            <a:prstDash val="solid"/>
            <a:miter lim="400000"/>
          </a:ln>
          <a:effectLst/>
        </p:spPr>
        <p:txBody>
          <a:bodyPr wrap="square" lIns="0" tIns="0" rIns="0" bIns="0" numCol="1" anchor="ctr">
            <a:noAutofit/>
          </a:bodyPr>
          <a:lstStyle/>
          <a:p>
            <a:pPr defTabSz="2053901">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432">
            <a:extLst>
              <a:ext uri="{FF2B5EF4-FFF2-40B4-BE49-F238E27FC236}">
                <a16:creationId xmlns:a16="http://schemas.microsoft.com/office/drawing/2014/main" id="{22CA145B-534F-E640-B05A-233E4F3F4723}"/>
              </a:ext>
            </a:extLst>
          </p:cNvPr>
          <p:cNvSpPr/>
          <p:nvPr/>
        </p:nvSpPr>
        <p:spPr>
          <a:xfrm flipH="1">
            <a:off x="13761100" y="2999665"/>
            <a:ext cx="5311871" cy="6917422"/>
          </a:xfrm>
          <a:custGeom>
            <a:avLst/>
            <a:gdLst/>
            <a:ahLst/>
            <a:cxnLst>
              <a:cxn ang="0">
                <a:pos x="wd2" y="hd2"/>
              </a:cxn>
              <a:cxn ang="5400000">
                <a:pos x="wd2" y="hd2"/>
              </a:cxn>
              <a:cxn ang="10800000">
                <a:pos x="wd2" y="hd2"/>
              </a:cxn>
              <a:cxn ang="16200000">
                <a:pos x="wd2" y="hd2"/>
              </a:cxn>
            </a:cxnLst>
            <a:rect l="0" t="0" r="r" b="b"/>
            <a:pathLst>
              <a:path w="21600" h="21600" extrusionOk="0">
                <a:moveTo>
                  <a:pt x="0" y="2912"/>
                </a:moveTo>
                <a:lnTo>
                  <a:pt x="0" y="0"/>
                </a:lnTo>
                <a:lnTo>
                  <a:pt x="21600" y="0"/>
                </a:lnTo>
                <a:lnTo>
                  <a:pt x="21600" y="21600"/>
                </a:lnTo>
                <a:lnTo>
                  <a:pt x="0" y="21600"/>
                </a:lnTo>
                <a:lnTo>
                  <a:pt x="0" y="18688"/>
                </a:lnTo>
              </a:path>
            </a:pathLst>
          </a:custGeom>
          <a:noFill/>
          <a:ln w="38100" cap="flat">
            <a:solidFill>
              <a:schemeClr val="bg1">
                <a:lumMod val="85000"/>
              </a:schemeClr>
            </a:solidFill>
            <a:prstDash val="solid"/>
            <a:miter lim="400000"/>
          </a:ln>
          <a:effectLst/>
        </p:spPr>
        <p:txBody>
          <a:bodyPr wrap="square" lIns="0" tIns="0" rIns="0" bIns="0" numCol="1" anchor="ctr">
            <a:noAutofit/>
          </a:bodyPr>
          <a:lstStyle/>
          <a:p>
            <a:pPr defTabSz="2053901">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409">
            <a:extLst>
              <a:ext uri="{FF2B5EF4-FFF2-40B4-BE49-F238E27FC236}">
                <a16:creationId xmlns:a16="http://schemas.microsoft.com/office/drawing/2014/main" id="{CBE2FB4E-4D42-5841-8059-DFB23A508D1D}"/>
              </a:ext>
            </a:extLst>
          </p:cNvPr>
          <p:cNvSpPr/>
          <p:nvPr/>
        </p:nvSpPr>
        <p:spPr>
          <a:xfrm>
            <a:off x="9308333" y="4691630"/>
            <a:ext cx="1025866" cy="1025868"/>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2410">
            <a:extLst>
              <a:ext uri="{FF2B5EF4-FFF2-40B4-BE49-F238E27FC236}">
                <a16:creationId xmlns:a16="http://schemas.microsoft.com/office/drawing/2014/main" id="{E507239D-E39E-D740-807C-9C79DF050EAC}"/>
              </a:ext>
            </a:extLst>
          </p:cNvPr>
          <p:cNvSpPr/>
          <p:nvPr/>
        </p:nvSpPr>
        <p:spPr>
          <a:xfrm>
            <a:off x="12348671" y="4691630"/>
            <a:ext cx="1025866" cy="1025868"/>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2411">
            <a:extLst>
              <a:ext uri="{FF2B5EF4-FFF2-40B4-BE49-F238E27FC236}">
                <a16:creationId xmlns:a16="http://schemas.microsoft.com/office/drawing/2014/main" id="{6EED060A-012C-5C4B-9213-4E3E4F2E345B}"/>
              </a:ext>
            </a:extLst>
          </p:cNvPr>
          <p:cNvSpPr/>
          <p:nvPr/>
        </p:nvSpPr>
        <p:spPr>
          <a:xfrm>
            <a:off x="10995617" y="4691630"/>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2412">
            <a:extLst>
              <a:ext uri="{FF2B5EF4-FFF2-40B4-BE49-F238E27FC236}">
                <a16:creationId xmlns:a16="http://schemas.microsoft.com/office/drawing/2014/main" id="{7A3B8119-6AF8-5A44-8E12-13CCB4DD6F0E}"/>
              </a:ext>
            </a:extLst>
          </p:cNvPr>
          <p:cNvSpPr/>
          <p:nvPr/>
        </p:nvSpPr>
        <p:spPr>
          <a:xfrm>
            <a:off x="14128428" y="3407116"/>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2413">
            <a:extLst>
              <a:ext uri="{FF2B5EF4-FFF2-40B4-BE49-F238E27FC236}">
                <a16:creationId xmlns:a16="http://schemas.microsoft.com/office/drawing/2014/main" id="{A3C68920-5E01-B64D-8D47-FDD0FC87A993}"/>
              </a:ext>
            </a:extLst>
          </p:cNvPr>
          <p:cNvSpPr/>
          <p:nvPr/>
        </p:nvSpPr>
        <p:spPr>
          <a:xfrm>
            <a:off x="14128428" y="5954372"/>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2414">
            <a:extLst>
              <a:ext uri="{FF2B5EF4-FFF2-40B4-BE49-F238E27FC236}">
                <a16:creationId xmlns:a16="http://schemas.microsoft.com/office/drawing/2014/main" id="{80A722AC-65E6-8745-A8B2-708831D69C21}"/>
              </a:ext>
            </a:extLst>
          </p:cNvPr>
          <p:cNvSpPr/>
          <p:nvPr/>
        </p:nvSpPr>
        <p:spPr>
          <a:xfrm>
            <a:off x="14128428" y="4691630"/>
            <a:ext cx="1025866" cy="1025868"/>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2415">
            <a:extLst>
              <a:ext uri="{FF2B5EF4-FFF2-40B4-BE49-F238E27FC236}">
                <a16:creationId xmlns:a16="http://schemas.microsoft.com/office/drawing/2014/main" id="{2A6D9C13-7178-B845-942F-0F734EC2ADB2}"/>
              </a:ext>
            </a:extLst>
          </p:cNvPr>
          <p:cNvSpPr/>
          <p:nvPr/>
        </p:nvSpPr>
        <p:spPr>
          <a:xfrm>
            <a:off x="8067363" y="4691630"/>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2416">
            <a:extLst>
              <a:ext uri="{FF2B5EF4-FFF2-40B4-BE49-F238E27FC236}">
                <a16:creationId xmlns:a16="http://schemas.microsoft.com/office/drawing/2014/main" id="{58BFCBE9-76E7-DC42-BDC0-BA48D21FDDE9}"/>
              </a:ext>
            </a:extLst>
          </p:cNvPr>
          <p:cNvSpPr/>
          <p:nvPr/>
        </p:nvSpPr>
        <p:spPr>
          <a:xfrm>
            <a:off x="9308333" y="5954372"/>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2417">
            <a:extLst>
              <a:ext uri="{FF2B5EF4-FFF2-40B4-BE49-F238E27FC236}">
                <a16:creationId xmlns:a16="http://schemas.microsoft.com/office/drawing/2014/main" id="{58F553F5-9BCE-2F4A-9B21-6A10DB73DFE2}"/>
              </a:ext>
            </a:extLst>
          </p:cNvPr>
          <p:cNvSpPr/>
          <p:nvPr/>
        </p:nvSpPr>
        <p:spPr>
          <a:xfrm>
            <a:off x="9308333" y="3428886"/>
            <a:ext cx="1025866" cy="102586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2418">
            <a:extLst>
              <a:ext uri="{FF2B5EF4-FFF2-40B4-BE49-F238E27FC236}">
                <a16:creationId xmlns:a16="http://schemas.microsoft.com/office/drawing/2014/main" id="{6C8C9171-409A-1D4C-A820-FF2A0BBA26FE}"/>
              </a:ext>
            </a:extLst>
          </p:cNvPr>
          <p:cNvSpPr/>
          <p:nvPr/>
        </p:nvSpPr>
        <p:spPr>
          <a:xfrm>
            <a:off x="10995617" y="5954372"/>
            <a:ext cx="1025866" cy="102586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2419">
            <a:extLst>
              <a:ext uri="{FF2B5EF4-FFF2-40B4-BE49-F238E27FC236}">
                <a16:creationId xmlns:a16="http://schemas.microsoft.com/office/drawing/2014/main" id="{428E0E2A-8867-0741-A18A-0C2259E0B533}"/>
              </a:ext>
            </a:extLst>
          </p:cNvPr>
          <p:cNvSpPr/>
          <p:nvPr/>
        </p:nvSpPr>
        <p:spPr>
          <a:xfrm>
            <a:off x="12348671" y="5954372"/>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2420">
            <a:extLst>
              <a:ext uri="{FF2B5EF4-FFF2-40B4-BE49-F238E27FC236}">
                <a16:creationId xmlns:a16="http://schemas.microsoft.com/office/drawing/2014/main" id="{6B18C83F-98D1-BC4A-B08D-F0FD4C893D13}"/>
              </a:ext>
            </a:extLst>
          </p:cNvPr>
          <p:cNvSpPr/>
          <p:nvPr/>
        </p:nvSpPr>
        <p:spPr>
          <a:xfrm>
            <a:off x="15391171" y="5954372"/>
            <a:ext cx="1025866" cy="1025868"/>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2421">
            <a:extLst>
              <a:ext uri="{FF2B5EF4-FFF2-40B4-BE49-F238E27FC236}">
                <a16:creationId xmlns:a16="http://schemas.microsoft.com/office/drawing/2014/main" id="{0F08B6F2-1EF5-DC41-82B0-FAE488905F89}"/>
              </a:ext>
            </a:extLst>
          </p:cNvPr>
          <p:cNvSpPr/>
          <p:nvPr/>
        </p:nvSpPr>
        <p:spPr>
          <a:xfrm>
            <a:off x="14128428" y="8501629"/>
            <a:ext cx="1025866" cy="1025868"/>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2422">
            <a:extLst>
              <a:ext uri="{FF2B5EF4-FFF2-40B4-BE49-F238E27FC236}">
                <a16:creationId xmlns:a16="http://schemas.microsoft.com/office/drawing/2014/main" id="{4572A825-062E-4C4B-8B59-5467C58C9760}"/>
              </a:ext>
            </a:extLst>
          </p:cNvPr>
          <p:cNvSpPr/>
          <p:nvPr/>
        </p:nvSpPr>
        <p:spPr>
          <a:xfrm>
            <a:off x="14128428" y="7195343"/>
            <a:ext cx="1025866" cy="102586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2423">
            <a:extLst>
              <a:ext uri="{FF2B5EF4-FFF2-40B4-BE49-F238E27FC236}">
                <a16:creationId xmlns:a16="http://schemas.microsoft.com/office/drawing/2014/main" id="{DE7ED3F7-1D1A-CA46-9F67-85C834744D8F}"/>
              </a:ext>
            </a:extLst>
          </p:cNvPr>
          <p:cNvSpPr/>
          <p:nvPr/>
        </p:nvSpPr>
        <p:spPr>
          <a:xfrm>
            <a:off x="9308333" y="7217116"/>
            <a:ext cx="1025866" cy="1025868"/>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0" name="Chart 2425">
            <a:extLst>
              <a:ext uri="{FF2B5EF4-FFF2-40B4-BE49-F238E27FC236}">
                <a16:creationId xmlns:a16="http://schemas.microsoft.com/office/drawing/2014/main" id="{4A44BDC7-6D76-C447-A5EC-24DEFEE492F7}"/>
              </a:ext>
            </a:extLst>
          </p:cNvPr>
          <p:cNvGraphicFramePr/>
          <p:nvPr>
            <p:extLst>
              <p:ext uri="{D42A27DB-BD31-4B8C-83A1-F6EECF244321}">
                <p14:modId xmlns:p14="http://schemas.microsoft.com/office/powerpoint/2010/main" val="1373535484"/>
              </p:ext>
            </p:extLst>
          </p:nvPr>
        </p:nvGraphicFramePr>
        <p:xfrm>
          <a:off x="3174909" y="4291479"/>
          <a:ext cx="4351654" cy="4351654"/>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Shape 2426">
            <a:extLst>
              <a:ext uri="{FF2B5EF4-FFF2-40B4-BE49-F238E27FC236}">
                <a16:creationId xmlns:a16="http://schemas.microsoft.com/office/drawing/2014/main" id="{EBB8C9D0-7072-8941-A21B-6BA600CEA794}"/>
              </a:ext>
            </a:extLst>
          </p:cNvPr>
          <p:cNvSpPr/>
          <p:nvPr/>
        </p:nvSpPr>
        <p:spPr>
          <a:xfrm>
            <a:off x="4021721" y="5138291"/>
            <a:ext cx="2658030" cy="2658030"/>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8" name="Chart 2428">
            <a:extLst>
              <a:ext uri="{FF2B5EF4-FFF2-40B4-BE49-F238E27FC236}">
                <a16:creationId xmlns:a16="http://schemas.microsoft.com/office/drawing/2014/main" id="{C29B8065-6D27-6E4C-BF0F-7BCDE32C6A29}"/>
              </a:ext>
            </a:extLst>
          </p:cNvPr>
          <p:cNvGraphicFramePr/>
          <p:nvPr>
            <p:extLst>
              <p:ext uri="{D42A27DB-BD31-4B8C-83A1-F6EECF244321}">
                <p14:modId xmlns:p14="http://schemas.microsoft.com/office/powerpoint/2010/main" val="158604580"/>
              </p:ext>
            </p:extLst>
          </p:nvPr>
        </p:nvGraphicFramePr>
        <p:xfrm>
          <a:off x="16862567" y="4291478"/>
          <a:ext cx="4351656" cy="4351656"/>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9" name="Shape 2429">
            <a:extLst>
              <a:ext uri="{FF2B5EF4-FFF2-40B4-BE49-F238E27FC236}">
                <a16:creationId xmlns:a16="http://schemas.microsoft.com/office/drawing/2014/main" id="{47571051-A7CF-2F41-8A6D-566F4C87CE0D}"/>
              </a:ext>
            </a:extLst>
          </p:cNvPr>
          <p:cNvSpPr/>
          <p:nvPr/>
        </p:nvSpPr>
        <p:spPr>
          <a:xfrm>
            <a:off x="17689413" y="5136183"/>
            <a:ext cx="2662246" cy="2662246"/>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0819EC92-7F6B-5143-A981-479848616B17}"/>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8" name="TextBox 27">
            <a:extLst>
              <a:ext uri="{FF2B5EF4-FFF2-40B4-BE49-F238E27FC236}">
                <a16:creationId xmlns:a16="http://schemas.microsoft.com/office/drawing/2014/main" id="{AFBE7B1A-3229-EC4E-89B4-B704F72691E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Freeform 1022">
            <a:extLst>
              <a:ext uri="{FF2B5EF4-FFF2-40B4-BE49-F238E27FC236}">
                <a16:creationId xmlns:a16="http://schemas.microsoft.com/office/drawing/2014/main" id="{478BDCC5-5355-E541-9942-84E0E045AE6D}"/>
              </a:ext>
            </a:extLst>
          </p:cNvPr>
          <p:cNvSpPr>
            <a:spLocks noChangeArrowheads="1"/>
          </p:cNvSpPr>
          <p:nvPr/>
        </p:nvSpPr>
        <p:spPr bwMode="auto">
          <a:xfrm>
            <a:off x="4786211" y="5837087"/>
            <a:ext cx="1242578" cy="124257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1026">
            <a:extLst>
              <a:ext uri="{FF2B5EF4-FFF2-40B4-BE49-F238E27FC236}">
                <a16:creationId xmlns:a16="http://schemas.microsoft.com/office/drawing/2014/main" id="{F0F2FC17-823D-DE44-AF6B-398B68E6AB4A}"/>
              </a:ext>
            </a:extLst>
          </p:cNvPr>
          <p:cNvSpPr>
            <a:spLocks noChangeArrowheads="1"/>
          </p:cNvSpPr>
          <p:nvPr/>
        </p:nvSpPr>
        <p:spPr bwMode="auto">
          <a:xfrm>
            <a:off x="18360343" y="5837087"/>
            <a:ext cx="1242578" cy="1242578"/>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18A5C924-C8B4-7348-B8D3-22A7E6C9AC58}"/>
              </a:ext>
            </a:extLst>
          </p:cNvPr>
          <p:cNvSpPr txBox="1"/>
          <p:nvPr/>
        </p:nvSpPr>
        <p:spPr>
          <a:xfrm>
            <a:off x="9651989" y="3649432"/>
            <a:ext cx="3385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a:t>
            </a:r>
          </a:p>
        </p:txBody>
      </p:sp>
      <p:sp>
        <p:nvSpPr>
          <p:cNvPr id="36" name="TextBox 35">
            <a:extLst>
              <a:ext uri="{FF2B5EF4-FFF2-40B4-BE49-F238E27FC236}">
                <a16:creationId xmlns:a16="http://schemas.microsoft.com/office/drawing/2014/main" id="{AB550B84-8369-D84A-8D47-DFE6E975C462}"/>
              </a:ext>
            </a:extLst>
          </p:cNvPr>
          <p:cNvSpPr txBox="1"/>
          <p:nvPr/>
        </p:nvSpPr>
        <p:spPr>
          <a:xfrm>
            <a:off x="14461883" y="3649432"/>
            <a:ext cx="41870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a:t>
            </a:r>
          </a:p>
        </p:txBody>
      </p:sp>
      <p:sp>
        <p:nvSpPr>
          <p:cNvPr id="37" name="TextBox 36">
            <a:extLst>
              <a:ext uri="{FF2B5EF4-FFF2-40B4-BE49-F238E27FC236}">
                <a16:creationId xmlns:a16="http://schemas.microsoft.com/office/drawing/2014/main" id="{9BFD6575-ED0B-F844-80EF-68B75EA0BEA9}"/>
              </a:ext>
            </a:extLst>
          </p:cNvPr>
          <p:cNvSpPr txBox="1"/>
          <p:nvPr/>
        </p:nvSpPr>
        <p:spPr>
          <a:xfrm>
            <a:off x="9590273" y="4921475"/>
            <a:ext cx="46198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4</a:t>
            </a:r>
          </a:p>
        </p:txBody>
      </p:sp>
      <p:sp>
        <p:nvSpPr>
          <p:cNvPr id="38" name="TextBox 37">
            <a:extLst>
              <a:ext uri="{FF2B5EF4-FFF2-40B4-BE49-F238E27FC236}">
                <a16:creationId xmlns:a16="http://schemas.microsoft.com/office/drawing/2014/main" id="{DD6B7C2E-52AE-2249-B820-E3E62C16656C}"/>
              </a:ext>
            </a:extLst>
          </p:cNvPr>
          <p:cNvSpPr txBox="1"/>
          <p:nvPr/>
        </p:nvSpPr>
        <p:spPr>
          <a:xfrm>
            <a:off x="14469096" y="4921475"/>
            <a:ext cx="40427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7</a:t>
            </a:r>
          </a:p>
        </p:txBody>
      </p:sp>
      <p:sp>
        <p:nvSpPr>
          <p:cNvPr id="39" name="TextBox 38">
            <a:extLst>
              <a:ext uri="{FF2B5EF4-FFF2-40B4-BE49-F238E27FC236}">
                <a16:creationId xmlns:a16="http://schemas.microsoft.com/office/drawing/2014/main" id="{C28EDD37-0032-9E4A-AECB-D0E5717AA985}"/>
              </a:ext>
            </a:extLst>
          </p:cNvPr>
          <p:cNvSpPr txBox="1"/>
          <p:nvPr/>
        </p:nvSpPr>
        <p:spPr>
          <a:xfrm>
            <a:off x="8363730" y="4921475"/>
            <a:ext cx="43313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3</a:t>
            </a:r>
          </a:p>
        </p:txBody>
      </p:sp>
      <p:sp>
        <p:nvSpPr>
          <p:cNvPr id="40" name="TextBox 39">
            <a:extLst>
              <a:ext uri="{FF2B5EF4-FFF2-40B4-BE49-F238E27FC236}">
                <a16:creationId xmlns:a16="http://schemas.microsoft.com/office/drawing/2014/main" id="{0DF050E5-A79A-F94A-ADCD-C4DE505025FE}"/>
              </a:ext>
            </a:extLst>
          </p:cNvPr>
          <p:cNvSpPr txBox="1"/>
          <p:nvPr/>
        </p:nvSpPr>
        <p:spPr>
          <a:xfrm>
            <a:off x="12641387" y="4921475"/>
            <a:ext cx="4459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6</a:t>
            </a:r>
          </a:p>
        </p:txBody>
      </p:sp>
      <p:sp>
        <p:nvSpPr>
          <p:cNvPr id="41" name="TextBox 40">
            <a:extLst>
              <a:ext uri="{FF2B5EF4-FFF2-40B4-BE49-F238E27FC236}">
                <a16:creationId xmlns:a16="http://schemas.microsoft.com/office/drawing/2014/main" id="{536AC89B-555B-204E-B0F9-04AB23E4E893}"/>
              </a:ext>
            </a:extLst>
          </p:cNvPr>
          <p:cNvSpPr txBox="1"/>
          <p:nvPr/>
        </p:nvSpPr>
        <p:spPr>
          <a:xfrm>
            <a:off x="11288906" y="4921475"/>
            <a:ext cx="45076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5</a:t>
            </a:r>
          </a:p>
        </p:txBody>
      </p:sp>
      <p:sp>
        <p:nvSpPr>
          <p:cNvPr id="42" name="TextBox 41">
            <a:extLst>
              <a:ext uri="{FF2B5EF4-FFF2-40B4-BE49-F238E27FC236}">
                <a16:creationId xmlns:a16="http://schemas.microsoft.com/office/drawing/2014/main" id="{1993FA17-F35E-9745-87E9-7D83F1DF1896}"/>
              </a:ext>
            </a:extLst>
          </p:cNvPr>
          <p:cNvSpPr txBox="1"/>
          <p:nvPr/>
        </p:nvSpPr>
        <p:spPr>
          <a:xfrm>
            <a:off x="9595884" y="6177972"/>
            <a:ext cx="45076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8</a:t>
            </a:r>
          </a:p>
        </p:txBody>
      </p:sp>
      <p:sp>
        <p:nvSpPr>
          <p:cNvPr id="43" name="TextBox 42">
            <a:extLst>
              <a:ext uri="{FF2B5EF4-FFF2-40B4-BE49-F238E27FC236}">
                <a16:creationId xmlns:a16="http://schemas.microsoft.com/office/drawing/2014/main" id="{72E22EFD-AC73-C44D-ADC2-F80A861E7B50}"/>
              </a:ext>
            </a:extLst>
          </p:cNvPr>
          <p:cNvSpPr txBox="1"/>
          <p:nvPr/>
        </p:nvSpPr>
        <p:spPr>
          <a:xfrm>
            <a:off x="14425013" y="6177972"/>
            <a:ext cx="49244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11</a:t>
            </a:r>
          </a:p>
        </p:txBody>
      </p:sp>
      <p:sp>
        <p:nvSpPr>
          <p:cNvPr id="44" name="TextBox 43">
            <a:extLst>
              <a:ext uri="{FF2B5EF4-FFF2-40B4-BE49-F238E27FC236}">
                <a16:creationId xmlns:a16="http://schemas.microsoft.com/office/drawing/2014/main" id="{DBEE1481-1CC2-F148-972D-8D33A67DB827}"/>
              </a:ext>
            </a:extLst>
          </p:cNvPr>
          <p:cNvSpPr txBox="1"/>
          <p:nvPr/>
        </p:nvSpPr>
        <p:spPr>
          <a:xfrm>
            <a:off x="15624842" y="6177972"/>
            <a:ext cx="5725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12</a:t>
            </a:r>
          </a:p>
        </p:txBody>
      </p:sp>
      <p:sp>
        <p:nvSpPr>
          <p:cNvPr id="45" name="TextBox 44">
            <a:extLst>
              <a:ext uri="{FF2B5EF4-FFF2-40B4-BE49-F238E27FC236}">
                <a16:creationId xmlns:a16="http://schemas.microsoft.com/office/drawing/2014/main" id="{067CE42A-FB34-2D40-AD5A-90E9472E371C}"/>
              </a:ext>
            </a:extLst>
          </p:cNvPr>
          <p:cNvSpPr txBox="1"/>
          <p:nvPr/>
        </p:nvSpPr>
        <p:spPr>
          <a:xfrm>
            <a:off x="12561237" y="6177972"/>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10</a:t>
            </a:r>
          </a:p>
        </p:txBody>
      </p:sp>
      <p:sp>
        <p:nvSpPr>
          <p:cNvPr id="46" name="TextBox 45">
            <a:extLst>
              <a:ext uri="{FF2B5EF4-FFF2-40B4-BE49-F238E27FC236}">
                <a16:creationId xmlns:a16="http://schemas.microsoft.com/office/drawing/2014/main" id="{13AD82D1-1B20-8140-AFDD-828CC2FBA402}"/>
              </a:ext>
            </a:extLst>
          </p:cNvPr>
          <p:cNvSpPr txBox="1"/>
          <p:nvPr/>
        </p:nvSpPr>
        <p:spPr>
          <a:xfrm>
            <a:off x="11296119" y="6177972"/>
            <a:ext cx="43633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9</a:t>
            </a:r>
          </a:p>
        </p:txBody>
      </p:sp>
      <p:sp>
        <p:nvSpPr>
          <p:cNvPr id="47" name="TextBox 46">
            <a:extLst>
              <a:ext uri="{FF2B5EF4-FFF2-40B4-BE49-F238E27FC236}">
                <a16:creationId xmlns:a16="http://schemas.microsoft.com/office/drawing/2014/main" id="{FCEAF062-5C72-414D-BA83-AF034BCB25B4}"/>
              </a:ext>
            </a:extLst>
          </p:cNvPr>
          <p:cNvSpPr txBox="1"/>
          <p:nvPr/>
        </p:nvSpPr>
        <p:spPr>
          <a:xfrm>
            <a:off x="9527756" y="7407394"/>
            <a:ext cx="58702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13</a:t>
            </a:r>
          </a:p>
        </p:txBody>
      </p:sp>
      <p:sp>
        <p:nvSpPr>
          <p:cNvPr id="48" name="TextBox 47">
            <a:extLst>
              <a:ext uri="{FF2B5EF4-FFF2-40B4-BE49-F238E27FC236}">
                <a16:creationId xmlns:a16="http://schemas.microsoft.com/office/drawing/2014/main" id="{C006270E-4E09-7047-8421-43D94D75E140}"/>
              </a:ext>
            </a:extLst>
          </p:cNvPr>
          <p:cNvSpPr txBox="1"/>
          <p:nvPr/>
        </p:nvSpPr>
        <p:spPr>
          <a:xfrm>
            <a:off x="14363298" y="7407394"/>
            <a:ext cx="61587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14</a:t>
            </a:r>
          </a:p>
        </p:txBody>
      </p:sp>
      <p:sp>
        <p:nvSpPr>
          <p:cNvPr id="49" name="TextBox 48">
            <a:extLst>
              <a:ext uri="{FF2B5EF4-FFF2-40B4-BE49-F238E27FC236}">
                <a16:creationId xmlns:a16="http://schemas.microsoft.com/office/drawing/2014/main" id="{674F3AFE-CEB6-B548-B017-A02805FC1EAB}"/>
              </a:ext>
            </a:extLst>
          </p:cNvPr>
          <p:cNvSpPr txBox="1"/>
          <p:nvPr/>
        </p:nvSpPr>
        <p:spPr>
          <a:xfrm>
            <a:off x="14368909" y="8722175"/>
            <a:ext cx="60465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15</a:t>
            </a:r>
          </a:p>
        </p:txBody>
      </p:sp>
      <p:sp>
        <p:nvSpPr>
          <p:cNvPr id="50" name="Subtitle 2">
            <a:extLst>
              <a:ext uri="{FF2B5EF4-FFF2-40B4-BE49-F238E27FC236}">
                <a16:creationId xmlns:a16="http://schemas.microsoft.com/office/drawing/2014/main" id="{8DC482C6-35E3-7B46-85E5-D18F82B72710}"/>
              </a:ext>
            </a:extLst>
          </p:cNvPr>
          <p:cNvSpPr txBox="1">
            <a:spLocks/>
          </p:cNvSpPr>
          <p:nvPr/>
        </p:nvSpPr>
        <p:spPr>
          <a:xfrm>
            <a:off x="1869154" y="11031518"/>
            <a:ext cx="696316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51" name="Subtitle 2">
            <a:extLst>
              <a:ext uri="{FF2B5EF4-FFF2-40B4-BE49-F238E27FC236}">
                <a16:creationId xmlns:a16="http://schemas.microsoft.com/office/drawing/2014/main" id="{A021096D-1A17-F144-8694-1F61635A84B5}"/>
              </a:ext>
            </a:extLst>
          </p:cNvPr>
          <p:cNvSpPr txBox="1">
            <a:spLocks/>
          </p:cNvSpPr>
          <p:nvPr/>
        </p:nvSpPr>
        <p:spPr>
          <a:xfrm>
            <a:off x="15591389" y="11031518"/>
            <a:ext cx="696316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52" name="TextBox 51">
            <a:extLst>
              <a:ext uri="{FF2B5EF4-FFF2-40B4-BE49-F238E27FC236}">
                <a16:creationId xmlns:a16="http://schemas.microsoft.com/office/drawing/2014/main" id="{0ABAB2F7-E653-A049-BB4D-742EC74F877B}"/>
              </a:ext>
            </a:extLst>
          </p:cNvPr>
          <p:cNvSpPr txBox="1"/>
          <p:nvPr/>
        </p:nvSpPr>
        <p:spPr>
          <a:xfrm>
            <a:off x="4126683" y="1030660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3" name="TextBox 52">
            <a:extLst>
              <a:ext uri="{FF2B5EF4-FFF2-40B4-BE49-F238E27FC236}">
                <a16:creationId xmlns:a16="http://schemas.microsoft.com/office/drawing/2014/main" id="{26A0B378-5ADA-3E45-9406-619F0DA7DACA}"/>
              </a:ext>
            </a:extLst>
          </p:cNvPr>
          <p:cNvSpPr txBox="1"/>
          <p:nvPr/>
        </p:nvSpPr>
        <p:spPr>
          <a:xfrm>
            <a:off x="17848918" y="1030660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97406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861">
            <a:extLst>
              <a:ext uri="{FF2B5EF4-FFF2-40B4-BE49-F238E27FC236}">
                <a16:creationId xmlns:a16="http://schemas.microsoft.com/office/drawing/2014/main" id="{7503E2B9-895E-5542-9CFF-541F36A9211E}"/>
              </a:ext>
            </a:extLst>
          </p:cNvPr>
          <p:cNvSpPr/>
          <p:nvPr/>
        </p:nvSpPr>
        <p:spPr>
          <a:xfrm>
            <a:off x="11676484" y="4360262"/>
            <a:ext cx="1035846" cy="2910522"/>
          </a:xfrm>
          <a:custGeom>
            <a:avLst/>
            <a:gdLst/>
            <a:ahLst/>
            <a:cxnLst>
              <a:cxn ang="0">
                <a:pos x="wd2" y="hd2"/>
              </a:cxn>
              <a:cxn ang="5400000">
                <a:pos x="wd2" y="hd2"/>
              </a:cxn>
              <a:cxn ang="10800000">
                <a:pos x="wd2" y="hd2"/>
              </a:cxn>
              <a:cxn ang="16200000">
                <a:pos x="wd2" y="hd2"/>
              </a:cxn>
            </a:cxnLst>
            <a:rect l="0" t="0" r="r" b="b"/>
            <a:pathLst>
              <a:path w="21600" h="21600" extrusionOk="0">
                <a:moveTo>
                  <a:pt x="8984" y="0"/>
                </a:moveTo>
                <a:lnTo>
                  <a:pt x="8984" y="8768"/>
                </a:lnTo>
                <a:lnTo>
                  <a:pt x="5400" y="8768"/>
                </a:lnTo>
                <a:lnTo>
                  <a:pt x="0" y="12103"/>
                </a:lnTo>
                <a:lnTo>
                  <a:pt x="5400" y="15437"/>
                </a:lnTo>
                <a:cubicBezTo>
                  <a:pt x="5400" y="15437"/>
                  <a:pt x="7520" y="15437"/>
                  <a:pt x="9357" y="15437"/>
                </a:cubicBezTo>
                <a:cubicBezTo>
                  <a:pt x="9177" y="15662"/>
                  <a:pt x="8625" y="15949"/>
                  <a:pt x="6797" y="16058"/>
                </a:cubicBezTo>
                <a:cubicBezTo>
                  <a:pt x="4361" y="16204"/>
                  <a:pt x="1571" y="17218"/>
                  <a:pt x="1571" y="18489"/>
                </a:cubicBezTo>
                <a:cubicBezTo>
                  <a:pt x="1571" y="20013"/>
                  <a:pt x="5145" y="21600"/>
                  <a:pt x="11231" y="21600"/>
                </a:cubicBezTo>
                <a:cubicBezTo>
                  <a:pt x="13907" y="21600"/>
                  <a:pt x="16797" y="20864"/>
                  <a:pt x="17492" y="19997"/>
                </a:cubicBezTo>
                <a:cubicBezTo>
                  <a:pt x="17776" y="19643"/>
                  <a:pt x="18197" y="19104"/>
                  <a:pt x="18528" y="18850"/>
                </a:cubicBezTo>
                <a:cubicBezTo>
                  <a:pt x="19451" y="18141"/>
                  <a:pt x="19905" y="18234"/>
                  <a:pt x="20017" y="17963"/>
                </a:cubicBezTo>
                <a:cubicBezTo>
                  <a:pt x="20125" y="17704"/>
                  <a:pt x="19534" y="17312"/>
                  <a:pt x="18493" y="17437"/>
                </a:cubicBezTo>
                <a:cubicBezTo>
                  <a:pt x="16024" y="17734"/>
                  <a:pt x="14187" y="18825"/>
                  <a:pt x="14117" y="18866"/>
                </a:cubicBezTo>
                <a:cubicBezTo>
                  <a:pt x="13517" y="19208"/>
                  <a:pt x="12860" y="19537"/>
                  <a:pt x="11370" y="19537"/>
                </a:cubicBezTo>
                <a:cubicBezTo>
                  <a:pt x="9745" y="19537"/>
                  <a:pt x="8426" y="19069"/>
                  <a:pt x="8426" y="18489"/>
                </a:cubicBezTo>
                <a:cubicBezTo>
                  <a:pt x="8426" y="18124"/>
                  <a:pt x="8955" y="17799"/>
                  <a:pt x="9753" y="17611"/>
                </a:cubicBezTo>
                <a:cubicBezTo>
                  <a:pt x="12338" y="16986"/>
                  <a:pt x="13002" y="15943"/>
                  <a:pt x="13174" y="15437"/>
                </a:cubicBezTo>
                <a:cubicBezTo>
                  <a:pt x="14395" y="15437"/>
                  <a:pt x="16200" y="15437"/>
                  <a:pt x="16200" y="15437"/>
                </a:cubicBezTo>
                <a:lnTo>
                  <a:pt x="21600" y="12103"/>
                </a:lnTo>
                <a:lnTo>
                  <a:pt x="16200" y="8768"/>
                </a:lnTo>
                <a:lnTo>
                  <a:pt x="12616" y="8768"/>
                </a:lnTo>
                <a:lnTo>
                  <a:pt x="12616" y="0"/>
                </a:lnTo>
                <a:lnTo>
                  <a:pt x="8984" y="0"/>
                </a:lnTo>
                <a:close/>
                <a:moveTo>
                  <a:pt x="10742" y="11440"/>
                </a:moveTo>
                <a:cubicBezTo>
                  <a:pt x="11729" y="11440"/>
                  <a:pt x="12534" y="11726"/>
                  <a:pt x="12534" y="12078"/>
                </a:cubicBezTo>
                <a:cubicBezTo>
                  <a:pt x="12534" y="12429"/>
                  <a:pt x="11729" y="12716"/>
                  <a:pt x="10742" y="12716"/>
                </a:cubicBezTo>
                <a:cubicBezTo>
                  <a:pt x="9754" y="12716"/>
                  <a:pt x="8950" y="12429"/>
                  <a:pt x="8950" y="12078"/>
                </a:cubicBezTo>
                <a:cubicBezTo>
                  <a:pt x="8950" y="11726"/>
                  <a:pt x="9754" y="11440"/>
                  <a:pt x="10742" y="1144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pPr>
              <a:defRPr>
                <a:solidFill>
                  <a:srgbClr val="4C4C4C"/>
                </a:solidFill>
              </a:defRPr>
            </a:pPr>
            <a:endParaRPr sz="5063" dirty="0">
              <a:latin typeface="Lato Light" panose="020F0502020204030203" pitchFamily="34" charset="0"/>
            </a:endParaRPr>
          </a:p>
        </p:txBody>
      </p:sp>
      <p:sp>
        <p:nvSpPr>
          <p:cNvPr id="7" name="Shape 4862">
            <a:extLst>
              <a:ext uri="{FF2B5EF4-FFF2-40B4-BE49-F238E27FC236}">
                <a16:creationId xmlns:a16="http://schemas.microsoft.com/office/drawing/2014/main" id="{6E743168-1EF8-5041-86C0-1EA28B9B4C8A}"/>
              </a:ext>
            </a:extLst>
          </p:cNvPr>
          <p:cNvSpPr/>
          <p:nvPr/>
        </p:nvSpPr>
        <p:spPr>
          <a:xfrm>
            <a:off x="8699502" y="3344598"/>
            <a:ext cx="6978648" cy="1015663"/>
          </a:xfrm>
          <a:prstGeom prst="chevron">
            <a:avLst>
              <a:gd name="adj" fmla="val 47261"/>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graphicFrame>
        <p:nvGraphicFramePr>
          <p:cNvPr id="9" name="Chart 4863">
            <a:extLst>
              <a:ext uri="{FF2B5EF4-FFF2-40B4-BE49-F238E27FC236}">
                <a16:creationId xmlns:a16="http://schemas.microsoft.com/office/drawing/2014/main" id="{4A898CB8-5573-2D4D-A37F-1C74DFFCFA9E}"/>
              </a:ext>
            </a:extLst>
          </p:cNvPr>
          <p:cNvGraphicFramePr/>
          <p:nvPr>
            <p:extLst>
              <p:ext uri="{D42A27DB-BD31-4B8C-83A1-F6EECF244321}">
                <p14:modId xmlns:p14="http://schemas.microsoft.com/office/powerpoint/2010/main" val="3508494035"/>
              </p:ext>
            </p:extLst>
          </p:nvPr>
        </p:nvGraphicFramePr>
        <p:xfrm>
          <a:off x="9730417" y="7270784"/>
          <a:ext cx="4928034" cy="4928033"/>
        </p:xfrm>
        <a:graphic>
          <a:graphicData uri="http://schemas.openxmlformats.org/drawingml/2006/chart">
            <c:chart xmlns:c="http://schemas.openxmlformats.org/drawingml/2006/chart" xmlns:r="http://schemas.openxmlformats.org/officeDocument/2006/relationships" r:id="rId2"/>
          </a:graphicData>
        </a:graphic>
      </p:graphicFrame>
      <p:sp>
        <p:nvSpPr>
          <p:cNvPr id="10" name="Shape 4864">
            <a:extLst>
              <a:ext uri="{FF2B5EF4-FFF2-40B4-BE49-F238E27FC236}">
                <a16:creationId xmlns:a16="http://schemas.microsoft.com/office/drawing/2014/main" id="{9E8CEEE2-B3FA-884D-B12E-E45BD25EC28A}"/>
              </a:ext>
            </a:extLst>
          </p:cNvPr>
          <p:cNvSpPr/>
          <p:nvPr/>
        </p:nvSpPr>
        <p:spPr>
          <a:xfrm>
            <a:off x="10861833" y="8401050"/>
            <a:ext cx="2665202" cy="2667502"/>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53578" tIns="53578" rIns="53578" bIns="53578" numCol="1" anchor="ctr">
            <a:noAutofit/>
          </a:bodyPr>
          <a:lstStyle>
            <a:lvl1pPr defTabSz="584200">
              <a:lnSpc>
                <a:spcPct val="100000"/>
              </a:lnSpc>
              <a:spcBef>
                <a:spcPts val="0"/>
              </a:spcBef>
              <a:defRPr sz="2500" cap="all">
                <a:solidFill>
                  <a:srgbClr val="4C4C4C"/>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Box 14">
            <a:extLst>
              <a:ext uri="{FF2B5EF4-FFF2-40B4-BE49-F238E27FC236}">
                <a16:creationId xmlns:a16="http://schemas.microsoft.com/office/drawing/2014/main" id="{F019DF00-B011-A241-B733-8FB962BB14EC}"/>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6" name="TextBox 15">
            <a:extLst>
              <a:ext uri="{FF2B5EF4-FFF2-40B4-BE49-F238E27FC236}">
                <a16:creationId xmlns:a16="http://schemas.microsoft.com/office/drawing/2014/main" id="{209069B6-47F1-C24D-A72D-CF3B45F1553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TextBox 16">
            <a:extLst>
              <a:ext uri="{FF2B5EF4-FFF2-40B4-BE49-F238E27FC236}">
                <a16:creationId xmlns:a16="http://schemas.microsoft.com/office/drawing/2014/main" id="{E09E2CC8-766B-D34D-BF3C-FF417AF1F140}"/>
              </a:ext>
            </a:extLst>
          </p:cNvPr>
          <p:cNvSpPr txBox="1"/>
          <p:nvPr/>
        </p:nvSpPr>
        <p:spPr>
          <a:xfrm>
            <a:off x="10453430" y="3560039"/>
            <a:ext cx="347082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PIE CHART SLIDE</a:t>
            </a:r>
          </a:p>
        </p:txBody>
      </p:sp>
      <p:sp>
        <p:nvSpPr>
          <p:cNvPr id="18" name="TextBox 17">
            <a:extLst>
              <a:ext uri="{FF2B5EF4-FFF2-40B4-BE49-F238E27FC236}">
                <a16:creationId xmlns:a16="http://schemas.microsoft.com/office/drawing/2014/main" id="{1B63DC09-61E3-EB47-9C7A-A928F9A9C4E8}"/>
              </a:ext>
            </a:extLst>
          </p:cNvPr>
          <p:cNvSpPr txBox="1"/>
          <p:nvPr/>
        </p:nvSpPr>
        <p:spPr>
          <a:xfrm>
            <a:off x="16522925" y="664425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4B835B17-D355-4143-B0D1-4A56D82EC75F}"/>
              </a:ext>
            </a:extLst>
          </p:cNvPr>
          <p:cNvSpPr txBox="1">
            <a:spLocks/>
          </p:cNvSpPr>
          <p:nvPr/>
        </p:nvSpPr>
        <p:spPr>
          <a:xfrm>
            <a:off x="16522925" y="7546763"/>
            <a:ext cx="6083075"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0" name="TextBox 19">
            <a:extLst>
              <a:ext uri="{FF2B5EF4-FFF2-40B4-BE49-F238E27FC236}">
                <a16:creationId xmlns:a16="http://schemas.microsoft.com/office/drawing/2014/main" id="{C8038DEF-0BA0-8840-AE10-D6B6D2D6AD92}"/>
              </a:ext>
            </a:extLst>
          </p:cNvPr>
          <p:cNvSpPr txBox="1"/>
          <p:nvPr/>
        </p:nvSpPr>
        <p:spPr>
          <a:xfrm>
            <a:off x="16522925" y="5126185"/>
            <a:ext cx="2178802" cy="1200329"/>
          </a:xfrm>
          <a:prstGeom prst="rect">
            <a:avLst/>
          </a:prstGeom>
          <a:noFill/>
        </p:spPr>
        <p:txBody>
          <a:bodyPr wrap="none" rtlCol="0" anchor="b" anchorCtr="0">
            <a:spAutoFit/>
          </a:bodyPr>
          <a:lstStyle/>
          <a:p>
            <a:r>
              <a:rPr lang="en-US" sz="7200" b="1" dirty="0">
                <a:solidFill>
                  <a:schemeClr val="accent2"/>
                </a:solidFill>
                <a:latin typeface="Poppins" pitchFamily="2" charset="77"/>
                <a:ea typeface="League Spartan" charset="0"/>
                <a:cs typeface="Poppins" pitchFamily="2" charset="77"/>
              </a:rPr>
              <a:t>60%</a:t>
            </a:r>
          </a:p>
        </p:txBody>
      </p:sp>
      <p:sp>
        <p:nvSpPr>
          <p:cNvPr id="21" name="TextBox 20">
            <a:extLst>
              <a:ext uri="{FF2B5EF4-FFF2-40B4-BE49-F238E27FC236}">
                <a16:creationId xmlns:a16="http://schemas.microsoft.com/office/drawing/2014/main" id="{B3276B22-2467-844F-918A-85DE173BC2CB}"/>
              </a:ext>
            </a:extLst>
          </p:cNvPr>
          <p:cNvSpPr txBox="1"/>
          <p:nvPr/>
        </p:nvSpPr>
        <p:spPr>
          <a:xfrm>
            <a:off x="5447907" y="6608291"/>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6DF3D2F8-3819-7C46-8016-F8D2896B7915}"/>
              </a:ext>
            </a:extLst>
          </p:cNvPr>
          <p:cNvSpPr txBox="1">
            <a:spLocks/>
          </p:cNvSpPr>
          <p:nvPr/>
        </p:nvSpPr>
        <p:spPr>
          <a:xfrm>
            <a:off x="1812938" y="7510803"/>
            <a:ext cx="6083075"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3" name="TextBox 22">
            <a:extLst>
              <a:ext uri="{FF2B5EF4-FFF2-40B4-BE49-F238E27FC236}">
                <a16:creationId xmlns:a16="http://schemas.microsoft.com/office/drawing/2014/main" id="{2D49EA4F-E706-114A-9EAD-246B8507D30F}"/>
              </a:ext>
            </a:extLst>
          </p:cNvPr>
          <p:cNvSpPr txBox="1"/>
          <p:nvPr/>
        </p:nvSpPr>
        <p:spPr>
          <a:xfrm>
            <a:off x="5650218" y="5090225"/>
            <a:ext cx="2215671" cy="1200329"/>
          </a:xfrm>
          <a:prstGeom prst="rect">
            <a:avLst/>
          </a:prstGeom>
          <a:noFill/>
        </p:spPr>
        <p:txBody>
          <a:bodyPr wrap="none" rtlCol="0" anchor="b" anchorCtr="0">
            <a:spAutoFit/>
          </a:bodyPr>
          <a:lstStyle/>
          <a:p>
            <a:pPr algn="r"/>
            <a:r>
              <a:rPr lang="en-US" sz="7200" b="1" dirty="0">
                <a:solidFill>
                  <a:schemeClr val="accent1"/>
                </a:solidFill>
                <a:latin typeface="Poppins" pitchFamily="2" charset="77"/>
                <a:ea typeface="League Spartan" charset="0"/>
                <a:cs typeface="Poppins" pitchFamily="2" charset="77"/>
              </a:rPr>
              <a:t>40%</a:t>
            </a:r>
          </a:p>
        </p:txBody>
      </p:sp>
    </p:spTree>
    <p:extLst>
      <p:ext uri="{BB962C8B-B14F-4D97-AF65-F5344CB8AC3E}">
        <p14:creationId xmlns:p14="http://schemas.microsoft.com/office/powerpoint/2010/main" val="136569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7019">
            <a:extLst>
              <a:ext uri="{FF2B5EF4-FFF2-40B4-BE49-F238E27FC236}">
                <a16:creationId xmlns:a16="http://schemas.microsoft.com/office/drawing/2014/main" id="{9A1131AB-5C44-894E-978B-998D7C9E49F4}"/>
              </a:ext>
            </a:extLst>
          </p:cNvPr>
          <p:cNvGraphicFramePr/>
          <p:nvPr>
            <p:extLst>
              <p:ext uri="{D42A27DB-BD31-4B8C-83A1-F6EECF244321}">
                <p14:modId xmlns:p14="http://schemas.microsoft.com/office/powerpoint/2010/main" val="2706479988"/>
              </p:ext>
            </p:extLst>
          </p:nvPr>
        </p:nvGraphicFramePr>
        <p:xfrm>
          <a:off x="3700999" y="5116532"/>
          <a:ext cx="3924228" cy="3924229"/>
        </p:xfrm>
        <a:graphic>
          <a:graphicData uri="http://schemas.openxmlformats.org/drawingml/2006/chart">
            <c:chart xmlns:c="http://schemas.openxmlformats.org/drawingml/2006/chart" xmlns:r="http://schemas.openxmlformats.org/officeDocument/2006/relationships" r:id="rId2"/>
          </a:graphicData>
        </a:graphic>
      </p:graphicFrame>
      <p:sp>
        <p:nvSpPr>
          <p:cNvPr id="20" name="Shape 7020">
            <a:extLst>
              <a:ext uri="{FF2B5EF4-FFF2-40B4-BE49-F238E27FC236}">
                <a16:creationId xmlns:a16="http://schemas.microsoft.com/office/drawing/2014/main" id="{97274826-C44A-184C-BCC8-8ACB3AC3BB08}"/>
              </a:ext>
            </a:extLst>
          </p:cNvPr>
          <p:cNvSpPr/>
          <p:nvPr/>
        </p:nvSpPr>
        <p:spPr>
          <a:xfrm>
            <a:off x="4720352" y="6135885"/>
            <a:ext cx="1885522" cy="1885522"/>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7023">
            <a:extLst>
              <a:ext uri="{FF2B5EF4-FFF2-40B4-BE49-F238E27FC236}">
                <a16:creationId xmlns:a16="http://schemas.microsoft.com/office/drawing/2014/main" id="{41244F6F-D288-174D-8C3D-4C8563B650AF}"/>
              </a:ext>
            </a:extLst>
          </p:cNvPr>
          <p:cNvSpPr/>
          <p:nvPr/>
        </p:nvSpPr>
        <p:spPr>
          <a:xfrm>
            <a:off x="4770144" y="2725535"/>
            <a:ext cx="1785938"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4" name="Chart 7025">
            <a:extLst>
              <a:ext uri="{FF2B5EF4-FFF2-40B4-BE49-F238E27FC236}">
                <a16:creationId xmlns:a16="http://schemas.microsoft.com/office/drawing/2014/main" id="{26D9D639-A532-1549-88F3-5E55B8D51991}"/>
              </a:ext>
            </a:extLst>
          </p:cNvPr>
          <p:cNvGraphicFramePr/>
          <p:nvPr>
            <p:extLst>
              <p:ext uri="{D42A27DB-BD31-4B8C-83A1-F6EECF244321}">
                <p14:modId xmlns:p14="http://schemas.microsoft.com/office/powerpoint/2010/main" val="3030165739"/>
              </p:ext>
            </p:extLst>
          </p:nvPr>
        </p:nvGraphicFramePr>
        <p:xfrm>
          <a:off x="10226710" y="5116532"/>
          <a:ext cx="3924229" cy="3924229"/>
        </p:xfrm>
        <a:graphic>
          <a:graphicData uri="http://schemas.openxmlformats.org/drawingml/2006/chart">
            <c:chart xmlns:c="http://schemas.openxmlformats.org/drawingml/2006/chart" xmlns:r="http://schemas.openxmlformats.org/officeDocument/2006/relationships" r:id="rId3"/>
          </a:graphicData>
        </a:graphic>
      </p:graphicFrame>
      <p:sp>
        <p:nvSpPr>
          <p:cNvPr id="15" name="Shape 7026">
            <a:extLst>
              <a:ext uri="{FF2B5EF4-FFF2-40B4-BE49-F238E27FC236}">
                <a16:creationId xmlns:a16="http://schemas.microsoft.com/office/drawing/2014/main" id="{CA5CEBF0-68EE-CE45-91CC-32C685FE2F7E}"/>
              </a:ext>
            </a:extLst>
          </p:cNvPr>
          <p:cNvSpPr/>
          <p:nvPr/>
        </p:nvSpPr>
        <p:spPr>
          <a:xfrm>
            <a:off x="11252704" y="6142526"/>
            <a:ext cx="1872240" cy="1872240"/>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7029">
            <a:extLst>
              <a:ext uri="{FF2B5EF4-FFF2-40B4-BE49-F238E27FC236}">
                <a16:creationId xmlns:a16="http://schemas.microsoft.com/office/drawing/2014/main" id="{F6BB0E9A-3FA7-E849-94BA-9152C72CB8D6}"/>
              </a:ext>
            </a:extLst>
          </p:cNvPr>
          <p:cNvSpPr/>
          <p:nvPr/>
        </p:nvSpPr>
        <p:spPr>
          <a:xfrm>
            <a:off x="11295857" y="2725535"/>
            <a:ext cx="1785939"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9" name="Chart 7031">
            <a:extLst>
              <a:ext uri="{FF2B5EF4-FFF2-40B4-BE49-F238E27FC236}">
                <a16:creationId xmlns:a16="http://schemas.microsoft.com/office/drawing/2014/main" id="{DC19ABEF-DF0A-D340-9211-448668B49F83}"/>
              </a:ext>
            </a:extLst>
          </p:cNvPr>
          <p:cNvGraphicFramePr/>
          <p:nvPr>
            <p:extLst>
              <p:ext uri="{D42A27DB-BD31-4B8C-83A1-F6EECF244321}">
                <p14:modId xmlns:p14="http://schemas.microsoft.com/office/powerpoint/2010/main" val="1708120798"/>
              </p:ext>
            </p:extLst>
          </p:nvPr>
        </p:nvGraphicFramePr>
        <p:xfrm>
          <a:off x="16752426" y="5116532"/>
          <a:ext cx="3924230" cy="3924229"/>
        </p:xfrm>
        <a:graphic>
          <a:graphicData uri="http://schemas.openxmlformats.org/drawingml/2006/chart">
            <c:chart xmlns:c="http://schemas.openxmlformats.org/drawingml/2006/chart" xmlns:r="http://schemas.openxmlformats.org/officeDocument/2006/relationships" r:id="rId4"/>
          </a:graphicData>
        </a:graphic>
      </p:graphicFrame>
      <p:sp>
        <p:nvSpPr>
          <p:cNvPr id="10" name="Shape 7032">
            <a:extLst>
              <a:ext uri="{FF2B5EF4-FFF2-40B4-BE49-F238E27FC236}">
                <a16:creationId xmlns:a16="http://schemas.microsoft.com/office/drawing/2014/main" id="{16C72027-446A-F247-BD7E-C27E5C43ECDA}"/>
              </a:ext>
            </a:extLst>
          </p:cNvPr>
          <p:cNvSpPr/>
          <p:nvPr/>
        </p:nvSpPr>
        <p:spPr>
          <a:xfrm>
            <a:off x="17697381" y="6142527"/>
            <a:ext cx="1872308" cy="1872308"/>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7035">
            <a:extLst>
              <a:ext uri="{FF2B5EF4-FFF2-40B4-BE49-F238E27FC236}">
                <a16:creationId xmlns:a16="http://schemas.microsoft.com/office/drawing/2014/main" id="{360BBE45-1DB3-BC41-B059-FFD8EECF42D1}"/>
              </a:ext>
            </a:extLst>
          </p:cNvPr>
          <p:cNvSpPr/>
          <p:nvPr/>
        </p:nvSpPr>
        <p:spPr>
          <a:xfrm>
            <a:off x="17821571" y="2725535"/>
            <a:ext cx="1785940"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TextBox 20">
            <a:extLst>
              <a:ext uri="{FF2B5EF4-FFF2-40B4-BE49-F238E27FC236}">
                <a16:creationId xmlns:a16="http://schemas.microsoft.com/office/drawing/2014/main" id="{FFB52E98-8F7B-5946-AA16-E62EAA70ECA6}"/>
              </a:ext>
            </a:extLst>
          </p:cNvPr>
          <p:cNvSpPr txBox="1"/>
          <p:nvPr/>
        </p:nvSpPr>
        <p:spPr>
          <a:xfrm>
            <a:off x="7753175" y="612372"/>
            <a:ext cx="88713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THREE PIE CHART SLIDE</a:t>
            </a:r>
          </a:p>
        </p:txBody>
      </p:sp>
      <p:sp>
        <p:nvSpPr>
          <p:cNvPr id="22" name="TextBox 21">
            <a:extLst>
              <a:ext uri="{FF2B5EF4-FFF2-40B4-BE49-F238E27FC236}">
                <a16:creationId xmlns:a16="http://schemas.microsoft.com/office/drawing/2014/main" id="{AC7E556F-6BDB-9546-8DEF-947CC2CFB34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Subtitle 2">
            <a:extLst>
              <a:ext uri="{FF2B5EF4-FFF2-40B4-BE49-F238E27FC236}">
                <a16:creationId xmlns:a16="http://schemas.microsoft.com/office/drawing/2014/main" id="{5BC02F77-0045-224E-BAD5-3364AE3822BB}"/>
              </a:ext>
            </a:extLst>
          </p:cNvPr>
          <p:cNvSpPr txBox="1">
            <a:spLocks/>
          </p:cNvSpPr>
          <p:nvPr/>
        </p:nvSpPr>
        <p:spPr>
          <a:xfrm>
            <a:off x="2770859"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4" name="TextBox 23">
            <a:extLst>
              <a:ext uri="{FF2B5EF4-FFF2-40B4-BE49-F238E27FC236}">
                <a16:creationId xmlns:a16="http://schemas.microsoft.com/office/drawing/2014/main" id="{052F98FD-A769-3A4C-B080-2C64A9E48ADA}"/>
              </a:ext>
            </a:extLst>
          </p:cNvPr>
          <p:cNvSpPr txBox="1"/>
          <p:nvPr/>
        </p:nvSpPr>
        <p:spPr>
          <a:xfrm>
            <a:off x="4420774"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68F0F6CD-1210-0140-BBD6-131E8D579F82}"/>
              </a:ext>
            </a:extLst>
          </p:cNvPr>
          <p:cNvSpPr txBox="1">
            <a:spLocks/>
          </p:cNvSpPr>
          <p:nvPr/>
        </p:nvSpPr>
        <p:spPr>
          <a:xfrm>
            <a:off x="9314856"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6" name="TextBox 25">
            <a:extLst>
              <a:ext uri="{FF2B5EF4-FFF2-40B4-BE49-F238E27FC236}">
                <a16:creationId xmlns:a16="http://schemas.microsoft.com/office/drawing/2014/main" id="{08971BC1-256F-9949-BD5A-471E1D23C670}"/>
              </a:ext>
            </a:extLst>
          </p:cNvPr>
          <p:cNvSpPr txBox="1"/>
          <p:nvPr/>
        </p:nvSpPr>
        <p:spPr>
          <a:xfrm>
            <a:off x="10964771"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E676BFF5-C19A-0C4E-A021-C80E706C8554}"/>
              </a:ext>
            </a:extLst>
          </p:cNvPr>
          <p:cNvSpPr txBox="1">
            <a:spLocks/>
          </p:cNvSpPr>
          <p:nvPr/>
        </p:nvSpPr>
        <p:spPr>
          <a:xfrm>
            <a:off x="15831902"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8" name="TextBox 27">
            <a:extLst>
              <a:ext uri="{FF2B5EF4-FFF2-40B4-BE49-F238E27FC236}">
                <a16:creationId xmlns:a16="http://schemas.microsoft.com/office/drawing/2014/main" id="{2ABA39F3-EFD4-194A-AAA9-61B2BA445A7C}"/>
              </a:ext>
            </a:extLst>
          </p:cNvPr>
          <p:cNvSpPr txBox="1"/>
          <p:nvPr/>
        </p:nvSpPr>
        <p:spPr>
          <a:xfrm>
            <a:off x="17481817"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9" name="TextBox 28">
            <a:extLst>
              <a:ext uri="{FF2B5EF4-FFF2-40B4-BE49-F238E27FC236}">
                <a16:creationId xmlns:a16="http://schemas.microsoft.com/office/drawing/2014/main" id="{96AABE4C-5D9F-5A4B-A7EE-336F058E41A2}"/>
              </a:ext>
            </a:extLst>
          </p:cNvPr>
          <p:cNvSpPr txBox="1"/>
          <p:nvPr/>
        </p:nvSpPr>
        <p:spPr>
          <a:xfrm>
            <a:off x="5059422" y="3079895"/>
            <a:ext cx="1207382"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ONE</a:t>
            </a:r>
          </a:p>
        </p:txBody>
      </p:sp>
      <p:sp>
        <p:nvSpPr>
          <p:cNvPr id="30" name="TextBox 29">
            <a:extLst>
              <a:ext uri="{FF2B5EF4-FFF2-40B4-BE49-F238E27FC236}">
                <a16:creationId xmlns:a16="http://schemas.microsoft.com/office/drawing/2014/main" id="{E980CE99-319F-4C40-9C43-FD909B011A97}"/>
              </a:ext>
            </a:extLst>
          </p:cNvPr>
          <p:cNvSpPr txBox="1"/>
          <p:nvPr/>
        </p:nvSpPr>
        <p:spPr>
          <a:xfrm>
            <a:off x="11585133" y="3079895"/>
            <a:ext cx="1207382"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TWO</a:t>
            </a:r>
          </a:p>
        </p:txBody>
      </p:sp>
      <p:sp>
        <p:nvSpPr>
          <p:cNvPr id="31" name="TextBox 30">
            <a:extLst>
              <a:ext uri="{FF2B5EF4-FFF2-40B4-BE49-F238E27FC236}">
                <a16:creationId xmlns:a16="http://schemas.microsoft.com/office/drawing/2014/main" id="{FDF2A642-F46E-644E-8248-DC72B83D397A}"/>
              </a:ext>
            </a:extLst>
          </p:cNvPr>
          <p:cNvSpPr txBox="1"/>
          <p:nvPr/>
        </p:nvSpPr>
        <p:spPr>
          <a:xfrm>
            <a:off x="17996235" y="3079895"/>
            <a:ext cx="1436611"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THREE</a:t>
            </a:r>
          </a:p>
        </p:txBody>
      </p:sp>
      <p:sp>
        <p:nvSpPr>
          <p:cNvPr id="32" name="Freeform 962">
            <a:extLst>
              <a:ext uri="{FF2B5EF4-FFF2-40B4-BE49-F238E27FC236}">
                <a16:creationId xmlns:a16="http://schemas.microsoft.com/office/drawing/2014/main" id="{D3190B04-57EC-5843-8789-7EBAF1D8CC74}"/>
              </a:ext>
            </a:extLst>
          </p:cNvPr>
          <p:cNvSpPr>
            <a:spLocks noChangeArrowheads="1"/>
          </p:cNvSpPr>
          <p:nvPr/>
        </p:nvSpPr>
        <p:spPr bwMode="auto">
          <a:xfrm>
            <a:off x="5285425" y="6700958"/>
            <a:ext cx="755376" cy="755376"/>
          </a:xfrm>
          <a:custGeom>
            <a:avLst/>
            <a:gdLst>
              <a:gd name="T0" fmla="*/ 217937 w 296503"/>
              <a:gd name="T1" fmla="*/ 289258 h 296504"/>
              <a:gd name="T2" fmla="*/ 256848 w 296503"/>
              <a:gd name="T3" fmla="*/ 268272 h 296504"/>
              <a:gd name="T4" fmla="*/ 41330 w 296503"/>
              <a:gd name="T5" fmla="*/ 268272 h 296504"/>
              <a:gd name="T6" fmla="*/ 80485 w 296503"/>
              <a:gd name="T7" fmla="*/ 289258 h 296504"/>
              <a:gd name="T8" fmla="*/ 41330 w 296503"/>
              <a:gd name="T9" fmla="*/ 268272 h 296504"/>
              <a:gd name="T10" fmla="*/ 189572 w 296503"/>
              <a:gd name="T11" fmla="*/ 258866 h 296504"/>
              <a:gd name="T12" fmla="*/ 289578 w 296503"/>
              <a:gd name="T13" fmla="*/ 195911 h 296504"/>
              <a:gd name="T14" fmla="*/ 9064 w 296503"/>
              <a:gd name="T15" fmla="*/ 195911 h 296504"/>
              <a:gd name="T16" fmla="*/ 108401 w 296503"/>
              <a:gd name="T17" fmla="*/ 258866 h 296504"/>
              <a:gd name="T18" fmla="*/ 9064 w 296503"/>
              <a:gd name="T19" fmla="*/ 195911 h 296504"/>
              <a:gd name="T20" fmla="*/ 293942 w 296503"/>
              <a:gd name="T21" fmla="*/ 186865 h 296504"/>
              <a:gd name="T22" fmla="*/ 298306 w 296503"/>
              <a:gd name="T23" fmla="*/ 263569 h 296504"/>
              <a:gd name="T24" fmla="*/ 265941 w 296503"/>
              <a:gd name="T25" fmla="*/ 268272 h 296504"/>
              <a:gd name="T26" fmla="*/ 287760 w 296503"/>
              <a:gd name="T27" fmla="*/ 289258 h 296504"/>
              <a:gd name="T28" fmla="*/ 287760 w 296503"/>
              <a:gd name="T29" fmla="*/ 298303 h 296504"/>
              <a:gd name="T30" fmla="*/ 186299 w 296503"/>
              <a:gd name="T31" fmla="*/ 293599 h 296504"/>
              <a:gd name="T32" fmla="*/ 208483 w 296503"/>
              <a:gd name="T33" fmla="*/ 289258 h 296504"/>
              <a:gd name="T34" fmla="*/ 184844 w 296503"/>
              <a:gd name="T35" fmla="*/ 268272 h 296504"/>
              <a:gd name="T36" fmla="*/ 180480 w 296503"/>
              <a:gd name="T37" fmla="*/ 191569 h 296504"/>
              <a:gd name="T38" fmla="*/ 4715 w 296503"/>
              <a:gd name="T39" fmla="*/ 186865 h 296504"/>
              <a:gd name="T40" fmla="*/ 117828 w 296503"/>
              <a:gd name="T41" fmla="*/ 191569 h 296504"/>
              <a:gd name="T42" fmla="*/ 113115 w 296503"/>
              <a:gd name="T43" fmla="*/ 268272 h 296504"/>
              <a:gd name="T44" fmla="*/ 89913 w 296503"/>
              <a:gd name="T45" fmla="*/ 289258 h 296504"/>
              <a:gd name="T46" fmla="*/ 111664 w 296503"/>
              <a:gd name="T47" fmla="*/ 293599 h 296504"/>
              <a:gd name="T48" fmla="*/ 10876 w 296503"/>
              <a:gd name="T49" fmla="*/ 298303 h 296504"/>
              <a:gd name="T50" fmla="*/ 10876 w 296503"/>
              <a:gd name="T51" fmla="*/ 289258 h 296504"/>
              <a:gd name="T52" fmla="*/ 32267 w 296503"/>
              <a:gd name="T53" fmla="*/ 268272 h 296504"/>
              <a:gd name="T54" fmla="*/ 0 w 296503"/>
              <a:gd name="T55" fmla="*/ 263569 h 296504"/>
              <a:gd name="T56" fmla="*/ 4715 w 296503"/>
              <a:gd name="T57" fmla="*/ 186865 h 296504"/>
              <a:gd name="T58" fmla="*/ 152235 w 296503"/>
              <a:gd name="T59" fmla="*/ 119386 h 296504"/>
              <a:gd name="T60" fmla="*/ 293958 w 296503"/>
              <a:gd name="T61" fmla="*/ 145007 h 296504"/>
              <a:gd name="T62" fmla="*/ 293958 w 296503"/>
              <a:gd name="T63" fmla="*/ 154523 h 296504"/>
              <a:gd name="T64" fmla="*/ 243937 w 296503"/>
              <a:gd name="T65" fmla="*/ 180144 h 296504"/>
              <a:gd name="T66" fmla="*/ 235239 w 296503"/>
              <a:gd name="T67" fmla="*/ 180144 h 296504"/>
              <a:gd name="T68" fmla="*/ 63433 w 296503"/>
              <a:gd name="T69" fmla="*/ 154523 h 296504"/>
              <a:gd name="T70" fmla="*/ 59081 w 296503"/>
              <a:gd name="T71" fmla="*/ 184902 h 296504"/>
              <a:gd name="T72" fmla="*/ 54371 w 296503"/>
              <a:gd name="T73" fmla="*/ 154523 h 296504"/>
              <a:gd name="T74" fmla="*/ 0 w 296503"/>
              <a:gd name="T75" fmla="*/ 149764 h 296504"/>
              <a:gd name="T76" fmla="*/ 143173 w 296503"/>
              <a:gd name="T77" fmla="*/ 145007 h 296504"/>
              <a:gd name="T78" fmla="*/ 147522 w 296503"/>
              <a:gd name="T79" fmla="*/ 114994 h 296504"/>
              <a:gd name="T80" fmla="*/ 127744 w 296503"/>
              <a:gd name="T81" fmla="*/ 102361 h 296504"/>
              <a:gd name="T82" fmla="*/ 166608 w 296503"/>
              <a:gd name="T83" fmla="*/ 81308 h 296504"/>
              <a:gd name="T84" fmla="*/ 100035 w 296503"/>
              <a:gd name="T85" fmla="*/ 9075 h 296504"/>
              <a:gd name="T86" fmla="*/ 198635 w 296503"/>
              <a:gd name="T87" fmla="*/ 72233 h 296504"/>
              <a:gd name="T88" fmla="*/ 100035 w 296503"/>
              <a:gd name="T89" fmla="*/ 9075 h 296504"/>
              <a:gd name="T90" fmla="*/ 202953 w 296503"/>
              <a:gd name="T91" fmla="*/ 0 h 296504"/>
              <a:gd name="T92" fmla="*/ 207271 w 296503"/>
              <a:gd name="T93" fmla="*/ 76954 h 296504"/>
              <a:gd name="T94" fmla="*/ 175604 w 296503"/>
              <a:gd name="T95" fmla="*/ 81308 h 296504"/>
              <a:gd name="T96" fmla="*/ 197196 w 296503"/>
              <a:gd name="T97" fmla="*/ 102361 h 296504"/>
              <a:gd name="T98" fmla="*/ 197196 w 296503"/>
              <a:gd name="T99" fmla="*/ 111436 h 296504"/>
              <a:gd name="T100" fmla="*/ 96796 w 296503"/>
              <a:gd name="T101" fmla="*/ 107080 h 296504"/>
              <a:gd name="T102" fmla="*/ 118747 w 296503"/>
              <a:gd name="T103" fmla="*/ 102361 h 296504"/>
              <a:gd name="T104" fmla="*/ 95356 w 296503"/>
              <a:gd name="T105" fmla="*/ 81308 h 296504"/>
              <a:gd name="T106" fmla="*/ 91038 w 296503"/>
              <a:gd name="T107" fmla="*/ 4354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963">
            <a:extLst>
              <a:ext uri="{FF2B5EF4-FFF2-40B4-BE49-F238E27FC236}">
                <a16:creationId xmlns:a16="http://schemas.microsoft.com/office/drawing/2014/main" id="{665BED3D-8A92-934A-93F4-33C066DE9B79}"/>
              </a:ext>
            </a:extLst>
          </p:cNvPr>
          <p:cNvSpPr>
            <a:spLocks noChangeArrowheads="1"/>
          </p:cNvSpPr>
          <p:nvPr/>
        </p:nvSpPr>
        <p:spPr bwMode="auto">
          <a:xfrm>
            <a:off x="11811137" y="6700958"/>
            <a:ext cx="755376" cy="755376"/>
          </a:xfrm>
          <a:custGeom>
            <a:avLst/>
            <a:gdLst>
              <a:gd name="T0" fmla="*/ 147099 w 296503"/>
              <a:gd name="T1" fmla="*/ 121384 h 296503"/>
              <a:gd name="T2" fmla="*/ 147099 w 296503"/>
              <a:gd name="T3" fmla="*/ 130599 h 296503"/>
              <a:gd name="T4" fmla="*/ 105413 w 296503"/>
              <a:gd name="T5" fmla="*/ 126176 h 296503"/>
              <a:gd name="T6" fmla="*/ 39445 w 296503"/>
              <a:gd name="T7" fmla="*/ 121384 h 296503"/>
              <a:gd name="T8" fmla="*/ 84292 w 296503"/>
              <a:gd name="T9" fmla="*/ 126176 h 296503"/>
              <a:gd name="T10" fmla="*/ 39445 w 296503"/>
              <a:gd name="T11" fmla="*/ 130599 h 296503"/>
              <a:gd name="T12" fmla="*/ 39445 w 296503"/>
              <a:gd name="T13" fmla="*/ 121384 h 296503"/>
              <a:gd name="T14" fmla="*/ 215666 w 296503"/>
              <a:gd name="T15" fmla="*/ 164921 h 296503"/>
              <a:gd name="T16" fmla="*/ 180144 w 296503"/>
              <a:gd name="T17" fmla="*/ 169633 h 296503"/>
              <a:gd name="T18" fmla="*/ 177970 w 296503"/>
              <a:gd name="T19" fmla="*/ 201167 h 296503"/>
              <a:gd name="T20" fmla="*/ 173258 w 296503"/>
              <a:gd name="T21" fmla="*/ 201167 h 296503"/>
              <a:gd name="T22" fmla="*/ 91340 w 296503"/>
              <a:gd name="T23" fmla="*/ 169633 h 296503"/>
              <a:gd name="T24" fmla="*/ 122513 w 296503"/>
              <a:gd name="T25" fmla="*/ 256987 h 296503"/>
              <a:gd name="T26" fmla="*/ 126862 w 296503"/>
              <a:gd name="T27" fmla="*/ 285984 h 296503"/>
              <a:gd name="T28" fmla="*/ 181233 w 296503"/>
              <a:gd name="T29" fmla="*/ 256987 h 296503"/>
              <a:gd name="T30" fmla="*/ 289245 w 296503"/>
              <a:gd name="T31" fmla="*/ 117438 h 296503"/>
              <a:gd name="T32" fmla="*/ 143626 w 296503"/>
              <a:gd name="T33" fmla="*/ 79858 h 296503"/>
              <a:gd name="T34" fmla="*/ 181717 w 296503"/>
              <a:gd name="T35" fmla="*/ 84649 h 296503"/>
              <a:gd name="T36" fmla="*/ 143626 w 296503"/>
              <a:gd name="T37" fmla="*/ 89073 h 296503"/>
              <a:gd name="T38" fmla="*/ 143626 w 296503"/>
              <a:gd name="T39" fmla="*/ 79858 h 296503"/>
              <a:gd name="T40" fmla="*/ 113516 w 296503"/>
              <a:gd name="T41" fmla="*/ 79858 h 296503"/>
              <a:gd name="T42" fmla="*/ 113516 w 296503"/>
              <a:gd name="T43" fmla="*/ 89073 h 296503"/>
              <a:gd name="T44" fmla="*/ 35138 w 296503"/>
              <a:gd name="T45" fmla="*/ 84649 h 296503"/>
              <a:gd name="T46" fmla="*/ 109732 w 296503"/>
              <a:gd name="T47" fmla="*/ 39928 h 296503"/>
              <a:gd name="T48" fmla="*/ 181716 w 296503"/>
              <a:gd name="T49" fmla="*/ 44530 h 296503"/>
              <a:gd name="T50" fmla="*/ 109732 w 296503"/>
              <a:gd name="T51" fmla="*/ 49129 h 296503"/>
              <a:gd name="T52" fmla="*/ 109732 w 296503"/>
              <a:gd name="T53" fmla="*/ 39928 h 296503"/>
              <a:gd name="T54" fmla="*/ 79627 w 296503"/>
              <a:gd name="T55" fmla="*/ 39928 h 296503"/>
              <a:gd name="T56" fmla="*/ 79627 w 296503"/>
              <a:gd name="T57" fmla="*/ 49129 h 296503"/>
              <a:gd name="T58" fmla="*/ 35138 w 296503"/>
              <a:gd name="T59" fmla="*/ 44530 h 296503"/>
              <a:gd name="T60" fmla="*/ 8700 w 296503"/>
              <a:gd name="T61" fmla="*/ 9062 h 296503"/>
              <a:gd name="T62" fmla="*/ 117076 w 296503"/>
              <a:gd name="T63" fmla="*/ 160209 h 296503"/>
              <a:gd name="T64" fmla="*/ 171082 w 296503"/>
              <a:gd name="T65" fmla="*/ 189569 h 296503"/>
              <a:gd name="T66" fmla="*/ 175432 w 296503"/>
              <a:gd name="T67" fmla="*/ 160209 h 296503"/>
              <a:gd name="T68" fmla="*/ 206605 w 296503"/>
              <a:gd name="T69" fmla="*/ 9062 h 296503"/>
              <a:gd name="T70" fmla="*/ 4348 w 296503"/>
              <a:gd name="T71" fmla="*/ 0 h 296503"/>
              <a:gd name="T72" fmla="*/ 215666 w 296503"/>
              <a:gd name="T73" fmla="*/ 4348 h 296503"/>
              <a:gd name="T74" fmla="*/ 293595 w 296503"/>
              <a:gd name="T75" fmla="*/ 108376 h 296503"/>
              <a:gd name="T76" fmla="*/ 298307 w 296503"/>
              <a:gd name="T77" fmla="*/ 261699 h 296503"/>
              <a:gd name="T78" fmla="*/ 182319 w 296503"/>
              <a:gd name="T79" fmla="*/ 266048 h 296503"/>
              <a:gd name="T80" fmla="*/ 122513 w 296503"/>
              <a:gd name="T81" fmla="*/ 298307 h 296503"/>
              <a:gd name="T82" fmla="*/ 118163 w 296503"/>
              <a:gd name="T83" fmla="*/ 293595 h 296503"/>
              <a:gd name="T84" fmla="*/ 86990 w 296503"/>
              <a:gd name="T85" fmla="*/ 266048 h 296503"/>
              <a:gd name="T86" fmla="*/ 82642 w 296503"/>
              <a:gd name="T87" fmla="*/ 169633 h 296503"/>
              <a:gd name="T88" fmla="*/ 0 w 296503"/>
              <a:gd name="T89" fmla="*/ 164921 h 296503"/>
              <a:gd name="T90" fmla="*/ 4348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4" name="Freeform 964">
            <a:extLst>
              <a:ext uri="{FF2B5EF4-FFF2-40B4-BE49-F238E27FC236}">
                <a16:creationId xmlns:a16="http://schemas.microsoft.com/office/drawing/2014/main" id="{89101947-C5B5-704D-B322-585B3923B333}"/>
              </a:ext>
            </a:extLst>
          </p:cNvPr>
          <p:cNvSpPr>
            <a:spLocks noChangeArrowheads="1"/>
          </p:cNvSpPr>
          <p:nvPr/>
        </p:nvSpPr>
        <p:spPr bwMode="auto">
          <a:xfrm>
            <a:off x="18255847" y="6700958"/>
            <a:ext cx="755376" cy="755376"/>
          </a:xfrm>
          <a:custGeom>
            <a:avLst/>
            <a:gdLst>
              <a:gd name="T0" fmla="*/ 109836 w 296503"/>
              <a:gd name="T1" fmla="*/ 216784 h 296503"/>
              <a:gd name="T2" fmla="*/ 105413 w 296503"/>
              <a:gd name="T3" fmla="*/ 280737 h 296503"/>
              <a:gd name="T4" fmla="*/ 100622 w 296503"/>
              <a:gd name="T5" fmla="*/ 216784 h 296503"/>
              <a:gd name="T6" fmla="*/ 22318 w 296503"/>
              <a:gd name="T7" fmla="*/ 194853 h 296503"/>
              <a:gd name="T8" fmla="*/ 85882 w 296503"/>
              <a:gd name="T9" fmla="*/ 199454 h 296503"/>
              <a:gd name="T10" fmla="*/ 22318 w 296503"/>
              <a:gd name="T11" fmla="*/ 204053 h 296503"/>
              <a:gd name="T12" fmla="*/ 22318 w 296503"/>
              <a:gd name="T13" fmla="*/ 194853 h 296503"/>
              <a:gd name="T14" fmla="*/ 193215 w 296503"/>
              <a:gd name="T15" fmla="*/ 198974 h 296503"/>
              <a:gd name="T16" fmla="*/ 220815 w 296503"/>
              <a:gd name="T17" fmla="*/ 198974 h 296503"/>
              <a:gd name="T18" fmla="*/ 105413 w 296503"/>
              <a:gd name="T19" fmla="*/ 81340 h 296503"/>
              <a:gd name="T20" fmla="*/ 105413 w 296503"/>
              <a:gd name="T21" fmla="*/ 132316 h 296503"/>
              <a:gd name="T22" fmla="*/ 105413 w 296503"/>
              <a:gd name="T23" fmla="*/ 81340 h 296503"/>
              <a:gd name="T24" fmla="*/ 140184 w 296503"/>
              <a:gd name="T25" fmla="*/ 106828 h 296503"/>
              <a:gd name="T26" fmla="*/ 70275 w 296503"/>
              <a:gd name="T27" fmla="*/ 106828 h 296503"/>
              <a:gd name="T28" fmla="*/ 104794 w 296503"/>
              <a:gd name="T29" fmla="*/ 47056 h 296503"/>
              <a:gd name="T30" fmla="*/ 62266 w 296503"/>
              <a:gd name="T31" fmla="*/ 150280 h 296503"/>
              <a:gd name="T32" fmla="*/ 146962 w 296503"/>
              <a:gd name="T33" fmla="*/ 150280 h 296503"/>
              <a:gd name="T34" fmla="*/ 104794 w 296503"/>
              <a:gd name="T35" fmla="*/ 47056 h 296503"/>
              <a:gd name="T36" fmla="*/ 153449 w 296503"/>
              <a:gd name="T37" fmla="*/ 58323 h 296503"/>
              <a:gd name="T38" fmla="*/ 107677 w 296503"/>
              <a:gd name="T39" fmla="*/ 202983 h 296503"/>
              <a:gd name="T40" fmla="*/ 101551 w 296503"/>
              <a:gd name="T41" fmla="*/ 202983 h 296503"/>
              <a:gd name="T42" fmla="*/ 55779 w 296503"/>
              <a:gd name="T43" fmla="*/ 58323 h 296503"/>
              <a:gd name="T44" fmla="*/ 207016 w 296503"/>
              <a:gd name="T45" fmla="*/ 19165 h 296503"/>
              <a:gd name="T46" fmla="*/ 211373 w 296503"/>
              <a:gd name="T47" fmla="*/ 85012 h 296503"/>
              <a:gd name="T48" fmla="*/ 280374 w 296503"/>
              <a:gd name="T49" fmla="*/ 89352 h 296503"/>
              <a:gd name="T50" fmla="*/ 211373 w 296503"/>
              <a:gd name="T51" fmla="*/ 93694 h 296503"/>
              <a:gd name="T52" fmla="*/ 219363 w 296503"/>
              <a:gd name="T53" fmla="*/ 180161 h 296503"/>
              <a:gd name="T54" fmla="*/ 278921 w 296503"/>
              <a:gd name="T55" fmla="*/ 127340 h 296503"/>
              <a:gd name="T56" fmla="*/ 225901 w 296503"/>
              <a:gd name="T57" fmla="*/ 186312 h 296503"/>
              <a:gd name="T58" fmla="*/ 211373 w 296503"/>
              <a:gd name="T59" fmla="*/ 221044 h 296503"/>
              <a:gd name="T60" fmla="*/ 207016 w 296503"/>
              <a:gd name="T61" fmla="*/ 280739 h 296503"/>
              <a:gd name="T62" fmla="*/ 202658 w 296503"/>
              <a:gd name="T63" fmla="*/ 221044 h 296503"/>
              <a:gd name="T64" fmla="*/ 128937 w 296503"/>
              <a:gd name="T65" fmla="*/ 203316 h 296503"/>
              <a:gd name="T66" fmla="*/ 128937 w 296503"/>
              <a:gd name="T67" fmla="*/ 194633 h 296503"/>
              <a:gd name="T68" fmla="*/ 202658 w 296503"/>
              <a:gd name="T69" fmla="*/ 176905 h 296503"/>
              <a:gd name="T70" fmla="*/ 207016 w 296503"/>
              <a:gd name="T71" fmla="*/ 19165 h 296503"/>
              <a:gd name="T72" fmla="*/ 9062 w 296503"/>
              <a:gd name="T73" fmla="*/ 34436 h 296503"/>
              <a:gd name="T74" fmla="*/ 34796 w 296503"/>
              <a:gd name="T75" fmla="*/ 289245 h 296503"/>
              <a:gd name="T76" fmla="*/ 289245 w 296503"/>
              <a:gd name="T77" fmla="*/ 263511 h 296503"/>
              <a:gd name="T78" fmla="*/ 263511 w 296503"/>
              <a:gd name="T79" fmla="*/ 9062 h 296503"/>
              <a:gd name="T80" fmla="*/ 34796 w 296503"/>
              <a:gd name="T81" fmla="*/ 0 h 296503"/>
              <a:gd name="T82" fmla="*/ 298307 w 296503"/>
              <a:gd name="T83" fmla="*/ 34436 h 296503"/>
              <a:gd name="T84" fmla="*/ 263511 w 296503"/>
              <a:gd name="T85" fmla="*/ 298307 h 296503"/>
              <a:gd name="T86" fmla="*/ 0 w 296503"/>
              <a:gd name="T87" fmla="*/ 263511 h 296503"/>
              <a:gd name="T88" fmla="*/ 34796 w 296503"/>
              <a:gd name="T89" fmla="*/ 0 h 2965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6503" h="296503">
                <a:moveTo>
                  <a:pt x="104775" y="211138"/>
                </a:moveTo>
                <a:cubicBezTo>
                  <a:pt x="106973" y="211138"/>
                  <a:pt x="109171" y="212944"/>
                  <a:pt x="109171" y="215472"/>
                </a:cubicBezTo>
                <a:lnTo>
                  <a:pt x="109171" y="274344"/>
                </a:lnTo>
                <a:cubicBezTo>
                  <a:pt x="109171" y="276872"/>
                  <a:pt x="106973" y="279039"/>
                  <a:pt x="104775" y="279039"/>
                </a:cubicBezTo>
                <a:cubicBezTo>
                  <a:pt x="102211" y="279039"/>
                  <a:pt x="100013" y="276872"/>
                  <a:pt x="100013" y="274344"/>
                </a:cubicBezTo>
                <a:lnTo>
                  <a:pt x="100013" y="215472"/>
                </a:lnTo>
                <a:cubicBezTo>
                  <a:pt x="100013" y="212944"/>
                  <a:pt x="102211" y="211138"/>
                  <a:pt x="104775" y="211138"/>
                </a:cubicBezTo>
                <a:close/>
                <a:moveTo>
                  <a:pt x="22183" y="193675"/>
                </a:moveTo>
                <a:lnTo>
                  <a:pt x="81005" y="193675"/>
                </a:lnTo>
                <a:cubicBezTo>
                  <a:pt x="83546" y="193675"/>
                  <a:pt x="85362" y="195580"/>
                  <a:pt x="85362" y="198247"/>
                </a:cubicBezTo>
                <a:cubicBezTo>
                  <a:pt x="85362" y="200914"/>
                  <a:pt x="83546" y="202819"/>
                  <a:pt x="81005" y="202819"/>
                </a:cubicBezTo>
                <a:lnTo>
                  <a:pt x="22183" y="202819"/>
                </a:lnTo>
                <a:cubicBezTo>
                  <a:pt x="19641" y="202819"/>
                  <a:pt x="17463" y="200914"/>
                  <a:pt x="17463" y="198247"/>
                </a:cubicBezTo>
                <a:cubicBezTo>
                  <a:pt x="17463" y="195580"/>
                  <a:pt x="19641" y="193675"/>
                  <a:pt x="22183" y="193675"/>
                </a:cubicBezTo>
                <a:close/>
                <a:moveTo>
                  <a:pt x="205764" y="184106"/>
                </a:moveTo>
                <a:cubicBezTo>
                  <a:pt x="198544" y="184106"/>
                  <a:pt x="192047" y="190579"/>
                  <a:pt x="192047" y="197771"/>
                </a:cubicBezTo>
                <a:cubicBezTo>
                  <a:pt x="192047" y="205323"/>
                  <a:pt x="198544" y="211436"/>
                  <a:pt x="205764" y="211436"/>
                </a:cubicBezTo>
                <a:cubicBezTo>
                  <a:pt x="213344" y="211436"/>
                  <a:pt x="219480" y="205323"/>
                  <a:pt x="219480" y="197771"/>
                </a:cubicBezTo>
                <a:cubicBezTo>
                  <a:pt x="219480" y="190579"/>
                  <a:pt x="213344" y="184106"/>
                  <a:pt x="205764" y="184106"/>
                </a:cubicBezTo>
                <a:close/>
                <a:moveTo>
                  <a:pt x="104775" y="80848"/>
                </a:moveTo>
                <a:cubicBezTo>
                  <a:pt x="90223" y="80848"/>
                  <a:pt x="78945" y="92067"/>
                  <a:pt x="78945" y="106182"/>
                </a:cubicBezTo>
                <a:cubicBezTo>
                  <a:pt x="78945" y="120297"/>
                  <a:pt x="90223" y="131516"/>
                  <a:pt x="104775" y="131516"/>
                </a:cubicBezTo>
                <a:cubicBezTo>
                  <a:pt x="118599" y="131516"/>
                  <a:pt x="130241" y="120297"/>
                  <a:pt x="130241" y="106182"/>
                </a:cubicBezTo>
                <a:cubicBezTo>
                  <a:pt x="130241" y="92067"/>
                  <a:pt x="118599" y="80848"/>
                  <a:pt x="104775" y="80848"/>
                </a:cubicBezTo>
                <a:close/>
                <a:moveTo>
                  <a:pt x="104775" y="71438"/>
                </a:moveTo>
                <a:cubicBezTo>
                  <a:pt x="123692" y="71438"/>
                  <a:pt x="139336" y="87001"/>
                  <a:pt x="139336" y="106182"/>
                </a:cubicBezTo>
                <a:cubicBezTo>
                  <a:pt x="139336" y="125364"/>
                  <a:pt x="123692" y="140926"/>
                  <a:pt x="104775" y="140926"/>
                </a:cubicBezTo>
                <a:cubicBezTo>
                  <a:pt x="85493" y="140926"/>
                  <a:pt x="69850" y="125364"/>
                  <a:pt x="69850" y="106182"/>
                </a:cubicBezTo>
                <a:cubicBezTo>
                  <a:pt x="69850" y="87001"/>
                  <a:pt x="85493" y="71438"/>
                  <a:pt x="104775" y="71438"/>
                </a:cubicBezTo>
                <a:close/>
                <a:moveTo>
                  <a:pt x="104160" y="46771"/>
                </a:moveTo>
                <a:cubicBezTo>
                  <a:pt x="88040" y="46771"/>
                  <a:pt x="72995" y="53273"/>
                  <a:pt x="61890" y="64473"/>
                </a:cubicBezTo>
                <a:cubicBezTo>
                  <a:pt x="38247" y="87955"/>
                  <a:pt x="38247" y="126250"/>
                  <a:pt x="61890" y="149371"/>
                </a:cubicBezTo>
                <a:lnTo>
                  <a:pt x="104160" y="192001"/>
                </a:lnTo>
                <a:lnTo>
                  <a:pt x="146073" y="149371"/>
                </a:lnTo>
                <a:cubicBezTo>
                  <a:pt x="169358" y="126250"/>
                  <a:pt x="169358" y="87955"/>
                  <a:pt x="146073" y="64473"/>
                </a:cubicBezTo>
                <a:cubicBezTo>
                  <a:pt x="134968" y="53273"/>
                  <a:pt x="119922" y="46771"/>
                  <a:pt x="104160" y="46771"/>
                </a:cubicBezTo>
                <a:close/>
                <a:moveTo>
                  <a:pt x="104160" y="38100"/>
                </a:moveTo>
                <a:cubicBezTo>
                  <a:pt x="122430" y="38100"/>
                  <a:pt x="139267" y="45326"/>
                  <a:pt x="152521" y="57970"/>
                </a:cubicBezTo>
                <a:cubicBezTo>
                  <a:pt x="179030" y="85065"/>
                  <a:pt x="179030" y="128779"/>
                  <a:pt x="152521" y="155874"/>
                </a:cubicBezTo>
                <a:lnTo>
                  <a:pt x="107026" y="201755"/>
                </a:lnTo>
                <a:cubicBezTo>
                  <a:pt x="106310" y="202478"/>
                  <a:pt x="105235" y="202839"/>
                  <a:pt x="104160" y="202839"/>
                </a:cubicBezTo>
                <a:cubicBezTo>
                  <a:pt x="102727" y="202839"/>
                  <a:pt x="101653" y="202478"/>
                  <a:pt x="100936" y="201755"/>
                </a:cubicBezTo>
                <a:lnTo>
                  <a:pt x="55442" y="155874"/>
                </a:lnTo>
                <a:cubicBezTo>
                  <a:pt x="28575" y="128779"/>
                  <a:pt x="28575" y="85065"/>
                  <a:pt x="55442" y="57970"/>
                </a:cubicBezTo>
                <a:cubicBezTo>
                  <a:pt x="68338" y="45326"/>
                  <a:pt x="85533" y="38100"/>
                  <a:pt x="104160" y="38100"/>
                </a:cubicBezTo>
                <a:close/>
                <a:moveTo>
                  <a:pt x="205764" y="19050"/>
                </a:moveTo>
                <a:cubicBezTo>
                  <a:pt x="208290" y="19050"/>
                  <a:pt x="210095" y="20848"/>
                  <a:pt x="210095" y="23365"/>
                </a:cubicBezTo>
                <a:lnTo>
                  <a:pt x="210095" y="84497"/>
                </a:lnTo>
                <a:lnTo>
                  <a:pt x="273986" y="84497"/>
                </a:lnTo>
                <a:cubicBezTo>
                  <a:pt x="276512" y="84497"/>
                  <a:pt x="278678" y="86295"/>
                  <a:pt x="278678" y="88812"/>
                </a:cubicBezTo>
                <a:cubicBezTo>
                  <a:pt x="278678" y="91330"/>
                  <a:pt x="276512" y="93128"/>
                  <a:pt x="273986" y="93128"/>
                </a:cubicBezTo>
                <a:lnTo>
                  <a:pt x="210095" y="93128"/>
                </a:lnTo>
                <a:lnTo>
                  <a:pt x="210095" y="175835"/>
                </a:lnTo>
                <a:cubicBezTo>
                  <a:pt x="213344" y="176555"/>
                  <a:pt x="215871" y="177633"/>
                  <a:pt x="218036" y="179072"/>
                </a:cubicBezTo>
                <a:lnTo>
                  <a:pt x="270737" y="126570"/>
                </a:lnTo>
                <a:cubicBezTo>
                  <a:pt x="272542" y="125132"/>
                  <a:pt x="275429" y="125132"/>
                  <a:pt x="277234" y="126570"/>
                </a:cubicBezTo>
                <a:cubicBezTo>
                  <a:pt x="279039" y="128368"/>
                  <a:pt x="279039" y="131245"/>
                  <a:pt x="277234" y="133043"/>
                </a:cubicBezTo>
                <a:lnTo>
                  <a:pt x="224534" y="185185"/>
                </a:lnTo>
                <a:cubicBezTo>
                  <a:pt x="227060" y="188781"/>
                  <a:pt x="228143" y="193096"/>
                  <a:pt x="228143" y="197771"/>
                </a:cubicBezTo>
                <a:cubicBezTo>
                  <a:pt x="228143" y="208559"/>
                  <a:pt x="220563" y="217549"/>
                  <a:pt x="210095" y="219707"/>
                </a:cubicBezTo>
                <a:lnTo>
                  <a:pt x="210095" y="274366"/>
                </a:lnTo>
                <a:cubicBezTo>
                  <a:pt x="210095" y="276883"/>
                  <a:pt x="208290" y="279041"/>
                  <a:pt x="205764" y="279041"/>
                </a:cubicBezTo>
                <a:cubicBezTo>
                  <a:pt x="203237" y="279041"/>
                  <a:pt x="201432" y="276883"/>
                  <a:pt x="201432" y="274366"/>
                </a:cubicBezTo>
                <a:lnTo>
                  <a:pt x="201432" y="219707"/>
                </a:lnTo>
                <a:cubicBezTo>
                  <a:pt x="192408" y="217909"/>
                  <a:pt x="185550" y="211076"/>
                  <a:pt x="183745" y="202086"/>
                </a:cubicBezTo>
                <a:lnTo>
                  <a:pt x="128157" y="202086"/>
                </a:lnTo>
                <a:cubicBezTo>
                  <a:pt x="125630" y="202086"/>
                  <a:pt x="123825" y="200288"/>
                  <a:pt x="123825" y="197771"/>
                </a:cubicBezTo>
                <a:cubicBezTo>
                  <a:pt x="123825" y="195254"/>
                  <a:pt x="125630" y="193456"/>
                  <a:pt x="128157" y="193456"/>
                </a:cubicBezTo>
                <a:lnTo>
                  <a:pt x="183745" y="193456"/>
                </a:lnTo>
                <a:cubicBezTo>
                  <a:pt x="185550" y="184466"/>
                  <a:pt x="192408" y="177633"/>
                  <a:pt x="201432" y="175835"/>
                </a:cubicBezTo>
                <a:lnTo>
                  <a:pt x="201432" y="23365"/>
                </a:lnTo>
                <a:cubicBezTo>
                  <a:pt x="201432" y="20848"/>
                  <a:pt x="203237" y="19050"/>
                  <a:pt x="205764" y="19050"/>
                </a:cubicBezTo>
                <a:close/>
                <a:moveTo>
                  <a:pt x="34586" y="9007"/>
                </a:moveTo>
                <a:cubicBezTo>
                  <a:pt x="20535" y="9007"/>
                  <a:pt x="9007" y="20175"/>
                  <a:pt x="9007" y="34226"/>
                </a:cubicBezTo>
                <a:lnTo>
                  <a:pt x="9007" y="261917"/>
                </a:lnTo>
                <a:cubicBezTo>
                  <a:pt x="9007" y="275967"/>
                  <a:pt x="20535" y="287496"/>
                  <a:pt x="34586" y="287496"/>
                </a:cubicBezTo>
                <a:lnTo>
                  <a:pt x="261917" y="287496"/>
                </a:lnTo>
                <a:cubicBezTo>
                  <a:pt x="275967" y="287496"/>
                  <a:pt x="287496" y="275967"/>
                  <a:pt x="287496" y="261917"/>
                </a:cubicBezTo>
                <a:lnTo>
                  <a:pt x="287496" y="34226"/>
                </a:lnTo>
                <a:cubicBezTo>
                  <a:pt x="287496" y="20175"/>
                  <a:pt x="275967" y="9007"/>
                  <a:pt x="261917" y="9007"/>
                </a:cubicBezTo>
                <a:lnTo>
                  <a:pt x="34586" y="9007"/>
                </a:lnTo>
                <a:close/>
                <a:moveTo>
                  <a:pt x="34586" y="0"/>
                </a:moveTo>
                <a:lnTo>
                  <a:pt x="261917" y="0"/>
                </a:lnTo>
                <a:cubicBezTo>
                  <a:pt x="281011" y="0"/>
                  <a:pt x="296503" y="15492"/>
                  <a:pt x="296503" y="34226"/>
                </a:cubicBezTo>
                <a:lnTo>
                  <a:pt x="296503" y="261917"/>
                </a:lnTo>
                <a:cubicBezTo>
                  <a:pt x="296503" y="281011"/>
                  <a:pt x="281011" y="296503"/>
                  <a:pt x="261917" y="296503"/>
                </a:cubicBezTo>
                <a:lnTo>
                  <a:pt x="34586" y="296503"/>
                </a:lnTo>
                <a:cubicBezTo>
                  <a:pt x="15491" y="296503"/>
                  <a:pt x="0" y="281011"/>
                  <a:pt x="0" y="261917"/>
                </a:cubicBezTo>
                <a:lnTo>
                  <a:pt x="0" y="34226"/>
                </a:lnTo>
                <a:cubicBezTo>
                  <a:pt x="0" y="15492"/>
                  <a:pt x="15491" y="0"/>
                  <a:pt x="34586" y="0"/>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15341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4621">
            <a:extLst>
              <a:ext uri="{FF2B5EF4-FFF2-40B4-BE49-F238E27FC236}">
                <a16:creationId xmlns:a16="http://schemas.microsoft.com/office/drawing/2014/main" id="{B34CDD78-B9B7-B249-9F67-B0D0C2D0FEFF}"/>
              </a:ext>
            </a:extLst>
          </p:cNvPr>
          <p:cNvGraphicFramePr/>
          <p:nvPr>
            <p:extLst>
              <p:ext uri="{D42A27DB-BD31-4B8C-83A1-F6EECF244321}">
                <p14:modId xmlns:p14="http://schemas.microsoft.com/office/powerpoint/2010/main" val="1518461435"/>
              </p:ext>
            </p:extLst>
          </p:nvPr>
        </p:nvGraphicFramePr>
        <p:xfrm>
          <a:off x="13105580" y="3790994"/>
          <a:ext cx="3481805" cy="3481806"/>
        </p:xfrm>
        <a:graphic>
          <a:graphicData uri="http://schemas.openxmlformats.org/drawingml/2006/chart">
            <c:chart xmlns:c="http://schemas.openxmlformats.org/drawingml/2006/chart" xmlns:r="http://schemas.openxmlformats.org/officeDocument/2006/relationships" r:id="rId2"/>
          </a:graphicData>
        </a:graphic>
      </p:graphicFrame>
      <p:sp>
        <p:nvSpPr>
          <p:cNvPr id="23" name="Shape 4622">
            <a:extLst>
              <a:ext uri="{FF2B5EF4-FFF2-40B4-BE49-F238E27FC236}">
                <a16:creationId xmlns:a16="http://schemas.microsoft.com/office/drawing/2014/main" id="{E28FFACF-B16D-BF4C-B506-4FEA2B665E38}"/>
              </a:ext>
            </a:extLst>
          </p:cNvPr>
          <p:cNvSpPr/>
          <p:nvPr/>
        </p:nvSpPr>
        <p:spPr>
          <a:xfrm>
            <a:off x="19311494"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4" name="Shape 4623">
            <a:extLst>
              <a:ext uri="{FF2B5EF4-FFF2-40B4-BE49-F238E27FC236}">
                <a16:creationId xmlns:a16="http://schemas.microsoft.com/office/drawing/2014/main" id="{09E68EC2-066E-284E-B7FD-882578CA0B66}"/>
              </a:ext>
            </a:extLst>
          </p:cNvPr>
          <p:cNvSpPr/>
          <p:nvPr/>
        </p:nvSpPr>
        <p:spPr>
          <a:xfrm>
            <a:off x="17347498" y="6557974"/>
            <a:ext cx="730764"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5" name="Shape 4624">
            <a:extLst>
              <a:ext uri="{FF2B5EF4-FFF2-40B4-BE49-F238E27FC236}">
                <a16:creationId xmlns:a16="http://schemas.microsoft.com/office/drawing/2014/main" id="{65E27ECE-2A73-9D46-A687-62811A656790}"/>
              </a:ext>
            </a:extLst>
          </p:cNvPr>
          <p:cNvSpPr/>
          <p:nvPr/>
        </p:nvSpPr>
        <p:spPr>
          <a:xfrm>
            <a:off x="20293492"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6" name="Shape 4625">
            <a:extLst>
              <a:ext uri="{FF2B5EF4-FFF2-40B4-BE49-F238E27FC236}">
                <a16:creationId xmlns:a16="http://schemas.microsoft.com/office/drawing/2014/main" id="{876F47AA-FD34-6349-BED5-8278296D827F}"/>
              </a:ext>
            </a:extLst>
          </p:cNvPr>
          <p:cNvSpPr/>
          <p:nvPr/>
        </p:nvSpPr>
        <p:spPr>
          <a:xfrm>
            <a:off x="19311494"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7" name="Shape 4626">
            <a:extLst>
              <a:ext uri="{FF2B5EF4-FFF2-40B4-BE49-F238E27FC236}">
                <a16:creationId xmlns:a16="http://schemas.microsoft.com/office/drawing/2014/main" id="{F2E97305-86B1-3A45-B9F6-3F80037E6C81}"/>
              </a:ext>
            </a:extLst>
          </p:cNvPr>
          <p:cNvSpPr/>
          <p:nvPr/>
        </p:nvSpPr>
        <p:spPr>
          <a:xfrm>
            <a:off x="18329494"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8" name="Shape 4627">
            <a:extLst>
              <a:ext uri="{FF2B5EF4-FFF2-40B4-BE49-F238E27FC236}">
                <a16:creationId xmlns:a16="http://schemas.microsoft.com/office/drawing/2014/main" id="{B4337883-C3BC-004A-BE2A-81557B06FCEC}"/>
              </a:ext>
            </a:extLst>
          </p:cNvPr>
          <p:cNvSpPr/>
          <p:nvPr/>
        </p:nvSpPr>
        <p:spPr>
          <a:xfrm>
            <a:off x="20293492"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9" name="Shape 4628">
            <a:extLst>
              <a:ext uri="{FF2B5EF4-FFF2-40B4-BE49-F238E27FC236}">
                <a16:creationId xmlns:a16="http://schemas.microsoft.com/office/drawing/2014/main" id="{398B7959-6A43-1541-89EB-E1BED08007D0}"/>
              </a:ext>
            </a:extLst>
          </p:cNvPr>
          <p:cNvSpPr/>
          <p:nvPr/>
        </p:nvSpPr>
        <p:spPr>
          <a:xfrm>
            <a:off x="18329494"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0" name="Shape 4629">
            <a:extLst>
              <a:ext uri="{FF2B5EF4-FFF2-40B4-BE49-F238E27FC236}">
                <a16:creationId xmlns:a16="http://schemas.microsoft.com/office/drawing/2014/main" id="{8C2BA382-EAD4-564C-8395-430E21A6AC55}"/>
              </a:ext>
            </a:extLst>
          </p:cNvPr>
          <p:cNvSpPr/>
          <p:nvPr/>
        </p:nvSpPr>
        <p:spPr>
          <a:xfrm>
            <a:off x="21275491"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1" name="Shape 4630">
            <a:extLst>
              <a:ext uri="{FF2B5EF4-FFF2-40B4-BE49-F238E27FC236}">
                <a16:creationId xmlns:a16="http://schemas.microsoft.com/office/drawing/2014/main" id="{95D4119F-7A2B-2D44-B085-15AF78AED247}"/>
              </a:ext>
            </a:extLst>
          </p:cNvPr>
          <p:cNvSpPr/>
          <p:nvPr/>
        </p:nvSpPr>
        <p:spPr>
          <a:xfrm>
            <a:off x="21275491"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2" name="Shape 4631">
            <a:extLst>
              <a:ext uri="{FF2B5EF4-FFF2-40B4-BE49-F238E27FC236}">
                <a16:creationId xmlns:a16="http://schemas.microsoft.com/office/drawing/2014/main" id="{F4DE5A1B-A38F-2644-AE9E-B8B9AA06FA3A}"/>
              </a:ext>
            </a:extLst>
          </p:cNvPr>
          <p:cNvSpPr/>
          <p:nvPr/>
        </p:nvSpPr>
        <p:spPr>
          <a:xfrm>
            <a:off x="17347498" y="5575975"/>
            <a:ext cx="730764"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graphicFrame>
        <p:nvGraphicFramePr>
          <p:cNvPr id="5" name="Chart 4636">
            <a:extLst>
              <a:ext uri="{FF2B5EF4-FFF2-40B4-BE49-F238E27FC236}">
                <a16:creationId xmlns:a16="http://schemas.microsoft.com/office/drawing/2014/main" id="{DD12FAF5-A505-3948-AFD1-D31845D9F571}"/>
              </a:ext>
            </a:extLst>
          </p:cNvPr>
          <p:cNvGraphicFramePr/>
          <p:nvPr>
            <p:extLst>
              <p:ext uri="{D42A27DB-BD31-4B8C-83A1-F6EECF244321}">
                <p14:modId xmlns:p14="http://schemas.microsoft.com/office/powerpoint/2010/main" val="3205071705"/>
              </p:ext>
            </p:extLst>
          </p:nvPr>
        </p:nvGraphicFramePr>
        <p:xfrm>
          <a:off x="2390447" y="3741954"/>
          <a:ext cx="3481808" cy="3481806"/>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4637">
            <a:extLst>
              <a:ext uri="{FF2B5EF4-FFF2-40B4-BE49-F238E27FC236}">
                <a16:creationId xmlns:a16="http://schemas.microsoft.com/office/drawing/2014/main" id="{7830FE34-C4C4-2D4E-9F0C-96A06FB99FB5}"/>
              </a:ext>
            </a:extLst>
          </p:cNvPr>
          <p:cNvSpPr/>
          <p:nvPr/>
        </p:nvSpPr>
        <p:spPr>
          <a:xfrm>
            <a:off x="7614362"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0" name="Shape 4638">
            <a:extLst>
              <a:ext uri="{FF2B5EF4-FFF2-40B4-BE49-F238E27FC236}">
                <a16:creationId xmlns:a16="http://schemas.microsoft.com/office/drawing/2014/main" id="{8C0B8936-FE98-A743-A301-560B238BA18C}"/>
              </a:ext>
            </a:extLst>
          </p:cNvPr>
          <p:cNvSpPr/>
          <p:nvPr/>
        </p:nvSpPr>
        <p:spPr>
          <a:xfrm>
            <a:off x="9578359" y="6557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1" name="Shape 4639">
            <a:extLst>
              <a:ext uri="{FF2B5EF4-FFF2-40B4-BE49-F238E27FC236}">
                <a16:creationId xmlns:a16="http://schemas.microsoft.com/office/drawing/2014/main" id="{7E4190C7-09B8-E041-AFB8-FBFE0C5F0470}"/>
              </a:ext>
            </a:extLst>
          </p:cNvPr>
          <p:cNvSpPr/>
          <p:nvPr/>
        </p:nvSpPr>
        <p:spPr>
          <a:xfrm>
            <a:off x="10560357"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2" name="Shape 4640">
            <a:extLst>
              <a:ext uri="{FF2B5EF4-FFF2-40B4-BE49-F238E27FC236}">
                <a16:creationId xmlns:a16="http://schemas.microsoft.com/office/drawing/2014/main" id="{7064EAFB-54E1-D241-87A9-6E28747F8789}"/>
              </a:ext>
            </a:extLst>
          </p:cNvPr>
          <p:cNvSpPr/>
          <p:nvPr/>
        </p:nvSpPr>
        <p:spPr>
          <a:xfrm>
            <a:off x="8596360"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3" name="Shape 4641">
            <a:extLst>
              <a:ext uri="{FF2B5EF4-FFF2-40B4-BE49-F238E27FC236}">
                <a16:creationId xmlns:a16="http://schemas.microsoft.com/office/drawing/2014/main" id="{D1D88F10-834A-FF4E-949A-7EA0D627D54B}"/>
              </a:ext>
            </a:extLst>
          </p:cNvPr>
          <p:cNvSpPr/>
          <p:nvPr/>
        </p:nvSpPr>
        <p:spPr>
          <a:xfrm>
            <a:off x="9578359" y="5575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4" name="Shape 4642">
            <a:extLst>
              <a:ext uri="{FF2B5EF4-FFF2-40B4-BE49-F238E27FC236}">
                <a16:creationId xmlns:a16="http://schemas.microsoft.com/office/drawing/2014/main" id="{1D246957-312B-3145-8775-D16ABE6954F3}"/>
              </a:ext>
            </a:extLst>
          </p:cNvPr>
          <p:cNvSpPr/>
          <p:nvPr/>
        </p:nvSpPr>
        <p:spPr>
          <a:xfrm>
            <a:off x="7614362"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5" name="Shape 4643">
            <a:extLst>
              <a:ext uri="{FF2B5EF4-FFF2-40B4-BE49-F238E27FC236}">
                <a16:creationId xmlns:a16="http://schemas.microsoft.com/office/drawing/2014/main" id="{39A5CE6D-88AD-0C47-ABFB-3608249ABB76}"/>
              </a:ext>
            </a:extLst>
          </p:cNvPr>
          <p:cNvSpPr/>
          <p:nvPr/>
        </p:nvSpPr>
        <p:spPr>
          <a:xfrm>
            <a:off x="6632365" y="6557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6" name="Shape 4644">
            <a:extLst>
              <a:ext uri="{FF2B5EF4-FFF2-40B4-BE49-F238E27FC236}">
                <a16:creationId xmlns:a16="http://schemas.microsoft.com/office/drawing/2014/main" id="{0A36E283-951B-7B4F-B9A2-66A7E7735D4C}"/>
              </a:ext>
            </a:extLst>
          </p:cNvPr>
          <p:cNvSpPr/>
          <p:nvPr/>
        </p:nvSpPr>
        <p:spPr>
          <a:xfrm>
            <a:off x="6632365" y="5575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7" name="Shape 4645">
            <a:extLst>
              <a:ext uri="{FF2B5EF4-FFF2-40B4-BE49-F238E27FC236}">
                <a16:creationId xmlns:a16="http://schemas.microsoft.com/office/drawing/2014/main" id="{DABFD0A7-71A4-8140-BC39-241906B57BA9}"/>
              </a:ext>
            </a:extLst>
          </p:cNvPr>
          <p:cNvSpPr/>
          <p:nvPr/>
        </p:nvSpPr>
        <p:spPr>
          <a:xfrm>
            <a:off x="10560357"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8" name="Shape 4646">
            <a:extLst>
              <a:ext uri="{FF2B5EF4-FFF2-40B4-BE49-F238E27FC236}">
                <a16:creationId xmlns:a16="http://schemas.microsoft.com/office/drawing/2014/main" id="{083152ED-9C49-0E43-858A-BE962E96090A}"/>
              </a:ext>
            </a:extLst>
          </p:cNvPr>
          <p:cNvSpPr/>
          <p:nvPr/>
        </p:nvSpPr>
        <p:spPr>
          <a:xfrm>
            <a:off x="8596360"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34" name="TextBox 33">
            <a:extLst>
              <a:ext uri="{FF2B5EF4-FFF2-40B4-BE49-F238E27FC236}">
                <a16:creationId xmlns:a16="http://schemas.microsoft.com/office/drawing/2014/main" id="{B8BA2D8B-0926-1444-BD88-0564107F2C76}"/>
              </a:ext>
            </a:extLst>
          </p:cNvPr>
          <p:cNvSpPr txBox="1"/>
          <p:nvPr/>
        </p:nvSpPr>
        <p:spPr>
          <a:xfrm>
            <a:off x="6351350" y="612372"/>
            <a:ext cx="1167499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TWO PIE CHART COMPARISON</a:t>
            </a:r>
          </a:p>
        </p:txBody>
      </p:sp>
      <p:sp>
        <p:nvSpPr>
          <p:cNvPr id="35" name="TextBox 34">
            <a:extLst>
              <a:ext uri="{FF2B5EF4-FFF2-40B4-BE49-F238E27FC236}">
                <a16:creationId xmlns:a16="http://schemas.microsoft.com/office/drawing/2014/main" id="{D168DBE5-8221-AD44-885D-4CB8A5D477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6" name="TextBox 35">
            <a:extLst>
              <a:ext uri="{FF2B5EF4-FFF2-40B4-BE49-F238E27FC236}">
                <a16:creationId xmlns:a16="http://schemas.microsoft.com/office/drawing/2014/main" id="{DE4E0099-F59E-5F48-AD9F-1B8A3982FFA5}"/>
              </a:ext>
            </a:extLst>
          </p:cNvPr>
          <p:cNvSpPr txBox="1"/>
          <p:nvPr/>
        </p:nvSpPr>
        <p:spPr>
          <a:xfrm>
            <a:off x="6632365" y="3931426"/>
            <a:ext cx="2403222" cy="1015663"/>
          </a:xfrm>
          <a:prstGeom prst="rect">
            <a:avLst/>
          </a:prstGeom>
          <a:noFill/>
        </p:spPr>
        <p:txBody>
          <a:bodyPr wrap="none" rtlCol="0" anchor="b" anchorCtr="0">
            <a:spAutoFit/>
          </a:bodyPr>
          <a:lstStyle/>
          <a:p>
            <a:r>
              <a:rPr lang="en-US" sz="6000" b="1" dirty="0">
                <a:solidFill>
                  <a:schemeClr val="tx2"/>
                </a:solidFill>
                <a:latin typeface="Poppins" pitchFamily="2" charset="77"/>
                <a:ea typeface="League Spartan" charset="0"/>
                <a:cs typeface="Poppins" pitchFamily="2" charset="77"/>
              </a:rPr>
              <a:t>6,000</a:t>
            </a:r>
          </a:p>
        </p:txBody>
      </p:sp>
      <p:sp>
        <p:nvSpPr>
          <p:cNvPr id="37" name="TextBox 36">
            <a:extLst>
              <a:ext uri="{FF2B5EF4-FFF2-40B4-BE49-F238E27FC236}">
                <a16:creationId xmlns:a16="http://schemas.microsoft.com/office/drawing/2014/main" id="{88583858-BE69-5942-89F2-A041D4469F9E}"/>
              </a:ext>
            </a:extLst>
          </p:cNvPr>
          <p:cNvSpPr txBox="1"/>
          <p:nvPr/>
        </p:nvSpPr>
        <p:spPr>
          <a:xfrm>
            <a:off x="17347498" y="3931426"/>
            <a:ext cx="2323072" cy="1015663"/>
          </a:xfrm>
          <a:prstGeom prst="rect">
            <a:avLst/>
          </a:prstGeom>
          <a:noFill/>
        </p:spPr>
        <p:txBody>
          <a:bodyPr wrap="none" rtlCol="0" anchor="b" anchorCtr="0">
            <a:spAutoFit/>
          </a:bodyPr>
          <a:lstStyle/>
          <a:p>
            <a:r>
              <a:rPr lang="en-US" sz="6000" b="1" dirty="0">
                <a:solidFill>
                  <a:schemeClr val="tx2"/>
                </a:solidFill>
                <a:latin typeface="Poppins" pitchFamily="2" charset="77"/>
                <a:ea typeface="League Spartan" charset="0"/>
                <a:cs typeface="Poppins" pitchFamily="2" charset="77"/>
              </a:rPr>
              <a:t>7,500</a:t>
            </a:r>
          </a:p>
        </p:txBody>
      </p:sp>
      <p:sp>
        <p:nvSpPr>
          <p:cNvPr id="38" name="Subtitle 2">
            <a:extLst>
              <a:ext uri="{FF2B5EF4-FFF2-40B4-BE49-F238E27FC236}">
                <a16:creationId xmlns:a16="http://schemas.microsoft.com/office/drawing/2014/main" id="{B92A6AFE-51B1-A643-ACB8-450011C08B49}"/>
              </a:ext>
            </a:extLst>
          </p:cNvPr>
          <p:cNvSpPr txBox="1">
            <a:spLocks/>
          </p:cNvSpPr>
          <p:nvPr/>
        </p:nvSpPr>
        <p:spPr>
          <a:xfrm>
            <a:off x="2390447" y="8254472"/>
            <a:ext cx="890067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39" name="Subtitle 2">
            <a:extLst>
              <a:ext uri="{FF2B5EF4-FFF2-40B4-BE49-F238E27FC236}">
                <a16:creationId xmlns:a16="http://schemas.microsoft.com/office/drawing/2014/main" id="{100DC0C5-29A1-3646-9BB7-7472B03CB15F}"/>
              </a:ext>
            </a:extLst>
          </p:cNvPr>
          <p:cNvSpPr txBox="1">
            <a:spLocks/>
          </p:cNvSpPr>
          <p:nvPr/>
        </p:nvSpPr>
        <p:spPr>
          <a:xfrm>
            <a:off x="13105581" y="8254472"/>
            <a:ext cx="890067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92604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5738">
            <a:extLst>
              <a:ext uri="{FF2B5EF4-FFF2-40B4-BE49-F238E27FC236}">
                <a16:creationId xmlns:a16="http://schemas.microsoft.com/office/drawing/2014/main" id="{B35B69FD-29C3-A843-B1AB-77A88B59AF5D}"/>
              </a:ext>
            </a:extLst>
          </p:cNvPr>
          <p:cNvGraphicFramePr/>
          <p:nvPr>
            <p:extLst>
              <p:ext uri="{D42A27DB-BD31-4B8C-83A1-F6EECF244321}">
                <p14:modId xmlns:p14="http://schemas.microsoft.com/office/powerpoint/2010/main" val="2884209793"/>
              </p:ext>
            </p:extLst>
          </p:nvPr>
        </p:nvGraphicFramePr>
        <p:xfrm>
          <a:off x="2465291" y="3635546"/>
          <a:ext cx="8373038" cy="8373038"/>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Shape 5739">
            <a:extLst>
              <a:ext uri="{FF2B5EF4-FFF2-40B4-BE49-F238E27FC236}">
                <a16:creationId xmlns:a16="http://schemas.microsoft.com/office/drawing/2014/main" id="{3E88C744-84D4-F142-9C91-FEFAE712037A}"/>
              </a:ext>
            </a:extLst>
          </p:cNvPr>
          <p:cNvSpPr/>
          <p:nvPr/>
        </p:nvSpPr>
        <p:spPr>
          <a:xfrm>
            <a:off x="3045666" y="4215921"/>
            <a:ext cx="7212290" cy="7212289"/>
          </a:xfrm>
          <a:prstGeom prst="donut">
            <a:avLst>
              <a:gd name="adj" fmla="val 5210"/>
            </a:avLst>
          </a:prstGeom>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TextBox 14">
            <a:extLst>
              <a:ext uri="{FF2B5EF4-FFF2-40B4-BE49-F238E27FC236}">
                <a16:creationId xmlns:a16="http://schemas.microsoft.com/office/drawing/2014/main" id="{C2C136EC-28C2-0A43-AEC6-7429E4CD7A4A}"/>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6" name="TextBox 15">
            <a:extLst>
              <a:ext uri="{FF2B5EF4-FFF2-40B4-BE49-F238E27FC236}">
                <a16:creationId xmlns:a16="http://schemas.microsoft.com/office/drawing/2014/main" id="{345F6099-BD65-C346-A265-B2D6C97861C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TextBox 16">
            <a:extLst>
              <a:ext uri="{FF2B5EF4-FFF2-40B4-BE49-F238E27FC236}">
                <a16:creationId xmlns:a16="http://schemas.microsoft.com/office/drawing/2014/main" id="{6DCA0A9E-CF41-EB49-8927-5144CC2F885D}"/>
              </a:ext>
            </a:extLst>
          </p:cNvPr>
          <p:cNvSpPr txBox="1"/>
          <p:nvPr/>
        </p:nvSpPr>
        <p:spPr>
          <a:xfrm>
            <a:off x="12188825" y="391607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8" name="Subtitle 2">
            <a:extLst>
              <a:ext uri="{FF2B5EF4-FFF2-40B4-BE49-F238E27FC236}">
                <a16:creationId xmlns:a16="http://schemas.microsoft.com/office/drawing/2014/main" id="{A3466534-0E27-6D46-8DC7-7F8A03DEB12E}"/>
              </a:ext>
            </a:extLst>
          </p:cNvPr>
          <p:cNvSpPr txBox="1">
            <a:spLocks/>
          </p:cNvSpPr>
          <p:nvPr/>
        </p:nvSpPr>
        <p:spPr>
          <a:xfrm>
            <a:off x="12188825" y="4597325"/>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19" name="TextBox 18">
            <a:extLst>
              <a:ext uri="{FF2B5EF4-FFF2-40B4-BE49-F238E27FC236}">
                <a16:creationId xmlns:a16="http://schemas.microsoft.com/office/drawing/2014/main" id="{30BE0A07-8193-3B4A-A454-2676892394E4}"/>
              </a:ext>
            </a:extLst>
          </p:cNvPr>
          <p:cNvSpPr txBox="1"/>
          <p:nvPr/>
        </p:nvSpPr>
        <p:spPr>
          <a:xfrm>
            <a:off x="12188825" y="2793477"/>
            <a:ext cx="2351926" cy="1015663"/>
          </a:xfrm>
          <a:prstGeom prst="rect">
            <a:avLst/>
          </a:prstGeom>
          <a:noFill/>
        </p:spPr>
        <p:txBody>
          <a:bodyPr wrap="none" rtlCol="0" anchor="b" anchorCtr="0">
            <a:spAutoFit/>
          </a:bodyPr>
          <a:lstStyle/>
          <a:p>
            <a:r>
              <a:rPr lang="en-US" sz="6000" b="1" dirty="0">
                <a:solidFill>
                  <a:schemeClr val="accent1"/>
                </a:solidFill>
                <a:latin typeface="Poppins" pitchFamily="2" charset="77"/>
                <a:ea typeface="League Spartan" charset="0"/>
                <a:cs typeface="Poppins" pitchFamily="2" charset="77"/>
              </a:rPr>
              <a:t>2,000</a:t>
            </a:r>
          </a:p>
        </p:txBody>
      </p:sp>
      <p:sp>
        <p:nvSpPr>
          <p:cNvPr id="23" name="TextBox 22">
            <a:extLst>
              <a:ext uri="{FF2B5EF4-FFF2-40B4-BE49-F238E27FC236}">
                <a16:creationId xmlns:a16="http://schemas.microsoft.com/office/drawing/2014/main" id="{AE076226-5E18-0147-97B6-BF1BECD22F46}"/>
              </a:ext>
            </a:extLst>
          </p:cNvPr>
          <p:cNvSpPr txBox="1"/>
          <p:nvPr/>
        </p:nvSpPr>
        <p:spPr>
          <a:xfrm>
            <a:off x="12188825" y="748762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79099DDD-D2F3-B041-BE5D-6A734A5D325D}"/>
              </a:ext>
            </a:extLst>
          </p:cNvPr>
          <p:cNvSpPr txBox="1">
            <a:spLocks/>
          </p:cNvSpPr>
          <p:nvPr/>
        </p:nvSpPr>
        <p:spPr>
          <a:xfrm>
            <a:off x="12188825" y="8168871"/>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25" name="TextBox 24">
            <a:extLst>
              <a:ext uri="{FF2B5EF4-FFF2-40B4-BE49-F238E27FC236}">
                <a16:creationId xmlns:a16="http://schemas.microsoft.com/office/drawing/2014/main" id="{1C018EF0-997A-1449-887E-D0BFCC47C08D}"/>
              </a:ext>
            </a:extLst>
          </p:cNvPr>
          <p:cNvSpPr txBox="1"/>
          <p:nvPr/>
        </p:nvSpPr>
        <p:spPr>
          <a:xfrm>
            <a:off x="12188825" y="6365023"/>
            <a:ext cx="2375971" cy="1015663"/>
          </a:xfrm>
          <a:prstGeom prst="rect">
            <a:avLst/>
          </a:prstGeom>
          <a:noFill/>
        </p:spPr>
        <p:txBody>
          <a:bodyPr wrap="none" rtlCol="0" anchor="b" anchorCtr="0">
            <a:spAutoFit/>
          </a:bodyPr>
          <a:lstStyle/>
          <a:p>
            <a:r>
              <a:rPr lang="en-US" sz="6000" b="1" dirty="0">
                <a:solidFill>
                  <a:schemeClr val="accent2"/>
                </a:solidFill>
                <a:latin typeface="Poppins" pitchFamily="2" charset="77"/>
                <a:ea typeface="League Spartan" charset="0"/>
                <a:cs typeface="Poppins" pitchFamily="2" charset="77"/>
              </a:rPr>
              <a:t>5,300</a:t>
            </a:r>
          </a:p>
        </p:txBody>
      </p:sp>
      <p:sp>
        <p:nvSpPr>
          <p:cNvPr id="26" name="TextBox 25">
            <a:extLst>
              <a:ext uri="{FF2B5EF4-FFF2-40B4-BE49-F238E27FC236}">
                <a16:creationId xmlns:a16="http://schemas.microsoft.com/office/drawing/2014/main" id="{A138E58E-A8E5-7946-9A7F-3CB9CA8394CC}"/>
              </a:ext>
            </a:extLst>
          </p:cNvPr>
          <p:cNvSpPr txBox="1"/>
          <p:nvPr/>
        </p:nvSpPr>
        <p:spPr>
          <a:xfrm>
            <a:off x="12188825" y="1105917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F6BF0406-494F-3541-BC17-6167AD0C9AA2}"/>
              </a:ext>
            </a:extLst>
          </p:cNvPr>
          <p:cNvSpPr txBox="1">
            <a:spLocks/>
          </p:cNvSpPr>
          <p:nvPr/>
        </p:nvSpPr>
        <p:spPr>
          <a:xfrm>
            <a:off x="12188825" y="11740417"/>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28" name="TextBox 27">
            <a:extLst>
              <a:ext uri="{FF2B5EF4-FFF2-40B4-BE49-F238E27FC236}">
                <a16:creationId xmlns:a16="http://schemas.microsoft.com/office/drawing/2014/main" id="{D9DE2C6B-EDBA-D547-8434-296AF2DCE541}"/>
              </a:ext>
            </a:extLst>
          </p:cNvPr>
          <p:cNvSpPr txBox="1"/>
          <p:nvPr/>
        </p:nvSpPr>
        <p:spPr>
          <a:xfrm>
            <a:off x="12188825" y="9936569"/>
            <a:ext cx="2411238" cy="1015663"/>
          </a:xfrm>
          <a:prstGeom prst="rect">
            <a:avLst/>
          </a:prstGeom>
          <a:noFill/>
        </p:spPr>
        <p:txBody>
          <a:bodyPr wrap="none" rtlCol="0" anchor="b" anchorCtr="0">
            <a:spAutoFit/>
          </a:bodyPr>
          <a:lstStyle/>
          <a:p>
            <a:r>
              <a:rPr lang="en-US" sz="6000" b="1" dirty="0">
                <a:solidFill>
                  <a:schemeClr val="accent3"/>
                </a:solidFill>
                <a:latin typeface="Poppins" pitchFamily="2" charset="77"/>
                <a:ea typeface="League Spartan" charset="0"/>
                <a:cs typeface="Poppins" pitchFamily="2" charset="77"/>
              </a:rPr>
              <a:t>8,000</a:t>
            </a:r>
          </a:p>
        </p:txBody>
      </p:sp>
    </p:spTree>
    <p:extLst>
      <p:ext uri="{BB962C8B-B14F-4D97-AF65-F5344CB8AC3E}">
        <p14:creationId xmlns:p14="http://schemas.microsoft.com/office/powerpoint/2010/main" val="56215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Chart 10044">
            <a:extLst>
              <a:ext uri="{FF2B5EF4-FFF2-40B4-BE49-F238E27FC236}">
                <a16:creationId xmlns:a16="http://schemas.microsoft.com/office/drawing/2014/main" id="{8FF6F4BC-E524-5A48-B28B-F23279B06CC2}"/>
              </a:ext>
            </a:extLst>
          </p:cNvPr>
          <p:cNvGraphicFramePr/>
          <p:nvPr>
            <p:extLst>
              <p:ext uri="{D42A27DB-BD31-4B8C-83A1-F6EECF244321}">
                <p14:modId xmlns:p14="http://schemas.microsoft.com/office/powerpoint/2010/main" val="399130662"/>
              </p:ext>
            </p:extLst>
          </p:nvPr>
        </p:nvGraphicFramePr>
        <p:xfrm>
          <a:off x="2299409" y="2934533"/>
          <a:ext cx="3771068" cy="3771068"/>
        </p:xfrm>
        <a:graphic>
          <a:graphicData uri="http://schemas.openxmlformats.org/drawingml/2006/chart">
            <c:chart xmlns:c="http://schemas.openxmlformats.org/drawingml/2006/chart" xmlns:r="http://schemas.openxmlformats.org/officeDocument/2006/relationships" r:id="rId2"/>
          </a:graphicData>
        </a:graphic>
      </p:graphicFrame>
      <p:sp>
        <p:nvSpPr>
          <p:cNvPr id="52" name="Shape 10045">
            <a:extLst>
              <a:ext uri="{FF2B5EF4-FFF2-40B4-BE49-F238E27FC236}">
                <a16:creationId xmlns:a16="http://schemas.microsoft.com/office/drawing/2014/main" id="{45AB55C1-1C46-BA40-A4A7-222ADE34305C}"/>
              </a:ext>
            </a:extLst>
          </p:cNvPr>
          <p:cNvSpPr/>
          <p:nvPr/>
        </p:nvSpPr>
        <p:spPr>
          <a:xfrm>
            <a:off x="2759500"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3" name="Chart 10054">
            <a:extLst>
              <a:ext uri="{FF2B5EF4-FFF2-40B4-BE49-F238E27FC236}">
                <a16:creationId xmlns:a16="http://schemas.microsoft.com/office/drawing/2014/main" id="{EB27E686-D5F0-4D45-A624-EA77859173F3}"/>
              </a:ext>
            </a:extLst>
          </p:cNvPr>
          <p:cNvGraphicFramePr/>
          <p:nvPr>
            <p:extLst>
              <p:ext uri="{D42A27DB-BD31-4B8C-83A1-F6EECF244321}">
                <p14:modId xmlns:p14="http://schemas.microsoft.com/office/powerpoint/2010/main" val="4078768063"/>
              </p:ext>
            </p:extLst>
          </p:nvPr>
        </p:nvGraphicFramePr>
        <p:xfrm>
          <a:off x="7636677" y="2934533"/>
          <a:ext cx="3771068" cy="3771068"/>
        </p:xfrm>
        <a:graphic>
          <a:graphicData uri="http://schemas.openxmlformats.org/drawingml/2006/chart">
            <c:chart xmlns:c="http://schemas.openxmlformats.org/drawingml/2006/chart" xmlns:r="http://schemas.openxmlformats.org/officeDocument/2006/relationships" r:id="rId3"/>
          </a:graphicData>
        </a:graphic>
      </p:graphicFrame>
      <p:sp>
        <p:nvSpPr>
          <p:cNvPr id="54" name="Shape 10055">
            <a:extLst>
              <a:ext uri="{FF2B5EF4-FFF2-40B4-BE49-F238E27FC236}">
                <a16:creationId xmlns:a16="http://schemas.microsoft.com/office/drawing/2014/main" id="{7E3BE317-4BCB-B547-B0F9-7E4015286051}"/>
              </a:ext>
            </a:extLst>
          </p:cNvPr>
          <p:cNvSpPr/>
          <p:nvPr/>
        </p:nvSpPr>
        <p:spPr>
          <a:xfrm>
            <a:off x="8096768"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5" name="Chart 10064">
            <a:extLst>
              <a:ext uri="{FF2B5EF4-FFF2-40B4-BE49-F238E27FC236}">
                <a16:creationId xmlns:a16="http://schemas.microsoft.com/office/drawing/2014/main" id="{3D05ECC8-44E4-B746-A033-9634BA01B60D}"/>
              </a:ext>
            </a:extLst>
          </p:cNvPr>
          <p:cNvGraphicFramePr/>
          <p:nvPr>
            <p:extLst>
              <p:ext uri="{D42A27DB-BD31-4B8C-83A1-F6EECF244321}">
                <p14:modId xmlns:p14="http://schemas.microsoft.com/office/powerpoint/2010/main" val="3740595789"/>
              </p:ext>
            </p:extLst>
          </p:nvPr>
        </p:nvGraphicFramePr>
        <p:xfrm>
          <a:off x="12969291" y="2934533"/>
          <a:ext cx="3771068" cy="3771068"/>
        </p:xfrm>
        <a:graphic>
          <a:graphicData uri="http://schemas.openxmlformats.org/drawingml/2006/chart">
            <c:chart xmlns:c="http://schemas.openxmlformats.org/drawingml/2006/chart" xmlns:r="http://schemas.openxmlformats.org/officeDocument/2006/relationships" r:id="rId4"/>
          </a:graphicData>
        </a:graphic>
      </p:graphicFrame>
      <p:sp>
        <p:nvSpPr>
          <p:cNvPr id="56" name="Shape 10065">
            <a:extLst>
              <a:ext uri="{FF2B5EF4-FFF2-40B4-BE49-F238E27FC236}">
                <a16:creationId xmlns:a16="http://schemas.microsoft.com/office/drawing/2014/main" id="{B3F53845-B561-034C-B2E3-638C55AD08C0}"/>
              </a:ext>
            </a:extLst>
          </p:cNvPr>
          <p:cNvSpPr/>
          <p:nvPr/>
        </p:nvSpPr>
        <p:spPr>
          <a:xfrm>
            <a:off x="13429382"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7" name="Chart 10074">
            <a:extLst>
              <a:ext uri="{FF2B5EF4-FFF2-40B4-BE49-F238E27FC236}">
                <a16:creationId xmlns:a16="http://schemas.microsoft.com/office/drawing/2014/main" id="{E7682FD3-5E94-A84B-A99F-EA85C9B634D5}"/>
              </a:ext>
            </a:extLst>
          </p:cNvPr>
          <p:cNvGraphicFramePr/>
          <p:nvPr>
            <p:extLst>
              <p:ext uri="{D42A27DB-BD31-4B8C-83A1-F6EECF244321}">
                <p14:modId xmlns:p14="http://schemas.microsoft.com/office/powerpoint/2010/main" val="3618411948"/>
              </p:ext>
            </p:extLst>
          </p:nvPr>
        </p:nvGraphicFramePr>
        <p:xfrm>
          <a:off x="18306559" y="2934533"/>
          <a:ext cx="3771070" cy="3771068"/>
        </p:xfrm>
        <a:graphic>
          <a:graphicData uri="http://schemas.openxmlformats.org/drawingml/2006/chart">
            <c:chart xmlns:c="http://schemas.openxmlformats.org/drawingml/2006/chart" xmlns:r="http://schemas.openxmlformats.org/officeDocument/2006/relationships" r:id="rId5"/>
          </a:graphicData>
        </a:graphic>
      </p:graphicFrame>
      <p:sp>
        <p:nvSpPr>
          <p:cNvPr id="58" name="Shape 10075">
            <a:extLst>
              <a:ext uri="{FF2B5EF4-FFF2-40B4-BE49-F238E27FC236}">
                <a16:creationId xmlns:a16="http://schemas.microsoft.com/office/drawing/2014/main" id="{1BD2141C-0188-B043-A2DB-7916A46B793C}"/>
              </a:ext>
            </a:extLst>
          </p:cNvPr>
          <p:cNvSpPr/>
          <p:nvPr/>
        </p:nvSpPr>
        <p:spPr>
          <a:xfrm>
            <a:off x="18766650" y="3394624"/>
            <a:ext cx="2850888"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2" name="TextBox 1">
            <a:extLst>
              <a:ext uri="{FF2B5EF4-FFF2-40B4-BE49-F238E27FC236}">
                <a16:creationId xmlns:a16="http://schemas.microsoft.com/office/drawing/2014/main" id="{ABD5EEF1-C11C-D84D-8BBA-7B152E7E0BD8}"/>
              </a:ext>
            </a:extLst>
          </p:cNvPr>
          <p:cNvSpPr txBox="1"/>
          <p:nvPr/>
        </p:nvSpPr>
        <p:spPr>
          <a:xfrm>
            <a:off x="7658601" y="612372"/>
            <a:ext cx="906049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FOUR PIE CHARTS SLIDE</a:t>
            </a:r>
          </a:p>
        </p:txBody>
      </p:sp>
      <p:sp>
        <p:nvSpPr>
          <p:cNvPr id="3" name="TextBox 2">
            <a:extLst>
              <a:ext uri="{FF2B5EF4-FFF2-40B4-BE49-F238E27FC236}">
                <a16:creationId xmlns:a16="http://schemas.microsoft.com/office/drawing/2014/main" id="{9F8D2FFE-BC22-D740-9D23-D9B1BD0C3C1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Shape 6798">
            <a:extLst>
              <a:ext uri="{FF2B5EF4-FFF2-40B4-BE49-F238E27FC236}">
                <a16:creationId xmlns:a16="http://schemas.microsoft.com/office/drawing/2014/main" id="{F968C0DF-8DAB-8147-9183-45F6BA0411B0}"/>
              </a:ext>
            </a:extLst>
          </p:cNvPr>
          <p:cNvSpPr/>
          <p:nvPr/>
        </p:nvSpPr>
        <p:spPr>
          <a:xfrm>
            <a:off x="19672225" y="7238131"/>
            <a:ext cx="1074332"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4"/>
                </a:solidFill>
                <a:latin typeface="Poppins" pitchFamily="2" charset="77"/>
                <a:ea typeface="Lato Light" panose="020F0502020204030203" pitchFamily="34" charset="0"/>
                <a:cs typeface="Poppins" pitchFamily="2" charset="77"/>
              </a:rPr>
              <a:t>88%</a:t>
            </a:r>
            <a:endParaRPr sz="3200" b="1" dirty="0">
              <a:solidFill>
                <a:schemeClr val="accent4"/>
              </a:solidFill>
              <a:latin typeface="Poppins" pitchFamily="2" charset="77"/>
              <a:ea typeface="Lato Light" panose="020F0502020204030203" pitchFamily="34" charset="0"/>
              <a:cs typeface="Poppins" pitchFamily="2" charset="77"/>
            </a:endParaRPr>
          </a:p>
        </p:txBody>
      </p:sp>
      <p:sp>
        <p:nvSpPr>
          <p:cNvPr id="27" name="Shape 6806">
            <a:extLst>
              <a:ext uri="{FF2B5EF4-FFF2-40B4-BE49-F238E27FC236}">
                <a16:creationId xmlns:a16="http://schemas.microsoft.com/office/drawing/2014/main" id="{2C7F23C6-BE8F-6146-AFA1-7DE6290D1C78}"/>
              </a:ext>
            </a:extLst>
          </p:cNvPr>
          <p:cNvSpPr/>
          <p:nvPr/>
        </p:nvSpPr>
        <p:spPr>
          <a:xfrm>
            <a:off x="3633495" y="7238131"/>
            <a:ext cx="1069524"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1"/>
                </a:solidFill>
                <a:latin typeface="Poppins" pitchFamily="2" charset="77"/>
                <a:ea typeface="Lato Light" panose="020F0502020204030203" pitchFamily="34" charset="0"/>
                <a:cs typeface="Poppins" pitchFamily="2" charset="77"/>
              </a:rPr>
              <a:t>56%</a:t>
            </a:r>
            <a:endParaRPr sz="3200" b="1" dirty="0">
              <a:solidFill>
                <a:schemeClr val="accent1"/>
              </a:solidFill>
              <a:latin typeface="Poppins" pitchFamily="2" charset="77"/>
              <a:ea typeface="Lato Light" panose="020F0502020204030203" pitchFamily="34" charset="0"/>
              <a:cs typeface="Poppins" pitchFamily="2" charset="77"/>
            </a:endParaRPr>
          </a:p>
        </p:txBody>
      </p:sp>
      <p:sp>
        <p:nvSpPr>
          <p:cNvPr id="20" name="Shape 6814">
            <a:extLst>
              <a:ext uri="{FF2B5EF4-FFF2-40B4-BE49-F238E27FC236}">
                <a16:creationId xmlns:a16="http://schemas.microsoft.com/office/drawing/2014/main" id="{906CF142-D5D0-B147-8891-37083F80EB2B}"/>
              </a:ext>
            </a:extLst>
          </p:cNvPr>
          <p:cNvSpPr/>
          <p:nvPr/>
        </p:nvSpPr>
        <p:spPr>
          <a:xfrm>
            <a:off x="9050857" y="7238132"/>
            <a:ext cx="957313"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2"/>
                </a:solidFill>
                <a:latin typeface="Poppins" pitchFamily="2" charset="77"/>
                <a:ea typeface="Lato Light" panose="020F0502020204030203" pitchFamily="34" charset="0"/>
                <a:cs typeface="Poppins" pitchFamily="2" charset="77"/>
              </a:rPr>
              <a:t>61%</a:t>
            </a:r>
            <a:endParaRPr sz="3200" b="1" dirty="0">
              <a:solidFill>
                <a:schemeClr val="accent2"/>
              </a:solidFill>
              <a:latin typeface="Poppins" pitchFamily="2" charset="77"/>
              <a:ea typeface="Lato Light" panose="020F0502020204030203" pitchFamily="34" charset="0"/>
              <a:cs typeface="Poppins" pitchFamily="2" charset="77"/>
            </a:endParaRPr>
          </a:p>
        </p:txBody>
      </p:sp>
      <p:sp>
        <p:nvSpPr>
          <p:cNvPr id="13" name="Shape 6822">
            <a:extLst>
              <a:ext uri="{FF2B5EF4-FFF2-40B4-BE49-F238E27FC236}">
                <a16:creationId xmlns:a16="http://schemas.microsoft.com/office/drawing/2014/main" id="{E8819835-CF10-C749-BFE5-01701AF450DD}"/>
              </a:ext>
            </a:extLst>
          </p:cNvPr>
          <p:cNvSpPr/>
          <p:nvPr/>
        </p:nvSpPr>
        <p:spPr>
          <a:xfrm>
            <a:off x="14389617" y="7238132"/>
            <a:ext cx="962123"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3"/>
                </a:solidFill>
                <a:latin typeface="Poppins" pitchFamily="2" charset="77"/>
                <a:ea typeface="Lato Light" panose="020F0502020204030203" pitchFamily="34" charset="0"/>
                <a:cs typeface="Poppins" pitchFamily="2" charset="77"/>
              </a:rPr>
              <a:t>81%</a:t>
            </a:r>
            <a:endParaRPr sz="3200" b="1" dirty="0">
              <a:solidFill>
                <a:schemeClr val="accent3"/>
              </a:solidFill>
              <a:latin typeface="Poppins" pitchFamily="2" charset="77"/>
              <a:ea typeface="Lato Light" panose="020F0502020204030203" pitchFamily="34" charset="0"/>
              <a:cs typeface="Poppins" pitchFamily="2" charset="77"/>
            </a:endParaRPr>
          </a:p>
        </p:txBody>
      </p:sp>
      <p:sp>
        <p:nvSpPr>
          <p:cNvPr id="37" name="Freeform 200">
            <a:extLst>
              <a:ext uri="{FF2B5EF4-FFF2-40B4-BE49-F238E27FC236}">
                <a16:creationId xmlns:a16="http://schemas.microsoft.com/office/drawing/2014/main" id="{35202DA9-B1F5-8F40-B2F7-65730526707F}"/>
              </a:ext>
            </a:extLst>
          </p:cNvPr>
          <p:cNvSpPr>
            <a:spLocks noChangeArrowheads="1"/>
          </p:cNvSpPr>
          <p:nvPr/>
        </p:nvSpPr>
        <p:spPr bwMode="auto">
          <a:xfrm>
            <a:off x="3500174" y="4138941"/>
            <a:ext cx="1369538" cy="1362252"/>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38" name="Freeform 942">
            <a:extLst>
              <a:ext uri="{FF2B5EF4-FFF2-40B4-BE49-F238E27FC236}">
                <a16:creationId xmlns:a16="http://schemas.microsoft.com/office/drawing/2014/main" id="{376E2591-DAF4-B24A-88D7-80CF0FCD68FE}"/>
              </a:ext>
            </a:extLst>
          </p:cNvPr>
          <p:cNvSpPr>
            <a:spLocks noChangeArrowheads="1"/>
          </p:cNvSpPr>
          <p:nvPr/>
        </p:nvSpPr>
        <p:spPr bwMode="auto">
          <a:xfrm>
            <a:off x="8841083" y="4138942"/>
            <a:ext cx="1362256" cy="1362246"/>
          </a:xfrm>
          <a:custGeom>
            <a:avLst/>
            <a:gdLst>
              <a:gd name="T0" fmla="*/ 230594 w 296502"/>
              <a:gd name="T1" fmla="*/ 170481 h 296502"/>
              <a:gd name="T2" fmla="*/ 132910 w 296502"/>
              <a:gd name="T3" fmla="*/ 263808 h 296502"/>
              <a:gd name="T4" fmla="*/ 66818 w 296502"/>
              <a:gd name="T5" fmla="*/ 238388 h 296502"/>
              <a:gd name="T6" fmla="*/ 48661 w 296502"/>
              <a:gd name="T7" fmla="*/ 256182 h 296502"/>
              <a:gd name="T8" fmla="*/ 132910 w 296502"/>
              <a:gd name="T9" fmla="*/ 289227 h 296502"/>
              <a:gd name="T10" fmla="*/ 256014 w 296502"/>
              <a:gd name="T11" fmla="*/ 170481 h 296502"/>
              <a:gd name="T12" fmla="*/ 197549 w 296502"/>
              <a:gd name="T13" fmla="*/ 170481 h 296502"/>
              <a:gd name="T14" fmla="*/ 132910 w 296502"/>
              <a:gd name="T15" fmla="*/ 231126 h 296502"/>
              <a:gd name="T16" fmla="*/ 90059 w 296502"/>
              <a:gd name="T17" fmla="*/ 215148 h 296502"/>
              <a:gd name="T18" fmla="*/ 72992 w 296502"/>
              <a:gd name="T19" fmla="*/ 231851 h 296502"/>
              <a:gd name="T20" fmla="*/ 132910 w 296502"/>
              <a:gd name="T21" fmla="*/ 255092 h 296502"/>
              <a:gd name="T22" fmla="*/ 221516 w 296502"/>
              <a:gd name="T23" fmla="*/ 170481 h 296502"/>
              <a:gd name="T24" fmla="*/ 42488 w 296502"/>
              <a:gd name="T25" fmla="*/ 81877 h 296502"/>
              <a:gd name="T26" fmla="*/ 9079 w 296502"/>
              <a:gd name="T27" fmla="*/ 165762 h 296502"/>
              <a:gd name="T28" fmla="*/ 42488 w 296502"/>
              <a:gd name="T29" fmla="*/ 250008 h 296502"/>
              <a:gd name="T30" fmla="*/ 83522 w 296502"/>
              <a:gd name="T31" fmla="*/ 208611 h 296502"/>
              <a:gd name="T32" fmla="*/ 67545 w 296502"/>
              <a:gd name="T33" fmla="*/ 165762 h 296502"/>
              <a:gd name="T34" fmla="*/ 83522 w 296502"/>
              <a:gd name="T35" fmla="*/ 123274 h 296502"/>
              <a:gd name="T36" fmla="*/ 128190 w 296502"/>
              <a:gd name="T37" fmla="*/ 42660 h 296502"/>
              <a:gd name="T38" fmla="*/ 48661 w 296502"/>
              <a:gd name="T39" fmla="*/ 75340 h 296502"/>
              <a:gd name="T40" fmla="*/ 128190 w 296502"/>
              <a:gd name="T41" fmla="*/ 154868 h 296502"/>
              <a:gd name="T42" fmla="*/ 132910 w 296502"/>
              <a:gd name="T43" fmla="*/ 33582 h 296502"/>
              <a:gd name="T44" fmla="*/ 137268 w 296502"/>
              <a:gd name="T45" fmla="*/ 37939 h 296502"/>
              <a:gd name="T46" fmla="*/ 137268 w 296502"/>
              <a:gd name="T47" fmla="*/ 165762 h 296502"/>
              <a:gd name="T48" fmla="*/ 134362 w 296502"/>
              <a:gd name="T49" fmla="*/ 170119 h 296502"/>
              <a:gd name="T50" fmla="*/ 132910 w 296502"/>
              <a:gd name="T51" fmla="*/ 170481 h 296502"/>
              <a:gd name="T52" fmla="*/ 129642 w 296502"/>
              <a:gd name="T53" fmla="*/ 169029 h 296502"/>
              <a:gd name="T54" fmla="*/ 90059 w 296502"/>
              <a:gd name="T55" fmla="*/ 129810 h 296502"/>
              <a:gd name="T56" fmla="*/ 76624 w 296502"/>
              <a:gd name="T57" fmla="*/ 165762 h 296502"/>
              <a:gd name="T58" fmla="*/ 132910 w 296502"/>
              <a:gd name="T59" fmla="*/ 222047 h 296502"/>
              <a:gd name="T60" fmla="*/ 188834 w 296502"/>
              <a:gd name="T61" fmla="*/ 165762 h 296502"/>
              <a:gd name="T62" fmla="*/ 193192 w 296502"/>
              <a:gd name="T63" fmla="*/ 161404 h 296502"/>
              <a:gd name="T64" fmla="*/ 260736 w 296502"/>
              <a:gd name="T65" fmla="*/ 161404 h 296502"/>
              <a:gd name="T66" fmla="*/ 265093 w 296502"/>
              <a:gd name="T67" fmla="*/ 165762 h 296502"/>
              <a:gd name="T68" fmla="*/ 132910 w 296502"/>
              <a:gd name="T69" fmla="*/ 298668 h 296502"/>
              <a:gd name="T70" fmla="*/ 0 w 296502"/>
              <a:gd name="T71" fmla="*/ 165762 h 296502"/>
              <a:gd name="T72" fmla="*/ 132910 w 296502"/>
              <a:gd name="T73" fmla="*/ 33582 h 296502"/>
              <a:gd name="T74" fmla="*/ 170608 w 296502"/>
              <a:gd name="T75" fmla="*/ 9432 h 296502"/>
              <a:gd name="T76" fmla="*/ 170608 w 296502"/>
              <a:gd name="T77" fmla="*/ 67492 h 296502"/>
              <a:gd name="T78" fmla="*/ 231004 w 296502"/>
              <a:gd name="T79" fmla="*/ 128088 h 296502"/>
              <a:gd name="T80" fmla="*/ 289579 w 296502"/>
              <a:gd name="T81" fmla="*/ 128088 h 296502"/>
              <a:gd name="T82" fmla="*/ 170608 w 296502"/>
              <a:gd name="T83" fmla="*/ 9432 h 296502"/>
              <a:gd name="T84" fmla="*/ 165878 w 296502"/>
              <a:gd name="T85" fmla="*/ 0 h 296502"/>
              <a:gd name="T86" fmla="*/ 298674 w 296502"/>
              <a:gd name="T87" fmla="*/ 132443 h 296502"/>
              <a:gd name="T88" fmla="*/ 294309 w 296502"/>
              <a:gd name="T89" fmla="*/ 137160 h 296502"/>
              <a:gd name="T90" fmla="*/ 226638 w 296502"/>
              <a:gd name="T91" fmla="*/ 137160 h 296502"/>
              <a:gd name="T92" fmla="*/ 222272 w 296502"/>
              <a:gd name="T93" fmla="*/ 132443 h 296502"/>
              <a:gd name="T94" fmla="*/ 165878 w 296502"/>
              <a:gd name="T95" fmla="*/ 76563 h 296502"/>
              <a:gd name="T96" fmla="*/ 161512 w 296502"/>
              <a:gd name="T97" fmla="*/ 72208 h 296502"/>
              <a:gd name="T98" fmla="*/ 161512 w 296502"/>
              <a:gd name="T99" fmla="*/ 4719 h 296502"/>
              <a:gd name="T100" fmla="*/ 165878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9" name="Freeform 943">
            <a:extLst>
              <a:ext uri="{FF2B5EF4-FFF2-40B4-BE49-F238E27FC236}">
                <a16:creationId xmlns:a16="http://schemas.microsoft.com/office/drawing/2014/main" id="{5F35015E-71DD-014A-95D3-CBCEEE470B56}"/>
              </a:ext>
            </a:extLst>
          </p:cNvPr>
          <p:cNvSpPr>
            <a:spLocks noChangeArrowheads="1"/>
          </p:cNvSpPr>
          <p:nvPr/>
        </p:nvSpPr>
        <p:spPr bwMode="auto">
          <a:xfrm>
            <a:off x="14173697" y="4138942"/>
            <a:ext cx="1362256" cy="1362246"/>
          </a:xfrm>
          <a:custGeom>
            <a:avLst/>
            <a:gdLst>
              <a:gd name="T0" fmla="*/ 125450 w 296142"/>
              <a:gd name="T1" fmla="*/ 226436 h 296500"/>
              <a:gd name="T2" fmla="*/ 34914 w 296142"/>
              <a:gd name="T3" fmla="*/ 217222 h 296500"/>
              <a:gd name="T4" fmla="*/ 34914 w 296142"/>
              <a:gd name="T5" fmla="*/ 226436 h 296500"/>
              <a:gd name="T6" fmla="*/ 102471 w 296142"/>
              <a:gd name="T7" fmla="*/ 185277 h 296500"/>
              <a:gd name="T8" fmla="*/ 67491 w 296142"/>
              <a:gd name="T9" fmla="*/ 180485 h 296500"/>
              <a:gd name="T10" fmla="*/ 67491 w 296142"/>
              <a:gd name="T11" fmla="*/ 180485 h 296500"/>
              <a:gd name="T12" fmla="*/ 30532 w 296142"/>
              <a:gd name="T13" fmla="*/ 185277 h 296500"/>
              <a:gd name="T14" fmla="*/ 200474 w 296142"/>
              <a:gd name="T15" fmla="*/ 205477 h 296500"/>
              <a:gd name="T16" fmla="*/ 183317 w 296142"/>
              <a:gd name="T17" fmla="*/ 285208 h 296500"/>
              <a:gd name="T18" fmla="*/ 261070 w 296142"/>
              <a:gd name="T19" fmla="*/ 285208 h 296500"/>
              <a:gd name="T20" fmla="*/ 244279 w 296142"/>
              <a:gd name="T21" fmla="*/ 205477 h 296500"/>
              <a:gd name="T22" fmla="*/ 226393 w 296142"/>
              <a:gd name="T23" fmla="*/ 153415 h 296500"/>
              <a:gd name="T24" fmla="*/ 298303 w 296142"/>
              <a:gd name="T25" fmla="*/ 211302 h 296500"/>
              <a:gd name="T26" fmla="*/ 265086 w 296142"/>
              <a:gd name="T27" fmla="*/ 297587 h 296500"/>
              <a:gd name="T28" fmla="*/ 174557 w 296142"/>
              <a:gd name="T29" fmla="*/ 297223 h 296500"/>
              <a:gd name="T30" fmla="*/ 144988 w 296142"/>
              <a:gd name="T31" fmla="*/ 206933 h 296500"/>
              <a:gd name="T32" fmla="*/ 191223 w 296142"/>
              <a:gd name="T33" fmla="*/ 150138 h 296500"/>
              <a:gd name="T34" fmla="*/ 191223 w 296142"/>
              <a:gd name="T35" fmla="*/ 150138 h 296500"/>
              <a:gd name="T36" fmla="*/ 155873 w 296142"/>
              <a:gd name="T37" fmla="*/ 154561 h 296500"/>
              <a:gd name="T38" fmla="*/ 128376 w 296142"/>
              <a:gd name="T39" fmla="*/ 159353 h 296500"/>
              <a:gd name="T40" fmla="*/ 102471 w 296142"/>
              <a:gd name="T41" fmla="*/ 154561 h 296500"/>
              <a:gd name="T42" fmla="*/ 67491 w 296142"/>
              <a:gd name="T43" fmla="*/ 150138 h 296500"/>
              <a:gd name="T44" fmla="*/ 67491 w 296142"/>
              <a:gd name="T45" fmla="*/ 150138 h 296500"/>
              <a:gd name="T46" fmla="*/ 30532 w 296142"/>
              <a:gd name="T47" fmla="*/ 154561 h 296500"/>
              <a:gd name="T48" fmla="*/ 221756 w 296142"/>
              <a:gd name="T49" fmla="*/ 129006 h 296500"/>
              <a:gd name="T50" fmla="*/ 195674 w 296142"/>
              <a:gd name="T51" fmla="*/ 124213 h 296500"/>
              <a:gd name="T52" fmla="*/ 160321 w 296142"/>
              <a:gd name="T53" fmla="*/ 119791 h 296500"/>
              <a:gd name="T54" fmla="*/ 160321 w 296142"/>
              <a:gd name="T55" fmla="*/ 119791 h 296500"/>
              <a:gd name="T56" fmla="*/ 123734 w 296142"/>
              <a:gd name="T57" fmla="*/ 124213 h 296500"/>
              <a:gd name="T58" fmla="*/ 98021 w 296142"/>
              <a:gd name="T59" fmla="*/ 129006 h 296500"/>
              <a:gd name="T60" fmla="*/ 71940 w 296142"/>
              <a:gd name="T61" fmla="*/ 124213 h 296500"/>
              <a:gd name="T62" fmla="*/ 34982 w 296142"/>
              <a:gd name="T63" fmla="*/ 119791 h 296500"/>
              <a:gd name="T64" fmla="*/ 34982 w 296142"/>
              <a:gd name="T65" fmla="*/ 119791 h 296500"/>
              <a:gd name="T66" fmla="*/ 216935 w 296142"/>
              <a:gd name="T67" fmla="*/ 93866 h 296500"/>
              <a:gd name="T68" fmla="*/ 191223 w 296142"/>
              <a:gd name="T69" fmla="*/ 98659 h 296500"/>
              <a:gd name="T70" fmla="*/ 165142 w 296142"/>
              <a:gd name="T71" fmla="*/ 93866 h 296500"/>
              <a:gd name="T72" fmla="*/ 128376 w 296142"/>
              <a:gd name="T73" fmla="*/ 89445 h 296500"/>
              <a:gd name="T74" fmla="*/ 128376 w 296142"/>
              <a:gd name="T75" fmla="*/ 89445 h 296500"/>
              <a:gd name="T76" fmla="*/ 93201 w 296142"/>
              <a:gd name="T77" fmla="*/ 93866 h 296500"/>
              <a:gd name="T78" fmla="*/ 8727 w 296142"/>
              <a:gd name="T79" fmla="*/ 54195 h 296500"/>
              <a:gd name="T80" fmla="*/ 217104 w 296142"/>
              <a:gd name="T81" fmla="*/ 21317 h 296500"/>
              <a:gd name="T82" fmla="*/ 207649 w 296142"/>
              <a:gd name="T83" fmla="*/ 21317 h 296500"/>
              <a:gd name="T84" fmla="*/ 165101 w 296142"/>
              <a:gd name="T85" fmla="*/ 28544 h 296500"/>
              <a:gd name="T86" fmla="*/ 127280 w 296142"/>
              <a:gd name="T87" fmla="*/ 33238 h 296500"/>
              <a:gd name="T88" fmla="*/ 89096 w 296142"/>
              <a:gd name="T89" fmla="*/ 28544 h 296500"/>
              <a:gd name="T90" fmla="*/ 46549 w 296142"/>
              <a:gd name="T91" fmla="*/ 21317 h 296500"/>
              <a:gd name="T92" fmla="*/ 37457 w 296142"/>
              <a:gd name="T93" fmla="*/ 21317 h 296500"/>
              <a:gd name="T94" fmla="*/ 46549 w 296142"/>
              <a:gd name="T95" fmla="*/ 12284 h 296500"/>
              <a:gd name="T96" fmla="*/ 89096 w 296142"/>
              <a:gd name="T97" fmla="*/ 4698 h 296500"/>
              <a:gd name="T98" fmla="*/ 127280 w 296142"/>
              <a:gd name="T99" fmla="*/ 0 h 296500"/>
              <a:gd name="T100" fmla="*/ 165101 w 296142"/>
              <a:gd name="T101" fmla="*/ 4698 h 296500"/>
              <a:gd name="T102" fmla="*/ 207649 w 296142"/>
              <a:gd name="T103" fmla="*/ 12284 h 296500"/>
              <a:gd name="T104" fmla="*/ 217104 w 296142"/>
              <a:gd name="T105" fmla="*/ 12284 h 296500"/>
              <a:gd name="T106" fmla="*/ 252380 w 296142"/>
              <a:gd name="T107" fmla="*/ 176676 h 296500"/>
              <a:gd name="T108" fmla="*/ 8727 w 296142"/>
              <a:gd name="T109" fmla="*/ 239182 h 296500"/>
              <a:gd name="T110" fmla="*/ 159283 w 296142"/>
              <a:gd name="T111" fmla="*/ 261582 h 296500"/>
              <a:gd name="T112" fmla="*/ 22546 w 296142"/>
              <a:gd name="T113" fmla="*/ 12284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0" name="Freeform 944">
            <a:extLst>
              <a:ext uri="{FF2B5EF4-FFF2-40B4-BE49-F238E27FC236}">
                <a16:creationId xmlns:a16="http://schemas.microsoft.com/office/drawing/2014/main" id="{68DD9693-48C7-6440-9349-3D760420A92F}"/>
              </a:ext>
            </a:extLst>
          </p:cNvPr>
          <p:cNvSpPr>
            <a:spLocks noChangeArrowheads="1"/>
          </p:cNvSpPr>
          <p:nvPr/>
        </p:nvSpPr>
        <p:spPr bwMode="auto">
          <a:xfrm>
            <a:off x="19649378" y="4138939"/>
            <a:ext cx="1085432" cy="1362250"/>
          </a:xfrm>
          <a:custGeom>
            <a:avLst/>
            <a:gdLst>
              <a:gd name="T0" fmla="*/ 80412 w 236178"/>
              <a:gd name="T1" fmla="*/ 265724 h 296502"/>
              <a:gd name="T2" fmla="*/ 152494 w 236178"/>
              <a:gd name="T3" fmla="*/ 265724 h 296502"/>
              <a:gd name="T4" fmla="*/ 186905 w 236178"/>
              <a:gd name="T5" fmla="*/ 216490 h 296502"/>
              <a:gd name="T6" fmla="*/ 107122 w 236178"/>
              <a:gd name="T7" fmla="*/ 78261 h 296502"/>
              <a:gd name="T8" fmla="*/ 131220 w 236178"/>
              <a:gd name="T9" fmla="*/ 87631 h 296502"/>
              <a:gd name="T10" fmla="*/ 131220 w 236178"/>
              <a:gd name="T11" fmla="*/ 150345 h 296502"/>
              <a:gd name="T12" fmla="*/ 107122 w 236178"/>
              <a:gd name="T13" fmla="*/ 159356 h 296502"/>
              <a:gd name="T14" fmla="*/ 114424 w 236178"/>
              <a:gd name="T15" fmla="*/ 150345 h 296502"/>
              <a:gd name="T16" fmla="*/ 102374 w 236178"/>
              <a:gd name="T17" fmla="*/ 82945 h 296502"/>
              <a:gd name="T18" fmla="*/ 104629 w 236178"/>
              <a:gd name="T19" fmla="*/ 52309 h 296502"/>
              <a:gd name="T20" fmla="*/ 77865 w 236178"/>
              <a:gd name="T21" fmla="*/ 64583 h 296502"/>
              <a:gd name="T22" fmla="*/ 58699 w 236178"/>
              <a:gd name="T23" fmla="*/ 87327 h 296502"/>
              <a:gd name="T24" fmla="*/ 51466 w 236178"/>
              <a:gd name="T25" fmla="*/ 116204 h 296502"/>
              <a:gd name="T26" fmla="*/ 57251 w 236178"/>
              <a:gd name="T27" fmla="*/ 145444 h 296502"/>
              <a:gd name="T28" fmla="*/ 75334 w 236178"/>
              <a:gd name="T29" fmla="*/ 169268 h 296502"/>
              <a:gd name="T30" fmla="*/ 101734 w 236178"/>
              <a:gd name="T31" fmla="*/ 182624 h 296502"/>
              <a:gd name="T32" fmla="*/ 118371 w 236178"/>
              <a:gd name="T33" fmla="*/ 192370 h 296502"/>
              <a:gd name="T34" fmla="*/ 150557 w 236178"/>
              <a:gd name="T35" fmla="*/ 185151 h 296502"/>
              <a:gd name="T36" fmla="*/ 176958 w 236178"/>
              <a:gd name="T37" fmla="*/ 164576 h 296502"/>
              <a:gd name="T38" fmla="*/ 191424 w 236178"/>
              <a:gd name="T39" fmla="*/ 134614 h 296502"/>
              <a:gd name="T40" fmla="*/ 191424 w 236178"/>
              <a:gd name="T41" fmla="*/ 101405 h 296502"/>
              <a:gd name="T42" fmla="*/ 176958 w 236178"/>
              <a:gd name="T43" fmla="*/ 71442 h 296502"/>
              <a:gd name="T44" fmla="*/ 150557 w 236178"/>
              <a:gd name="T45" fmla="*/ 50867 h 296502"/>
              <a:gd name="T46" fmla="*/ 118371 w 236178"/>
              <a:gd name="T47" fmla="*/ 43284 h 296502"/>
              <a:gd name="T48" fmla="*/ 135368 w 236178"/>
              <a:gd name="T49" fmla="*/ 44007 h 296502"/>
              <a:gd name="T50" fmla="*/ 165747 w 236178"/>
              <a:gd name="T51" fmla="*/ 58808 h 296502"/>
              <a:gd name="T52" fmla="*/ 186723 w 236178"/>
              <a:gd name="T53" fmla="*/ 85160 h 296502"/>
              <a:gd name="T54" fmla="*/ 194317 w 236178"/>
              <a:gd name="T55" fmla="*/ 118009 h 296502"/>
              <a:gd name="T56" fmla="*/ 186723 w 236178"/>
              <a:gd name="T57" fmla="*/ 150858 h 296502"/>
              <a:gd name="T58" fmla="*/ 165747 w 236178"/>
              <a:gd name="T59" fmla="*/ 177210 h 296502"/>
              <a:gd name="T60" fmla="*/ 135368 w 236178"/>
              <a:gd name="T61" fmla="*/ 192010 h 296502"/>
              <a:gd name="T62" fmla="*/ 115477 w 236178"/>
              <a:gd name="T63" fmla="*/ 201756 h 296502"/>
              <a:gd name="T64" fmla="*/ 79674 w 236178"/>
              <a:gd name="T65" fmla="*/ 192370 h 296502"/>
              <a:gd name="T66" fmla="*/ 51103 w 236178"/>
              <a:gd name="T67" fmla="*/ 168185 h 296502"/>
              <a:gd name="T68" fmla="*/ 35914 w 236178"/>
              <a:gd name="T69" fmla="*/ 134253 h 296502"/>
              <a:gd name="T70" fmla="*/ 36999 w 236178"/>
              <a:gd name="T71" fmla="*/ 96711 h 296502"/>
              <a:gd name="T72" fmla="*/ 54358 w 236178"/>
              <a:gd name="T73" fmla="*/ 63861 h 296502"/>
              <a:gd name="T74" fmla="*/ 84375 w 236178"/>
              <a:gd name="T75" fmla="*/ 41480 h 296502"/>
              <a:gd name="T76" fmla="*/ 118371 w 236178"/>
              <a:gd name="T77" fmla="*/ 33541 h 296502"/>
              <a:gd name="T78" fmla="*/ 119171 w 236178"/>
              <a:gd name="T79" fmla="*/ 228797 h 296502"/>
              <a:gd name="T80" fmla="*/ 119171 w 236178"/>
              <a:gd name="T81" fmla="*/ 0 h 296502"/>
              <a:gd name="T82" fmla="*/ 195961 w 236178"/>
              <a:gd name="T83" fmla="*/ 293600 h 296502"/>
              <a:gd name="T84" fmla="*/ 188716 w 236178"/>
              <a:gd name="T85" fmla="*/ 297221 h 296502"/>
              <a:gd name="T86" fmla="*/ 116272 w 236178"/>
              <a:gd name="T87" fmla="*/ 297221 h 296502"/>
              <a:gd name="T88" fmla="*/ 44553 w 236178"/>
              <a:gd name="T89" fmla="*/ 297583 h 296502"/>
              <a:gd name="T90" fmla="*/ 42017 w 236178"/>
              <a:gd name="T91" fmla="*/ 209611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9" name="Subtitle 2">
            <a:extLst>
              <a:ext uri="{FF2B5EF4-FFF2-40B4-BE49-F238E27FC236}">
                <a16:creationId xmlns:a16="http://schemas.microsoft.com/office/drawing/2014/main" id="{00FD952B-14A1-2D46-A726-3A264A7DA21E}"/>
              </a:ext>
            </a:extLst>
          </p:cNvPr>
          <p:cNvSpPr txBox="1">
            <a:spLocks/>
          </p:cNvSpPr>
          <p:nvPr/>
        </p:nvSpPr>
        <p:spPr>
          <a:xfrm>
            <a:off x="2388784"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0" name="TextBox 59">
            <a:extLst>
              <a:ext uri="{FF2B5EF4-FFF2-40B4-BE49-F238E27FC236}">
                <a16:creationId xmlns:a16="http://schemas.microsoft.com/office/drawing/2014/main" id="{79CDE0C2-0BAE-BD45-9081-CC20716FEE68}"/>
              </a:ext>
            </a:extLst>
          </p:cNvPr>
          <p:cNvSpPr txBox="1"/>
          <p:nvPr/>
        </p:nvSpPr>
        <p:spPr>
          <a:xfrm>
            <a:off x="2944204"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C00B9C5E-93EA-1647-974A-4E8B62437E7D}"/>
              </a:ext>
            </a:extLst>
          </p:cNvPr>
          <p:cNvSpPr txBox="1">
            <a:spLocks/>
          </p:cNvSpPr>
          <p:nvPr/>
        </p:nvSpPr>
        <p:spPr>
          <a:xfrm>
            <a:off x="7750041"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2" name="TextBox 61">
            <a:extLst>
              <a:ext uri="{FF2B5EF4-FFF2-40B4-BE49-F238E27FC236}">
                <a16:creationId xmlns:a16="http://schemas.microsoft.com/office/drawing/2014/main" id="{767E853D-2620-9545-9D7B-E0DA61D46652}"/>
              </a:ext>
            </a:extLst>
          </p:cNvPr>
          <p:cNvSpPr txBox="1"/>
          <p:nvPr/>
        </p:nvSpPr>
        <p:spPr>
          <a:xfrm>
            <a:off x="8305461"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3A675E4C-9D14-2142-A37F-CFDF6C8892DA}"/>
              </a:ext>
            </a:extLst>
          </p:cNvPr>
          <p:cNvSpPr txBox="1">
            <a:spLocks/>
          </p:cNvSpPr>
          <p:nvPr/>
        </p:nvSpPr>
        <p:spPr>
          <a:xfrm>
            <a:off x="13089316"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4" name="TextBox 63">
            <a:extLst>
              <a:ext uri="{FF2B5EF4-FFF2-40B4-BE49-F238E27FC236}">
                <a16:creationId xmlns:a16="http://schemas.microsoft.com/office/drawing/2014/main" id="{82D433A0-C3AF-5344-9EE3-08C2E1EEDCE4}"/>
              </a:ext>
            </a:extLst>
          </p:cNvPr>
          <p:cNvSpPr txBox="1"/>
          <p:nvPr/>
        </p:nvSpPr>
        <p:spPr>
          <a:xfrm>
            <a:off x="13644736"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492F9494-CC36-014E-AD7B-E95E6A52ADF3}"/>
              </a:ext>
            </a:extLst>
          </p:cNvPr>
          <p:cNvSpPr txBox="1">
            <a:spLocks/>
          </p:cNvSpPr>
          <p:nvPr/>
        </p:nvSpPr>
        <p:spPr>
          <a:xfrm>
            <a:off x="18429918"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6" name="TextBox 65">
            <a:extLst>
              <a:ext uri="{FF2B5EF4-FFF2-40B4-BE49-F238E27FC236}">
                <a16:creationId xmlns:a16="http://schemas.microsoft.com/office/drawing/2014/main" id="{0F86DB21-9E50-D243-9AFF-4BCCF903D0F8}"/>
              </a:ext>
            </a:extLst>
          </p:cNvPr>
          <p:cNvSpPr txBox="1"/>
          <p:nvPr/>
        </p:nvSpPr>
        <p:spPr>
          <a:xfrm>
            <a:off x="18985338"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25533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040">
            <a:extLst>
              <a:ext uri="{FF2B5EF4-FFF2-40B4-BE49-F238E27FC236}">
                <a16:creationId xmlns:a16="http://schemas.microsoft.com/office/drawing/2014/main" id="{C354158D-1600-6A4C-A6C5-04F4785BA029}"/>
              </a:ext>
            </a:extLst>
          </p:cNvPr>
          <p:cNvSpPr/>
          <p:nvPr/>
        </p:nvSpPr>
        <p:spPr>
          <a:xfrm>
            <a:off x="-254" y="7856256"/>
            <a:ext cx="24377904" cy="1"/>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10041">
            <a:extLst>
              <a:ext uri="{FF2B5EF4-FFF2-40B4-BE49-F238E27FC236}">
                <a16:creationId xmlns:a16="http://schemas.microsoft.com/office/drawing/2014/main" id="{C29407D9-DB6E-E249-B4EF-CFF5EB6C5C88}"/>
              </a:ext>
            </a:extLst>
          </p:cNvPr>
          <p:cNvSpPr/>
          <p:nvPr/>
        </p:nvSpPr>
        <p:spPr>
          <a:xfrm>
            <a:off x="3437289" y="7108603"/>
            <a:ext cx="1495310" cy="1495308"/>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40" name="Chart 10044">
            <a:extLst>
              <a:ext uri="{FF2B5EF4-FFF2-40B4-BE49-F238E27FC236}">
                <a16:creationId xmlns:a16="http://schemas.microsoft.com/office/drawing/2014/main" id="{D78AA218-BBF5-7C40-9C32-7EE6E5B6B9A8}"/>
              </a:ext>
            </a:extLst>
          </p:cNvPr>
          <p:cNvGraphicFramePr/>
          <p:nvPr>
            <p:extLst>
              <p:ext uri="{D42A27DB-BD31-4B8C-83A1-F6EECF244321}">
                <p14:modId xmlns:p14="http://schemas.microsoft.com/office/powerpoint/2010/main" val="3400239816"/>
              </p:ext>
            </p:extLst>
          </p:nvPr>
        </p:nvGraphicFramePr>
        <p:xfrm>
          <a:off x="2299409" y="2934533"/>
          <a:ext cx="3771068" cy="3771068"/>
        </p:xfrm>
        <a:graphic>
          <a:graphicData uri="http://schemas.openxmlformats.org/drawingml/2006/chart">
            <c:chart xmlns:c="http://schemas.openxmlformats.org/drawingml/2006/chart" xmlns:r="http://schemas.openxmlformats.org/officeDocument/2006/relationships" r:id="rId2"/>
          </a:graphicData>
        </a:graphic>
      </p:graphicFrame>
      <p:sp>
        <p:nvSpPr>
          <p:cNvPr id="41" name="Shape 10045">
            <a:extLst>
              <a:ext uri="{FF2B5EF4-FFF2-40B4-BE49-F238E27FC236}">
                <a16:creationId xmlns:a16="http://schemas.microsoft.com/office/drawing/2014/main" id="{A159DC5B-EEC8-7540-8AF6-CA8DA9129A5A}"/>
              </a:ext>
            </a:extLst>
          </p:cNvPr>
          <p:cNvSpPr/>
          <p:nvPr/>
        </p:nvSpPr>
        <p:spPr>
          <a:xfrm>
            <a:off x="2759500"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33" name="Shape 10051">
            <a:extLst>
              <a:ext uri="{FF2B5EF4-FFF2-40B4-BE49-F238E27FC236}">
                <a16:creationId xmlns:a16="http://schemas.microsoft.com/office/drawing/2014/main" id="{B7E0E386-CD3F-E645-A613-8BA8D06FB1C9}"/>
              </a:ext>
            </a:extLst>
          </p:cNvPr>
          <p:cNvSpPr/>
          <p:nvPr/>
        </p:nvSpPr>
        <p:spPr>
          <a:xfrm>
            <a:off x="8774557" y="7108603"/>
            <a:ext cx="1495308" cy="1495308"/>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31" name="Chart 10054">
            <a:extLst>
              <a:ext uri="{FF2B5EF4-FFF2-40B4-BE49-F238E27FC236}">
                <a16:creationId xmlns:a16="http://schemas.microsoft.com/office/drawing/2014/main" id="{6D9817EB-7503-BD4E-A3B9-11FD13E031EC}"/>
              </a:ext>
            </a:extLst>
          </p:cNvPr>
          <p:cNvGraphicFramePr/>
          <p:nvPr>
            <p:extLst>
              <p:ext uri="{D42A27DB-BD31-4B8C-83A1-F6EECF244321}">
                <p14:modId xmlns:p14="http://schemas.microsoft.com/office/powerpoint/2010/main" val="2809273613"/>
              </p:ext>
            </p:extLst>
          </p:nvPr>
        </p:nvGraphicFramePr>
        <p:xfrm>
          <a:off x="7636677" y="2934533"/>
          <a:ext cx="3771068" cy="3771068"/>
        </p:xfrm>
        <a:graphic>
          <a:graphicData uri="http://schemas.openxmlformats.org/drawingml/2006/chart">
            <c:chart xmlns:c="http://schemas.openxmlformats.org/drawingml/2006/chart" xmlns:r="http://schemas.openxmlformats.org/officeDocument/2006/relationships" r:id="rId3"/>
          </a:graphicData>
        </a:graphic>
      </p:graphicFrame>
      <p:sp>
        <p:nvSpPr>
          <p:cNvPr id="32" name="Shape 10055">
            <a:extLst>
              <a:ext uri="{FF2B5EF4-FFF2-40B4-BE49-F238E27FC236}">
                <a16:creationId xmlns:a16="http://schemas.microsoft.com/office/drawing/2014/main" id="{2EF412FE-62E6-8C40-A6FB-3637CCAE268C}"/>
              </a:ext>
            </a:extLst>
          </p:cNvPr>
          <p:cNvSpPr/>
          <p:nvPr/>
        </p:nvSpPr>
        <p:spPr>
          <a:xfrm>
            <a:off x="8096768"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24" name="Shape 10061">
            <a:extLst>
              <a:ext uri="{FF2B5EF4-FFF2-40B4-BE49-F238E27FC236}">
                <a16:creationId xmlns:a16="http://schemas.microsoft.com/office/drawing/2014/main" id="{3B780867-821F-A24C-B9D9-3FF54FCC5F11}"/>
              </a:ext>
            </a:extLst>
          </p:cNvPr>
          <p:cNvSpPr/>
          <p:nvPr/>
        </p:nvSpPr>
        <p:spPr>
          <a:xfrm>
            <a:off x="14107171" y="7108603"/>
            <a:ext cx="1495310" cy="1495308"/>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22" name="Chart 10064">
            <a:extLst>
              <a:ext uri="{FF2B5EF4-FFF2-40B4-BE49-F238E27FC236}">
                <a16:creationId xmlns:a16="http://schemas.microsoft.com/office/drawing/2014/main" id="{96B632C9-BFCA-CA4B-9D95-5DF97EFEBCED}"/>
              </a:ext>
            </a:extLst>
          </p:cNvPr>
          <p:cNvGraphicFramePr/>
          <p:nvPr>
            <p:extLst>
              <p:ext uri="{D42A27DB-BD31-4B8C-83A1-F6EECF244321}">
                <p14:modId xmlns:p14="http://schemas.microsoft.com/office/powerpoint/2010/main" val="2867891465"/>
              </p:ext>
            </p:extLst>
          </p:nvPr>
        </p:nvGraphicFramePr>
        <p:xfrm>
          <a:off x="12969291" y="2934533"/>
          <a:ext cx="3771068" cy="3771068"/>
        </p:xfrm>
        <a:graphic>
          <a:graphicData uri="http://schemas.openxmlformats.org/drawingml/2006/chart">
            <c:chart xmlns:c="http://schemas.openxmlformats.org/drawingml/2006/chart" xmlns:r="http://schemas.openxmlformats.org/officeDocument/2006/relationships" r:id="rId4"/>
          </a:graphicData>
        </a:graphic>
      </p:graphicFrame>
      <p:sp>
        <p:nvSpPr>
          <p:cNvPr id="23" name="Shape 10065">
            <a:extLst>
              <a:ext uri="{FF2B5EF4-FFF2-40B4-BE49-F238E27FC236}">
                <a16:creationId xmlns:a16="http://schemas.microsoft.com/office/drawing/2014/main" id="{ABF0410E-2F1C-BB47-9AC9-ED5B4BE5A191}"/>
              </a:ext>
            </a:extLst>
          </p:cNvPr>
          <p:cNvSpPr/>
          <p:nvPr/>
        </p:nvSpPr>
        <p:spPr>
          <a:xfrm>
            <a:off x="13429382"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5" name="Shape 10071">
            <a:extLst>
              <a:ext uri="{FF2B5EF4-FFF2-40B4-BE49-F238E27FC236}">
                <a16:creationId xmlns:a16="http://schemas.microsoft.com/office/drawing/2014/main" id="{A8EEE600-4259-F544-A948-73B6324E67AA}"/>
              </a:ext>
            </a:extLst>
          </p:cNvPr>
          <p:cNvSpPr/>
          <p:nvPr/>
        </p:nvSpPr>
        <p:spPr>
          <a:xfrm>
            <a:off x="19444439" y="7108603"/>
            <a:ext cx="1495308" cy="1495308"/>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13" name="Chart 10074">
            <a:extLst>
              <a:ext uri="{FF2B5EF4-FFF2-40B4-BE49-F238E27FC236}">
                <a16:creationId xmlns:a16="http://schemas.microsoft.com/office/drawing/2014/main" id="{BE485DA5-323A-7C4E-A528-85D1421415AC}"/>
              </a:ext>
            </a:extLst>
          </p:cNvPr>
          <p:cNvGraphicFramePr/>
          <p:nvPr>
            <p:extLst>
              <p:ext uri="{D42A27DB-BD31-4B8C-83A1-F6EECF244321}">
                <p14:modId xmlns:p14="http://schemas.microsoft.com/office/powerpoint/2010/main" val="3217112726"/>
              </p:ext>
            </p:extLst>
          </p:nvPr>
        </p:nvGraphicFramePr>
        <p:xfrm>
          <a:off x="18306559" y="2934533"/>
          <a:ext cx="3771070" cy="3771068"/>
        </p:xfrm>
        <a:graphic>
          <a:graphicData uri="http://schemas.openxmlformats.org/drawingml/2006/chart">
            <c:chart xmlns:c="http://schemas.openxmlformats.org/drawingml/2006/chart" xmlns:r="http://schemas.openxmlformats.org/officeDocument/2006/relationships" r:id="rId5"/>
          </a:graphicData>
        </a:graphic>
      </p:graphicFrame>
      <p:sp>
        <p:nvSpPr>
          <p:cNvPr id="14" name="Shape 10075">
            <a:extLst>
              <a:ext uri="{FF2B5EF4-FFF2-40B4-BE49-F238E27FC236}">
                <a16:creationId xmlns:a16="http://schemas.microsoft.com/office/drawing/2014/main" id="{A3A1A5B3-42C3-6D4D-8668-A43555DFAAF8}"/>
              </a:ext>
            </a:extLst>
          </p:cNvPr>
          <p:cNvSpPr/>
          <p:nvPr/>
        </p:nvSpPr>
        <p:spPr>
          <a:xfrm>
            <a:off x="18766650" y="3394624"/>
            <a:ext cx="2850888"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44" name="Shape 6806">
            <a:extLst>
              <a:ext uri="{FF2B5EF4-FFF2-40B4-BE49-F238E27FC236}">
                <a16:creationId xmlns:a16="http://schemas.microsoft.com/office/drawing/2014/main" id="{30C07F3B-BBE4-AC4B-9A59-F65A5BE9B42D}"/>
              </a:ext>
            </a:extLst>
          </p:cNvPr>
          <p:cNvSpPr/>
          <p:nvPr/>
        </p:nvSpPr>
        <p:spPr>
          <a:xfrm>
            <a:off x="3277484" y="4312237"/>
            <a:ext cx="1814920"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42%</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5" name="Shape 6806">
            <a:extLst>
              <a:ext uri="{FF2B5EF4-FFF2-40B4-BE49-F238E27FC236}">
                <a16:creationId xmlns:a16="http://schemas.microsoft.com/office/drawing/2014/main" id="{0DA1EBF8-E2EA-B048-9848-B0C6BE4DC132}"/>
              </a:ext>
            </a:extLst>
          </p:cNvPr>
          <p:cNvSpPr/>
          <p:nvPr/>
        </p:nvSpPr>
        <p:spPr>
          <a:xfrm>
            <a:off x="8614229" y="4312237"/>
            <a:ext cx="1821332"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30%</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6" name="Shape 6806">
            <a:extLst>
              <a:ext uri="{FF2B5EF4-FFF2-40B4-BE49-F238E27FC236}">
                <a16:creationId xmlns:a16="http://schemas.microsoft.com/office/drawing/2014/main" id="{7740C8B2-0451-694C-A2C4-3FED216D724E}"/>
              </a:ext>
            </a:extLst>
          </p:cNvPr>
          <p:cNvSpPr/>
          <p:nvPr/>
        </p:nvSpPr>
        <p:spPr>
          <a:xfrm>
            <a:off x="13928930" y="4312237"/>
            <a:ext cx="1851790"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88%</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7" name="Shape 6806">
            <a:extLst>
              <a:ext uri="{FF2B5EF4-FFF2-40B4-BE49-F238E27FC236}">
                <a16:creationId xmlns:a16="http://schemas.microsoft.com/office/drawing/2014/main" id="{A9AEE9F4-FA91-6F47-9C57-B99A9A3E095A}"/>
              </a:ext>
            </a:extLst>
          </p:cNvPr>
          <p:cNvSpPr/>
          <p:nvPr/>
        </p:nvSpPr>
        <p:spPr>
          <a:xfrm>
            <a:off x="19545734" y="4312237"/>
            <a:ext cx="1293944"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2%</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8" name="TextBox 47">
            <a:extLst>
              <a:ext uri="{FF2B5EF4-FFF2-40B4-BE49-F238E27FC236}">
                <a16:creationId xmlns:a16="http://schemas.microsoft.com/office/drawing/2014/main" id="{700682AB-B3D4-044C-BA8A-73B92008E5FC}"/>
              </a:ext>
            </a:extLst>
          </p:cNvPr>
          <p:cNvSpPr txBox="1"/>
          <p:nvPr/>
        </p:nvSpPr>
        <p:spPr>
          <a:xfrm>
            <a:off x="7658601" y="612372"/>
            <a:ext cx="906049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FOUR PIE CHARTS SLIDE</a:t>
            </a:r>
          </a:p>
        </p:txBody>
      </p:sp>
      <p:sp>
        <p:nvSpPr>
          <p:cNvPr id="49" name="TextBox 48">
            <a:extLst>
              <a:ext uri="{FF2B5EF4-FFF2-40B4-BE49-F238E27FC236}">
                <a16:creationId xmlns:a16="http://schemas.microsoft.com/office/drawing/2014/main" id="{A50550AA-7D43-0D4B-BD26-9B9E56A2310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Subtitle 2">
            <a:extLst>
              <a:ext uri="{FF2B5EF4-FFF2-40B4-BE49-F238E27FC236}">
                <a16:creationId xmlns:a16="http://schemas.microsoft.com/office/drawing/2014/main" id="{D776B417-59EC-4E42-B01C-FB1955DB17BA}"/>
              </a:ext>
            </a:extLst>
          </p:cNvPr>
          <p:cNvSpPr txBox="1">
            <a:spLocks/>
          </p:cNvSpPr>
          <p:nvPr/>
        </p:nvSpPr>
        <p:spPr>
          <a:xfrm>
            <a:off x="2388784"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1" name="TextBox 50">
            <a:extLst>
              <a:ext uri="{FF2B5EF4-FFF2-40B4-BE49-F238E27FC236}">
                <a16:creationId xmlns:a16="http://schemas.microsoft.com/office/drawing/2014/main" id="{E0100C4B-2211-B945-9927-8DB67E112B1D}"/>
              </a:ext>
            </a:extLst>
          </p:cNvPr>
          <p:cNvSpPr txBox="1"/>
          <p:nvPr/>
        </p:nvSpPr>
        <p:spPr>
          <a:xfrm>
            <a:off x="2944204"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72DEA073-25C3-984E-9339-A73E9A139A24}"/>
              </a:ext>
            </a:extLst>
          </p:cNvPr>
          <p:cNvSpPr txBox="1">
            <a:spLocks/>
          </p:cNvSpPr>
          <p:nvPr/>
        </p:nvSpPr>
        <p:spPr>
          <a:xfrm>
            <a:off x="7750041"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3" name="TextBox 52">
            <a:extLst>
              <a:ext uri="{FF2B5EF4-FFF2-40B4-BE49-F238E27FC236}">
                <a16:creationId xmlns:a16="http://schemas.microsoft.com/office/drawing/2014/main" id="{6AE5F89A-02C0-874B-B33A-611DE85AE269}"/>
              </a:ext>
            </a:extLst>
          </p:cNvPr>
          <p:cNvSpPr txBox="1"/>
          <p:nvPr/>
        </p:nvSpPr>
        <p:spPr>
          <a:xfrm>
            <a:off x="8305461"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A7941A8F-2288-8342-B989-7081A8AE7BFE}"/>
              </a:ext>
            </a:extLst>
          </p:cNvPr>
          <p:cNvSpPr txBox="1">
            <a:spLocks/>
          </p:cNvSpPr>
          <p:nvPr/>
        </p:nvSpPr>
        <p:spPr>
          <a:xfrm>
            <a:off x="13089316"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5" name="TextBox 54">
            <a:extLst>
              <a:ext uri="{FF2B5EF4-FFF2-40B4-BE49-F238E27FC236}">
                <a16:creationId xmlns:a16="http://schemas.microsoft.com/office/drawing/2014/main" id="{B592AC48-18DC-EB4E-B7EB-62E3ECC0757A}"/>
              </a:ext>
            </a:extLst>
          </p:cNvPr>
          <p:cNvSpPr txBox="1"/>
          <p:nvPr/>
        </p:nvSpPr>
        <p:spPr>
          <a:xfrm>
            <a:off x="13644736"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92CC02D6-27F2-D04F-AFD6-E621C78C7923}"/>
              </a:ext>
            </a:extLst>
          </p:cNvPr>
          <p:cNvSpPr txBox="1">
            <a:spLocks/>
          </p:cNvSpPr>
          <p:nvPr/>
        </p:nvSpPr>
        <p:spPr>
          <a:xfrm>
            <a:off x="18429918"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8" name="TextBox 57">
            <a:extLst>
              <a:ext uri="{FF2B5EF4-FFF2-40B4-BE49-F238E27FC236}">
                <a16:creationId xmlns:a16="http://schemas.microsoft.com/office/drawing/2014/main" id="{2200862D-4839-6840-AB26-39C066D6E06E}"/>
              </a:ext>
            </a:extLst>
          </p:cNvPr>
          <p:cNvSpPr txBox="1"/>
          <p:nvPr/>
        </p:nvSpPr>
        <p:spPr>
          <a:xfrm>
            <a:off x="18985338"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9" name="Freeform 926">
            <a:extLst>
              <a:ext uri="{FF2B5EF4-FFF2-40B4-BE49-F238E27FC236}">
                <a16:creationId xmlns:a16="http://schemas.microsoft.com/office/drawing/2014/main" id="{0B0BDAA6-9456-BB4D-ADE4-14B80B78ADDF}"/>
              </a:ext>
            </a:extLst>
          </p:cNvPr>
          <p:cNvSpPr>
            <a:spLocks noChangeArrowheads="1"/>
          </p:cNvSpPr>
          <p:nvPr/>
        </p:nvSpPr>
        <p:spPr bwMode="auto">
          <a:xfrm>
            <a:off x="14457726" y="7459157"/>
            <a:ext cx="794198" cy="794198"/>
          </a:xfrm>
          <a:custGeom>
            <a:avLst/>
            <a:gdLst>
              <a:gd name="T0" fmla="*/ 184524 w 296503"/>
              <a:gd name="T1" fmla="*/ 168746 h 296502"/>
              <a:gd name="T2" fmla="*/ 65969 w 296503"/>
              <a:gd name="T3" fmla="*/ 168746 h 296502"/>
              <a:gd name="T4" fmla="*/ 165109 w 296503"/>
              <a:gd name="T5" fmla="*/ 242411 h 296502"/>
              <a:gd name="T6" fmla="*/ 162233 w 296503"/>
              <a:gd name="T7" fmla="*/ 178136 h 296502"/>
              <a:gd name="T8" fmla="*/ 120618 w 296503"/>
              <a:gd name="T9" fmla="*/ 162607 h 296502"/>
              <a:gd name="T10" fmla="*/ 133920 w 296503"/>
              <a:gd name="T11" fmla="*/ 242411 h 296502"/>
              <a:gd name="T12" fmla="*/ 168705 w 296503"/>
              <a:gd name="T13" fmla="*/ 65653 h 296502"/>
              <a:gd name="T14" fmla="*/ 129606 w 296503"/>
              <a:gd name="T15" fmla="*/ 65653 h 296502"/>
              <a:gd name="T16" fmla="*/ 165109 w 296503"/>
              <a:gd name="T17" fmla="*/ 55903 h 296502"/>
              <a:gd name="T18" fmla="*/ 177692 w 296503"/>
              <a:gd name="T19" fmla="*/ 136067 h 296502"/>
              <a:gd name="T20" fmla="*/ 165109 w 296503"/>
              <a:gd name="T21" fmla="*/ 55903 h 296502"/>
              <a:gd name="T22" fmla="*/ 136077 w 296503"/>
              <a:gd name="T23" fmla="*/ 120539 h 296502"/>
              <a:gd name="T24" fmla="*/ 56261 w 296503"/>
              <a:gd name="T25" fmla="*/ 133178 h 296502"/>
              <a:gd name="T26" fmla="*/ 131937 w 296503"/>
              <a:gd name="T27" fmla="*/ 35564 h 296502"/>
              <a:gd name="T28" fmla="*/ 88804 w 296503"/>
              <a:gd name="T29" fmla="*/ 22138 h 296502"/>
              <a:gd name="T30" fmla="*/ 77568 w 296503"/>
              <a:gd name="T31" fmla="*/ 59516 h 296502"/>
              <a:gd name="T32" fmla="*/ 33345 w 296503"/>
              <a:gd name="T33" fmla="*/ 69679 h 296502"/>
              <a:gd name="T34" fmla="*/ 42406 w 296503"/>
              <a:gd name="T35" fmla="*/ 107421 h 296502"/>
              <a:gd name="T36" fmla="*/ 9062 w 296503"/>
              <a:gd name="T37" fmla="*/ 160043 h 296502"/>
              <a:gd name="T38" fmla="*/ 40235 w 296503"/>
              <a:gd name="T39" fmla="*/ 196697 h 296502"/>
              <a:gd name="T40" fmla="*/ 36972 w 296503"/>
              <a:gd name="T41" fmla="*/ 229721 h 296502"/>
              <a:gd name="T42" fmla="*/ 68868 w 296503"/>
              <a:gd name="T43" fmla="*/ 261658 h 296502"/>
              <a:gd name="T44" fmla="*/ 102216 w 296503"/>
              <a:gd name="T45" fmla="*/ 258029 h 296502"/>
              <a:gd name="T46" fmla="*/ 135924 w 296503"/>
              <a:gd name="T47" fmla="*/ 286699 h 296502"/>
              <a:gd name="T48" fmla="*/ 166733 w 296503"/>
              <a:gd name="T49" fmla="*/ 263110 h 296502"/>
              <a:gd name="T50" fmla="*/ 209867 w 296503"/>
              <a:gd name="T51" fmla="*/ 276174 h 296502"/>
              <a:gd name="T52" fmla="*/ 238864 w 296503"/>
              <a:gd name="T53" fmla="*/ 221011 h 296502"/>
              <a:gd name="T54" fmla="*/ 276197 w 296503"/>
              <a:gd name="T55" fmla="*/ 210125 h 296502"/>
              <a:gd name="T56" fmla="*/ 267136 w 296503"/>
              <a:gd name="T57" fmla="*/ 162583 h 296502"/>
              <a:gd name="T58" fmla="*/ 267136 w 296503"/>
              <a:gd name="T59" fmla="*/ 135728 h 296502"/>
              <a:gd name="T60" fmla="*/ 276197 w 296503"/>
              <a:gd name="T61" fmla="*/ 88550 h 296502"/>
              <a:gd name="T62" fmla="*/ 238864 w 296503"/>
              <a:gd name="T63" fmla="*/ 77301 h 296502"/>
              <a:gd name="T64" fmla="*/ 209867 w 296503"/>
              <a:gd name="T65" fmla="*/ 22138 h 296502"/>
              <a:gd name="T66" fmla="*/ 166733 w 296503"/>
              <a:gd name="T67" fmla="*/ 35564 h 296502"/>
              <a:gd name="T68" fmla="*/ 138462 w 296503"/>
              <a:gd name="T69" fmla="*/ 0 h 296502"/>
              <a:gd name="T70" fmla="*/ 198267 w 296503"/>
              <a:gd name="T71" fmla="*/ 18872 h 296502"/>
              <a:gd name="T72" fmla="*/ 229440 w 296503"/>
              <a:gd name="T73" fmla="*/ 55163 h 296502"/>
              <a:gd name="T74" fmla="*/ 283809 w 296503"/>
              <a:gd name="T75" fmla="*/ 84194 h 296502"/>
              <a:gd name="T76" fmla="*/ 298307 w 296503"/>
              <a:gd name="T77" fmla="*/ 138269 h 296502"/>
              <a:gd name="T78" fmla="*/ 279822 w 296503"/>
              <a:gd name="T79" fmla="*/ 198149 h 296502"/>
              <a:gd name="T80" fmla="*/ 243575 w 296503"/>
              <a:gd name="T81" fmla="*/ 229721 h 296502"/>
              <a:gd name="T82" fmla="*/ 205517 w 296503"/>
              <a:gd name="T83" fmla="*/ 285247 h 296502"/>
              <a:gd name="T84" fmla="*/ 159847 w 296503"/>
              <a:gd name="T85" fmla="*/ 298311 h 296502"/>
              <a:gd name="T86" fmla="*/ 100040 w 296503"/>
              <a:gd name="T87" fmla="*/ 279803 h 296502"/>
              <a:gd name="T88" fmla="*/ 60895 w 296503"/>
              <a:gd name="T89" fmla="*/ 256940 h 296502"/>
              <a:gd name="T90" fmla="*/ 14500 w 296503"/>
              <a:gd name="T91" fmla="*/ 214481 h 296502"/>
              <a:gd name="T92" fmla="*/ 11960 w 296503"/>
              <a:gd name="T93" fmla="*/ 172019 h 296502"/>
              <a:gd name="T94" fmla="*/ 32621 w 296503"/>
              <a:gd name="T95" fmla="*/ 107784 h 296502"/>
              <a:gd name="T96" fmla="*/ 32621 w 296503"/>
              <a:gd name="T97" fmla="*/ 59881 h 296502"/>
              <a:gd name="T98" fmla="*/ 59806 w 296503"/>
              <a:gd name="T99" fmla="*/ 32298 h 296502"/>
              <a:gd name="T100" fmla="*/ 107652 w 296503"/>
              <a:gd name="T101" fmla="*/ 32298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0" name="Freeform 936">
            <a:extLst>
              <a:ext uri="{FF2B5EF4-FFF2-40B4-BE49-F238E27FC236}">
                <a16:creationId xmlns:a16="http://schemas.microsoft.com/office/drawing/2014/main" id="{2B0E588F-E07B-4B48-9AF0-52FFB0790289}"/>
              </a:ext>
            </a:extLst>
          </p:cNvPr>
          <p:cNvSpPr>
            <a:spLocks noChangeArrowheads="1"/>
          </p:cNvSpPr>
          <p:nvPr/>
        </p:nvSpPr>
        <p:spPr bwMode="auto">
          <a:xfrm>
            <a:off x="19790902" y="7459157"/>
            <a:ext cx="794198" cy="794198"/>
          </a:xfrm>
          <a:custGeom>
            <a:avLst/>
            <a:gdLst>
              <a:gd name="T0" fmla="*/ 166384 w 296503"/>
              <a:gd name="T1" fmla="*/ 230760 h 296053"/>
              <a:gd name="T2" fmla="*/ 159150 w 296503"/>
              <a:gd name="T3" fmla="*/ 233316 h 296053"/>
              <a:gd name="T4" fmla="*/ 136001 w 296503"/>
              <a:gd name="T5" fmla="*/ 243537 h 296053"/>
              <a:gd name="T6" fmla="*/ 138171 w 296503"/>
              <a:gd name="T7" fmla="*/ 254490 h 296053"/>
              <a:gd name="T8" fmla="*/ 121171 w 296503"/>
              <a:gd name="T9" fmla="*/ 273839 h 296053"/>
              <a:gd name="T10" fmla="*/ 232576 w 296503"/>
              <a:gd name="T11" fmla="*/ 290999 h 296053"/>
              <a:gd name="T12" fmla="*/ 227512 w 296503"/>
              <a:gd name="T13" fmla="*/ 244632 h 296053"/>
              <a:gd name="T14" fmla="*/ 222447 w 296503"/>
              <a:gd name="T15" fmla="*/ 239522 h 296053"/>
              <a:gd name="T16" fmla="*/ 194596 w 296503"/>
              <a:gd name="T17" fmla="*/ 205569 h 296053"/>
              <a:gd name="T18" fmla="*/ 57149 w 296503"/>
              <a:gd name="T19" fmla="*/ 178553 h 296053"/>
              <a:gd name="T20" fmla="*/ 56789 w 296503"/>
              <a:gd name="T21" fmla="*/ 190601 h 296053"/>
              <a:gd name="T22" fmla="*/ 45215 w 296503"/>
              <a:gd name="T23" fmla="*/ 190966 h 296053"/>
              <a:gd name="T24" fmla="*/ 45215 w 296503"/>
              <a:gd name="T25" fmla="*/ 263980 h 296053"/>
              <a:gd name="T26" fmla="*/ 128044 w 296503"/>
              <a:gd name="T27" fmla="*/ 249744 h 296053"/>
              <a:gd name="T28" fmla="*/ 149746 w 296503"/>
              <a:gd name="T29" fmla="*/ 220537 h 296053"/>
              <a:gd name="T30" fmla="*/ 188809 w 296503"/>
              <a:gd name="T31" fmla="*/ 197173 h 296053"/>
              <a:gd name="T32" fmla="*/ 166745 w 296503"/>
              <a:gd name="T33" fmla="*/ 169790 h 296053"/>
              <a:gd name="T34" fmla="*/ 147214 w 296503"/>
              <a:gd name="T35" fmla="*/ 176363 h 296053"/>
              <a:gd name="T36" fmla="*/ 100915 w 296503"/>
              <a:gd name="T37" fmla="*/ 134015 h 296053"/>
              <a:gd name="T38" fmla="*/ 112852 w 296503"/>
              <a:gd name="T39" fmla="*/ 126347 h 296053"/>
              <a:gd name="T40" fmla="*/ 166745 w 296503"/>
              <a:gd name="T41" fmla="*/ 160664 h 296053"/>
              <a:gd name="T42" fmla="*/ 225341 w 296503"/>
              <a:gd name="T43" fmla="*/ 129633 h 296053"/>
              <a:gd name="T44" fmla="*/ 168916 w 296503"/>
              <a:gd name="T45" fmla="*/ 63917 h 296053"/>
              <a:gd name="T46" fmla="*/ 197852 w 296503"/>
              <a:gd name="T47" fmla="*/ 188410 h 296053"/>
              <a:gd name="T48" fmla="*/ 197852 w 296503"/>
              <a:gd name="T49" fmla="*/ 196808 h 296053"/>
              <a:gd name="T50" fmla="*/ 231852 w 296503"/>
              <a:gd name="T51" fmla="*/ 235141 h 296053"/>
              <a:gd name="T52" fmla="*/ 232576 w 296503"/>
              <a:gd name="T53" fmla="*/ 300125 h 296053"/>
              <a:gd name="T54" fmla="*/ 112128 w 296503"/>
              <a:gd name="T55" fmla="*/ 273839 h 296053"/>
              <a:gd name="T56" fmla="*/ 45215 w 296503"/>
              <a:gd name="T57" fmla="*/ 273108 h 296053"/>
              <a:gd name="T58" fmla="*/ 48469 w 296503"/>
              <a:gd name="T59" fmla="*/ 182204 h 296053"/>
              <a:gd name="T60" fmla="*/ 100915 w 296503"/>
              <a:gd name="T61" fmla="*/ 125252 h 296053"/>
              <a:gd name="T62" fmla="*/ 168916 w 296503"/>
              <a:gd name="T63" fmla="*/ 63917 h 296053"/>
              <a:gd name="T64" fmla="*/ 172561 w 296503"/>
              <a:gd name="T65" fmla="*/ 1367 h 296053"/>
              <a:gd name="T66" fmla="*/ 257358 w 296503"/>
              <a:gd name="T67" fmla="*/ 36705 h 296053"/>
              <a:gd name="T68" fmla="*/ 261707 w 296503"/>
              <a:gd name="T69" fmla="*/ 90991 h 296053"/>
              <a:gd name="T70" fmla="*/ 298307 w 296503"/>
              <a:gd name="T71" fmla="*/ 129611 h 296053"/>
              <a:gd name="T72" fmla="*/ 261707 w 296503"/>
              <a:gd name="T73" fmla="*/ 168229 h 296053"/>
              <a:gd name="T74" fmla="*/ 257358 w 296503"/>
              <a:gd name="T75" fmla="*/ 222878 h 296053"/>
              <a:gd name="T76" fmla="*/ 237428 w 296503"/>
              <a:gd name="T77" fmla="*/ 218142 h 296053"/>
              <a:gd name="T78" fmla="*/ 252647 w 296503"/>
              <a:gd name="T79" fmla="*/ 213770 h 296053"/>
              <a:gd name="T80" fmla="*/ 254097 w 296503"/>
              <a:gd name="T81" fmla="*/ 163127 h 296053"/>
              <a:gd name="T82" fmla="*/ 254097 w 296503"/>
              <a:gd name="T83" fmla="*/ 96090 h 296053"/>
              <a:gd name="T84" fmla="*/ 252647 w 296503"/>
              <a:gd name="T85" fmla="*/ 45814 h 296053"/>
              <a:gd name="T86" fmla="*/ 202639 w 296503"/>
              <a:gd name="T87" fmla="*/ 44356 h 296053"/>
              <a:gd name="T88" fmla="*/ 135960 w 296503"/>
              <a:gd name="T89" fmla="*/ 44356 h 296053"/>
              <a:gd name="T90" fmla="*/ 85952 w 296503"/>
              <a:gd name="T91" fmla="*/ 45814 h 296053"/>
              <a:gd name="T92" fmla="*/ 84502 w 296503"/>
              <a:gd name="T93" fmla="*/ 96090 h 296053"/>
              <a:gd name="T94" fmla="*/ 54426 w 296503"/>
              <a:gd name="T95" fmla="*/ 132890 h 296053"/>
              <a:gd name="T96" fmla="*/ 48264 w 296503"/>
              <a:gd name="T97" fmla="*/ 139080 h 296053"/>
              <a:gd name="T98" fmla="*/ 41741 w 296503"/>
              <a:gd name="T99" fmla="*/ 126331 h 296053"/>
              <a:gd name="T100" fmla="*/ 76893 w 296503"/>
              <a:gd name="T101" fmla="*/ 41077 h 296053"/>
              <a:gd name="T102" fmla="*/ 131250 w 296503"/>
              <a:gd name="T103" fmla="*/ 36705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1" name="Freeform 953">
            <a:extLst>
              <a:ext uri="{FF2B5EF4-FFF2-40B4-BE49-F238E27FC236}">
                <a16:creationId xmlns:a16="http://schemas.microsoft.com/office/drawing/2014/main" id="{A33D4731-C3EC-104C-A058-97A26BA020BA}"/>
              </a:ext>
            </a:extLst>
          </p:cNvPr>
          <p:cNvSpPr>
            <a:spLocks noChangeArrowheads="1"/>
          </p:cNvSpPr>
          <p:nvPr/>
        </p:nvSpPr>
        <p:spPr bwMode="auto">
          <a:xfrm>
            <a:off x="3792550" y="7453415"/>
            <a:ext cx="794198" cy="794192"/>
          </a:xfrm>
          <a:custGeom>
            <a:avLst/>
            <a:gdLst>
              <a:gd name="T0" fmla="*/ 169329 w 296503"/>
              <a:gd name="T1" fmla="*/ 216180 h 296502"/>
              <a:gd name="T2" fmla="*/ 262061 w 296503"/>
              <a:gd name="T3" fmla="*/ 153683 h 296502"/>
              <a:gd name="T4" fmla="*/ 289245 w 296503"/>
              <a:gd name="T5" fmla="*/ 203341 h 296502"/>
              <a:gd name="T6" fmla="*/ 262061 w 296503"/>
              <a:gd name="T7" fmla="*/ 153683 h 296502"/>
              <a:gd name="T8" fmla="*/ 133048 w 296503"/>
              <a:gd name="T9" fmla="*/ 216180 h 296502"/>
              <a:gd name="T10" fmla="*/ 173684 w 296503"/>
              <a:gd name="T11" fmla="*/ 162065 h 296502"/>
              <a:gd name="T12" fmla="*/ 205249 w 296503"/>
              <a:gd name="T13" fmla="*/ 216180 h 296502"/>
              <a:gd name="T14" fmla="*/ 155542 w 296503"/>
              <a:gd name="T15" fmla="*/ 82334 h 296502"/>
              <a:gd name="T16" fmla="*/ 155542 w 296503"/>
              <a:gd name="T17" fmla="*/ 82334 h 296502"/>
              <a:gd name="T18" fmla="*/ 275472 w 296503"/>
              <a:gd name="T19" fmla="*/ 144623 h 296502"/>
              <a:gd name="T20" fmla="*/ 275472 w 296503"/>
              <a:gd name="T21" fmla="*/ 81555 h 296502"/>
              <a:gd name="T22" fmla="*/ 158444 w 296503"/>
              <a:gd name="T23" fmla="*/ 72953 h 296502"/>
              <a:gd name="T24" fmla="*/ 228106 w 296503"/>
              <a:gd name="T25" fmla="*/ 141140 h 296502"/>
              <a:gd name="T26" fmla="*/ 209965 w 296503"/>
              <a:gd name="T27" fmla="*/ 224839 h 296502"/>
              <a:gd name="T28" fmla="*/ 96765 w 296503"/>
              <a:gd name="T29" fmla="*/ 141140 h 296502"/>
              <a:gd name="T30" fmla="*/ 80438 w 296503"/>
              <a:gd name="T31" fmla="*/ 132843 h 296502"/>
              <a:gd name="T32" fmla="*/ 57268 w 296503"/>
              <a:gd name="T33" fmla="*/ 289244 h 296502"/>
              <a:gd name="T34" fmla="*/ 252999 w 296503"/>
              <a:gd name="T35" fmla="*/ 76842 h 296502"/>
              <a:gd name="T36" fmla="*/ 289245 w 296503"/>
              <a:gd name="T37" fmla="*/ 58719 h 296502"/>
              <a:gd name="T38" fmla="*/ 57268 w 296503"/>
              <a:gd name="T39" fmla="*/ 9062 h 296502"/>
              <a:gd name="T40" fmla="*/ 28271 w 296503"/>
              <a:gd name="T41" fmla="*/ 48206 h 296502"/>
              <a:gd name="T42" fmla="*/ 21021 w 296503"/>
              <a:gd name="T43" fmla="*/ 57268 h 296502"/>
              <a:gd name="T44" fmla="*/ 33345 w 296503"/>
              <a:gd name="T45" fmla="*/ 101126 h 296502"/>
              <a:gd name="T46" fmla="*/ 21021 w 296503"/>
              <a:gd name="T47" fmla="*/ 144623 h 296502"/>
              <a:gd name="T48" fmla="*/ 28271 w 296503"/>
              <a:gd name="T49" fmla="*/ 153683 h 296502"/>
              <a:gd name="T50" fmla="*/ 28271 w 296503"/>
              <a:gd name="T51" fmla="*/ 192830 h 296502"/>
              <a:gd name="T52" fmla="*/ 21021 w 296503"/>
              <a:gd name="T53" fmla="*/ 201892 h 296502"/>
              <a:gd name="T54" fmla="*/ 33345 w 296503"/>
              <a:gd name="T55" fmla="*/ 245387 h 296502"/>
              <a:gd name="T56" fmla="*/ 21021 w 296503"/>
              <a:gd name="T57" fmla="*/ 289244 h 296502"/>
              <a:gd name="T58" fmla="*/ 21021 w 296503"/>
              <a:gd name="T59" fmla="*/ 9062 h 296502"/>
              <a:gd name="T60" fmla="*/ 298307 w 296503"/>
              <a:gd name="T61" fmla="*/ 22837 h 296502"/>
              <a:gd name="T62" fmla="*/ 298307 w 296503"/>
              <a:gd name="T63" fmla="*/ 94966 h 296502"/>
              <a:gd name="T64" fmla="*/ 298307 w 296503"/>
              <a:gd name="T65" fmla="*/ 167095 h 296502"/>
              <a:gd name="T66" fmla="*/ 262061 w 296503"/>
              <a:gd name="T67" fmla="*/ 225815 h 296502"/>
              <a:gd name="T68" fmla="*/ 16312 w 296503"/>
              <a:gd name="T69" fmla="*/ 298306 h 296502"/>
              <a:gd name="T70" fmla="*/ 4348 w 296503"/>
              <a:gd name="T71" fmla="*/ 250099 h 296502"/>
              <a:gd name="T72" fmla="*/ 11960 w 296503"/>
              <a:gd name="T73" fmla="*/ 241037 h 296502"/>
              <a:gd name="T74" fmla="*/ 0 w 296503"/>
              <a:gd name="T75" fmla="*/ 197542 h 296502"/>
              <a:gd name="T76" fmla="*/ 11960 w 296503"/>
              <a:gd name="T77" fmla="*/ 153683 h 296502"/>
              <a:gd name="T78" fmla="*/ 4348 w 296503"/>
              <a:gd name="T79" fmla="*/ 144623 h 296502"/>
              <a:gd name="T80" fmla="*/ 4348 w 296503"/>
              <a:gd name="T81" fmla="*/ 105477 h 296502"/>
              <a:gd name="T82" fmla="*/ 11960 w 296503"/>
              <a:gd name="T83" fmla="*/ 96415 h 296502"/>
              <a:gd name="T84" fmla="*/ 0 w 296503"/>
              <a:gd name="T85" fmla="*/ 52558 h 296502"/>
              <a:gd name="T86" fmla="*/ 11960 w 296503"/>
              <a:gd name="T87" fmla="*/ 4714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54">
            <a:extLst>
              <a:ext uri="{FF2B5EF4-FFF2-40B4-BE49-F238E27FC236}">
                <a16:creationId xmlns:a16="http://schemas.microsoft.com/office/drawing/2014/main" id="{C8FCCC73-77D0-A241-B482-6C980BD9E208}"/>
              </a:ext>
            </a:extLst>
          </p:cNvPr>
          <p:cNvSpPr>
            <a:spLocks noChangeArrowheads="1"/>
          </p:cNvSpPr>
          <p:nvPr/>
        </p:nvSpPr>
        <p:spPr bwMode="auto">
          <a:xfrm>
            <a:off x="9132415" y="7453415"/>
            <a:ext cx="794198" cy="794192"/>
          </a:xfrm>
          <a:custGeom>
            <a:avLst/>
            <a:gdLst>
              <a:gd name="T0" fmla="*/ 175320 w 296503"/>
              <a:gd name="T1" fmla="*/ 265129 h 296502"/>
              <a:gd name="T2" fmla="*/ 148536 w 296503"/>
              <a:gd name="T3" fmla="*/ 265129 h 296502"/>
              <a:gd name="T4" fmla="*/ 121385 w 296503"/>
              <a:gd name="T5" fmla="*/ 265129 h 296502"/>
              <a:gd name="T6" fmla="*/ 68678 w 296503"/>
              <a:gd name="T7" fmla="*/ 265129 h 296502"/>
              <a:gd name="T8" fmla="*/ 42932 w 296503"/>
              <a:gd name="T9" fmla="*/ 265129 h 296502"/>
              <a:gd name="T10" fmla="*/ 175320 w 296503"/>
              <a:gd name="T11" fmla="*/ 241170 h 296502"/>
              <a:gd name="T12" fmla="*/ 148536 w 296503"/>
              <a:gd name="T13" fmla="*/ 241170 h 296502"/>
              <a:gd name="T14" fmla="*/ 121385 w 296503"/>
              <a:gd name="T15" fmla="*/ 241170 h 296502"/>
              <a:gd name="T16" fmla="*/ 68678 w 296503"/>
              <a:gd name="T17" fmla="*/ 241170 h 296502"/>
              <a:gd name="T18" fmla="*/ 42932 w 296503"/>
              <a:gd name="T19" fmla="*/ 241170 h 296502"/>
              <a:gd name="T20" fmla="*/ 175320 w 296503"/>
              <a:gd name="T21" fmla="*/ 217213 h 296502"/>
              <a:gd name="T22" fmla="*/ 148536 w 296503"/>
              <a:gd name="T23" fmla="*/ 217213 h 296502"/>
              <a:gd name="T24" fmla="*/ 121385 w 296503"/>
              <a:gd name="T25" fmla="*/ 217213 h 296502"/>
              <a:gd name="T26" fmla="*/ 68678 w 296503"/>
              <a:gd name="T27" fmla="*/ 217213 h 296502"/>
              <a:gd name="T28" fmla="*/ 42932 w 296503"/>
              <a:gd name="T29" fmla="*/ 217213 h 296502"/>
              <a:gd name="T30" fmla="*/ 175320 w 296503"/>
              <a:gd name="T31" fmla="*/ 193256 h 296502"/>
              <a:gd name="T32" fmla="*/ 148536 w 296503"/>
              <a:gd name="T33" fmla="*/ 193256 h 296502"/>
              <a:gd name="T34" fmla="*/ 121385 w 296503"/>
              <a:gd name="T35" fmla="*/ 193256 h 296502"/>
              <a:gd name="T36" fmla="*/ 68678 w 296503"/>
              <a:gd name="T37" fmla="*/ 193256 h 296502"/>
              <a:gd name="T38" fmla="*/ 42932 w 296503"/>
              <a:gd name="T39" fmla="*/ 193256 h 296502"/>
              <a:gd name="T40" fmla="*/ 175320 w 296503"/>
              <a:gd name="T41" fmla="*/ 167701 h 296502"/>
              <a:gd name="T42" fmla="*/ 148536 w 296503"/>
              <a:gd name="T43" fmla="*/ 167701 h 296502"/>
              <a:gd name="T44" fmla="*/ 121385 w 296503"/>
              <a:gd name="T45" fmla="*/ 167701 h 296502"/>
              <a:gd name="T46" fmla="*/ 68678 w 296503"/>
              <a:gd name="T47" fmla="*/ 167701 h 296502"/>
              <a:gd name="T48" fmla="*/ 42932 w 296503"/>
              <a:gd name="T49" fmla="*/ 167701 h 296502"/>
              <a:gd name="T50" fmla="*/ 175320 w 296503"/>
              <a:gd name="T51" fmla="*/ 145341 h 296502"/>
              <a:gd name="T52" fmla="*/ 148536 w 296503"/>
              <a:gd name="T53" fmla="*/ 145341 h 296502"/>
              <a:gd name="T54" fmla="*/ 121385 w 296503"/>
              <a:gd name="T55" fmla="*/ 145341 h 296502"/>
              <a:gd name="T56" fmla="*/ 68678 w 296503"/>
              <a:gd name="T57" fmla="*/ 145341 h 296502"/>
              <a:gd name="T58" fmla="*/ 42932 w 296503"/>
              <a:gd name="T59" fmla="*/ 145341 h 296502"/>
              <a:gd name="T60" fmla="*/ 175320 w 296503"/>
              <a:gd name="T61" fmla="*/ 121384 h 296502"/>
              <a:gd name="T62" fmla="*/ 148536 w 296503"/>
              <a:gd name="T63" fmla="*/ 121384 h 296502"/>
              <a:gd name="T64" fmla="*/ 121385 w 296503"/>
              <a:gd name="T65" fmla="*/ 121384 h 296502"/>
              <a:gd name="T66" fmla="*/ 68678 w 296503"/>
              <a:gd name="T67" fmla="*/ 121384 h 296502"/>
              <a:gd name="T68" fmla="*/ 42932 w 296503"/>
              <a:gd name="T69" fmla="*/ 121384 h 296502"/>
              <a:gd name="T70" fmla="*/ 254449 w 296503"/>
              <a:gd name="T71" fmla="*/ 147522 h 296502"/>
              <a:gd name="T72" fmla="*/ 254449 w 296503"/>
              <a:gd name="T73" fmla="*/ 177969 h 296502"/>
              <a:gd name="T74" fmla="*/ 254449 w 296503"/>
              <a:gd name="T75" fmla="*/ 207692 h 296502"/>
              <a:gd name="T76" fmla="*/ 254449 w 296503"/>
              <a:gd name="T77" fmla="*/ 238137 h 296502"/>
              <a:gd name="T78" fmla="*/ 254449 w 296503"/>
              <a:gd name="T79" fmla="*/ 268222 h 296502"/>
              <a:gd name="T80" fmla="*/ 208053 w 296503"/>
              <a:gd name="T81" fmla="*/ 117801 h 296502"/>
              <a:gd name="T82" fmla="*/ 175320 w 296503"/>
              <a:gd name="T83" fmla="*/ 95830 h 296502"/>
              <a:gd name="T84" fmla="*/ 148536 w 296503"/>
              <a:gd name="T85" fmla="*/ 95830 h 296502"/>
              <a:gd name="T86" fmla="*/ 121385 w 296503"/>
              <a:gd name="T87" fmla="*/ 95830 h 296502"/>
              <a:gd name="T88" fmla="*/ 68678 w 296503"/>
              <a:gd name="T89" fmla="*/ 95830 h 296502"/>
              <a:gd name="T90" fmla="*/ 42932 w 296503"/>
              <a:gd name="T91" fmla="*/ 95830 h 296502"/>
              <a:gd name="T92" fmla="*/ 21021 w 296503"/>
              <a:gd name="T93" fmla="*/ 81555 h 296502"/>
              <a:gd name="T94" fmla="*/ 175320 w 296503"/>
              <a:gd name="T95" fmla="*/ 71872 h 296502"/>
              <a:gd name="T96" fmla="*/ 148536 w 296503"/>
              <a:gd name="T97" fmla="*/ 71872 h 296502"/>
              <a:gd name="T98" fmla="*/ 121385 w 296503"/>
              <a:gd name="T99" fmla="*/ 71872 h 296502"/>
              <a:gd name="T100" fmla="*/ 175320 w 296503"/>
              <a:gd name="T101" fmla="*/ 47915 h 296502"/>
              <a:gd name="T102" fmla="*/ 148536 w 296503"/>
              <a:gd name="T103" fmla="*/ 47915 h 296502"/>
              <a:gd name="T104" fmla="*/ 121385 w 296503"/>
              <a:gd name="T105" fmla="*/ 47915 h 296502"/>
              <a:gd name="T106" fmla="*/ 175320 w 296503"/>
              <a:gd name="T107" fmla="*/ 23957 h 296502"/>
              <a:gd name="T108" fmla="*/ 148536 w 296503"/>
              <a:gd name="T109" fmla="*/ 23957 h 296502"/>
              <a:gd name="T110" fmla="*/ 121385 w 296503"/>
              <a:gd name="T111" fmla="*/ 23957 h 296502"/>
              <a:gd name="T112" fmla="*/ 99678 w 296503"/>
              <a:gd name="T113" fmla="*/ 9062 h 296502"/>
              <a:gd name="T114" fmla="*/ 208053 w 296503"/>
              <a:gd name="T115" fmla="*/ 9062 h 296502"/>
              <a:gd name="T116" fmla="*/ 286346 w 296503"/>
              <a:gd name="T117" fmla="*/ 117801 h 296502"/>
              <a:gd name="T118" fmla="*/ 4714 w 296503"/>
              <a:gd name="T119" fmla="*/ 298306 h 296502"/>
              <a:gd name="T120" fmla="*/ 4714 w 296503"/>
              <a:gd name="T121" fmla="*/ 81555 h 296502"/>
              <a:gd name="T122" fmla="*/ 83004 w 296503"/>
              <a:gd name="T123" fmla="*/ 906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013692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0131">
            <a:extLst>
              <a:ext uri="{FF2B5EF4-FFF2-40B4-BE49-F238E27FC236}">
                <a16:creationId xmlns:a16="http://schemas.microsoft.com/office/drawing/2014/main" id="{C72B9DCA-4BE4-A94C-A9FA-C3C691E4A2F8}"/>
              </a:ext>
            </a:extLst>
          </p:cNvPr>
          <p:cNvSpPr/>
          <p:nvPr/>
        </p:nvSpPr>
        <p:spPr>
          <a:xfrm>
            <a:off x="11497593" y="9643116"/>
            <a:ext cx="2993474" cy="2993473"/>
          </a:xfrm>
          <a:prstGeom prst="wedgeEllipseCallout">
            <a:avLst>
              <a:gd name="adj1" fmla="val -58663"/>
              <a:gd name="adj2" fmla="val -32170"/>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4" name="Shape 10132">
            <a:extLst>
              <a:ext uri="{FF2B5EF4-FFF2-40B4-BE49-F238E27FC236}">
                <a16:creationId xmlns:a16="http://schemas.microsoft.com/office/drawing/2014/main" id="{D9AA584F-9CBF-0A40-8883-E13865153EF9}"/>
              </a:ext>
            </a:extLst>
          </p:cNvPr>
          <p:cNvSpPr/>
          <p:nvPr/>
        </p:nvSpPr>
        <p:spPr>
          <a:xfrm>
            <a:off x="10178131" y="3323250"/>
            <a:ext cx="2993473" cy="2993473"/>
          </a:xfrm>
          <a:prstGeom prst="wedgeEllipseCallout">
            <a:avLst>
              <a:gd name="adj1" fmla="val -51020"/>
              <a:gd name="adj2" fmla="val 42495"/>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5" name="Shape 10133">
            <a:extLst>
              <a:ext uri="{FF2B5EF4-FFF2-40B4-BE49-F238E27FC236}">
                <a16:creationId xmlns:a16="http://schemas.microsoft.com/office/drawing/2014/main" id="{65992D1E-1E60-3F46-99AD-D31C0A3833E2}"/>
              </a:ext>
            </a:extLst>
          </p:cNvPr>
          <p:cNvSpPr/>
          <p:nvPr/>
        </p:nvSpPr>
        <p:spPr>
          <a:xfrm>
            <a:off x="3320980" y="3200402"/>
            <a:ext cx="2993473" cy="2993473"/>
          </a:xfrm>
          <a:prstGeom prst="wedgeEllipseCallout">
            <a:avLst>
              <a:gd name="adj1" fmla="val 42623"/>
              <a:gd name="adj2" fmla="val 48722"/>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6" name="Shape 10134">
            <a:extLst>
              <a:ext uri="{FF2B5EF4-FFF2-40B4-BE49-F238E27FC236}">
                <a16:creationId xmlns:a16="http://schemas.microsoft.com/office/drawing/2014/main" id="{FEAD821C-0051-ED4E-80B3-7A874FE38F6F}"/>
              </a:ext>
            </a:extLst>
          </p:cNvPr>
          <p:cNvSpPr/>
          <p:nvPr/>
        </p:nvSpPr>
        <p:spPr>
          <a:xfrm>
            <a:off x="1562017" y="7924632"/>
            <a:ext cx="2993473" cy="2993475"/>
          </a:xfrm>
          <a:prstGeom prst="wedgeEllipseCallout">
            <a:avLst>
              <a:gd name="adj1" fmla="val 60611"/>
              <a:gd name="adj2" fmla="val -7064"/>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 name="Chart 10136">
            <a:extLst>
              <a:ext uri="{FF2B5EF4-FFF2-40B4-BE49-F238E27FC236}">
                <a16:creationId xmlns:a16="http://schemas.microsoft.com/office/drawing/2014/main" id="{18D9102A-200C-7C4A-A7DA-8191E54072EA}"/>
              </a:ext>
            </a:extLst>
          </p:cNvPr>
          <p:cNvGraphicFramePr/>
          <p:nvPr>
            <p:extLst>
              <p:ext uri="{D42A27DB-BD31-4B8C-83A1-F6EECF244321}">
                <p14:modId xmlns:p14="http://schemas.microsoft.com/office/powerpoint/2010/main" val="3622900157"/>
              </p:ext>
            </p:extLst>
          </p:nvPr>
        </p:nvGraphicFramePr>
        <p:xfrm>
          <a:off x="5199677" y="5857720"/>
          <a:ext cx="5986946" cy="5986945"/>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10143">
            <a:extLst>
              <a:ext uri="{FF2B5EF4-FFF2-40B4-BE49-F238E27FC236}">
                <a16:creationId xmlns:a16="http://schemas.microsoft.com/office/drawing/2014/main" id="{599F870C-3064-7846-AD9B-98B47C639512}"/>
              </a:ext>
            </a:extLst>
          </p:cNvPr>
          <p:cNvGrpSpPr/>
          <p:nvPr/>
        </p:nvGrpSpPr>
        <p:grpSpPr>
          <a:xfrm>
            <a:off x="6061073" y="7037665"/>
            <a:ext cx="3350362" cy="3570798"/>
            <a:chOff x="0" y="0"/>
            <a:chExt cx="1894240" cy="2018871"/>
          </a:xfrm>
        </p:grpSpPr>
        <p:grpSp>
          <p:nvGrpSpPr>
            <p:cNvPr id="7" name="Group 10139">
              <a:extLst>
                <a:ext uri="{FF2B5EF4-FFF2-40B4-BE49-F238E27FC236}">
                  <a16:creationId xmlns:a16="http://schemas.microsoft.com/office/drawing/2014/main" id="{A10BB768-5235-134E-BB65-9CE95CF727B6}"/>
                </a:ext>
              </a:extLst>
            </p:cNvPr>
            <p:cNvGrpSpPr/>
            <p:nvPr/>
          </p:nvGrpSpPr>
          <p:grpSpPr>
            <a:xfrm>
              <a:off x="0" y="947898"/>
              <a:ext cx="354209" cy="340462"/>
              <a:chOff x="0" y="0"/>
              <a:chExt cx="354208" cy="340461"/>
            </a:xfrm>
          </p:grpSpPr>
          <p:sp>
            <p:nvSpPr>
              <p:cNvPr id="11" name="Shape 10137">
                <a:extLst>
                  <a:ext uri="{FF2B5EF4-FFF2-40B4-BE49-F238E27FC236}">
                    <a16:creationId xmlns:a16="http://schemas.microsoft.com/office/drawing/2014/main" id="{90DCE05B-B094-C745-8E92-5DCA766B4919}"/>
                  </a:ext>
                </a:extLst>
              </p:cNvPr>
              <p:cNvSpPr/>
              <p:nvPr/>
            </p:nvSpPr>
            <p:spPr>
              <a:xfrm>
                <a:off x="0" y="0"/>
                <a:ext cx="225309" cy="340462"/>
              </a:xfrm>
              <a:custGeom>
                <a:avLst/>
                <a:gdLst/>
                <a:ahLst/>
                <a:cxnLst>
                  <a:cxn ang="0">
                    <a:pos x="wd2" y="hd2"/>
                  </a:cxn>
                  <a:cxn ang="5400000">
                    <a:pos x="wd2" y="hd2"/>
                  </a:cxn>
                  <a:cxn ang="10800000">
                    <a:pos x="wd2" y="hd2"/>
                  </a:cxn>
                  <a:cxn ang="16200000">
                    <a:pos x="wd2" y="hd2"/>
                  </a:cxn>
                </a:cxnLst>
                <a:rect l="0" t="0" r="r" b="b"/>
                <a:pathLst>
                  <a:path w="21600" h="21600" extrusionOk="0">
                    <a:moveTo>
                      <a:pt x="14404" y="8221"/>
                    </a:moveTo>
                    <a:cubicBezTo>
                      <a:pt x="15392" y="7569"/>
                      <a:pt x="15475" y="6661"/>
                      <a:pt x="15475" y="6150"/>
                    </a:cubicBezTo>
                    <a:cubicBezTo>
                      <a:pt x="15475" y="4110"/>
                      <a:pt x="13632" y="935"/>
                      <a:pt x="10078" y="935"/>
                    </a:cubicBezTo>
                    <a:cubicBezTo>
                      <a:pt x="8963" y="935"/>
                      <a:pt x="7764" y="1303"/>
                      <a:pt x="7078" y="1870"/>
                    </a:cubicBezTo>
                    <a:cubicBezTo>
                      <a:pt x="6350" y="2466"/>
                      <a:pt x="6136" y="3232"/>
                      <a:pt x="6136" y="3968"/>
                    </a:cubicBezTo>
                    <a:cubicBezTo>
                      <a:pt x="6136" y="5867"/>
                      <a:pt x="7806" y="9015"/>
                      <a:pt x="11490" y="9015"/>
                    </a:cubicBezTo>
                    <a:cubicBezTo>
                      <a:pt x="12563" y="9015"/>
                      <a:pt x="13715" y="8674"/>
                      <a:pt x="14404" y="8221"/>
                    </a:cubicBezTo>
                    <a:moveTo>
                      <a:pt x="13162" y="13607"/>
                    </a:moveTo>
                    <a:cubicBezTo>
                      <a:pt x="12816" y="13578"/>
                      <a:pt x="12603" y="13578"/>
                      <a:pt x="12178" y="13578"/>
                    </a:cubicBezTo>
                    <a:cubicBezTo>
                      <a:pt x="11790" y="13578"/>
                      <a:pt x="9477" y="13635"/>
                      <a:pt x="7677" y="14031"/>
                    </a:cubicBezTo>
                    <a:cubicBezTo>
                      <a:pt x="6737" y="14259"/>
                      <a:pt x="3995" y="14939"/>
                      <a:pt x="3995" y="16951"/>
                    </a:cubicBezTo>
                    <a:cubicBezTo>
                      <a:pt x="3995" y="18965"/>
                      <a:pt x="6949" y="20409"/>
                      <a:pt x="11534" y="20409"/>
                    </a:cubicBezTo>
                    <a:cubicBezTo>
                      <a:pt x="15646" y="20409"/>
                      <a:pt x="17830" y="19106"/>
                      <a:pt x="17830" y="17348"/>
                    </a:cubicBezTo>
                    <a:cubicBezTo>
                      <a:pt x="17830" y="15903"/>
                      <a:pt x="16418" y="15137"/>
                      <a:pt x="13162" y="13607"/>
                    </a:cubicBezTo>
                    <a:moveTo>
                      <a:pt x="16203" y="1020"/>
                    </a:moveTo>
                    <a:cubicBezTo>
                      <a:pt x="17186" y="1558"/>
                      <a:pt x="19320" y="2692"/>
                      <a:pt x="19320" y="4847"/>
                    </a:cubicBezTo>
                    <a:cubicBezTo>
                      <a:pt x="19320" y="6946"/>
                      <a:pt x="17445" y="7938"/>
                      <a:pt x="15646" y="8872"/>
                    </a:cubicBezTo>
                    <a:cubicBezTo>
                      <a:pt x="15088" y="9241"/>
                      <a:pt x="14448" y="9637"/>
                      <a:pt x="14448" y="10262"/>
                    </a:cubicBezTo>
                    <a:cubicBezTo>
                      <a:pt x="14448" y="10885"/>
                      <a:pt x="15088" y="11226"/>
                      <a:pt x="15559" y="11480"/>
                    </a:cubicBezTo>
                    <a:lnTo>
                      <a:pt x="17102" y="12275"/>
                    </a:lnTo>
                    <a:cubicBezTo>
                      <a:pt x="18987" y="13322"/>
                      <a:pt x="20549" y="14287"/>
                      <a:pt x="20549" y="16243"/>
                    </a:cubicBezTo>
                    <a:cubicBezTo>
                      <a:pt x="20549" y="18907"/>
                      <a:pt x="16803" y="21600"/>
                      <a:pt x="9433" y="21600"/>
                    </a:cubicBezTo>
                    <a:cubicBezTo>
                      <a:pt x="3223" y="21600"/>
                      <a:pt x="0" y="19644"/>
                      <a:pt x="0" y="17546"/>
                    </a:cubicBezTo>
                    <a:cubicBezTo>
                      <a:pt x="0" y="16526"/>
                      <a:pt x="994" y="15081"/>
                      <a:pt x="3525" y="14088"/>
                    </a:cubicBezTo>
                    <a:cubicBezTo>
                      <a:pt x="6179" y="13011"/>
                      <a:pt x="9778" y="12871"/>
                      <a:pt x="11705" y="12784"/>
                    </a:cubicBezTo>
                    <a:cubicBezTo>
                      <a:pt x="11106" y="12275"/>
                      <a:pt x="10419" y="11735"/>
                      <a:pt x="10419" y="10856"/>
                    </a:cubicBezTo>
                    <a:cubicBezTo>
                      <a:pt x="10419" y="10374"/>
                      <a:pt x="10635" y="10092"/>
                      <a:pt x="10848" y="9751"/>
                    </a:cubicBezTo>
                    <a:cubicBezTo>
                      <a:pt x="10375" y="9780"/>
                      <a:pt x="9905" y="9808"/>
                      <a:pt x="9477" y="9808"/>
                    </a:cubicBezTo>
                    <a:cubicBezTo>
                      <a:pt x="4937" y="9808"/>
                      <a:pt x="2442" y="7544"/>
                      <a:pt x="2442" y="5333"/>
                    </a:cubicBezTo>
                    <a:cubicBezTo>
                      <a:pt x="2442" y="4029"/>
                      <a:pt x="3267" y="2607"/>
                      <a:pt x="5108" y="1558"/>
                    </a:cubicBezTo>
                    <a:cubicBezTo>
                      <a:pt x="7548" y="226"/>
                      <a:pt x="10463" y="0"/>
                      <a:pt x="12774" y="0"/>
                    </a:cubicBezTo>
                    <a:lnTo>
                      <a:pt x="21600" y="0"/>
                    </a:lnTo>
                    <a:lnTo>
                      <a:pt x="18858" y="1020"/>
                    </a:lnTo>
                    <a:cubicBezTo>
                      <a:pt x="18858" y="1020"/>
                      <a:pt x="16203" y="1020"/>
                      <a:pt x="16203" y="102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10138">
                <a:extLst>
                  <a:ext uri="{FF2B5EF4-FFF2-40B4-BE49-F238E27FC236}">
                    <a16:creationId xmlns:a16="http://schemas.microsoft.com/office/drawing/2014/main" id="{C6FCC122-6B65-8849-9883-BC50A282B0FF}"/>
                  </a:ext>
                </a:extLst>
              </p:cNvPr>
              <p:cNvSpPr/>
              <p:nvPr/>
            </p:nvSpPr>
            <p:spPr>
              <a:xfrm>
                <a:off x="243706" y="0"/>
                <a:ext cx="110503" cy="110482"/>
              </a:xfrm>
              <a:custGeom>
                <a:avLst/>
                <a:gdLst/>
                <a:ahLst/>
                <a:cxnLst>
                  <a:cxn ang="0">
                    <a:pos x="wd2" y="hd2"/>
                  </a:cxn>
                  <a:cxn ang="5400000">
                    <a:pos x="wd2" y="hd2"/>
                  </a:cxn>
                  <a:cxn ang="10800000">
                    <a:pos x="wd2" y="hd2"/>
                  </a:cxn>
                  <a:cxn ang="16200000">
                    <a:pos x="wd2" y="hd2"/>
                  </a:cxn>
                </a:cxnLst>
                <a:rect l="0" t="0" r="r" b="b"/>
                <a:pathLst>
                  <a:path w="21600" h="21600" extrusionOk="0">
                    <a:moveTo>
                      <a:pt x="21600" y="13136"/>
                    </a:moveTo>
                    <a:lnTo>
                      <a:pt x="13115" y="13136"/>
                    </a:lnTo>
                    <a:lnTo>
                      <a:pt x="13115" y="21600"/>
                    </a:lnTo>
                    <a:lnTo>
                      <a:pt x="8633" y="21600"/>
                    </a:lnTo>
                    <a:lnTo>
                      <a:pt x="8633" y="13136"/>
                    </a:lnTo>
                    <a:lnTo>
                      <a:pt x="0" y="13136"/>
                    </a:lnTo>
                    <a:lnTo>
                      <a:pt x="0" y="8653"/>
                    </a:lnTo>
                    <a:lnTo>
                      <a:pt x="8633" y="8653"/>
                    </a:lnTo>
                    <a:lnTo>
                      <a:pt x="8633" y="0"/>
                    </a:lnTo>
                    <a:lnTo>
                      <a:pt x="13115" y="0"/>
                    </a:lnTo>
                    <a:lnTo>
                      <a:pt x="13115" y="8653"/>
                    </a:lnTo>
                    <a:lnTo>
                      <a:pt x="21600" y="8653"/>
                    </a:lnTo>
                    <a:cubicBezTo>
                      <a:pt x="21600" y="8653"/>
                      <a:pt x="21600" y="13136"/>
                      <a:pt x="21600" y="13136"/>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8" name="Shape 10140">
              <a:extLst>
                <a:ext uri="{FF2B5EF4-FFF2-40B4-BE49-F238E27FC236}">
                  <a16:creationId xmlns:a16="http://schemas.microsoft.com/office/drawing/2014/main" id="{E982F3EC-A384-6246-AB71-291C79BEFE20}"/>
                </a:ext>
              </a:extLst>
            </p:cNvPr>
            <p:cNvSpPr/>
            <p:nvPr/>
          </p:nvSpPr>
          <p:spPr>
            <a:xfrm>
              <a:off x="1699172" y="25258"/>
              <a:ext cx="195069" cy="416152"/>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7" y="21600"/>
                  </a:lnTo>
                  <a:lnTo>
                    <a:pt x="4787" y="10800"/>
                  </a:lnTo>
                  <a:lnTo>
                    <a:pt x="0" y="10800"/>
                  </a:lnTo>
                  <a:lnTo>
                    <a:pt x="0" y="7077"/>
                  </a:lnTo>
                  <a:lnTo>
                    <a:pt x="4787" y="7077"/>
                  </a:lnTo>
                  <a:lnTo>
                    <a:pt x="4787" y="4842"/>
                  </a:lnTo>
                  <a:cubicBezTo>
                    <a:pt x="4787" y="1806"/>
                    <a:pt x="7489" y="0"/>
                    <a:pt x="15163" y="0"/>
                  </a:cubicBezTo>
                  <a:lnTo>
                    <a:pt x="21555" y="0"/>
                  </a:lnTo>
                  <a:lnTo>
                    <a:pt x="21555" y="3723"/>
                  </a:lnTo>
                  <a:lnTo>
                    <a:pt x="17562" y="3723"/>
                  </a:lnTo>
                  <a:cubicBezTo>
                    <a:pt x="14573" y="3723"/>
                    <a:pt x="14374" y="4243"/>
                    <a:pt x="14374" y="5214"/>
                  </a:cubicBezTo>
                  <a:lnTo>
                    <a:pt x="14362" y="7077"/>
                  </a:lnTo>
                  <a:lnTo>
                    <a:pt x="21600" y="7077"/>
                  </a:lnTo>
                  <a:lnTo>
                    <a:pt x="20753" y="10800"/>
                  </a:lnTo>
                  <a:lnTo>
                    <a:pt x="14362" y="10800"/>
                  </a:lnTo>
                  <a:cubicBezTo>
                    <a:pt x="14362" y="10800"/>
                    <a:pt x="14362" y="21600"/>
                    <a:pt x="14362" y="2160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0141">
              <a:extLst>
                <a:ext uri="{FF2B5EF4-FFF2-40B4-BE49-F238E27FC236}">
                  <a16:creationId xmlns:a16="http://schemas.microsoft.com/office/drawing/2014/main" id="{5A900D36-BBBC-6B4B-B914-78556B39E3B1}"/>
                </a:ext>
              </a:extLst>
            </p:cNvPr>
            <p:cNvSpPr/>
            <p:nvPr/>
          </p:nvSpPr>
          <p:spPr>
            <a:xfrm>
              <a:off x="460460" y="0"/>
              <a:ext cx="361268" cy="466668"/>
            </a:xfrm>
            <a:custGeom>
              <a:avLst/>
              <a:gdLst/>
              <a:ahLst/>
              <a:cxnLst>
                <a:cxn ang="0">
                  <a:pos x="wd2" y="hd2"/>
                </a:cxn>
                <a:cxn ang="5400000">
                  <a:pos x="wd2" y="hd2"/>
                </a:cxn>
                <a:cxn ang="10800000">
                  <a:pos x="wd2" y="hd2"/>
                </a:cxn>
                <a:cxn ang="16200000">
                  <a:pos x="wd2" y="hd2"/>
                </a:cxn>
              </a:cxnLst>
              <a:rect l="0" t="0" r="r" b="b"/>
              <a:pathLst>
                <a:path w="21600" h="21554" extrusionOk="0">
                  <a:moveTo>
                    <a:pt x="11454" y="0"/>
                  </a:moveTo>
                  <a:cubicBezTo>
                    <a:pt x="3839" y="0"/>
                    <a:pt x="0" y="4217"/>
                    <a:pt x="0" y="7734"/>
                  </a:cubicBezTo>
                  <a:cubicBezTo>
                    <a:pt x="0" y="9864"/>
                    <a:pt x="1044" y="11758"/>
                    <a:pt x="3282" y="12464"/>
                  </a:cubicBezTo>
                  <a:cubicBezTo>
                    <a:pt x="3649" y="12580"/>
                    <a:pt x="3978" y="12468"/>
                    <a:pt x="4084" y="12154"/>
                  </a:cubicBezTo>
                  <a:cubicBezTo>
                    <a:pt x="4158" y="11937"/>
                    <a:pt x="4333" y="11389"/>
                    <a:pt x="4412" y="11160"/>
                  </a:cubicBezTo>
                  <a:cubicBezTo>
                    <a:pt x="4519" y="10850"/>
                    <a:pt x="4477" y="10741"/>
                    <a:pt x="4181" y="10470"/>
                  </a:cubicBezTo>
                  <a:cubicBezTo>
                    <a:pt x="3536" y="9882"/>
                    <a:pt x="3124" y="9121"/>
                    <a:pt x="3124" y="8043"/>
                  </a:cubicBezTo>
                  <a:cubicBezTo>
                    <a:pt x="3124" y="4914"/>
                    <a:pt x="6154" y="2113"/>
                    <a:pt x="11014" y="2113"/>
                  </a:cubicBezTo>
                  <a:cubicBezTo>
                    <a:pt x="15318" y="2113"/>
                    <a:pt x="17682" y="4144"/>
                    <a:pt x="17682" y="6857"/>
                  </a:cubicBezTo>
                  <a:cubicBezTo>
                    <a:pt x="17682" y="10427"/>
                    <a:pt x="15637" y="13440"/>
                    <a:pt x="12601" y="13440"/>
                  </a:cubicBezTo>
                  <a:cubicBezTo>
                    <a:pt x="10925" y="13440"/>
                    <a:pt x="9670" y="12369"/>
                    <a:pt x="10072" y="11055"/>
                  </a:cubicBezTo>
                  <a:cubicBezTo>
                    <a:pt x="10554" y="9487"/>
                    <a:pt x="11487" y="7794"/>
                    <a:pt x="11487" y="6662"/>
                  </a:cubicBezTo>
                  <a:cubicBezTo>
                    <a:pt x="11487" y="5649"/>
                    <a:pt x="10783" y="4803"/>
                    <a:pt x="9325" y="4803"/>
                  </a:cubicBezTo>
                  <a:cubicBezTo>
                    <a:pt x="7611" y="4803"/>
                    <a:pt x="6235" y="6173"/>
                    <a:pt x="6235" y="8008"/>
                  </a:cubicBezTo>
                  <a:cubicBezTo>
                    <a:pt x="6235" y="9177"/>
                    <a:pt x="6746" y="9967"/>
                    <a:pt x="6746" y="9967"/>
                  </a:cubicBezTo>
                  <a:cubicBezTo>
                    <a:pt x="6746" y="9967"/>
                    <a:pt x="4992" y="15708"/>
                    <a:pt x="4684" y="16713"/>
                  </a:cubicBezTo>
                  <a:cubicBezTo>
                    <a:pt x="4072" y="18716"/>
                    <a:pt x="4592" y="21170"/>
                    <a:pt x="4636" y="21418"/>
                  </a:cubicBezTo>
                  <a:cubicBezTo>
                    <a:pt x="4662" y="21565"/>
                    <a:pt x="4907" y="21600"/>
                    <a:pt x="5017" y="21489"/>
                  </a:cubicBezTo>
                  <a:cubicBezTo>
                    <a:pt x="5175" y="21330"/>
                    <a:pt x="7217" y="19383"/>
                    <a:pt x="7911" y="17438"/>
                  </a:cubicBezTo>
                  <a:cubicBezTo>
                    <a:pt x="8107" y="16887"/>
                    <a:pt x="9038" y="14034"/>
                    <a:pt x="9038" y="14034"/>
                  </a:cubicBezTo>
                  <a:cubicBezTo>
                    <a:pt x="9595" y="14855"/>
                    <a:pt x="11222" y="15578"/>
                    <a:pt x="12953" y="15578"/>
                  </a:cubicBezTo>
                  <a:cubicBezTo>
                    <a:pt x="18105" y="15578"/>
                    <a:pt x="21600" y="11950"/>
                    <a:pt x="21600" y="7093"/>
                  </a:cubicBezTo>
                  <a:cubicBezTo>
                    <a:pt x="21600" y="3420"/>
                    <a:pt x="17573" y="0"/>
                    <a:pt x="11454" y="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10142">
              <a:extLst>
                <a:ext uri="{FF2B5EF4-FFF2-40B4-BE49-F238E27FC236}">
                  <a16:creationId xmlns:a16="http://schemas.microsoft.com/office/drawing/2014/main" id="{A9CD4B1A-5B78-7E40-92A2-67EED822EA46}"/>
                </a:ext>
              </a:extLst>
            </p:cNvPr>
            <p:cNvSpPr/>
            <p:nvPr/>
          </p:nvSpPr>
          <p:spPr>
            <a:xfrm>
              <a:off x="1064757" y="1580266"/>
              <a:ext cx="622538" cy="438606"/>
            </a:xfrm>
            <a:custGeom>
              <a:avLst/>
              <a:gdLst/>
              <a:ahLst/>
              <a:cxnLst>
                <a:cxn ang="0">
                  <a:pos x="wd2" y="hd2"/>
                </a:cxn>
                <a:cxn ang="5400000">
                  <a:pos x="wd2" y="hd2"/>
                </a:cxn>
                <a:cxn ang="10800000">
                  <a:pos x="wd2" y="hd2"/>
                </a:cxn>
                <a:cxn ang="16200000">
                  <a:pos x="wd2" y="hd2"/>
                </a:cxn>
              </a:cxnLst>
              <a:rect l="0" t="0" r="r" b="b"/>
              <a:pathLst>
                <a:path w="21600" h="17853" extrusionOk="0">
                  <a:moveTo>
                    <a:pt x="21600" y="8235"/>
                  </a:moveTo>
                  <a:cubicBezTo>
                    <a:pt x="20840" y="8390"/>
                    <a:pt x="19738" y="8229"/>
                    <a:pt x="19153" y="7937"/>
                  </a:cubicBezTo>
                  <a:cubicBezTo>
                    <a:pt x="20367" y="7817"/>
                    <a:pt x="21189" y="7156"/>
                    <a:pt x="21506" y="6258"/>
                  </a:cubicBezTo>
                  <a:cubicBezTo>
                    <a:pt x="21068" y="6579"/>
                    <a:pt x="19709" y="6932"/>
                    <a:pt x="18960" y="6597"/>
                  </a:cubicBezTo>
                  <a:cubicBezTo>
                    <a:pt x="18922" y="6385"/>
                    <a:pt x="18881" y="6184"/>
                    <a:pt x="18841" y="6001"/>
                  </a:cubicBezTo>
                  <a:cubicBezTo>
                    <a:pt x="18271" y="3485"/>
                    <a:pt x="16312" y="1455"/>
                    <a:pt x="14263" y="1700"/>
                  </a:cubicBezTo>
                  <a:cubicBezTo>
                    <a:pt x="14427" y="1621"/>
                    <a:pt x="14596" y="1547"/>
                    <a:pt x="14764" y="1478"/>
                  </a:cubicBezTo>
                  <a:cubicBezTo>
                    <a:pt x="14989" y="1381"/>
                    <a:pt x="16314" y="1122"/>
                    <a:pt x="16105" y="561"/>
                  </a:cubicBezTo>
                  <a:cubicBezTo>
                    <a:pt x="15929" y="69"/>
                    <a:pt x="14311" y="934"/>
                    <a:pt x="14007" y="1048"/>
                  </a:cubicBezTo>
                  <a:cubicBezTo>
                    <a:pt x="14408" y="866"/>
                    <a:pt x="15074" y="556"/>
                    <a:pt x="15145" y="0"/>
                  </a:cubicBezTo>
                  <a:cubicBezTo>
                    <a:pt x="14529" y="101"/>
                    <a:pt x="13925" y="451"/>
                    <a:pt x="13457" y="959"/>
                  </a:cubicBezTo>
                  <a:cubicBezTo>
                    <a:pt x="13625" y="741"/>
                    <a:pt x="13753" y="476"/>
                    <a:pt x="13781" y="191"/>
                  </a:cubicBezTo>
                  <a:cubicBezTo>
                    <a:pt x="12137" y="1450"/>
                    <a:pt x="11177" y="3988"/>
                    <a:pt x="10400" y="6452"/>
                  </a:cubicBezTo>
                  <a:cubicBezTo>
                    <a:pt x="9790" y="5743"/>
                    <a:pt x="9248" y="5185"/>
                    <a:pt x="8764" y="4873"/>
                  </a:cubicBezTo>
                  <a:cubicBezTo>
                    <a:pt x="7403" y="4000"/>
                    <a:pt x="5776" y="3086"/>
                    <a:pt x="3222" y="1949"/>
                  </a:cubicBezTo>
                  <a:cubicBezTo>
                    <a:pt x="3144" y="2961"/>
                    <a:pt x="3640" y="4311"/>
                    <a:pt x="5068" y="5206"/>
                  </a:cubicBezTo>
                  <a:cubicBezTo>
                    <a:pt x="4760" y="5156"/>
                    <a:pt x="4193" y="5268"/>
                    <a:pt x="3740" y="5398"/>
                  </a:cubicBezTo>
                  <a:cubicBezTo>
                    <a:pt x="3925" y="6560"/>
                    <a:pt x="4527" y="7517"/>
                    <a:pt x="6159" y="7979"/>
                  </a:cubicBezTo>
                  <a:cubicBezTo>
                    <a:pt x="5414" y="8036"/>
                    <a:pt x="5028" y="8242"/>
                    <a:pt x="4680" y="8680"/>
                  </a:cubicBezTo>
                  <a:cubicBezTo>
                    <a:pt x="5018" y="9487"/>
                    <a:pt x="5849" y="10438"/>
                    <a:pt x="7337" y="10243"/>
                  </a:cubicBezTo>
                  <a:cubicBezTo>
                    <a:pt x="5680" y="11100"/>
                    <a:pt x="6662" y="12688"/>
                    <a:pt x="8011" y="12452"/>
                  </a:cubicBezTo>
                  <a:cubicBezTo>
                    <a:pt x="5711" y="15304"/>
                    <a:pt x="2083" y="15092"/>
                    <a:pt x="0" y="12708"/>
                  </a:cubicBezTo>
                  <a:cubicBezTo>
                    <a:pt x="5438" y="21600"/>
                    <a:pt x="17261" y="17966"/>
                    <a:pt x="19022" y="9401"/>
                  </a:cubicBezTo>
                  <a:cubicBezTo>
                    <a:pt x="20343" y="9414"/>
                    <a:pt x="21120" y="8854"/>
                    <a:pt x="21600" y="8235"/>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21" name="TextBox 20">
            <a:extLst>
              <a:ext uri="{FF2B5EF4-FFF2-40B4-BE49-F238E27FC236}">
                <a16:creationId xmlns:a16="http://schemas.microsoft.com/office/drawing/2014/main" id="{DB869DB5-FF09-6749-8CBC-6D5F474A1DD0}"/>
              </a:ext>
            </a:extLst>
          </p:cNvPr>
          <p:cNvSpPr txBox="1"/>
          <p:nvPr/>
        </p:nvSpPr>
        <p:spPr>
          <a:xfrm>
            <a:off x="7299527" y="612372"/>
            <a:ext cx="97786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SOCIAL MEDIA PIE CHART</a:t>
            </a:r>
          </a:p>
        </p:txBody>
      </p:sp>
      <p:sp>
        <p:nvSpPr>
          <p:cNvPr id="22" name="TextBox 21">
            <a:extLst>
              <a:ext uri="{FF2B5EF4-FFF2-40B4-BE49-F238E27FC236}">
                <a16:creationId xmlns:a16="http://schemas.microsoft.com/office/drawing/2014/main" id="{AA3DD822-7D48-D14D-92E3-E7815118FE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64E91095-D43C-4E4B-BA6E-30D0BD61D412}"/>
              </a:ext>
            </a:extLst>
          </p:cNvPr>
          <p:cNvSpPr txBox="1"/>
          <p:nvPr/>
        </p:nvSpPr>
        <p:spPr>
          <a:xfrm>
            <a:off x="11912943" y="10632020"/>
            <a:ext cx="216277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250K</a:t>
            </a:r>
          </a:p>
        </p:txBody>
      </p:sp>
      <p:sp>
        <p:nvSpPr>
          <p:cNvPr id="20" name="TextBox 19">
            <a:extLst>
              <a:ext uri="{FF2B5EF4-FFF2-40B4-BE49-F238E27FC236}">
                <a16:creationId xmlns:a16="http://schemas.microsoft.com/office/drawing/2014/main" id="{7BDBF85F-C05C-8340-82AB-F50CC1E5D763}"/>
              </a:ext>
            </a:extLst>
          </p:cNvPr>
          <p:cNvSpPr txBox="1"/>
          <p:nvPr/>
        </p:nvSpPr>
        <p:spPr>
          <a:xfrm>
            <a:off x="10726530" y="4306049"/>
            <a:ext cx="18966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1.5M</a:t>
            </a:r>
          </a:p>
        </p:txBody>
      </p:sp>
      <p:sp>
        <p:nvSpPr>
          <p:cNvPr id="18" name="TextBox 17">
            <a:extLst>
              <a:ext uri="{FF2B5EF4-FFF2-40B4-BE49-F238E27FC236}">
                <a16:creationId xmlns:a16="http://schemas.microsoft.com/office/drawing/2014/main" id="{211CC2EA-1283-434D-A285-96E8E50DD1BB}"/>
              </a:ext>
            </a:extLst>
          </p:cNvPr>
          <p:cNvSpPr txBox="1"/>
          <p:nvPr/>
        </p:nvSpPr>
        <p:spPr>
          <a:xfrm>
            <a:off x="4014451" y="4189306"/>
            <a:ext cx="160653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97K</a:t>
            </a:r>
          </a:p>
        </p:txBody>
      </p:sp>
      <p:sp>
        <p:nvSpPr>
          <p:cNvPr id="23" name="TextBox 22">
            <a:extLst>
              <a:ext uri="{FF2B5EF4-FFF2-40B4-BE49-F238E27FC236}">
                <a16:creationId xmlns:a16="http://schemas.microsoft.com/office/drawing/2014/main" id="{BC68C4C6-7C1C-5E44-8D70-C41471E725DA}"/>
              </a:ext>
            </a:extLst>
          </p:cNvPr>
          <p:cNvSpPr txBox="1"/>
          <p:nvPr/>
        </p:nvSpPr>
        <p:spPr>
          <a:xfrm>
            <a:off x="2303578" y="8913537"/>
            <a:ext cx="15103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15K</a:t>
            </a:r>
          </a:p>
        </p:txBody>
      </p:sp>
      <p:sp>
        <p:nvSpPr>
          <p:cNvPr id="26" name="TextBox 25">
            <a:extLst>
              <a:ext uri="{FF2B5EF4-FFF2-40B4-BE49-F238E27FC236}">
                <a16:creationId xmlns:a16="http://schemas.microsoft.com/office/drawing/2014/main" id="{B419E5DA-6E77-604A-8B18-D213A543BB67}"/>
              </a:ext>
            </a:extLst>
          </p:cNvPr>
          <p:cNvSpPr txBox="1"/>
          <p:nvPr/>
        </p:nvSpPr>
        <p:spPr>
          <a:xfrm>
            <a:off x="15273799" y="10714615"/>
            <a:ext cx="207460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SUCCESS</a:t>
            </a:r>
          </a:p>
        </p:txBody>
      </p:sp>
      <p:sp>
        <p:nvSpPr>
          <p:cNvPr id="27" name="Subtitle 2">
            <a:extLst>
              <a:ext uri="{FF2B5EF4-FFF2-40B4-BE49-F238E27FC236}">
                <a16:creationId xmlns:a16="http://schemas.microsoft.com/office/drawing/2014/main" id="{3F9C5640-C2B1-5D4F-A66C-F034A3975F8A}"/>
              </a:ext>
            </a:extLst>
          </p:cNvPr>
          <p:cNvSpPr txBox="1">
            <a:spLocks/>
          </p:cNvSpPr>
          <p:nvPr/>
        </p:nvSpPr>
        <p:spPr>
          <a:xfrm>
            <a:off x="15163253" y="1133480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8" name="TextBox 27">
            <a:extLst>
              <a:ext uri="{FF2B5EF4-FFF2-40B4-BE49-F238E27FC236}">
                <a16:creationId xmlns:a16="http://schemas.microsoft.com/office/drawing/2014/main" id="{88CE62D5-2ADA-4146-B477-0DB8B1600105}"/>
              </a:ext>
            </a:extLst>
          </p:cNvPr>
          <p:cNvSpPr txBox="1"/>
          <p:nvPr/>
        </p:nvSpPr>
        <p:spPr>
          <a:xfrm>
            <a:off x="15273799" y="3036805"/>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29" name="Subtitle 2">
            <a:extLst>
              <a:ext uri="{FF2B5EF4-FFF2-40B4-BE49-F238E27FC236}">
                <a16:creationId xmlns:a16="http://schemas.microsoft.com/office/drawing/2014/main" id="{72F66A5F-7F82-E648-9804-3688BF8FE0A0}"/>
              </a:ext>
            </a:extLst>
          </p:cNvPr>
          <p:cNvSpPr txBox="1">
            <a:spLocks/>
          </p:cNvSpPr>
          <p:nvPr/>
        </p:nvSpPr>
        <p:spPr>
          <a:xfrm>
            <a:off x="15163253" y="365699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TextBox 29">
            <a:extLst>
              <a:ext uri="{FF2B5EF4-FFF2-40B4-BE49-F238E27FC236}">
                <a16:creationId xmlns:a16="http://schemas.microsoft.com/office/drawing/2014/main" id="{1BBFB833-F76E-E644-B092-8B79909AB230}"/>
              </a:ext>
            </a:extLst>
          </p:cNvPr>
          <p:cNvSpPr txBox="1"/>
          <p:nvPr/>
        </p:nvSpPr>
        <p:spPr>
          <a:xfrm>
            <a:off x="15273799" y="5596075"/>
            <a:ext cx="26196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STRATEGIES</a:t>
            </a:r>
          </a:p>
        </p:txBody>
      </p:sp>
      <p:sp>
        <p:nvSpPr>
          <p:cNvPr id="31" name="Subtitle 2">
            <a:extLst>
              <a:ext uri="{FF2B5EF4-FFF2-40B4-BE49-F238E27FC236}">
                <a16:creationId xmlns:a16="http://schemas.microsoft.com/office/drawing/2014/main" id="{4F9BB258-C84D-9047-B8E2-EDBDA6C81B80}"/>
              </a:ext>
            </a:extLst>
          </p:cNvPr>
          <p:cNvSpPr txBox="1">
            <a:spLocks/>
          </p:cNvSpPr>
          <p:nvPr/>
        </p:nvSpPr>
        <p:spPr>
          <a:xfrm>
            <a:off x="15163253" y="621626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TextBox 31">
            <a:extLst>
              <a:ext uri="{FF2B5EF4-FFF2-40B4-BE49-F238E27FC236}">
                <a16:creationId xmlns:a16="http://schemas.microsoft.com/office/drawing/2014/main" id="{A95E2312-105F-0F4B-ADED-78363130BA66}"/>
              </a:ext>
            </a:extLst>
          </p:cNvPr>
          <p:cNvSpPr txBox="1"/>
          <p:nvPr/>
        </p:nvSpPr>
        <p:spPr>
          <a:xfrm>
            <a:off x="15273799" y="8155345"/>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SOLUTIONS</a:t>
            </a:r>
          </a:p>
        </p:txBody>
      </p:sp>
      <p:sp>
        <p:nvSpPr>
          <p:cNvPr id="33" name="Subtitle 2">
            <a:extLst>
              <a:ext uri="{FF2B5EF4-FFF2-40B4-BE49-F238E27FC236}">
                <a16:creationId xmlns:a16="http://schemas.microsoft.com/office/drawing/2014/main" id="{EA2BF646-6133-5348-8A4A-D50F5EEF7449}"/>
              </a:ext>
            </a:extLst>
          </p:cNvPr>
          <p:cNvSpPr txBox="1">
            <a:spLocks/>
          </p:cNvSpPr>
          <p:nvPr/>
        </p:nvSpPr>
        <p:spPr>
          <a:xfrm>
            <a:off x="15163253" y="877553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3404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2243">
            <a:extLst>
              <a:ext uri="{FF2B5EF4-FFF2-40B4-BE49-F238E27FC236}">
                <a16:creationId xmlns:a16="http://schemas.microsoft.com/office/drawing/2014/main" id="{3E77335F-B33A-AE4A-BBEB-AE3875AC689B}"/>
              </a:ext>
            </a:extLst>
          </p:cNvPr>
          <p:cNvGraphicFramePr/>
          <p:nvPr>
            <p:extLst>
              <p:ext uri="{D42A27DB-BD31-4B8C-83A1-F6EECF244321}">
                <p14:modId xmlns:p14="http://schemas.microsoft.com/office/powerpoint/2010/main" val="1567039572"/>
              </p:ext>
            </p:extLst>
          </p:nvPr>
        </p:nvGraphicFramePr>
        <p:xfrm>
          <a:off x="7812942" y="3185502"/>
          <a:ext cx="8751766" cy="8751766"/>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 name="Shape 2244">
            <a:extLst>
              <a:ext uri="{FF2B5EF4-FFF2-40B4-BE49-F238E27FC236}">
                <a16:creationId xmlns:a16="http://schemas.microsoft.com/office/drawing/2014/main" id="{16E0205A-F4EC-8C44-961A-0BEEF0CB975F}"/>
              </a:ext>
            </a:extLst>
          </p:cNvPr>
          <p:cNvSpPr/>
          <p:nvPr/>
        </p:nvSpPr>
        <p:spPr>
          <a:xfrm>
            <a:off x="9952992" y="5325552"/>
            <a:ext cx="4471668" cy="4471668"/>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9" name="TextBox 8">
            <a:extLst>
              <a:ext uri="{FF2B5EF4-FFF2-40B4-BE49-F238E27FC236}">
                <a16:creationId xmlns:a16="http://schemas.microsoft.com/office/drawing/2014/main" id="{82F70567-46B2-6646-9273-688489815A96}"/>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0" name="TextBox 9">
            <a:extLst>
              <a:ext uri="{FF2B5EF4-FFF2-40B4-BE49-F238E27FC236}">
                <a16:creationId xmlns:a16="http://schemas.microsoft.com/office/drawing/2014/main" id="{4190F9A7-BB77-E24C-9DDA-5A51EDE8E2A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 name="Subtitle 2">
            <a:extLst>
              <a:ext uri="{FF2B5EF4-FFF2-40B4-BE49-F238E27FC236}">
                <a16:creationId xmlns:a16="http://schemas.microsoft.com/office/drawing/2014/main" id="{146CEFB9-F08C-AC4B-A4DE-7B09924F0F94}"/>
              </a:ext>
            </a:extLst>
          </p:cNvPr>
          <p:cNvSpPr txBox="1">
            <a:spLocks/>
          </p:cNvSpPr>
          <p:nvPr/>
        </p:nvSpPr>
        <p:spPr>
          <a:xfrm>
            <a:off x="17406527" y="393337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 name="Subtitle 2">
            <a:extLst>
              <a:ext uri="{FF2B5EF4-FFF2-40B4-BE49-F238E27FC236}">
                <a16:creationId xmlns:a16="http://schemas.microsoft.com/office/drawing/2014/main" id="{71514898-3522-AD4D-99C8-BA02CAA4C83C}"/>
              </a:ext>
            </a:extLst>
          </p:cNvPr>
          <p:cNvSpPr txBox="1">
            <a:spLocks/>
          </p:cNvSpPr>
          <p:nvPr/>
        </p:nvSpPr>
        <p:spPr>
          <a:xfrm>
            <a:off x="17406527" y="9797220"/>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 name="Subtitle 2">
            <a:extLst>
              <a:ext uri="{FF2B5EF4-FFF2-40B4-BE49-F238E27FC236}">
                <a16:creationId xmlns:a16="http://schemas.microsoft.com/office/drawing/2014/main" id="{8DA27A2D-D2FF-4046-A6B8-E010E9A68FAC}"/>
              </a:ext>
            </a:extLst>
          </p:cNvPr>
          <p:cNvSpPr txBox="1">
            <a:spLocks/>
          </p:cNvSpPr>
          <p:nvPr/>
        </p:nvSpPr>
        <p:spPr>
          <a:xfrm>
            <a:off x="1520825" y="393337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43A2B670-4761-EF4E-9DC4-8900E4956A70}"/>
              </a:ext>
            </a:extLst>
          </p:cNvPr>
          <p:cNvSpPr txBox="1">
            <a:spLocks/>
          </p:cNvSpPr>
          <p:nvPr/>
        </p:nvSpPr>
        <p:spPr>
          <a:xfrm>
            <a:off x="1520825" y="9797220"/>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TextBox 15">
            <a:extLst>
              <a:ext uri="{FF2B5EF4-FFF2-40B4-BE49-F238E27FC236}">
                <a16:creationId xmlns:a16="http://schemas.microsoft.com/office/drawing/2014/main" id="{B3DCE3EC-C65F-4D4F-878F-A2C379D58501}"/>
              </a:ext>
            </a:extLst>
          </p:cNvPr>
          <p:cNvSpPr txBox="1"/>
          <p:nvPr/>
        </p:nvSpPr>
        <p:spPr>
          <a:xfrm>
            <a:off x="10416757" y="6130224"/>
            <a:ext cx="3544172" cy="2862322"/>
          </a:xfrm>
          <a:prstGeom prst="rect">
            <a:avLst/>
          </a:prstGeom>
          <a:noFill/>
        </p:spPr>
        <p:txBody>
          <a:bodyPr wrap="square" rtlCol="0">
            <a:spAutoFit/>
          </a:bodyPr>
          <a:lstStyle/>
          <a:p>
            <a:pPr algn="ctr"/>
            <a:r>
              <a:rPr lang="en-US" sz="6000" b="1" dirty="0">
                <a:solidFill>
                  <a:schemeClr val="tx2"/>
                </a:solidFill>
                <a:latin typeface="Poppins" pitchFamily="2" charset="77"/>
                <a:cs typeface="Poppins" pitchFamily="2" charset="77"/>
              </a:rPr>
              <a:t>PIE CHART TITLE</a:t>
            </a:r>
          </a:p>
        </p:txBody>
      </p:sp>
      <p:sp>
        <p:nvSpPr>
          <p:cNvPr id="17" name="TextBox 16">
            <a:extLst>
              <a:ext uri="{FF2B5EF4-FFF2-40B4-BE49-F238E27FC236}">
                <a16:creationId xmlns:a16="http://schemas.microsoft.com/office/drawing/2014/main" id="{11F1B71B-FF18-A940-8D06-2884FE8962F4}"/>
              </a:ext>
            </a:extLst>
          </p:cNvPr>
          <p:cNvSpPr txBox="1"/>
          <p:nvPr/>
        </p:nvSpPr>
        <p:spPr>
          <a:xfrm rot="18900000">
            <a:off x="8728941" y="5033162"/>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19" name="TextBox 18">
            <a:extLst>
              <a:ext uri="{FF2B5EF4-FFF2-40B4-BE49-F238E27FC236}">
                <a16:creationId xmlns:a16="http://schemas.microsoft.com/office/drawing/2014/main" id="{F309DA87-CD80-004D-932F-E89A39570A4D}"/>
              </a:ext>
            </a:extLst>
          </p:cNvPr>
          <p:cNvSpPr txBox="1"/>
          <p:nvPr/>
        </p:nvSpPr>
        <p:spPr>
          <a:xfrm rot="2700000">
            <a:off x="13198345" y="5033162"/>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0" name="TextBox 19">
            <a:extLst>
              <a:ext uri="{FF2B5EF4-FFF2-40B4-BE49-F238E27FC236}">
                <a16:creationId xmlns:a16="http://schemas.microsoft.com/office/drawing/2014/main" id="{2B171FA9-2C0B-5540-9E45-5F010ED6615D}"/>
              </a:ext>
            </a:extLst>
          </p:cNvPr>
          <p:cNvSpPr txBox="1"/>
          <p:nvPr/>
        </p:nvSpPr>
        <p:spPr>
          <a:xfrm rot="2700000">
            <a:off x="8728942" y="950483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1" name="TextBox 20">
            <a:extLst>
              <a:ext uri="{FF2B5EF4-FFF2-40B4-BE49-F238E27FC236}">
                <a16:creationId xmlns:a16="http://schemas.microsoft.com/office/drawing/2014/main" id="{2764683C-16F7-E045-93A6-D442C63E651D}"/>
              </a:ext>
            </a:extLst>
          </p:cNvPr>
          <p:cNvSpPr txBox="1"/>
          <p:nvPr/>
        </p:nvSpPr>
        <p:spPr>
          <a:xfrm rot="18900000">
            <a:off x="13198344" y="950257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78109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7073">
            <a:extLst>
              <a:ext uri="{FF2B5EF4-FFF2-40B4-BE49-F238E27FC236}">
                <a16:creationId xmlns:a16="http://schemas.microsoft.com/office/drawing/2014/main" id="{AB7B3FDF-A1DE-0847-81C5-1FAC943C24A2}"/>
              </a:ext>
            </a:extLst>
          </p:cNvPr>
          <p:cNvGraphicFramePr/>
          <p:nvPr>
            <p:extLst>
              <p:ext uri="{D42A27DB-BD31-4B8C-83A1-F6EECF244321}">
                <p14:modId xmlns:p14="http://schemas.microsoft.com/office/powerpoint/2010/main" val="428536973"/>
              </p:ext>
            </p:extLst>
          </p:nvPr>
        </p:nvGraphicFramePr>
        <p:xfrm>
          <a:off x="14374798" y="4648919"/>
          <a:ext cx="7080626" cy="7080626"/>
        </p:xfrm>
        <a:graphic>
          <a:graphicData uri="http://schemas.openxmlformats.org/drawingml/2006/chart">
            <c:chart xmlns:c="http://schemas.openxmlformats.org/drawingml/2006/chart" xmlns:r="http://schemas.openxmlformats.org/officeDocument/2006/relationships" r:id="rId2"/>
          </a:graphicData>
        </a:graphic>
      </p:graphicFrame>
      <p:sp>
        <p:nvSpPr>
          <p:cNvPr id="20" name="Shape 7074">
            <a:extLst>
              <a:ext uri="{FF2B5EF4-FFF2-40B4-BE49-F238E27FC236}">
                <a16:creationId xmlns:a16="http://schemas.microsoft.com/office/drawing/2014/main" id="{FA4776B6-BE59-B44F-BB0C-81325B1D77CD}"/>
              </a:ext>
            </a:extLst>
          </p:cNvPr>
          <p:cNvSpPr/>
          <p:nvPr/>
        </p:nvSpPr>
        <p:spPr>
          <a:xfrm>
            <a:off x="15305708" y="5579829"/>
            <a:ext cx="5218806" cy="5218806"/>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 name="Shape 7076">
            <a:extLst>
              <a:ext uri="{FF2B5EF4-FFF2-40B4-BE49-F238E27FC236}">
                <a16:creationId xmlns:a16="http://schemas.microsoft.com/office/drawing/2014/main" id="{E574519A-9A78-714B-9120-21D03054A31F}"/>
              </a:ext>
            </a:extLst>
          </p:cNvPr>
          <p:cNvSpPr/>
          <p:nvPr/>
        </p:nvSpPr>
        <p:spPr>
          <a:xfrm>
            <a:off x="6502101" y="3255969"/>
            <a:ext cx="11439058" cy="7666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0704"/>
                </a:ln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9" name="Shape 7079">
            <a:extLst>
              <a:ext uri="{FF2B5EF4-FFF2-40B4-BE49-F238E27FC236}">
                <a16:creationId xmlns:a16="http://schemas.microsoft.com/office/drawing/2014/main" id="{4A67018F-FCDD-444B-B45A-D66C92187B7F}"/>
              </a:ext>
            </a:extLst>
          </p:cNvPr>
          <p:cNvSpPr/>
          <p:nvPr/>
        </p:nvSpPr>
        <p:spPr>
          <a:xfrm>
            <a:off x="2638003"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7080">
            <a:extLst>
              <a:ext uri="{FF2B5EF4-FFF2-40B4-BE49-F238E27FC236}">
                <a16:creationId xmlns:a16="http://schemas.microsoft.com/office/drawing/2014/main" id="{A1FE6F2F-2D5B-A247-A90F-0EFE3C036AC2}"/>
              </a:ext>
            </a:extLst>
          </p:cNvPr>
          <p:cNvSpPr/>
          <p:nvPr/>
        </p:nvSpPr>
        <p:spPr>
          <a:xfrm>
            <a:off x="3447187"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7081">
            <a:extLst>
              <a:ext uri="{FF2B5EF4-FFF2-40B4-BE49-F238E27FC236}">
                <a16:creationId xmlns:a16="http://schemas.microsoft.com/office/drawing/2014/main" id="{434BDC8A-886B-CB40-910E-84211C92EBCF}"/>
              </a:ext>
            </a:extLst>
          </p:cNvPr>
          <p:cNvSpPr/>
          <p:nvPr/>
        </p:nvSpPr>
        <p:spPr>
          <a:xfrm>
            <a:off x="4256370"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7082">
            <a:extLst>
              <a:ext uri="{FF2B5EF4-FFF2-40B4-BE49-F238E27FC236}">
                <a16:creationId xmlns:a16="http://schemas.microsoft.com/office/drawing/2014/main" id="{75863C11-F4BD-624D-B1E7-611E54F1533D}"/>
              </a:ext>
            </a:extLst>
          </p:cNvPr>
          <p:cNvSpPr/>
          <p:nvPr/>
        </p:nvSpPr>
        <p:spPr>
          <a:xfrm>
            <a:off x="5065554"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7083">
            <a:extLst>
              <a:ext uri="{FF2B5EF4-FFF2-40B4-BE49-F238E27FC236}">
                <a16:creationId xmlns:a16="http://schemas.microsoft.com/office/drawing/2014/main" id="{E161484F-E77D-F446-AF76-A60997BA9BFB}"/>
              </a:ext>
            </a:extLst>
          </p:cNvPr>
          <p:cNvSpPr/>
          <p:nvPr/>
        </p:nvSpPr>
        <p:spPr>
          <a:xfrm>
            <a:off x="5874738"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7084">
            <a:extLst>
              <a:ext uri="{FF2B5EF4-FFF2-40B4-BE49-F238E27FC236}">
                <a16:creationId xmlns:a16="http://schemas.microsoft.com/office/drawing/2014/main" id="{6CABC1A7-E96C-0448-A23B-3424B065A67B}"/>
              </a:ext>
            </a:extLst>
          </p:cNvPr>
          <p:cNvSpPr/>
          <p:nvPr/>
        </p:nvSpPr>
        <p:spPr>
          <a:xfrm>
            <a:off x="6683922"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7085">
            <a:extLst>
              <a:ext uri="{FF2B5EF4-FFF2-40B4-BE49-F238E27FC236}">
                <a16:creationId xmlns:a16="http://schemas.microsoft.com/office/drawing/2014/main" id="{B35CFF1D-0CFA-9E41-873D-8339EB903E2C}"/>
              </a:ext>
            </a:extLst>
          </p:cNvPr>
          <p:cNvSpPr/>
          <p:nvPr/>
        </p:nvSpPr>
        <p:spPr>
          <a:xfrm>
            <a:off x="7493105"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7086">
            <a:extLst>
              <a:ext uri="{FF2B5EF4-FFF2-40B4-BE49-F238E27FC236}">
                <a16:creationId xmlns:a16="http://schemas.microsoft.com/office/drawing/2014/main" id="{7DA8BDB6-A688-9E4D-9B81-4895B268DA52}"/>
              </a:ext>
            </a:extLst>
          </p:cNvPr>
          <p:cNvSpPr/>
          <p:nvPr/>
        </p:nvSpPr>
        <p:spPr>
          <a:xfrm>
            <a:off x="8302289" y="9480222"/>
            <a:ext cx="558670"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7087">
            <a:extLst>
              <a:ext uri="{FF2B5EF4-FFF2-40B4-BE49-F238E27FC236}">
                <a16:creationId xmlns:a16="http://schemas.microsoft.com/office/drawing/2014/main" id="{DB7F5338-CF74-BF4A-8C52-683208A202B8}"/>
              </a:ext>
            </a:extLst>
          </p:cNvPr>
          <p:cNvSpPr/>
          <p:nvPr/>
        </p:nvSpPr>
        <p:spPr>
          <a:xfrm>
            <a:off x="9111473" y="9480222"/>
            <a:ext cx="558670"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7088">
            <a:extLst>
              <a:ext uri="{FF2B5EF4-FFF2-40B4-BE49-F238E27FC236}">
                <a16:creationId xmlns:a16="http://schemas.microsoft.com/office/drawing/2014/main" id="{7D6A02BF-A3AF-BC46-B4F0-A8FDEE11C494}"/>
              </a:ext>
            </a:extLst>
          </p:cNvPr>
          <p:cNvSpPr/>
          <p:nvPr/>
        </p:nvSpPr>
        <p:spPr>
          <a:xfrm>
            <a:off x="9920657"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TextBox 22">
            <a:extLst>
              <a:ext uri="{FF2B5EF4-FFF2-40B4-BE49-F238E27FC236}">
                <a16:creationId xmlns:a16="http://schemas.microsoft.com/office/drawing/2014/main" id="{EFC8084A-B532-E748-879D-A0CBA1D42EAE}"/>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4" name="TextBox 23">
            <a:extLst>
              <a:ext uri="{FF2B5EF4-FFF2-40B4-BE49-F238E27FC236}">
                <a16:creationId xmlns:a16="http://schemas.microsoft.com/office/drawing/2014/main" id="{F35F536A-4948-614E-9AE8-B72DED73174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5" name="TextBox 24">
            <a:extLst>
              <a:ext uri="{FF2B5EF4-FFF2-40B4-BE49-F238E27FC236}">
                <a16:creationId xmlns:a16="http://schemas.microsoft.com/office/drawing/2014/main" id="{0EE28D9E-DBF5-B446-B872-624AFB4A1048}"/>
              </a:ext>
            </a:extLst>
          </p:cNvPr>
          <p:cNvSpPr txBox="1"/>
          <p:nvPr/>
        </p:nvSpPr>
        <p:spPr>
          <a:xfrm>
            <a:off x="2544872" y="4749804"/>
            <a:ext cx="4665060" cy="1015663"/>
          </a:xfrm>
          <a:prstGeom prst="rect">
            <a:avLst/>
          </a:prstGeom>
          <a:noFill/>
        </p:spPr>
        <p:txBody>
          <a:bodyPr wrap="none" rtlCol="0" anchor="ctr" anchorCtr="0">
            <a:spAutoFit/>
          </a:bodyPr>
          <a:lstStyle/>
          <a:p>
            <a:r>
              <a:rPr lang="en-US" sz="6000" b="1" dirty="0">
                <a:solidFill>
                  <a:schemeClr val="accent1"/>
                </a:solidFill>
                <a:latin typeface="Poppins" pitchFamily="2" charset="77"/>
                <a:ea typeface="League Spartan" charset="0"/>
                <a:cs typeface="Poppins" pitchFamily="2" charset="77"/>
              </a:rPr>
              <a:t>7/10 PEOPLE</a:t>
            </a:r>
          </a:p>
        </p:txBody>
      </p:sp>
      <p:sp>
        <p:nvSpPr>
          <p:cNvPr id="26" name="Subtitle 2">
            <a:extLst>
              <a:ext uri="{FF2B5EF4-FFF2-40B4-BE49-F238E27FC236}">
                <a16:creationId xmlns:a16="http://schemas.microsoft.com/office/drawing/2014/main" id="{02D28559-85C9-8F49-8CE4-887B57059E9F}"/>
              </a:ext>
            </a:extLst>
          </p:cNvPr>
          <p:cNvSpPr txBox="1">
            <a:spLocks/>
          </p:cNvSpPr>
          <p:nvPr/>
        </p:nvSpPr>
        <p:spPr>
          <a:xfrm>
            <a:off x="2551368" y="6702336"/>
            <a:ext cx="8078531"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7" name="Freeform 963">
            <a:extLst>
              <a:ext uri="{FF2B5EF4-FFF2-40B4-BE49-F238E27FC236}">
                <a16:creationId xmlns:a16="http://schemas.microsoft.com/office/drawing/2014/main" id="{709A9E66-A4B6-A949-8956-96FC0CC73BED}"/>
              </a:ext>
            </a:extLst>
          </p:cNvPr>
          <p:cNvSpPr>
            <a:spLocks noChangeArrowheads="1"/>
          </p:cNvSpPr>
          <p:nvPr/>
        </p:nvSpPr>
        <p:spPr bwMode="auto">
          <a:xfrm>
            <a:off x="16737967" y="7085800"/>
            <a:ext cx="2354288" cy="2354288"/>
          </a:xfrm>
          <a:custGeom>
            <a:avLst/>
            <a:gdLst>
              <a:gd name="T0" fmla="*/ 147099 w 296503"/>
              <a:gd name="T1" fmla="*/ 121384 h 296503"/>
              <a:gd name="T2" fmla="*/ 147099 w 296503"/>
              <a:gd name="T3" fmla="*/ 130599 h 296503"/>
              <a:gd name="T4" fmla="*/ 105413 w 296503"/>
              <a:gd name="T5" fmla="*/ 126176 h 296503"/>
              <a:gd name="T6" fmla="*/ 39445 w 296503"/>
              <a:gd name="T7" fmla="*/ 121384 h 296503"/>
              <a:gd name="T8" fmla="*/ 84292 w 296503"/>
              <a:gd name="T9" fmla="*/ 126176 h 296503"/>
              <a:gd name="T10" fmla="*/ 39445 w 296503"/>
              <a:gd name="T11" fmla="*/ 130599 h 296503"/>
              <a:gd name="T12" fmla="*/ 39445 w 296503"/>
              <a:gd name="T13" fmla="*/ 121384 h 296503"/>
              <a:gd name="T14" fmla="*/ 215666 w 296503"/>
              <a:gd name="T15" fmla="*/ 164921 h 296503"/>
              <a:gd name="T16" fmla="*/ 180144 w 296503"/>
              <a:gd name="T17" fmla="*/ 169633 h 296503"/>
              <a:gd name="T18" fmla="*/ 177970 w 296503"/>
              <a:gd name="T19" fmla="*/ 201167 h 296503"/>
              <a:gd name="T20" fmla="*/ 173258 w 296503"/>
              <a:gd name="T21" fmla="*/ 201167 h 296503"/>
              <a:gd name="T22" fmla="*/ 91340 w 296503"/>
              <a:gd name="T23" fmla="*/ 169633 h 296503"/>
              <a:gd name="T24" fmla="*/ 122513 w 296503"/>
              <a:gd name="T25" fmla="*/ 256987 h 296503"/>
              <a:gd name="T26" fmla="*/ 126862 w 296503"/>
              <a:gd name="T27" fmla="*/ 285984 h 296503"/>
              <a:gd name="T28" fmla="*/ 181233 w 296503"/>
              <a:gd name="T29" fmla="*/ 256987 h 296503"/>
              <a:gd name="T30" fmla="*/ 289245 w 296503"/>
              <a:gd name="T31" fmla="*/ 117438 h 296503"/>
              <a:gd name="T32" fmla="*/ 143626 w 296503"/>
              <a:gd name="T33" fmla="*/ 79858 h 296503"/>
              <a:gd name="T34" fmla="*/ 181717 w 296503"/>
              <a:gd name="T35" fmla="*/ 84649 h 296503"/>
              <a:gd name="T36" fmla="*/ 143626 w 296503"/>
              <a:gd name="T37" fmla="*/ 89073 h 296503"/>
              <a:gd name="T38" fmla="*/ 143626 w 296503"/>
              <a:gd name="T39" fmla="*/ 79858 h 296503"/>
              <a:gd name="T40" fmla="*/ 113516 w 296503"/>
              <a:gd name="T41" fmla="*/ 79858 h 296503"/>
              <a:gd name="T42" fmla="*/ 113516 w 296503"/>
              <a:gd name="T43" fmla="*/ 89073 h 296503"/>
              <a:gd name="T44" fmla="*/ 35138 w 296503"/>
              <a:gd name="T45" fmla="*/ 84649 h 296503"/>
              <a:gd name="T46" fmla="*/ 109732 w 296503"/>
              <a:gd name="T47" fmla="*/ 39928 h 296503"/>
              <a:gd name="T48" fmla="*/ 181716 w 296503"/>
              <a:gd name="T49" fmla="*/ 44530 h 296503"/>
              <a:gd name="T50" fmla="*/ 109732 w 296503"/>
              <a:gd name="T51" fmla="*/ 49129 h 296503"/>
              <a:gd name="T52" fmla="*/ 109732 w 296503"/>
              <a:gd name="T53" fmla="*/ 39928 h 296503"/>
              <a:gd name="T54" fmla="*/ 79627 w 296503"/>
              <a:gd name="T55" fmla="*/ 39928 h 296503"/>
              <a:gd name="T56" fmla="*/ 79627 w 296503"/>
              <a:gd name="T57" fmla="*/ 49129 h 296503"/>
              <a:gd name="T58" fmla="*/ 35138 w 296503"/>
              <a:gd name="T59" fmla="*/ 44530 h 296503"/>
              <a:gd name="T60" fmla="*/ 8700 w 296503"/>
              <a:gd name="T61" fmla="*/ 9062 h 296503"/>
              <a:gd name="T62" fmla="*/ 117076 w 296503"/>
              <a:gd name="T63" fmla="*/ 160209 h 296503"/>
              <a:gd name="T64" fmla="*/ 171082 w 296503"/>
              <a:gd name="T65" fmla="*/ 189569 h 296503"/>
              <a:gd name="T66" fmla="*/ 175432 w 296503"/>
              <a:gd name="T67" fmla="*/ 160209 h 296503"/>
              <a:gd name="T68" fmla="*/ 206605 w 296503"/>
              <a:gd name="T69" fmla="*/ 9062 h 296503"/>
              <a:gd name="T70" fmla="*/ 4348 w 296503"/>
              <a:gd name="T71" fmla="*/ 0 h 296503"/>
              <a:gd name="T72" fmla="*/ 215666 w 296503"/>
              <a:gd name="T73" fmla="*/ 4348 h 296503"/>
              <a:gd name="T74" fmla="*/ 293595 w 296503"/>
              <a:gd name="T75" fmla="*/ 108376 h 296503"/>
              <a:gd name="T76" fmla="*/ 298307 w 296503"/>
              <a:gd name="T77" fmla="*/ 261699 h 296503"/>
              <a:gd name="T78" fmla="*/ 182319 w 296503"/>
              <a:gd name="T79" fmla="*/ 266048 h 296503"/>
              <a:gd name="T80" fmla="*/ 122513 w 296503"/>
              <a:gd name="T81" fmla="*/ 298307 h 296503"/>
              <a:gd name="T82" fmla="*/ 118163 w 296503"/>
              <a:gd name="T83" fmla="*/ 293595 h 296503"/>
              <a:gd name="T84" fmla="*/ 86990 w 296503"/>
              <a:gd name="T85" fmla="*/ 266048 h 296503"/>
              <a:gd name="T86" fmla="*/ 82642 w 296503"/>
              <a:gd name="T87" fmla="*/ 169633 h 296503"/>
              <a:gd name="T88" fmla="*/ 0 w 296503"/>
              <a:gd name="T89" fmla="*/ 164921 h 296503"/>
              <a:gd name="T90" fmla="*/ 4348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3293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929">
            <a:extLst>
              <a:ext uri="{FF2B5EF4-FFF2-40B4-BE49-F238E27FC236}">
                <a16:creationId xmlns:a16="http://schemas.microsoft.com/office/drawing/2014/main" id="{7A5A1492-6A71-324F-B830-69F7CC5D18EF}"/>
              </a:ext>
            </a:extLst>
          </p:cNvPr>
          <p:cNvGraphicFramePr/>
          <p:nvPr>
            <p:extLst>
              <p:ext uri="{D42A27DB-BD31-4B8C-83A1-F6EECF244321}">
                <p14:modId xmlns:p14="http://schemas.microsoft.com/office/powerpoint/2010/main" val="3562427578"/>
              </p:ext>
            </p:extLst>
          </p:nvPr>
        </p:nvGraphicFramePr>
        <p:xfrm>
          <a:off x="8299179" y="3827334"/>
          <a:ext cx="7779295" cy="7779295"/>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6" name="Shape 930">
            <a:extLst>
              <a:ext uri="{FF2B5EF4-FFF2-40B4-BE49-F238E27FC236}">
                <a16:creationId xmlns:a16="http://schemas.microsoft.com/office/drawing/2014/main" id="{8D2A17C8-032B-EA45-9F38-7BF852C0A4C5}"/>
              </a:ext>
            </a:extLst>
          </p:cNvPr>
          <p:cNvSpPr/>
          <p:nvPr/>
        </p:nvSpPr>
        <p:spPr>
          <a:xfrm>
            <a:off x="9939756" y="5467911"/>
            <a:ext cx="4498140" cy="4498140"/>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endParaRPr sz="5063" dirty="0">
              <a:latin typeface="Lato Light" panose="020F0502020204030203" pitchFamily="34" charset="0"/>
            </a:endParaRPr>
          </a:p>
        </p:txBody>
      </p:sp>
      <p:sp>
        <p:nvSpPr>
          <p:cNvPr id="17" name="TextBox 16">
            <a:extLst>
              <a:ext uri="{FF2B5EF4-FFF2-40B4-BE49-F238E27FC236}">
                <a16:creationId xmlns:a16="http://schemas.microsoft.com/office/drawing/2014/main" id="{FA7D83DF-20CD-9C44-89EF-E0C4DC2B7B6C}"/>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8" name="TextBox 17">
            <a:extLst>
              <a:ext uri="{FF2B5EF4-FFF2-40B4-BE49-F238E27FC236}">
                <a16:creationId xmlns:a16="http://schemas.microsoft.com/office/drawing/2014/main" id="{E96869E4-F413-6F46-BB3A-2980C78D4B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Subtitle 2">
            <a:extLst>
              <a:ext uri="{FF2B5EF4-FFF2-40B4-BE49-F238E27FC236}">
                <a16:creationId xmlns:a16="http://schemas.microsoft.com/office/drawing/2014/main" id="{BABEFE8A-5626-CE4A-A566-39EC3ACFD1D9}"/>
              </a:ext>
            </a:extLst>
          </p:cNvPr>
          <p:cNvSpPr txBox="1">
            <a:spLocks/>
          </p:cNvSpPr>
          <p:nvPr/>
        </p:nvSpPr>
        <p:spPr>
          <a:xfrm>
            <a:off x="17406527" y="423803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0" name="Subtitle 2">
            <a:extLst>
              <a:ext uri="{FF2B5EF4-FFF2-40B4-BE49-F238E27FC236}">
                <a16:creationId xmlns:a16="http://schemas.microsoft.com/office/drawing/2014/main" id="{FDF1ED54-7FE0-3240-B07A-38C50445328A}"/>
              </a:ext>
            </a:extLst>
          </p:cNvPr>
          <p:cNvSpPr txBox="1">
            <a:spLocks/>
          </p:cNvSpPr>
          <p:nvPr/>
        </p:nvSpPr>
        <p:spPr>
          <a:xfrm>
            <a:off x="17406527" y="1093634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1" name="Subtitle 2">
            <a:extLst>
              <a:ext uri="{FF2B5EF4-FFF2-40B4-BE49-F238E27FC236}">
                <a16:creationId xmlns:a16="http://schemas.microsoft.com/office/drawing/2014/main" id="{965FE7E9-66E0-8340-A884-B549E28D23C1}"/>
              </a:ext>
            </a:extLst>
          </p:cNvPr>
          <p:cNvSpPr txBox="1">
            <a:spLocks/>
          </p:cNvSpPr>
          <p:nvPr/>
        </p:nvSpPr>
        <p:spPr>
          <a:xfrm>
            <a:off x="17406527" y="7587188"/>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5" name="TextBox 24">
            <a:extLst>
              <a:ext uri="{FF2B5EF4-FFF2-40B4-BE49-F238E27FC236}">
                <a16:creationId xmlns:a16="http://schemas.microsoft.com/office/drawing/2014/main" id="{3010E8FE-BCAB-7F45-8E75-293FAA1E001B}"/>
              </a:ext>
            </a:extLst>
          </p:cNvPr>
          <p:cNvSpPr txBox="1"/>
          <p:nvPr/>
        </p:nvSpPr>
        <p:spPr>
          <a:xfrm>
            <a:off x="17406527" y="3530710"/>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26" name="TextBox 25">
            <a:extLst>
              <a:ext uri="{FF2B5EF4-FFF2-40B4-BE49-F238E27FC236}">
                <a16:creationId xmlns:a16="http://schemas.microsoft.com/office/drawing/2014/main" id="{261CA801-DF64-724A-8FEB-A74BBEEC8C2C}"/>
              </a:ext>
            </a:extLst>
          </p:cNvPr>
          <p:cNvSpPr txBox="1"/>
          <p:nvPr/>
        </p:nvSpPr>
        <p:spPr>
          <a:xfrm>
            <a:off x="17406527" y="6883509"/>
            <a:ext cx="244810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27" name="TextBox 26">
            <a:extLst>
              <a:ext uri="{FF2B5EF4-FFF2-40B4-BE49-F238E27FC236}">
                <a16:creationId xmlns:a16="http://schemas.microsoft.com/office/drawing/2014/main" id="{10FDC2BA-2ACD-F042-97D5-EAACFFF8B71D}"/>
              </a:ext>
            </a:extLst>
          </p:cNvPr>
          <p:cNvSpPr txBox="1"/>
          <p:nvPr/>
        </p:nvSpPr>
        <p:spPr>
          <a:xfrm>
            <a:off x="17406527" y="10226065"/>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1D7CDEDC-1E76-9547-B5A7-B2214C698085}"/>
              </a:ext>
            </a:extLst>
          </p:cNvPr>
          <p:cNvSpPr txBox="1">
            <a:spLocks/>
          </p:cNvSpPr>
          <p:nvPr/>
        </p:nvSpPr>
        <p:spPr>
          <a:xfrm>
            <a:off x="1520826" y="423803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0" name="Subtitle 2">
            <a:extLst>
              <a:ext uri="{FF2B5EF4-FFF2-40B4-BE49-F238E27FC236}">
                <a16:creationId xmlns:a16="http://schemas.microsoft.com/office/drawing/2014/main" id="{D088B5B3-2183-2143-A08F-66B1EC765485}"/>
              </a:ext>
            </a:extLst>
          </p:cNvPr>
          <p:cNvSpPr txBox="1">
            <a:spLocks/>
          </p:cNvSpPr>
          <p:nvPr/>
        </p:nvSpPr>
        <p:spPr>
          <a:xfrm>
            <a:off x="1520826" y="1093634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1" name="Subtitle 2">
            <a:extLst>
              <a:ext uri="{FF2B5EF4-FFF2-40B4-BE49-F238E27FC236}">
                <a16:creationId xmlns:a16="http://schemas.microsoft.com/office/drawing/2014/main" id="{70E819A6-9D55-D947-A693-121DE3EE1D40}"/>
              </a:ext>
            </a:extLst>
          </p:cNvPr>
          <p:cNvSpPr txBox="1">
            <a:spLocks/>
          </p:cNvSpPr>
          <p:nvPr/>
        </p:nvSpPr>
        <p:spPr>
          <a:xfrm>
            <a:off x="1520826" y="7587188"/>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2" name="TextBox 31">
            <a:extLst>
              <a:ext uri="{FF2B5EF4-FFF2-40B4-BE49-F238E27FC236}">
                <a16:creationId xmlns:a16="http://schemas.microsoft.com/office/drawing/2014/main" id="{07DD255E-335C-254C-BE7E-096188E6F3FE}"/>
              </a:ext>
            </a:extLst>
          </p:cNvPr>
          <p:cNvSpPr txBox="1"/>
          <p:nvPr/>
        </p:nvSpPr>
        <p:spPr>
          <a:xfrm>
            <a:off x="4523017" y="3530710"/>
            <a:ext cx="2448106" cy="584775"/>
          </a:xfrm>
          <a:prstGeom prst="rect">
            <a:avLst/>
          </a:prstGeom>
          <a:noFill/>
        </p:spPr>
        <p:txBody>
          <a:bodyPr wrap="none" rtlCol="0" anchor="ctr" anchorCtr="0">
            <a:spAutoFit/>
          </a:bodyPr>
          <a:lstStyle/>
          <a:p>
            <a:pPr algn="r"/>
            <a:r>
              <a:rPr lang="en-US" sz="3200" b="1" dirty="0">
                <a:solidFill>
                  <a:schemeClr val="accent6"/>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95F0C3F4-4C0B-094F-9792-4D156206CC1A}"/>
              </a:ext>
            </a:extLst>
          </p:cNvPr>
          <p:cNvSpPr txBox="1"/>
          <p:nvPr/>
        </p:nvSpPr>
        <p:spPr>
          <a:xfrm>
            <a:off x="4523017" y="6883509"/>
            <a:ext cx="2448106" cy="584775"/>
          </a:xfrm>
          <a:prstGeom prst="rect">
            <a:avLst/>
          </a:prstGeom>
          <a:noFill/>
        </p:spPr>
        <p:txBody>
          <a:bodyPr wrap="none" rtlCol="0" anchor="ctr" anchorCtr="0">
            <a:spAutoFit/>
          </a:bodyPr>
          <a:lstStyle/>
          <a:p>
            <a:pPr algn="r"/>
            <a:r>
              <a:rPr lang="en-US" sz="3200" b="1" dirty="0">
                <a:solidFill>
                  <a:schemeClr val="accent5"/>
                </a:solidFill>
                <a:latin typeface="Poppins" pitchFamily="2" charset="77"/>
                <a:ea typeface="League Spartan" charset="0"/>
                <a:cs typeface="Poppins" pitchFamily="2" charset="77"/>
              </a:rPr>
              <a:t>YOUR TITLE</a:t>
            </a:r>
          </a:p>
        </p:txBody>
      </p:sp>
      <p:sp>
        <p:nvSpPr>
          <p:cNvPr id="34" name="TextBox 33">
            <a:extLst>
              <a:ext uri="{FF2B5EF4-FFF2-40B4-BE49-F238E27FC236}">
                <a16:creationId xmlns:a16="http://schemas.microsoft.com/office/drawing/2014/main" id="{C785B3D9-EF0C-0C42-B868-9B26268E9CC6}"/>
              </a:ext>
            </a:extLst>
          </p:cNvPr>
          <p:cNvSpPr txBox="1"/>
          <p:nvPr/>
        </p:nvSpPr>
        <p:spPr>
          <a:xfrm>
            <a:off x="4523017" y="10226065"/>
            <a:ext cx="2448106"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35" name="TextBox 34">
            <a:extLst>
              <a:ext uri="{FF2B5EF4-FFF2-40B4-BE49-F238E27FC236}">
                <a16:creationId xmlns:a16="http://schemas.microsoft.com/office/drawing/2014/main" id="{412D7E5D-918A-9B4B-B408-65FC5CF86E47}"/>
              </a:ext>
            </a:extLst>
          </p:cNvPr>
          <p:cNvSpPr txBox="1"/>
          <p:nvPr/>
        </p:nvSpPr>
        <p:spPr>
          <a:xfrm>
            <a:off x="13494100" y="4601347"/>
            <a:ext cx="47320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1</a:t>
            </a:r>
          </a:p>
        </p:txBody>
      </p:sp>
      <p:sp>
        <p:nvSpPr>
          <p:cNvPr id="36" name="TextBox 35">
            <a:extLst>
              <a:ext uri="{FF2B5EF4-FFF2-40B4-BE49-F238E27FC236}">
                <a16:creationId xmlns:a16="http://schemas.microsoft.com/office/drawing/2014/main" id="{B00951BB-7474-3342-95AF-56FEB45528EB}"/>
              </a:ext>
            </a:extLst>
          </p:cNvPr>
          <p:cNvSpPr txBox="1"/>
          <p:nvPr/>
        </p:nvSpPr>
        <p:spPr>
          <a:xfrm>
            <a:off x="13405935" y="9805938"/>
            <a:ext cx="64953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3</a:t>
            </a:r>
          </a:p>
        </p:txBody>
      </p:sp>
      <p:sp>
        <p:nvSpPr>
          <p:cNvPr id="37" name="TextBox 36">
            <a:extLst>
              <a:ext uri="{FF2B5EF4-FFF2-40B4-BE49-F238E27FC236}">
                <a16:creationId xmlns:a16="http://schemas.microsoft.com/office/drawing/2014/main" id="{293B1255-F059-E448-BC8A-955E97F1AC46}"/>
              </a:ext>
            </a:extLst>
          </p:cNvPr>
          <p:cNvSpPr txBox="1"/>
          <p:nvPr/>
        </p:nvSpPr>
        <p:spPr>
          <a:xfrm>
            <a:off x="10297798" y="9770676"/>
            <a:ext cx="70564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4</a:t>
            </a:r>
          </a:p>
        </p:txBody>
      </p:sp>
      <p:sp>
        <p:nvSpPr>
          <p:cNvPr id="40" name="TextBox 39">
            <a:extLst>
              <a:ext uri="{FF2B5EF4-FFF2-40B4-BE49-F238E27FC236}">
                <a16:creationId xmlns:a16="http://schemas.microsoft.com/office/drawing/2014/main" id="{5C1DC449-29DC-FD48-9153-AD56DC02BCDA}"/>
              </a:ext>
            </a:extLst>
          </p:cNvPr>
          <p:cNvSpPr txBox="1"/>
          <p:nvPr/>
        </p:nvSpPr>
        <p:spPr>
          <a:xfrm>
            <a:off x="10313027" y="4601346"/>
            <a:ext cx="675185"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6</a:t>
            </a:r>
          </a:p>
        </p:txBody>
      </p:sp>
      <p:sp>
        <p:nvSpPr>
          <p:cNvPr id="41" name="TextBox 40">
            <a:extLst>
              <a:ext uri="{FF2B5EF4-FFF2-40B4-BE49-F238E27FC236}">
                <a16:creationId xmlns:a16="http://schemas.microsoft.com/office/drawing/2014/main" id="{ED2857A1-294B-B443-8582-802B3971FE2F}"/>
              </a:ext>
            </a:extLst>
          </p:cNvPr>
          <p:cNvSpPr txBox="1"/>
          <p:nvPr/>
        </p:nvSpPr>
        <p:spPr>
          <a:xfrm>
            <a:off x="8825192" y="7209149"/>
            <a:ext cx="684803"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a:t>
            </a:r>
          </a:p>
        </p:txBody>
      </p:sp>
      <p:sp>
        <p:nvSpPr>
          <p:cNvPr id="42" name="TextBox 41">
            <a:extLst>
              <a:ext uri="{FF2B5EF4-FFF2-40B4-BE49-F238E27FC236}">
                <a16:creationId xmlns:a16="http://schemas.microsoft.com/office/drawing/2014/main" id="{5CF9A3DE-4869-C248-B0C1-7C0B63983D65}"/>
              </a:ext>
            </a:extLst>
          </p:cNvPr>
          <p:cNvSpPr txBox="1"/>
          <p:nvPr/>
        </p:nvSpPr>
        <p:spPr>
          <a:xfrm>
            <a:off x="14898114" y="7209149"/>
            <a:ext cx="62388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a:t>
            </a:r>
          </a:p>
        </p:txBody>
      </p:sp>
    </p:spTree>
    <p:extLst>
      <p:ext uri="{BB962C8B-B14F-4D97-AF65-F5344CB8AC3E}">
        <p14:creationId xmlns:p14="http://schemas.microsoft.com/office/powerpoint/2010/main" val="355790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4545">
            <a:extLst>
              <a:ext uri="{FF2B5EF4-FFF2-40B4-BE49-F238E27FC236}">
                <a16:creationId xmlns:a16="http://schemas.microsoft.com/office/drawing/2014/main" id="{3D2269B1-B2AF-A246-9364-160B3D04841B}"/>
              </a:ext>
            </a:extLst>
          </p:cNvPr>
          <p:cNvGraphicFramePr/>
          <p:nvPr>
            <p:extLst>
              <p:ext uri="{D42A27DB-BD31-4B8C-83A1-F6EECF244321}">
                <p14:modId xmlns:p14="http://schemas.microsoft.com/office/powerpoint/2010/main" val="840504497"/>
              </p:ext>
            </p:extLst>
          </p:nvPr>
        </p:nvGraphicFramePr>
        <p:xfrm>
          <a:off x="2169458" y="3206521"/>
          <a:ext cx="8999286" cy="8999286"/>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4" name="Shape 4546">
            <a:extLst>
              <a:ext uri="{FF2B5EF4-FFF2-40B4-BE49-F238E27FC236}">
                <a16:creationId xmlns:a16="http://schemas.microsoft.com/office/drawing/2014/main" id="{286C2907-2C92-EA4F-A6A5-3C1528DF8468}"/>
              </a:ext>
            </a:extLst>
          </p:cNvPr>
          <p:cNvSpPr/>
          <p:nvPr/>
        </p:nvSpPr>
        <p:spPr>
          <a:xfrm>
            <a:off x="2802147" y="3839214"/>
            <a:ext cx="7733906" cy="7733903"/>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graphicFrame>
        <p:nvGraphicFramePr>
          <p:cNvPr id="15" name="Chart 4547">
            <a:extLst>
              <a:ext uri="{FF2B5EF4-FFF2-40B4-BE49-F238E27FC236}">
                <a16:creationId xmlns:a16="http://schemas.microsoft.com/office/drawing/2014/main" id="{3814D579-F386-7245-BBB8-714DE0E8F191}"/>
              </a:ext>
            </a:extLst>
          </p:cNvPr>
          <p:cNvGraphicFramePr/>
          <p:nvPr>
            <p:extLst>
              <p:ext uri="{D42A27DB-BD31-4B8C-83A1-F6EECF244321}">
                <p14:modId xmlns:p14="http://schemas.microsoft.com/office/powerpoint/2010/main" val="1856085574"/>
              </p:ext>
            </p:extLst>
          </p:nvPr>
        </p:nvGraphicFramePr>
        <p:xfrm>
          <a:off x="3402072" y="4439136"/>
          <a:ext cx="6534058" cy="6534058"/>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16" name="Shape 4548">
            <a:extLst>
              <a:ext uri="{FF2B5EF4-FFF2-40B4-BE49-F238E27FC236}">
                <a16:creationId xmlns:a16="http://schemas.microsoft.com/office/drawing/2014/main" id="{BA48DF31-1E38-4D4A-B3A8-970FE788C440}"/>
              </a:ext>
            </a:extLst>
          </p:cNvPr>
          <p:cNvSpPr/>
          <p:nvPr/>
        </p:nvSpPr>
        <p:spPr>
          <a:xfrm>
            <a:off x="4012264" y="5049327"/>
            <a:ext cx="5313673" cy="5313673"/>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graphicFrame>
        <p:nvGraphicFramePr>
          <p:cNvPr id="17" name="Chart 4549">
            <a:extLst>
              <a:ext uri="{FF2B5EF4-FFF2-40B4-BE49-F238E27FC236}">
                <a16:creationId xmlns:a16="http://schemas.microsoft.com/office/drawing/2014/main" id="{72A44DCA-3F78-F04B-A612-C1AF7B986F42}"/>
              </a:ext>
            </a:extLst>
          </p:cNvPr>
          <p:cNvGraphicFramePr/>
          <p:nvPr>
            <p:extLst>
              <p:ext uri="{D42A27DB-BD31-4B8C-83A1-F6EECF244321}">
                <p14:modId xmlns:p14="http://schemas.microsoft.com/office/powerpoint/2010/main" val="3822736727"/>
              </p:ext>
            </p:extLst>
          </p:nvPr>
        </p:nvGraphicFramePr>
        <p:xfrm>
          <a:off x="4623806" y="5660873"/>
          <a:ext cx="4092762" cy="409276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18" name="Shape 4550">
            <a:extLst>
              <a:ext uri="{FF2B5EF4-FFF2-40B4-BE49-F238E27FC236}">
                <a16:creationId xmlns:a16="http://schemas.microsoft.com/office/drawing/2014/main" id="{97C96FE7-76D3-8E49-8049-E17A53DD133E}"/>
              </a:ext>
            </a:extLst>
          </p:cNvPr>
          <p:cNvSpPr/>
          <p:nvPr/>
        </p:nvSpPr>
        <p:spPr>
          <a:xfrm>
            <a:off x="5314418" y="6351482"/>
            <a:ext cx="2709365" cy="2709362"/>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21" name="TextBox 20">
            <a:extLst>
              <a:ext uri="{FF2B5EF4-FFF2-40B4-BE49-F238E27FC236}">
                <a16:creationId xmlns:a16="http://schemas.microsoft.com/office/drawing/2014/main" id="{8AF4AB31-C33B-A640-A386-9E4A78F603E5}"/>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2" name="TextBox 21">
            <a:extLst>
              <a:ext uri="{FF2B5EF4-FFF2-40B4-BE49-F238E27FC236}">
                <a16:creationId xmlns:a16="http://schemas.microsoft.com/office/drawing/2014/main" id="{94D0A081-34C3-C44B-916C-F9D1956C7D5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TextBox 22">
            <a:extLst>
              <a:ext uri="{FF2B5EF4-FFF2-40B4-BE49-F238E27FC236}">
                <a16:creationId xmlns:a16="http://schemas.microsoft.com/office/drawing/2014/main" id="{00568317-7D52-4146-AAC2-6D432F6490B8}"/>
              </a:ext>
            </a:extLst>
          </p:cNvPr>
          <p:cNvSpPr txBox="1"/>
          <p:nvPr/>
        </p:nvSpPr>
        <p:spPr>
          <a:xfrm>
            <a:off x="15248329"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5DBC8DAB-A9FF-194A-99BB-D3C88AA33FB4}"/>
              </a:ext>
            </a:extLst>
          </p:cNvPr>
          <p:cNvSpPr txBox="1">
            <a:spLocks/>
          </p:cNvSpPr>
          <p:nvPr/>
        </p:nvSpPr>
        <p:spPr>
          <a:xfrm>
            <a:off x="15137783"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5" name="TextBox 24">
            <a:extLst>
              <a:ext uri="{FF2B5EF4-FFF2-40B4-BE49-F238E27FC236}">
                <a16:creationId xmlns:a16="http://schemas.microsoft.com/office/drawing/2014/main" id="{5F118B0E-FC72-6748-86F8-49AD73A5C958}"/>
              </a:ext>
            </a:extLst>
          </p:cNvPr>
          <p:cNvSpPr txBox="1"/>
          <p:nvPr/>
        </p:nvSpPr>
        <p:spPr>
          <a:xfrm>
            <a:off x="15248329"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0F7DAF1F-4ED6-E64E-B4C7-1CDC9A1E30E0}"/>
              </a:ext>
            </a:extLst>
          </p:cNvPr>
          <p:cNvSpPr txBox="1">
            <a:spLocks/>
          </p:cNvSpPr>
          <p:nvPr/>
        </p:nvSpPr>
        <p:spPr>
          <a:xfrm>
            <a:off x="15137783"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7" name="TextBox 26">
            <a:extLst>
              <a:ext uri="{FF2B5EF4-FFF2-40B4-BE49-F238E27FC236}">
                <a16:creationId xmlns:a16="http://schemas.microsoft.com/office/drawing/2014/main" id="{C9E56074-FFDD-B14A-A50D-59919B8D8855}"/>
              </a:ext>
            </a:extLst>
          </p:cNvPr>
          <p:cNvSpPr txBox="1"/>
          <p:nvPr/>
        </p:nvSpPr>
        <p:spPr>
          <a:xfrm>
            <a:off x="15248329"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C1C00FCB-B8FD-5446-8F5E-41CEE6F06AEB}"/>
              </a:ext>
            </a:extLst>
          </p:cNvPr>
          <p:cNvSpPr txBox="1">
            <a:spLocks/>
          </p:cNvSpPr>
          <p:nvPr/>
        </p:nvSpPr>
        <p:spPr>
          <a:xfrm>
            <a:off x="15137783"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TextBox 31">
            <a:extLst>
              <a:ext uri="{FF2B5EF4-FFF2-40B4-BE49-F238E27FC236}">
                <a16:creationId xmlns:a16="http://schemas.microsoft.com/office/drawing/2014/main" id="{AC9D7FDC-0D32-104E-809C-93C75920580B}"/>
              </a:ext>
            </a:extLst>
          </p:cNvPr>
          <p:cNvSpPr txBox="1"/>
          <p:nvPr/>
        </p:nvSpPr>
        <p:spPr>
          <a:xfrm>
            <a:off x="12964734" y="3911954"/>
            <a:ext cx="1829348" cy="1015663"/>
          </a:xfrm>
          <a:prstGeom prst="rect">
            <a:avLst/>
          </a:prstGeom>
          <a:noFill/>
        </p:spPr>
        <p:txBody>
          <a:bodyPr wrap="none" rtlCol="0" anchor="ctr" anchorCtr="0">
            <a:spAutoFit/>
          </a:bodyPr>
          <a:lstStyle/>
          <a:p>
            <a:pPr algn="r"/>
            <a:r>
              <a:rPr lang="en-US" sz="6000" b="1" dirty="0">
                <a:solidFill>
                  <a:schemeClr val="accent1"/>
                </a:solidFill>
                <a:latin typeface="Poppins" pitchFamily="2" charset="77"/>
                <a:ea typeface="League Spartan" charset="0"/>
                <a:cs typeface="Poppins" pitchFamily="2" charset="77"/>
              </a:rPr>
              <a:t>90%</a:t>
            </a:r>
          </a:p>
        </p:txBody>
      </p:sp>
      <p:sp>
        <p:nvSpPr>
          <p:cNvPr id="33" name="TextBox 32">
            <a:extLst>
              <a:ext uri="{FF2B5EF4-FFF2-40B4-BE49-F238E27FC236}">
                <a16:creationId xmlns:a16="http://schemas.microsoft.com/office/drawing/2014/main" id="{F540B651-55A8-314B-B7DC-5A401823D14B}"/>
              </a:ext>
            </a:extLst>
          </p:cNvPr>
          <p:cNvSpPr txBox="1"/>
          <p:nvPr/>
        </p:nvSpPr>
        <p:spPr>
          <a:xfrm>
            <a:off x="12939086" y="7166767"/>
            <a:ext cx="1854996" cy="1015663"/>
          </a:xfrm>
          <a:prstGeom prst="rect">
            <a:avLst/>
          </a:prstGeom>
          <a:noFill/>
        </p:spPr>
        <p:txBody>
          <a:bodyPr wrap="none" rtlCol="0" anchor="ctr" anchorCtr="0">
            <a:spAutoFit/>
          </a:bodyPr>
          <a:lstStyle/>
          <a:p>
            <a:pPr algn="r"/>
            <a:r>
              <a:rPr lang="en-US" sz="6000" b="1" dirty="0">
                <a:solidFill>
                  <a:schemeClr val="accent2"/>
                </a:solidFill>
                <a:latin typeface="Poppins" pitchFamily="2" charset="77"/>
                <a:ea typeface="League Spartan" charset="0"/>
                <a:cs typeface="Poppins" pitchFamily="2" charset="77"/>
              </a:rPr>
              <a:t>80%</a:t>
            </a:r>
          </a:p>
        </p:txBody>
      </p:sp>
      <p:sp>
        <p:nvSpPr>
          <p:cNvPr id="34" name="TextBox 33">
            <a:extLst>
              <a:ext uri="{FF2B5EF4-FFF2-40B4-BE49-F238E27FC236}">
                <a16:creationId xmlns:a16="http://schemas.microsoft.com/office/drawing/2014/main" id="{8D748E48-EFFA-644B-B1E4-4C666FCE1C68}"/>
              </a:ext>
            </a:extLst>
          </p:cNvPr>
          <p:cNvSpPr txBox="1"/>
          <p:nvPr/>
        </p:nvSpPr>
        <p:spPr>
          <a:xfrm>
            <a:off x="12948705" y="10423381"/>
            <a:ext cx="1845377" cy="1015663"/>
          </a:xfrm>
          <a:prstGeom prst="rect">
            <a:avLst/>
          </a:prstGeom>
          <a:noFill/>
        </p:spPr>
        <p:txBody>
          <a:bodyPr wrap="none" rtlCol="0" anchor="ctr" anchorCtr="0">
            <a:spAutoFit/>
          </a:bodyPr>
          <a:lstStyle/>
          <a:p>
            <a:pPr algn="r"/>
            <a:r>
              <a:rPr lang="en-US" sz="6000" b="1" dirty="0">
                <a:solidFill>
                  <a:schemeClr val="accent3"/>
                </a:solidFill>
                <a:latin typeface="Poppins" pitchFamily="2" charset="77"/>
                <a:ea typeface="League Spartan" charset="0"/>
                <a:cs typeface="Poppins" pitchFamily="2" charset="77"/>
              </a:rPr>
              <a:t>65%</a:t>
            </a:r>
          </a:p>
        </p:txBody>
      </p:sp>
    </p:spTree>
    <p:extLst>
      <p:ext uri="{BB962C8B-B14F-4D97-AF65-F5344CB8AC3E}">
        <p14:creationId xmlns:p14="http://schemas.microsoft.com/office/powerpoint/2010/main" val="333852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467">
            <a:extLst>
              <a:ext uri="{FF2B5EF4-FFF2-40B4-BE49-F238E27FC236}">
                <a16:creationId xmlns:a16="http://schemas.microsoft.com/office/drawing/2014/main" id="{6A611BAA-F228-1041-AA0B-25CFBD24B342}"/>
              </a:ext>
            </a:extLst>
          </p:cNvPr>
          <p:cNvGraphicFramePr/>
          <p:nvPr>
            <p:extLst>
              <p:ext uri="{D42A27DB-BD31-4B8C-83A1-F6EECF244321}">
                <p14:modId xmlns:p14="http://schemas.microsoft.com/office/powerpoint/2010/main" val="2114311250"/>
              </p:ext>
            </p:extLst>
          </p:nvPr>
        </p:nvGraphicFramePr>
        <p:xfrm>
          <a:off x="9066912" y="4822938"/>
          <a:ext cx="6243831" cy="6243831"/>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7" name="Shape 1468">
            <a:extLst>
              <a:ext uri="{FF2B5EF4-FFF2-40B4-BE49-F238E27FC236}">
                <a16:creationId xmlns:a16="http://schemas.microsoft.com/office/drawing/2014/main" id="{1E722205-0ABC-944C-B410-71DAB688979C}"/>
              </a:ext>
            </a:extLst>
          </p:cNvPr>
          <p:cNvSpPr/>
          <p:nvPr/>
        </p:nvSpPr>
        <p:spPr>
          <a:xfrm>
            <a:off x="10066109" y="5822138"/>
            <a:ext cx="4245436" cy="4245436"/>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1471">
            <a:extLst>
              <a:ext uri="{FF2B5EF4-FFF2-40B4-BE49-F238E27FC236}">
                <a16:creationId xmlns:a16="http://schemas.microsoft.com/office/drawing/2014/main" id="{D391ECAD-58AD-E346-80DA-782A2EDBCF54}"/>
              </a:ext>
            </a:extLst>
          </p:cNvPr>
          <p:cNvSpPr/>
          <p:nvPr/>
        </p:nvSpPr>
        <p:spPr>
          <a:xfrm>
            <a:off x="3651686" y="5292444"/>
            <a:ext cx="4416021" cy="892971"/>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1472">
            <a:extLst>
              <a:ext uri="{FF2B5EF4-FFF2-40B4-BE49-F238E27FC236}">
                <a16:creationId xmlns:a16="http://schemas.microsoft.com/office/drawing/2014/main" id="{B57366EA-8498-474A-AADA-563AE2571547}"/>
              </a:ext>
            </a:extLst>
          </p:cNvPr>
          <p:cNvSpPr/>
          <p:nvPr/>
        </p:nvSpPr>
        <p:spPr>
          <a:xfrm>
            <a:off x="3651688" y="3520471"/>
            <a:ext cx="4416023" cy="1771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2" name="Shape 1474">
            <a:extLst>
              <a:ext uri="{FF2B5EF4-FFF2-40B4-BE49-F238E27FC236}">
                <a16:creationId xmlns:a16="http://schemas.microsoft.com/office/drawing/2014/main" id="{B123D8DD-AA18-4243-B547-0BEAB2335D7B}"/>
              </a:ext>
            </a:extLst>
          </p:cNvPr>
          <p:cNvSpPr/>
          <p:nvPr/>
        </p:nvSpPr>
        <p:spPr>
          <a:xfrm>
            <a:off x="3651686" y="11440546"/>
            <a:ext cx="4416021" cy="892971"/>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475">
            <a:extLst>
              <a:ext uri="{FF2B5EF4-FFF2-40B4-BE49-F238E27FC236}">
                <a16:creationId xmlns:a16="http://schemas.microsoft.com/office/drawing/2014/main" id="{96BA5ED1-142B-C941-B201-715100F670D6}"/>
              </a:ext>
            </a:extLst>
          </p:cNvPr>
          <p:cNvSpPr/>
          <p:nvPr/>
        </p:nvSpPr>
        <p:spPr>
          <a:xfrm>
            <a:off x="3651688" y="9668573"/>
            <a:ext cx="4416023" cy="177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0" name="Shape 1477">
            <a:extLst>
              <a:ext uri="{FF2B5EF4-FFF2-40B4-BE49-F238E27FC236}">
                <a16:creationId xmlns:a16="http://schemas.microsoft.com/office/drawing/2014/main" id="{6A668970-91AD-9144-849A-7DCA72C70219}"/>
              </a:ext>
            </a:extLst>
          </p:cNvPr>
          <p:cNvSpPr/>
          <p:nvPr/>
        </p:nvSpPr>
        <p:spPr>
          <a:xfrm>
            <a:off x="16309940" y="11440545"/>
            <a:ext cx="4416021" cy="892971"/>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1478">
            <a:extLst>
              <a:ext uri="{FF2B5EF4-FFF2-40B4-BE49-F238E27FC236}">
                <a16:creationId xmlns:a16="http://schemas.microsoft.com/office/drawing/2014/main" id="{7EF40467-3A93-984B-9F97-C2D48AE5865A}"/>
              </a:ext>
            </a:extLst>
          </p:cNvPr>
          <p:cNvSpPr/>
          <p:nvPr/>
        </p:nvSpPr>
        <p:spPr>
          <a:xfrm>
            <a:off x="16309941" y="9668573"/>
            <a:ext cx="4416021" cy="177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8" name="Shape 1480">
            <a:extLst>
              <a:ext uri="{FF2B5EF4-FFF2-40B4-BE49-F238E27FC236}">
                <a16:creationId xmlns:a16="http://schemas.microsoft.com/office/drawing/2014/main" id="{9635E5C0-BFC0-5E46-B2D7-B48F17FE5DD6}"/>
              </a:ext>
            </a:extLst>
          </p:cNvPr>
          <p:cNvSpPr/>
          <p:nvPr/>
        </p:nvSpPr>
        <p:spPr>
          <a:xfrm>
            <a:off x="16309940" y="5292444"/>
            <a:ext cx="4416021" cy="892971"/>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481">
            <a:extLst>
              <a:ext uri="{FF2B5EF4-FFF2-40B4-BE49-F238E27FC236}">
                <a16:creationId xmlns:a16="http://schemas.microsoft.com/office/drawing/2014/main" id="{D3081770-FA2E-9A4C-BBE3-6148A42703C4}"/>
              </a:ext>
            </a:extLst>
          </p:cNvPr>
          <p:cNvSpPr/>
          <p:nvPr/>
        </p:nvSpPr>
        <p:spPr>
          <a:xfrm>
            <a:off x="16309941" y="3520471"/>
            <a:ext cx="4416021" cy="1771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9" name="Freeform 1">
            <a:extLst>
              <a:ext uri="{FF2B5EF4-FFF2-40B4-BE49-F238E27FC236}">
                <a16:creationId xmlns:a16="http://schemas.microsoft.com/office/drawing/2014/main" id="{D2A71819-6CB9-0F42-967B-FFA8A305E788}"/>
              </a:ext>
            </a:extLst>
          </p:cNvPr>
          <p:cNvSpPr>
            <a:spLocks noChangeArrowheads="1"/>
          </p:cNvSpPr>
          <p:nvPr/>
        </p:nvSpPr>
        <p:spPr bwMode="auto">
          <a:xfrm>
            <a:off x="10857593" y="6713867"/>
            <a:ext cx="2662464" cy="2662464"/>
          </a:xfrm>
          <a:custGeom>
            <a:avLst/>
            <a:gdLst>
              <a:gd name="T0" fmla="*/ 10361 w 11237"/>
              <a:gd name="T1" fmla="*/ 10305 h 11238"/>
              <a:gd name="T2" fmla="*/ 10361 w 11237"/>
              <a:gd name="T3" fmla="*/ 10305 h 11238"/>
              <a:gd name="T4" fmla="*/ 9157 w 11237"/>
              <a:gd name="T5" fmla="*/ 5911 h 11238"/>
              <a:gd name="T6" fmla="*/ 9157 w 11237"/>
              <a:gd name="T7" fmla="*/ 5911 h 11238"/>
              <a:gd name="T8" fmla="*/ 10142 w 11237"/>
              <a:gd name="T9" fmla="*/ 4929 h 11238"/>
              <a:gd name="T10" fmla="*/ 10142 w 11237"/>
              <a:gd name="T11" fmla="*/ 4929 h 11238"/>
              <a:gd name="T12" fmla="*/ 9527 w 11237"/>
              <a:gd name="T13" fmla="*/ 4314 h 11238"/>
              <a:gd name="T14" fmla="*/ 9527 w 11237"/>
              <a:gd name="T15" fmla="*/ 4314 h 11238"/>
              <a:gd name="T16" fmla="*/ 8887 w 11237"/>
              <a:gd name="T17" fmla="*/ 4938 h 11238"/>
              <a:gd name="T18" fmla="*/ 8887 w 11237"/>
              <a:gd name="T19" fmla="*/ 4938 h 11238"/>
              <a:gd name="T20" fmla="*/ 8640 w 11237"/>
              <a:gd name="T21" fmla="*/ 3492 h 11238"/>
              <a:gd name="T22" fmla="*/ 8640 w 11237"/>
              <a:gd name="T23" fmla="*/ 3492 h 11238"/>
              <a:gd name="T24" fmla="*/ 10535 w 11237"/>
              <a:gd name="T25" fmla="*/ 1675 h 11238"/>
              <a:gd name="T26" fmla="*/ 10535 w 11237"/>
              <a:gd name="T27" fmla="*/ 1675 h 11238"/>
              <a:gd name="T28" fmla="*/ 11157 w 11237"/>
              <a:gd name="T29" fmla="*/ 80 h 11238"/>
              <a:gd name="T30" fmla="*/ 11157 w 11237"/>
              <a:gd name="T31" fmla="*/ 80 h 11238"/>
              <a:gd name="T32" fmla="*/ 9561 w 11237"/>
              <a:gd name="T33" fmla="*/ 702 h 11238"/>
              <a:gd name="T34" fmla="*/ 9561 w 11237"/>
              <a:gd name="T35" fmla="*/ 702 h 11238"/>
              <a:gd name="T36" fmla="*/ 7745 w 11237"/>
              <a:gd name="T37" fmla="*/ 2597 h 11238"/>
              <a:gd name="T38" fmla="*/ 7745 w 11237"/>
              <a:gd name="T39" fmla="*/ 2597 h 11238"/>
              <a:gd name="T40" fmla="*/ 6299 w 11237"/>
              <a:gd name="T41" fmla="*/ 2351 h 11238"/>
              <a:gd name="T42" fmla="*/ 6299 w 11237"/>
              <a:gd name="T43" fmla="*/ 2351 h 11238"/>
              <a:gd name="T44" fmla="*/ 6923 w 11237"/>
              <a:gd name="T45" fmla="*/ 1709 h 11238"/>
              <a:gd name="T46" fmla="*/ 6923 w 11237"/>
              <a:gd name="T47" fmla="*/ 1709 h 11238"/>
              <a:gd name="T48" fmla="*/ 6307 w 11237"/>
              <a:gd name="T49" fmla="*/ 1095 h 11238"/>
              <a:gd name="T50" fmla="*/ 6307 w 11237"/>
              <a:gd name="T51" fmla="*/ 1095 h 11238"/>
              <a:gd name="T52" fmla="*/ 5326 w 11237"/>
              <a:gd name="T53" fmla="*/ 2079 h 11238"/>
              <a:gd name="T54" fmla="*/ 5326 w 11237"/>
              <a:gd name="T55" fmla="*/ 2079 h 11238"/>
              <a:gd name="T56" fmla="*/ 932 w 11237"/>
              <a:gd name="T57" fmla="*/ 875 h 11238"/>
              <a:gd name="T58" fmla="*/ 932 w 11237"/>
              <a:gd name="T59" fmla="*/ 875 h 11238"/>
              <a:gd name="T60" fmla="*/ 260 w 11237"/>
              <a:gd name="T61" fmla="*/ 1362 h 11238"/>
              <a:gd name="T62" fmla="*/ 260 w 11237"/>
              <a:gd name="T63" fmla="*/ 1362 h 11238"/>
              <a:gd name="T64" fmla="*/ 3924 w 11237"/>
              <a:gd name="T65" fmla="*/ 3157 h 11238"/>
              <a:gd name="T66" fmla="*/ 3924 w 11237"/>
              <a:gd name="T67" fmla="*/ 3157 h 11238"/>
              <a:gd name="T68" fmla="*/ 5465 w 11237"/>
              <a:gd name="T69" fmla="*/ 4583 h 11238"/>
              <a:gd name="T70" fmla="*/ 5465 w 11237"/>
              <a:gd name="T71" fmla="*/ 4583 h 11238"/>
              <a:gd name="T72" fmla="*/ 2590 w 11237"/>
              <a:gd name="T73" fmla="*/ 7878 h 11238"/>
              <a:gd name="T74" fmla="*/ 2590 w 11237"/>
              <a:gd name="T75" fmla="*/ 7878 h 11238"/>
              <a:gd name="T76" fmla="*/ 807 w 11237"/>
              <a:gd name="T77" fmla="*/ 7502 h 11238"/>
              <a:gd name="T78" fmla="*/ 807 w 11237"/>
              <a:gd name="T79" fmla="*/ 7502 h 11238"/>
              <a:gd name="T80" fmla="*/ 29 w 11237"/>
              <a:gd name="T81" fmla="*/ 8006 h 11238"/>
              <a:gd name="T82" fmla="*/ 29 w 11237"/>
              <a:gd name="T83" fmla="*/ 8006 h 11238"/>
              <a:gd name="T84" fmla="*/ 1728 w 11237"/>
              <a:gd name="T85" fmla="*/ 9048 h 11238"/>
              <a:gd name="T86" fmla="*/ 1728 w 11237"/>
              <a:gd name="T87" fmla="*/ 9048 h 11238"/>
              <a:gd name="T88" fmla="*/ 1223 w 11237"/>
              <a:gd name="T89" fmla="*/ 10015 h 11238"/>
              <a:gd name="T90" fmla="*/ 1223 w 11237"/>
              <a:gd name="T91" fmla="*/ 10015 h 11238"/>
              <a:gd name="T92" fmla="*/ 2189 w 11237"/>
              <a:gd name="T93" fmla="*/ 9509 h 11238"/>
              <a:gd name="T94" fmla="*/ 2189 w 11237"/>
              <a:gd name="T95" fmla="*/ 9509 h 11238"/>
              <a:gd name="T96" fmla="*/ 3231 w 11237"/>
              <a:gd name="T97" fmla="*/ 11209 h 11238"/>
              <a:gd name="T98" fmla="*/ 3231 w 11237"/>
              <a:gd name="T99" fmla="*/ 11209 h 11238"/>
              <a:gd name="T100" fmla="*/ 3735 w 11237"/>
              <a:gd name="T101" fmla="*/ 10430 h 11238"/>
              <a:gd name="T102" fmla="*/ 3735 w 11237"/>
              <a:gd name="T103" fmla="*/ 10430 h 11238"/>
              <a:gd name="T104" fmla="*/ 3359 w 11237"/>
              <a:gd name="T105" fmla="*/ 8647 h 11238"/>
              <a:gd name="T106" fmla="*/ 3359 w 11237"/>
              <a:gd name="T107" fmla="*/ 8647 h 11238"/>
              <a:gd name="T108" fmla="*/ 6653 w 11237"/>
              <a:gd name="T109" fmla="*/ 5772 h 11238"/>
              <a:gd name="T110" fmla="*/ 6653 w 11237"/>
              <a:gd name="T111" fmla="*/ 5772 h 11238"/>
              <a:gd name="T112" fmla="*/ 8079 w 11237"/>
              <a:gd name="T113" fmla="*/ 7314 h 11238"/>
              <a:gd name="T114" fmla="*/ 8079 w 11237"/>
              <a:gd name="T115" fmla="*/ 7314 h 11238"/>
              <a:gd name="T116" fmla="*/ 9875 w 11237"/>
              <a:gd name="T117" fmla="*/ 10977 h 11238"/>
              <a:gd name="T118" fmla="*/ 9875 w 11237"/>
              <a:gd name="T119" fmla="*/ 10977 h 11238"/>
              <a:gd name="T120" fmla="*/ 10361 w 11237"/>
              <a:gd name="T121" fmla="*/ 10305 h 1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37" h="11238">
                <a:moveTo>
                  <a:pt x="10361" y="10305"/>
                </a:moveTo>
                <a:lnTo>
                  <a:pt x="10361" y="10305"/>
                </a:lnTo>
                <a:cubicBezTo>
                  <a:pt x="10435" y="9956"/>
                  <a:pt x="9129" y="6017"/>
                  <a:pt x="9157" y="5911"/>
                </a:cubicBezTo>
                <a:lnTo>
                  <a:pt x="9157" y="5911"/>
                </a:lnTo>
                <a:cubicBezTo>
                  <a:pt x="9345" y="5777"/>
                  <a:pt x="10142" y="5042"/>
                  <a:pt x="10142" y="4929"/>
                </a:cubicBezTo>
                <a:lnTo>
                  <a:pt x="10142" y="4929"/>
                </a:lnTo>
                <a:cubicBezTo>
                  <a:pt x="10142" y="4817"/>
                  <a:pt x="9620" y="4300"/>
                  <a:pt x="9527" y="4314"/>
                </a:cubicBezTo>
                <a:lnTo>
                  <a:pt x="9527" y="4314"/>
                </a:lnTo>
                <a:cubicBezTo>
                  <a:pt x="9435" y="4328"/>
                  <a:pt x="8995" y="4796"/>
                  <a:pt x="8887" y="4938"/>
                </a:cubicBezTo>
                <a:lnTo>
                  <a:pt x="8887" y="4938"/>
                </a:lnTo>
                <a:cubicBezTo>
                  <a:pt x="8789" y="4940"/>
                  <a:pt x="8539" y="3593"/>
                  <a:pt x="8640" y="3492"/>
                </a:cubicBezTo>
                <a:lnTo>
                  <a:pt x="8640" y="3492"/>
                </a:lnTo>
                <a:cubicBezTo>
                  <a:pt x="8741" y="3391"/>
                  <a:pt x="9846" y="2378"/>
                  <a:pt x="10535" y="1675"/>
                </a:cubicBezTo>
                <a:lnTo>
                  <a:pt x="10535" y="1675"/>
                </a:lnTo>
                <a:cubicBezTo>
                  <a:pt x="11112" y="1087"/>
                  <a:pt x="11236" y="159"/>
                  <a:pt x="11157" y="80"/>
                </a:cubicBezTo>
                <a:lnTo>
                  <a:pt x="11157" y="80"/>
                </a:lnTo>
                <a:cubicBezTo>
                  <a:pt x="11078" y="0"/>
                  <a:pt x="10151" y="125"/>
                  <a:pt x="9561" y="702"/>
                </a:cubicBezTo>
                <a:lnTo>
                  <a:pt x="9561" y="702"/>
                </a:lnTo>
                <a:cubicBezTo>
                  <a:pt x="8859" y="1390"/>
                  <a:pt x="7846" y="2496"/>
                  <a:pt x="7745" y="2597"/>
                </a:cubicBezTo>
                <a:lnTo>
                  <a:pt x="7745" y="2597"/>
                </a:lnTo>
                <a:cubicBezTo>
                  <a:pt x="7644" y="2698"/>
                  <a:pt x="6297" y="2448"/>
                  <a:pt x="6299" y="2351"/>
                </a:cubicBezTo>
                <a:lnTo>
                  <a:pt x="6299" y="2351"/>
                </a:lnTo>
                <a:cubicBezTo>
                  <a:pt x="6440" y="2242"/>
                  <a:pt x="6909" y="1802"/>
                  <a:pt x="6923" y="1709"/>
                </a:cubicBezTo>
                <a:lnTo>
                  <a:pt x="6923" y="1709"/>
                </a:lnTo>
                <a:cubicBezTo>
                  <a:pt x="6937" y="1617"/>
                  <a:pt x="6419" y="1095"/>
                  <a:pt x="6307" y="1095"/>
                </a:cubicBezTo>
                <a:lnTo>
                  <a:pt x="6307" y="1095"/>
                </a:lnTo>
                <a:cubicBezTo>
                  <a:pt x="6195" y="1095"/>
                  <a:pt x="5459" y="1892"/>
                  <a:pt x="5326" y="2079"/>
                </a:cubicBezTo>
                <a:lnTo>
                  <a:pt x="5326" y="2079"/>
                </a:lnTo>
                <a:cubicBezTo>
                  <a:pt x="5220" y="2108"/>
                  <a:pt x="1281" y="802"/>
                  <a:pt x="932" y="875"/>
                </a:cubicBezTo>
                <a:lnTo>
                  <a:pt x="932" y="875"/>
                </a:lnTo>
                <a:cubicBezTo>
                  <a:pt x="583" y="949"/>
                  <a:pt x="166" y="1267"/>
                  <a:pt x="260" y="1362"/>
                </a:cubicBezTo>
                <a:lnTo>
                  <a:pt x="260" y="1362"/>
                </a:lnTo>
                <a:cubicBezTo>
                  <a:pt x="354" y="1456"/>
                  <a:pt x="3395" y="2824"/>
                  <a:pt x="3924" y="3157"/>
                </a:cubicBezTo>
                <a:lnTo>
                  <a:pt x="3924" y="3157"/>
                </a:lnTo>
                <a:cubicBezTo>
                  <a:pt x="4452" y="3491"/>
                  <a:pt x="5465" y="4464"/>
                  <a:pt x="5465" y="4583"/>
                </a:cubicBezTo>
                <a:lnTo>
                  <a:pt x="5465" y="4583"/>
                </a:lnTo>
                <a:cubicBezTo>
                  <a:pt x="5465" y="4701"/>
                  <a:pt x="2748" y="7749"/>
                  <a:pt x="2590" y="7878"/>
                </a:cubicBezTo>
                <a:lnTo>
                  <a:pt x="2590" y="7878"/>
                </a:lnTo>
                <a:cubicBezTo>
                  <a:pt x="2432" y="8006"/>
                  <a:pt x="1261" y="7439"/>
                  <a:pt x="807" y="7502"/>
                </a:cubicBezTo>
                <a:lnTo>
                  <a:pt x="807" y="7502"/>
                </a:lnTo>
                <a:cubicBezTo>
                  <a:pt x="352" y="7565"/>
                  <a:pt x="0" y="7901"/>
                  <a:pt x="29" y="8006"/>
                </a:cubicBezTo>
                <a:lnTo>
                  <a:pt x="29" y="8006"/>
                </a:lnTo>
                <a:cubicBezTo>
                  <a:pt x="57" y="8112"/>
                  <a:pt x="1816" y="8896"/>
                  <a:pt x="1728" y="9048"/>
                </a:cubicBezTo>
                <a:lnTo>
                  <a:pt x="1728" y="9048"/>
                </a:lnTo>
                <a:cubicBezTo>
                  <a:pt x="1661" y="9165"/>
                  <a:pt x="1166" y="9958"/>
                  <a:pt x="1223" y="10015"/>
                </a:cubicBezTo>
                <a:lnTo>
                  <a:pt x="1223" y="10015"/>
                </a:lnTo>
                <a:cubicBezTo>
                  <a:pt x="1279" y="10071"/>
                  <a:pt x="2072" y="9576"/>
                  <a:pt x="2189" y="9509"/>
                </a:cubicBezTo>
                <a:lnTo>
                  <a:pt x="2189" y="9509"/>
                </a:lnTo>
                <a:cubicBezTo>
                  <a:pt x="2341" y="9421"/>
                  <a:pt x="3126" y="11180"/>
                  <a:pt x="3231" y="11209"/>
                </a:cubicBezTo>
                <a:lnTo>
                  <a:pt x="3231" y="11209"/>
                </a:lnTo>
                <a:cubicBezTo>
                  <a:pt x="3336" y="11237"/>
                  <a:pt x="3672" y="10886"/>
                  <a:pt x="3735" y="10430"/>
                </a:cubicBezTo>
                <a:lnTo>
                  <a:pt x="3735" y="10430"/>
                </a:lnTo>
                <a:cubicBezTo>
                  <a:pt x="3798" y="9975"/>
                  <a:pt x="3231" y="8805"/>
                  <a:pt x="3359" y="8647"/>
                </a:cubicBezTo>
                <a:lnTo>
                  <a:pt x="3359" y="8647"/>
                </a:lnTo>
                <a:cubicBezTo>
                  <a:pt x="3488" y="8489"/>
                  <a:pt x="6534" y="5772"/>
                  <a:pt x="6653" y="5772"/>
                </a:cubicBezTo>
                <a:lnTo>
                  <a:pt x="6653" y="5772"/>
                </a:lnTo>
                <a:cubicBezTo>
                  <a:pt x="6772" y="5772"/>
                  <a:pt x="7745" y="6785"/>
                  <a:pt x="8079" y="7314"/>
                </a:cubicBezTo>
                <a:lnTo>
                  <a:pt x="8079" y="7314"/>
                </a:lnTo>
                <a:cubicBezTo>
                  <a:pt x="8414" y="7841"/>
                  <a:pt x="9780" y="10882"/>
                  <a:pt x="9875" y="10977"/>
                </a:cubicBezTo>
                <a:lnTo>
                  <a:pt x="9875" y="10977"/>
                </a:lnTo>
                <a:cubicBezTo>
                  <a:pt x="9970" y="11072"/>
                  <a:pt x="10288" y="10654"/>
                  <a:pt x="10361" y="10305"/>
                </a:cubicBezTo>
              </a:path>
            </a:pathLst>
          </a:custGeom>
          <a:solidFill>
            <a:schemeClr val="accent5"/>
          </a:solidFill>
          <a:ln>
            <a:noFill/>
          </a:ln>
          <a:effectLst/>
        </p:spPr>
        <p:txBody>
          <a:bodyPr wrap="none" anchor="ctr"/>
          <a:lstStyle/>
          <a:p>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2E675C4B-AC9E-9E44-AFA5-A390D759C9CB}"/>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1" name="TextBox 20">
            <a:extLst>
              <a:ext uri="{FF2B5EF4-FFF2-40B4-BE49-F238E27FC236}">
                <a16:creationId xmlns:a16="http://schemas.microsoft.com/office/drawing/2014/main" id="{D7A5C24C-5F80-EA4A-AD38-446061BEF7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Subtitle 2">
            <a:extLst>
              <a:ext uri="{FF2B5EF4-FFF2-40B4-BE49-F238E27FC236}">
                <a16:creationId xmlns:a16="http://schemas.microsoft.com/office/drawing/2014/main" id="{0BE29708-70C9-A04A-8325-B9E4299892C0}"/>
              </a:ext>
            </a:extLst>
          </p:cNvPr>
          <p:cNvSpPr txBox="1">
            <a:spLocks/>
          </p:cNvSpPr>
          <p:nvPr/>
        </p:nvSpPr>
        <p:spPr>
          <a:xfrm>
            <a:off x="16523080" y="3710370"/>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3" name="TextBox 22">
            <a:extLst>
              <a:ext uri="{FF2B5EF4-FFF2-40B4-BE49-F238E27FC236}">
                <a16:creationId xmlns:a16="http://schemas.microsoft.com/office/drawing/2014/main" id="{C582AE9A-9B1F-1B42-8C7B-D43FA1714BC6}"/>
              </a:ext>
            </a:extLst>
          </p:cNvPr>
          <p:cNvSpPr txBox="1"/>
          <p:nvPr/>
        </p:nvSpPr>
        <p:spPr>
          <a:xfrm>
            <a:off x="16523080" y="544654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B9A6C793-9F3B-8E4A-96D6-F5D2C443F74A}"/>
              </a:ext>
            </a:extLst>
          </p:cNvPr>
          <p:cNvSpPr txBox="1">
            <a:spLocks/>
          </p:cNvSpPr>
          <p:nvPr/>
        </p:nvSpPr>
        <p:spPr>
          <a:xfrm>
            <a:off x="16523080" y="9870393"/>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5" name="TextBox 24">
            <a:extLst>
              <a:ext uri="{FF2B5EF4-FFF2-40B4-BE49-F238E27FC236}">
                <a16:creationId xmlns:a16="http://schemas.microsoft.com/office/drawing/2014/main" id="{E384251F-2E78-5241-9E52-066C172C069B}"/>
              </a:ext>
            </a:extLst>
          </p:cNvPr>
          <p:cNvSpPr txBox="1"/>
          <p:nvPr/>
        </p:nvSpPr>
        <p:spPr>
          <a:xfrm>
            <a:off x="16523080" y="11606564"/>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CF2469DC-F86C-C843-9B0D-C0357374BD29}"/>
              </a:ext>
            </a:extLst>
          </p:cNvPr>
          <p:cNvSpPr txBox="1">
            <a:spLocks/>
          </p:cNvSpPr>
          <p:nvPr/>
        </p:nvSpPr>
        <p:spPr>
          <a:xfrm>
            <a:off x="3864830" y="3710370"/>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7" name="TextBox 26">
            <a:extLst>
              <a:ext uri="{FF2B5EF4-FFF2-40B4-BE49-F238E27FC236}">
                <a16:creationId xmlns:a16="http://schemas.microsoft.com/office/drawing/2014/main" id="{1F7CC584-F6AB-E24D-A0CA-428EA3366E45}"/>
              </a:ext>
            </a:extLst>
          </p:cNvPr>
          <p:cNvSpPr txBox="1"/>
          <p:nvPr/>
        </p:nvSpPr>
        <p:spPr>
          <a:xfrm>
            <a:off x="5406464" y="5446541"/>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9DC46803-CB6F-E444-8292-12545FC18AB0}"/>
              </a:ext>
            </a:extLst>
          </p:cNvPr>
          <p:cNvSpPr txBox="1">
            <a:spLocks/>
          </p:cNvSpPr>
          <p:nvPr/>
        </p:nvSpPr>
        <p:spPr>
          <a:xfrm>
            <a:off x="3864830" y="9866669"/>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9" name="TextBox 28">
            <a:extLst>
              <a:ext uri="{FF2B5EF4-FFF2-40B4-BE49-F238E27FC236}">
                <a16:creationId xmlns:a16="http://schemas.microsoft.com/office/drawing/2014/main" id="{3D6B8A7E-6C84-D049-AD0B-8D4D9963AE8F}"/>
              </a:ext>
            </a:extLst>
          </p:cNvPr>
          <p:cNvSpPr txBox="1"/>
          <p:nvPr/>
        </p:nvSpPr>
        <p:spPr>
          <a:xfrm>
            <a:off x="5406464" y="11602840"/>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30" name="Bent Arrow 29">
            <a:extLst>
              <a:ext uri="{FF2B5EF4-FFF2-40B4-BE49-F238E27FC236}">
                <a16:creationId xmlns:a16="http://schemas.microsoft.com/office/drawing/2014/main" id="{4355E564-850D-7E47-B461-0B09EDFBFB60}"/>
              </a:ext>
            </a:extLst>
          </p:cNvPr>
          <p:cNvSpPr/>
          <p:nvPr/>
        </p:nvSpPr>
        <p:spPr>
          <a:xfrm>
            <a:off x="13566737" y="4526280"/>
            <a:ext cx="2743200" cy="914400"/>
          </a:xfrm>
          <a:prstGeom prst="bentArrow">
            <a:avLst>
              <a:gd name="adj1" fmla="val 25000"/>
              <a:gd name="adj2" fmla="val 25000"/>
              <a:gd name="adj3" fmla="val 25000"/>
              <a:gd name="adj4" fmla="val 412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2" name="Bent Arrow 31">
            <a:extLst>
              <a:ext uri="{FF2B5EF4-FFF2-40B4-BE49-F238E27FC236}">
                <a16:creationId xmlns:a16="http://schemas.microsoft.com/office/drawing/2014/main" id="{270DBFCB-C576-D549-9B01-3B8B53332439}"/>
              </a:ext>
            </a:extLst>
          </p:cNvPr>
          <p:cNvSpPr/>
          <p:nvPr/>
        </p:nvSpPr>
        <p:spPr>
          <a:xfrm flipH="1">
            <a:off x="8067707" y="4526280"/>
            <a:ext cx="2743199" cy="914400"/>
          </a:xfrm>
          <a:prstGeom prst="bentArrow">
            <a:avLst>
              <a:gd name="adj1" fmla="val 25000"/>
              <a:gd name="adj2" fmla="val 25000"/>
              <a:gd name="adj3" fmla="val 25000"/>
              <a:gd name="adj4" fmla="val 412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3" name="Bent Arrow 32">
            <a:extLst>
              <a:ext uri="{FF2B5EF4-FFF2-40B4-BE49-F238E27FC236}">
                <a16:creationId xmlns:a16="http://schemas.microsoft.com/office/drawing/2014/main" id="{6060AA31-49B6-D642-BA39-01201420006A}"/>
              </a:ext>
            </a:extLst>
          </p:cNvPr>
          <p:cNvSpPr/>
          <p:nvPr/>
        </p:nvSpPr>
        <p:spPr>
          <a:xfrm flipV="1">
            <a:off x="13566737" y="10564262"/>
            <a:ext cx="2743200" cy="913611"/>
          </a:xfrm>
          <a:prstGeom prst="bentArrow">
            <a:avLst>
              <a:gd name="adj1" fmla="val 25000"/>
              <a:gd name="adj2" fmla="val 25000"/>
              <a:gd name="adj3" fmla="val 25000"/>
              <a:gd name="adj4" fmla="val 412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4" name="Bent Arrow 33">
            <a:extLst>
              <a:ext uri="{FF2B5EF4-FFF2-40B4-BE49-F238E27FC236}">
                <a16:creationId xmlns:a16="http://schemas.microsoft.com/office/drawing/2014/main" id="{4DAB0E17-CD90-C945-9DA8-25224B0841B0}"/>
              </a:ext>
            </a:extLst>
          </p:cNvPr>
          <p:cNvSpPr/>
          <p:nvPr/>
        </p:nvSpPr>
        <p:spPr>
          <a:xfrm flipH="1" flipV="1">
            <a:off x="8067706" y="10564262"/>
            <a:ext cx="2743199" cy="913611"/>
          </a:xfrm>
          <a:prstGeom prst="bentArrow">
            <a:avLst>
              <a:gd name="adj1" fmla="val 25000"/>
              <a:gd name="adj2" fmla="val 25000"/>
              <a:gd name="adj3" fmla="val 25000"/>
              <a:gd name="adj4" fmla="val 4126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Tree>
    <p:extLst>
      <p:ext uri="{BB962C8B-B14F-4D97-AF65-F5344CB8AC3E}">
        <p14:creationId xmlns:p14="http://schemas.microsoft.com/office/powerpoint/2010/main" val="180256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347">
            <a:extLst>
              <a:ext uri="{FF2B5EF4-FFF2-40B4-BE49-F238E27FC236}">
                <a16:creationId xmlns:a16="http://schemas.microsoft.com/office/drawing/2014/main" id="{CF1DA234-7871-4144-8C7A-6DF183194E18}"/>
              </a:ext>
            </a:extLst>
          </p:cNvPr>
          <p:cNvSpPr>
            <a:spLocks noChangeAspect="1"/>
          </p:cNvSpPr>
          <p:nvPr/>
        </p:nvSpPr>
        <p:spPr>
          <a:xfrm>
            <a:off x="8192447" y="4224148"/>
            <a:ext cx="8138160" cy="8135386"/>
          </a:xfrm>
          <a:prstGeom prst="wedgeEllipseCallout">
            <a:avLst>
              <a:gd name="adj1" fmla="val 58677"/>
              <a:gd name="adj2" fmla="val 769"/>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2348">
            <a:extLst>
              <a:ext uri="{FF2B5EF4-FFF2-40B4-BE49-F238E27FC236}">
                <a16:creationId xmlns:a16="http://schemas.microsoft.com/office/drawing/2014/main" id="{2B5C849B-5645-304A-84EA-D9FBEDDFFAD2}"/>
              </a:ext>
            </a:extLst>
          </p:cNvPr>
          <p:cNvSpPr>
            <a:spLocks noChangeAspect="1"/>
          </p:cNvSpPr>
          <p:nvPr/>
        </p:nvSpPr>
        <p:spPr>
          <a:xfrm rot="10800000">
            <a:off x="8175727" y="4224147"/>
            <a:ext cx="8138160" cy="8135387"/>
          </a:xfrm>
          <a:prstGeom prst="wedgeEllipseCallout">
            <a:avLst>
              <a:gd name="adj1" fmla="val 58677"/>
              <a:gd name="adj2" fmla="val 769"/>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8" name="Chart 2349">
            <a:extLst>
              <a:ext uri="{FF2B5EF4-FFF2-40B4-BE49-F238E27FC236}">
                <a16:creationId xmlns:a16="http://schemas.microsoft.com/office/drawing/2014/main" id="{BD2B5D46-D301-8242-83B3-D5D2DFA883E3}"/>
              </a:ext>
            </a:extLst>
          </p:cNvPr>
          <p:cNvGraphicFramePr/>
          <p:nvPr>
            <p:extLst>
              <p:ext uri="{D42A27DB-BD31-4B8C-83A1-F6EECF244321}">
                <p14:modId xmlns:p14="http://schemas.microsoft.com/office/powerpoint/2010/main" val="2567563403"/>
              </p:ext>
            </p:extLst>
          </p:nvPr>
        </p:nvGraphicFramePr>
        <p:xfrm>
          <a:off x="5545137" y="3314091"/>
          <a:ext cx="13287380" cy="9123251"/>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9" name="Shape 2350">
            <a:extLst>
              <a:ext uri="{FF2B5EF4-FFF2-40B4-BE49-F238E27FC236}">
                <a16:creationId xmlns:a16="http://schemas.microsoft.com/office/drawing/2014/main" id="{C244FE7E-2D7D-F445-AA04-750C8631063C}"/>
              </a:ext>
            </a:extLst>
          </p:cNvPr>
          <p:cNvSpPr>
            <a:spLocks noChangeAspect="1"/>
          </p:cNvSpPr>
          <p:nvPr/>
        </p:nvSpPr>
        <p:spPr>
          <a:xfrm rot="10800000">
            <a:off x="9330853" y="5356049"/>
            <a:ext cx="5871584" cy="5871584"/>
          </a:xfrm>
          <a:prstGeom prst="ellipse">
            <a:avLst/>
          </a:prstGeom>
          <a:ln w="12700" cap="flat">
            <a:noFill/>
            <a:miter lim="400000"/>
          </a:ln>
          <a:effectLst/>
        </p:spPr>
        <p:txBody>
          <a:bodyPr wrap="square" lIns="0" tIns="0" rIns="0" bIns="0" numCol="1" anchor="ctr">
            <a:noAutofit/>
          </a:bodyPr>
          <a:lstStyle/>
          <a:p>
            <a:pPr defTabSz="821560">
              <a:defRPr sz="2800" spc="-28">
                <a:solidFill>
                  <a:srgbClr val="3F5663"/>
                </a:solidFill>
                <a:latin typeface="Gill Sans Light"/>
                <a:ea typeface="Gill Sans Light"/>
                <a:cs typeface="Gill Sans Light"/>
                <a:sym typeface="Gill Sans Light"/>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4" name="Chart 2352">
            <a:extLst>
              <a:ext uri="{FF2B5EF4-FFF2-40B4-BE49-F238E27FC236}">
                <a16:creationId xmlns:a16="http://schemas.microsoft.com/office/drawing/2014/main" id="{E43A6397-B07A-EB42-9FE2-0D0152933211}"/>
              </a:ext>
            </a:extLst>
          </p:cNvPr>
          <p:cNvGraphicFramePr/>
          <p:nvPr>
            <p:extLst>
              <p:ext uri="{D42A27DB-BD31-4B8C-83A1-F6EECF244321}">
                <p14:modId xmlns:p14="http://schemas.microsoft.com/office/powerpoint/2010/main" val="2710731304"/>
              </p:ext>
            </p:extLst>
          </p:nvPr>
        </p:nvGraphicFramePr>
        <p:xfrm>
          <a:off x="1783927" y="4923256"/>
          <a:ext cx="4964570" cy="51692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353">
            <a:extLst>
              <a:ext uri="{FF2B5EF4-FFF2-40B4-BE49-F238E27FC236}">
                <a16:creationId xmlns:a16="http://schemas.microsoft.com/office/drawing/2014/main" id="{BE7C5C6F-744D-E246-AC24-42D5B290BCA2}"/>
              </a:ext>
            </a:extLst>
          </p:cNvPr>
          <p:cNvGraphicFramePr/>
          <p:nvPr>
            <p:extLst>
              <p:ext uri="{D42A27DB-BD31-4B8C-83A1-F6EECF244321}">
                <p14:modId xmlns:p14="http://schemas.microsoft.com/office/powerpoint/2010/main" val="254180319"/>
              </p:ext>
            </p:extLst>
          </p:nvPr>
        </p:nvGraphicFramePr>
        <p:xfrm>
          <a:off x="17647681" y="4923256"/>
          <a:ext cx="4927514" cy="522341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0D661ECA-659E-7A45-917B-A6846E5EC2C5}"/>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1" name="TextBox 10">
            <a:extLst>
              <a:ext uri="{FF2B5EF4-FFF2-40B4-BE49-F238E27FC236}">
                <a16:creationId xmlns:a16="http://schemas.microsoft.com/office/drawing/2014/main" id="{0F953864-1147-FD44-956B-AFAF99B56ED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4" name="Subtitle 2">
            <a:extLst>
              <a:ext uri="{FF2B5EF4-FFF2-40B4-BE49-F238E27FC236}">
                <a16:creationId xmlns:a16="http://schemas.microsoft.com/office/drawing/2014/main" id="{39A10BF8-FA39-554F-9D71-6D965558195E}"/>
              </a:ext>
            </a:extLst>
          </p:cNvPr>
          <p:cNvSpPr txBox="1">
            <a:spLocks/>
          </p:cNvSpPr>
          <p:nvPr/>
        </p:nvSpPr>
        <p:spPr>
          <a:xfrm>
            <a:off x="17386289" y="1020378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8493E6FC-DE65-D744-936A-71E784B45DB3}"/>
              </a:ext>
            </a:extLst>
          </p:cNvPr>
          <p:cNvSpPr txBox="1">
            <a:spLocks/>
          </p:cNvSpPr>
          <p:nvPr/>
        </p:nvSpPr>
        <p:spPr>
          <a:xfrm>
            <a:off x="1541063" y="1020378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08933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01">
            <a:extLst>
              <a:ext uri="{FF2B5EF4-FFF2-40B4-BE49-F238E27FC236}">
                <a16:creationId xmlns:a16="http://schemas.microsoft.com/office/drawing/2014/main" id="{4461F781-99A5-B64D-BFA6-1E0027DEBA61}"/>
              </a:ext>
            </a:extLst>
          </p:cNvPr>
          <p:cNvGraphicFramePr/>
          <p:nvPr>
            <p:extLst>
              <p:ext uri="{D42A27DB-BD31-4B8C-83A1-F6EECF244321}">
                <p14:modId xmlns:p14="http://schemas.microsoft.com/office/powerpoint/2010/main" val="3052139964"/>
              </p:ext>
            </p:extLst>
          </p:nvPr>
        </p:nvGraphicFramePr>
        <p:xfrm>
          <a:off x="10015596" y="3605351"/>
          <a:ext cx="4346460" cy="4346458"/>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1105">
            <a:extLst>
              <a:ext uri="{FF2B5EF4-FFF2-40B4-BE49-F238E27FC236}">
                <a16:creationId xmlns:a16="http://schemas.microsoft.com/office/drawing/2014/main" id="{7BB7558C-D836-394D-9F8B-2243E0C8D40D}"/>
              </a:ext>
            </a:extLst>
          </p:cNvPr>
          <p:cNvGrpSpPr/>
          <p:nvPr/>
        </p:nvGrpSpPr>
        <p:grpSpPr>
          <a:xfrm>
            <a:off x="10608992" y="4198746"/>
            <a:ext cx="3159668" cy="3159668"/>
            <a:chOff x="0" y="0"/>
            <a:chExt cx="1846457" cy="1846457"/>
          </a:xfrm>
        </p:grpSpPr>
        <p:sp useBgFill="1">
          <p:nvSpPr>
            <p:cNvPr id="22" name="Shape 1103">
              <a:extLst>
                <a:ext uri="{FF2B5EF4-FFF2-40B4-BE49-F238E27FC236}">
                  <a16:creationId xmlns:a16="http://schemas.microsoft.com/office/drawing/2014/main" id="{EBC68F32-E719-7441-A762-FDE4F7E33B7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104">
              <a:extLst>
                <a:ext uri="{FF2B5EF4-FFF2-40B4-BE49-F238E27FC236}">
                  <a16:creationId xmlns:a16="http://schemas.microsoft.com/office/drawing/2014/main" id="{2ED130D7-C5F6-D24F-B287-800E3DE1EA2B}"/>
                </a:ext>
              </a:extLst>
            </p:cNvPr>
            <p:cNvSpPr/>
            <p:nvPr/>
          </p:nvSpPr>
          <p:spPr>
            <a:xfrm>
              <a:off x="769412" y="593561"/>
              <a:ext cx="307634" cy="659336"/>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aphicFrame>
        <p:nvGraphicFramePr>
          <p:cNvPr id="14" name="Chart 1107">
            <a:extLst>
              <a:ext uri="{FF2B5EF4-FFF2-40B4-BE49-F238E27FC236}">
                <a16:creationId xmlns:a16="http://schemas.microsoft.com/office/drawing/2014/main" id="{AC889E7E-1579-6940-988F-04528DCEAFC7}"/>
              </a:ext>
            </a:extLst>
          </p:cNvPr>
          <p:cNvGraphicFramePr/>
          <p:nvPr>
            <p:extLst>
              <p:ext uri="{D42A27DB-BD31-4B8C-83A1-F6EECF244321}">
                <p14:modId xmlns:p14="http://schemas.microsoft.com/office/powerpoint/2010/main" val="3758598193"/>
              </p:ext>
            </p:extLst>
          </p:nvPr>
        </p:nvGraphicFramePr>
        <p:xfrm>
          <a:off x="16462073" y="3605350"/>
          <a:ext cx="4346462" cy="4346460"/>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Group 1111">
            <a:extLst>
              <a:ext uri="{FF2B5EF4-FFF2-40B4-BE49-F238E27FC236}">
                <a16:creationId xmlns:a16="http://schemas.microsoft.com/office/drawing/2014/main" id="{DCFFECCC-D2B5-5944-A561-941995549F78}"/>
              </a:ext>
            </a:extLst>
          </p:cNvPr>
          <p:cNvGrpSpPr/>
          <p:nvPr/>
        </p:nvGrpSpPr>
        <p:grpSpPr>
          <a:xfrm>
            <a:off x="17055470" y="4198746"/>
            <a:ext cx="3159668" cy="3159668"/>
            <a:chOff x="0" y="0"/>
            <a:chExt cx="1846457" cy="1846457"/>
          </a:xfrm>
        </p:grpSpPr>
        <p:sp useBgFill="1">
          <p:nvSpPr>
            <p:cNvPr id="17" name="Shape 1109">
              <a:extLst>
                <a:ext uri="{FF2B5EF4-FFF2-40B4-BE49-F238E27FC236}">
                  <a16:creationId xmlns:a16="http://schemas.microsoft.com/office/drawing/2014/main" id="{B7F2EAC3-48CC-E349-AB3D-73C2EB80379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1110">
              <a:extLst>
                <a:ext uri="{FF2B5EF4-FFF2-40B4-BE49-F238E27FC236}">
                  <a16:creationId xmlns:a16="http://schemas.microsoft.com/office/drawing/2014/main" id="{27993B5F-292D-DB43-AD71-71F1BD1CF3F6}"/>
                </a:ext>
              </a:extLst>
            </p:cNvPr>
            <p:cNvSpPr/>
            <p:nvPr/>
          </p:nvSpPr>
          <p:spPr>
            <a:xfrm>
              <a:off x="667363" y="593070"/>
              <a:ext cx="511732" cy="660318"/>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2" name="Shape 1113">
            <a:extLst>
              <a:ext uri="{FF2B5EF4-FFF2-40B4-BE49-F238E27FC236}">
                <a16:creationId xmlns:a16="http://schemas.microsoft.com/office/drawing/2014/main" id="{6023393F-1FD8-174F-AF73-EE3E0FFDFB50}"/>
              </a:ext>
            </a:extLst>
          </p:cNvPr>
          <p:cNvSpPr/>
          <p:nvPr/>
        </p:nvSpPr>
        <p:spPr>
          <a:xfrm>
            <a:off x="8822712" y="5564267"/>
            <a:ext cx="285750" cy="428625"/>
          </a:xfrm>
          <a:prstGeom prst="rightArrow">
            <a:avLst>
              <a:gd name="adj1" fmla="val 32000"/>
              <a:gd name="adj2" fmla="val 275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114">
            <a:extLst>
              <a:ext uri="{FF2B5EF4-FFF2-40B4-BE49-F238E27FC236}">
                <a16:creationId xmlns:a16="http://schemas.microsoft.com/office/drawing/2014/main" id="{B493F42F-64F8-9646-BF16-5E0B877015FB}"/>
              </a:ext>
            </a:extLst>
          </p:cNvPr>
          <p:cNvSpPr/>
          <p:nvPr/>
        </p:nvSpPr>
        <p:spPr>
          <a:xfrm>
            <a:off x="15269190" y="5564267"/>
            <a:ext cx="285750" cy="428625"/>
          </a:xfrm>
          <a:prstGeom prst="rightArrow">
            <a:avLst>
              <a:gd name="adj1" fmla="val 32000"/>
              <a:gd name="adj2" fmla="val 275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7" name="Chart 1116">
            <a:extLst>
              <a:ext uri="{FF2B5EF4-FFF2-40B4-BE49-F238E27FC236}">
                <a16:creationId xmlns:a16="http://schemas.microsoft.com/office/drawing/2014/main" id="{31C07DE6-37AF-A742-B98D-8D5A6B834FA0}"/>
              </a:ext>
            </a:extLst>
          </p:cNvPr>
          <p:cNvGraphicFramePr/>
          <p:nvPr>
            <p:extLst>
              <p:ext uri="{D42A27DB-BD31-4B8C-83A1-F6EECF244321}">
                <p14:modId xmlns:p14="http://schemas.microsoft.com/office/powerpoint/2010/main" val="706828624"/>
              </p:ext>
            </p:extLst>
          </p:nvPr>
        </p:nvGraphicFramePr>
        <p:xfrm>
          <a:off x="3569115" y="3605350"/>
          <a:ext cx="4346464" cy="4346460"/>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Group 1120">
            <a:extLst>
              <a:ext uri="{FF2B5EF4-FFF2-40B4-BE49-F238E27FC236}">
                <a16:creationId xmlns:a16="http://schemas.microsoft.com/office/drawing/2014/main" id="{D914DD35-075A-724B-BCA6-249A84FBFEA7}"/>
              </a:ext>
            </a:extLst>
          </p:cNvPr>
          <p:cNvGrpSpPr/>
          <p:nvPr/>
        </p:nvGrpSpPr>
        <p:grpSpPr>
          <a:xfrm>
            <a:off x="4162512" y="4198746"/>
            <a:ext cx="3159670" cy="3159668"/>
            <a:chOff x="0" y="0"/>
            <a:chExt cx="1846457" cy="1846457"/>
          </a:xfrm>
        </p:grpSpPr>
        <p:sp useBgFill="1">
          <p:nvSpPr>
            <p:cNvPr id="10" name="Shape 1118">
              <a:extLst>
                <a:ext uri="{FF2B5EF4-FFF2-40B4-BE49-F238E27FC236}">
                  <a16:creationId xmlns:a16="http://schemas.microsoft.com/office/drawing/2014/main" id="{27EC43D6-7191-8946-BCC4-A0C8B25A6B7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1119">
              <a:extLst>
                <a:ext uri="{FF2B5EF4-FFF2-40B4-BE49-F238E27FC236}">
                  <a16:creationId xmlns:a16="http://schemas.microsoft.com/office/drawing/2014/main" id="{D0BC4991-B82A-324A-A72E-1DD871F33F32}"/>
                </a:ext>
              </a:extLst>
            </p:cNvPr>
            <p:cNvSpPr/>
            <p:nvPr/>
          </p:nvSpPr>
          <p:spPr>
            <a:xfrm>
              <a:off x="596493" y="657730"/>
              <a:ext cx="653472" cy="530998"/>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accent1"/>
            </a:solidFill>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24" name="TextBox 23">
            <a:extLst>
              <a:ext uri="{FF2B5EF4-FFF2-40B4-BE49-F238E27FC236}">
                <a16:creationId xmlns:a16="http://schemas.microsoft.com/office/drawing/2014/main" id="{ED83BDD1-0C52-494E-9FCA-5707CAC15226}"/>
              </a:ext>
            </a:extLst>
          </p:cNvPr>
          <p:cNvSpPr txBox="1"/>
          <p:nvPr/>
        </p:nvSpPr>
        <p:spPr>
          <a:xfrm>
            <a:off x="7299527" y="612372"/>
            <a:ext cx="97786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SOCIAL MEDIA PIE CHART</a:t>
            </a:r>
          </a:p>
        </p:txBody>
      </p:sp>
      <p:sp>
        <p:nvSpPr>
          <p:cNvPr id="25" name="TextBox 24">
            <a:extLst>
              <a:ext uri="{FF2B5EF4-FFF2-40B4-BE49-F238E27FC236}">
                <a16:creationId xmlns:a16="http://schemas.microsoft.com/office/drawing/2014/main" id="{4C9A0371-8504-F648-A1E1-24E1AB722C2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Subtitle 2">
            <a:extLst>
              <a:ext uri="{FF2B5EF4-FFF2-40B4-BE49-F238E27FC236}">
                <a16:creationId xmlns:a16="http://schemas.microsoft.com/office/drawing/2014/main" id="{0B94E778-7EE7-7A47-8E90-84B8128B7E69}"/>
              </a:ext>
            </a:extLst>
          </p:cNvPr>
          <p:cNvSpPr txBox="1">
            <a:spLocks/>
          </p:cNvSpPr>
          <p:nvPr/>
        </p:nvSpPr>
        <p:spPr>
          <a:xfrm>
            <a:off x="3041650"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9" name="TextBox 28">
            <a:extLst>
              <a:ext uri="{FF2B5EF4-FFF2-40B4-BE49-F238E27FC236}">
                <a16:creationId xmlns:a16="http://schemas.microsoft.com/office/drawing/2014/main" id="{1EBBA3C1-398E-AC46-AC6C-ABACEFE9F867}"/>
              </a:ext>
            </a:extLst>
          </p:cNvPr>
          <p:cNvSpPr txBox="1"/>
          <p:nvPr/>
        </p:nvSpPr>
        <p:spPr>
          <a:xfrm>
            <a:off x="4518293"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28CBBAAA-7CF3-ED43-812E-BB7A66352DB8}"/>
              </a:ext>
            </a:extLst>
          </p:cNvPr>
          <p:cNvSpPr txBox="1">
            <a:spLocks/>
          </p:cNvSpPr>
          <p:nvPr/>
        </p:nvSpPr>
        <p:spPr>
          <a:xfrm>
            <a:off x="9488129"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31" name="TextBox 30">
            <a:extLst>
              <a:ext uri="{FF2B5EF4-FFF2-40B4-BE49-F238E27FC236}">
                <a16:creationId xmlns:a16="http://schemas.microsoft.com/office/drawing/2014/main" id="{B9D65286-895E-A545-939B-DA03581F6286}"/>
              </a:ext>
            </a:extLst>
          </p:cNvPr>
          <p:cNvSpPr txBox="1"/>
          <p:nvPr/>
        </p:nvSpPr>
        <p:spPr>
          <a:xfrm>
            <a:off x="10964772"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F8FA355D-2BF3-6D42-A4FB-B55D202C606E}"/>
              </a:ext>
            </a:extLst>
          </p:cNvPr>
          <p:cNvSpPr txBox="1">
            <a:spLocks/>
          </p:cNvSpPr>
          <p:nvPr/>
        </p:nvSpPr>
        <p:spPr>
          <a:xfrm>
            <a:off x="15934607"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33" name="TextBox 32">
            <a:extLst>
              <a:ext uri="{FF2B5EF4-FFF2-40B4-BE49-F238E27FC236}">
                <a16:creationId xmlns:a16="http://schemas.microsoft.com/office/drawing/2014/main" id="{3CD221F3-D26D-E94D-A4B0-17106706B10E}"/>
              </a:ext>
            </a:extLst>
          </p:cNvPr>
          <p:cNvSpPr txBox="1"/>
          <p:nvPr/>
        </p:nvSpPr>
        <p:spPr>
          <a:xfrm>
            <a:off x="17411250"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84814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8E862-6151-ED4F-96F1-D54F7099F4B3}"/>
              </a:ext>
            </a:extLst>
          </p:cNvPr>
          <p:cNvSpPr txBox="1"/>
          <p:nvPr/>
        </p:nvSpPr>
        <p:spPr>
          <a:xfrm>
            <a:off x="6109297" y="612372"/>
            <a:ext cx="1215909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THREE PIE CHART COMPARISON</a:t>
            </a:r>
          </a:p>
        </p:txBody>
      </p:sp>
      <p:sp>
        <p:nvSpPr>
          <p:cNvPr id="3" name="TextBox 2">
            <a:extLst>
              <a:ext uri="{FF2B5EF4-FFF2-40B4-BE49-F238E27FC236}">
                <a16:creationId xmlns:a16="http://schemas.microsoft.com/office/drawing/2014/main" id="{26114E3A-6388-F849-A529-5D56274ADF1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13" name="Chart 1200">
            <a:extLst>
              <a:ext uri="{FF2B5EF4-FFF2-40B4-BE49-F238E27FC236}">
                <a16:creationId xmlns:a16="http://schemas.microsoft.com/office/drawing/2014/main" id="{2FF853BB-72E6-2E49-BFCB-85CEB6EB60D4}"/>
              </a:ext>
            </a:extLst>
          </p:cNvPr>
          <p:cNvGraphicFramePr/>
          <p:nvPr>
            <p:extLst>
              <p:ext uri="{D42A27DB-BD31-4B8C-83A1-F6EECF244321}">
                <p14:modId xmlns:p14="http://schemas.microsoft.com/office/powerpoint/2010/main" val="2923524201"/>
              </p:ext>
            </p:extLst>
          </p:nvPr>
        </p:nvGraphicFramePr>
        <p:xfrm>
          <a:off x="9959695" y="3845607"/>
          <a:ext cx="4463804" cy="4463801"/>
        </p:xfrm>
        <a:graphic>
          <a:graphicData uri="http://schemas.openxmlformats.org/drawingml/2006/chart">
            <c:chart xmlns:c="http://schemas.openxmlformats.org/drawingml/2006/chart" xmlns:r="http://schemas.openxmlformats.org/officeDocument/2006/relationships" r:id="rId2"/>
          </a:graphicData>
        </a:graphic>
      </p:graphicFrame>
      <p:sp>
        <p:nvSpPr>
          <p:cNvPr id="14" name="Shape 1201">
            <a:extLst>
              <a:ext uri="{FF2B5EF4-FFF2-40B4-BE49-F238E27FC236}">
                <a16:creationId xmlns:a16="http://schemas.microsoft.com/office/drawing/2014/main" id="{789AD3A1-57CC-E444-8E48-B4780E32E70D}"/>
              </a:ext>
            </a:extLst>
          </p:cNvPr>
          <p:cNvSpPr/>
          <p:nvPr/>
        </p:nvSpPr>
        <p:spPr>
          <a:xfrm>
            <a:off x="10527510" y="4413421"/>
            <a:ext cx="3328176" cy="3328173"/>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graphicFrame>
        <p:nvGraphicFramePr>
          <p:cNvPr id="11" name="Chart 1203">
            <a:extLst>
              <a:ext uri="{FF2B5EF4-FFF2-40B4-BE49-F238E27FC236}">
                <a16:creationId xmlns:a16="http://schemas.microsoft.com/office/drawing/2014/main" id="{0C457E03-87BD-DE48-8EAE-E0620577702B}"/>
              </a:ext>
            </a:extLst>
          </p:cNvPr>
          <p:cNvGraphicFramePr/>
          <p:nvPr>
            <p:extLst>
              <p:ext uri="{D42A27DB-BD31-4B8C-83A1-F6EECF244321}">
                <p14:modId xmlns:p14="http://schemas.microsoft.com/office/powerpoint/2010/main" val="4848592"/>
              </p:ext>
            </p:extLst>
          </p:nvPr>
        </p:nvGraphicFramePr>
        <p:xfrm>
          <a:off x="3294994" y="3842656"/>
          <a:ext cx="4469707" cy="4469703"/>
        </p:xfrm>
        <a:graphic>
          <a:graphicData uri="http://schemas.openxmlformats.org/drawingml/2006/chart">
            <c:chart xmlns:c="http://schemas.openxmlformats.org/drawingml/2006/chart" xmlns:r="http://schemas.openxmlformats.org/officeDocument/2006/relationships" r:id="rId3"/>
          </a:graphicData>
        </a:graphic>
      </p:graphicFrame>
      <p:sp>
        <p:nvSpPr>
          <p:cNvPr id="12" name="Shape 1204">
            <a:extLst>
              <a:ext uri="{FF2B5EF4-FFF2-40B4-BE49-F238E27FC236}">
                <a16:creationId xmlns:a16="http://schemas.microsoft.com/office/drawing/2014/main" id="{34C613C4-B1C3-9D47-86B5-47B9614C694D}"/>
              </a:ext>
            </a:extLst>
          </p:cNvPr>
          <p:cNvSpPr/>
          <p:nvPr/>
        </p:nvSpPr>
        <p:spPr>
          <a:xfrm>
            <a:off x="3865759" y="4413421"/>
            <a:ext cx="3328177" cy="3328174"/>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graphicFrame>
        <p:nvGraphicFramePr>
          <p:cNvPr id="9" name="Chart 1206">
            <a:extLst>
              <a:ext uri="{FF2B5EF4-FFF2-40B4-BE49-F238E27FC236}">
                <a16:creationId xmlns:a16="http://schemas.microsoft.com/office/drawing/2014/main" id="{77A681DF-DD0F-2E4E-B0B5-5F8FFE765DC2}"/>
              </a:ext>
            </a:extLst>
          </p:cNvPr>
          <p:cNvGraphicFramePr/>
          <p:nvPr>
            <p:extLst>
              <p:ext uri="{D42A27DB-BD31-4B8C-83A1-F6EECF244321}">
                <p14:modId xmlns:p14="http://schemas.microsoft.com/office/powerpoint/2010/main" val="2198736624"/>
              </p:ext>
            </p:extLst>
          </p:nvPr>
        </p:nvGraphicFramePr>
        <p:xfrm>
          <a:off x="16612950" y="3848198"/>
          <a:ext cx="4458618" cy="4458617"/>
        </p:xfrm>
        <a:graphic>
          <a:graphicData uri="http://schemas.openxmlformats.org/drawingml/2006/chart">
            <c:chart xmlns:c="http://schemas.openxmlformats.org/drawingml/2006/chart" xmlns:r="http://schemas.openxmlformats.org/officeDocument/2006/relationships" r:id="rId4"/>
          </a:graphicData>
        </a:graphic>
      </p:graphicFrame>
      <p:sp>
        <p:nvSpPr>
          <p:cNvPr id="10" name="Shape 1207">
            <a:extLst>
              <a:ext uri="{FF2B5EF4-FFF2-40B4-BE49-F238E27FC236}">
                <a16:creationId xmlns:a16="http://schemas.microsoft.com/office/drawing/2014/main" id="{88B59A1E-7AF8-8242-A59A-066D909F2D8A}"/>
              </a:ext>
            </a:extLst>
          </p:cNvPr>
          <p:cNvSpPr/>
          <p:nvPr/>
        </p:nvSpPr>
        <p:spPr>
          <a:xfrm>
            <a:off x="17178170" y="4413418"/>
            <a:ext cx="3328178" cy="3328177"/>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sp>
        <p:nvSpPr>
          <p:cNvPr id="16" name="TextBox 15">
            <a:extLst>
              <a:ext uri="{FF2B5EF4-FFF2-40B4-BE49-F238E27FC236}">
                <a16:creationId xmlns:a16="http://schemas.microsoft.com/office/drawing/2014/main" id="{91D7E0AF-5311-FB4F-A17E-D5C033C7CAD1}"/>
              </a:ext>
            </a:extLst>
          </p:cNvPr>
          <p:cNvSpPr txBox="1"/>
          <p:nvPr/>
        </p:nvSpPr>
        <p:spPr>
          <a:xfrm>
            <a:off x="4804327" y="5292677"/>
            <a:ext cx="1451039"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01</a:t>
            </a:r>
          </a:p>
        </p:txBody>
      </p:sp>
      <p:sp>
        <p:nvSpPr>
          <p:cNvPr id="17" name="TextBox 16">
            <a:extLst>
              <a:ext uri="{FF2B5EF4-FFF2-40B4-BE49-F238E27FC236}">
                <a16:creationId xmlns:a16="http://schemas.microsoft.com/office/drawing/2014/main" id="{5321D5E6-A145-9247-889E-A447A36EE420}"/>
              </a:ext>
            </a:extLst>
          </p:cNvPr>
          <p:cNvSpPr txBox="1"/>
          <p:nvPr/>
        </p:nvSpPr>
        <p:spPr>
          <a:xfrm>
            <a:off x="11343079" y="5292677"/>
            <a:ext cx="1691489"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02</a:t>
            </a:r>
          </a:p>
        </p:txBody>
      </p:sp>
      <p:sp>
        <p:nvSpPr>
          <p:cNvPr id="18" name="TextBox 17">
            <a:extLst>
              <a:ext uri="{FF2B5EF4-FFF2-40B4-BE49-F238E27FC236}">
                <a16:creationId xmlns:a16="http://schemas.microsoft.com/office/drawing/2014/main" id="{86F5CC81-364B-A546-8911-A3E8824262C3}"/>
              </a:ext>
            </a:extLst>
          </p:cNvPr>
          <p:cNvSpPr txBox="1"/>
          <p:nvPr/>
        </p:nvSpPr>
        <p:spPr>
          <a:xfrm>
            <a:off x="17981220" y="5292677"/>
            <a:ext cx="1733168"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03</a:t>
            </a:r>
          </a:p>
        </p:txBody>
      </p:sp>
      <p:sp>
        <p:nvSpPr>
          <p:cNvPr id="19" name="Subtitle 2">
            <a:extLst>
              <a:ext uri="{FF2B5EF4-FFF2-40B4-BE49-F238E27FC236}">
                <a16:creationId xmlns:a16="http://schemas.microsoft.com/office/drawing/2014/main" id="{7A8F09CC-9108-DA43-BA34-4076A9AE3E1C}"/>
              </a:ext>
            </a:extLst>
          </p:cNvPr>
          <p:cNvSpPr txBox="1">
            <a:spLocks/>
          </p:cNvSpPr>
          <p:nvPr/>
        </p:nvSpPr>
        <p:spPr>
          <a:xfrm>
            <a:off x="2858771"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0" name="TextBox 19">
            <a:extLst>
              <a:ext uri="{FF2B5EF4-FFF2-40B4-BE49-F238E27FC236}">
                <a16:creationId xmlns:a16="http://schemas.microsoft.com/office/drawing/2014/main" id="{822D3D93-CE20-D840-BE74-230E3DB50B90}"/>
              </a:ext>
            </a:extLst>
          </p:cNvPr>
          <p:cNvSpPr txBox="1"/>
          <p:nvPr/>
        </p:nvSpPr>
        <p:spPr>
          <a:xfrm>
            <a:off x="4308227"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965F1B71-940A-8549-ACD2-96FAF835A338}"/>
              </a:ext>
            </a:extLst>
          </p:cNvPr>
          <p:cNvSpPr txBox="1">
            <a:spLocks/>
          </p:cNvSpPr>
          <p:nvPr/>
        </p:nvSpPr>
        <p:spPr>
          <a:xfrm>
            <a:off x="9515316"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2" name="TextBox 21">
            <a:extLst>
              <a:ext uri="{FF2B5EF4-FFF2-40B4-BE49-F238E27FC236}">
                <a16:creationId xmlns:a16="http://schemas.microsoft.com/office/drawing/2014/main" id="{9071F4D1-D874-074F-B261-D1A8E3EE9F1E}"/>
              </a:ext>
            </a:extLst>
          </p:cNvPr>
          <p:cNvSpPr txBox="1"/>
          <p:nvPr/>
        </p:nvSpPr>
        <p:spPr>
          <a:xfrm>
            <a:off x="10964772"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13CE7D0A-94DD-4A4A-A2F3-D4A292E2A90D}"/>
              </a:ext>
            </a:extLst>
          </p:cNvPr>
          <p:cNvSpPr txBox="1">
            <a:spLocks/>
          </p:cNvSpPr>
          <p:nvPr/>
        </p:nvSpPr>
        <p:spPr>
          <a:xfrm>
            <a:off x="16171861"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4" name="TextBox 23">
            <a:extLst>
              <a:ext uri="{FF2B5EF4-FFF2-40B4-BE49-F238E27FC236}">
                <a16:creationId xmlns:a16="http://schemas.microsoft.com/office/drawing/2014/main" id="{5CDBEEE1-9B94-6643-A3F8-E1DAFC012E3F}"/>
              </a:ext>
            </a:extLst>
          </p:cNvPr>
          <p:cNvSpPr txBox="1"/>
          <p:nvPr/>
        </p:nvSpPr>
        <p:spPr>
          <a:xfrm>
            <a:off x="17621317"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60414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4134">
            <a:extLst>
              <a:ext uri="{FF2B5EF4-FFF2-40B4-BE49-F238E27FC236}">
                <a16:creationId xmlns:a16="http://schemas.microsoft.com/office/drawing/2014/main" id="{C2FDBB99-F065-5C40-8DA9-D0DF9289E1CE}"/>
              </a:ext>
            </a:extLst>
          </p:cNvPr>
          <p:cNvGraphicFramePr/>
          <p:nvPr>
            <p:extLst>
              <p:ext uri="{D42A27DB-BD31-4B8C-83A1-F6EECF244321}">
                <p14:modId xmlns:p14="http://schemas.microsoft.com/office/powerpoint/2010/main" val="1702483218"/>
              </p:ext>
            </p:extLst>
          </p:nvPr>
        </p:nvGraphicFramePr>
        <p:xfrm>
          <a:off x="9706416" y="3615289"/>
          <a:ext cx="4964820" cy="4964818"/>
        </p:xfrm>
        <a:graphic>
          <a:graphicData uri="http://schemas.openxmlformats.org/drawingml/2006/chart">
            <c:chart xmlns:c="http://schemas.openxmlformats.org/drawingml/2006/chart" xmlns:r="http://schemas.openxmlformats.org/officeDocument/2006/relationships" r:id="rId2"/>
          </a:graphicData>
        </a:graphic>
      </p:graphicFrame>
      <p:sp>
        <p:nvSpPr>
          <p:cNvPr id="4" name="Shape 4135">
            <a:extLst>
              <a:ext uri="{FF2B5EF4-FFF2-40B4-BE49-F238E27FC236}">
                <a16:creationId xmlns:a16="http://schemas.microsoft.com/office/drawing/2014/main" id="{E06A6000-E106-A548-A954-80063F04C17E}"/>
              </a:ext>
            </a:extLst>
          </p:cNvPr>
          <p:cNvSpPr/>
          <p:nvPr/>
        </p:nvSpPr>
        <p:spPr>
          <a:xfrm>
            <a:off x="11038169" y="4947042"/>
            <a:ext cx="2301314" cy="2301312"/>
          </a:xfrm>
          <a:prstGeom prst="ellipse">
            <a:avLst/>
          </a:prstGeom>
          <a:solidFill>
            <a:srgbClr val="FFFFFF"/>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24" name="Group 23">
            <a:extLst>
              <a:ext uri="{FF2B5EF4-FFF2-40B4-BE49-F238E27FC236}">
                <a16:creationId xmlns:a16="http://schemas.microsoft.com/office/drawing/2014/main" id="{910A10E4-1D61-C741-9FD3-778C410B1B9B}"/>
              </a:ext>
            </a:extLst>
          </p:cNvPr>
          <p:cNvGrpSpPr/>
          <p:nvPr/>
        </p:nvGrpSpPr>
        <p:grpSpPr>
          <a:xfrm>
            <a:off x="3114362" y="4968722"/>
            <a:ext cx="5115238" cy="2182124"/>
            <a:chOff x="6025985" y="4799756"/>
            <a:chExt cx="3610824" cy="1540352"/>
          </a:xfrm>
        </p:grpSpPr>
        <p:sp>
          <p:nvSpPr>
            <p:cNvPr id="17" name="Shape 4136">
              <a:extLst>
                <a:ext uri="{FF2B5EF4-FFF2-40B4-BE49-F238E27FC236}">
                  <a16:creationId xmlns:a16="http://schemas.microsoft.com/office/drawing/2014/main" id="{678299B3-F23E-484F-B18B-7AA57FEBDFDD}"/>
                </a:ext>
              </a:extLst>
            </p:cNvPr>
            <p:cNvSpPr/>
            <p:nvPr/>
          </p:nvSpPr>
          <p:spPr>
            <a:xfrm>
              <a:off x="6025985"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4137">
              <a:extLst>
                <a:ext uri="{FF2B5EF4-FFF2-40B4-BE49-F238E27FC236}">
                  <a16:creationId xmlns:a16="http://schemas.microsoft.com/office/drawing/2014/main" id="{94772712-E848-9047-BF2F-6DC3E79123B9}"/>
                </a:ext>
              </a:extLst>
            </p:cNvPr>
            <p:cNvSpPr/>
            <p:nvPr/>
          </p:nvSpPr>
          <p:spPr>
            <a:xfrm>
              <a:off x="6775891"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4138">
              <a:extLst>
                <a:ext uri="{FF2B5EF4-FFF2-40B4-BE49-F238E27FC236}">
                  <a16:creationId xmlns:a16="http://schemas.microsoft.com/office/drawing/2014/main" id="{600B0C63-4B02-5547-991F-837CCDF05D22}"/>
                </a:ext>
              </a:extLst>
            </p:cNvPr>
            <p:cNvSpPr/>
            <p:nvPr/>
          </p:nvSpPr>
          <p:spPr>
            <a:xfrm>
              <a:off x="7525799"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4139">
              <a:extLst>
                <a:ext uri="{FF2B5EF4-FFF2-40B4-BE49-F238E27FC236}">
                  <a16:creationId xmlns:a16="http://schemas.microsoft.com/office/drawing/2014/main" id="{90855935-0C65-3D43-9901-1084B8ACEC68}"/>
                </a:ext>
              </a:extLst>
            </p:cNvPr>
            <p:cNvSpPr/>
            <p:nvPr/>
          </p:nvSpPr>
          <p:spPr>
            <a:xfrm>
              <a:off x="8275707"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4140">
              <a:extLst>
                <a:ext uri="{FF2B5EF4-FFF2-40B4-BE49-F238E27FC236}">
                  <a16:creationId xmlns:a16="http://schemas.microsoft.com/office/drawing/2014/main" id="{DE90F526-35DA-C143-8009-09A32B5FFF37}"/>
                </a:ext>
              </a:extLst>
            </p:cNvPr>
            <p:cNvSpPr/>
            <p:nvPr/>
          </p:nvSpPr>
          <p:spPr>
            <a:xfrm>
              <a:off x="9025614"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5" name="Group 24">
            <a:extLst>
              <a:ext uri="{FF2B5EF4-FFF2-40B4-BE49-F238E27FC236}">
                <a16:creationId xmlns:a16="http://schemas.microsoft.com/office/drawing/2014/main" id="{4BF85918-104F-D845-98CB-99293B88FCD0}"/>
              </a:ext>
            </a:extLst>
          </p:cNvPr>
          <p:cNvGrpSpPr/>
          <p:nvPr/>
        </p:nvGrpSpPr>
        <p:grpSpPr>
          <a:xfrm>
            <a:off x="16017350" y="4968722"/>
            <a:ext cx="5268472" cy="2182124"/>
            <a:chOff x="14650536" y="4799753"/>
            <a:chExt cx="3718991" cy="1540352"/>
          </a:xfrm>
        </p:grpSpPr>
        <p:sp>
          <p:nvSpPr>
            <p:cNvPr id="10" name="Shape 4144">
              <a:extLst>
                <a:ext uri="{FF2B5EF4-FFF2-40B4-BE49-F238E27FC236}">
                  <a16:creationId xmlns:a16="http://schemas.microsoft.com/office/drawing/2014/main" id="{31E99FCA-6061-3F44-BCDA-2FE0D561D8DF}"/>
                </a:ext>
              </a:extLst>
            </p:cNvPr>
            <p:cNvSpPr/>
            <p:nvPr/>
          </p:nvSpPr>
          <p:spPr>
            <a:xfrm>
              <a:off x="14650536" y="4799753"/>
              <a:ext cx="719360"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4145">
              <a:extLst>
                <a:ext uri="{FF2B5EF4-FFF2-40B4-BE49-F238E27FC236}">
                  <a16:creationId xmlns:a16="http://schemas.microsoft.com/office/drawing/2014/main" id="{577FC7B6-AADB-7349-B4BC-34020C968D33}"/>
                </a:ext>
              </a:extLst>
            </p:cNvPr>
            <p:cNvSpPr/>
            <p:nvPr/>
          </p:nvSpPr>
          <p:spPr>
            <a:xfrm>
              <a:off x="15400442"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4146">
              <a:extLst>
                <a:ext uri="{FF2B5EF4-FFF2-40B4-BE49-F238E27FC236}">
                  <a16:creationId xmlns:a16="http://schemas.microsoft.com/office/drawing/2014/main" id="{2E1FA9FC-B4A4-C54C-A535-3F1EE2596CDA}"/>
                </a:ext>
              </a:extLst>
            </p:cNvPr>
            <p:cNvSpPr/>
            <p:nvPr/>
          </p:nvSpPr>
          <p:spPr>
            <a:xfrm>
              <a:off x="16150352" y="4799753"/>
              <a:ext cx="719360"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4147">
              <a:extLst>
                <a:ext uri="{FF2B5EF4-FFF2-40B4-BE49-F238E27FC236}">
                  <a16:creationId xmlns:a16="http://schemas.microsoft.com/office/drawing/2014/main" id="{27429210-FC75-4546-90CD-0F0DD2AD5291}"/>
                </a:ext>
              </a:extLst>
            </p:cNvPr>
            <p:cNvSpPr/>
            <p:nvPr/>
          </p:nvSpPr>
          <p:spPr>
            <a:xfrm>
              <a:off x="16900258"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4148">
              <a:extLst>
                <a:ext uri="{FF2B5EF4-FFF2-40B4-BE49-F238E27FC236}">
                  <a16:creationId xmlns:a16="http://schemas.microsoft.com/office/drawing/2014/main" id="{F6F2E498-7889-2147-ADAC-08DE47DE58A4}"/>
                </a:ext>
              </a:extLst>
            </p:cNvPr>
            <p:cNvSpPr/>
            <p:nvPr/>
          </p:nvSpPr>
          <p:spPr>
            <a:xfrm>
              <a:off x="17650166"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2" name="TextBox 21">
            <a:extLst>
              <a:ext uri="{FF2B5EF4-FFF2-40B4-BE49-F238E27FC236}">
                <a16:creationId xmlns:a16="http://schemas.microsoft.com/office/drawing/2014/main" id="{4A3CC49E-14E9-604F-881E-744D06C2F1AB}"/>
              </a:ext>
            </a:extLst>
          </p:cNvPr>
          <p:cNvSpPr txBox="1"/>
          <p:nvPr/>
        </p:nvSpPr>
        <p:spPr>
          <a:xfrm>
            <a:off x="7132813" y="612372"/>
            <a:ext cx="101120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DEMOGRAPHIC PIE CHART</a:t>
            </a:r>
          </a:p>
        </p:txBody>
      </p:sp>
      <p:sp>
        <p:nvSpPr>
          <p:cNvPr id="23" name="TextBox 22">
            <a:extLst>
              <a:ext uri="{FF2B5EF4-FFF2-40B4-BE49-F238E27FC236}">
                <a16:creationId xmlns:a16="http://schemas.microsoft.com/office/drawing/2014/main" id="{02E37C78-8884-6543-9512-5176F16630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Subtitle 2">
            <a:extLst>
              <a:ext uri="{FF2B5EF4-FFF2-40B4-BE49-F238E27FC236}">
                <a16:creationId xmlns:a16="http://schemas.microsoft.com/office/drawing/2014/main" id="{006E896B-2147-6A42-9075-96C91BCBAF06}"/>
              </a:ext>
            </a:extLst>
          </p:cNvPr>
          <p:cNvSpPr txBox="1">
            <a:spLocks/>
          </p:cNvSpPr>
          <p:nvPr/>
        </p:nvSpPr>
        <p:spPr>
          <a:xfrm>
            <a:off x="1904125" y="9562388"/>
            <a:ext cx="753571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7" name="Subtitle 2">
            <a:extLst>
              <a:ext uri="{FF2B5EF4-FFF2-40B4-BE49-F238E27FC236}">
                <a16:creationId xmlns:a16="http://schemas.microsoft.com/office/drawing/2014/main" id="{65EAAA78-3880-D34E-92CA-646D29546780}"/>
              </a:ext>
            </a:extLst>
          </p:cNvPr>
          <p:cNvSpPr txBox="1">
            <a:spLocks/>
          </p:cNvSpPr>
          <p:nvPr/>
        </p:nvSpPr>
        <p:spPr>
          <a:xfrm>
            <a:off x="14883732" y="9562388"/>
            <a:ext cx="753571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8" name="TextBox 27">
            <a:extLst>
              <a:ext uri="{FF2B5EF4-FFF2-40B4-BE49-F238E27FC236}">
                <a16:creationId xmlns:a16="http://schemas.microsoft.com/office/drawing/2014/main" id="{2AC7B23F-6FA7-D647-932A-54D530B0B33D}"/>
              </a:ext>
            </a:extLst>
          </p:cNvPr>
          <p:cNvSpPr txBox="1"/>
          <p:nvPr/>
        </p:nvSpPr>
        <p:spPr>
          <a:xfrm>
            <a:off x="4447927" y="8809146"/>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9" name="TextBox 28">
            <a:extLst>
              <a:ext uri="{FF2B5EF4-FFF2-40B4-BE49-F238E27FC236}">
                <a16:creationId xmlns:a16="http://schemas.microsoft.com/office/drawing/2014/main" id="{0D4F8DF8-9648-DA41-AE55-F6002817D1AD}"/>
              </a:ext>
            </a:extLst>
          </p:cNvPr>
          <p:cNvSpPr txBox="1"/>
          <p:nvPr/>
        </p:nvSpPr>
        <p:spPr>
          <a:xfrm>
            <a:off x="17427534" y="8809146"/>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49889737"/>
      </p:ext>
    </p:extLst>
  </p:cSld>
  <p:clrMapOvr>
    <a:masterClrMapping/>
  </p:clrMapOvr>
</p:sld>
</file>

<file path=ppt/theme/theme1.xml><?xml version="1.0" encoding="utf-8"?>
<a:theme xmlns:a="http://schemas.openxmlformats.org/drawingml/2006/main" name="Office Theme">
  <a:themeElements>
    <a:clrScheme name="IGPIA - Theme 03 - Light">
      <a:dk1>
        <a:srgbClr val="7F7F7F"/>
      </a:dk1>
      <a:lt1>
        <a:srgbClr val="FFFFFF"/>
      </a:lt1>
      <a:dk2>
        <a:srgbClr val="000000"/>
      </a:dk2>
      <a:lt2>
        <a:srgbClr val="FFFFFF"/>
      </a:lt2>
      <a:accent1>
        <a:srgbClr val="1DE7D8"/>
      </a:accent1>
      <a:accent2>
        <a:srgbClr val="29CEDC"/>
      </a:accent2>
      <a:accent3>
        <a:srgbClr val="34B9DF"/>
      </a:accent3>
      <a:accent4>
        <a:srgbClr val="42A6E3"/>
      </a:accent4>
      <a:accent5>
        <a:srgbClr val="5091E7"/>
      </a:accent5>
      <a:accent6>
        <a:srgbClr val="5D76EA"/>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86491</TotalTime>
  <Words>1505</Words>
  <Application>Microsoft Macintosh PowerPoint</Application>
  <PresentationFormat>Custom</PresentationFormat>
  <Paragraphs>213</Paragraphs>
  <Slides>20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Calibri</vt:lpstr>
      <vt:lpstr>Gill Sans</vt:lpstr>
      <vt:lpstr>Gill Sans Light</vt:lpstr>
      <vt:lpstr>Helvetica Neue</vt:lpstr>
      <vt:lpstr>Helvetica Neue Light</vt:lpstr>
      <vt:lpstr>Helvetica Neue UltraLight</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15263</cp:revision>
  <dcterms:created xsi:type="dcterms:W3CDTF">2014-11-12T21:47:38Z</dcterms:created>
  <dcterms:modified xsi:type="dcterms:W3CDTF">2019-04-25T17:51:27Z</dcterms:modified>
  <cp:category/>
</cp:coreProperties>
</file>