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3382" r:id="rId2"/>
    <p:sldId id="3384" r:id="rId3"/>
    <p:sldId id="3385" r:id="rId4"/>
    <p:sldId id="3386" r:id="rId5"/>
    <p:sldId id="3387" r:id="rId6"/>
    <p:sldId id="3388" r:id="rId7"/>
    <p:sldId id="3389" r:id="rId8"/>
    <p:sldId id="3390" r:id="rId9"/>
    <p:sldId id="3391" r:id="rId10"/>
    <p:sldId id="3392" r:id="rId11"/>
    <p:sldId id="3393" r:id="rId12"/>
    <p:sldId id="3394" r:id="rId13"/>
    <p:sldId id="3395" r:id="rId14"/>
    <p:sldId id="3396" r:id="rId15"/>
    <p:sldId id="3397" r:id="rId16"/>
    <p:sldId id="3398" r:id="rId17"/>
    <p:sldId id="3399" r:id="rId18"/>
    <p:sldId id="3400" r:id="rId19"/>
    <p:sldId id="3401" r:id="rId20"/>
    <p:sldId id="3402" r:id="rId21"/>
    <p:sldId id="3403" r:id="rId22"/>
    <p:sldId id="3404" r:id="rId23"/>
    <p:sldId id="3405" r:id="rId24"/>
    <p:sldId id="3406" r:id="rId25"/>
    <p:sldId id="3407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8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528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11869" y="906444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1622A-2129-DE40-B360-ADA576E19A0A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D4FC7-299A-9D45-8FBC-60282DD93CC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0A7AEFD7-0CCB-344A-A4F2-0B0AB262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3368760"/>
            <a:ext cx="3953688" cy="2537724"/>
          </a:xfrm>
          <a:custGeom>
            <a:avLst/>
            <a:gdLst>
              <a:gd name="T0" fmla="*/ 0 w 4261"/>
              <a:gd name="T1" fmla="*/ 0 h 3768"/>
              <a:gd name="T2" fmla="*/ 4260 w 4261"/>
              <a:gd name="T3" fmla="*/ 0 h 3768"/>
              <a:gd name="T4" fmla="*/ 4260 w 4261"/>
              <a:gd name="T5" fmla="*/ 3767 h 3768"/>
              <a:gd name="T6" fmla="*/ 0 w 4261"/>
              <a:gd name="T7" fmla="*/ 3767 h 3768"/>
              <a:gd name="T8" fmla="*/ 0 w 4261"/>
              <a:gd name="T9" fmla="*/ 0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3768">
                <a:moveTo>
                  <a:pt x="0" y="0"/>
                </a:moveTo>
                <a:lnTo>
                  <a:pt x="4260" y="0"/>
                </a:lnTo>
                <a:lnTo>
                  <a:pt x="4260" y="3767"/>
                </a:lnTo>
                <a:lnTo>
                  <a:pt x="0" y="376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1D4AB33-DC9B-B24D-A7D1-930E4179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2382551"/>
            <a:ext cx="3953688" cy="989112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B828CA60-0F7B-6E4B-BE5A-6010DDF0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3829354"/>
            <a:ext cx="3953688" cy="2077130"/>
          </a:xfrm>
          <a:custGeom>
            <a:avLst/>
            <a:gdLst>
              <a:gd name="T0" fmla="*/ 0 w 4260"/>
              <a:gd name="T1" fmla="*/ 0 h 3081"/>
              <a:gd name="T2" fmla="*/ 4259 w 4260"/>
              <a:gd name="T3" fmla="*/ 0 h 3081"/>
              <a:gd name="T4" fmla="*/ 4259 w 4260"/>
              <a:gd name="T5" fmla="*/ 3080 h 3081"/>
              <a:gd name="T6" fmla="*/ 0 w 4260"/>
              <a:gd name="T7" fmla="*/ 3080 h 3081"/>
              <a:gd name="T8" fmla="*/ 0 w 4260"/>
              <a:gd name="T9" fmla="*/ 0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3081">
                <a:moveTo>
                  <a:pt x="0" y="0"/>
                </a:moveTo>
                <a:lnTo>
                  <a:pt x="4259" y="0"/>
                </a:lnTo>
                <a:lnTo>
                  <a:pt x="4259" y="3080"/>
                </a:lnTo>
                <a:lnTo>
                  <a:pt x="0" y="308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D7652199-8E09-CC43-86BE-A470AF3E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2846047"/>
            <a:ext cx="3953688" cy="985501"/>
          </a:xfrm>
          <a:prstGeom prst="snip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8CDAA066-0D62-6348-9BCC-AB729039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3829354"/>
            <a:ext cx="3953688" cy="2077130"/>
          </a:xfrm>
          <a:custGeom>
            <a:avLst/>
            <a:gdLst>
              <a:gd name="T0" fmla="*/ 4260 w 4261"/>
              <a:gd name="T1" fmla="*/ 0 h 3081"/>
              <a:gd name="T2" fmla="*/ 0 w 4261"/>
              <a:gd name="T3" fmla="*/ 0 h 3081"/>
              <a:gd name="T4" fmla="*/ 0 w 4261"/>
              <a:gd name="T5" fmla="*/ 3080 h 3081"/>
              <a:gd name="T6" fmla="*/ 4260 w 4261"/>
              <a:gd name="T7" fmla="*/ 3080 h 3081"/>
              <a:gd name="T8" fmla="*/ 4260 w 4261"/>
              <a:gd name="T9" fmla="*/ 0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3081">
                <a:moveTo>
                  <a:pt x="4260" y="0"/>
                </a:moveTo>
                <a:lnTo>
                  <a:pt x="0" y="0"/>
                </a:lnTo>
                <a:lnTo>
                  <a:pt x="0" y="3080"/>
                </a:lnTo>
                <a:lnTo>
                  <a:pt x="4260" y="3080"/>
                </a:lnTo>
                <a:lnTo>
                  <a:pt x="426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2366855A-BAF9-DA46-BC04-3BE79CD0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2846047"/>
            <a:ext cx="3953688" cy="985501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D30B9E6-211B-7E43-8872-C3017648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3829354"/>
            <a:ext cx="3953688" cy="2077130"/>
          </a:xfrm>
          <a:custGeom>
            <a:avLst/>
            <a:gdLst>
              <a:gd name="T0" fmla="*/ 4260 w 4261"/>
              <a:gd name="T1" fmla="*/ 0 h 3081"/>
              <a:gd name="T2" fmla="*/ 0 w 4261"/>
              <a:gd name="T3" fmla="*/ 0 h 3081"/>
              <a:gd name="T4" fmla="*/ 0 w 4261"/>
              <a:gd name="T5" fmla="*/ 3080 h 3081"/>
              <a:gd name="T6" fmla="*/ 4260 w 4261"/>
              <a:gd name="T7" fmla="*/ 3080 h 3081"/>
              <a:gd name="T8" fmla="*/ 4260 w 4261"/>
              <a:gd name="T9" fmla="*/ 0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3081">
                <a:moveTo>
                  <a:pt x="4260" y="0"/>
                </a:moveTo>
                <a:lnTo>
                  <a:pt x="0" y="0"/>
                </a:lnTo>
                <a:lnTo>
                  <a:pt x="0" y="3080"/>
                </a:lnTo>
                <a:lnTo>
                  <a:pt x="4260" y="3080"/>
                </a:lnTo>
                <a:lnTo>
                  <a:pt x="426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F7BB903B-B290-2044-9EF9-3F85C7455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2846047"/>
            <a:ext cx="3953688" cy="985501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49720B-DBD9-E945-AE1D-D50A214E8DA8}"/>
              </a:ext>
            </a:extLst>
          </p:cNvPr>
          <p:cNvSpPr txBox="1"/>
          <p:nvPr/>
        </p:nvSpPr>
        <p:spPr>
          <a:xfrm>
            <a:off x="8276362" y="3052181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F435B6-1D19-7A4F-B727-0AA11CF0223C}"/>
              </a:ext>
            </a:extLst>
          </p:cNvPr>
          <p:cNvSpPr txBox="1"/>
          <p:nvPr/>
        </p:nvSpPr>
        <p:spPr>
          <a:xfrm>
            <a:off x="12344664" y="3052181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05E132-E200-DA4F-9038-EECF768926E9}"/>
              </a:ext>
            </a:extLst>
          </p:cNvPr>
          <p:cNvSpPr txBox="1"/>
          <p:nvPr/>
        </p:nvSpPr>
        <p:spPr>
          <a:xfrm>
            <a:off x="15791291" y="2584720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57C9A-F9B7-2F4B-81D7-CDDA4331D0AD}"/>
              </a:ext>
            </a:extLst>
          </p:cNvPr>
          <p:cNvSpPr txBox="1"/>
          <p:nvPr/>
        </p:nvSpPr>
        <p:spPr>
          <a:xfrm>
            <a:off x="19774993" y="3044606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5EADB2-7E18-9642-A96A-1C6C05725F5B}"/>
              </a:ext>
            </a:extLst>
          </p:cNvPr>
          <p:cNvSpPr txBox="1"/>
          <p:nvPr/>
        </p:nvSpPr>
        <p:spPr>
          <a:xfrm>
            <a:off x="7976600" y="4139352"/>
            <a:ext cx="21419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71BCE8-5943-294F-B105-ABC52FC2DE00}"/>
              </a:ext>
            </a:extLst>
          </p:cNvPr>
          <p:cNvSpPr txBox="1"/>
          <p:nvPr/>
        </p:nvSpPr>
        <p:spPr>
          <a:xfrm>
            <a:off x="8455897" y="5073264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7CD4B8-BA38-D842-8AA4-5E7D191496A8}"/>
              </a:ext>
            </a:extLst>
          </p:cNvPr>
          <p:cNvSpPr txBox="1"/>
          <p:nvPr/>
        </p:nvSpPr>
        <p:spPr>
          <a:xfrm>
            <a:off x="11829298" y="4139352"/>
            <a:ext cx="234391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$6.99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BF970A-C817-E54F-832E-B5F9624992AC}"/>
              </a:ext>
            </a:extLst>
          </p:cNvPr>
          <p:cNvSpPr txBox="1"/>
          <p:nvPr/>
        </p:nvSpPr>
        <p:spPr>
          <a:xfrm>
            <a:off x="12409584" y="5073264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6E8539-D074-394E-9156-41CD4F7E9E50}"/>
              </a:ext>
            </a:extLst>
          </p:cNvPr>
          <p:cNvSpPr txBox="1"/>
          <p:nvPr/>
        </p:nvSpPr>
        <p:spPr>
          <a:xfrm>
            <a:off x="15350464" y="3831893"/>
            <a:ext cx="315983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64A8D-0A3E-9F41-8325-2E95E06D28AF}"/>
              </a:ext>
            </a:extLst>
          </p:cNvPr>
          <p:cNvSpPr txBox="1"/>
          <p:nvPr/>
        </p:nvSpPr>
        <p:spPr>
          <a:xfrm>
            <a:off x="16338714" y="4920130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0F152970-C23C-8645-B123-1F4B4F9A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11824101"/>
            <a:ext cx="3953688" cy="1129900"/>
          </a:xfrm>
          <a:custGeom>
            <a:avLst/>
            <a:gdLst>
              <a:gd name="T0" fmla="*/ 4260 w 4261"/>
              <a:gd name="T1" fmla="*/ 0 h 1379"/>
              <a:gd name="T2" fmla="*/ 0 w 4261"/>
              <a:gd name="T3" fmla="*/ 0 h 1379"/>
              <a:gd name="T4" fmla="*/ 0 w 4261"/>
              <a:gd name="T5" fmla="*/ 1378 h 1379"/>
              <a:gd name="T6" fmla="*/ 4260 w 4261"/>
              <a:gd name="T7" fmla="*/ 1378 h 1379"/>
              <a:gd name="T8" fmla="*/ 4260 w 4261"/>
              <a:gd name="T9" fmla="*/ 0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1379">
                <a:moveTo>
                  <a:pt x="4260" y="0"/>
                </a:moveTo>
                <a:lnTo>
                  <a:pt x="0" y="0"/>
                </a:lnTo>
                <a:lnTo>
                  <a:pt x="0" y="1378"/>
                </a:lnTo>
                <a:lnTo>
                  <a:pt x="4260" y="1378"/>
                </a:lnTo>
                <a:lnTo>
                  <a:pt x="426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87C05403-B1B8-DF4B-BA98-95F9D606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11824101"/>
            <a:ext cx="3953688" cy="1129900"/>
          </a:xfrm>
          <a:custGeom>
            <a:avLst/>
            <a:gdLst>
              <a:gd name="T0" fmla="*/ 4259 w 4260"/>
              <a:gd name="T1" fmla="*/ 0 h 1379"/>
              <a:gd name="T2" fmla="*/ 0 w 4260"/>
              <a:gd name="T3" fmla="*/ 0 h 1379"/>
              <a:gd name="T4" fmla="*/ 0 w 4260"/>
              <a:gd name="T5" fmla="*/ 1378 h 1379"/>
              <a:gd name="T6" fmla="*/ 4259 w 4260"/>
              <a:gd name="T7" fmla="*/ 1378 h 1379"/>
              <a:gd name="T8" fmla="*/ 4259 w 4260"/>
              <a:gd name="T9" fmla="*/ 0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1379">
                <a:moveTo>
                  <a:pt x="4259" y="0"/>
                </a:moveTo>
                <a:lnTo>
                  <a:pt x="0" y="0"/>
                </a:lnTo>
                <a:lnTo>
                  <a:pt x="0" y="1378"/>
                </a:lnTo>
                <a:lnTo>
                  <a:pt x="4259" y="1378"/>
                </a:lnTo>
                <a:lnTo>
                  <a:pt x="425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2B05C113-F3C1-1647-9B2D-EE9E9078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11824101"/>
            <a:ext cx="3953688" cy="1129900"/>
          </a:xfrm>
          <a:custGeom>
            <a:avLst/>
            <a:gdLst>
              <a:gd name="T0" fmla="*/ 0 w 4261"/>
              <a:gd name="T1" fmla="*/ 0 h 1379"/>
              <a:gd name="T2" fmla="*/ 4260 w 4261"/>
              <a:gd name="T3" fmla="*/ 0 h 1379"/>
              <a:gd name="T4" fmla="*/ 4260 w 4261"/>
              <a:gd name="T5" fmla="*/ 1378 h 1379"/>
              <a:gd name="T6" fmla="*/ 0 w 4261"/>
              <a:gd name="T7" fmla="*/ 1378 h 1379"/>
              <a:gd name="T8" fmla="*/ 0 w 4261"/>
              <a:gd name="T9" fmla="*/ 0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1379">
                <a:moveTo>
                  <a:pt x="0" y="0"/>
                </a:moveTo>
                <a:lnTo>
                  <a:pt x="4260" y="0"/>
                </a:lnTo>
                <a:lnTo>
                  <a:pt x="4260" y="1378"/>
                </a:lnTo>
                <a:lnTo>
                  <a:pt x="0" y="137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Freeform 25">
            <a:extLst>
              <a:ext uri="{FF2B5EF4-FFF2-40B4-BE49-F238E27FC236}">
                <a16:creationId xmlns:a16="http://schemas.microsoft.com/office/drawing/2014/main" id="{7E643D0F-8EBD-A548-BCB4-57EF77FD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11824101"/>
            <a:ext cx="3953688" cy="1129900"/>
          </a:xfrm>
          <a:custGeom>
            <a:avLst/>
            <a:gdLst>
              <a:gd name="T0" fmla="*/ 0 w 4261"/>
              <a:gd name="T1" fmla="*/ 0 h 1379"/>
              <a:gd name="T2" fmla="*/ 4260 w 4261"/>
              <a:gd name="T3" fmla="*/ 0 h 1379"/>
              <a:gd name="T4" fmla="*/ 4260 w 4261"/>
              <a:gd name="T5" fmla="*/ 1378 h 1379"/>
              <a:gd name="T6" fmla="*/ 0 w 4261"/>
              <a:gd name="T7" fmla="*/ 1378 h 1379"/>
              <a:gd name="T8" fmla="*/ 0 w 4261"/>
              <a:gd name="T9" fmla="*/ 0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1379">
                <a:moveTo>
                  <a:pt x="0" y="0"/>
                </a:moveTo>
                <a:lnTo>
                  <a:pt x="4260" y="0"/>
                </a:lnTo>
                <a:lnTo>
                  <a:pt x="4260" y="1378"/>
                </a:lnTo>
                <a:lnTo>
                  <a:pt x="0" y="137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169090-8A9C-8844-A224-F3D69C4719F8}"/>
              </a:ext>
            </a:extLst>
          </p:cNvPr>
          <p:cNvSpPr txBox="1"/>
          <p:nvPr/>
        </p:nvSpPr>
        <p:spPr>
          <a:xfrm>
            <a:off x="19475231" y="4116202"/>
            <a:ext cx="281359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B0354-C93B-1A4D-8F71-3C506CD05B2E}"/>
              </a:ext>
            </a:extLst>
          </p:cNvPr>
          <p:cNvSpPr txBox="1"/>
          <p:nvPr/>
        </p:nvSpPr>
        <p:spPr>
          <a:xfrm>
            <a:off x="20290357" y="5050114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70A9F0-E5D7-DE44-8F21-C0006EBEB966}"/>
              </a:ext>
            </a:extLst>
          </p:cNvPr>
          <p:cNvSpPr txBox="1"/>
          <p:nvPr/>
        </p:nvSpPr>
        <p:spPr>
          <a:xfrm>
            <a:off x="7990228" y="12158217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3FB6E4-73D1-5448-8F30-FE96191433C9}"/>
              </a:ext>
            </a:extLst>
          </p:cNvPr>
          <p:cNvSpPr txBox="1"/>
          <p:nvPr/>
        </p:nvSpPr>
        <p:spPr>
          <a:xfrm>
            <a:off x="11943911" y="12158217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1C8220-7A85-4E48-B9D1-89E17D976225}"/>
              </a:ext>
            </a:extLst>
          </p:cNvPr>
          <p:cNvSpPr txBox="1"/>
          <p:nvPr/>
        </p:nvSpPr>
        <p:spPr>
          <a:xfrm>
            <a:off x="15868955" y="12158217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118ABC-965B-8F49-AFEF-0B3E2CF9BF36}"/>
              </a:ext>
            </a:extLst>
          </p:cNvPr>
          <p:cNvSpPr txBox="1"/>
          <p:nvPr/>
        </p:nvSpPr>
        <p:spPr>
          <a:xfrm>
            <a:off x="19822640" y="12158217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0E15E075-3804-E444-8CAB-3D88A569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5904290"/>
            <a:ext cx="3953688" cy="846407"/>
          </a:xfrm>
          <a:custGeom>
            <a:avLst/>
            <a:gdLst>
              <a:gd name="T0" fmla="*/ 0 w 4261"/>
              <a:gd name="T1" fmla="*/ 741 h 742"/>
              <a:gd name="T2" fmla="*/ 4260 w 4261"/>
              <a:gd name="T3" fmla="*/ 741 h 742"/>
              <a:gd name="T4" fmla="*/ 4260 w 4261"/>
              <a:gd name="T5" fmla="*/ 0 h 742"/>
              <a:gd name="T6" fmla="*/ 0 w 4261"/>
              <a:gd name="T7" fmla="*/ 0 h 742"/>
              <a:gd name="T8" fmla="*/ 0 w 4261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2">
                <a:moveTo>
                  <a:pt x="0" y="741"/>
                </a:moveTo>
                <a:lnTo>
                  <a:pt x="4260" y="741"/>
                </a:lnTo>
                <a:lnTo>
                  <a:pt x="4260" y="0"/>
                </a:lnTo>
                <a:lnTo>
                  <a:pt x="0" y="0"/>
                </a:lnTo>
                <a:lnTo>
                  <a:pt x="0" y="7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9B24E40-2F17-A545-85F8-7FC18BC1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6750697"/>
            <a:ext cx="3953688" cy="846407"/>
          </a:xfrm>
          <a:custGeom>
            <a:avLst/>
            <a:gdLst>
              <a:gd name="T0" fmla="*/ 0 w 4261"/>
              <a:gd name="T1" fmla="*/ 0 h 740"/>
              <a:gd name="T2" fmla="*/ 4260 w 4261"/>
              <a:gd name="T3" fmla="*/ 0 h 740"/>
              <a:gd name="T4" fmla="*/ 4260 w 4261"/>
              <a:gd name="T5" fmla="*/ 739 h 740"/>
              <a:gd name="T6" fmla="*/ 0 w 4261"/>
              <a:gd name="T7" fmla="*/ 739 h 740"/>
              <a:gd name="T8" fmla="*/ 0 w 4261"/>
              <a:gd name="T9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0">
                <a:moveTo>
                  <a:pt x="0" y="0"/>
                </a:moveTo>
                <a:lnTo>
                  <a:pt x="4260" y="0"/>
                </a:lnTo>
                <a:lnTo>
                  <a:pt x="4260" y="739"/>
                </a:lnTo>
                <a:lnTo>
                  <a:pt x="0" y="73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4951482-B868-FD4A-BF54-400E03CD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8443510"/>
            <a:ext cx="3953688" cy="846407"/>
          </a:xfrm>
          <a:custGeom>
            <a:avLst/>
            <a:gdLst>
              <a:gd name="T0" fmla="*/ 0 w 4261"/>
              <a:gd name="T1" fmla="*/ 0 h 742"/>
              <a:gd name="T2" fmla="*/ 4260 w 4261"/>
              <a:gd name="T3" fmla="*/ 0 h 742"/>
              <a:gd name="T4" fmla="*/ 4260 w 4261"/>
              <a:gd name="T5" fmla="*/ 741 h 742"/>
              <a:gd name="T6" fmla="*/ 0 w 4261"/>
              <a:gd name="T7" fmla="*/ 741 h 742"/>
              <a:gd name="T8" fmla="*/ 0 w 4261"/>
              <a:gd name="T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2">
                <a:moveTo>
                  <a:pt x="0" y="0"/>
                </a:moveTo>
                <a:lnTo>
                  <a:pt x="4260" y="0"/>
                </a:lnTo>
                <a:lnTo>
                  <a:pt x="4260" y="741"/>
                </a:lnTo>
                <a:lnTo>
                  <a:pt x="0" y="74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013176B9-0723-DC49-B52B-892AF5EDF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7597104"/>
            <a:ext cx="3953688" cy="846407"/>
          </a:xfrm>
          <a:custGeom>
            <a:avLst/>
            <a:gdLst>
              <a:gd name="T0" fmla="*/ 0 w 4261"/>
              <a:gd name="T1" fmla="*/ 742 h 743"/>
              <a:gd name="T2" fmla="*/ 4260 w 4261"/>
              <a:gd name="T3" fmla="*/ 742 h 743"/>
              <a:gd name="T4" fmla="*/ 4260 w 4261"/>
              <a:gd name="T5" fmla="*/ 0 h 743"/>
              <a:gd name="T6" fmla="*/ 0 w 4261"/>
              <a:gd name="T7" fmla="*/ 0 h 743"/>
              <a:gd name="T8" fmla="*/ 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0" y="742"/>
                </a:moveTo>
                <a:lnTo>
                  <a:pt x="4260" y="742"/>
                </a:lnTo>
                <a:lnTo>
                  <a:pt x="4260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2D0EEDE-5E97-1740-897B-374727D9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10977693"/>
            <a:ext cx="3953688" cy="846407"/>
          </a:xfrm>
          <a:custGeom>
            <a:avLst/>
            <a:gdLst>
              <a:gd name="T0" fmla="*/ 0 w 4261"/>
              <a:gd name="T1" fmla="*/ 742 h 743"/>
              <a:gd name="T2" fmla="*/ 4260 w 4261"/>
              <a:gd name="T3" fmla="*/ 742 h 743"/>
              <a:gd name="T4" fmla="*/ 4260 w 4261"/>
              <a:gd name="T5" fmla="*/ 0 h 743"/>
              <a:gd name="T6" fmla="*/ 0 w 4261"/>
              <a:gd name="T7" fmla="*/ 0 h 743"/>
              <a:gd name="T8" fmla="*/ 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0" y="742"/>
                </a:moveTo>
                <a:lnTo>
                  <a:pt x="4260" y="742"/>
                </a:lnTo>
                <a:lnTo>
                  <a:pt x="4260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DAC5FFA9-53F1-364D-AC14-5F0A6B6C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9289916"/>
            <a:ext cx="3953688" cy="846407"/>
          </a:xfrm>
          <a:custGeom>
            <a:avLst/>
            <a:gdLst>
              <a:gd name="T0" fmla="*/ 0 w 4261"/>
              <a:gd name="T1" fmla="*/ 742 h 743"/>
              <a:gd name="T2" fmla="*/ 4260 w 4261"/>
              <a:gd name="T3" fmla="*/ 742 h 743"/>
              <a:gd name="T4" fmla="*/ 4260 w 4261"/>
              <a:gd name="T5" fmla="*/ 0 h 743"/>
              <a:gd name="T6" fmla="*/ 0 w 4261"/>
              <a:gd name="T7" fmla="*/ 0 h 743"/>
              <a:gd name="T8" fmla="*/ 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0" y="742"/>
                </a:moveTo>
                <a:lnTo>
                  <a:pt x="4260" y="742"/>
                </a:lnTo>
                <a:lnTo>
                  <a:pt x="4260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008097C0-9F22-EF4A-A459-DD217AD0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40" y="10136323"/>
            <a:ext cx="3953688" cy="846407"/>
          </a:xfrm>
          <a:custGeom>
            <a:avLst/>
            <a:gdLst>
              <a:gd name="T0" fmla="*/ 0 w 4261"/>
              <a:gd name="T1" fmla="*/ 0 h 739"/>
              <a:gd name="T2" fmla="*/ 4260 w 4261"/>
              <a:gd name="T3" fmla="*/ 0 h 739"/>
              <a:gd name="T4" fmla="*/ 4260 w 4261"/>
              <a:gd name="T5" fmla="*/ 738 h 739"/>
              <a:gd name="T6" fmla="*/ 0 w 4261"/>
              <a:gd name="T7" fmla="*/ 738 h 739"/>
              <a:gd name="T8" fmla="*/ 0 w 4261"/>
              <a:gd name="T9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39">
                <a:moveTo>
                  <a:pt x="0" y="0"/>
                </a:moveTo>
                <a:lnTo>
                  <a:pt x="4260" y="0"/>
                </a:lnTo>
                <a:lnTo>
                  <a:pt x="4260" y="738"/>
                </a:lnTo>
                <a:lnTo>
                  <a:pt x="0" y="73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81155A59-84E2-BB47-B5D1-44CFA47F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5904291"/>
            <a:ext cx="3953688" cy="846407"/>
          </a:xfrm>
          <a:custGeom>
            <a:avLst/>
            <a:gdLst>
              <a:gd name="T0" fmla="*/ 0 w 4260"/>
              <a:gd name="T1" fmla="*/ 741 h 742"/>
              <a:gd name="T2" fmla="*/ 4259 w 4260"/>
              <a:gd name="T3" fmla="*/ 741 h 742"/>
              <a:gd name="T4" fmla="*/ 4259 w 4260"/>
              <a:gd name="T5" fmla="*/ 0 h 742"/>
              <a:gd name="T6" fmla="*/ 0 w 4260"/>
              <a:gd name="T7" fmla="*/ 0 h 742"/>
              <a:gd name="T8" fmla="*/ 0 w 4260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742">
                <a:moveTo>
                  <a:pt x="0" y="741"/>
                </a:moveTo>
                <a:lnTo>
                  <a:pt x="4259" y="741"/>
                </a:lnTo>
                <a:lnTo>
                  <a:pt x="4259" y="0"/>
                </a:lnTo>
                <a:lnTo>
                  <a:pt x="0" y="0"/>
                </a:lnTo>
                <a:lnTo>
                  <a:pt x="0" y="7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281B01CF-BA6E-934E-A447-231C2686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6750699"/>
            <a:ext cx="3953688" cy="846407"/>
          </a:xfrm>
          <a:custGeom>
            <a:avLst/>
            <a:gdLst>
              <a:gd name="T0" fmla="*/ 0 w 4260"/>
              <a:gd name="T1" fmla="*/ 0 h 740"/>
              <a:gd name="T2" fmla="*/ 4259 w 4260"/>
              <a:gd name="T3" fmla="*/ 0 h 740"/>
              <a:gd name="T4" fmla="*/ 4259 w 4260"/>
              <a:gd name="T5" fmla="*/ 739 h 740"/>
              <a:gd name="T6" fmla="*/ 0 w 4260"/>
              <a:gd name="T7" fmla="*/ 739 h 740"/>
              <a:gd name="T8" fmla="*/ 0 w 4260"/>
              <a:gd name="T9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740">
                <a:moveTo>
                  <a:pt x="0" y="0"/>
                </a:moveTo>
                <a:lnTo>
                  <a:pt x="4259" y="0"/>
                </a:lnTo>
                <a:lnTo>
                  <a:pt x="4259" y="739"/>
                </a:lnTo>
                <a:lnTo>
                  <a:pt x="0" y="73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A1A72546-8C9C-D347-8242-A38D110F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8443510"/>
            <a:ext cx="3953688" cy="846407"/>
          </a:xfrm>
          <a:custGeom>
            <a:avLst/>
            <a:gdLst>
              <a:gd name="T0" fmla="*/ 0 w 4260"/>
              <a:gd name="T1" fmla="*/ 0 h 742"/>
              <a:gd name="T2" fmla="*/ 4259 w 4260"/>
              <a:gd name="T3" fmla="*/ 0 h 742"/>
              <a:gd name="T4" fmla="*/ 4259 w 4260"/>
              <a:gd name="T5" fmla="*/ 741 h 742"/>
              <a:gd name="T6" fmla="*/ 0 w 4260"/>
              <a:gd name="T7" fmla="*/ 741 h 742"/>
              <a:gd name="T8" fmla="*/ 0 w 4260"/>
              <a:gd name="T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742">
                <a:moveTo>
                  <a:pt x="0" y="0"/>
                </a:moveTo>
                <a:lnTo>
                  <a:pt x="4259" y="0"/>
                </a:lnTo>
                <a:lnTo>
                  <a:pt x="4259" y="741"/>
                </a:lnTo>
                <a:lnTo>
                  <a:pt x="0" y="74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2DC7EE40-BAC6-3C4E-8FD0-8C31E83B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7597105"/>
            <a:ext cx="3953688" cy="846407"/>
          </a:xfrm>
          <a:custGeom>
            <a:avLst/>
            <a:gdLst>
              <a:gd name="T0" fmla="*/ 0 w 4260"/>
              <a:gd name="T1" fmla="*/ 742 h 743"/>
              <a:gd name="T2" fmla="*/ 4259 w 4260"/>
              <a:gd name="T3" fmla="*/ 742 h 743"/>
              <a:gd name="T4" fmla="*/ 4259 w 4260"/>
              <a:gd name="T5" fmla="*/ 0 h 743"/>
              <a:gd name="T6" fmla="*/ 0 w 4260"/>
              <a:gd name="T7" fmla="*/ 0 h 743"/>
              <a:gd name="T8" fmla="*/ 0 w 4260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743">
                <a:moveTo>
                  <a:pt x="0" y="742"/>
                </a:moveTo>
                <a:lnTo>
                  <a:pt x="4259" y="742"/>
                </a:lnTo>
                <a:lnTo>
                  <a:pt x="4259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61769EE1-A8D8-8345-8A9E-6211DE00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10977693"/>
            <a:ext cx="3953688" cy="846407"/>
          </a:xfrm>
          <a:custGeom>
            <a:avLst/>
            <a:gdLst>
              <a:gd name="T0" fmla="*/ 0 w 4260"/>
              <a:gd name="T1" fmla="*/ 742 h 743"/>
              <a:gd name="T2" fmla="*/ 4259 w 4260"/>
              <a:gd name="T3" fmla="*/ 742 h 743"/>
              <a:gd name="T4" fmla="*/ 4259 w 4260"/>
              <a:gd name="T5" fmla="*/ 0 h 743"/>
              <a:gd name="T6" fmla="*/ 0 w 4260"/>
              <a:gd name="T7" fmla="*/ 0 h 743"/>
              <a:gd name="T8" fmla="*/ 0 w 4260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743">
                <a:moveTo>
                  <a:pt x="0" y="742"/>
                </a:moveTo>
                <a:lnTo>
                  <a:pt x="4259" y="742"/>
                </a:lnTo>
                <a:lnTo>
                  <a:pt x="4259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AF36EB60-9AAE-C844-ADC7-B1BBA7A3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9289916"/>
            <a:ext cx="3953688" cy="846407"/>
          </a:xfrm>
          <a:custGeom>
            <a:avLst/>
            <a:gdLst>
              <a:gd name="T0" fmla="*/ 0 w 4260"/>
              <a:gd name="T1" fmla="*/ 742 h 743"/>
              <a:gd name="T2" fmla="*/ 4259 w 4260"/>
              <a:gd name="T3" fmla="*/ 742 h 743"/>
              <a:gd name="T4" fmla="*/ 4259 w 4260"/>
              <a:gd name="T5" fmla="*/ 0 h 743"/>
              <a:gd name="T6" fmla="*/ 0 w 4260"/>
              <a:gd name="T7" fmla="*/ 0 h 743"/>
              <a:gd name="T8" fmla="*/ 0 w 4260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743">
                <a:moveTo>
                  <a:pt x="0" y="742"/>
                </a:moveTo>
                <a:lnTo>
                  <a:pt x="4259" y="742"/>
                </a:lnTo>
                <a:lnTo>
                  <a:pt x="4259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934B0A76-B6D3-9B4B-8D4C-9AD5E6F2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2" y="10136323"/>
            <a:ext cx="3953688" cy="846407"/>
          </a:xfrm>
          <a:custGeom>
            <a:avLst/>
            <a:gdLst>
              <a:gd name="T0" fmla="*/ 0 w 4260"/>
              <a:gd name="T1" fmla="*/ 0 h 739"/>
              <a:gd name="T2" fmla="*/ 4259 w 4260"/>
              <a:gd name="T3" fmla="*/ 0 h 739"/>
              <a:gd name="T4" fmla="*/ 4259 w 4260"/>
              <a:gd name="T5" fmla="*/ 738 h 739"/>
              <a:gd name="T6" fmla="*/ 0 w 4260"/>
              <a:gd name="T7" fmla="*/ 738 h 739"/>
              <a:gd name="T8" fmla="*/ 0 w 4260"/>
              <a:gd name="T9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739">
                <a:moveTo>
                  <a:pt x="0" y="0"/>
                </a:moveTo>
                <a:lnTo>
                  <a:pt x="4259" y="0"/>
                </a:lnTo>
                <a:lnTo>
                  <a:pt x="4259" y="738"/>
                </a:lnTo>
                <a:lnTo>
                  <a:pt x="0" y="73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3B5144B0-C17C-BE44-A274-D7E87912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5904291"/>
            <a:ext cx="3953688" cy="846407"/>
          </a:xfrm>
          <a:custGeom>
            <a:avLst/>
            <a:gdLst>
              <a:gd name="T0" fmla="*/ 4260 w 4261"/>
              <a:gd name="T1" fmla="*/ 741 h 742"/>
              <a:gd name="T2" fmla="*/ 0 w 4261"/>
              <a:gd name="T3" fmla="*/ 741 h 742"/>
              <a:gd name="T4" fmla="*/ 0 w 4261"/>
              <a:gd name="T5" fmla="*/ 0 h 742"/>
              <a:gd name="T6" fmla="*/ 4260 w 4261"/>
              <a:gd name="T7" fmla="*/ 0 h 742"/>
              <a:gd name="T8" fmla="*/ 4260 w 4261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2">
                <a:moveTo>
                  <a:pt x="4260" y="741"/>
                </a:moveTo>
                <a:lnTo>
                  <a:pt x="0" y="741"/>
                </a:lnTo>
                <a:lnTo>
                  <a:pt x="0" y="0"/>
                </a:lnTo>
                <a:lnTo>
                  <a:pt x="4260" y="0"/>
                </a:lnTo>
                <a:lnTo>
                  <a:pt x="4260" y="7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9EEF0335-CA26-D848-BF99-A0A17CEC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6750699"/>
            <a:ext cx="3953688" cy="846407"/>
          </a:xfrm>
          <a:custGeom>
            <a:avLst/>
            <a:gdLst>
              <a:gd name="T0" fmla="*/ 4260 w 4261"/>
              <a:gd name="T1" fmla="*/ 0 h 740"/>
              <a:gd name="T2" fmla="*/ 0 w 4261"/>
              <a:gd name="T3" fmla="*/ 0 h 740"/>
              <a:gd name="T4" fmla="*/ 0 w 4261"/>
              <a:gd name="T5" fmla="*/ 739 h 740"/>
              <a:gd name="T6" fmla="*/ 4260 w 4261"/>
              <a:gd name="T7" fmla="*/ 739 h 740"/>
              <a:gd name="T8" fmla="*/ 4260 w 4261"/>
              <a:gd name="T9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0">
                <a:moveTo>
                  <a:pt x="4260" y="0"/>
                </a:moveTo>
                <a:lnTo>
                  <a:pt x="0" y="0"/>
                </a:lnTo>
                <a:lnTo>
                  <a:pt x="0" y="739"/>
                </a:lnTo>
                <a:lnTo>
                  <a:pt x="4260" y="739"/>
                </a:lnTo>
                <a:lnTo>
                  <a:pt x="426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46767098-F265-5840-AE81-69E78258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8443510"/>
            <a:ext cx="3953688" cy="846407"/>
          </a:xfrm>
          <a:custGeom>
            <a:avLst/>
            <a:gdLst>
              <a:gd name="T0" fmla="*/ 4260 w 4261"/>
              <a:gd name="T1" fmla="*/ 0 h 742"/>
              <a:gd name="T2" fmla="*/ 0 w 4261"/>
              <a:gd name="T3" fmla="*/ 0 h 742"/>
              <a:gd name="T4" fmla="*/ 0 w 4261"/>
              <a:gd name="T5" fmla="*/ 741 h 742"/>
              <a:gd name="T6" fmla="*/ 4260 w 4261"/>
              <a:gd name="T7" fmla="*/ 741 h 742"/>
              <a:gd name="T8" fmla="*/ 4260 w 4261"/>
              <a:gd name="T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2">
                <a:moveTo>
                  <a:pt x="4260" y="0"/>
                </a:moveTo>
                <a:lnTo>
                  <a:pt x="0" y="0"/>
                </a:lnTo>
                <a:lnTo>
                  <a:pt x="0" y="741"/>
                </a:lnTo>
                <a:lnTo>
                  <a:pt x="4260" y="741"/>
                </a:lnTo>
                <a:lnTo>
                  <a:pt x="426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202CFCE3-D186-1049-B45B-76EF2470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7597105"/>
            <a:ext cx="3953688" cy="846407"/>
          </a:xfrm>
          <a:custGeom>
            <a:avLst/>
            <a:gdLst>
              <a:gd name="T0" fmla="*/ 4260 w 4261"/>
              <a:gd name="T1" fmla="*/ 742 h 743"/>
              <a:gd name="T2" fmla="*/ 0 w 4261"/>
              <a:gd name="T3" fmla="*/ 742 h 743"/>
              <a:gd name="T4" fmla="*/ 0 w 4261"/>
              <a:gd name="T5" fmla="*/ 0 h 743"/>
              <a:gd name="T6" fmla="*/ 4260 w 4261"/>
              <a:gd name="T7" fmla="*/ 0 h 743"/>
              <a:gd name="T8" fmla="*/ 426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4260" y="742"/>
                </a:moveTo>
                <a:lnTo>
                  <a:pt x="0" y="742"/>
                </a:lnTo>
                <a:lnTo>
                  <a:pt x="0" y="0"/>
                </a:lnTo>
                <a:lnTo>
                  <a:pt x="4260" y="0"/>
                </a:lnTo>
                <a:lnTo>
                  <a:pt x="426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33EA3507-70B4-774B-BF63-8EB21B2A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10977693"/>
            <a:ext cx="3953688" cy="846407"/>
          </a:xfrm>
          <a:custGeom>
            <a:avLst/>
            <a:gdLst>
              <a:gd name="T0" fmla="*/ 4260 w 4261"/>
              <a:gd name="T1" fmla="*/ 742 h 743"/>
              <a:gd name="T2" fmla="*/ 0 w 4261"/>
              <a:gd name="T3" fmla="*/ 742 h 743"/>
              <a:gd name="T4" fmla="*/ 0 w 4261"/>
              <a:gd name="T5" fmla="*/ 0 h 743"/>
              <a:gd name="T6" fmla="*/ 4260 w 4261"/>
              <a:gd name="T7" fmla="*/ 0 h 743"/>
              <a:gd name="T8" fmla="*/ 426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4260" y="742"/>
                </a:moveTo>
                <a:lnTo>
                  <a:pt x="0" y="742"/>
                </a:lnTo>
                <a:lnTo>
                  <a:pt x="0" y="0"/>
                </a:lnTo>
                <a:lnTo>
                  <a:pt x="4260" y="0"/>
                </a:lnTo>
                <a:lnTo>
                  <a:pt x="426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9F0FDD82-83FF-BD42-A94C-0E5AE7A1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9289916"/>
            <a:ext cx="3953688" cy="846407"/>
          </a:xfrm>
          <a:custGeom>
            <a:avLst/>
            <a:gdLst>
              <a:gd name="T0" fmla="*/ 4260 w 4261"/>
              <a:gd name="T1" fmla="*/ 742 h 743"/>
              <a:gd name="T2" fmla="*/ 0 w 4261"/>
              <a:gd name="T3" fmla="*/ 742 h 743"/>
              <a:gd name="T4" fmla="*/ 0 w 4261"/>
              <a:gd name="T5" fmla="*/ 0 h 743"/>
              <a:gd name="T6" fmla="*/ 4260 w 4261"/>
              <a:gd name="T7" fmla="*/ 0 h 743"/>
              <a:gd name="T8" fmla="*/ 426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4260" y="742"/>
                </a:moveTo>
                <a:lnTo>
                  <a:pt x="0" y="742"/>
                </a:lnTo>
                <a:lnTo>
                  <a:pt x="0" y="0"/>
                </a:lnTo>
                <a:lnTo>
                  <a:pt x="4260" y="0"/>
                </a:lnTo>
                <a:lnTo>
                  <a:pt x="426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0DDE65E7-BD6E-094E-A59D-1E0C1128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410" y="10136323"/>
            <a:ext cx="3953688" cy="846407"/>
          </a:xfrm>
          <a:custGeom>
            <a:avLst/>
            <a:gdLst>
              <a:gd name="T0" fmla="*/ 4260 w 4261"/>
              <a:gd name="T1" fmla="*/ 0 h 739"/>
              <a:gd name="T2" fmla="*/ 0 w 4261"/>
              <a:gd name="T3" fmla="*/ 0 h 739"/>
              <a:gd name="T4" fmla="*/ 0 w 4261"/>
              <a:gd name="T5" fmla="*/ 738 h 739"/>
              <a:gd name="T6" fmla="*/ 4260 w 4261"/>
              <a:gd name="T7" fmla="*/ 738 h 739"/>
              <a:gd name="T8" fmla="*/ 4260 w 4261"/>
              <a:gd name="T9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39">
                <a:moveTo>
                  <a:pt x="4260" y="0"/>
                </a:moveTo>
                <a:lnTo>
                  <a:pt x="0" y="0"/>
                </a:lnTo>
                <a:lnTo>
                  <a:pt x="0" y="738"/>
                </a:lnTo>
                <a:lnTo>
                  <a:pt x="4260" y="738"/>
                </a:lnTo>
                <a:lnTo>
                  <a:pt x="426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38">
            <a:extLst>
              <a:ext uri="{FF2B5EF4-FFF2-40B4-BE49-F238E27FC236}">
                <a16:creationId xmlns:a16="http://schemas.microsoft.com/office/drawing/2014/main" id="{9A41DFA6-6CE4-244B-BD55-ACB71FA3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5904290"/>
            <a:ext cx="5553988" cy="846407"/>
          </a:xfrm>
          <a:custGeom>
            <a:avLst/>
            <a:gdLst>
              <a:gd name="T0" fmla="*/ 0 w 5983"/>
              <a:gd name="T1" fmla="*/ 741 h 742"/>
              <a:gd name="T2" fmla="*/ 5982 w 5983"/>
              <a:gd name="T3" fmla="*/ 741 h 742"/>
              <a:gd name="T4" fmla="*/ 5982 w 5983"/>
              <a:gd name="T5" fmla="*/ 0 h 742"/>
              <a:gd name="T6" fmla="*/ 0 w 5983"/>
              <a:gd name="T7" fmla="*/ 0 h 742"/>
              <a:gd name="T8" fmla="*/ 0 w 5983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3" h="742">
                <a:moveTo>
                  <a:pt x="0" y="741"/>
                </a:moveTo>
                <a:lnTo>
                  <a:pt x="5982" y="741"/>
                </a:lnTo>
                <a:lnTo>
                  <a:pt x="5982" y="0"/>
                </a:lnTo>
                <a:lnTo>
                  <a:pt x="0" y="0"/>
                </a:lnTo>
                <a:lnTo>
                  <a:pt x="0" y="7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39">
            <a:extLst>
              <a:ext uri="{FF2B5EF4-FFF2-40B4-BE49-F238E27FC236}">
                <a16:creationId xmlns:a16="http://schemas.microsoft.com/office/drawing/2014/main" id="{0F104AAD-997C-E14A-9CD5-CCF1D0D97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6750697"/>
            <a:ext cx="5553988" cy="846407"/>
          </a:xfrm>
          <a:custGeom>
            <a:avLst/>
            <a:gdLst>
              <a:gd name="T0" fmla="*/ 0 w 5983"/>
              <a:gd name="T1" fmla="*/ 0 h 740"/>
              <a:gd name="T2" fmla="*/ 5982 w 5983"/>
              <a:gd name="T3" fmla="*/ 0 h 740"/>
              <a:gd name="T4" fmla="*/ 5982 w 5983"/>
              <a:gd name="T5" fmla="*/ 739 h 740"/>
              <a:gd name="T6" fmla="*/ 0 w 5983"/>
              <a:gd name="T7" fmla="*/ 739 h 740"/>
              <a:gd name="T8" fmla="*/ 0 w 5983"/>
              <a:gd name="T9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3" h="740">
                <a:moveTo>
                  <a:pt x="0" y="0"/>
                </a:moveTo>
                <a:lnTo>
                  <a:pt x="5982" y="0"/>
                </a:lnTo>
                <a:lnTo>
                  <a:pt x="5982" y="739"/>
                </a:lnTo>
                <a:lnTo>
                  <a:pt x="0" y="73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40">
            <a:extLst>
              <a:ext uri="{FF2B5EF4-FFF2-40B4-BE49-F238E27FC236}">
                <a16:creationId xmlns:a16="http://schemas.microsoft.com/office/drawing/2014/main" id="{659EC730-E38C-C246-B3E2-E0FFEF83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8443510"/>
            <a:ext cx="5553988" cy="846407"/>
          </a:xfrm>
          <a:custGeom>
            <a:avLst/>
            <a:gdLst>
              <a:gd name="T0" fmla="*/ 0 w 5983"/>
              <a:gd name="T1" fmla="*/ 0 h 742"/>
              <a:gd name="T2" fmla="*/ 5982 w 5983"/>
              <a:gd name="T3" fmla="*/ 0 h 742"/>
              <a:gd name="T4" fmla="*/ 5982 w 5983"/>
              <a:gd name="T5" fmla="*/ 741 h 742"/>
              <a:gd name="T6" fmla="*/ 0 w 5983"/>
              <a:gd name="T7" fmla="*/ 741 h 742"/>
              <a:gd name="T8" fmla="*/ 0 w 5983"/>
              <a:gd name="T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3" h="742">
                <a:moveTo>
                  <a:pt x="0" y="0"/>
                </a:moveTo>
                <a:lnTo>
                  <a:pt x="5982" y="0"/>
                </a:lnTo>
                <a:lnTo>
                  <a:pt x="5982" y="741"/>
                </a:lnTo>
                <a:lnTo>
                  <a:pt x="0" y="74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41">
            <a:extLst>
              <a:ext uri="{FF2B5EF4-FFF2-40B4-BE49-F238E27FC236}">
                <a16:creationId xmlns:a16="http://schemas.microsoft.com/office/drawing/2014/main" id="{417E0AC0-8BD3-2448-8286-555301B7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7597104"/>
            <a:ext cx="5553988" cy="846407"/>
          </a:xfrm>
          <a:custGeom>
            <a:avLst/>
            <a:gdLst>
              <a:gd name="T0" fmla="*/ 0 w 5983"/>
              <a:gd name="T1" fmla="*/ 742 h 743"/>
              <a:gd name="T2" fmla="*/ 5982 w 5983"/>
              <a:gd name="T3" fmla="*/ 742 h 743"/>
              <a:gd name="T4" fmla="*/ 5982 w 5983"/>
              <a:gd name="T5" fmla="*/ 0 h 743"/>
              <a:gd name="T6" fmla="*/ 0 w 5983"/>
              <a:gd name="T7" fmla="*/ 0 h 743"/>
              <a:gd name="T8" fmla="*/ 0 w 5983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3" h="743">
                <a:moveTo>
                  <a:pt x="0" y="742"/>
                </a:moveTo>
                <a:lnTo>
                  <a:pt x="5982" y="742"/>
                </a:lnTo>
                <a:lnTo>
                  <a:pt x="598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43">
            <a:extLst>
              <a:ext uri="{FF2B5EF4-FFF2-40B4-BE49-F238E27FC236}">
                <a16:creationId xmlns:a16="http://schemas.microsoft.com/office/drawing/2014/main" id="{94BEA9FB-27AB-4A47-A80B-9819E3DA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0977693"/>
            <a:ext cx="5553988" cy="846407"/>
          </a:xfrm>
          <a:custGeom>
            <a:avLst/>
            <a:gdLst>
              <a:gd name="T0" fmla="*/ 0 w 5983"/>
              <a:gd name="T1" fmla="*/ 742 h 743"/>
              <a:gd name="T2" fmla="*/ 5982 w 5983"/>
              <a:gd name="T3" fmla="*/ 742 h 743"/>
              <a:gd name="T4" fmla="*/ 5982 w 5983"/>
              <a:gd name="T5" fmla="*/ 0 h 743"/>
              <a:gd name="T6" fmla="*/ 0 w 5983"/>
              <a:gd name="T7" fmla="*/ 0 h 743"/>
              <a:gd name="T8" fmla="*/ 0 w 5983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3" h="743">
                <a:moveTo>
                  <a:pt x="0" y="742"/>
                </a:moveTo>
                <a:lnTo>
                  <a:pt x="5982" y="742"/>
                </a:lnTo>
                <a:lnTo>
                  <a:pt x="598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08604A98-97FB-7D42-B777-2AAA35428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9289916"/>
            <a:ext cx="5553988" cy="846407"/>
          </a:xfrm>
          <a:custGeom>
            <a:avLst/>
            <a:gdLst>
              <a:gd name="T0" fmla="*/ 0 w 5983"/>
              <a:gd name="T1" fmla="*/ 742 h 743"/>
              <a:gd name="T2" fmla="*/ 5982 w 5983"/>
              <a:gd name="T3" fmla="*/ 742 h 743"/>
              <a:gd name="T4" fmla="*/ 5982 w 5983"/>
              <a:gd name="T5" fmla="*/ 0 h 743"/>
              <a:gd name="T6" fmla="*/ 0 w 5983"/>
              <a:gd name="T7" fmla="*/ 0 h 743"/>
              <a:gd name="T8" fmla="*/ 0 w 5983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3" h="743">
                <a:moveTo>
                  <a:pt x="0" y="742"/>
                </a:moveTo>
                <a:lnTo>
                  <a:pt x="5982" y="742"/>
                </a:lnTo>
                <a:lnTo>
                  <a:pt x="598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6CD5A082-A91A-D94F-B445-DA48FC2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0136323"/>
            <a:ext cx="5553988" cy="846407"/>
          </a:xfrm>
          <a:custGeom>
            <a:avLst/>
            <a:gdLst>
              <a:gd name="T0" fmla="*/ 0 w 5983"/>
              <a:gd name="T1" fmla="*/ 0 h 739"/>
              <a:gd name="T2" fmla="*/ 5982 w 5983"/>
              <a:gd name="T3" fmla="*/ 0 h 739"/>
              <a:gd name="T4" fmla="*/ 5982 w 5983"/>
              <a:gd name="T5" fmla="*/ 738 h 739"/>
              <a:gd name="T6" fmla="*/ 0 w 5983"/>
              <a:gd name="T7" fmla="*/ 738 h 739"/>
              <a:gd name="T8" fmla="*/ 0 w 5983"/>
              <a:gd name="T9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3" h="739">
                <a:moveTo>
                  <a:pt x="0" y="0"/>
                </a:moveTo>
                <a:lnTo>
                  <a:pt x="5982" y="0"/>
                </a:lnTo>
                <a:lnTo>
                  <a:pt x="5982" y="738"/>
                </a:lnTo>
                <a:lnTo>
                  <a:pt x="0" y="73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1B3B6E8C-CE95-D54D-9E9E-FE8F39A6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5904291"/>
            <a:ext cx="3953688" cy="846407"/>
          </a:xfrm>
          <a:custGeom>
            <a:avLst/>
            <a:gdLst>
              <a:gd name="T0" fmla="*/ 4260 w 4261"/>
              <a:gd name="T1" fmla="*/ 741 h 742"/>
              <a:gd name="T2" fmla="*/ 0 w 4261"/>
              <a:gd name="T3" fmla="*/ 741 h 742"/>
              <a:gd name="T4" fmla="*/ 0 w 4261"/>
              <a:gd name="T5" fmla="*/ 0 h 742"/>
              <a:gd name="T6" fmla="*/ 4260 w 4261"/>
              <a:gd name="T7" fmla="*/ 0 h 742"/>
              <a:gd name="T8" fmla="*/ 4260 w 4261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2">
                <a:moveTo>
                  <a:pt x="4260" y="741"/>
                </a:moveTo>
                <a:lnTo>
                  <a:pt x="0" y="741"/>
                </a:lnTo>
                <a:lnTo>
                  <a:pt x="0" y="0"/>
                </a:lnTo>
                <a:lnTo>
                  <a:pt x="4260" y="0"/>
                </a:lnTo>
                <a:lnTo>
                  <a:pt x="4260" y="7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Freeform 28">
            <a:extLst>
              <a:ext uri="{FF2B5EF4-FFF2-40B4-BE49-F238E27FC236}">
                <a16:creationId xmlns:a16="http://schemas.microsoft.com/office/drawing/2014/main" id="{BA706994-5F58-5F41-8378-73585616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6750699"/>
            <a:ext cx="3953688" cy="846407"/>
          </a:xfrm>
          <a:custGeom>
            <a:avLst/>
            <a:gdLst>
              <a:gd name="T0" fmla="*/ 4260 w 4261"/>
              <a:gd name="T1" fmla="*/ 0 h 740"/>
              <a:gd name="T2" fmla="*/ 0 w 4261"/>
              <a:gd name="T3" fmla="*/ 0 h 740"/>
              <a:gd name="T4" fmla="*/ 0 w 4261"/>
              <a:gd name="T5" fmla="*/ 739 h 740"/>
              <a:gd name="T6" fmla="*/ 4260 w 4261"/>
              <a:gd name="T7" fmla="*/ 739 h 740"/>
              <a:gd name="T8" fmla="*/ 4260 w 4261"/>
              <a:gd name="T9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0">
                <a:moveTo>
                  <a:pt x="4260" y="0"/>
                </a:moveTo>
                <a:lnTo>
                  <a:pt x="0" y="0"/>
                </a:lnTo>
                <a:lnTo>
                  <a:pt x="0" y="739"/>
                </a:lnTo>
                <a:lnTo>
                  <a:pt x="4260" y="739"/>
                </a:lnTo>
                <a:lnTo>
                  <a:pt x="426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id="{2284CAAC-5D21-BF4D-9EE4-8C9DA91A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8443510"/>
            <a:ext cx="3953688" cy="846407"/>
          </a:xfrm>
          <a:custGeom>
            <a:avLst/>
            <a:gdLst>
              <a:gd name="T0" fmla="*/ 4260 w 4261"/>
              <a:gd name="T1" fmla="*/ 0 h 742"/>
              <a:gd name="T2" fmla="*/ 0 w 4261"/>
              <a:gd name="T3" fmla="*/ 0 h 742"/>
              <a:gd name="T4" fmla="*/ 0 w 4261"/>
              <a:gd name="T5" fmla="*/ 741 h 742"/>
              <a:gd name="T6" fmla="*/ 4260 w 4261"/>
              <a:gd name="T7" fmla="*/ 741 h 742"/>
              <a:gd name="T8" fmla="*/ 4260 w 4261"/>
              <a:gd name="T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2">
                <a:moveTo>
                  <a:pt x="4260" y="0"/>
                </a:moveTo>
                <a:lnTo>
                  <a:pt x="0" y="0"/>
                </a:lnTo>
                <a:lnTo>
                  <a:pt x="0" y="741"/>
                </a:lnTo>
                <a:lnTo>
                  <a:pt x="4260" y="741"/>
                </a:lnTo>
                <a:lnTo>
                  <a:pt x="426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id="{0F769792-FE54-E14D-8D7D-E49604CF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7597105"/>
            <a:ext cx="3953688" cy="846407"/>
          </a:xfrm>
          <a:custGeom>
            <a:avLst/>
            <a:gdLst>
              <a:gd name="T0" fmla="*/ 4260 w 4261"/>
              <a:gd name="T1" fmla="*/ 742 h 743"/>
              <a:gd name="T2" fmla="*/ 0 w 4261"/>
              <a:gd name="T3" fmla="*/ 742 h 743"/>
              <a:gd name="T4" fmla="*/ 0 w 4261"/>
              <a:gd name="T5" fmla="*/ 0 h 743"/>
              <a:gd name="T6" fmla="*/ 4260 w 4261"/>
              <a:gd name="T7" fmla="*/ 0 h 743"/>
              <a:gd name="T8" fmla="*/ 426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4260" y="742"/>
                </a:moveTo>
                <a:lnTo>
                  <a:pt x="0" y="742"/>
                </a:lnTo>
                <a:lnTo>
                  <a:pt x="0" y="0"/>
                </a:lnTo>
                <a:lnTo>
                  <a:pt x="4260" y="0"/>
                </a:lnTo>
                <a:lnTo>
                  <a:pt x="426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E53C587F-D7A1-AC4B-BD06-5515B5FD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10977693"/>
            <a:ext cx="3953688" cy="846407"/>
          </a:xfrm>
          <a:custGeom>
            <a:avLst/>
            <a:gdLst>
              <a:gd name="T0" fmla="*/ 4260 w 4261"/>
              <a:gd name="T1" fmla="*/ 742 h 743"/>
              <a:gd name="T2" fmla="*/ 0 w 4261"/>
              <a:gd name="T3" fmla="*/ 742 h 743"/>
              <a:gd name="T4" fmla="*/ 0 w 4261"/>
              <a:gd name="T5" fmla="*/ 0 h 743"/>
              <a:gd name="T6" fmla="*/ 4260 w 4261"/>
              <a:gd name="T7" fmla="*/ 0 h 743"/>
              <a:gd name="T8" fmla="*/ 426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4260" y="742"/>
                </a:moveTo>
                <a:lnTo>
                  <a:pt x="0" y="742"/>
                </a:lnTo>
                <a:lnTo>
                  <a:pt x="0" y="0"/>
                </a:lnTo>
                <a:lnTo>
                  <a:pt x="4260" y="0"/>
                </a:lnTo>
                <a:lnTo>
                  <a:pt x="426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1C7508FF-6C5E-E549-A3EB-218EBD96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9289916"/>
            <a:ext cx="3953688" cy="846407"/>
          </a:xfrm>
          <a:custGeom>
            <a:avLst/>
            <a:gdLst>
              <a:gd name="T0" fmla="*/ 4260 w 4261"/>
              <a:gd name="T1" fmla="*/ 742 h 743"/>
              <a:gd name="T2" fmla="*/ 0 w 4261"/>
              <a:gd name="T3" fmla="*/ 742 h 743"/>
              <a:gd name="T4" fmla="*/ 0 w 4261"/>
              <a:gd name="T5" fmla="*/ 0 h 743"/>
              <a:gd name="T6" fmla="*/ 4260 w 4261"/>
              <a:gd name="T7" fmla="*/ 0 h 743"/>
              <a:gd name="T8" fmla="*/ 4260 w 4261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43">
                <a:moveTo>
                  <a:pt x="4260" y="742"/>
                </a:moveTo>
                <a:lnTo>
                  <a:pt x="0" y="742"/>
                </a:lnTo>
                <a:lnTo>
                  <a:pt x="0" y="0"/>
                </a:lnTo>
                <a:lnTo>
                  <a:pt x="4260" y="0"/>
                </a:lnTo>
                <a:lnTo>
                  <a:pt x="4260" y="7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6D606D70-190F-804F-970E-F522A193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137" y="10136323"/>
            <a:ext cx="3953688" cy="846407"/>
          </a:xfrm>
          <a:custGeom>
            <a:avLst/>
            <a:gdLst>
              <a:gd name="T0" fmla="*/ 4260 w 4261"/>
              <a:gd name="T1" fmla="*/ 0 h 739"/>
              <a:gd name="T2" fmla="*/ 0 w 4261"/>
              <a:gd name="T3" fmla="*/ 0 h 739"/>
              <a:gd name="T4" fmla="*/ 0 w 4261"/>
              <a:gd name="T5" fmla="*/ 738 h 739"/>
              <a:gd name="T6" fmla="*/ 4260 w 4261"/>
              <a:gd name="T7" fmla="*/ 738 h 739"/>
              <a:gd name="T8" fmla="*/ 4260 w 4261"/>
              <a:gd name="T9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739">
                <a:moveTo>
                  <a:pt x="4260" y="0"/>
                </a:moveTo>
                <a:lnTo>
                  <a:pt x="0" y="0"/>
                </a:lnTo>
                <a:lnTo>
                  <a:pt x="0" y="738"/>
                </a:lnTo>
                <a:lnTo>
                  <a:pt x="4260" y="738"/>
                </a:lnTo>
                <a:lnTo>
                  <a:pt x="426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0164C5-5CDC-4945-9DCE-0E43711584A5}"/>
              </a:ext>
            </a:extLst>
          </p:cNvPr>
          <p:cNvSpPr txBox="1"/>
          <p:nvPr/>
        </p:nvSpPr>
        <p:spPr>
          <a:xfrm>
            <a:off x="1738004" y="6035106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8C3CBD-8717-1544-9A45-6B62241D2D73}"/>
              </a:ext>
            </a:extLst>
          </p:cNvPr>
          <p:cNvSpPr txBox="1"/>
          <p:nvPr/>
        </p:nvSpPr>
        <p:spPr>
          <a:xfrm>
            <a:off x="1738004" y="6878994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IMAGES PER PRODUCT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AE24D9-B55F-5246-AFBA-EC5887F19E4A}"/>
              </a:ext>
            </a:extLst>
          </p:cNvPr>
          <p:cNvSpPr txBox="1"/>
          <p:nvPr/>
        </p:nvSpPr>
        <p:spPr>
          <a:xfrm>
            <a:off x="1738004" y="7725401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 PAGE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359DA1-B381-C846-8314-9CA20FB7C7DE}"/>
              </a:ext>
            </a:extLst>
          </p:cNvPr>
          <p:cNvSpPr txBox="1"/>
          <p:nvPr/>
        </p:nvSpPr>
        <p:spPr>
          <a:xfrm>
            <a:off x="1738004" y="8571808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STATISTICS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DA640A-4004-164A-81BB-288C23B04D6A}"/>
              </a:ext>
            </a:extLst>
          </p:cNvPr>
          <p:cNvSpPr txBox="1"/>
          <p:nvPr/>
        </p:nvSpPr>
        <p:spPr>
          <a:xfrm>
            <a:off x="1738004" y="9420731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CUSTOMIZATION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7D235-F51D-1E47-9DF4-3A3046DCEFA7}"/>
              </a:ext>
            </a:extLst>
          </p:cNvPr>
          <p:cNvSpPr txBox="1"/>
          <p:nvPr/>
        </p:nvSpPr>
        <p:spPr>
          <a:xfrm>
            <a:off x="1738004" y="10269656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INVENTORY TRACKING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FF8AFA-BD78-E24D-91AF-DB210519A8E9}"/>
              </a:ext>
            </a:extLst>
          </p:cNvPr>
          <p:cNvSpPr txBox="1"/>
          <p:nvPr/>
        </p:nvSpPr>
        <p:spPr>
          <a:xfrm>
            <a:off x="1738004" y="11111027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DISCOUNT CODES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8C85DD45-DDC2-F347-95C9-15D24B8F38EB}"/>
              </a:ext>
            </a:extLst>
          </p:cNvPr>
          <p:cNvSpPr txBox="1">
            <a:spLocks/>
          </p:cNvSpPr>
          <p:nvPr/>
        </p:nvSpPr>
        <p:spPr>
          <a:xfrm>
            <a:off x="7312457" y="6082767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D8A82EAB-481E-2841-95DE-C01574A14312}"/>
              </a:ext>
            </a:extLst>
          </p:cNvPr>
          <p:cNvSpPr txBox="1">
            <a:spLocks/>
          </p:cNvSpPr>
          <p:nvPr/>
        </p:nvSpPr>
        <p:spPr>
          <a:xfrm>
            <a:off x="7312457" y="6924136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7D489938-4194-8240-B85F-CC1BA14BC525}"/>
              </a:ext>
            </a:extLst>
          </p:cNvPr>
          <p:cNvSpPr txBox="1">
            <a:spLocks/>
          </p:cNvSpPr>
          <p:nvPr/>
        </p:nvSpPr>
        <p:spPr>
          <a:xfrm>
            <a:off x="7312457" y="7770541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F7E3AD0A-02F1-2B49-8FF0-8F853C722239}"/>
              </a:ext>
            </a:extLst>
          </p:cNvPr>
          <p:cNvSpPr txBox="1">
            <a:spLocks/>
          </p:cNvSpPr>
          <p:nvPr/>
        </p:nvSpPr>
        <p:spPr>
          <a:xfrm>
            <a:off x="7312457" y="861695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E9ADDAED-B996-4F44-A1B3-E2D74A79AB72}"/>
              </a:ext>
            </a:extLst>
          </p:cNvPr>
          <p:cNvSpPr txBox="1">
            <a:spLocks/>
          </p:cNvSpPr>
          <p:nvPr/>
        </p:nvSpPr>
        <p:spPr>
          <a:xfrm>
            <a:off x="7312457" y="9468393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112" name="Freeform 88">
            <a:extLst>
              <a:ext uri="{FF2B5EF4-FFF2-40B4-BE49-F238E27FC236}">
                <a16:creationId xmlns:a16="http://schemas.microsoft.com/office/drawing/2014/main" id="{E3E1B2DA-B23F-6B42-81C7-A90D3913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066" y="10373766"/>
            <a:ext cx="462376" cy="371520"/>
          </a:xfrm>
          <a:custGeom>
            <a:avLst/>
            <a:gdLst>
              <a:gd name="T0" fmla="*/ 856 w 2267"/>
              <a:gd name="T1" fmla="*/ 1003 h 1820"/>
              <a:gd name="T2" fmla="*/ 408 w 2267"/>
              <a:gd name="T3" fmla="*/ 555 h 1820"/>
              <a:gd name="T4" fmla="*/ 0 w 2267"/>
              <a:gd name="T5" fmla="*/ 963 h 1820"/>
              <a:gd name="T6" fmla="*/ 856 w 2267"/>
              <a:gd name="T7" fmla="*/ 1819 h 1820"/>
              <a:gd name="T8" fmla="*/ 856 w 2267"/>
              <a:gd name="T9" fmla="*/ 1819 h 1820"/>
              <a:gd name="T10" fmla="*/ 1264 w 2267"/>
              <a:gd name="T11" fmla="*/ 1411 h 1820"/>
              <a:gd name="T12" fmla="*/ 2266 w 2267"/>
              <a:gd name="T13" fmla="*/ 409 h 1820"/>
              <a:gd name="T14" fmla="*/ 1858 w 2267"/>
              <a:gd name="T15" fmla="*/ 0 h 1820"/>
              <a:gd name="T16" fmla="*/ 856 w 2267"/>
              <a:gd name="T17" fmla="*/ 1003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7" h="1820">
                <a:moveTo>
                  <a:pt x="856" y="1003"/>
                </a:moveTo>
                <a:lnTo>
                  <a:pt x="408" y="555"/>
                </a:lnTo>
                <a:lnTo>
                  <a:pt x="0" y="963"/>
                </a:lnTo>
                <a:lnTo>
                  <a:pt x="856" y="1819"/>
                </a:lnTo>
                <a:lnTo>
                  <a:pt x="856" y="1819"/>
                </a:lnTo>
                <a:lnTo>
                  <a:pt x="1264" y="1411"/>
                </a:lnTo>
                <a:lnTo>
                  <a:pt x="2266" y="409"/>
                </a:lnTo>
                <a:lnTo>
                  <a:pt x="1858" y="0"/>
                </a:lnTo>
                <a:lnTo>
                  <a:pt x="856" y="10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6" name="Freeform 88">
            <a:extLst>
              <a:ext uri="{FF2B5EF4-FFF2-40B4-BE49-F238E27FC236}">
                <a16:creationId xmlns:a16="http://schemas.microsoft.com/office/drawing/2014/main" id="{EF7C0A8E-17C1-F34F-A185-50252CB6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9196" y="11217655"/>
            <a:ext cx="462376" cy="371520"/>
          </a:xfrm>
          <a:custGeom>
            <a:avLst/>
            <a:gdLst>
              <a:gd name="T0" fmla="*/ 856 w 2267"/>
              <a:gd name="T1" fmla="*/ 1003 h 1820"/>
              <a:gd name="T2" fmla="*/ 408 w 2267"/>
              <a:gd name="T3" fmla="*/ 555 h 1820"/>
              <a:gd name="T4" fmla="*/ 0 w 2267"/>
              <a:gd name="T5" fmla="*/ 963 h 1820"/>
              <a:gd name="T6" fmla="*/ 856 w 2267"/>
              <a:gd name="T7" fmla="*/ 1819 h 1820"/>
              <a:gd name="T8" fmla="*/ 856 w 2267"/>
              <a:gd name="T9" fmla="*/ 1819 h 1820"/>
              <a:gd name="T10" fmla="*/ 1264 w 2267"/>
              <a:gd name="T11" fmla="*/ 1411 h 1820"/>
              <a:gd name="T12" fmla="*/ 2266 w 2267"/>
              <a:gd name="T13" fmla="*/ 409 h 1820"/>
              <a:gd name="T14" fmla="*/ 1858 w 2267"/>
              <a:gd name="T15" fmla="*/ 0 h 1820"/>
              <a:gd name="T16" fmla="*/ 856 w 2267"/>
              <a:gd name="T17" fmla="*/ 1003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7" h="1820">
                <a:moveTo>
                  <a:pt x="856" y="1003"/>
                </a:moveTo>
                <a:lnTo>
                  <a:pt x="408" y="555"/>
                </a:lnTo>
                <a:lnTo>
                  <a:pt x="0" y="963"/>
                </a:lnTo>
                <a:lnTo>
                  <a:pt x="856" y="1819"/>
                </a:lnTo>
                <a:lnTo>
                  <a:pt x="856" y="1819"/>
                </a:lnTo>
                <a:lnTo>
                  <a:pt x="1264" y="1411"/>
                </a:lnTo>
                <a:lnTo>
                  <a:pt x="2266" y="409"/>
                </a:lnTo>
                <a:lnTo>
                  <a:pt x="1858" y="0"/>
                </a:lnTo>
                <a:lnTo>
                  <a:pt x="856" y="10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8" name="Freeform 88">
            <a:extLst>
              <a:ext uri="{FF2B5EF4-FFF2-40B4-BE49-F238E27FC236}">
                <a16:creationId xmlns:a16="http://schemas.microsoft.com/office/drawing/2014/main" id="{89BFC99C-2179-A541-857D-978F796B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8793" y="10373766"/>
            <a:ext cx="462376" cy="371520"/>
          </a:xfrm>
          <a:custGeom>
            <a:avLst/>
            <a:gdLst>
              <a:gd name="T0" fmla="*/ 856 w 2267"/>
              <a:gd name="T1" fmla="*/ 1003 h 1820"/>
              <a:gd name="T2" fmla="*/ 408 w 2267"/>
              <a:gd name="T3" fmla="*/ 555 h 1820"/>
              <a:gd name="T4" fmla="*/ 0 w 2267"/>
              <a:gd name="T5" fmla="*/ 963 h 1820"/>
              <a:gd name="T6" fmla="*/ 856 w 2267"/>
              <a:gd name="T7" fmla="*/ 1819 h 1820"/>
              <a:gd name="T8" fmla="*/ 856 w 2267"/>
              <a:gd name="T9" fmla="*/ 1819 h 1820"/>
              <a:gd name="T10" fmla="*/ 1264 w 2267"/>
              <a:gd name="T11" fmla="*/ 1411 h 1820"/>
              <a:gd name="T12" fmla="*/ 2266 w 2267"/>
              <a:gd name="T13" fmla="*/ 409 h 1820"/>
              <a:gd name="T14" fmla="*/ 1858 w 2267"/>
              <a:gd name="T15" fmla="*/ 0 h 1820"/>
              <a:gd name="T16" fmla="*/ 856 w 2267"/>
              <a:gd name="T17" fmla="*/ 1003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7" h="1820">
                <a:moveTo>
                  <a:pt x="856" y="1003"/>
                </a:moveTo>
                <a:lnTo>
                  <a:pt x="408" y="555"/>
                </a:lnTo>
                <a:lnTo>
                  <a:pt x="0" y="963"/>
                </a:lnTo>
                <a:lnTo>
                  <a:pt x="856" y="1819"/>
                </a:lnTo>
                <a:lnTo>
                  <a:pt x="856" y="1819"/>
                </a:lnTo>
                <a:lnTo>
                  <a:pt x="1264" y="1411"/>
                </a:lnTo>
                <a:lnTo>
                  <a:pt x="2266" y="409"/>
                </a:lnTo>
                <a:lnTo>
                  <a:pt x="1858" y="0"/>
                </a:lnTo>
                <a:lnTo>
                  <a:pt x="856" y="10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9" name="Freeform 88">
            <a:extLst>
              <a:ext uri="{FF2B5EF4-FFF2-40B4-BE49-F238E27FC236}">
                <a16:creationId xmlns:a16="http://schemas.microsoft.com/office/drawing/2014/main" id="{CDCC32B1-01F5-B945-B51B-2928CB65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8793" y="11217655"/>
            <a:ext cx="462376" cy="371520"/>
          </a:xfrm>
          <a:custGeom>
            <a:avLst/>
            <a:gdLst>
              <a:gd name="T0" fmla="*/ 856 w 2267"/>
              <a:gd name="T1" fmla="*/ 1003 h 1820"/>
              <a:gd name="T2" fmla="*/ 408 w 2267"/>
              <a:gd name="T3" fmla="*/ 555 h 1820"/>
              <a:gd name="T4" fmla="*/ 0 w 2267"/>
              <a:gd name="T5" fmla="*/ 963 h 1820"/>
              <a:gd name="T6" fmla="*/ 856 w 2267"/>
              <a:gd name="T7" fmla="*/ 1819 h 1820"/>
              <a:gd name="T8" fmla="*/ 856 w 2267"/>
              <a:gd name="T9" fmla="*/ 1819 h 1820"/>
              <a:gd name="T10" fmla="*/ 1264 w 2267"/>
              <a:gd name="T11" fmla="*/ 1411 h 1820"/>
              <a:gd name="T12" fmla="*/ 2266 w 2267"/>
              <a:gd name="T13" fmla="*/ 409 h 1820"/>
              <a:gd name="T14" fmla="*/ 1858 w 2267"/>
              <a:gd name="T15" fmla="*/ 0 h 1820"/>
              <a:gd name="T16" fmla="*/ 856 w 2267"/>
              <a:gd name="T17" fmla="*/ 1003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7" h="1820">
                <a:moveTo>
                  <a:pt x="856" y="1003"/>
                </a:moveTo>
                <a:lnTo>
                  <a:pt x="408" y="555"/>
                </a:lnTo>
                <a:lnTo>
                  <a:pt x="0" y="963"/>
                </a:lnTo>
                <a:lnTo>
                  <a:pt x="856" y="1819"/>
                </a:lnTo>
                <a:lnTo>
                  <a:pt x="856" y="1819"/>
                </a:lnTo>
                <a:lnTo>
                  <a:pt x="1264" y="1411"/>
                </a:lnTo>
                <a:lnTo>
                  <a:pt x="2266" y="409"/>
                </a:lnTo>
                <a:lnTo>
                  <a:pt x="1858" y="0"/>
                </a:lnTo>
                <a:lnTo>
                  <a:pt x="856" y="10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0" name="Freeform 188">
            <a:extLst>
              <a:ext uri="{FF2B5EF4-FFF2-40B4-BE49-F238E27FC236}">
                <a16:creationId xmlns:a16="http://schemas.microsoft.com/office/drawing/2014/main" id="{4CC16D52-B992-CD41-A3B5-5C481F0D5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753" y="10373637"/>
            <a:ext cx="371776" cy="371778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1" name="Freeform 188">
            <a:extLst>
              <a:ext uri="{FF2B5EF4-FFF2-40B4-BE49-F238E27FC236}">
                <a16:creationId xmlns:a16="http://schemas.microsoft.com/office/drawing/2014/main" id="{965EFC91-D14E-1646-B35A-B7FD44FFB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753" y="11208709"/>
            <a:ext cx="371776" cy="371778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2" name="Freeform 188">
            <a:extLst>
              <a:ext uri="{FF2B5EF4-FFF2-40B4-BE49-F238E27FC236}">
                <a16:creationId xmlns:a16="http://schemas.microsoft.com/office/drawing/2014/main" id="{2B4D9604-28C9-9A43-A742-1E5475CC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364" y="11208709"/>
            <a:ext cx="371776" cy="371778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3" name="Freeform 188">
            <a:extLst>
              <a:ext uri="{FF2B5EF4-FFF2-40B4-BE49-F238E27FC236}">
                <a16:creationId xmlns:a16="http://schemas.microsoft.com/office/drawing/2014/main" id="{4D53A182-14F4-254C-A0D5-ECE2CB945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7528" y="10373637"/>
            <a:ext cx="371776" cy="371778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5B84B1DF-7F8B-2D48-ADC5-59DB6A5F522F}"/>
              </a:ext>
            </a:extLst>
          </p:cNvPr>
          <p:cNvSpPr txBox="1">
            <a:spLocks/>
          </p:cNvSpPr>
          <p:nvPr/>
        </p:nvSpPr>
        <p:spPr>
          <a:xfrm>
            <a:off x="11272037" y="6082767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59861BC3-0281-8343-BAE5-E915712BE081}"/>
              </a:ext>
            </a:extLst>
          </p:cNvPr>
          <p:cNvSpPr txBox="1">
            <a:spLocks/>
          </p:cNvSpPr>
          <p:nvPr/>
        </p:nvSpPr>
        <p:spPr>
          <a:xfrm>
            <a:off x="11272037" y="6924136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CFBD3CB6-B8C6-DF42-BC89-58277F111F49}"/>
              </a:ext>
            </a:extLst>
          </p:cNvPr>
          <p:cNvSpPr txBox="1">
            <a:spLocks/>
          </p:cNvSpPr>
          <p:nvPr/>
        </p:nvSpPr>
        <p:spPr>
          <a:xfrm>
            <a:off x="11272037" y="7770541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89D2C6C6-D082-7249-B780-60E032F58721}"/>
              </a:ext>
            </a:extLst>
          </p:cNvPr>
          <p:cNvSpPr txBox="1">
            <a:spLocks/>
          </p:cNvSpPr>
          <p:nvPr/>
        </p:nvSpPr>
        <p:spPr>
          <a:xfrm>
            <a:off x="11272037" y="861695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CB6026E0-7114-1F4F-8A2D-CD2CCC6F8540}"/>
              </a:ext>
            </a:extLst>
          </p:cNvPr>
          <p:cNvSpPr txBox="1">
            <a:spLocks/>
          </p:cNvSpPr>
          <p:nvPr/>
        </p:nvSpPr>
        <p:spPr>
          <a:xfrm>
            <a:off x="11272037" y="9468393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D9FD80F5-AA45-3641-A8BD-1EED1459BF42}"/>
              </a:ext>
            </a:extLst>
          </p:cNvPr>
          <p:cNvSpPr txBox="1">
            <a:spLocks/>
          </p:cNvSpPr>
          <p:nvPr/>
        </p:nvSpPr>
        <p:spPr>
          <a:xfrm>
            <a:off x="15195276" y="6082767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B01FEB97-7E95-124B-92D8-328FFC695B1A}"/>
              </a:ext>
            </a:extLst>
          </p:cNvPr>
          <p:cNvSpPr txBox="1">
            <a:spLocks/>
          </p:cNvSpPr>
          <p:nvPr/>
        </p:nvSpPr>
        <p:spPr>
          <a:xfrm>
            <a:off x="15195276" y="6924136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4C300A6F-9250-2245-A13B-4861DE1F0E91}"/>
              </a:ext>
            </a:extLst>
          </p:cNvPr>
          <p:cNvSpPr txBox="1">
            <a:spLocks/>
          </p:cNvSpPr>
          <p:nvPr/>
        </p:nvSpPr>
        <p:spPr>
          <a:xfrm>
            <a:off x="15195276" y="7770541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539CA2E1-0E8E-C945-A7D5-849158A00847}"/>
              </a:ext>
            </a:extLst>
          </p:cNvPr>
          <p:cNvSpPr txBox="1">
            <a:spLocks/>
          </p:cNvSpPr>
          <p:nvPr/>
        </p:nvSpPr>
        <p:spPr>
          <a:xfrm>
            <a:off x="15195276" y="861695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7AEAA344-60B8-6547-8FDC-403791FD6D47}"/>
              </a:ext>
            </a:extLst>
          </p:cNvPr>
          <p:cNvSpPr txBox="1">
            <a:spLocks/>
          </p:cNvSpPr>
          <p:nvPr/>
        </p:nvSpPr>
        <p:spPr>
          <a:xfrm>
            <a:off x="15195276" y="9468393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F238690B-4E44-1B46-99C1-9031DC9B74DB}"/>
              </a:ext>
            </a:extLst>
          </p:cNvPr>
          <p:cNvSpPr txBox="1">
            <a:spLocks/>
          </p:cNvSpPr>
          <p:nvPr/>
        </p:nvSpPr>
        <p:spPr>
          <a:xfrm>
            <a:off x="19144873" y="6082767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3ECF2A66-817F-B643-AB98-A2C642899D36}"/>
              </a:ext>
            </a:extLst>
          </p:cNvPr>
          <p:cNvSpPr txBox="1">
            <a:spLocks/>
          </p:cNvSpPr>
          <p:nvPr/>
        </p:nvSpPr>
        <p:spPr>
          <a:xfrm>
            <a:off x="19144873" y="6924136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5589FFDA-0239-D74C-855B-B60DBAE6E344}"/>
              </a:ext>
            </a:extLst>
          </p:cNvPr>
          <p:cNvSpPr txBox="1">
            <a:spLocks/>
          </p:cNvSpPr>
          <p:nvPr/>
        </p:nvSpPr>
        <p:spPr>
          <a:xfrm>
            <a:off x="19144873" y="7770541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96AA9012-35DD-D94A-ADB2-0348899D6987}"/>
              </a:ext>
            </a:extLst>
          </p:cNvPr>
          <p:cNvSpPr txBox="1">
            <a:spLocks/>
          </p:cNvSpPr>
          <p:nvPr/>
        </p:nvSpPr>
        <p:spPr>
          <a:xfrm>
            <a:off x="19144873" y="861695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035E8B64-8064-9F44-9C8F-9918CB673F5E}"/>
              </a:ext>
            </a:extLst>
          </p:cNvPr>
          <p:cNvSpPr txBox="1">
            <a:spLocks/>
          </p:cNvSpPr>
          <p:nvPr/>
        </p:nvSpPr>
        <p:spPr>
          <a:xfrm>
            <a:off x="19144873" y="9468393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2996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26FF2-A81E-E344-8B3C-745945E6174F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60722-A90D-664A-8E2C-16E824FD38C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2" name="Freeform 1">
            <a:extLst>
              <a:ext uri="{FF2B5EF4-FFF2-40B4-BE49-F238E27FC236}">
                <a16:creationId xmlns:a16="http://schemas.microsoft.com/office/drawing/2014/main" id="{AB479E9B-550A-BE4F-AEFF-72DEF089701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830923" y="5777793"/>
            <a:ext cx="10134182" cy="4218236"/>
          </a:xfrm>
          <a:prstGeom prst="round2SameRect">
            <a:avLst>
              <a:gd name="adj1" fmla="val 4758"/>
              <a:gd name="adj2" fmla="val 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0D9E09A8-8A14-464F-A0BF-7324275E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83" y="3712465"/>
            <a:ext cx="15857583" cy="9241534"/>
          </a:xfrm>
          <a:custGeom>
            <a:avLst/>
            <a:gdLst>
              <a:gd name="T0" fmla="*/ 0 w 11535"/>
              <a:gd name="T1" fmla="*/ 0 h 11641"/>
              <a:gd name="T2" fmla="*/ 0 w 11535"/>
              <a:gd name="T3" fmla="*/ 11640 h 11641"/>
              <a:gd name="T4" fmla="*/ 11350 w 11535"/>
              <a:gd name="T5" fmla="*/ 11640 h 11641"/>
              <a:gd name="T6" fmla="*/ 11350 w 11535"/>
              <a:gd name="T7" fmla="*/ 11640 h 11641"/>
              <a:gd name="T8" fmla="*/ 11534 w 11535"/>
              <a:gd name="T9" fmla="*/ 11455 h 11641"/>
              <a:gd name="T10" fmla="*/ 11534 w 11535"/>
              <a:gd name="T11" fmla="*/ 0 h 11641"/>
              <a:gd name="T12" fmla="*/ 0 w 11535"/>
              <a:gd name="T13" fmla="*/ 0 h 1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35" h="11641">
                <a:moveTo>
                  <a:pt x="0" y="0"/>
                </a:moveTo>
                <a:lnTo>
                  <a:pt x="0" y="11640"/>
                </a:lnTo>
                <a:lnTo>
                  <a:pt x="11350" y="11640"/>
                </a:lnTo>
                <a:lnTo>
                  <a:pt x="11350" y="11640"/>
                </a:lnTo>
                <a:cubicBezTo>
                  <a:pt x="11452" y="11640"/>
                  <a:pt x="11534" y="11557"/>
                  <a:pt x="11534" y="11455"/>
                </a:cubicBezTo>
                <a:lnTo>
                  <a:pt x="11534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5F46CEDD-73D1-7C41-A82B-C88F3F35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681" y="2819818"/>
            <a:ext cx="3964396" cy="892647"/>
          </a:xfrm>
          <a:custGeom>
            <a:avLst/>
            <a:gdLst>
              <a:gd name="T0" fmla="*/ 3845 w 3846"/>
              <a:gd name="T1" fmla="*/ 1123 h 1124"/>
              <a:gd name="T2" fmla="*/ 0 w 3846"/>
              <a:gd name="T3" fmla="*/ 1123 h 1124"/>
              <a:gd name="T4" fmla="*/ 0 w 3846"/>
              <a:gd name="T5" fmla="*/ 0 h 1124"/>
              <a:gd name="T6" fmla="*/ 3845 w 3846"/>
              <a:gd name="T7" fmla="*/ 0 h 1124"/>
              <a:gd name="T8" fmla="*/ 3845 w 3846"/>
              <a:gd name="T9" fmla="*/ 1123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6" h="1124">
                <a:moveTo>
                  <a:pt x="3845" y="1123"/>
                </a:moveTo>
                <a:lnTo>
                  <a:pt x="0" y="1123"/>
                </a:lnTo>
                <a:lnTo>
                  <a:pt x="0" y="0"/>
                </a:lnTo>
                <a:lnTo>
                  <a:pt x="3845" y="0"/>
                </a:lnTo>
                <a:lnTo>
                  <a:pt x="3845" y="11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60414774-C829-7A44-814B-7C6573D7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4075" y="2819818"/>
            <a:ext cx="3964396" cy="892647"/>
          </a:xfrm>
          <a:custGeom>
            <a:avLst/>
            <a:gdLst>
              <a:gd name="T0" fmla="*/ 3845 w 3846"/>
              <a:gd name="T1" fmla="*/ 1123 h 1124"/>
              <a:gd name="T2" fmla="*/ 0 w 3846"/>
              <a:gd name="T3" fmla="*/ 1123 h 1124"/>
              <a:gd name="T4" fmla="*/ 0 w 3846"/>
              <a:gd name="T5" fmla="*/ 0 h 1124"/>
              <a:gd name="T6" fmla="*/ 3845 w 3846"/>
              <a:gd name="T7" fmla="*/ 0 h 1124"/>
              <a:gd name="T8" fmla="*/ 3845 w 3846"/>
              <a:gd name="T9" fmla="*/ 1123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6" h="1124">
                <a:moveTo>
                  <a:pt x="3845" y="1123"/>
                </a:moveTo>
                <a:lnTo>
                  <a:pt x="0" y="1123"/>
                </a:lnTo>
                <a:lnTo>
                  <a:pt x="0" y="0"/>
                </a:lnTo>
                <a:lnTo>
                  <a:pt x="3845" y="0"/>
                </a:lnTo>
                <a:lnTo>
                  <a:pt x="3845" y="11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2050AD84-B67A-E84C-A2E5-6050902A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8333" y="2819818"/>
            <a:ext cx="95474" cy="10134182"/>
          </a:xfrm>
          <a:custGeom>
            <a:avLst/>
            <a:gdLst>
              <a:gd name="T0" fmla="*/ 92 w 93"/>
              <a:gd name="T1" fmla="*/ 12763 h 12764"/>
              <a:gd name="T2" fmla="*/ 0 w 93"/>
              <a:gd name="T3" fmla="*/ 12763 h 12764"/>
              <a:gd name="T4" fmla="*/ 0 w 93"/>
              <a:gd name="T5" fmla="*/ 0 h 12764"/>
              <a:gd name="T6" fmla="*/ 92 w 93"/>
              <a:gd name="T7" fmla="*/ 0 h 12764"/>
              <a:gd name="T8" fmla="*/ 92 w 93"/>
              <a:gd name="T9" fmla="*/ 12763 h 1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2764">
                <a:moveTo>
                  <a:pt x="92" y="12763"/>
                </a:moveTo>
                <a:lnTo>
                  <a:pt x="0" y="12763"/>
                </a:lnTo>
                <a:lnTo>
                  <a:pt x="0" y="0"/>
                </a:lnTo>
                <a:lnTo>
                  <a:pt x="92" y="0"/>
                </a:lnTo>
                <a:lnTo>
                  <a:pt x="92" y="1276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77C0B35A-ECA8-2549-B7C3-D760ABFC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932" y="2819818"/>
            <a:ext cx="95474" cy="10134182"/>
          </a:xfrm>
          <a:custGeom>
            <a:avLst/>
            <a:gdLst>
              <a:gd name="T0" fmla="*/ 92 w 93"/>
              <a:gd name="T1" fmla="*/ 12763 h 12764"/>
              <a:gd name="T2" fmla="*/ 0 w 93"/>
              <a:gd name="T3" fmla="*/ 12763 h 12764"/>
              <a:gd name="T4" fmla="*/ 0 w 93"/>
              <a:gd name="T5" fmla="*/ 0 h 12764"/>
              <a:gd name="T6" fmla="*/ 92 w 93"/>
              <a:gd name="T7" fmla="*/ 0 h 12764"/>
              <a:gd name="T8" fmla="*/ 92 w 93"/>
              <a:gd name="T9" fmla="*/ 12763 h 1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2764">
                <a:moveTo>
                  <a:pt x="92" y="12763"/>
                </a:moveTo>
                <a:lnTo>
                  <a:pt x="0" y="12763"/>
                </a:lnTo>
                <a:lnTo>
                  <a:pt x="0" y="0"/>
                </a:lnTo>
                <a:lnTo>
                  <a:pt x="92" y="0"/>
                </a:lnTo>
                <a:lnTo>
                  <a:pt x="92" y="1276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AF466EF8-C184-1E4D-BA62-545930A1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83" y="2819818"/>
            <a:ext cx="3964396" cy="892647"/>
          </a:xfrm>
          <a:custGeom>
            <a:avLst/>
            <a:gdLst>
              <a:gd name="T0" fmla="*/ 3844 w 3845"/>
              <a:gd name="T1" fmla="*/ 1123 h 1124"/>
              <a:gd name="T2" fmla="*/ 0 w 3845"/>
              <a:gd name="T3" fmla="*/ 1123 h 1124"/>
              <a:gd name="T4" fmla="*/ 0 w 3845"/>
              <a:gd name="T5" fmla="*/ 0 h 1124"/>
              <a:gd name="T6" fmla="*/ 3844 w 3845"/>
              <a:gd name="T7" fmla="*/ 0 h 1124"/>
              <a:gd name="T8" fmla="*/ 3844 w 3845"/>
              <a:gd name="T9" fmla="*/ 1123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5" h="1124">
                <a:moveTo>
                  <a:pt x="3844" y="1123"/>
                </a:moveTo>
                <a:lnTo>
                  <a:pt x="0" y="1123"/>
                </a:lnTo>
                <a:lnTo>
                  <a:pt x="0" y="0"/>
                </a:lnTo>
                <a:lnTo>
                  <a:pt x="3844" y="0"/>
                </a:lnTo>
                <a:lnTo>
                  <a:pt x="3844" y="11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6223EA5E-E5B8-2740-90A7-0E60FBA2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404" y="11826406"/>
            <a:ext cx="2714155" cy="857500"/>
          </a:xfrm>
          <a:prstGeom prst="roundRect">
            <a:avLst>
              <a:gd name="adj" fmla="val 1398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6" name="Line 15">
            <a:extLst>
              <a:ext uri="{FF2B5EF4-FFF2-40B4-BE49-F238E27FC236}">
                <a16:creationId xmlns:a16="http://schemas.microsoft.com/office/drawing/2014/main" id="{0CC81D14-D8BF-6843-9CF8-B34AC581B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83" y="4848449"/>
            <a:ext cx="15809844" cy="0"/>
          </a:xfrm>
          <a:prstGeom prst="line">
            <a:avLst/>
          </a:prstGeom>
          <a:noFill/>
          <a:ln w="19050" cap="flat">
            <a:solidFill>
              <a:schemeClr val="accent6">
                <a:lumMod val="1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77" name="Line 16">
            <a:extLst>
              <a:ext uri="{FF2B5EF4-FFF2-40B4-BE49-F238E27FC236}">
                <a16:creationId xmlns:a16="http://schemas.microsoft.com/office/drawing/2014/main" id="{DAFD3FF6-1B91-5C43-B40B-946922FAC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83" y="5928424"/>
            <a:ext cx="15809844" cy="0"/>
          </a:xfrm>
          <a:prstGeom prst="line">
            <a:avLst/>
          </a:prstGeom>
          <a:noFill/>
          <a:ln w="19050" cap="flat">
            <a:solidFill>
              <a:schemeClr val="accent6">
                <a:lumMod val="1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78" name="Line 17">
            <a:extLst>
              <a:ext uri="{FF2B5EF4-FFF2-40B4-BE49-F238E27FC236}">
                <a16:creationId xmlns:a16="http://schemas.microsoft.com/office/drawing/2014/main" id="{08C3DB9D-4E37-F24C-99D7-4E57AF9DF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83" y="7008399"/>
            <a:ext cx="15809844" cy="0"/>
          </a:xfrm>
          <a:prstGeom prst="line">
            <a:avLst/>
          </a:prstGeom>
          <a:noFill/>
          <a:ln w="19050" cap="flat">
            <a:solidFill>
              <a:schemeClr val="accent6">
                <a:lumMod val="1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79" name="Line 18">
            <a:extLst>
              <a:ext uri="{FF2B5EF4-FFF2-40B4-BE49-F238E27FC236}">
                <a16:creationId xmlns:a16="http://schemas.microsoft.com/office/drawing/2014/main" id="{86D61BF2-91CF-8341-909D-B53769068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83" y="8088374"/>
            <a:ext cx="15809844" cy="0"/>
          </a:xfrm>
          <a:prstGeom prst="line">
            <a:avLst/>
          </a:prstGeom>
          <a:noFill/>
          <a:ln w="19050" cap="flat">
            <a:solidFill>
              <a:schemeClr val="accent6">
                <a:lumMod val="1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80" name="Line 19">
            <a:extLst>
              <a:ext uri="{FF2B5EF4-FFF2-40B4-BE49-F238E27FC236}">
                <a16:creationId xmlns:a16="http://schemas.microsoft.com/office/drawing/2014/main" id="{7F1D8EC2-34D3-BE4F-9F19-85C7DE87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83" y="9168349"/>
            <a:ext cx="15809844" cy="0"/>
          </a:xfrm>
          <a:prstGeom prst="line">
            <a:avLst/>
          </a:prstGeom>
          <a:noFill/>
          <a:ln w="19050" cap="flat">
            <a:solidFill>
              <a:schemeClr val="accent6">
                <a:lumMod val="1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451BA9FA-C0D6-7E4B-9ACE-A4981825A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82" y="10248321"/>
            <a:ext cx="15809845" cy="0"/>
          </a:xfrm>
          <a:prstGeom prst="line">
            <a:avLst/>
          </a:prstGeom>
          <a:noFill/>
          <a:ln w="19050" cap="flat">
            <a:solidFill>
              <a:schemeClr val="accent6">
                <a:lumMod val="1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D32BA517-4E1C-2848-BA04-1B25572B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34" y="2819818"/>
            <a:ext cx="95474" cy="10134182"/>
          </a:xfrm>
          <a:custGeom>
            <a:avLst/>
            <a:gdLst>
              <a:gd name="T0" fmla="*/ 92 w 93"/>
              <a:gd name="T1" fmla="*/ 12763 h 12764"/>
              <a:gd name="T2" fmla="*/ 0 w 93"/>
              <a:gd name="T3" fmla="*/ 12763 h 12764"/>
              <a:gd name="T4" fmla="*/ 0 w 93"/>
              <a:gd name="T5" fmla="*/ 0 h 12764"/>
              <a:gd name="T6" fmla="*/ 92 w 93"/>
              <a:gd name="T7" fmla="*/ 0 h 12764"/>
              <a:gd name="T8" fmla="*/ 92 w 93"/>
              <a:gd name="T9" fmla="*/ 12763 h 1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2764">
                <a:moveTo>
                  <a:pt x="92" y="12763"/>
                </a:moveTo>
                <a:lnTo>
                  <a:pt x="0" y="12763"/>
                </a:lnTo>
                <a:lnTo>
                  <a:pt x="0" y="0"/>
                </a:lnTo>
                <a:lnTo>
                  <a:pt x="92" y="0"/>
                </a:lnTo>
                <a:lnTo>
                  <a:pt x="92" y="1276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9BA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4" name="Freeform 4">
            <a:extLst>
              <a:ext uri="{FF2B5EF4-FFF2-40B4-BE49-F238E27FC236}">
                <a16:creationId xmlns:a16="http://schemas.microsoft.com/office/drawing/2014/main" id="{4B33A524-50EA-FD43-B8B5-34D3812D8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8470" y="2819817"/>
            <a:ext cx="3964396" cy="892647"/>
          </a:xfrm>
          <a:custGeom>
            <a:avLst/>
            <a:gdLst>
              <a:gd name="T0" fmla="*/ 3845 w 3846"/>
              <a:gd name="T1" fmla="*/ 1123 h 1124"/>
              <a:gd name="T2" fmla="*/ 0 w 3846"/>
              <a:gd name="T3" fmla="*/ 1123 h 1124"/>
              <a:gd name="T4" fmla="*/ 0 w 3846"/>
              <a:gd name="T5" fmla="*/ 0 h 1124"/>
              <a:gd name="T6" fmla="*/ 3845 w 3846"/>
              <a:gd name="T7" fmla="*/ 0 h 1124"/>
              <a:gd name="T8" fmla="*/ 3845 w 3846"/>
              <a:gd name="T9" fmla="*/ 1123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6" h="1124">
                <a:moveTo>
                  <a:pt x="3845" y="1123"/>
                </a:moveTo>
                <a:lnTo>
                  <a:pt x="0" y="1123"/>
                </a:lnTo>
                <a:lnTo>
                  <a:pt x="0" y="0"/>
                </a:lnTo>
                <a:lnTo>
                  <a:pt x="3845" y="0"/>
                </a:lnTo>
                <a:lnTo>
                  <a:pt x="3845" y="11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9C14164F-C383-8143-86B1-7B824C48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83" y="3656455"/>
            <a:ext cx="15857583" cy="112019"/>
          </a:xfrm>
          <a:custGeom>
            <a:avLst/>
            <a:gdLst>
              <a:gd name="T0" fmla="*/ 11534 w 11535"/>
              <a:gd name="T1" fmla="*/ 138 h 139"/>
              <a:gd name="T2" fmla="*/ 0 w 11535"/>
              <a:gd name="T3" fmla="*/ 138 h 139"/>
              <a:gd name="T4" fmla="*/ 0 w 11535"/>
              <a:gd name="T5" fmla="*/ 0 h 139"/>
              <a:gd name="T6" fmla="*/ 11534 w 11535"/>
              <a:gd name="T7" fmla="*/ 0 h 139"/>
              <a:gd name="T8" fmla="*/ 11534 w 11535"/>
              <a:gd name="T9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5" h="139">
                <a:moveTo>
                  <a:pt x="11534" y="138"/>
                </a:moveTo>
                <a:lnTo>
                  <a:pt x="0" y="138"/>
                </a:lnTo>
                <a:lnTo>
                  <a:pt x="0" y="0"/>
                </a:lnTo>
                <a:lnTo>
                  <a:pt x="11534" y="0"/>
                </a:lnTo>
                <a:lnTo>
                  <a:pt x="11534" y="138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A4304D49-E891-A849-8DE0-7CFF7341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529" y="2819818"/>
            <a:ext cx="95474" cy="10134182"/>
          </a:xfrm>
          <a:custGeom>
            <a:avLst/>
            <a:gdLst>
              <a:gd name="T0" fmla="*/ 92 w 93"/>
              <a:gd name="T1" fmla="*/ 12763 h 12764"/>
              <a:gd name="T2" fmla="*/ 0 w 93"/>
              <a:gd name="T3" fmla="*/ 12763 h 12764"/>
              <a:gd name="T4" fmla="*/ 0 w 93"/>
              <a:gd name="T5" fmla="*/ 0 h 12764"/>
              <a:gd name="T6" fmla="*/ 92 w 93"/>
              <a:gd name="T7" fmla="*/ 0 h 12764"/>
              <a:gd name="T8" fmla="*/ 92 w 93"/>
              <a:gd name="T9" fmla="*/ 12763 h 1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2764">
                <a:moveTo>
                  <a:pt x="92" y="12763"/>
                </a:moveTo>
                <a:lnTo>
                  <a:pt x="0" y="12763"/>
                </a:lnTo>
                <a:lnTo>
                  <a:pt x="0" y="0"/>
                </a:lnTo>
                <a:lnTo>
                  <a:pt x="92" y="0"/>
                </a:lnTo>
                <a:lnTo>
                  <a:pt x="92" y="1276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Freeform 10">
            <a:extLst>
              <a:ext uri="{FF2B5EF4-FFF2-40B4-BE49-F238E27FC236}">
                <a16:creationId xmlns:a16="http://schemas.microsoft.com/office/drawing/2014/main" id="{0C0B410B-2235-EB4C-B76E-7D1D459F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796" y="11826406"/>
            <a:ext cx="2714155" cy="857500"/>
          </a:xfrm>
          <a:prstGeom prst="roundRect">
            <a:avLst>
              <a:gd name="adj" fmla="val 1398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9" name="Freeform 10">
            <a:extLst>
              <a:ext uri="{FF2B5EF4-FFF2-40B4-BE49-F238E27FC236}">
                <a16:creationId xmlns:a16="http://schemas.microsoft.com/office/drawing/2014/main" id="{AB291B75-D945-DD4D-B776-3BBD9200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9191" y="11826406"/>
            <a:ext cx="2714155" cy="857500"/>
          </a:xfrm>
          <a:prstGeom prst="roundRect">
            <a:avLst>
              <a:gd name="adj" fmla="val 13984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0" name="Freeform 10">
            <a:extLst>
              <a:ext uri="{FF2B5EF4-FFF2-40B4-BE49-F238E27FC236}">
                <a16:creationId xmlns:a16="http://schemas.microsoft.com/office/drawing/2014/main" id="{063195FB-B7A9-9D4B-9F4C-5D78D63B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3590" y="11826406"/>
            <a:ext cx="2714155" cy="857500"/>
          </a:xfrm>
          <a:prstGeom prst="roundRect">
            <a:avLst>
              <a:gd name="adj" fmla="val 13984"/>
            </a:avLst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9DAF7708-364E-F641-8C31-3BD7919B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5170" y="2819818"/>
            <a:ext cx="95474" cy="10134182"/>
          </a:xfrm>
          <a:custGeom>
            <a:avLst/>
            <a:gdLst>
              <a:gd name="T0" fmla="*/ 92 w 93"/>
              <a:gd name="T1" fmla="*/ 12763 h 12764"/>
              <a:gd name="T2" fmla="*/ 0 w 93"/>
              <a:gd name="T3" fmla="*/ 12763 h 12764"/>
              <a:gd name="T4" fmla="*/ 0 w 93"/>
              <a:gd name="T5" fmla="*/ 0 h 12764"/>
              <a:gd name="T6" fmla="*/ 92 w 93"/>
              <a:gd name="T7" fmla="*/ 0 h 12764"/>
              <a:gd name="T8" fmla="*/ 92 w 93"/>
              <a:gd name="T9" fmla="*/ 12763 h 1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2764">
                <a:moveTo>
                  <a:pt x="92" y="12763"/>
                </a:moveTo>
                <a:lnTo>
                  <a:pt x="0" y="12763"/>
                </a:lnTo>
                <a:lnTo>
                  <a:pt x="0" y="0"/>
                </a:lnTo>
                <a:lnTo>
                  <a:pt x="92" y="0"/>
                </a:lnTo>
                <a:lnTo>
                  <a:pt x="92" y="1276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BE5C50-B8C7-BE4B-95AC-6EC121B5C3EC}"/>
              </a:ext>
            </a:extLst>
          </p:cNvPr>
          <p:cNvSpPr txBox="1"/>
          <p:nvPr/>
        </p:nvSpPr>
        <p:spPr>
          <a:xfrm>
            <a:off x="7556277" y="2973752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909F0A-C7A6-534C-B950-DEB8CC6282EC}"/>
              </a:ext>
            </a:extLst>
          </p:cNvPr>
          <p:cNvSpPr txBox="1"/>
          <p:nvPr/>
        </p:nvSpPr>
        <p:spPr>
          <a:xfrm>
            <a:off x="11635285" y="2973752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DACB4C-1BAC-CD4F-BAE4-9F279563AF1E}"/>
              </a:ext>
            </a:extLst>
          </p:cNvPr>
          <p:cNvSpPr txBox="1"/>
          <p:nvPr/>
        </p:nvSpPr>
        <p:spPr>
          <a:xfrm>
            <a:off x="15117180" y="2973752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58BE2B-E2D4-3E4B-9294-08AC8CF03F17}"/>
              </a:ext>
            </a:extLst>
          </p:cNvPr>
          <p:cNvSpPr txBox="1"/>
          <p:nvPr/>
        </p:nvSpPr>
        <p:spPr>
          <a:xfrm>
            <a:off x="19119601" y="2973752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BBD23F-FBAB-0A48-9DD8-84FDF017DA7F}"/>
              </a:ext>
            </a:extLst>
          </p:cNvPr>
          <p:cNvSpPr txBox="1"/>
          <p:nvPr/>
        </p:nvSpPr>
        <p:spPr>
          <a:xfrm>
            <a:off x="11352356" y="12024322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849F44-9227-0D46-B2C8-F6823E220E39}"/>
              </a:ext>
            </a:extLst>
          </p:cNvPr>
          <p:cNvSpPr txBox="1"/>
          <p:nvPr/>
        </p:nvSpPr>
        <p:spPr>
          <a:xfrm>
            <a:off x="15316751" y="12024322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DD6BE6-B616-AD46-9886-9AFCD0AB8644}"/>
              </a:ext>
            </a:extLst>
          </p:cNvPr>
          <p:cNvSpPr txBox="1"/>
          <p:nvPr/>
        </p:nvSpPr>
        <p:spPr>
          <a:xfrm>
            <a:off x="7387959" y="12024322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A5500E-87DE-CB44-A952-1FEA9D51B288}"/>
              </a:ext>
            </a:extLst>
          </p:cNvPr>
          <p:cNvSpPr txBox="1"/>
          <p:nvPr/>
        </p:nvSpPr>
        <p:spPr>
          <a:xfrm>
            <a:off x="19281147" y="12024322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B38162-2D3A-094C-9600-18CE959875C9}"/>
              </a:ext>
            </a:extLst>
          </p:cNvPr>
          <p:cNvSpPr txBox="1"/>
          <p:nvPr/>
        </p:nvSpPr>
        <p:spPr>
          <a:xfrm>
            <a:off x="7003686" y="10621865"/>
            <a:ext cx="2635658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  <a:r>
              <a:rPr lang="en-US" sz="4800" b="1" baseline="-25000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8ECE0D-9E5E-C145-BAF4-24E26AF70927}"/>
              </a:ext>
            </a:extLst>
          </p:cNvPr>
          <p:cNvSpPr txBox="1"/>
          <p:nvPr/>
        </p:nvSpPr>
        <p:spPr>
          <a:xfrm>
            <a:off x="10877626" y="10621865"/>
            <a:ext cx="2821606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  <a:r>
              <a:rPr lang="en-US" sz="4800" b="1" baseline="-250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1D83BC-25B1-E940-A139-25EA3391AEA4}"/>
              </a:ext>
            </a:extLst>
          </p:cNvPr>
          <p:cNvSpPr txBox="1"/>
          <p:nvPr/>
        </p:nvSpPr>
        <p:spPr>
          <a:xfrm>
            <a:off x="14730052" y="10621865"/>
            <a:ext cx="305243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  <a:r>
              <a:rPr lang="en-US" sz="4800" b="1" baseline="-25000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DDC68A-ABC6-9D43-98D6-3F34C9A4FBE2}"/>
              </a:ext>
            </a:extLst>
          </p:cNvPr>
          <p:cNvSpPr txBox="1"/>
          <p:nvPr/>
        </p:nvSpPr>
        <p:spPr>
          <a:xfrm>
            <a:off x="18640302" y="10621865"/>
            <a:ext cx="31726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  <a:r>
              <a:rPr lang="en-US" sz="4800" b="1" baseline="-25000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75393C-97DE-4840-9375-9E4605335176}"/>
              </a:ext>
            </a:extLst>
          </p:cNvPr>
          <p:cNvSpPr txBox="1"/>
          <p:nvPr/>
        </p:nvSpPr>
        <p:spPr>
          <a:xfrm>
            <a:off x="2624390" y="2973752"/>
            <a:ext cx="322355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FEATURES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E1B83147-5E8D-9D42-8069-AC15BA73AD88}"/>
              </a:ext>
            </a:extLst>
          </p:cNvPr>
          <p:cNvSpPr txBox="1">
            <a:spLocks/>
          </p:cNvSpPr>
          <p:nvPr/>
        </p:nvSpPr>
        <p:spPr>
          <a:xfrm>
            <a:off x="6687448" y="4063022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928764F0-ABD1-3B42-9050-6C51BE2080EE}"/>
              </a:ext>
            </a:extLst>
          </p:cNvPr>
          <p:cNvSpPr txBox="1">
            <a:spLocks/>
          </p:cNvSpPr>
          <p:nvPr/>
        </p:nvSpPr>
        <p:spPr>
          <a:xfrm>
            <a:off x="6687448" y="51429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2DBFA72E-DA1A-E344-9E91-E6DD19FE8413}"/>
              </a:ext>
            </a:extLst>
          </p:cNvPr>
          <p:cNvSpPr txBox="1">
            <a:spLocks/>
          </p:cNvSpPr>
          <p:nvPr/>
        </p:nvSpPr>
        <p:spPr>
          <a:xfrm>
            <a:off x="6687448" y="6222973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D8158AD2-A101-F947-9F85-A7F101C360FD}"/>
              </a:ext>
            </a:extLst>
          </p:cNvPr>
          <p:cNvSpPr txBox="1">
            <a:spLocks/>
          </p:cNvSpPr>
          <p:nvPr/>
        </p:nvSpPr>
        <p:spPr>
          <a:xfrm>
            <a:off x="6687448" y="7300679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6D5E679F-A183-8A4D-85E3-FF63667B029F}"/>
              </a:ext>
            </a:extLst>
          </p:cNvPr>
          <p:cNvSpPr txBox="1">
            <a:spLocks/>
          </p:cNvSpPr>
          <p:nvPr/>
        </p:nvSpPr>
        <p:spPr>
          <a:xfrm>
            <a:off x="6687448" y="837925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</a:t>
            </a:r>
          </a:p>
        </p:txBody>
      </p:sp>
      <p:sp>
        <p:nvSpPr>
          <p:cNvPr id="159" name="Subtitle 2">
            <a:extLst>
              <a:ext uri="{FF2B5EF4-FFF2-40B4-BE49-F238E27FC236}">
                <a16:creationId xmlns:a16="http://schemas.microsoft.com/office/drawing/2014/main" id="{DBB5FE40-B0B1-9E4A-A1B5-33B7BC4AAA1A}"/>
              </a:ext>
            </a:extLst>
          </p:cNvPr>
          <p:cNvSpPr txBox="1">
            <a:spLocks/>
          </p:cNvSpPr>
          <p:nvPr/>
        </p:nvSpPr>
        <p:spPr>
          <a:xfrm>
            <a:off x="6687448" y="94628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C4BE882-8160-0C4A-8FDF-0FD5FEFA0FFF}"/>
              </a:ext>
            </a:extLst>
          </p:cNvPr>
          <p:cNvSpPr txBox="1"/>
          <p:nvPr/>
        </p:nvSpPr>
        <p:spPr>
          <a:xfrm>
            <a:off x="2624390" y="4079435"/>
            <a:ext cx="32235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25485F5-95A4-994B-9EDB-54A74159029A}"/>
              </a:ext>
            </a:extLst>
          </p:cNvPr>
          <p:cNvSpPr txBox="1"/>
          <p:nvPr/>
        </p:nvSpPr>
        <p:spPr>
          <a:xfrm>
            <a:off x="2624390" y="5159411"/>
            <a:ext cx="32235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 PAGE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991476-B160-3946-9C48-F521F6928EEA}"/>
              </a:ext>
            </a:extLst>
          </p:cNvPr>
          <p:cNvSpPr txBox="1"/>
          <p:nvPr/>
        </p:nvSpPr>
        <p:spPr>
          <a:xfrm>
            <a:off x="2624390" y="6239386"/>
            <a:ext cx="32235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STATISTICS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4ABD476-163A-F44E-9949-89E800B56CEE}"/>
              </a:ext>
            </a:extLst>
          </p:cNvPr>
          <p:cNvSpPr txBox="1"/>
          <p:nvPr/>
        </p:nvSpPr>
        <p:spPr>
          <a:xfrm>
            <a:off x="2624390" y="7317092"/>
            <a:ext cx="32235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CUSTOMIZATION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479900E-995E-994F-8C98-06492D8A216F}"/>
              </a:ext>
            </a:extLst>
          </p:cNvPr>
          <p:cNvSpPr txBox="1"/>
          <p:nvPr/>
        </p:nvSpPr>
        <p:spPr>
          <a:xfrm>
            <a:off x="2624390" y="8394786"/>
            <a:ext cx="32235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INVENTORY TRACK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AFA6994-BF45-9A41-8DF9-2B362102E028}"/>
              </a:ext>
            </a:extLst>
          </p:cNvPr>
          <p:cNvSpPr txBox="1"/>
          <p:nvPr/>
        </p:nvSpPr>
        <p:spPr>
          <a:xfrm>
            <a:off x="2624390" y="9479311"/>
            <a:ext cx="32235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DISCOUNT CODES</a:t>
            </a:r>
          </a:p>
        </p:txBody>
      </p:sp>
      <p:sp>
        <p:nvSpPr>
          <p:cNvPr id="191" name="Subtitle 2">
            <a:extLst>
              <a:ext uri="{FF2B5EF4-FFF2-40B4-BE49-F238E27FC236}">
                <a16:creationId xmlns:a16="http://schemas.microsoft.com/office/drawing/2014/main" id="{D581207A-5228-3342-85B5-0E05C9ED09F0}"/>
              </a:ext>
            </a:extLst>
          </p:cNvPr>
          <p:cNvSpPr txBox="1">
            <a:spLocks/>
          </p:cNvSpPr>
          <p:nvPr/>
        </p:nvSpPr>
        <p:spPr>
          <a:xfrm>
            <a:off x="10660786" y="4063022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</a:t>
            </a:r>
          </a:p>
        </p:txBody>
      </p:sp>
      <p:sp>
        <p:nvSpPr>
          <p:cNvPr id="192" name="Subtitle 2">
            <a:extLst>
              <a:ext uri="{FF2B5EF4-FFF2-40B4-BE49-F238E27FC236}">
                <a16:creationId xmlns:a16="http://schemas.microsoft.com/office/drawing/2014/main" id="{37A45C69-CEA1-DE4A-8354-271A9C380F98}"/>
              </a:ext>
            </a:extLst>
          </p:cNvPr>
          <p:cNvSpPr txBox="1">
            <a:spLocks/>
          </p:cNvSpPr>
          <p:nvPr/>
        </p:nvSpPr>
        <p:spPr>
          <a:xfrm>
            <a:off x="10660786" y="51429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193" name="Subtitle 2">
            <a:extLst>
              <a:ext uri="{FF2B5EF4-FFF2-40B4-BE49-F238E27FC236}">
                <a16:creationId xmlns:a16="http://schemas.microsoft.com/office/drawing/2014/main" id="{C98F452A-9DA2-CE4A-9B3B-55DE1B6241E9}"/>
              </a:ext>
            </a:extLst>
          </p:cNvPr>
          <p:cNvSpPr txBox="1">
            <a:spLocks/>
          </p:cNvSpPr>
          <p:nvPr/>
        </p:nvSpPr>
        <p:spPr>
          <a:xfrm>
            <a:off x="10660786" y="6222973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</a:t>
            </a:r>
          </a:p>
        </p:txBody>
      </p:sp>
      <p:sp>
        <p:nvSpPr>
          <p:cNvPr id="194" name="Subtitle 2">
            <a:extLst>
              <a:ext uri="{FF2B5EF4-FFF2-40B4-BE49-F238E27FC236}">
                <a16:creationId xmlns:a16="http://schemas.microsoft.com/office/drawing/2014/main" id="{46D7C003-5A70-A54D-8074-EBCF81D614D4}"/>
              </a:ext>
            </a:extLst>
          </p:cNvPr>
          <p:cNvSpPr txBox="1">
            <a:spLocks/>
          </p:cNvSpPr>
          <p:nvPr/>
        </p:nvSpPr>
        <p:spPr>
          <a:xfrm>
            <a:off x="10660786" y="7300679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195" name="Subtitle 2">
            <a:extLst>
              <a:ext uri="{FF2B5EF4-FFF2-40B4-BE49-F238E27FC236}">
                <a16:creationId xmlns:a16="http://schemas.microsoft.com/office/drawing/2014/main" id="{FA43FF2F-1F46-074C-B13A-DAAF4415898C}"/>
              </a:ext>
            </a:extLst>
          </p:cNvPr>
          <p:cNvSpPr txBox="1">
            <a:spLocks/>
          </p:cNvSpPr>
          <p:nvPr/>
        </p:nvSpPr>
        <p:spPr>
          <a:xfrm>
            <a:off x="10660786" y="837925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196" name="Subtitle 2">
            <a:extLst>
              <a:ext uri="{FF2B5EF4-FFF2-40B4-BE49-F238E27FC236}">
                <a16:creationId xmlns:a16="http://schemas.microsoft.com/office/drawing/2014/main" id="{0D9BB895-14D0-2843-94CA-038675E45299}"/>
              </a:ext>
            </a:extLst>
          </p:cNvPr>
          <p:cNvSpPr txBox="1">
            <a:spLocks/>
          </p:cNvSpPr>
          <p:nvPr/>
        </p:nvSpPr>
        <p:spPr>
          <a:xfrm>
            <a:off x="10660786" y="94628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198" name="Subtitle 2">
            <a:extLst>
              <a:ext uri="{FF2B5EF4-FFF2-40B4-BE49-F238E27FC236}">
                <a16:creationId xmlns:a16="http://schemas.microsoft.com/office/drawing/2014/main" id="{7AB0840B-B4CD-6946-83A8-79A29BF021A9}"/>
              </a:ext>
            </a:extLst>
          </p:cNvPr>
          <p:cNvSpPr txBox="1">
            <a:spLocks/>
          </p:cNvSpPr>
          <p:nvPr/>
        </p:nvSpPr>
        <p:spPr>
          <a:xfrm>
            <a:off x="14625180" y="4063022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</a:t>
            </a:r>
          </a:p>
        </p:txBody>
      </p:sp>
      <p:sp>
        <p:nvSpPr>
          <p:cNvPr id="199" name="Subtitle 2">
            <a:extLst>
              <a:ext uri="{FF2B5EF4-FFF2-40B4-BE49-F238E27FC236}">
                <a16:creationId xmlns:a16="http://schemas.microsoft.com/office/drawing/2014/main" id="{1FA250B0-92CF-D441-9428-F51C2F9B6647}"/>
              </a:ext>
            </a:extLst>
          </p:cNvPr>
          <p:cNvSpPr txBox="1">
            <a:spLocks/>
          </p:cNvSpPr>
          <p:nvPr/>
        </p:nvSpPr>
        <p:spPr>
          <a:xfrm>
            <a:off x="14625180" y="51429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200" name="Subtitle 2">
            <a:extLst>
              <a:ext uri="{FF2B5EF4-FFF2-40B4-BE49-F238E27FC236}">
                <a16:creationId xmlns:a16="http://schemas.microsoft.com/office/drawing/2014/main" id="{BEAC79E0-04F8-1542-AB60-9EE92F6067D8}"/>
              </a:ext>
            </a:extLst>
          </p:cNvPr>
          <p:cNvSpPr txBox="1">
            <a:spLocks/>
          </p:cNvSpPr>
          <p:nvPr/>
        </p:nvSpPr>
        <p:spPr>
          <a:xfrm>
            <a:off x="14625180" y="6222973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74084F6D-B489-1047-B76D-DA15865EDAD8}"/>
              </a:ext>
            </a:extLst>
          </p:cNvPr>
          <p:cNvSpPr txBox="1">
            <a:spLocks/>
          </p:cNvSpPr>
          <p:nvPr/>
        </p:nvSpPr>
        <p:spPr>
          <a:xfrm>
            <a:off x="14625180" y="7300679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6D065068-00DB-F04B-84E0-B64F6ECF28E5}"/>
              </a:ext>
            </a:extLst>
          </p:cNvPr>
          <p:cNvSpPr txBox="1">
            <a:spLocks/>
          </p:cNvSpPr>
          <p:nvPr/>
        </p:nvSpPr>
        <p:spPr>
          <a:xfrm>
            <a:off x="14625180" y="837925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8D334628-3D43-424D-8E36-E0C7686FC0A4}"/>
              </a:ext>
            </a:extLst>
          </p:cNvPr>
          <p:cNvSpPr txBox="1">
            <a:spLocks/>
          </p:cNvSpPr>
          <p:nvPr/>
        </p:nvSpPr>
        <p:spPr>
          <a:xfrm>
            <a:off x="14625180" y="94628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205" name="Subtitle 2">
            <a:extLst>
              <a:ext uri="{FF2B5EF4-FFF2-40B4-BE49-F238E27FC236}">
                <a16:creationId xmlns:a16="http://schemas.microsoft.com/office/drawing/2014/main" id="{310815A3-B4BA-3548-891E-D7D1CC78358C}"/>
              </a:ext>
            </a:extLst>
          </p:cNvPr>
          <p:cNvSpPr txBox="1">
            <a:spLocks/>
          </p:cNvSpPr>
          <p:nvPr/>
        </p:nvSpPr>
        <p:spPr>
          <a:xfrm>
            <a:off x="18589575" y="4063022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</a:t>
            </a: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73EECE22-95DF-3044-84EC-E316CBE25ACB}"/>
              </a:ext>
            </a:extLst>
          </p:cNvPr>
          <p:cNvSpPr txBox="1">
            <a:spLocks/>
          </p:cNvSpPr>
          <p:nvPr/>
        </p:nvSpPr>
        <p:spPr>
          <a:xfrm>
            <a:off x="18589575" y="51429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976BFB34-7FFC-B344-BAB1-0722A77FE439}"/>
              </a:ext>
            </a:extLst>
          </p:cNvPr>
          <p:cNvSpPr txBox="1">
            <a:spLocks/>
          </p:cNvSpPr>
          <p:nvPr/>
        </p:nvSpPr>
        <p:spPr>
          <a:xfrm>
            <a:off x="18589575" y="6222973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DFF56243-A746-A843-B4A7-F47471118BC9}"/>
              </a:ext>
            </a:extLst>
          </p:cNvPr>
          <p:cNvSpPr txBox="1">
            <a:spLocks/>
          </p:cNvSpPr>
          <p:nvPr/>
        </p:nvSpPr>
        <p:spPr>
          <a:xfrm>
            <a:off x="18589575" y="7300679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A961D395-81A9-AC46-9023-F9909CD6961C}"/>
              </a:ext>
            </a:extLst>
          </p:cNvPr>
          <p:cNvSpPr txBox="1">
            <a:spLocks/>
          </p:cNvSpPr>
          <p:nvPr/>
        </p:nvSpPr>
        <p:spPr>
          <a:xfrm>
            <a:off x="18589575" y="837925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1ABFD16A-5CBE-4843-AF14-D44EEC610DB6}"/>
              </a:ext>
            </a:extLst>
          </p:cNvPr>
          <p:cNvSpPr txBox="1">
            <a:spLocks/>
          </p:cNvSpPr>
          <p:nvPr/>
        </p:nvSpPr>
        <p:spPr>
          <a:xfrm>
            <a:off x="18589575" y="9462898"/>
            <a:ext cx="326218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8F2F869-133E-144F-B831-C2A092220867}"/>
              </a:ext>
            </a:extLst>
          </p:cNvPr>
          <p:cNvSpPr txBox="1"/>
          <p:nvPr/>
        </p:nvSpPr>
        <p:spPr>
          <a:xfrm>
            <a:off x="2624390" y="10744975"/>
            <a:ext cx="322355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324748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7242560-7CDA-9443-93F2-F3493F024E68}"/>
              </a:ext>
            </a:extLst>
          </p:cNvPr>
          <p:cNvGrpSpPr/>
          <p:nvPr/>
        </p:nvGrpSpPr>
        <p:grpSpPr>
          <a:xfrm>
            <a:off x="3203128" y="3466823"/>
            <a:ext cx="4833472" cy="8674270"/>
            <a:chOff x="3969109" y="3466823"/>
            <a:chExt cx="4833472" cy="8674270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6C0DF58F-B37A-0849-BD67-E40BDBBA0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109" y="4103435"/>
              <a:ext cx="4833472" cy="8037658"/>
            </a:xfrm>
            <a:prstGeom prst="roundRect">
              <a:avLst>
                <a:gd name="adj" fmla="val 13131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0F4C855D-5504-F542-9BC1-4C3D5459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841" y="3466823"/>
              <a:ext cx="3610743" cy="630083"/>
            </a:xfrm>
            <a:custGeom>
              <a:avLst/>
              <a:gdLst>
                <a:gd name="T0" fmla="*/ 4878 w 4879"/>
                <a:gd name="T1" fmla="*/ 0 h 853"/>
                <a:gd name="T2" fmla="*/ 0 w 4879"/>
                <a:gd name="T3" fmla="*/ 0 h 853"/>
                <a:gd name="T4" fmla="*/ 0 w 4879"/>
                <a:gd name="T5" fmla="*/ 852 h 853"/>
                <a:gd name="T6" fmla="*/ 4878 w 4879"/>
                <a:gd name="T7" fmla="*/ 852 h 853"/>
                <a:gd name="T8" fmla="*/ 4878 w 4879"/>
                <a:gd name="T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9" h="853">
                  <a:moveTo>
                    <a:pt x="4878" y="0"/>
                  </a:moveTo>
                  <a:lnTo>
                    <a:pt x="0" y="0"/>
                  </a:lnTo>
                  <a:lnTo>
                    <a:pt x="0" y="852"/>
                  </a:lnTo>
                  <a:lnTo>
                    <a:pt x="4878" y="852"/>
                  </a:lnTo>
                  <a:lnTo>
                    <a:pt x="487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3FB5760-66C5-C74E-A9B8-0B355F18D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841" y="3868377"/>
              <a:ext cx="3610743" cy="773732"/>
            </a:xfrm>
            <a:custGeom>
              <a:avLst/>
              <a:gdLst>
                <a:gd name="T0" fmla="*/ 4878 w 4879"/>
                <a:gd name="T1" fmla="*/ 0 h 1044"/>
                <a:gd name="T2" fmla="*/ 3905 w 4879"/>
                <a:gd name="T3" fmla="*/ 0 h 1044"/>
                <a:gd name="T4" fmla="*/ 973 w 4879"/>
                <a:gd name="T5" fmla="*/ 0 h 1044"/>
                <a:gd name="T6" fmla="*/ 0 w 4879"/>
                <a:gd name="T7" fmla="*/ 0 h 1044"/>
                <a:gd name="T8" fmla="*/ 0 w 4879"/>
                <a:gd name="T9" fmla="*/ 316 h 1044"/>
                <a:gd name="T10" fmla="*/ 560 w 4879"/>
                <a:gd name="T11" fmla="*/ 316 h 1044"/>
                <a:gd name="T12" fmla="*/ 560 w 4879"/>
                <a:gd name="T13" fmla="*/ 629 h 1044"/>
                <a:gd name="T14" fmla="*/ 560 w 4879"/>
                <a:gd name="T15" fmla="*/ 629 h 1044"/>
                <a:gd name="T16" fmla="*/ 973 w 4879"/>
                <a:gd name="T17" fmla="*/ 1043 h 1044"/>
                <a:gd name="T18" fmla="*/ 3905 w 4879"/>
                <a:gd name="T19" fmla="*/ 1043 h 1044"/>
                <a:gd name="T20" fmla="*/ 3905 w 4879"/>
                <a:gd name="T21" fmla="*/ 1043 h 1044"/>
                <a:gd name="T22" fmla="*/ 4319 w 4879"/>
                <a:gd name="T23" fmla="*/ 629 h 1044"/>
                <a:gd name="T24" fmla="*/ 4319 w 4879"/>
                <a:gd name="T25" fmla="*/ 316 h 1044"/>
                <a:gd name="T26" fmla="*/ 4878 w 4879"/>
                <a:gd name="T27" fmla="*/ 316 h 1044"/>
                <a:gd name="T28" fmla="*/ 4878 w 4879"/>
                <a:gd name="T2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79" h="1044">
                  <a:moveTo>
                    <a:pt x="4878" y="0"/>
                  </a:moveTo>
                  <a:lnTo>
                    <a:pt x="3905" y="0"/>
                  </a:lnTo>
                  <a:lnTo>
                    <a:pt x="973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560" y="316"/>
                  </a:lnTo>
                  <a:lnTo>
                    <a:pt x="560" y="629"/>
                  </a:lnTo>
                  <a:lnTo>
                    <a:pt x="560" y="629"/>
                  </a:lnTo>
                  <a:cubicBezTo>
                    <a:pt x="560" y="857"/>
                    <a:pt x="745" y="1043"/>
                    <a:pt x="973" y="1043"/>
                  </a:cubicBezTo>
                  <a:lnTo>
                    <a:pt x="3905" y="1043"/>
                  </a:lnTo>
                  <a:lnTo>
                    <a:pt x="3905" y="1043"/>
                  </a:lnTo>
                  <a:cubicBezTo>
                    <a:pt x="4133" y="1043"/>
                    <a:pt x="4319" y="857"/>
                    <a:pt x="4319" y="629"/>
                  </a:cubicBezTo>
                  <a:lnTo>
                    <a:pt x="4319" y="316"/>
                  </a:lnTo>
                  <a:lnTo>
                    <a:pt x="4878" y="316"/>
                  </a:lnTo>
                  <a:lnTo>
                    <a:pt x="487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0FF8431-BF5F-CA43-AE9B-B239FF45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192" y="3577822"/>
              <a:ext cx="163234" cy="163234"/>
            </a:xfrm>
            <a:custGeom>
              <a:avLst/>
              <a:gdLst>
                <a:gd name="T0" fmla="*/ 218 w 219"/>
                <a:gd name="T1" fmla="*/ 110 h 220"/>
                <a:gd name="T2" fmla="*/ 218 w 219"/>
                <a:gd name="T3" fmla="*/ 110 h 220"/>
                <a:gd name="T4" fmla="*/ 109 w 219"/>
                <a:gd name="T5" fmla="*/ 219 h 220"/>
                <a:gd name="T6" fmla="*/ 109 w 219"/>
                <a:gd name="T7" fmla="*/ 219 h 220"/>
                <a:gd name="T8" fmla="*/ 0 w 219"/>
                <a:gd name="T9" fmla="*/ 110 h 220"/>
                <a:gd name="T10" fmla="*/ 0 w 219"/>
                <a:gd name="T11" fmla="*/ 110 h 220"/>
                <a:gd name="T12" fmla="*/ 109 w 219"/>
                <a:gd name="T13" fmla="*/ 0 h 220"/>
                <a:gd name="T14" fmla="*/ 109 w 219"/>
                <a:gd name="T15" fmla="*/ 0 h 220"/>
                <a:gd name="T16" fmla="*/ 218 w 219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220">
                  <a:moveTo>
                    <a:pt x="218" y="110"/>
                  </a:moveTo>
                  <a:lnTo>
                    <a:pt x="218" y="110"/>
                  </a:lnTo>
                  <a:cubicBezTo>
                    <a:pt x="218" y="170"/>
                    <a:pt x="169" y="219"/>
                    <a:pt x="109" y="219"/>
                  </a:cubicBezTo>
                  <a:lnTo>
                    <a:pt x="109" y="219"/>
                  </a:lnTo>
                  <a:cubicBezTo>
                    <a:pt x="48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8" y="0"/>
                    <a:pt x="109" y="0"/>
                  </a:cubicBezTo>
                  <a:lnTo>
                    <a:pt x="109" y="0"/>
                  </a:lnTo>
                  <a:cubicBezTo>
                    <a:pt x="169" y="0"/>
                    <a:pt x="218" y="50"/>
                    <a:pt x="218" y="1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310F34F-84C7-234C-A39D-0FE7A7D4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836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10 w 220"/>
                <a:gd name="T5" fmla="*/ 219 h 220"/>
                <a:gd name="T6" fmla="*/ 110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10 w 220"/>
                <a:gd name="T13" fmla="*/ 0 h 220"/>
                <a:gd name="T14" fmla="*/ 110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10" y="219"/>
                  </a:cubicBezTo>
                  <a:lnTo>
                    <a:pt x="110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10" y="0"/>
                  </a:cubicBezTo>
                  <a:lnTo>
                    <a:pt x="110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F6D99BA-694A-3340-83BF-1ACF414E4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217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09 w 220"/>
                <a:gd name="T5" fmla="*/ 219 h 220"/>
                <a:gd name="T6" fmla="*/ 109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09 w 220"/>
                <a:gd name="T13" fmla="*/ 0 h 220"/>
                <a:gd name="T14" fmla="*/ 109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09" y="219"/>
                  </a:cubicBezTo>
                  <a:lnTo>
                    <a:pt x="109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09" y="0"/>
                  </a:cubicBezTo>
                  <a:lnTo>
                    <a:pt x="109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BD99506-2903-1E4F-B366-B42BF7255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596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09 w 220"/>
                <a:gd name="T5" fmla="*/ 219 h 220"/>
                <a:gd name="T6" fmla="*/ 109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09 w 220"/>
                <a:gd name="T13" fmla="*/ 0 h 220"/>
                <a:gd name="T14" fmla="*/ 109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69" y="219"/>
                    <a:pt x="109" y="219"/>
                  </a:cubicBezTo>
                  <a:lnTo>
                    <a:pt x="109" y="219"/>
                  </a:lnTo>
                  <a:cubicBezTo>
                    <a:pt x="48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8" y="0"/>
                    <a:pt x="109" y="0"/>
                  </a:cubicBezTo>
                  <a:lnTo>
                    <a:pt x="109" y="0"/>
                  </a:lnTo>
                  <a:cubicBezTo>
                    <a:pt x="169" y="0"/>
                    <a:pt x="219" y="50"/>
                    <a:pt x="219" y="1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EE17238-50A5-6042-AC18-9A932175E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240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09 w 220"/>
                <a:gd name="T5" fmla="*/ 219 h 220"/>
                <a:gd name="T6" fmla="*/ 109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09 w 220"/>
                <a:gd name="T13" fmla="*/ 0 h 220"/>
                <a:gd name="T14" fmla="*/ 109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69" y="219"/>
                    <a:pt x="109" y="219"/>
                  </a:cubicBezTo>
                  <a:lnTo>
                    <a:pt x="109" y="219"/>
                  </a:lnTo>
                  <a:cubicBezTo>
                    <a:pt x="48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8" y="0"/>
                    <a:pt x="109" y="0"/>
                  </a:cubicBezTo>
                  <a:lnTo>
                    <a:pt x="109" y="0"/>
                  </a:lnTo>
                  <a:cubicBezTo>
                    <a:pt x="169" y="0"/>
                    <a:pt x="219" y="50"/>
                    <a:pt x="219" y="1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04BD5F0-F7EF-0F43-9809-DC4A01B1E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620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09 w 220"/>
                <a:gd name="T5" fmla="*/ 219 h 220"/>
                <a:gd name="T6" fmla="*/ 109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09 w 220"/>
                <a:gd name="T13" fmla="*/ 0 h 220"/>
                <a:gd name="T14" fmla="*/ 109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09" y="219"/>
                  </a:cubicBezTo>
                  <a:lnTo>
                    <a:pt x="109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09" y="0"/>
                  </a:cubicBezTo>
                  <a:lnTo>
                    <a:pt x="109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A604820-1DC2-4643-A621-53077B03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5998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10 w 220"/>
                <a:gd name="T5" fmla="*/ 219 h 220"/>
                <a:gd name="T6" fmla="*/ 110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10 w 220"/>
                <a:gd name="T13" fmla="*/ 0 h 220"/>
                <a:gd name="T14" fmla="*/ 110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10" y="219"/>
                  </a:cubicBezTo>
                  <a:lnTo>
                    <a:pt x="110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10" y="0"/>
                  </a:cubicBezTo>
                  <a:lnTo>
                    <a:pt x="110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64E0202-0ED2-5544-8DD7-196AC0B7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691" y="10903204"/>
              <a:ext cx="2680308" cy="82074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015DE6-DD85-1C49-B925-6C2FEDB7F104}"/>
              </a:ext>
            </a:extLst>
          </p:cNvPr>
          <p:cNvGrpSpPr/>
          <p:nvPr/>
        </p:nvGrpSpPr>
        <p:grpSpPr>
          <a:xfrm>
            <a:off x="9314615" y="2637592"/>
            <a:ext cx="5748420" cy="10316408"/>
            <a:chOff x="9322777" y="2637592"/>
            <a:chExt cx="5748420" cy="10316408"/>
          </a:xfrm>
        </p:grpSpPr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77735EE-966E-6F46-A0E2-65C0DD051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2777" y="3391731"/>
              <a:ext cx="5748420" cy="9562269"/>
            </a:xfrm>
            <a:prstGeom prst="roundRect">
              <a:avLst>
                <a:gd name="adj" fmla="val 12504"/>
              </a:avLst>
            </a:pr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37FB178-8DC9-6044-8FA8-1FB8E34A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7190" y="2637592"/>
              <a:ext cx="4296328" cy="747612"/>
            </a:xfrm>
            <a:custGeom>
              <a:avLst/>
              <a:gdLst>
                <a:gd name="T0" fmla="*/ 5803 w 5804"/>
                <a:gd name="T1" fmla="*/ 0 h 1012"/>
                <a:gd name="T2" fmla="*/ 0 w 5804"/>
                <a:gd name="T3" fmla="*/ 0 h 1012"/>
                <a:gd name="T4" fmla="*/ 0 w 5804"/>
                <a:gd name="T5" fmla="*/ 1011 h 1012"/>
                <a:gd name="T6" fmla="*/ 5803 w 5804"/>
                <a:gd name="T7" fmla="*/ 1011 h 1012"/>
                <a:gd name="T8" fmla="*/ 5803 w 5804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4" h="1012">
                  <a:moveTo>
                    <a:pt x="5803" y="0"/>
                  </a:moveTo>
                  <a:lnTo>
                    <a:pt x="0" y="0"/>
                  </a:lnTo>
                  <a:lnTo>
                    <a:pt x="0" y="1011"/>
                  </a:lnTo>
                  <a:lnTo>
                    <a:pt x="5803" y="1011"/>
                  </a:lnTo>
                  <a:lnTo>
                    <a:pt x="580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868A487-78B5-2D4E-8A78-D6BC014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306" y="2768178"/>
              <a:ext cx="192616" cy="192616"/>
            </a:xfrm>
            <a:custGeom>
              <a:avLst/>
              <a:gdLst>
                <a:gd name="T0" fmla="*/ 261 w 262"/>
                <a:gd name="T1" fmla="*/ 131 h 261"/>
                <a:gd name="T2" fmla="*/ 261 w 262"/>
                <a:gd name="T3" fmla="*/ 131 h 261"/>
                <a:gd name="T4" fmla="*/ 130 w 262"/>
                <a:gd name="T5" fmla="*/ 260 h 261"/>
                <a:gd name="T6" fmla="*/ 130 w 262"/>
                <a:gd name="T7" fmla="*/ 260 h 261"/>
                <a:gd name="T8" fmla="*/ 0 w 262"/>
                <a:gd name="T9" fmla="*/ 131 h 261"/>
                <a:gd name="T10" fmla="*/ 0 w 262"/>
                <a:gd name="T11" fmla="*/ 131 h 261"/>
                <a:gd name="T12" fmla="*/ 130 w 262"/>
                <a:gd name="T13" fmla="*/ 0 h 261"/>
                <a:gd name="T14" fmla="*/ 130 w 262"/>
                <a:gd name="T15" fmla="*/ 0 h 261"/>
                <a:gd name="T16" fmla="*/ 261 w 262"/>
                <a:gd name="T17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61">
                  <a:moveTo>
                    <a:pt x="261" y="131"/>
                  </a:moveTo>
                  <a:lnTo>
                    <a:pt x="261" y="131"/>
                  </a:lnTo>
                  <a:cubicBezTo>
                    <a:pt x="261" y="202"/>
                    <a:pt x="202" y="260"/>
                    <a:pt x="130" y="260"/>
                  </a:cubicBezTo>
                  <a:lnTo>
                    <a:pt x="130" y="260"/>
                  </a:lnTo>
                  <a:cubicBezTo>
                    <a:pt x="58" y="260"/>
                    <a:pt x="0" y="202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58" y="0"/>
                    <a:pt x="130" y="0"/>
                  </a:cubicBezTo>
                  <a:lnTo>
                    <a:pt x="130" y="0"/>
                  </a:lnTo>
                  <a:cubicBezTo>
                    <a:pt x="202" y="0"/>
                    <a:pt x="261" y="58"/>
                    <a:pt x="261" y="1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0F043C7-AC1C-2745-A137-77C7A38C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1096" y="2768178"/>
              <a:ext cx="192618" cy="192616"/>
            </a:xfrm>
            <a:custGeom>
              <a:avLst/>
              <a:gdLst>
                <a:gd name="T0" fmla="*/ 260 w 261"/>
                <a:gd name="T1" fmla="*/ 131 h 261"/>
                <a:gd name="T2" fmla="*/ 260 w 261"/>
                <a:gd name="T3" fmla="*/ 131 h 261"/>
                <a:gd name="T4" fmla="*/ 130 w 261"/>
                <a:gd name="T5" fmla="*/ 260 h 261"/>
                <a:gd name="T6" fmla="*/ 130 w 261"/>
                <a:gd name="T7" fmla="*/ 260 h 261"/>
                <a:gd name="T8" fmla="*/ 0 w 261"/>
                <a:gd name="T9" fmla="*/ 131 h 261"/>
                <a:gd name="T10" fmla="*/ 0 w 261"/>
                <a:gd name="T11" fmla="*/ 131 h 261"/>
                <a:gd name="T12" fmla="*/ 130 w 261"/>
                <a:gd name="T13" fmla="*/ 0 h 261"/>
                <a:gd name="T14" fmla="*/ 130 w 261"/>
                <a:gd name="T15" fmla="*/ 0 h 261"/>
                <a:gd name="T16" fmla="*/ 260 w 261"/>
                <a:gd name="T17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1">
                  <a:moveTo>
                    <a:pt x="260" y="131"/>
                  </a:moveTo>
                  <a:lnTo>
                    <a:pt x="260" y="131"/>
                  </a:lnTo>
                  <a:cubicBezTo>
                    <a:pt x="260" y="202"/>
                    <a:pt x="202" y="260"/>
                    <a:pt x="130" y="260"/>
                  </a:cubicBezTo>
                  <a:lnTo>
                    <a:pt x="130" y="260"/>
                  </a:lnTo>
                  <a:cubicBezTo>
                    <a:pt x="58" y="260"/>
                    <a:pt x="0" y="202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58" y="0"/>
                    <a:pt x="130" y="0"/>
                  </a:cubicBezTo>
                  <a:lnTo>
                    <a:pt x="130" y="0"/>
                  </a:lnTo>
                  <a:cubicBezTo>
                    <a:pt x="202" y="0"/>
                    <a:pt x="260" y="58"/>
                    <a:pt x="260" y="1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DB561E9-491C-EE4D-896D-7BBF4146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5888" y="2768178"/>
              <a:ext cx="192616" cy="192616"/>
            </a:xfrm>
            <a:custGeom>
              <a:avLst/>
              <a:gdLst>
                <a:gd name="T0" fmla="*/ 261 w 262"/>
                <a:gd name="T1" fmla="*/ 131 h 261"/>
                <a:gd name="T2" fmla="*/ 261 w 262"/>
                <a:gd name="T3" fmla="*/ 131 h 261"/>
                <a:gd name="T4" fmla="*/ 130 w 262"/>
                <a:gd name="T5" fmla="*/ 260 h 261"/>
                <a:gd name="T6" fmla="*/ 130 w 262"/>
                <a:gd name="T7" fmla="*/ 260 h 261"/>
                <a:gd name="T8" fmla="*/ 0 w 262"/>
                <a:gd name="T9" fmla="*/ 131 h 261"/>
                <a:gd name="T10" fmla="*/ 0 w 262"/>
                <a:gd name="T11" fmla="*/ 131 h 261"/>
                <a:gd name="T12" fmla="*/ 130 w 262"/>
                <a:gd name="T13" fmla="*/ 0 h 261"/>
                <a:gd name="T14" fmla="*/ 130 w 262"/>
                <a:gd name="T15" fmla="*/ 0 h 261"/>
                <a:gd name="T16" fmla="*/ 261 w 262"/>
                <a:gd name="T17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61">
                  <a:moveTo>
                    <a:pt x="261" y="131"/>
                  </a:moveTo>
                  <a:lnTo>
                    <a:pt x="261" y="131"/>
                  </a:lnTo>
                  <a:cubicBezTo>
                    <a:pt x="261" y="202"/>
                    <a:pt x="202" y="260"/>
                    <a:pt x="130" y="260"/>
                  </a:cubicBezTo>
                  <a:lnTo>
                    <a:pt x="130" y="260"/>
                  </a:lnTo>
                  <a:cubicBezTo>
                    <a:pt x="59" y="260"/>
                    <a:pt x="0" y="202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59" y="0"/>
                    <a:pt x="130" y="0"/>
                  </a:cubicBezTo>
                  <a:lnTo>
                    <a:pt x="130" y="0"/>
                  </a:lnTo>
                  <a:cubicBezTo>
                    <a:pt x="202" y="0"/>
                    <a:pt x="261" y="58"/>
                    <a:pt x="261" y="1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6737E09-E263-3449-AF4A-B17F0400D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0678" y="2768178"/>
              <a:ext cx="192618" cy="192616"/>
            </a:xfrm>
            <a:custGeom>
              <a:avLst/>
              <a:gdLst>
                <a:gd name="T0" fmla="*/ 259 w 260"/>
                <a:gd name="T1" fmla="*/ 131 h 261"/>
                <a:gd name="T2" fmla="*/ 259 w 260"/>
                <a:gd name="T3" fmla="*/ 131 h 261"/>
                <a:gd name="T4" fmla="*/ 129 w 260"/>
                <a:gd name="T5" fmla="*/ 260 h 261"/>
                <a:gd name="T6" fmla="*/ 129 w 260"/>
                <a:gd name="T7" fmla="*/ 260 h 261"/>
                <a:gd name="T8" fmla="*/ 0 w 260"/>
                <a:gd name="T9" fmla="*/ 131 h 261"/>
                <a:gd name="T10" fmla="*/ 0 w 260"/>
                <a:gd name="T11" fmla="*/ 131 h 261"/>
                <a:gd name="T12" fmla="*/ 129 w 260"/>
                <a:gd name="T13" fmla="*/ 0 h 261"/>
                <a:gd name="T14" fmla="*/ 129 w 260"/>
                <a:gd name="T15" fmla="*/ 0 h 261"/>
                <a:gd name="T16" fmla="*/ 259 w 260"/>
                <a:gd name="T17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61">
                  <a:moveTo>
                    <a:pt x="259" y="131"/>
                  </a:moveTo>
                  <a:lnTo>
                    <a:pt x="259" y="131"/>
                  </a:lnTo>
                  <a:cubicBezTo>
                    <a:pt x="259" y="202"/>
                    <a:pt x="201" y="260"/>
                    <a:pt x="129" y="260"/>
                  </a:cubicBezTo>
                  <a:lnTo>
                    <a:pt x="129" y="260"/>
                  </a:lnTo>
                  <a:cubicBezTo>
                    <a:pt x="58" y="260"/>
                    <a:pt x="0" y="202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58" y="0"/>
                    <a:pt x="129" y="0"/>
                  </a:cubicBezTo>
                  <a:lnTo>
                    <a:pt x="129" y="0"/>
                  </a:lnTo>
                  <a:cubicBezTo>
                    <a:pt x="201" y="0"/>
                    <a:pt x="259" y="58"/>
                    <a:pt x="259" y="1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8ED5280-21A2-854F-BD54-F03EC22BA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2204" y="2768178"/>
              <a:ext cx="192618" cy="192616"/>
            </a:xfrm>
            <a:custGeom>
              <a:avLst/>
              <a:gdLst>
                <a:gd name="T0" fmla="*/ 261 w 262"/>
                <a:gd name="T1" fmla="*/ 131 h 261"/>
                <a:gd name="T2" fmla="*/ 261 w 262"/>
                <a:gd name="T3" fmla="*/ 131 h 261"/>
                <a:gd name="T4" fmla="*/ 130 w 262"/>
                <a:gd name="T5" fmla="*/ 260 h 261"/>
                <a:gd name="T6" fmla="*/ 130 w 262"/>
                <a:gd name="T7" fmla="*/ 260 h 261"/>
                <a:gd name="T8" fmla="*/ 0 w 262"/>
                <a:gd name="T9" fmla="*/ 131 h 261"/>
                <a:gd name="T10" fmla="*/ 0 w 262"/>
                <a:gd name="T11" fmla="*/ 131 h 261"/>
                <a:gd name="T12" fmla="*/ 130 w 262"/>
                <a:gd name="T13" fmla="*/ 0 h 261"/>
                <a:gd name="T14" fmla="*/ 130 w 262"/>
                <a:gd name="T15" fmla="*/ 0 h 261"/>
                <a:gd name="T16" fmla="*/ 261 w 262"/>
                <a:gd name="T17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61">
                  <a:moveTo>
                    <a:pt x="261" y="131"/>
                  </a:moveTo>
                  <a:lnTo>
                    <a:pt x="261" y="131"/>
                  </a:lnTo>
                  <a:cubicBezTo>
                    <a:pt x="261" y="202"/>
                    <a:pt x="203" y="260"/>
                    <a:pt x="130" y="260"/>
                  </a:cubicBezTo>
                  <a:lnTo>
                    <a:pt x="130" y="260"/>
                  </a:lnTo>
                  <a:cubicBezTo>
                    <a:pt x="59" y="260"/>
                    <a:pt x="0" y="202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59" y="0"/>
                    <a:pt x="130" y="0"/>
                  </a:cubicBezTo>
                  <a:lnTo>
                    <a:pt x="130" y="0"/>
                  </a:lnTo>
                  <a:cubicBezTo>
                    <a:pt x="203" y="0"/>
                    <a:pt x="261" y="58"/>
                    <a:pt x="261" y="1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D72BC45-1468-A44C-B6E1-402DBAAB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6995" y="2768178"/>
              <a:ext cx="192616" cy="192616"/>
            </a:xfrm>
            <a:custGeom>
              <a:avLst/>
              <a:gdLst>
                <a:gd name="T0" fmla="*/ 260 w 261"/>
                <a:gd name="T1" fmla="*/ 131 h 261"/>
                <a:gd name="T2" fmla="*/ 260 w 261"/>
                <a:gd name="T3" fmla="*/ 131 h 261"/>
                <a:gd name="T4" fmla="*/ 130 w 261"/>
                <a:gd name="T5" fmla="*/ 260 h 261"/>
                <a:gd name="T6" fmla="*/ 130 w 261"/>
                <a:gd name="T7" fmla="*/ 260 h 261"/>
                <a:gd name="T8" fmla="*/ 0 w 261"/>
                <a:gd name="T9" fmla="*/ 131 h 261"/>
                <a:gd name="T10" fmla="*/ 0 w 261"/>
                <a:gd name="T11" fmla="*/ 131 h 261"/>
                <a:gd name="T12" fmla="*/ 130 w 261"/>
                <a:gd name="T13" fmla="*/ 0 h 261"/>
                <a:gd name="T14" fmla="*/ 130 w 261"/>
                <a:gd name="T15" fmla="*/ 0 h 261"/>
                <a:gd name="T16" fmla="*/ 260 w 261"/>
                <a:gd name="T17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1">
                  <a:moveTo>
                    <a:pt x="260" y="131"/>
                  </a:moveTo>
                  <a:lnTo>
                    <a:pt x="260" y="131"/>
                  </a:lnTo>
                  <a:cubicBezTo>
                    <a:pt x="260" y="202"/>
                    <a:pt x="202" y="260"/>
                    <a:pt x="130" y="260"/>
                  </a:cubicBezTo>
                  <a:lnTo>
                    <a:pt x="130" y="260"/>
                  </a:lnTo>
                  <a:cubicBezTo>
                    <a:pt x="58" y="260"/>
                    <a:pt x="0" y="202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58" y="0"/>
                    <a:pt x="130" y="0"/>
                  </a:cubicBezTo>
                  <a:lnTo>
                    <a:pt x="130" y="0"/>
                  </a:lnTo>
                  <a:cubicBezTo>
                    <a:pt x="202" y="0"/>
                    <a:pt x="260" y="58"/>
                    <a:pt x="260" y="1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985FD09-ADED-6E48-88EB-5DD2144F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1786" y="2768178"/>
              <a:ext cx="192618" cy="192616"/>
            </a:xfrm>
            <a:custGeom>
              <a:avLst/>
              <a:gdLst>
                <a:gd name="T0" fmla="*/ 260 w 261"/>
                <a:gd name="T1" fmla="*/ 131 h 261"/>
                <a:gd name="T2" fmla="*/ 260 w 261"/>
                <a:gd name="T3" fmla="*/ 131 h 261"/>
                <a:gd name="T4" fmla="*/ 131 w 261"/>
                <a:gd name="T5" fmla="*/ 260 h 261"/>
                <a:gd name="T6" fmla="*/ 131 w 261"/>
                <a:gd name="T7" fmla="*/ 260 h 261"/>
                <a:gd name="T8" fmla="*/ 0 w 261"/>
                <a:gd name="T9" fmla="*/ 131 h 261"/>
                <a:gd name="T10" fmla="*/ 0 w 261"/>
                <a:gd name="T11" fmla="*/ 131 h 261"/>
                <a:gd name="T12" fmla="*/ 131 w 261"/>
                <a:gd name="T13" fmla="*/ 0 h 261"/>
                <a:gd name="T14" fmla="*/ 131 w 261"/>
                <a:gd name="T15" fmla="*/ 0 h 261"/>
                <a:gd name="T16" fmla="*/ 260 w 261"/>
                <a:gd name="T17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1">
                  <a:moveTo>
                    <a:pt x="260" y="131"/>
                  </a:moveTo>
                  <a:lnTo>
                    <a:pt x="260" y="131"/>
                  </a:lnTo>
                  <a:cubicBezTo>
                    <a:pt x="260" y="202"/>
                    <a:pt x="202" y="260"/>
                    <a:pt x="131" y="260"/>
                  </a:cubicBezTo>
                  <a:lnTo>
                    <a:pt x="131" y="260"/>
                  </a:lnTo>
                  <a:cubicBezTo>
                    <a:pt x="58" y="260"/>
                    <a:pt x="0" y="202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58" y="0"/>
                    <a:pt x="131" y="0"/>
                  </a:cubicBezTo>
                  <a:lnTo>
                    <a:pt x="131" y="0"/>
                  </a:lnTo>
                  <a:cubicBezTo>
                    <a:pt x="202" y="0"/>
                    <a:pt x="260" y="58"/>
                    <a:pt x="260" y="1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EB64517-6918-364A-B598-2DF262DE6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7190" y="3114236"/>
              <a:ext cx="4296328" cy="920641"/>
            </a:xfrm>
            <a:custGeom>
              <a:avLst/>
              <a:gdLst>
                <a:gd name="T0" fmla="*/ 5803 w 5804"/>
                <a:gd name="T1" fmla="*/ 0 h 1242"/>
                <a:gd name="T2" fmla="*/ 4645 w 5804"/>
                <a:gd name="T3" fmla="*/ 0 h 1242"/>
                <a:gd name="T4" fmla="*/ 1158 w 5804"/>
                <a:gd name="T5" fmla="*/ 0 h 1242"/>
                <a:gd name="T6" fmla="*/ 0 w 5804"/>
                <a:gd name="T7" fmla="*/ 0 h 1242"/>
                <a:gd name="T8" fmla="*/ 0 w 5804"/>
                <a:gd name="T9" fmla="*/ 377 h 1242"/>
                <a:gd name="T10" fmla="*/ 666 w 5804"/>
                <a:gd name="T11" fmla="*/ 377 h 1242"/>
                <a:gd name="T12" fmla="*/ 666 w 5804"/>
                <a:gd name="T13" fmla="*/ 749 h 1242"/>
                <a:gd name="T14" fmla="*/ 666 w 5804"/>
                <a:gd name="T15" fmla="*/ 749 h 1242"/>
                <a:gd name="T16" fmla="*/ 1158 w 5804"/>
                <a:gd name="T17" fmla="*/ 1241 h 1242"/>
                <a:gd name="T18" fmla="*/ 4645 w 5804"/>
                <a:gd name="T19" fmla="*/ 1241 h 1242"/>
                <a:gd name="T20" fmla="*/ 4645 w 5804"/>
                <a:gd name="T21" fmla="*/ 1241 h 1242"/>
                <a:gd name="T22" fmla="*/ 5137 w 5804"/>
                <a:gd name="T23" fmla="*/ 749 h 1242"/>
                <a:gd name="T24" fmla="*/ 5137 w 5804"/>
                <a:gd name="T25" fmla="*/ 377 h 1242"/>
                <a:gd name="T26" fmla="*/ 5803 w 5804"/>
                <a:gd name="T27" fmla="*/ 377 h 1242"/>
                <a:gd name="T28" fmla="*/ 5803 w 5804"/>
                <a:gd name="T29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4" h="1242">
                  <a:moveTo>
                    <a:pt x="5803" y="0"/>
                  </a:moveTo>
                  <a:lnTo>
                    <a:pt x="4645" y="0"/>
                  </a:lnTo>
                  <a:lnTo>
                    <a:pt x="1158" y="0"/>
                  </a:lnTo>
                  <a:lnTo>
                    <a:pt x="0" y="0"/>
                  </a:lnTo>
                  <a:lnTo>
                    <a:pt x="0" y="377"/>
                  </a:lnTo>
                  <a:lnTo>
                    <a:pt x="666" y="377"/>
                  </a:lnTo>
                  <a:lnTo>
                    <a:pt x="666" y="749"/>
                  </a:lnTo>
                  <a:lnTo>
                    <a:pt x="666" y="749"/>
                  </a:lnTo>
                  <a:cubicBezTo>
                    <a:pt x="666" y="1020"/>
                    <a:pt x="886" y="1241"/>
                    <a:pt x="1158" y="1241"/>
                  </a:cubicBezTo>
                  <a:lnTo>
                    <a:pt x="4645" y="1241"/>
                  </a:lnTo>
                  <a:lnTo>
                    <a:pt x="4645" y="1241"/>
                  </a:lnTo>
                  <a:cubicBezTo>
                    <a:pt x="4917" y="1241"/>
                    <a:pt x="5137" y="1020"/>
                    <a:pt x="5137" y="749"/>
                  </a:cubicBezTo>
                  <a:lnTo>
                    <a:pt x="5137" y="377"/>
                  </a:lnTo>
                  <a:lnTo>
                    <a:pt x="5803" y="377"/>
                  </a:lnTo>
                  <a:lnTo>
                    <a:pt x="580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9CEE2E6-9C6F-734A-8D57-DD7DF50E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0790" y="11511687"/>
              <a:ext cx="3189128" cy="9782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61D1EA-82B0-524C-9393-2F82F72B3BE3}"/>
              </a:ext>
            </a:extLst>
          </p:cNvPr>
          <p:cNvGrpSpPr/>
          <p:nvPr/>
        </p:nvGrpSpPr>
        <p:grpSpPr>
          <a:xfrm>
            <a:off x="16341048" y="3466821"/>
            <a:ext cx="4833474" cy="8674272"/>
            <a:chOff x="15588126" y="3466821"/>
            <a:chExt cx="4833474" cy="8674272"/>
          </a:xfrm>
        </p:grpSpPr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390B934-EBF3-7D4C-B3C6-092018CCC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8126" y="4103435"/>
              <a:ext cx="4833474" cy="8037658"/>
            </a:xfrm>
            <a:prstGeom prst="roundRect">
              <a:avLst>
                <a:gd name="adj" fmla="val 12601"/>
              </a:avLst>
            </a:pr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BE6A5D6-3FEE-8A41-8A60-B3F22BA8B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7861" y="3466821"/>
              <a:ext cx="3610743" cy="626820"/>
            </a:xfrm>
            <a:custGeom>
              <a:avLst/>
              <a:gdLst>
                <a:gd name="T0" fmla="*/ 4877 w 4878"/>
                <a:gd name="T1" fmla="*/ 0 h 846"/>
                <a:gd name="T2" fmla="*/ 0 w 4878"/>
                <a:gd name="T3" fmla="*/ 0 h 846"/>
                <a:gd name="T4" fmla="*/ 0 w 4878"/>
                <a:gd name="T5" fmla="*/ 845 h 846"/>
                <a:gd name="T6" fmla="*/ 4877 w 4878"/>
                <a:gd name="T7" fmla="*/ 845 h 846"/>
                <a:gd name="T8" fmla="*/ 4877 w 4878"/>
                <a:gd name="T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8" h="846">
                  <a:moveTo>
                    <a:pt x="4877" y="0"/>
                  </a:moveTo>
                  <a:lnTo>
                    <a:pt x="0" y="0"/>
                  </a:lnTo>
                  <a:lnTo>
                    <a:pt x="0" y="845"/>
                  </a:lnTo>
                  <a:lnTo>
                    <a:pt x="4877" y="845"/>
                  </a:lnTo>
                  <a:lnTo>
                    <a:pt x="4877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D71AB7E-D08C-E545-B654-185244EF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7861" y="3868377"/>
              <a:ext cx="3610743" cy="773732"/>
            </a:xfrm>
            <a:custGeom>
              <a:avLst/>
              <a:gdLst>
                <a:gd name="T0" fmla="*/ 4877 w 4878"/>
                <a:gd name="T1" fmla="*/ 0 h 1044"/>
                <a:gd name="T2" fmla="*/ 3905 w 4878"/>
                <a:gd name="T3" fmla="*/ 0 h 1044"/>
                <a:gd name="T4" fmla="*/ 973 w 4878"/>
                <a:gd name="T5" fmla="*/ 0 h 1044"/>
                <a:gd name="T6" fmla="*/ 0 w 4878"/>
                <a:gd name="T7" fmla="*/ 0 h 1044"/>
                <a:gd name="T8" fmla="*/ 0 w 4878"/>
                <a:gd name="T9" fmla="*/ 316 h 1044"/>
                <a:gd name="T10" fmla="*/ 559 w 4878"/>
                <a:gd name="T11" fmla="*/ 316 h 1044"/>
                <a:gd name="T12" fmla="*/ 559 w 4878"/>
                <a:gd name="T13" fmla="*/ 629 h 1044"/>
                <a:gd name="T14" fmla="*/ 559 w 4878"/>
                <a:gd name="T15" fmla="*/ 629 h 1044"/>
                <a:gd name="T16" fmla="*/ 973 w 4878"/>
                <a:gd name="T17" fmla="*/ 1043 h 1044"/>
                <a:gd name="T18" fmla="*/ 3905 w 4878"/>
                <a:gd name="T19" fmla="*/ 1043 h 1044"/>
                <a:gd name="T20" fmla="*/ 3905 w 4878"/>
                <a:gd name="T21" fmla="*/ 1043 h 1044"/>
                <a:gd name="T22" fmla="*/ 4318 w 4878"/>
                <a:gd name="T23" fmla="*/ 629 h 1044"/>
                <a:gd name="T24" fmla="*/ 4318 w 4878"/>
                <a:gd name="T25" fmla="*/ 316 h 1044"/>
                <a:gd name="T26" fmla="*/ 4877 w 4878"/>
                <a:gd name="T27" fmla="*/ 316 h 1044"/>
                <a:gd name="T28" fmla="*/ 4877 w 4878"/>
                <a:gd name="T2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78" h="1044">
                  <a:moveTo>
                    <a:pt x="4877" y="0"/>
                  </a:moveTo>
                  <a:lnTo>
                    <a:pt x="3905" y="0"/>
                  </a:lnTo>
                  <a:lnTo>
                    <a:pt x="973" y="0"/>
                  </a:lnTo>
                  <a:lnTo>
                    <a:pt x="0" y="0"/>
                  </a:lnTo>
                  <a:lnTo>
                    <a:pt x="0" y="316"/>
                  </a:lnTo>
                  <a:lnTo>
                    <a:pt x="559" y="316"/>
                  </a:lnTo>
                  <a:lnTo>
                    <a:pt x="559" y="629"/>
                  </a:lnTo>
                  <a:lnTo>
                    <a:pt x="559" y="629"/>
                  </a:lnTo>
                  <a:cubicBezTo>
                    <a:pt x="559" y="857"/>
                    <a:pt x="745" y="1043"/>
                    <a:pt x="973" y="1043"/>
                  </a:cubicBezTo>
                  <a:lnTo>
                    <a:pt x="3905" y="1043"/>
                  </a:lnTo>
                  <a:lnTo>
                    <a:pt x="3905" y="1043"/>
                  </a:lnTo>
                  <a:cubicBezTo>
                    <a:pt x="4133" y="1043"/>
                    <a:pt x="4318" y="857"/>
                    <a:pt x="4318" y="629"/>
                  </a:cubicBezTo>
                  <a:lnTo>
                    <a:pt x="4318" y="316"/>
                  </a:lnTo>
                  <a:lnTo>
                    <a:pt x="4877" y="316"/>
                  </a:lnTo>
                  <a:lnTo>
                    <a:pt x="487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9FE844E-5A91-0241-BBEA-2559B61C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8212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09 w 220"/>
                <a:gd name="T5" fmla="*/ 219 h 220"/>
                <a:gd name="T6" fmla="*/ 109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09 w 220"/>
                <a:gd name="T13" fmla="*/ 0 h 220"/>
                <a:gd name="T14" fmla="*/ 109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69" y="219"/>
                    <a:pt x="109" y="219"/>
                  </a:cubicBezTo>
                  <a:lnTo>
                    <a:pt x="109" y="219"/>
                  </a:lnTo>
                  <a:cubicBezTo>
                    <a:pt x="48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8" y="0"/>
                    <a:pt x="109" y="0"/>
                  </a:cubicBezTo>
                  <a:lnTo>
                    <a:pt x="109" y="0"/>
                  </a:lnTo>
                  <a:cubicBezTo>
                    <a:pt x="169" y="0"/>
                    <a:pt x="219" y="50"/>
                    <a:pt x="219" y="11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05C1EE0-DEFD-B647-B476-3D4F3A13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4856" y="3577822"/>
              <a:ext cx="163234" cy="163234"/>
            </a:xfrm>
            <a:custGeom>
              <a:avLst/>
              <a:gdLst>
                <a:gd name="T0" fmla="*/ 218 w 219"/>
                <a:gd name="T1" fmla="*/ 110 h 220"/>
                <a:gd name="T2" fmla="*/ 218 w 219"/>
                <a:gd name="T3" fmla="*/ 110 h 220"/>
                <a:gd name="T4" fmla="*/ 109 w 219"/>
                <a:gd name="T5" fmla="*/ 219 h 220"/>
                <a:gd name="T6" fmla="*/ 109 w 219"/>
                <a:gd name="T7" fmla="*/ 219 h 220"/>
                <a:gd name="T8" fmla="*/ 0 w 219"/>
                <a:gd name="T9" fmla="*/ 110 h 220"/>
                <a:gd name="T10" fmla="*/ 0 w 219"/>
                <a:gd name="T11" fmla="*/ 110 h 220"/>
                <a:gd name="T12" fmla="*/ 109 w 219"/>
                <a:gd name="T13" fmla="*/ 0 h 220"/>
                <a:gd name="T14" fmla="*/ 109 w 219"/>
                <a:gd name="T15" fmla="*/ 0 h 220"/>
                <a:gd name="T16" fmla="*/ 218 w 219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220">
                  <a:moveTo>
                    <a:pt x="218" y="110"/>
                  </a:moveTo>
                  <a:lnTo>
                    <a:pt x="218" y="110"/>
                  </a:lnTo>
                  <a:cubicBezTo>
                    <a:pt x="218" y="170"/>
                    <a:pt x="169" y="219"/>
                    <a:pt x="109" y="219"/>
                  </a:cubicBezTo>
                  <a:lnTo>
                    <a:pt x="109" y="219"/>
                  </a:lnTo>
                  <a:cubicBezTo>
                    <a:pt x="48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8" y="0"/>
                    <a:pt x="109" y="0"/>
                  </a:cubicBezTo>
                  <a:lnTo>
                    <a:pt x="109" y="0"/>
                  </a:lnTo>
                  <a:cubicBezTo>
                    <a:pt x="169" y="0"/>
                    <a:pt x="218" y="50"/>
                    <a:pt x="218" y="11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23C2BC3-ABC3-EC49-BBE5-B859AF4C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8235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10 w 220"/>
                <a:gd name="T5" fmla="*/ 219 h 220"/>
                <a:gd name="T6" fmla="*/ 110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10 w 220"/>
                <a:gd name="T13" fmla="*/ 0 h 220"/>
                <a:gd name="T14" fmla="*/ 110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10" y="219"/>
                  </a:cubicBezTo>
                  <a:lnTo>
                    <a:pt x="110" y="219"/>
                  </a:lnTo>
                  <a:cubicBezTo>
                    <a:pt x="50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50" y="0"/>
                    <a:pt x="110" y="0"/>
                  </a:cubicBezTo>
                  <a:lnTo>
                    <a:pt x="110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4F86996-3D96-604E-8E3F-62BDC17FC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1615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10 w 220"/>
                <a:gd name="T5" fmla="*/ 219 h 220"/>
                <a:gd name="T6" fmla="*/ 110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10 w 220"/>
                <a:gd name="T13" fmla="*/ 0 h 220"/>
                <a:gd name="T14" fmla="*/ 110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10" y="219"/>
                  </a:cubicBezTo>
                  <a:lnTo>
                    <a:pt x="110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10" y="0"/>
                  </a:cubicBezTo>
                  <a:lnTo>
                    <a:pt x="110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C9C012B-0C58-FB42-8CCE-567181AF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8260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09 w 220"/>
                <a:gd name="T5" fmla="*/ 219 h 220"/>
                <a:gd name="T6" fmla="*/ 109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09 w 220"/>
                <a:gd name="T13" fmla="*/ 0 h 220"/>
                <a:gd name="T14" fmla="*/ 109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09" y="219"/>
                  </a:cubicBezTo>
                  <a:lnTo>
                    <a:pt x="109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09" y="0"/>
                  </a:cubicBezTo>
                  <a:lnTo>
                    <a:pt x="109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8663735-B2F2-C04C-888F-CD18308CC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1638" y="3577822"/>
              <a:ext cx="163234" cy="163234"/>
            </a:xfrm>
            <a:custGeom>
              <a:avLst/>
              <a:gdLst>
                <a:gd name="T0" fmla="*/ 219 w 220"/>
                <a:gd name="T1" fmla="*/ 110 h 220"/>
                <a:gd name="T2" fmla="*/ 219 w 220"/>
                <a:gd name="T3" fmla="*/ 110 h 220"/>
                <a:gd name="T4" fmla="*/ 109 w 220"/>
                <a:gd name="T5" fmla="*/ 219 h 220"/>
                <a:gd name="T6" fmla="*/ 109 w 220"/>
                <a:gd name="T7" fmla="*/ 219 h 220"/>
                <a:gd name="T8" fmla="*/ 0 w 220"/>
                <a:gd name="T9" fmla="*/ 110 h 220"/>
                <a:gd name="T10" fmla="*/ 0 w 220"/>
                <a:gd name="T11" fmla="*/ 110 h 220"/>
                <a:gd name="T12" fmla="*/ 109 w 220"/>
                <a:gd name="T13" fmla="*/ 0 h 220"/>
                <a:gd name="T14" fmla="*/ 109 w 220"/>
                <a:gd name="T15" fmla="*/ 0 h 220"/>
                <a:gd name="T16" fmla="*/ 219 w 220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19" y="110"/>
                  </a:moveTo>
                  <a:lnTo>
                    <a:pt x="219" y="110"/>
                  </a:lnTo>
                  <a:cubicBezTo>
                    <a:pt x="219" y="170"/>
                    <a:pt x="170" y="219"/>
                    <a:pt x="109" y="219"/>
                  </a:cubicBezTo>
                  <a:lnTo>
                    <a:pt x="109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09" y="0"/>
                  </a:cubicBezTo>
                  <a:lnTo>
                    <a:pt x="109" y="0"/>
                  </a:lnTo>
                  <a:cubicBezTo>
                    <a:pt x="170" y="0"/>
                    <a:pt x="219" y="50"/>
                    <a:pt x="219" y="11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048AFF4-261B-584A-82AF-D98078FF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5018" y="3577822"/>
              <a:ext cx="163234" cy="163234"/>
            </a:xfrm>
            <a:custGeom>
              <a:avLst/>
              <a:gdLst>
                <a:gd name="T0" fmla="*/ 218 w 219"/>
                <a:gd name="T1" fmla="*/ 110 h 220"/>
                <a:gd name="T2" fmla="*/ 218 w 219"/>
                <a:gd name="T3" fmla="*/ 110 h 220"/>
                <a:gd name="T4" fmla="*/ 109 w 219"/>
                <a:gd name="T5" fmla="*/ 219 h 220"/>
                <a:gd name="T6" fmla="*/ 109 w 219"/>
                <a:gd name="T7" fmla="*/ 219 h 220"/>
                <a:gd name="T8" fmla="*/ 0 w 219"/>
                <a:gd name="T9" fmla="*/ 110 h 220"/>
                <a:gd name="T10" fmla="*/ 0 w 219"/>
                <a:gd name="T11" fmla="*/ 110 h 220"/>
                <a:gd name="T12" fmla="*/ 109 w 219"/>
                <a:gd name="T13" fmla="*/ 0 h 220"/>
                <a:gd name="T14" fmla="*/ 109 w 219"/>
                <a:gd name="T15" fmla="*/ 0 h 220"/>
                <a:gd name="T16" fmla="*/ 218 w 219"/>
                <a:gd name="T17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220">
                  <a:moveTo>
                    <a:pt x="218" y="110"/>
                  </a:moveTo>
                  <a:lnTo>
                    <a:pt x="218" y="110"/>
                  </a:lnTo>
                  <a:cubicBezTo>
                    <a:pt x="218" y="170"/>
                    <a:pt x="170" y="219"/>
                    <a:pt x="109" y="219"/>
                  </a:cubicBezTo>
                  <a:lnTo>
                    <a:pt x="109" y="219"/>
                  </a:lnTo>
                  <a:cubicBezTo>
                    <a:pt x="49" y="219"/>
                    <a:pt x="0" y="170"/>
                    <a:pt x="0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09" y="0"/>
                  </a:cubicBezTo>
                  <a:lnTo>
                    <a:pt x="109" y="0"/>
                  </a:lnTo>
                  <a:cubicBezTo>
                    <a:pt x="170" y="0"/>
                    <a:pt x="218" y="50"/>
                    <a:pt x="218" y="11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8A42368-F7D9-C546-9AED-81243C79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708" y="10903204"/>
              <a:ext cx="2680310" cy="82074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AEC2D5C-E474-124C-BF7F-6B047AE07844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26CF1-2096-4B4D-BC83-6FE1E88B07F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D672E6-04F8-994D-877F-454F752AE2BF}"/>
              </a:ext>
            </a:extLst>
          </p:cNvPr>
          <p:cNvSpPr txBox="1"/>
          <p:nvPr/>
        </p:nvSpPr>
        <p:spPr>
          <a:xfrm>
            <a:off x="4848659" y="3962855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0290FD-0DAE-8A45-9B23-E9C02DE8F599}"/>
              </a:ext>
            </a:extLst>
          </p:cNvPr>
          <p:cNvSpPr txBox="1"/>
          <p:nvPr/>
        </p:nvSpPr>
        <p:spPr>
          <a:xfrm>
            <a:off x="17617062" y="3962855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BCD347-6F1F-2B42-843B-FB2B72BBC81D}"/>
              </a:ext>
            </a:extLst>
          </p:cNvPr>
          <p:cNvSpPr txBox="1"/>
          <p:nvPr/>
        </p:nvSpPr>
        <p:spPr>
          <a:xfrm>
            <a:off x="11541747" y="3277073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CEDD9C-1E72-3D4F-B168-0D0C81345D5F}"/>
              </a:ext>
            </a:extLst>
          </p:cNvPr>
          <p:cNvSpPr txBox="1"/>
          <p:nvPr/>
        </p:nvSpPr>
        <p:spPr>
          <a:xfrm>
            <a:off x="4971396" y="5043663"/>
            <a:ext cx="113043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5AC752-501C-D24B-81C2-3A30420E3F7F}"/>
              </a:ext>
            </a:extLst>
          </p:cNvPr>
          <p:cNvSpPr txBox="1"/>
          <p:nvPr/>
        </p:nvSpPr>
        <p:spPr>
          <a:xfrm>
            <a:off x="18022484" y="5043663"/>
            <a:ext cx="163057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1AA37B-7931-C246-9D31-FC5C0D52A4BF}"/>
              </a:ext>
            </a:extLst>
          </p:cNvPr>
          <p:cNvSpPr txBox="1"/>
          <p:nvPr/>
        </p:nvSpPr>
        <p:spPr>
          <a:xfrm>
            <a:off x="11479336" y="4642109"/>
            <a:ext cx="141897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F27F1-3A81-BE40-9459-D1F717CFA82C}"/>
              </a:ext>
            </a:extLst>
          </p:cNvPr>
          <p:cNvGrpSpPr/>
          <p:nvPr/>
        </p:nvGrpSpPr>
        <p:grpSpPr>
          <a:xfrm>
            <a:off x="3657101" y="6404868"/>
            <a:ext cx="3922260" cy="3926975"/>
            <a:chOff x="2534531" y="7365178"/>
            <a:chExt cx="3096617" cy="3926975"/>
          </a:xfrm>
        </p:grpSpPr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9CA2894E-173C-CF47-9F24-E9865F84C1EC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736517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 Products</a:t>
              </a:r>
            </a:p>
          </p:txBody>
        </p:sp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0B36FA27-CB76-5A4C-84EF-81771FE2262E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822329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 Image per product</a:t>
              </a:r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BD9C3D00-2CF0-BD41-ACE7-B5CAEF419031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908141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 Custom page</a:t>
              </a:r>
            </a:p>
          </p:txBody>
        </p: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8DE5AC02-B9EB-A643-BBD6-54229D569E60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993953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Basic Statistics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D2CE4F64-70A3-FF44-B13E-6FD2690BC665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10797659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No Discount Codes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C7BF4F-2A5E-154C-ABC2-0EE023AA04C4}"/>
              </a:ext>
            </a:extLst>
          </p:cNvPr>
          <p:cNvGrpSpPr/>
          <p:nvPr/>
        </p:nvGrpSpPr>
        <p:grpSpPr>
          <a:xfrm>
            <a:off x="16796655" y="6404868"/>
            <a:ext cx="3922260" cy="3926975"/>
            <a:chOff x="2534531" y="7365178"/>
            <a:chExt cx="3096617" cy="3926975"/>
          </a:xfrm>
        </p:grpSpPr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22496BD7-1B2F-E041-981F-0B5A3547F1CB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736517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100 Products</a:t>
              </a:r>
            </a:p>
          </p:txBody>
        </p: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3E3CBFAD-F35C-6342-8AFA-D399CE4BC36D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822329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 Images per product</a:t>
              </a:r>
            </a:p>
          </p:txBody>
        </p: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C544EAF-B078-5342-8AB7-331413977037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908141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10 Custom pages</a:t>
              </a:r>
            </a:p>
          </p:txBody>
        </p:sp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C9BB6F4A-3056-6247-B3F4-15CCE0D6A32D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993953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Best Statistics</a:t>
              </a:r>
            </a:p>
          </p:txBody>
        </p:sp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D5A8589B-C5E5-9045-9D6A-43F6FD274CDA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10797659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Discount Codes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C3EA8E-775D-E542-872C-D4D137057EE2}"/>
              </a:ext>
            </a:extLst>
          </p:cNvPr>
          <p:cNvGrpSpPr/>
          <p:nvPr/>
        </p:nvGrpSpPr>
        <p:grpSpPr>
          <a:xfrm>
            <a:off x="9748003" y="5961817"/>
            <a:ext cx="4878378" cy="4785096"/>
            <a:chOff x="2534531" y="7365178"/>
            <a:chExt cx="3096617" cy="4785096"/>
          </a:xfrm>
        </p:grpSpPr>
        <p:sp>
          <p:nvSpPr>
            <p:cNvPr id="63" name="Subtitle 2">
              <a:extLst>
                <a:ext uri="{FF2B5EF4-FFF2-40B4-BE49-F238E27FC236}">
                  <a16:creationId xmlns:a16="http://schemas.microsoft.com/office/drawing/2014/main" id="{3923F634-CFCD-8B48-AEC7-06C879FBA5FD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736517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25 Products</a:t>
              </a:r>
            </a:p>
          </p:txBody>
        </p: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4024C1A9-9CA0-3A48-9B0D-9EB985C1C9F3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822329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 Images per product</a:t>
              </a:r>
            </a:p>
          </p:txBody>
        </p:sp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AE6FAC65-EDF2-5E4E-9C56-75B08FDE0D75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908141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 Custom pages</a:t>
              </a: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95996902-7AD1-4643-BFE1-EEA891AB8C0C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9939538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Better Statistics</a:t>
              </a:r>
            </a:p>
          </p:txBody>
        </p:sp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3EE16C01-B57B-9F4F-AB6B-BD80C71AD0D9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10797659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No Discount Codes</a:t>
              </a:r>
            </a:p>
          </p:txBody>
        </p:sp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29155A50-1781-BE48-BD1A-C03A74E94C7B}"/>
                </a:ext>
              </a:extLst>
            </p:cNvPr>
            <p:cNvSpPr txBox="1">
              <a:spLocks/>
            </p:cNvSpPr>
            <p:nvPr/>
          </p:nvSpPr>
          <p:spPr>
            <a:xfrm>
              <a:off x="2534531" y="11655780"/>
              <a:ext cx="3096617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Customizable URL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D6CBEC0-636D-F249-851B-2D13E372EBD7}"/>
              </a:ext>
            </a:extLst>
          </p:cNvPr>
          <p:cNvSpPr txBox="1"/>
          <p:nvPr/>
        </p:nvSpPr>
        <p:spPr>
          <a:xfrm>
            <a:off x="4805378" y="11082742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ABC4B1-4C7B-EB42-AC1E-F4A1278133A6}"/>
              </a:ext>
            </a:extLst>
          </p:cNvPr>
          <p:cNvSpPr txBox="1"/>
          <p:nvPr/>
        </p:nvSpPr>
        <p:spPr>
          <a:xfrm>
            <a:off x="17941667" y="11082742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4F93CF-B568-024F-95C4-82C867A7F86C}"/>
              </a:ext>
            </a:extLst>
          </p:cNvPr>
          <p:cNvSpPr txBox="1"/>
          <p:nvPr/>
        </p:nvSpPr>
        <p:spPr>
          <a:xfrm>
            <a:off x="11374339" y="11769959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</p:spTree>
    <p:extLst>
      <p:ext uri="{BB962C8B-B14F-4D97-AF65-F5344CB8AC3E}">
        <p14:creationId xmlns:p14="http://schemas.microsoft.com/office/powerpoint/2010/main" val="23571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FEF03-F487-8F4D-BDDA-5F265BA289A0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04B43-DA55-684A-9325-B74A374696A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E7A11A8C-8290-7F4A-9FD1-893F40F1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127" y="4363653"/>
            <a:ext cx="4120508" cy="7454094"/>
          </a:xfrm>
          <a:custGeom>
            <a:avLst/>
            <a:gdLst>
              <a:gd name="T0" fmla="*/ 4201 w 4202"/>
              <a:gd name="T1" fmla="*/ 7601 h 7602"/>
              <a:gd name="T2" fmla="*/ 0 w 4202"/>
              <a:gd name="T3" fmla="*/ 7601 h 7602"/>
              <a:gd name="T4" fmla="*/ 0 w 4202"/>
              <a:gd name="T5" fmla="*/ 0 h 7602"/>
              <a:gd name="T6" fmla="*/ 4201 w 4202"/>
              <a:gd name="T7" fmla="*/ 0 h 7602"/>
              <a:gd name="T8" fmla="*/ 4201 w 4202"/>
              <a:gd name="T9" fmla="*/ 7601 h 7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2" h="7602">
                <a:moveTo>
                  <a:pt x="4201" y="7601"/>
                </a:moveTo>
                <a:lnTo>
                  <a:pt x="0" y="7601"/>
                </a:lnTo>
                <a:lnTo>
                  <a:pt x="0" y="0"/>
                </a:lnTo>
                <a:lnTo>
                  <a:pt x="4201" y="0"/>
                </a:lnTo>
                <a:lnTo>
                  <a:pt x="4201" y="7601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9BD4E341-9246-FC48-9A95-5CA80A1E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129" y="2833057"/>
            <a:ext cx="4120504" cy="1949999"/>
          </a:xfrm>
          <a:custGeom>
            <a:avLst/>
            <a:gdLst>
              <a:gd name="T0" fmla="*/ 4201 w 4202"/>
              <a:gd name="T1" fmla="*/ 802 h 1989"/>
              <a:gd name="T2" fmla="*/ 4201 w 4202"/>
              <a:gd name="T3" fmla="*/ 802 h 1989"/>
              <a:gd name="T4" fmla="*/ 3398 w 4202"/>
              <a:gd name="T5" fmla="*/ 0 h 1989"/>
              <a:gd name="T6" fmla="*/ 803 w 4202"/>
              <a:gd name="T7" fmla="*/ 0 h 1989"/>
              <a:gd name="T8" fmla="*/ 803 w 4202"/>
              <a:gd name="T9" fmla="*/ 0 h 1989"/>
              <a:gd name="T10" fmla="*/ 0 w 4202"/>
              <a:gd name="T11" fmla="*/ 802 h 1989"/>
              <a:gd name="T12" fmla="*/ 0 w 4202"/>
              <a:gd name="T13" fmla="*/ 1016 h 1989"/>
              <a:gd name="T14" fmla="*/ 1 w 4202"/>
              <a:gd name="T15" fmla="*/ 1016 h 1989"/>
              <a:gd name="T16" fmla="*/ 1 w 4202"/>
              <a:gd name="T17" fmla="*/ 1016 h 1989"/>
              <a:gd name="T18" fmla="*/ 168 w 4202"/>
              <a:gd name="T19" fmla="*/ 1153 h 1989"/>
              <a:gd name="T20" fmla="*/ 1661 w 4202"/>
              <a:gd name="T21" fmla="*/ 1871 h 1989"/>
              <a:gd name="T22" fmla="*/ 1661 w 4202"/>
              <a:gd name="T23" fmla="*/ 1871 h 1989"/>
              <a:gd name="T24" fmla="*/ 2540 w 4202"/>
              <a:gd name="T25" fmla="*/ 1871 h 1989"/>
              <a:gd name="T26" fmla="*/ 4032 w 4202"/>
              <a:gd name="T27" fmla="*/ 1153 h 1989"/>
              <a:gd name="T28" fmla="*/ 4032 w 4202"/>
              <a:gd name="T29" fmla="*/ 1153 h 1989"/>
              <a:gd name="T30" fmla="*/ 4200 w 4202"/>
              <a:gd name="T31" fmla="*/ 1016 h 1989"/>
              <a:gd name="T32" fmla="*/ 4201 w 4202"/>
              <a:gd name="T33" fmla="*/ 1016 h 1989"/>
              <a:gd name="T34" fmla="*/ 4201 w 4202"/>
              <a:gd name="T35" fmla="*/ 802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2" h="1989">
                <a:moveTo>
                  <a:pt x="4201" y="802"/>
                </a:moveTo>
                <a:lnTo>
                  <a:pt x="4201" y="802"/>
                </a:lnTo>
                <a:cubicBezTo>
                  <a:pt x="4201" y="361"/>
                  <a:pt x="3839" y="0"/>
                  <a:pt x="3398" y="0"/>
                </a:cubicBezTo>
                <a:lnTo>
                  <a:pt x="803" y="0"/>
                </a:lnTo>
                <a:lnTo>
                  <a:pt x="803" y="0"/>
                </a:lnTo>
                <a:cubicBezTo>
                  <a:pt x="361" y="0"/>
                  <a:pt x="0" y="361"/>
                  <a:pt x="0" y="802"/>
                </a:cubicBezTo>
                <a:lnTo>
                  <a:pt x="0" y="1016"/>
                </a:lnTo>
                <a:lnTo>
                  <a:pt x="1" y="1016"/>
                </a:lnTo>
                <a:lnTo>
                  <a:pt x="1" y="1016"/>
                </a:lnTo>
                <a:cubicBezTo>
                  <a:pt x="4" y="1053"/>
                  <a:pt x="60" y="1101"/>
                  <a:pt x="168" y="1153"/>
                </a:cubicBezTo>
                <a:lnTo>
                  <a:pt x="1661" y="1871"/>
                </a:lnTo>
                <a:lnTo>
                  <a:pt x="1661" y="1871"/>
                </a:lnTo>
                <a:cubicBezTo>
                  <a:pt x="1903" y="1988"/>
                  <a:pt x="2298" y="1988"/>
                  <a:pt x="2540" y="1871"/>
                </a:cubicBezTo>
                <a:lnTo>
                  <a:pt x="4032" y="1153"/>
                </a:lnTo>
                <a:lnTo>
                  <a:pt x="4032" y="1153"/>
                </a:lnTo>
                <a:cubicBezTo>
                  <a:pt x="4140" y="1101"/>
                  <a:pt x="4196" y="1053"/>
                  <a:pt x="4200" y="1016"/>
                </a:cubicBezTo>
                <a:lnTo>
                  <a:pt x="4201" y="1016"/>
                </a:lnTo>
                <a:lnTo>
                  <a:pt x="4201" y="8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4E74689D-AC43-9B4C-B3FB-D7E82A7F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500" y="11419965"/>
            <a:ext cx="3255761" cy="1539245"/>
          </a:xfrm>
          <a:custGeom>
            <a:avLst/>
            <a:gdLst>
              <a:gd name="T0" fmla="*/ 0 w 3319"/>
              <a:gd name="T1" fmla="*/ 936 h 1572"/>
              <a:gd name="T2" fmla="*/ 0 w 3319"/>
              <a:gd name="T3" fmla="*/ 936 h 1572"/>
              <a:gd name="T4" fmla="*/ 635 w 3319"/>
              <a:gd name="T5" fmla="*/ 1571 h 1572"/>
              <a:gd name="T6" fmla="*/ 2684 w 3319"/>
              <a:gd name="T7" fmla="*/ 1571 h 1572"/>
              <a:gd name="T8" fmla="*/ 2684 w 3319"/>
              <a:gd name="T9" fmla="*/ 1571 h 1572"/>
              <a:gd name="T10" fmla="*/ 3318 w 3319"/>
              <a:gd name="T11" fmla="*/ 936 h 1572"/>
              <a:gd name="T12" fmla="*/ 3318 w 3319"/>
              <a:gd name="T13" fmla="*/ 767 h 1572"/>
              <a:gd name="T14" fmla="*/ 3317 w 3319"/>
              <a:gd name="T15" fmla="*/ 767 h 1572"/>
              <a:gd name="T16" fmla="*/ 3317 w 3319"/>
              <a:gd name="T17" fmla="*/ 767 h 1572"/>
              <a:gd name="T18" fmla="*/ 3185 w 3319"/>
              <a:gd name="T19" fmla="*/ 659 h 1572"/>
              <a:gd name="T20" fmla="*/ 2006 w 3319"/>
              <a:gd name="T21" fmla="*/ 92 h 1572"/>
              <a:gd name="T22" fmla="*/ 2006 w 3319"/>
              <a:gd name="T23" fmla="*/ 92 h 1572"/>
              <a:gd name="T24" fmla="*/ 1312 w 3319"/>
              <a:gd name="T25" fmla="*/ 92 h 1572"/>
              <a:gd name="T26" fmla="*/ 134 w 3319"/>
              <a:gd name="T27" fmla="*/ 659 h 1572"/>
              <a:gd name="T28" fmla="*/ 134 w 3319"/>
              <a:gd name="T29" fmla="*/ 659 h 1572"/>
              <a:gd name="T30" fmla="*/ 1 w 3319"/>
              <a:gd name="T31" fmla="*/ 767 h 1572"/>
              <a:gd name="T32" fmla="*/ 0 w 3319"/>
              <a:gd name="T33" fmla="*/ 767 h 1572"/>
              <a:gd name="T34" fmla="*/ 0 w 3319"/>
              <a:gd name="T35" fmla="*/ 93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19" h="1572">
                <a:moveTo>
                  <a:pt x="0" y="936"/>
                </a:moveTo>
                <a:lnTo>
                  <a:pt x="0" y="936"/>
                </a:lnTo>
                <a:cubicBezTo>
                  <a:pt x="0" y="1285"/>
                  <a:pt x="286" y="1571"/>
                  <a:pt x="635" y="1571"/>
                </a:cubicBezTo>
                <a:lnTo>
                  <a:pt x="2684" y="1571"/>
                </a:lnTo>
                <a:lnTo>
                  <a:pt x="2684" y="1571"/>
                </a:lnTo>
                <a:cubicBezTo>
                  <a:pt x="3033" y="1571"/>
                  <a:pt x="3318" y="1285"/>
                  <a:pt x="3318" y="936"/>
                </a:cubicBezTo>
                <a:lnTo>
                  <a:pt x="3318" y="767"/>
                </a:lnTo>
                <a:lnTo>
                  <a:pt x="3317" y="767"/>
                </a:lnTo>
                <a:lnTo>
                  <a:pt x="3317" y="767"/>
                </a:lnTo>
                <a:cubicBezTo>
                  <a:pt x="3314" y="738"/>
                  <a:pt x="3271" y="700"/>
                  <a:pt x="3185" y="659"/>
                </a:cubicBezTo>
                <a:lnTo>
                  <a:pt x="2006" y="92"/>
                </a:lnTo>
                <a:lnTo>
                  <a:pt x="2006" y="92"/>
                </a:lnTo>
                <a:cubicBezTo>
                  <a:pt x="1815" y="0"/>
                  <a:pt x="1503" y="0"/>
                  <a:pt x="1312" y="92"/>
                </a:cubicBezTo>
                <a:lnTo>
                  <a:pt x="134" y="659"/>
                </a:lnTo>
                <a:lnTo>
                  <a:pt x="134" y="659"/>
                </a:lnTo>
                <a:cubicBezTo>
                  <a:pt x="47" y="700"/>
                  <a:pt x="4" y="738"/>
                  <a:pt x="1" y="767"/>
                </a:cubicBezTo>
                <a:lnTo>
                  <a:pt x="0" y="767"/>
                </a:lnTo>
                <a:lnTo>
                  <a:pt x="0" y="9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EC57DA6-9CAD-5F43-A10D-86782346C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145" y="4363653"/>
            <a:ext cx="4120504" cy="7454094"/>
          </a:xfrm>
          <a:custGeom>
            <a:avLst/>
            <a:gdLst>
              <a:gd name="T0" fmla="*/ 4202 w 4203"/>
              <a:gd name="T1" fmla="*/ 7601 h 7602"/>
              <a:gd name="T2" fmla="*/ 0 w 4203"/>
              <a:gd name="T3" fmla="*/ 7601 h 7602"/>
              <a:gd name="T4" fmla="*/ 0 w 4203"/>
              <a:gd name="T5" fmla="*/ 0 h 7602"/>
              <a:gd name="T6" fmla="*/ 4202 w 4203"/>
              <a:gd name="T7" fmla="*/ 0 h 7602"/>
              <a:gd name="T8" fmla="*/ 4202 w 4203"/>
              <a:gd name="T9" fmla="*/ 7601 h 7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3" h="7602">
                <a:moveTo>
                  <a:pt x="4202" y="7601"/>
                </a:moveTo>
                <a:lnTo>
                  <a:pt x="0" y="7601"/>
                </a:lnTo>
                <a:lnTo>
                  <a:pt x="0" y="0"/>
                </a:lnTo>
                <a:lnTo>
                  <a:pt x="4202" y="0"/>
                </a:lnTo>
                <a:lnTo>
                  <a:pt x="4202" y="7601"/>
                </a:lnTo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B9812CF0-541E-4F43-9D0A-0B410C3D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143" y="2833057"/>
            <a:ext cx="4120508" cy="1949999"/>
          </a:xfrm>
          <a:custGeom>
            <a:avLst/>
            <a:gdLst>
              <a:gd name="T0" fmla="*/ 4203 w 4204"/>
              <a:gd name="T1" fmla="*/ 802 h 1989"/>
              <a:gd name="T2" fmla="*/ 4203 w 4204"/>
              <a:gd name="T3" fmla="*/ 802 h 1989"/>
              <a:gd name="T4" fmla="*/ 3399 w 4204"/>
              <a:gd name="T5" fmla="*/ 0 h 1989"/>
              <a:gd name="T6" fmla="*/ 804 w 4204"/>
              <a:gd name="T7" fmla="*/ 0 h 1989"/>
              <a:gd name="T8" fmla="*/ 804 w 4204"/>
              <a:gd name="T9" fmla="*/ 0 h 1989"/>
              <a:gd name="T10" fmla="*/ 0 w 4204"/>
              <a:gd name="T11" fmla="*/ 802 h 1989"/>
              <a:gd name="T12" fmla="*/ 0 w 4204"/>
              <a:gd name="T13" fmla="*/ 1016 h 1989"/>
              <a:gd name="T14" fmla="*/ 2 w 4204"/>
              <a:gd name="T15" fmla="*/ 1016 h 1989"/>
              <a:gd name="T16" fmla="*/ 2 w 4204"/>
              <a:gd name="T17" fmla="*/ 1016 h 1989"/>
              <a:gd name="T18" fmla="*/ 169 w 4204"/>
              <a:gd name="T19" fmla="*/ 1153 h 1989"/>
              <a:gd name="T20" fmla="*/ 1661 w 4204"/>
              <a:gd name="T21" fmla="*/ 1871 h 1989"/>
              <a:gd name="T22" fmla="*/ 1661 w 4204"/>
              <a:gd name="T23" fmla="*/ 1871 h 1989"/>
              <a:gd name="T24" fmla="*/ 2542 w 4204"/>
              <a:gd name="T25" fmla="*/ 1871 h 1989"/>
              <a:gd name="T26" fmla="*/ 4033 w 4204"/>
              <a:gd name="T27" fmla="*/ 1153 h 1989"/>
              <a:gd name="T28" fmla="*/ 4033 w 4204"/>
              <a:gd name="T29" fmla="*/ 1153 h 1989"/>
              <a:gd name="T30" fmla="*/ 4201 w 4204"/>
              <a:gd name="T31" fmla="*/ 1016 h 1989"/>
              <a:gd name="T32" fmla="*/ 4203 w 4204"/>
              <a:gd name="T33" fmla="*/ 1016 h 1989"/>
              <a:gd name="T34" fmla="*/ 4203 w 4204"/>
              <a:gd name="T35" fmla="*/ 802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4" h="1989">
                <a:moveTo>
                  <a:pt x="4203" y="802"/>
                </a:moveTo>
                <a:lnTo>
                  <a:pt x="4203" y="802"/>
                </a:lnTo>
                <a:cubicBezTo>
                  <a:pt x="4203" y="361"/>
                  <a:pt x="3841" y="0"/>
                  <a:pt x="3399" y="0"/>
                </a:cubicBezTo>
                <a:lnTo>
                  <a:pt x="804" y="0"/>
                </a:lnTo>
                <a:lnTo>
                  <a:pt x="804" y="0"/>
                </a:lnTo>
                <a:cubicBezTo>
                  <a:pt x="361" y="0"/>
                  <a:pt x="0" y="361"/>
                  <a:pt x="0" y="802"/>
                </a:cubicBezTo>
                <a:lnTo>
                  <a:pt x="0" y="1016"/>
                </a:lnTo>
                <a:lnTo>
                  <a:pt x="2" y="1016"/>
                </a:lnTo>
                <a:lnTo>
                  <a:pt x="2" y="1016"/>
                </a:lnTo>
                <a:cubicBezTo>
                  <a:pt x="5" y="1053"/>
                  <a:pt x="60" y="1101"/>
                  <a:pt x="169" y="1153"/>
                </a:cubicBezTo>
                <a:lnTo>
                  <a:pt x="1661" y="1871"/>
                </a:lnTo>
                <a:lnTo>
                  <a:pt x="1661" y="1871"/>
                </a:lnTo>
                <a:cubicBezTo>
                  <a:pt x="1903" y="1988"/>
                  <a:pt x="2299" y="1988"/>
                  <a:pt x="2542" y="1871"/>
                </a:cubicBezTo>
                <a:lnTo>
                  <a:pt x="4033" y="1153"/>
                </a:lnTo>
                <a:lnTo>
                  <a:pt x="4033" y="1153"/>
                </a:lnTo>
                <a:cubicBezTo>
                  <a:pt x="4142" y="1101"/>
                  <a:pt x="4197" y="1053"/>
                  <a:pt x="4201" y="1016"/>
                </a:cubicBezTo>
                <a:lnTo>
                  <a:pt x="4203" y="1016"/>
                </a:lnTo>
                <a:lnTo>
                  <a:pt x="4203" y="8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4CF16F84-7C28-6E48-BC22-06AD90219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515" y="11419965"/>
            <a:ext cx="3255764" cy="1539245"/>
          </a:xfrm>
          <a:custGeom>
            <a:avLst/>
            <a:gdLst>
              <a:gd name="T0" fmla="*/ 0 w 3320"/>
              <a:gd name="T1" fmla="*/ 936 h 1572"/>
              <a:gd name="T2" fmla="*/ 0 w 3320"/>
              <a:gd name="T3" fmla="*/ 936 h 1572"/>
              <a:gd name="T4" fmla="*/ 634 w 3320"/>
              <a:gd name="T5" fmla="*/ 1571 h 1572"/>
              <a:gd name="T6" fmla="*/ 2684 w 3320"/>
              <a:gd name="T7" fmla="*/ 1571 h 1572"/>
              <a:gd name="T8" fmla="*/ 2684 w 3320"/>
              <a:gd name="T9" fmla="*/ 1571 h 1572"/>
              <a:gd name="T10" fmla="*/ 3319 w 3320"/>
              <a:gd name="T11" fmla="*/ 936 h 1572"/>
              <a:gd name="T12" fmla="*/ 3319 w 3320"/>
              <a:gd name="T13" fmla="*/ 767 h 1572"/>
              <a:gd name="T14" fmla="*/ 3318 w 3320"/>
              <a:gd name="T15" fmla="*/ 767 h 1572"/>
              <a:gd name="T16" fmla="*/ 3318 w 3320"/>
              <a:gd name="T17" fmla="*/ 767 h 1572"/>
              <a:gd name="T18" fmla="*/ 3186 w 3320"/>
              <a:gd name="T19" fmla="*/ 659 h 1572"/>
              <a:gd name="T20" fmla="*/ 2007 w 3320"/>
              <a:gd name="T21" fmla="*/ 92 h 1572"/>
              <a:gd name="T22" fmla="*/ 2007 w 3320"/>
              <a:gd name="T23" fmla="*/ 92 h 1572"/>
              <a:gd name="T24" fmla="*/ 1312 w 3320"/>
              <a:gd name="T25" fmla="*/ 92 h 1572"/>
              <a:gd name="T26" fmla="*/ 133 w 3320"/>
              <a:gd name="T27" fmla="*/ 659 h 1572"/>
              <a:gd name="T28" fmla="*/ 133 w 3320"/>
              <a:gd name="T29" fmla="*/ 659 h 1572"/>
              <a:gd name="T30" fmla="*/ 0 w 3320"/>
              <a:gd name="T31" fmla="*/ 767 h 1572"/>
              <a:gd name="T32" fmla="*/ 0 w 3320"/>
              <a:gd name="T33" fmla="*/ 767 h 1572"/>
              <a:gd name="T34" fmla="*/ 0 w 3320"/>
              <a:gd name="T35" fmla="*/ 93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20" h="1572">
                <a:moveTo>
                  <a:pt x="0" y="936"/>
                </a:moveTo>
                <a:lnTo>
                  <a:pt x="0" y="936"/>
                </a:lnTo>
                <a:cubicBezTo>
                  <a:pt x="0" y="1285"/>
                  <a:pt x="285" y="1571"/>
                  <a:pt x="634" y="1571"/>
                </a:cubicBezTo>
                <a:lnTo>
                  <a:pt x="2684" y="1571"/>
                </a:lnTo>
                <a:lnTo>
                  <a:pt x="2684" y="1571"/>
                </a:lnTo>
                <a:cubicBezTo>
                  <a:pt x="3033" y="1571"/>
                  <a:pt x="3319" y="1285"/>
                  <a:pt x="3319" y="936"/>
                </a:cubicBezTo>
                <a:lnTo>
                  <a:pt x="3319" y="767"/>
                </a:lnTo>
                <a:lnTo>
                  <a:pt x="3318" y="767"/>
                </a:lnTo>
                <a:lnTo>
                  <a:pt x="3318" y="767"/>
                </a:lnTo>
                <a:cubicBezTo>
                  <a:pt x="3315" y="738"/>
                  <a:pt x="3271" y="700"/>
                  <a:pt x="3186" y="659"/>
                </a:cubicBezTo>
                <a:lnTo>
                  <a:pt x="2007" y="92"/>
                </a:lnTo>
                <a:lnTo>
                  <a:pt x="2007" y="92"/>
                </a:lnTo>
                <a:cubicBezTo>
                  <a:pt x="1816" y="0"/>
                  <a:pt x="1503" y="0"/>
                  <a:pt x="1312" y="92"/>
                </a:cubicBezTo>
                <a:lnTo>
                  <a:pt x="133" y="659"/>
                </a:lnTo>
                <a:lnTo>
                  <a:pt x="133" y="659"/>
                </a:lnTo>
                <a:cubicBezTo>
                  <a:pt x="47" y="700"/>
                  <a:pt x="4" y="738"/>
                  <a:pt x="0" y="767"/>
                </a:cubicBezTo>
                <a:lnTo>
                  <a:pt x="0" y="767"/>
                </a:lnTo>
                <a:lnTo>
                  <a:pt x="0" y="9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16C2BC14-6303-6B4C-9095-F370C998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110" y="4363653"/>
            <a:ext cx="4120508" cy="7454094"/>
          </a:xfrm>
          <a:custGeom>
            <a:avLst/>
            <a:gdLst>
              <a:gd name="T0" fmla="*/ 4201 w 4202"/>
              <a:gd name="T1" fmla="*/ 7601 h 7602"/>
              <a:gd name="T2" fmla="*/ 0 w 4202"/>
              <a:gd name="T3" fmla="*/ 7601 h 7602"/>
              <a:gd name="T4" fmla="*/ 0 w 4202"/>
              <a:gd name="T5" fmla="*/ 0 h 7602"/>
              <a:gd name="T6" fmla="*/ 4201 w 4202"/>
              <a:gd name="T7" fmla="*/ 0 h 7602"/>
              <a:gd name="T8" fmla="*/ 4201 w 4202"/>
              <a:gd name="T9" fmla="*/ 7601 h 7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2" h="7602">
                <a:moveTo>
                  <a:pt x="4201" y="7601"/>
                </a:moveTo>
                <a:lnTo>
                  <a:pt x="0" y="7601"/>
                </a:lnTo>
                <a:lnTo>
                  <a:pt x="0" y="0"/>
                </a:lnTo>
                <a:lnTo>
                  <a:pt x="4201" y="0"/>
                </a:lnTo>
                <a:lnTo>
                  <a:pt x="4201" y="7601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AA4ACE52-711C-CB40-AB2C-B4E0EF30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112" y="2833057"/>
            <a:ext cx="4120504" cy="1949999"/>
          </a:xfrm>
          <a:custGeom>
            <a:avLst/>
            <a:gdLst>
              <a:gd name="T0" fmla="*/ 4201 w 4202"/>
              <a:gd name="T1" fmla="*/ 802 h 1989"/>
              <a:gd name="T2" fmla="*/ 4201 w 4202"/>
              <a:gd name="T3" fmla="*/ 802 h 1989"/>
              <a:gd name="T4" fmla="*/ 3398 w 4202"/>
              <a:gd name="T5" fmla="*/ 0 h 1989"/>
              <a:gd name="T6" fmla="*/ 803 w 4202"/>
              <a:gd name="T7" fmla="*/ 0 h 1989"/>
              <a:gd name="T8" fmla="*/ 803 w 4202"/>
              <a:gd name="T9" fmla="*/ 0 h 1989"/>
              <a:gd name="T10" fmla="*/ 0 w 4202"/>
              <a:gd name="T11" fmla="*/ 802 h 1989"/>
              <a:gd name="T12" fmla="*/ 0 w 4202"/>
              <a:gd name="T13" fmla="*/ 1016 h 1989"/>
              <a:gd name="T14" fmla="*/ 1 w 4202"/>
              <a:gd name="T15" fmla="*/ 1016 h 1989"/>
              <a:gd name="T16" fmla="*/ 1 w 4202"/>
              <a:gd name="T17" fmla="*/ 1016 h 1989"/>
              <a:gd name="T18" fmla="*/ 168 w 4202"/>
              <a:gd name="T19" fmla="*/ 1153 h 1989"/>
              <a:gd name="T20" fmla="*/ 1661 w 4202"/>
              <a:gd name="T21" fmla="*/ 1871 h 1989"/>
              <a:gd name="T22" fmla="*/ 1661 w 4202"/>
              <a:gd name="T23" fmla="*/ 1871 h 1989"/>
              <a:gd name="T24" fmla="*/ 2540 w 4202"/>
              <a:gd name="T25" fmla="*/ 1871 h 1989"/>
              <a:gd name="T26" fmla="*/ 4032 w 4202"/>
              <a:gd name="T27" fmla="*/ 1153 h 1989"/>
              <a:gd name="T28" fmla="*/ 4032 w 4202"/>
              <a:gd name="T29" fmla="*/ 1153 h 1989"/>
              <a:gd name="T30" fmla="*/ 4200 w 4202"/>
              <a:gd name="T31" fmla="*/ 1016 h 1989"/>
              <a:gd name="T32" fmla="*/ 4201 w 4202"/>
              <a:gd name="T33" fmla="*/ 1016 h 1989"/>
              <a:gd name="T34" fmla="*/ 4201 w 4202"/>
              <a:gd name="T35" fmla="*/ 802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2" h="1989">
                <a:moveTo>
                  <a:pt x="4201" y="802"/>
                </a:moveTo>
                <a:lnTo>
                  <a:pt x="4201" y="802"/>
                </a:lnTo>
                <a:cubicBezTo>
                  <a:pt x="4201" y="361"/>
                  <a:pt x="3839" y="0"/>
                  <a:pt x="3398" y="0"/>
                </a:cubicBezTo>
                <a:lnTo>
                  <a:pt x="803" y="0"/>
                </a:lnTo>
                <a:lnTo>
                  <a:pt x="803" y="0"/>
                </a:lnTo>
                <a:cubicBezTo>
                  <a:pt x="361" y="0"/>
                  <a:pt x="0" y="361"/>
                  <a:pt x="0" y="802"/>
                </a:cubicBezTo>
                <a:lnTo>
                  <a:pt x="0" y="1016"/>
                </a:lnTo>
                <a:lnTo>
                  <a:pt x="1" y="1016"/>
                </a:lnTo>
                <a:lnTo>
                  <a:pt x="1" y="1016"/>
                </a:lnTo>
                <a:cubicBezTo>
                  <a:pt x="4" y="1053"/>
                  <a:pt x="60" y="1101"/>
                  <a:pt x="168" y="1153"/>
                </a:cubicBezTo>
                <a:lnTo>
                  <a:pt x="1661" y="1871"/>
                </a:lnTo>
                <a:lnTo>
                  <a:pt x="1661" y="1871"/>
                </a:lnTo>
                <a:cubicBezTo>
                  <a:pt x="1903" y="1988"/>
                  <a:pt x="2298" y="1988"/>
                  <a:pt x="2540" y="1871"/>
                </a:cubicBezTo>
                <a:lnTo>
                  <a:pt x="4032" y="1153"/>
                </a:lnTo>
                <a:lnTo>
                  <a:pt x="4032" y="1153"/>
                </a:lnTo>
                <a:cubicBezTo>
                  <a:pt x="4140" y="1101"/>
                  <a:pt x="4196" y="1053"/>
                  <a:pt x="4200" y="1016"/>
                </a:cubicBezTo>
                <a:lnTo>
                  <a:pt x="4201" y="1016"/>
                </a:lnTo>
                <a:lnTo>
                  <a:pt x="4201" y="8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989B81EC-A3E5-914A-A68E-CEB03463E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484" y="11419965"/>
            <a:ext cx="3255761" cy="1539245"/>
          </a:xfrm>
          <a:custGeom>
            <a:avLst/>
            <a:gdLst>
              <a:gd name="T0" fmla="*/ 0 w 3319"/>
              <a:gd name="T1" fmla="*/ 936 h 1572"/>
              <a:gd name="T2" fmla="*/ 0 w 3319"/>
              <a:gd name="T3" fmla="*/ 936 h 1572"/>
              <a:gd name="T4" fmla="*/ 635 w 3319"/>
              <a:gd name="T5" fmla="*/ 1571 h 1572"/>
              <a:gd name="T6" fmla="*/ 2684 w 3319"/>
              <a:gd name="T7" fmla="*/ 1571 h 1572"/>
              <a:gd name="T8" fmla="*/ 2684 w 3319"/>
              <a:gd name="T9" fmla="*/ 1571 h 1572"/>
              <a:gd name="T10" fmla="*/ 3318 w 3319"/>
              <a:gd name="T11" fmla="*/ 936 h 1572"/>
              <a:gd name="T12" fmla="*/ 3318 w 3319"/>
              <a:gd name="T13" fmla="*/ 767 h 1572"/>
              <a:gd name="T14" fmla="*/ 3317 w 3319"/>
              <a:gd name="T15" fmla="*/ 767 h 1572"/>
              <a:gd name="T16" fmla="*/ 3317 w 3319"/>
              <a:gd name="T17" fmla="*/ 767 h 1572"/>
              <a:gd name="T18" fmla="*/ 3185 w 3319"/>
              <a:gd name="T19" fmla="*/ 659 h 1572"/>
              <a:gd name="T20" fmla="*/ 2006 w 3319"/>
              <a:gd name="T21" fmla="*/ 92 h 1572"/>
              <a:gd name="T22" fmla="*/ 2006 w 3319"/>
              <a:gd name="T23" fmla="*/ 92 h 1572"/>
              <a:gd name="T24" fmla="*/ 1312 w 3319"/>
              <a:gd name="T25" fmla="*/ 92 h 1572"/>
              <a:gd name="T26" fmla="*/ 134 w 3319"/>
              <a:gd name="T27" fmla="*/ 659 h 1572"/>
              <a:gd name="T28" fmla="*/ 134 w 3319"/>
              <a:gd name="T29" fmla="*/ 659 h 1572"/>
              <a:gd name="T30" fmla="*/ 1 w 3319"/>
              <a:gd name="T31" fmla="*/ 767 h 1572"/>
              <a:gd name="T32" fmla="*/ 0 w 3319"/>
              <a:gd name="T33" fmla="*/ 767 h 1572"/>
              <a:gd name="T34" fmla="*/ 0 w 3319"/>
              <a:gd name="T35" fmla="*/ 93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19" h="1572">
                <a:moveTo>
                  <a:pt x="0" y="936"/>
                </a:moveTo>
                <a:lnTo>
                  <a:pt x="0" y="936"/>
                </a:lnTo>
                <a:cubicBezTo>
                  <a:pt x="0" y="1285"/>
                  <a:pt x="286" y="1571"/>
                  <a:pt x="635" y="1571"/>
                </a:cubicBezTo>
                <a:lnTo>
                  <a:pt x="2684" y="1571"/>
                </a:lnTo>
                <a:lnTo>
                  <a:pt x="2684" y="1571"/>
                </a:lnTo>
                <a:cubicBezTo>
                  <a:pt x="3033" y="1571"/>
                  <a:pt x="3318" y="1285"/>
                  <a:pt x="3318" y="936"/>
                </a:cubicBezTo>
                <a:lnTo>
                  <a:pt x="3318" y="767"/>
                </a:lnTo>
                <a:lnTo>
                  <a:pt x="3317" y="767"/>
                </a:lnTo>
                <a:lnTo>
                  <a:pt x="3317" y="767"/>
                </a:lnTo>
                <a:cubicBezTo>
                  <a:pt x="3314" y="738"/>
                  <a:pt x="3271" y="700"/>
                  <a:pt x="3185" y="659"/>
                </a:cubicBezTo>
                <a:lnTo>
                  <a:pt x="2006" y="92"/>
                </a:lnTo>
                <a:lnTo>
                  <a:pt x="2006" y="92"/>
                </a:lnTo>
                <a:cubicBezTo>
                  <a:pt x="1815" y="0"/>
                  <a:pt x="1503" y="0"/>
                  <a:pt x="1312" y="92"/>
                </a:cubicBezTo>
                <a:lnTo>
                  <a:pt x="134" y="659"/>
                </a:lnTo>
                <a:lnTo>
                  <a:pt x="134" y="659"/>
                </a:lnTo>
                <a:cubicBezTo>
                  <a:pt x="47" y="700"/>
                  <a:pt x="4" y="738"/>
                  <a:pt x="1" y="767"/>
                </a:cubicBezTo>
                <a:lnTo>
                  <a:pt x="0" y="767"/>
                </a:lnTo>
                <a:lnTo>
                  <a:pt x="0" y="9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E89E498-91EE-7644-9AF3-1D7F2D71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96" y="4363653"/>
            <a:ext cx="4120504" cy="7454094"/>
          </a:xfrm>
          <a:custGeom>
            <a:avLst/>
            <a:gdLst>
              <a:gd name="T0" fmla="*/ 4202 w 4203"/>
              <a:gd name="T1" fmla="*/ 7601 h 7602"/>
              <a:gd name="T2" fmla="*/ 0 w 4203"/>
              <a:gd name="T3" fmla="*/ 7601 h 7602"/>
              <a:gd name="T4" fmla="*/ 0 w 4203"/>
              <a:gd name="T5" fmla="*/ 0 h 7602"/>
              <a:gd name="T6" fmla="*/ 4202 w 4203"/>
              <a:gd name="T7" fmla="*/ 0 h 7602"/>
              <a:gd name="T8" fmla="*/ 4202 w 4203"/>
              <a:gd name="T9" fmla="*/ 7601 h 7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3" h="7602">
                <a:moveTo>
                  <a:pt x="4202" y="7601"/>
                </a:moveTo>
                <a:lnTo>
                  <a:pt x="0" y="7601"/>
                </a:lnTo>
                <a:lnTo>
                  <a:pt x="0" y="0"/>
                </a:lnTo>
                <a:lnTo>
                  <a:pt x="4202" y="0"/>
                </a:lnTo>
                <a:lnTo>
                  <a:pt x="4202" y="7601"/>
                </a:lnTo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AADD8D29-CB58-104A-8F41-BE132CAE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94" y="2833057"/>
            <a:ext cx="4120508" cy="1949999"/>
          </a:xfrm>
          <a:custGeom>
            <a:avLst/>
            <a:gdLst>
              <a:gd name="T0" fmla="*/ 4203 w 4204"/>
              <a:gd name="T1" fmla="*/ 802 h 1989"/>
              <a:gd name="T2" fmla="*/ 4203 w 4204"/>
              <a:gd name="T3" fmla="*/ 802 h 1989"/>
              <a:gd name="T4" fmla="*/ 3399 w 4204"/>
              <a:gd name="T5" fmla="*/ 0 h 1989"/>
              <a:gd name="T6" fmla="*/ 804 w 4204"/>
              <a:gd name="T7" fmla="*/ 0 h 1989"/>
              <a:gd name="T8" fmla="*/ 804 w 4204"/>
              <a:gd name="T9" fmla="*/ 0 h 1989"/>
              <a:gd name="T10" fmla="*/ 0 w 4204"/>
              <a:gd name="T11" fmla="*/ 802 h 1989"/>
              <a:gd name="T12" fmla="*/ 0 w 4204"/>
              <a:gd name="T13" fmla="*/ 1016 h 1989"/>
              <a:gd name="T14" fmla="*/ 2 w 4204"/>
              <a:gd name="T15" fmla="*/ 1016 h 1989"/>
              <a:gd name="T16" fmla="*/ 2 w 4204"/>
              <a:gd name="T17" fmla="*/ 1016 h 1989"/>
              <a:gd name="T18" fmla="*/ 169 w 4204"/>
              <a:gd name="T19" fmla="*/ 1153 h 1989"/>
              <a:gd name="T20" fmla="*/ 1661 w 4204"/>
              <a:gd name="T21" fmla="*/ 1871 h 1989"/>
              <a:gd name="T22" fmla="*/ 1661 w 4204"/>
              <a:gd name="T23" fmla="*/ 1871 h 1989"/>
              <a:gd name="T24" fmla="*/ 2542 w 4204"/>
              <a:gd name="T25" fmla="*/ 1871 h 1989"/>
              <a:gd name="T26" fmla="*/ 4033 w 4204"/>
              <a:gd name="T27" fmla="*/ 1153 h 1989"/>
              <a:gd name="T28" fmla="*/ 4033 w 4204"/>
              <a:gd name="T29" fmla="*/ 1153 h 1989"/>
              <a:gd name="T30" fmla="*/ 4201 w 4204"/>
              <a:gd name="T31" fmla="*/ 1016 h 1989"/>
              <a:gd name="T32" fmla="*/ 4203 w 4204"/>
              <a:gd name="T33" fmla="*/ 1016 h 1989"/>
              <a:gd name="T34" fmla="*/ 4203 w 4204"/>
              <a:gd name="T35" fmla="*/ 802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4" h="1989">
                <a:moveTo>
                  <a:pt x="4203" y="802"/>
                </a:moveTo>
                <a:lnTo>
                  <a:pt x="4203" y="802"/>
                </a:lnTo>
                <a:cubicBezTo>
                  <a:pt x="4203" y="361"/>
                  <a:pt x="3841" y="0"/>
                  <a:pt x="3399" y="0"/>
                </a:cubicBezTo>
                <a:lnTo>
                  <a:pt x="804" y="0"/>
                </a:lnTo>
                <a:lnTo>
                  <a:pt x="804" y="0"/>
                </a:lnTo>
                <a:cubicBezTo>
                  <a:pt x="361" y="0"/>
                  <a:pt x="0" y="361"/>
                  <a:pt x="0" y="802"/>
                </a:cubicBezTo>
                <a:lnTo>
                  <a:pt x="0" y="1016"/>
                </a:lnTo>
                <a:lnTo>
                  <a:pt x="2" y="1016"/>
                </a:lnTo>
                <a:lnTo>
                  <a:pt x="2" y="1016"/>
                </a:lnTo>
                <a:cubicBezTo>
                  <a:pt x="5" y="1053"/>
                  <a:pt x="60" y="1101"/>
                  <a:pt x="169" y="1153"/>
                </a:cubicBezTo>
                <a:lnTo>
                  <a:pt x="1661" y="1871"/>
                </a:lnTo>
                <a:lnTo>
                  <a:pt x="1661" y="1871"/>
                </a:lnTo>
                <a:cubicBezTo>
                  <a:pt x="1903" y="1988"/>
                  <a:pt x="2299" y="1988"/>
                  <a:pt x="2542" y="1871"/>
                </a:cubicBezTo>
                <a:lnTo>
                  <a:pt x="4033" y="1153"/>
                </a:lnTo>
                <a:lnTo>
                  <a:pt x="4033" y="1153"/>
                </a:lnTo>
                <a:cubicBezTo>
                  <a:pt x="4142" y="1101"/>
                  <a:pt x="4197" y="1053"/>
                  <a:pt x="4201" y="1016"/>
                </a:cubicBezTo>
                <a:lnTo>
                  <a:pt x="4203" y="1016"/>
                </a:lnTo>
                <a:lnTo>
                  <a:pt x="4203" y="8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E0B5048E-E1AF-AF41-B937-1349C8EB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66" y="11419965"/>
            <a:ext cx="3255764" cy="1539245"/>
          </a:xfrm>
          <a:custGeom>
            <a:avLst/>
            <a:gdLst>
              <a:gd name="T0" fmla="*/ 0 w 3320"/>
              <a:gd name="T1" fmla="*/ 936 h 1572"/>
              <a:gd name="T2" fmla="*/ 0 w 3320"/>
              <a:gd name="T3" fmla="*/ 936 h 1572"/>
              <a:gd name="T4" fmla="*/ 634 w 3320"/>
              <a:gd name="T5" fmla="*/ 1571 h 1572"/>
              <a:gd name="T6" fmla="*/ 2684 w 3320"/>
              <a:gd name="T7" fmla="*/ 1571 h 1572"/>
              <a:gd name="T8" fmla="*/ 2684 w 3320"/>
              <a:gd name="T9" fmla="*/ 1571 h 1572"/>
              <a:gd name="T10" fmla="*/ 3319 w 3320"/>
              <a:gd name="T11" fmla="*/ 936 h 1572"/>
              <a:gd name="T12" fmla="*/ 3319 w 3320"/>
              <a:gd name="T13" fmla="*/ 767 h 1572"/>
              <a:gd name="T14" fmla="*/ 3318 w 3320"/>
              <a:gd name="T15" fmla="*/ 767 h 1572"/>
              <a:gd name="T16" fmla="*/ 3318 w 3320"/>
              <a:gd name="T17" fmla="*/ 767 h 1572"/>
              <a:gd name="T18" fmla="*/ 3186 w 3320"/>
              <a:gd name="T19" fmla="*/ 659 h 1572"/>
              <a:gd name="T20" fmla="*/ 2007 w 3320"/>
              <a:gd name="T21" fmla="*/ 92 h 1572"/>
              <a:gd name="T22" fmla="*/ 2007 w 3320"/>
              <a:gd name="T23" fmla="*/ 92 h 1572"/>
              <a:gd name="T24" fmla="*/ 1312 w 3320"/>
              <a:gd name="T25" fmla="*/ 92 h 1572"/>
              <a:gd name="T26" fmla="*/ 133 w 3320"/>
              <a:gd name="T27" fmla="*/ 659 h 1572"/>
              <a:gd name="T28" fmla="*/ 133 w 3320"/>
              <a:gd name="T29" fmla="*/ 659 h 1572"/>
              <a:gd name="T30" fmla="*/ 0 w 3320"/>
              <a:gd name="T31" fmla="*/ 767 h 1572"/>
              <a:gd name="T32" fmla="*/ 0 w 3320"/>
              <a:gd name="T33" fmla="*/ 767 h 1572"/>
              <a:gd name="T34" fmla="*/ 0 w 3320"/>
              <a:gd name="T35" fmla="*/ 93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20" h="1572">
                <a:moveTo>
                  <a:pt x="0" y="936"/>
                </a:moveTo>
                <a:lnTo>
                  <a:pt x="0" y="936"/>
                </a:lnTo>
                <a:cubicBezTo>
                  <a:pt x="0" y="1285"/>
                  <a:pt x="285" y="1571"/>
                  <a:pt x="634" y="1571"/>
                </a:cubicBezTo>
                <a:lnTo>
                  <a:pt x="2684" y="1571"/>
                </a:lnTo>
                <a:lnTo>
                  <a:pt x="2684" y="1571"/>
                </a:lnTo>
                <a:cubicBezTo>
                  <a:pt x="3033" y="1571"/>
                  <a:pt x="3319" y="1285"/>
                  <a:pt x="3319" y="936"/>
                </a:cubicBezTo>
                <a:lnTo>
                  <a:pt x="3319" y="767"/>
                </a:lnTo>
                <a:lnTo>
                  <a:pt x="3318" y="767"/>
                </a:lnTo>
                <a:lnTo>
                  <a:pt x="3318" y="767"/>
                </a:lnTo>
                <a:cubicBezTo>
                  <a:pt x="3315" y="738"/>
                  <a:pt x="3271" y="700"/>
                  <a:pt x="3186" y="659"/>
                </a:cubicBezTo>
                <a:lnTo>
                  <a:pt x="2007" y="92"/>
                </a:lnTo>
                <a:lnTo>
                  <a:pt x="2007" y="92"/>
                </a:lnTo>
                <a:cubicBezTo>
                  <a:pt x="1816" y="0"/>
                  <a:pt x="1503" y="0"/>
                  <a:pt x="1312" y="92"/>
                </a:cubicBezTo>
                <a:lnTo>
                  <a:pt x="133" y="659"/>
                </a:lnTo>
                <a:lnTo>
                  <a:pt x="133" y="659"/>
                </a:lnTo>
                <a:cubicBezTo>
                  <a:pt x="47" y="700"/>
                  <a:pt x="4" y="738"/>
                  <a:pt x="0" y="767"/>
                </a:cubicBezTo>
                <a:lnTo>
                  <a:pt x="0" y="767"/>
                </a:lnTo>
                <a:lnTo>
                  <a:pt x="0" y="9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19">
            <a:extLst>
              <a:ext uri="{FF2B5EF4-FFF2-40B4-BE49-F238E27FC236}">
                <a16:creationId xmlns:a16="http://schemas.microsoft.com/office/drawing/2014/main" id="{DB3C32A7-87CD-5443-A265-EFB9CF87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1997" y="4363653"/>
            <a:ext cx="4120504" cy="7454094"/>
          </a:xfrm>
          <a:custGeom>
            <a:avLst/>
            <a:gdLst>
              <a:gd name="T0" fmla="*/ 4202 w 4203"/>
              <a:gd name="T1" fmla="*/ 7601 h 7602"/>
              <a:gd name="T2" fmla="*/ 0 w 4203"/>
              <a:gd name="T3" fmla="*/ 7601 h 7602"/>
              <a:gd name="T4" fmla="*/ 0 w 4203"/>
              <a:gd name="T5" fmla="*/ 0 h 7602"/>
              <a:gd name="T6" fmla="*/ 4202 w 4203"/>
              <a:gd name="T7" fmla="*/ 0 h 7602"/>
              <a:gd name="T8" fmla="*/ 4202 w 4203"/>
              <a:gd name="T9" fmla="*/ 7601 h 7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3" h="7602">
                <a:moveTo>
                  <a:pt x="4202" y="7601"/>
                </a:moveTo>
                <a:lnTo>
                  <a:pt x="0" y="7601"/>
                </a:lnTo>
                <a:lnTo>
                  <a:pt x="0" y="0"/>
                </a:lnTo>
                <a:lnTo>
                  <a:pt x="4202" y="0"/>
                </a:lnTo>
                <a:lnTo>
                  <a:pt x="4202" y="7601"/>
                </a:lnTo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882D030F-4F89-A943-8FBD-3E79F11C1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1997" y="2833057"/>
            <a:ext cx="4120504" cy="1949999"/>
          </a:xfrm>
          <a:custGeom>
            <a:avLst/>
            <a:gdLst>
              <a:gd name="T0" fmla="*/ 4202 w 4203"/>
              <a:gd name="T1" fmla="*/ 802 h 1989"/>
              <a:gd name="T2" fmla="*/ 4202 w 4203"/>
              <a:gd name="T3" fmla="*/ 802 h 1989"/>
              <a:gd name="T4" fmla="*/ 3399 w 4203"/>
              <a:gd name="T5" fmla="*/ 0 h 1989"/>
              <a:gd name="T6" fmla="*/ 804 w 4203"/>
              <a:gd name="T7" fmla="*/ 0 h 1989"/>
              <a:gd name="T8" fmla="*/ 804 w 4203"/>
              <a:gd name="T9" fmla="*/ 0 h 1989"/>
              <a:gd name="T10" fmla="*/ 0 w 4203"/>
              <a:gd name="T11" fmla="*/ 802 h 1989"/>
              <a:gd name="T12" fmla="*/ 0 w 4203"/>
              <a:gd name="T13" fmla="*/ 1016 h 1989"/>
              <a:gd name="T14" fmla="*/ 1 w 4203"/>
              <a:gd name="T15" fmla="*/ 1016 h 1989"/>
              <a:gd name="T16" fmla="*/ 1 w 4203"/>
              <a:gd name="T17" fmla="*/ 1016 h 1989"/>
              <a:gd name="T18" fmla="*/ 169 w 4203"/>
              <a:gd name="T19" fmla="*/ 1153 h 1989"/>
              <a:gd name="T20" fmla="*/ 1661 w 4203"/>
              <a:gd name="T21" fmla="*/ 1871 h 1989"/>
              <a:gd name="T22" fmla="*/ 1661 w 4203"/>
              <a:gd name="T23" fmla="*/ 1871 h 1989"/>
              <a:gd name="T24" fmla="*/ 2541 w 4203"/>
              <a:gd name="T25" fmla="*/ 1871 h 1989"/>
              <a:gd name="T26" fmla="*/ 4033 w 4203"/>
              <a:gd name="T27" fmla="*/ 1153 h 1989"/>
              <a:gd name="T28" fmla="*/ 4033 w 4203"/>
              <a:gd name="T29" fmla="*/ 1153 h 1989"/>
              <a:gd name="T30" fmla="*/ 4201 w 4203"/>
              <a:gd name="T31" fmla="*/ 1016 h 1989"/>
              <a:gd name="T32" fmla="*/ 4202 w 4203"/>
              <a:gd name="T33" fmla="*/ 1016 h 1989"/>
              <a:gd name="T34" fmla="*/ 4202 w 4203"/>
              <a:gd name="T35" fmla="*/ 802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3" h="1989">
                <a:moveTo>
                  <a:pt x="4202" y="802"/>
                </a:moveTo>
                <a:lnTo>
                  <a:pt x="4202" y="802"/>
                </a:lnTo>
                <a:cubicBezTo>
                  <a:pt x="4202" y="361"/>
                  <a:pt x="3841" y="0"/>
                  <a:pt x="3399" y="0"/>
                </a:cubicBezTo>
                <a:lnTo>
                  <a:pt x="804" y="0"/>
                </a:lnTo>
                <a:lnTo>
                  <a:pt x="804" y="0"/>
                </a:lnTo>
                <a:cubicBezTo>
                  <a:pt x="362" y="0"/>
                  <a:pt x="0" y="361"/>
                  <a:pt x="0" y="802"/>
                </a:cubicBezTo>
                <a:lnTo>
                  <a:pt x="0" y="1016"/>
                </a:lnTo>
                <a:lnTo>
                  <a:pt x="1" y="1016"/>
                </a:lnTo>
                <a:lnTo>
                  <a:pt x="1" y="1016"/>
                </a:lnTo>
                <a:cubicBezTo>
                  <a:pt x="5" y="1053"/>
                  <a:pt x="60" y="1101"/>
                  <a:pt x="169" y="1153"/>
                </a:cubicBezTo>
                <a:lnTo>
                  <a:pt x="1661" y="1871"/>
                </a:lnTo>
                <a:lnTo>
                  <a:pt x="1661" y="1871"/>
                </a:lnTo>
                <a:cubicBezTo>
                  <a:pt x="1903" y="1988"/>
                  <a:pt x="2299" y="1988"/>
                  <a:pt x="2541" y="1871"/>
                </a:cubicBezTo>
                <a:lnTo>
                  <a:pt x="4033" y="1153"/>
                </a:lnTo>
                <a:lnTo>
                  <a:pt x="4033" y="1153"/>
                </a:lnTo>
                <a:cubicBezTo>
                  <a:pt x="4142" y="1101"/>
                  <a:pt x="4197" y="1053"/>
                  <a:pt x="4201" y="1016"/>
                </a:cubicBezTo>
                <a:lnTo>
                  <a:pt x="4202" y="1016"/>
                </a:lnTo>
                <a:lnTo>
                  <a:pt x="4202" y="8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31E37405-45D8-8B40-A014-5859540F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369" y="11419965"/>
            <a:ext cx="3255761" cy="1539245"/>
          </a:xfrm>
          <a:custGeom>
            <a:avLst/>
            <a:gdLst>
              <a:gd name="T0" fmla="*/ 0 w 3320"/>
              <a:gd name="T1" fmla="*/ 936 h 1572"/>
              <a:gd name="T2" fmla="*/ 0 w 3320"/>
              <a:gd name="T3" fmla="*/ 936 h 1572"/>
              <a:gd name="T4" fmla="*/ 634 w 3320"/>
              <a:gd name="T5" fmla="*/ 1571 h 1572"/>
              <a:gd name="T6" fmla="*/ 2684 w 3320"/>
              <a:gd name="T7" fmla="*/ 1571 h 1572"/>
              <a:gd name="T8" fmla="*/ 2684 w 3320"/>
              <a:gd name="T9" fmla="*/ 1571 h 1572"/>
              <a:gd name="T10" fmla="*/ 3319 w 3320"/>
              <a:gd name="T11" fmla="*/ 936 h 1572"/>
              <a:gd name="T12" fmla="*/ 3319 w 3320"/>
              <a:gd name="T13" fmla="*/ 767 h 1572"/>
              <a:gd name="T14" fmla="*/ 3318 w 3320"/>
              <a:gd name="T15" fmla="*/ 767 h 1572"/>
              <a:gd name="T16" fmla="*/ 3318 w 3320"/>
              <a:gd name="T17" fmla="*/ 767 h 1572"/>
              <a:gd name="T18" fmla="*/ 3185 w 3320"/>
              <a:gd name="T19" fmla="*/ 659 h 1572"/>
              <a:gd name="T20" fmla="*/ 2007 w 3320"/>
              <a:gd name="T21" fmla="*/ 92 h 1572"/>
              <a:gd name="T22" fmla="*/ 2007 w 3320"/>
              <a:gd name="T23" fmla="*/ 92 h 1572"/>
              <a:gd name="T24" fmla="*/ 1311 w 3320"/>
              <a:gd name="T25" fmla="*/ 92 h 1572"/>
              <a:gd name="T26" fmla="*/ 133 w 3320"/>
              <a:gd name="T27" fmla="*/ 659 h 1572"/>
              <a:gd name="T28" fmla="*/ 133 w 3320"/>
              <a:gd name="T29" fmla="*/ 659 h 1572"/>
              <a:gd name="T30" fmla="*/ 1 w 3320"/>
              <a:gd name="T31" fmla="*/ 767 h 1572"/>
              <a:gd name="T32" fmla="*/ 0 w 3320"/>
              <a:gd name="T33" fmla="*/ 767 h 1572"/>
              <a:gd name="T34" fmla="*/ 0 w 3320"/>
              <a:gd name="T35" fmla="*/ 93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20" h="1572">
                <a:moveTo>
                  <a:pt x="0" y="936"/>
                </a:moveTo>
                <a:lnTo>
                  <a:pt x="0" y="936"/>
                </a:lnTo>
                <a:cubicBezTo>
                  <a:pt x="0" y="1285"/>
                  <a:pt x="285" y="1571"/>
                  <a:pt x="634" y="1571"/>
                </a:cubicBezTo>
                <a:lnTo>
                  <a:pt x="2684" y="1571"/>
                </a:lnTo>
                <a:lnTo>
                  <a:pt x="2684" y="1571"/>
                </a:lnTo>
                <a:cubicBezTo>
                  <a:pt x="3033" y="1571"/>
                  <a:pt x="3319" y="1285"/>
                  <a:pt x="3319" y="936"/>
                </a:cubicBezTo>
                <a:lnTo>
                  <a:pt x="3319" y="767"/>
                </a:lnTo>
                <a:lnTo>
                  <a:pt x="3318" y="767"/>
                </a:lnTo>
                <a:lnTo>
                  <a:pt x="3318" y="767"/>
                </a:lnTo>
                <a:cubicBezTo>
                  <a:pt x="3315" y="738"/>
                  <a:pt x="3271" y="700"/>
                  <a:pt x="3185" y="659"/>
                </a:cubicBezTo>
                <a:lnTo>
                  <a:pt x="2007" y="92"/>
                </a:lnTo>
                <a:lnTo>
                  <a:pt x="2007" y="92"/>
                </a:lnTo>
                <a:cubicBezTo>
                  <a:pt x="1816" y="0"/>
                  <a:pt x="1503" y="0"/>
                  <a:pt x="1311" y="92"/>
                </a:cubicBezTo>
                <a:lnTo>
                  <a:pt x="133" y="659"/>
                </a:lnTo>
                <a:lnTo>
                  <a:pt x="133" y="659"/>
                </a:lnTo>
                <a:cubicBezTo>
                  <a:pt x="47" y="700"/>
                  <a:pt x="3" y="738"/>
                  <a:pt x="1" y="767"/>
                </a:cubicBezTo>
                <a:lnTo>
                  <a:pt x="0" y="767"/>
                </a:lnTo>
                <a:lnTo>
                  <a:pt x="0" y="9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51BEE6-E895-0F4D-BB69-F6836F0D5663}"/>
              </a:ext>
            </a:extLst>
          </p:cNvPr>
          <p:cNvSpPr txBox="1"/>
          <p:nvPr/>
        </p:nvSpPr>
        <p:spPr>
          <a:xfrm>
            <a:off x="2506593" y="3256127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BC3FDA9-C989-3941-B099-10EDE8A0D9BD}"/>
              </a:ext>
            </a:extLst>
          </p:cNvPr>
          <p:cNvSpPr txBox="1">
            <a:spLocks/>
          </p:cNvSpPr>
          <p:nvPr/>
        </p:nvSpPr>
        <p:spPr>
          <a:xfrm>
            <a:off x="1783722" y="7451099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951A61E-32E3-C34F-87AD-74D8A24677D9}"/>
              </a:ext>
            </a:extLst>
          </p:cNvPr>
          <p:cNvSpPr txBox="1">
            <a:spLocks/>
          </p:cNvSpPr>
          <p:nvPr/>
        </p:nvSpPr>
        <p:spPr>
          <a:xfrm>
            <a:off x="1783722" y="8155048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A96A9EF-83B9-D149-91F8-7DF39BA27456}"/>
              </a:ext>
            </a:extLst>
          </p:cNvPr>
          <p:cNvSpPr txBox="1">
            <a:spLocks/>
          </p:cNvSpPr>
          <p:nvPr/>
        </p:nvSpPr>
        <p:spPr>
          <a:xfrm>
            <a:off x="1783722" y="8858997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57FA6DF-CF3D-6942-B265-F63EAE2A7CA6}"/>
              </a:ext>
            </a:extLst>
          </p:cNvPr>
          <p:cNvSpPr txBox="1">
            <a:spLocks/>
          </p:cNvSpPr>
          <p:nvPr/>
        </p:nvSpPr>
        <p:spPr>
          <a:xfrm>
            <a:off x="1783722" y="956294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29471B12-FF32-A643-BC77-D926EB1430E8}"/>
              </a:ext>
            </a:extLst>
          </p:cNvPr>
          <p:cNvSpPr txBox="1">
            <a:spLocks/>
          </p:cNvSpPr>
          <p:nvPr/>
        </p:nvSpPr>
        <p:spPr>
          <a:xfrm>
            <a:off x="1783722" y="1026689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78E763-A328-4F47-9964-FEF0011AA89C}"/>
              </a:ext>
            </a:extLst>
          </p:cNvPr>
          <p:cNvSpPr txBox="1"/>
          <p:nvPr/>
        </p:nvSpPr>
        <p:spPr>
          <a:xfrm>
            <a:off x="2539381" y="5425369"/>
            <a:ext cx="21419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1EAB17-607D-134A-87EE-A79DD5927644}"/>
              </a:ext>
            </a:extLst>
          </p:cNvPr>
          <p:cNvSpPr txBox="1"/>
          <p:nvPr/>
        </p:nvSpPr>
        <p:spPr>
          <a:xfrm>
            <a:off x="3241495" y="6330859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accen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A69676-C0CB-F741-B6AC-9AF70E3D64F8}"/>
              </a:ext>
            </a:extLst>
          </p:cNvPr>
          <p:cNvSpPr txBox="1"/>
          <p:nvPr/>
        </p:nvSpPr>
        <p:spPr>
          <a:xfrm>
            <a:off x="2981883" y="12115091"/>
            <a:ext cx="12698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A86833-67E1-1A4C-9453-6B7B445F5F2C}"/>
              </a:ext>
            </a:extLst>
          </p:cNvPr>
          <p:cNvSpPr txBox="1"/>
          <p:nvPr/>
        </p:nvSpPr>
        <p:spPr>
          <a:xfrm>
            <a:off x="6973329" y="3256127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8E98B19-AA1E-8B4A-8768-6F5FBE4DD1B5}"/>
              </a:ext>
            </a:extLst>
          </p:cNvPr>
          <p:cNvSpPr txBox="1">
            <a:spLocks/>
          </p:cNvSpPr>
          <p:nvPr/>
        </p:nvSpPr>
        <p:spPr>
          <a:xfrm>
            <a:off x="6079738" y="7451099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AB87B35B-064D-B640-861F-A35AFF509E18}"/>
              </a:ext>
            </a:extLst>
          </p:cNvPr>
          <p:cNvSpPr txBox="1">
            <a:spLocks/>
          </p:cNvSpPr>
          <p:nvPr/>
        </p:nvSpPr>
        <p:spPr>
          <a:xfrm>
            <a:off x="6079738" y="8155048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9A49268-047A-984D-B1C7-D4C9ADA8C9F3}"/>
              </a:ext>
            </a:extLst>
          </p:cNvPr>
          <p:cNvSpPr txBox="1">
            <a:spLocks/>
          </p:cNvSpPr>
          <p:nvPr/>
        </p:nvSpPr>
        <p:spPr>
          <a:xfrm>
            <a:off x="6079738" y="8858997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735069A-259E-1946-87C2-BA8A78D8372E}"/>
              </a:ext>
            </a:extLst>
          </p:cNvPr>
          <p:cNvSpPr txBox="1">
            <a:spLocks/>
          </p:cNvSpPr>
          <p:nvPr/>
        </p:nvSpPr>
        <p:spPr>
          <a:xfrm>
            <a:off x="6079738" y="956294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197278D-4E3C-EB49-9EC0-8B4CDA6B4F64}"/>
              </a:ext>
            </a:extLst>
          </p:cNvPr>
          <p:cNvSpPr txBox="1">
            <a:spLocks/>
          </p:cNvSpPr>
          <p:nvPr/>
        </p:nvSpPr>
        <p:spPr>
          <a:xfrm>
            <a:off x="6079738" y="1026689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2DBD43-7A10-4140-B19A-A812D7D588C6}"/>
              </a:ext>
            </a:extLst>
          </p:cNvPr>
          <p:cNvSpPr txBox="1"/>
          <p:nvPr/>
        </p:nvSpPr>
        <p:spPr>
          <a:xfrm>
            <a:off x="6719180" y="5425369"/>
            <a:ext cx="237436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B1CE8D-C18C-8C41-9AC2-AF3F1586EEDB}"/>
              </a:ext>
            </a:extLst>
          </p:cNvPr>
          <p:cNvSpPr txBox="1"/>
          <p:nvPr/>
        </p:nvSpPr>
        <p:spPr>
          <a:xfrm>
            <a:off x="7537511" y="6330859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accent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827440-DF09-9D4E-B66F-B48BB540EA5C}"/>
              </a:ext>
            </a:extLst>
          </p:cNvPr>
          <p:cNvSpPr txBox="1"/>
          <p:nvPr/>
        </p:nvSpPr>
        <p:spPr>
          <a:xfrm>
            <a:off x="7277899" y="12115091"/>
            <a:ext cx="12698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48F565-1EEB-5F4B-A695-B6E6DC763B66}"/>
              </a:ext>
            </a:extLst>
          </p:cNvPr>
          <p:cNvSpPr txBox="1"/>
          <p:nvPr/>
        </p:nvSpPr>
        <p:spPr>
          <a:xfrm>
            <a:off x="10546392" y="3256127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5774081-73BF-264E-A90E-FEA962312374}"/>
              </a:ext>
            </a:extLst>
          </p:cNvPr>
          <p:cNvSpPr txBox="1">
            <a:spLocks/>
          </p:cNvSpPr>
          <p:nvPr/>
        </p:nvSpPr>
        <p:spPr>
          <a:xfrm>
            <a:off x="10375755" y="7451099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C7E496C-6B8A-5A40-B673-FF85D667F6FB}"/>
              </a:ext>
            </a:extLst>
          </p:cNvPr>
          <p:cNvSpPr txBox="1">
            <a:spLocks/>
          </p:cNvSpPr>
          <p:nvPr/>
        </p:nvSpPr>
        <p:spPr>
          <a:xfrm>
            <a:off x="10375755" y="8155048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00EDD7F8-4981-2540-85BD-59169088E2FC}"/>
              </a:ext>
            </a:extLst>
          </p:cNvPr>
          <p:cNvSpPr txBox="1">
            <a:spLocks/>
          </p:cNvSpPr>
          <p:nvPr/>
        </p:nvSpPr>
        <p:spPr>
          <a:xfrm>
            <a:off x="10375755" y="8858997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77A589E-19F2-CB4C-B8E5-55C2FCB0D46A}"/>
              </a:ext>
            </a:extLst>
          </p:cNvPr>
          <p:cNvSpPr txBox="1">
            <a:spLocks/>
          </p:cNvSpPr>
          <p:nvPr/>
        </p:nvSpPr>
        <p:spPr>
          <a:xfrm>
            <a:off x="10375755" y="956294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F9F0C8EE-1542-AE42-ABA7-F0E4B92F84B5}"/>
              </a:ext>
            </a:extLst>
          </p:cNvPr>
          <p:cNvSpPr txBox="1">
            <a:spLocks/>
          </p:cNvSpPr>
          <p:nvPr/>
        </p:nvSpPr>
        <p:spPr>
          <a:xfrm>
            <a:off x="10375755" y="1026689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F2C042-F102-4144-BAB7-EB20029E5B4B}"/>
              </a:ext>
            </a:extLst>
          </p:cNvPr>
          <p:cNvSpPr txBox="1"/>
          <p:nvPr/>
        </p:nvSpPr>
        <p:spPr>
          <a:xfrm>
            <a:off x="10870927" y="5425369"/>
            <a:ext cx="26629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1ED8E-6162-5B40-8C77-5939246EDF99}"/>
              </a:ext>
            </a:extLst>
          </p:cNvPr>
          <p:cNvSpPr txBox="1"/>
          <p:nvPr/>
        </p:nvSpPr>
        <p:spPr>
          <a:xfrm>
            <a:off x="11833528" y="6330859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accent3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AC864F-332F-C849-B7F8-7AE277A87442}"/>
              </a:ext>
            </a:extLst>
          </p:cNvPr>
          <p:cNvSpPr txBox="1"/>
          <p:nvPr/>
        </p:nvSpPr>
        <p:spPr>
          <a:xfrm>
            <a:off x="11573916" y="12115091"/>
            <a:ext cx="12698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1EB3AF-F7C5-7E4A-A0AB-27D1D703F01E}"/>
              </a:ext>
            </a:extLst>
          </p:cNvPr>
          <p:cNvSpPr txBox="1"/>
          <p:nvPr/>
        </p:nvSpPr>
        <p:spPr>
          <a:xfrm>
            <a:off x="14891301" y="3256127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6A63B50-A3CE-AA48-A16A-681FA2D96090}"/>
              </a:ext>
            </a:extLst>
          </p:cNvPr>
          <p:cNvSpPr txBox="1">
            <a:spLocks/>
          </p:cNvSpPr>
          <p:nvPr/>
        </p:nvSpPr>
        <p:spPr>
          <a:xfrm>
            <a:off x="14671771" y="7451099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3329BF8-84A5-FE4A-993E-37FD19D0ED94}"/>
              </a:ext>
            </a:extLst>
          </p:cNvPr>
          <p:cNvSpPr txBox="1">
            <a:spLocks/>
          </p:cNvSpPr>
          <p:nvPr/>
        </p:nvSpPr>
        <p:spPr>
          <a:xfrm>
            <a:off x="14671771" y="8155048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AEC46D49-660B-A843-AC5B-A9722E421D9F}"/>
              </a:ext>
            </a:extLst>
          </p:cNvPr>
          <p:cNvSpPr txBox="1">
            <a:spLocks/>
          </p:cNvSpPr>
          <p:nvPr/>
        </p:nvSpPr>
        <p:spPr>
          <a:xfrm>
            <a:off x="14671771" y="8858997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6BD5B551-3382-4B4E-A95A-9D652CDAA6A3}"/>
              </a:ext>
            </a:extLst>
          </p:cNvPr>
          <p:cNvSpPr txBox="1">
            <a:spLocks/>
          </p:cNvSpPr>
          <p:nvPr/>
        </p:nvSpPr>
        <p:spPr>
          <a:xfrm>
            <a:off x="14671771" y="956294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8710CC69-EFCD-AB45-B252-BFD0566DB8A2}"/>
              </a:ext>
            </a:extLst>
          </p:cNvPr>
          <p:cNvSpPr txBox="1">
            <a:spLocks/>
          </p:cNvSpPr>
          <p:nvPr/>
        </p:nvSpPr>
        <p:spPr>
          <a:xfrm>
            <a:off x="14671771" y="1026689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1FAA85-F64F-BC47-A978-D2BAA0CF3B32}"/>
              </a:ext>
            </a:extLst>
          </p:cNvPr>
          <p:cNvSpPr txBox="1"/>
          <p:nvPr/>
        </p:nvSpPr>
        <p:spPr>
          <a:xfrm>
            <a:off x="15091601" y="5425369"/>
            <a:ext cx="281359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A0CCC4-362A-844D-92E5-7D4C99E63A4E}"/>
              </a:ext>
            </a:extLst>
          </p:cNvPr>
          <p:cNvSpPr txBox="1"/>
          <p:nvPr/>
        </p:nvSpPr>
        <p:spPr>
          <a:xfrm>
            <a:off x="16129544" y="6330859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D15322-4215-024B-A41C-66528C2CEAD4}"/>
              </a:ext>
            </a:extLst>
          </p:cNvPr>
          <p:cNvSpPr txBox="1"/>
          <p:nvPr/>
        </p:nvSpPr>
        <p:spPr>
          <a:xfrm>
            <a:off x="15869932" y="12115091"/>
            <a:ext cx="12698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566643-5C8C-BE44-8E1E-850D11888D95}"/>
              </a:ext>
            </a:extLst>
          </p:cNvPr>
          <p:cNvSpPr txBox="1"/>
          <p:nvPr/>
        </p:nvSpPr>
        <p:spPr>
          <a:xfrm>
            <a:off x="19454456" y="3256127"/>
            <a:ext cx="2688558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INFINITE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C53F34E0-3D81-9942-A0F6-6A8D89D4715B}"/>
              </a:ext>
            </a:extLst>
          </p:cNvPr>
          <p:cNvSpPr txBox="1">
            <a:spLocks/>
          </p:cNvSpPr>
          <p:nvPr/>
        </p:nvSpPr>
        <p:spPr>
          <a:xfrm>
            <a:off x="18965623" y="7451099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500 Products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121D287C-9CF9-B346-A534-12AD3EF537C6}"/>
              </a:ext>
            </a:extLst>
          </p:cNvPr>
          <p:cNvSpPr txBox="1">
            <a:spLocks/>
          </p:cNvSpPr>
          <p:nvPr/>
        </p:nvSpPr>
        <p:spPr>
          <a:xfrm>
            <a:off x="18965623" y="8155048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9CF3C074-5A7C-F04A-A245-5951175BF81C}"/>
              </a:ext>
            </a:extLst>
          </p:cNvPr>
          <p:cNvSpPr txBox="1">
            <a:spLocks/>
          </p:cNvSpPr>
          <p:nvPr/>
        </p:nvSpPr>
        <p:spPr>
          <a:xfrm>
            <a:off x="18965623" y="8858997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01B2BE39-AEA3-BD45-B4D1-849516B17A9C}"/>
              </a:ext>
            </a:extLst>
          </p:cNvPr>
          <p:cNvSpPr txBox="1">
            <a:spLocks/>
          </p:cNvSpPr>
          <p:nvPr/>
        </p:nvSpPr>
        <p:spPr>
          <a:xfrm>
            <a:off x="18965623" y="956294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4C3A84C4-32D7-FE4C-A8C2-3B76C9CD4065}"/>
              </a:ext>
            </a:extLst>
          </p:cNvPr>
          <p:cNvSpPr txBox="1">
            <a:spLocks/>
          </p:cNvSpPr>
          <p:nvPr/>
        </p:nvSpPr>
        <p:spPr>
          <a:xfrm>
            <a:off x="18965623" y="10266896"/>
            <a:ext cx="365325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FA627D-AC85-D645-A446-EA4F2EF2FD5B}"/>
              </a:ext>
            </a:extLst>
          </p:cNvPr>
          <p:cNvSpPr txBox="1"/>
          <p:nvPr/>
        </p:nvSpPr>
        <p:spPr>
          <a:xfrm>
            <a:off x="19413506" y="5425369"/>
            <a:ext cx="275748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$32.99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D41904-7CC3-4D43-8EF1-0BA0F27747DD}"/>
              </a:ext>
            </a:extLst>
          </p:cNvPr>
          <p:cNvSpPr txBox="1"/>
          <p:nvPr/>
        </p:nvSpPr>
        <p:spPr>
          <a:xfrm>
            <a:off x="20423396" y="6330859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accent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543F4D-2F2E-B74B-9F10-304A036233DB}"/>
              </a:ext>
            </a:extLst>
          </p:cNvPr>
          <p:cNvSpPr txBox="1"/>
          <p:nvPr/>
        </p:nvSpPr>
        <p:spPr>
          <a:xfrm>
            <a:off x="20163784" y="12115091"/>
            <a:ext cx="12698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9533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F0B9E-14D1-A446-97CA-E021DD2AFDE1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BF30F-28E7-CE48-B706-A1E5C9A3D52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95CAFAB3-189B-EC48-A629-FCBD1F456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2771" y="3718719"/>
            <a:ext cx="4682386" cy="9235279"/>
          </a:xfrm>
          <a:custGeom>
            <a:avLst/>
            <a:gdLst>
              <a:gd name="T0" fmla="*/ 0 w 3985"/>
              <a:gd name="T1" fmla="*/ 0 h 7863"/>
              <a:gd name="T2" fmla="*/ 0 w 3985"/>
              <a:gd name="T3" fmla="*/ 5678 h 7863"/>
              <a:gd name="T4" fmla="*/ 0 w 3985"/>
              <a:gd name="T5" fmla="*/ 5678 h 7863"/>
              <a:gd name="T6" fmla="*/ 1992 w 3985"/>
              <a:gd name="T7" fmla="*/ 7862 h 7863"/>
              <a:gd name="T8" fmla="*/ 1992 w 3985"/>
              <a:gd name="T9" fmla="*/ 7862 h 7863"/>
              <a:gd name="T10" fmla="*/ 3984 w 3985"/>
              <a:gd name="T11" fmla="*/ 5678 h 7863"/>
              <a:gd name="T12" fmla="*/ 3984 w 3985"/>
              <a:gd name="T13" fmla="*/ 0 h 7863"/>
              <a:gd name="T14" fmla="*/ 0 w 3985"/>
              <a:gd name="T15" fmla="*/ 0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5" h="7863">
                <a:moveTo>
                  <a:pt x="0" y="0"/>
                </a:moveTo>
                <a:lnTo>
                  <a:pt x="0" y="5678"/>
                </a:lnTo>
                <a:lnTo>
                  <a:pt x="0" y="5678"/>
                </a:lnTo>
                <a:cubicBezTo>
                  <a:pt x="0" y="6879"/>
                  <a:pt x="896" y="7862"/>
                  <a:pt x="1992" y="7862"/>
                </a:cubicBezTo>
                <a:lnTo>
                  <a:pt x="1992" y="7862"/>
                </a:lnTo>
                <a:cubicBezTo>
                  <a:pt x="3087" y="7862"/>
                  <a:pt x="3984" y="6879"/>
                  <a:pt x="3984" y="5678"/>
                </a:cubicBezTo>
                <a:lnTo>
                  <a:pt x="3984" y="0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C24F171-65BC-B644-99A1-B8C43A824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2771" y="3143781"/>
            <a:ext cx="4682386" cy="1149878"/>
          </a:xfrm>
          <a:custGeom>
            <a:avLst/>
            <a:gdLst>
              <a:gd name="T0" fmla="*/ 3984 w 3985"/>
              <a:gd name="T1" fmla="*/ 488 h 977"/>
              <a:gd name="T2" fmla="*/ 3984 w 3985"/>
              <a:gd name="T3" fmla="*/ 488 h 977"/>
              <a:gd name="T4" fmla="*/ 3496 w 3985"/>
              <a:gd name="T5" fmla="*/ 976 h 977"/>
              <a:gd name="T6" fmla="*/ 487 w 3985"/>
              <a:gd name="T7" fmla="*/ 976 h 977"/>
              <a:gd name="T8" fmla="*/ 487 w 3985"/>
              <a:gd name="T9" fmla="*/ 976 h 977"/>
              <a:gd name="T10" fmla="*/ 0 w 3985"/>
              <a:gd name="T11" fmla="*/ 488 h 977"/>
              <a:gd name="T12" fmla="*/ 0 w 3985"/>
              <a:gd name="T13" fmla="*/ 488 h 977"/>
              <a:gd name="T14" fmla="*/ 487 w 3985"/>
              <a:gd name="T15" fmla="*/ 0 h 977"/>
              <a:gd name="T16" fmla="*/ 3496 w 3985"/>
              <a:gd name="T17" fmla="*/ 0 h 977"/>
              <a:gd name="T18" fmla="*/ 3496 w 3985"/>
              <a:gd name="T19" fmla="*/ 0 h 977"/>
              <a:gd name="T20" fmla="*/ 3984 w 3985"/>
              <a:gd name="T21" fmla="*/ 48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5" h="977">
                <a:moveTo>
                  <a:pt x="3984" y="488"/>
                </a:moveTo>
                <a:lnTo>
                  <a:pt x="3984" y="488"/>
                </a:lnTo>
                <a:cubicBezTo>
                  <a:pt x="3984" y="757"/>
                  <a:pt x="3766" y="976"/>
                  <a:pt x="3496" y="976"/>
                </a:cubicBezTo>
                <a:lnTo>
                  <a:pt x="487" y="976"/>
                </a:lnTo>
                <a:lnTo>
                  <a:pt x="487" y="976"/>
                </a:lnTo>
                <a:cubicBezTo>
                  <a:pt x="218" y="976"/>
                  <a:pt x="0" y="757"/>
                  <a:pt x="0" y="488"/>
                </a:cubicBezTo>
                <a:lnTo>
                  <a:pt x="0" y="488"/>
                </a:lnTo>
                <a:cubicBezTo>
                  <a:pt x="0" y="219"/>
                  <a:pt x="218" y="0"/>
                  <a:pt x="487" y="0"/>
                </a:cubicBezTo>
                <a:lnTo>
                  <a:pt x="3496" y="0"/>
                </a:lnTo>
                <a:lnTo>
                  <a:pt x="3496" y="0"/>
                </a:lnTo>
                <a:cubicBezTo>
                  <a:pt x="3766" y="0"/>
                  <a:pt x="3984" y="219"/>
                  <a:pt x="3984" y="4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DE0AD99-5E22-A346-B213-C661C3CA1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849" y="10794096"/>
            <a:ext cx="4620232" cy="2159904"/>
          </a:xfrm>
          <a:custGeom>
            <a:avLst/>
            <a:gdLst>
              <a:gd name="T0" fmla="*/ 0 w 3934"/>
              <a:gd name="T1" fmla="*/ 0 h 1839"/>
              <a:gd name="T2" fmla="*/ 0 w 3934"/>
              <a:gd name="T3" fmla="*/ 0 h 1839"/>
              <a:gd name="T4" fmla="*/ 1967 w 3934"/>
              <a:gd name="T5" fmla="*/ 1838 h 1839"/>
              <a:gd name="T6" fmla="*/ 1967 w 3934"/>
              <a:gd name="T7" fmla="*/ 1838 h 1839"/>
              <a:gd name="T8" fmla="*/ 3933 w 3934"/>
              <a:gd name="T9" fmla="*/ 0 h 1839"/>
              <a:gd name="T10" fmla="*/ 0 w 3934"/>
              <a:gd name="T1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4" h="1839">
                <a:moveTo>
                  <a:pt x="0" y="0"/>
                </a:moveTo>
                <a:lnTo>
                  <a:pt x="0" y="0"/>
                </a:lnTo>
                <a:cubicBezTo>
                  <a:pt x="153" y="1038"/>
                  <a:pt x="979" y="1838"/>
                  <a:pt x="1967" y="1838"/>
                </a:cubicBezTo>
                <a:lnTo>
                  <a:pt x="1967" y="1838"/>
                </a:lnTo>
                <a:cubicBezTo>
                  <a:pt x="2955" y="1838"/>
                  <a:pt x="3781" y="1038"/>
                  <a:pt x="3933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C95099E6-BA83-B54E-A2CA-D78FE5D2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324" y="11845559"/>
            <a:ext cx="3843286" cy="1108441"/>
          </a:xfrm>
          <a:custGeom>
            <a:avLst/>
            <a:gdLst>
              <a:gd name="T0" fmla="*/ 0 w 3272"/>
              <a:gd name="T1" fmla="*/ 0 h 943"/>
              <a:gd name="T2" fmla="*/ 0 w 3272"/>
              <a:gd name="T3" fmla="*/ 0 h 943"/>
              <a:gd name="T4" fmla="*/ 1636 w 3272"/>
              <a:gd name="T5" fmla="*/ 942 h 943"/>
              <a:gd name="T6" fmla="*/ 1636 w 3272"/>
              <a:gd name="T7" fmla="*/ 942 h 943"/>
              <a:gd name="T8" fmla="*/ 3271 w 3272"/>
              <a:gd name="T9" fmla="*/ 0 h 943"/>
              <a:gd name="T10" fmla="*/ 0 w 3272"/>
              <a:gd name="T11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943">
                <a:moveTo>
                  <a:pt x="0" y="0"/>
                </a:moveTo>
                <a:lnTo>
                  <a:pt x="0" y="0"/>
                </a:lnTo>
                <a:cubicBezTo>
                  <a:pt x="361" y="568"/>
                  <a:pt x="961" y="942"/>
                  <a:pt x="1636" y="942"/>
                </a:cubicBezTo>
                <a:lnTo>
                  <a:pt x="1636" y="942"/>
                </a:lnTo>
                <a:cubicBezTo>
                  <a:pt x="2311" y="942"/>
                  <a:pt x="2910" y="568"/>
                  <a:pt x="3271" y="0"/>
                </a:cubicBezTo>
                <a:lnTo>
                  <a:pt x="0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E8BFB7E-4543-5440-A67E-7868AE59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92" y="3718719"/>
            <a:ext cx="4682386" cy="9235279"/>
          </a:xfrm>
          <a:custGeom>
            <a:avLst/>
            <a:gdLst>
              <a:gd name="T0" fmla="*/ 0 w 3986"/>
              <a:gd name="T1" fmla="*/ 0 h 7863"/>
              <a:gd name="T2" fmla="*/ 0 w 3986"/>
              <a:gd name="T3" fmla="*/ 5678 h 7863"/>
              <a:gd name="T4" fmla="*/ 0 w 3986"/>
              <a:gd name="T5" fmla="*/ 5678 h 7863"/>
              <a:gd name="T6" fmla="*/ 1993 w 3986"/>
              <a:gd name="T7" fmla="*/ 7862 h 7863"/>
              <a:gd name="T8" fmla="*/ 1993 w 3986"/>
              <a:gd name="T9" fmla="*/ 7862 h 7863"/>
              <a:gd name="T10" fmla="*/ 3985 w 3986"/>
              <a:gd name="T11" fmla="*/ 5678 h 7863"/>
              <a:gd name="T12" fmla="*/ 3985 w 3986"/>
              <a:gd name="T13" fmla="*/ 0 h 7863"/>
              <a:gd name="T14" fmla="*/ 0 w 3986"/>
              <a:gd name="T15" fmla="*/ 0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6" h="7863">
                <a:moveTo>
                  <a:pt x="0" y="0"/>
                </a:moveTo>
                <a:lnTo>
                  <a:pt x="0" y="5678"/>
                </a:lnTo>
                <a:lnTo>
                  <a:pt x="0" y="5678"/>
                </a:lnTo>
                <a:cubicBezTo>
                  <a:pt x="0" y="6879"/>
                  <a:pt x="897" y="7862"/>
                  <a:pt x="1993" y="7862"/>
                </a:cubicBezTo>
                <a:lnTo>
                  <a:pt x="1993" y="7862"/>
                </a:lnTo>
                <a:cubicBezTo>
                  <a:pt x="3089" y="7862"/>
                  <a:pt x="3985" y="6879"/>
                  <a:pt x="3985" y="5678"/>
                </a:cubicBezTo>
                <a:lnTo>
                  <a:pt x="3985" y="0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487D6A4E-15B1-FB42-A054-BA958D5E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92" y="3143781"/>
            <a:ext cx="4682386" cy="1149878"/>
          </a:xfrm>
          <a:custGeom>
            <a:avLst/>
            <a:gdLst>
              <a:gd name="T0" fmla="*/ 3985 w 3986"/>
              <a:gd name="T1" fmla="*/ 488 h 977"/>
              <a:gd name="T2" fmla="*/ 3985 w 3986"/>
              <a:gd name="T3" fmla="*/ 488 h 977"/>
              <a:gd name="T4" fmla="*/ 3498 w 3986"/>
              <a:gd name="T5" fmla="*/ 976 h 977"/>
              <a:gd name="T6" fmla="*/ 488 w 3986"/>
              <a:gd name="T7" fmla="*/ 976 h 977"/>
              <a:gd name="T8" fmla="*/ 488 w 3986"/>
              <a:gd name="T9" fmla="*/ 976 h 977"/>
              <a:gd name="T10" fmla="*/ 0 w 3986"/>
              <a:gd name="T11" fmla="*/ 488 h 977"/>
              <a:gd name="T12" fmla="*/ 0 w 3986"/>
              <a:gd name="T13" fmla="*/ 488 h 977"/>
              <a:gd name="T14" fmla="*/ 488 w 3986"/>
              <a:gd name="T15" fmla="*/ 0 h 977"/>
              <a:gd name="T16" fmla="*/ 3498 w 3986"/>
              <a:gd name="T17" fmla="*/ 0 h 977"/>
              <a:gd name="T18" fmla="*/ 3498 w 3986"/>
              <a:gd name="T19" fmla="*/ 0 h 977"/>
              <a:gd name="T20" fmla="*/ 3985 w 3986"/>
              <a:gd name="T21" fmla="*/ 48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6" h="977">
                <a:moveTo>
                  <a:pt x="3985" y="488"/>
                </a:moveTo>
                <a:lnTo>
                  <a:pt x="3985" y="488"/>
                </a:lnTo>
                <a:cubicBezTo>
                  <a:pt x="3985" y="757"/>
                  <a:pt x="3767" y="976"/>
                  <a:pt x="3498" y="976"/>
                </a:cubicBezTo>
                <a:lnTo>
                  <a:pt x="488" y="976"/>
                </a:lnTo>
                <a:lnTo>
                  <a:pt x="488" y="976"/>
                </a:lnTo>
                <a:cubicBezTo>
                  <a:pt x="219" y="976"/>
                  <a:pt x="0" y="757"/>
                  <a:pt x="0" y="488"/>
                </a:cubicBezTo>
                <a:lnTo>
                  <a:pt x="0" y="488"/>
                </a:lnTo>
                <a:cubicBezTo>
                  <a:pt x="0" y="219"/>
                  <a:pt x="219" y="0"/>
                  <a:pt x="488" y="0"/>
                </a:cubicBezTo>
                <a:lnTo>
                  <a:pt x="3498" y="0"/>
                </a:lnTo>
                <a:lnTo>
                  <a:pt x="3498" y="0"/>
                </a:lnTo>
                <a:cubicBezTo>
                  <a:pt x="3767" y="0"/>
                  <a:pt x="3985" y="219"/>
                  <a:pt x="3985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56E8422-4019-2142-ACD2-EC9BD83F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572" y="10794096"/>
            <a:ext cx="4625409" cy="2159904"/>
          </a:xfrm>
          <a:custGeom>
            <a:avLst/>
            <a:gdLst>
              <a:gd name="T0" fmla="*/ 0 w 3936"/>
              <a:gd name="T1" fmla="*/ 0 h 1839"/>
              <a:gd name="T2" fmla="*/ 0 w 3936"/>
              <a:gd name="T3" fmla="*/ 0 h 1839"/>
              <a:gd name="T4" fmla="*/ 1968 w 3936"/>
              <a:gd name="T5" fmla="*/ 1838 h 1839"/>
              <a:gd name="T6" fmla="*/ 1968 w 3936"/>
              <a:gd name="T7" fmla="*/ 1838 h 1839"/>
              <a:gd name="T8" fmla="*/ 3935 w 3936"/>
              <a:gd name="T9" fmla="*/ 0 h 1839"/>
              <a:gd name="T10" fmla="*/ 0 w 3936"/>
              <a:gd name="T1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6" h="1839">
                <a:moveTo>
                  <a:pt x="0" y="0"/>
                </a:moveTo>
                <a:lnTo>
                  <a:pt x="0" y="0"/>
                </a:lnTo>
                <a:cubicBezTo>
                  <a:pt x="153" y="1038"/>
                  <a:pt x="979" y="1838"/>
                  <a:pt x="1968" y="1838"/>
                </a:cubicBezTo>
                <a:lnTo>
                  <a:pt x="1968" y="1838"/>
                </a:lnTo>
                <a:cubicBezTo>
                  <a:pt x="2956" y="1838"/>
                  <a:pt x="3783" y="1038"/>
                  <a:pt x="393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ECF24E1-E217-0D42-B5DC-39C43A6E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043" y="11845559"/>
            <a:ext cx="3843286" cy="1108441"/>
          </a:xfrm>
          <a:custGeom>
            <a:avLst/>
            <a:gdLst>
              <a:gd name="T0" fmla="*/ 0 w 3273"/>
              <a:gd name="T1" fmla="*/ 0 h 943"/>
              <a:gd name="T2" fmla="*/ 0 w 3273"/>
              <a:gd name="T3" fmla="*/ 0 h 943"/>
              <a:gd name="T4" fmla="*/ 1636 w 3273"/>
              <a:gd name="T5" fmla="*/ 942 h 943"/>
              <a:gd name="T6" fmla="*/ 1636 w 3273"/>
              <a:gd name="T7" fmla="*/ 942 h 943"/>
              <a:gd name="T8" fmla="*/ 3272 w 3273"/>
              <a:gd name="T9" fmla="*/ 0 h 943"/>
              <a:gd name="T10" fmla="*/ 0 w 3273"/>
              <a:gd name="T11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3" h="943">
                <a:moveTo>
                  <a:pt x="0" y="0"/>
                </a:moveTo>
                <a:lnTo>
                  <a:pt x="0" y="0"/>
                </a:lnTo>
                <a:cubicBezTo>
                  <a:pt x="360" y="568"/>
                  <a:pt x="960" y="942"/>
                  <a:pt x="1636" y="942"/>
                </a:cubicBezTo>
                <a:lnTo>
                  <a:pt x="1636" y="942"/>
                </a:lnTo>
                <a:cubicBezTo>
                  <a:pt x="2311" y="942"/>
                  <a:pt x="2911" y="568"/>
                  <a:pt x="3272" y="0"/>
                </a:cubicBezTo>
                <a:lnTo>
                  <a:pt x="0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3C1CBE04-B920-764C-A023-06C1ACD8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051" y="3718719"/>
            <a:ext cx="4682386" cy="9235279"/>
          </a:xfrm>
          <a:custGeom>
            <a:avLst/>
            <a:gdLst>
              <a:gd name="T0" fmla="*/ 0 w 3986"/>
              <a:gd name="T1" fmla="*/ 0 h 7863"/>
              <a:gd name="T2" fmla="*/ 0 w 3986"/>
              <a:gd name="T3" fmla="*/ 5678 h 7863"/>
              <a:gd name="T4" fmla="*/ 0 w 3986"/>
              <a:gd name="T5" fmla="*/ 5678 h 7863"/>
              <a:gd name="T6" fmla="*/ 1992 w 3986"/>
              <a:gd name="T7" fmla="*/ 7862 h 7863"/>
              <a:gd name="T8" fmla="*/ 1992 w 3986"/>
              <a:gd name="T9" fmla="*/ 7862 h 7863"/>
              <a:gd name="T10" fmla="*/ 3985 w 3986"/>
              <a:gd name="T11" fmla="*/ 5678 h 7863"/>
              <a:gd name="T12" fmla="*/ 3985 w 3986"/>
              <a:gd name="T13" fmla="*/ 0 h 7863"/>
              <a:gd name="T14" fmla="*/ 0 w 3986"/>
              <a:gd name="T15" fmla="*/ 0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6" h="7863">
                <a:moveTo>
                  <a:pt x="0" y="0"/>
                </a:moveTo>
                <a:lnTo>
                  <a:pt x="0" y="5678"/>
                </a:lnTo>
                <a:lnTo>
                  <a:pt x="0" y="5678"/>
                </a:lnTo>
                <a:cubicBezTo>
                  <a:pt x="0" y="6879"/>
                  <a:pt x="897" y="7862"/>
                  <a:pt x="1992" y="7862"/>
                </a:cubicBezTo>
                <a:lnTo>
                  <a:pt x="1992" y="7862"/>
                </a:lnTo>
                <a:cubicBezTo>
                  <a:pt x="3089" y="7862"/>
                  <a:pt x="3985" y="6879"/>
                  <a:pt x="3985" y="5678"/>
                </a:cubicBezTo>
                <a:lnTo>
                  <a:pt x="3985" y="0"/>
                </a:lnTo>
                <a:lnTo>
                  <a:pt x="0" y="0"/>
                </a:lnTo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D1713ED9-0E7E-5244-89D5-2101F0BA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051" y="3143781"/>
            <a:ext cx="4682386" cy="1149878"/>
          </a:xfrm>
          <a:custGeom>
            <a:avLst/>
            <a:gdLst>
              <a:gd name="T0" fmla="*/ 3985 w 3986"/>
              <a:gd name="T1" fmla="*/ 488 h 977"/>
              <a:gd name="T2" fmla="*/ 3985 w 3986"/>
              <a:gd name="T3" fmla="*/ 488 h 977"/>
              <a:gd name="T4" fmla="*/ 3498 w 3986"/>
              <a:gd name="T5" fmla="*/ 976 h 977"/>
              <a:gd name="T6" fmla="*/ 487 w 3986"/>
              <a:gd name="T7" fmla="*/ 976 h 977"/>
              <a:gd name="T8" fmla="*/ 487 w 3986"/>
              <a:gd name="T9" fmla="*/ 976 h 977"/>
              <a:gd name="T10" fmla="*/ 0 w 3986"/>
              <a:gd name="T11" fmla="*/ 488 h 977"/>
              <a:gd name="T12" fmla="*/ 0 w 3986"/>
              <a:gd name="T13" fmla="*/ 488 h 977"/>
              <a:gd name="T14" fmla="*/ 487 w 3986"/>
              <a:gd name="T15" fmla="*/ 0 h 977"/>
              <a:gd name="T16" fmla="*/ 3498 w 3986"/>
              <a:gd name="T17" fmla="*/ 0 h 977"/>
              <a:gd name="T18" fmla="*/ 3498 w 3986"/>
              <a:gd name="T19" fmla="*/ 0 h 977"/>
              <a:gd name="T20" fmla="*/ 3985 w 3986"/>
              <a:gd name="T21" fmla="*/ 48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6" h="977">
                <a:moveTo>
                  <a:pt x="3985" y="488"/>
                </a:moveTo>
                <a:lnTo>
                  <a:pt x="3985" y="488"/>
                </a:lnTo>
                <a:cubicBezTo>
                  <a:pt x="3985" y="757"/>
                  <a:pt x="3767" y="976"/>
                  <a:pt x="3498" y="976"/>
                </a:cubicBezTo>
                <a:lnTo>
                  <a:pt x="487" y="976"/>
                </a:lnTo>
                <a:lnTo>
                  <a:pt x="487" y="976"/>
                </a:lnTo>
                <a:cubicBezTo>
                  <a:pt x="218" y="976"/>
                  <a:pt x="0" y="757"/>
                  <a:pt x="0" y="488"/>
                </a:cubicBezTo>
                <a:lnTo>
                  <a:pt x="0" y="488"/>
                </a:lnTo>
                <a:cubicBezTo>
                  <a:pt x="0" y="219"/>
                  <a:pt x="218" y="0"/>
                  <a:pt x="487" y="0"/>
                </a:cubicBezTo>
                <a:lnTo>
                  <a:pt x="3498" y="0"/>
                </a:lnTo>
                <a:lnTo>
                  <a:pt x="3498" y="0"/>
                </a:lnTo>
                <a:cubicBezTo>
                  <a:pt x="3767" y="0"/>
                  <a:pt x="3985" y="219"/>
                  <a:pt x="3985" y="4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2DB09C9-CDB1-A74B-A6D2-D613C5BA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129" y="10794096"/>
            <a:ext cx="4620232" cy="2159904"/>
          </a:xfrm>
          <a:custGeom>
            <a:avLst/>
            <a:gdLst>
              <a:gd name="T0" fmla="*/ 0 w 3935"/>
              <a:gd name="T1" fmla="*/ 0 h 1839"/>
              <a:gd name="T2" fmla="*/ 0 w 3935"/>
              <a:gd name="T3" fmla="*/ 0 h 1839"/>
              <a:gd name="T4" fmla="*/ 1966 w 3935"/>
              <a:gd name="T5" fmla="*/ 1838 h 1839"/>
              <a:gd name="T6" fmla="*/ 1966 w 3935"/>
              <a:gd name="T7" fmla="*/ 1838 h 1839"/>
              <a:gd name="T8" fmla="*/ 3934 w 3935"/>
              <a:gd name="T9" fmla="*/ 0 h 1839"/>
              <a:gd name="T10" fmla="*/ 0 w 3935"/>
              <a:gd name="T1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5" h="1839">
                <a:moveTo>
                  <a:pt x="0" y="0"/>
                </a:moveTo>
                <a:lnTo>
                  <a:pt x="0" y="0"/>
                </a:lnTo>
                <a:cubicBezTo>
                  <a:pt x="152" y="1038"/>
                  <a:pt x="978" y="1838"/>
                  <a:pt x="1966" y="1838"/>
                </a:cubicBezTo>
                <a:lnTo>
                  <a:pt x="1966" y="1838"/>
                </a:lnTo>
                <a:cubicBezTo>
                  <a:pt x="2955" y="1838"/>
                  <a:pt x="3781" y="1038"/>
                  <a:pt x="3934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4D66C23C-DCEC-0949-85D7-AAD241B4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2605" y="11845559"/>
            <a:ext cx="3843286" cy="1108441"/>
          </a:xfrm>
          <a:custGeom>
            <a:avLst/>
            <a:gdLst>
              <a:gd name="T0" fmla="*/ 0 w 3272"/>
              <a:gd name="T1" fmla="*/ 0 h 943"/>
              <a:gd name="T2" fmla="*/ 0 w 3272"/>
              <a:gd name="T3" fmla="*/ 0 h 943"/>
              <a:gd name="T4" fmla="*/ 1635 w 3272"/>
              <a:gd name="T5" fmla="*/ 942 h 943"/>
              <a:gd name="T6" fmla="*/ 1635 w 3272"/>
              <a:gd name="T7" fmla="*/ 942 h 943"/>
              <a:gd name="T8" fmla="*/ 3271 w 3272"/>
              <a:gd name="T9" fmla="*/ 0 h 943"/>
              <a:gd name="T10" fmla="*/ 0 w 3272"/>
              <a:gd name="T11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943">
                <a:moveTo>
                  <a:pt x="0" y="0"/>
                </a:moveTo>
                <a:lnTo>
                  <a:pt x="0" y="0"/>
                </a:lnTo>
                <a:cubicBezTo>
                  <a:pt x="360" y="568"/>
                  <a:pt x="960" y="942"/>
                  <a:pt x="1635" y="942"/>
                </a:cubicBezTo>
                <a:lnTo>
                  <a:pt x="1635" y="942"/>
                </a:lnTo>
                <a:cubicBezTo>
                  <a:pt x="2311" y="942"/>
                  <a:pt x="2910" y="568"/>
                  <a:pt x="3271" y="0"/>
                </a:cubicBezTo>
                <a:lnTo>
                  <a:pt x="0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04E771EF-38F4-834F-86A8-AE57E781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213" y="3718719"/>
            <a:ext cx="4682386" cy="9235279"/>
          </a:xfrm>
          <a:custGeom>
            <a:avLst/>
            <a:gdLst>
              <a:gd name="T0" fmla="*/ 0 w 3986"/>
              <a:gd name="T1" fmla="*/ 0 h 7863"/>
              <a:gd name="T2" fmla="*/ 0 w 3986"/>
              <a:gd name="T3" fmla="*/ 5678 h 7863"/>
              <a:gd name="T4" fmla="*/ 0 w 3986"/>
              <a:gd name="T5" fmla="*/ 5678 h 7863"/>
              <a:gd name="T6" fmla="*/ 1993 w 3986"/>
              <a:gd name="T7" fmla="*/ 7862 h 7863"/>
              <a:gd name="T8" fmla="*/ 1993 w 3986"/>
              <a:gd name="T9" fmla="*/ 7862 h 7863"/>
              <a:gd name="T10" fmla="*/ 3985 w 3986"/>
              <a:gd name="T11" fmla="*/ 5678 h 7863"/>
              <a:gd name="T12" fmla="*/ 3985 w 3986"/>
              <a:gd name="T13" fmla="*/ 0 h 7863"/>
              <a:gd name="T14" fmla="*/ 0 w 3986"/>
              <a:gd name="T15" fmla="*/ 0 h 7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6" h="7863">
                <a:moveTo>
                  <a:pt x="0" y="0"/>
                </a:moveTo>
                <a:lnTo>
                  <a:pt x="0" y="5678"/>
                </a:lnTo>
                <a:lnTo>
                  <a:pt x="0" y="5678"/>
                </a:lnTo>
                <a:cubicBezTo>
                  <a:pt x="0" y="6879"/>
                  <a:pt x="897" y="7862"/>
                  <a:pt x="1993" y="7862"/>
                </a:cubicBezTo>
                <a:lnTo>
                  <a:pt x="1993" y="7862"/>
                </a:lnTo>
                <a:cubicBezTo>
                  <a:pt x="3089" y="7862"/>
                  <a:pt x="3985" y="6879"/>
                  <a:pt x="3985" y="5678"/>
                </a:cubicBezTo>
                <a:lnTo>
                  <a:pt x="3985" y="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6DB5AC0-D432-D04E-918B-C8342430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213" y="3143781"/>
            <a:ext cx="4682386" cy="1149878"/>
          </a:xfrm>
          <a:custGeom>
            <a:avLst/>
            <a:gdLst>
              <a:gd name="T0" fmla="*/ 3985 w 3986"/>
              <a:gd name="T1" fmla="*/ 488 h 977"/>
              <a:gd name="T2" fmla="*/ 3985 w 3986"/>
              <a:gd name="T3" fmla="*/ 488 h 977"/>
              <a:gd name="T4" fmla="*/ 3498 w 3986"/>
              <a:gd name="T5" fmla="*/ 976 h 977"/>
              <a:gd name="T6" fmla="*/ 488 w 3986"/>
              <a:gd name="T7" fmla="*/ 976 h 977"/>
              <a:gd name="T8" fmla="*/ 488 w 3986"/>
              <a:gd name="T9" fmla="*/ 976 h 977"/>
              <a:gd name="T10" fmla="*/ 0 w 3986"/>
              <a:gd name="T11" fmla="*/ 488 h 977"/>
              <a:gd name="T12" fmla="*/ 0 w 3986"/>
              <a:gd name="T13" fmla="*/ 488 h 977"/>
              <a:gd name="T14" fmla="*/ 488 w 3986"/>
              <a:gd name="T15" fmla="*/ 0 h 977"/>
              <a:gd name="T16" fmla="*/ 3498 w 3986"/>
              <a:gd name="T17" fmla="*/ 0 h 977"/>
              <a:gd name="T18" fmla="*/ 3498 w 3986"/>
              <a:gd name="T19" fmla="*/ 0 h 977"/>
              <a:gd name="T20" fmla="*/ 3985 w 3986"/>
              <a:gd name="T21" fmla="*/ 48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6" h="977">
                <a:moveTo>
                  <a:pt x="3985" y="488"/>
                </a:moveTo>
                <a:lnTo>
                  <a:pt x="3985" y="488"/>
                </a:lnTo>
                <a:cubicBezTo>
                  <a:pt x="3985" y="757"/>
                  <a:pt x="3767" y="976"/>
                  <a:pt x="3498" y="976"/>
                </a:cubicBezTo>
                <a:lnTo>
                  <a:pt x="488" y="976"/>
                </a:lnTo>
                <a:lnTo>
                  <a:pt x="488" y="976"/>
                </a:lnTo>
                <a:cubicBezTo>
                  <a:pt x="219" y="976"/>
                  <a:pt x="0" y="757"/>
                  <a:pt x="0" y="488"/>
                </a:cubicBezTo>
                <a:lnTo>
                  <a:pt x="0" y="488"/>
                </a:lnTo>
                <a:cubicBezTo>
                  <a:pt x="0" y="219"/>
                  <a:pt x="219" y="0"/>
                  <a:pt x="488" y="0"/>
                </a:cubicBezTo>
                <a:lnTo>
                  <a:pt x="3498" y="0"/>
                </a:lnTo>
                <a:lnTo>
                  <a:pt x="3498" y="0"/>
                </a:lnTo>
                <a:cubicBezTo>
                  <a:pt x="3767" y="0"/>
                  <a:pt x="3985" y="219"/>
                  <a:pt x="3985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890992C1-66FA-0A4C-BB3B-696BFF17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293" y="10794096"/>
            <a:ext cx="4625409" cy="2159904"/>
          </a:xfrm>
          <a:custGeom>
            <a:avLst/>
            <a:gdLst>
              <a:gd name="T0" fmla="*/ 0 w 3936"/>
              <a:gd name="T1" fmla="*/ 0 h 1839"/>
              <a:gd name="T2" fmla="*/ 0 w 3936"/>
              <a:gd name="T3" fmla="*/ 0 h 1839"/>
              <a:gd name="T4" fmla="*/ 1968 w 3936"/>
              <a:gd name="T5" fmla="*/ 1838 h 1839"/>
              <a:gd name="T6" fmla="*/ 1968 w 3936"/>
              <a:gd name="T7" fmla="*/ 1838 h 1839"/>
              <a:gd name="T8" fmla="*/ 3935 w 3936"/>
              <a:gd name="T9" fmla="*/ 0 h 1839"/>
              <a:gd name="T10" fmla="*/ 0 w 3936"/>
              <a:gd name="T11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6" h="1839">
                <a:moveTo>
                  <a:pt x="0" y="0"/>
                </a:moveTo>
                <a:lnTo>
                  <a:pt x="0" y="0"/>
                </a:lnTo>
                <a:cubicBezTo>
                  <a:pt x="153" y="1038"/>
                  <a:pt x="979" y="1838"/>
                  <a:pt x="1968" y="1838"/>
                </a:cubicBezTo>
                <a:lnTo>
                  <a:pt x="1968" y="1838"/>
                </a:lnTo>
                <a:cubicBezTo>
                  <a:pt x="2956" y="1838"/>
                  <a:pt x="3783" y="1038"/>
                  <a:pt x="3935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B257AF80-4707-EC48-B619-1D963AA0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764" y="11845559"/>
            <a:ext cx="3843286" cy="1108441"/>
          </a:xfrm>
          <a:custGeom>
            <a:avLst/>
            <a:gdLst>
              <a:gd name="T0" fmla="*/ 0 w 3273"/>
              <a:gd name="T1" fmla="*/ 0 h 943"/>
              <a:gd name="T2" fmla="*/ 0 w 3273"/>
              <a:gd name="T3" fmla="*/ 0 h 943"/>
              <a:gd name="T4" fmla="*/ 1636 w 3273"/>
              <a:gd name="T5" fmla="*/ 942 h 943"/>
              <a:gd name="T6" fmla="*/ 1636 w 3273"/>
              <a:gd name="T7" fmla="*/ 942 h 943"/>
              <a:gd name="T8" fmla="*/ 3272 w 3273"/>
              <a:gd name="T9" fmla="*/ 0 h 943"/>
              <a:gd name="T10" fmla="*/ 0 w 3273"/>
              <a:gd name="T11" fmla="*/ 0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3" h="943">
                <a:moveTo>
                  <a:pt x="0" y="0"/>
                </a:moveTo>
                <a:lnTo>
                  <a:pt x="0" y="0"/>
                </a:lnTo>
                <a:cubicBezTo>
                  <a:pt x="360" y="568"/>
                  <a:pt x="960" y="942"/>
                  <a:pt x="1636" y="942"/>
                </a:cubicBezTo>
                <a:lnTo>
                  <a:pt x="1636" y="942"/>
                </a:lnTo>
                <a:cubicBezTo>
                  <a:pt x="2311" y="942"/>
                  <a:pt x="2911" y="568"/>
                  <a:pt x="3272" y="0"/>
                </a:cubicBezTo>
                <a:lnTo>
                  <a:pt x="0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2405E-1CBA-994F-824D-B4FFE223740A}"/>
              </a:ext>
            </a:extLst>
          </p:cNvPr>
          <p:cNvSpPr txBox="1"/>
          <p:nvPr/>
        </p:nvSpPr>
        <p:spPr>
          <a:xfrm>
            <a:off x="3353166" y="3303218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A9D59-CFB9-384D-91D7-2C87FD6CA138}"/>
              </a:ext>
            </a:extLst>
          </p:cNvPr>
          <p:cNvSpPr txBox="1"/>
          <p:nvPr/>
        </p:nvSpPr>
        <p:spPr>
          <a:xfrm>
            <a:off x="8674165" y="3303218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5BFA0A-6988-6348-B337-318C7A721484}"/>
              </a:ext>
            </a:extLst>
          </p:cNvPr>
          <p:cNvSpPr txBox="1"/>
          <p:nvPr/>
        </p:nvSpPr>
        <p:spPr>
          <a:xfrm>
            <a:off x="13101490" y="3303218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0EC38-26ED-7A42-84B6-879EE5672966}"/>
              </a:ext>
            </a:extLst>
          </p:cNvPr>
          <p:cNvSpPr txBox="1"/>
          <p:nvPr/>
        </p:nvSpPr>
        <p:spPr>
          <a:xfrm>
            <a:off x="18300663" y="3303218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4A1EA3-C435-B04E-A7DA-BABF0738BFAE}"/>
              </a:ext>
            </a:extLst>
          </p:cNvPr>
          <p:cNvSpPr txBox="1"/>
          <p:nvPr/>
        </p:nvSpPr>
        <p:spPr>
          <a:xfrm>
            <a:off x="3648921" y="12138391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F03DC-3C6A-514A-887A-083115EA1FA0}"/>
              </a:ext>
            </a:extLst>
          </p:cNvPr>
          <p:cNvSpPr txBox="1"/>
          <p:nvPr/>
        </p:nvSpPr>
        <p:spPr>
          <a:xfrm>
            <a:off x="8799200" y="12138391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1E655-FA2F-8B40-AF6E-90AFEE3AD468}"/>
              </a:ext>
            </a:extLst>
          </p:cNvPr>
          <p:cNvSpPr txBox="1"/>
          <p:nvPr/>
        </p:nvSpPr>
        <p:spPr>
          <a:xfrm>
            <a:off x="13949481" y="12138391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F99230-CB30-0E4B-B1EB-BBC7AD590C70}"/>
              </a:ext>
            </a:extLst>
          </p:cNvPr>
          <p:cNvSpPr txBox="1"/>
          <p:nvPr/>
        </p:nvSpPr>
        <p:spPr>
          <a:xfrm>
            <a:off x="19099762" y="12138391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0AA1EE-362E-5544-8846-91D3B0C78A17}"/>
              </a:ext>
            </a:extLst>
          </p:cNvPr>
          <p:cNvSpPr txBox="1"/>
          <p:nvPr/>
        </p:nvSpPr>
        <p:spPr>
          <a:xfrm>
            <a:off x="3588005" y="10904329"/>
            <a:ext cx="175080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D1C7C9-7CEC-684A-8249-40FD89DB85A5}"/>
              </a:ext>
            </a:extLst>
          </p:cNvPr>
          <p:cNvSpPr txBox="1"/>
          <p:nvPr/>
        </p:nvSpPr>
        <p:spPr>
          <a:xfrm>
            <a:off x="8645311" y="10904329"/>
            <a:ext cx="19367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E75AAC-E0D1-944B-BCB7-18EEE37A848E}"/>
              </a:ext>
            </a:extLst>
          </p:cNvPr>
          <p:cNvSpPr txBox="1"/>
          <p:nvPr/>
        </p:nvSpPr>
        <p:spPr>
          <a:xfrm>
            <a:off x="13680173" y="10904329"/>
            <a:ext cx="216758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F8BF90-6667-354E-AFF6-8DC16B7265FB}"/>
              </a:ext>
            </a:extLst>
          </p:cNvPr>
          <p:cNvSpPr txBox="1"/>
          <p:nvPr/>
        </p:nvSpPr>
        <p:spPr>
          <a:xfrm>
            <a:off x="18770341" y="10904329"/>
            <a:ext cx="2287806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C63A106D-237B-0A4D-A9CD-D6DB1EF39D98}"/>
              </a:ext>
            </a:extLst>
          </p:cNvPr>
          <p:cNvSpPr txBox="1">
            <a:spLocks/>
          </p:cNvSpPr>
          <p:nvPr/>
        </p:nvSpPr>
        <p:spPr>
          <a:xfrm>
            <a:off x="2577044" y="5125050"/>
            <a:ext cx="322685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CA639E4-89B5-6847-9FC9-65A14214EE8F}"/>
              </a:ext>
            </a:extLst>
          </p:cNvPr>
          <p:cNvSpPr txBox="1">
            <a:spLocks/>
          </p:cNvSpPr>
          <p:nvPr/>
        </p:nvSpPr>
        <p:spPr>
          <a:xfrm>
            <a:off x="2577044" y="5993682"/>
            <a:ext cx="322685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5C6BFA6-CCDD-474D-B8C7-E6506467A869}"/>
              </a:ext>
            </a:extLst>
          </p:cNvPr>
          <p:cNvSpPr txBox="1">
            <a:spLocks/>
          </p:cNvSpPr>
          <p:nvPr/>
        </p:nvSpPr>
        <p:spPr>
          <a:xfrm>
            <a:off x="2577044" y="6862314"/>
            <a:ext cx="322685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F435538-DC49-1942-9AFA-D64E633191BB}"/>
              </a:ext>
            </a:extLst>
          </p:cNvPr>
          <p:cNvSpPr txBox="1">
            <a:spLocks/>
          </p:cNvSpPr>
          <p:nvPr/>
        </p:nvSpPr>
        <p:spPr>
          <a:xfrm>
            <a:off x="2577044" y="7730946"/>
            <a:ext cx="322685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6F5FB1A-223E-3544-9FB4-0CBACA71CF41}"/>
              </a:ext>
            </a:extLst>
          </p:cNvPr>
          <p:cNvSpPr txBox="1">
            <a:spLocks/>
          </p:cNvSpPr>
          <p:nvPr/>
        </p:nvSpPr>
        <p:spPr>
          <a:xfrm>
            <a:off x="2577044" y="8599578"/>
            <a:ext cx="322685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1F177C7-237C-3149-B0D2-4903274CE6B7}"/>
              </a:ext>
            </a:extLst>
          </p:cNvPr>
          <p:cNvSpPr txBox="1">
            <a:spLocks/>
          </p:cNvSpPr>
          <p:nvPr/>
        </p:nvSpPr>
        <p:spPr>
          <a:xfrm>
            <a:off x="2577044" y="9468210"/>
            <a:ext cx="322685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45" name="Freeform 186">
            <a:extLst>
              <a:ext uri="{FF2B5EF4-FFF2-40B4-BE49-F238E27FC236}">
                <a16:creationId xmlns:a16="http://schemas.microsoft.com/office/drawing/2014/main" id="{FD307E44-5A6B-9747-8ECD-F02641E6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968" y="6111156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6" name="Freeform 186">
            <a:extLst>
              <a:ext uri="{FF2B5EF4-FFF2-40B4-BE49-F238E27FC236}">
                <a16:creationId xmlns:a16="http://schemas.microsoft.com/office/drawing/2014/main" id="{A638B0FE-C60C-CA4A-9F70-6FC9B603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968" y="6979788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188">
            <a:extLst>
              <a:ext uri="{FF2B5EF4-FFF2-40B4-BE49-F238E27FC236}">
                <a16:creationId xmlns:a16="http://schemas.microsoft.com/office/drawing/2014/main" id="{DC3D8CC0-6A94-7342-8F11-B9AB4A2D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968" y="9572584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188">
            <a:extLst>
              <a:ext uri="{FF2B5EF4-FFF2-40B4-BE49-F238E27FC236}">
                <a16:creationId xmlns:a16="http://schemas.microsoft.com/office/drawing/2014/main" id="{E4D24C21-FF9A-C746-A869-A1A72ACE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968" y="8703952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186">
            <a:extLst>
              <a:ext uri="{FF2B5EF4-FFF2-40B4-BE49-F238E27FC236}">
                <a16:creationId xmlns:a16="http://schemas.microsoft.com/office/drawing/2014/main" id="{9960B378-2B0D-9640-8A22-9C2BA880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968" y="5242524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Freeform 188">
            <a:extLst>
              <a:ext uri="{FF2B5EF4-FFF2-40B4-BE49-F238E27FC236}">
                <a16:creationId xmlns:a16="http://schemas.microsoft.com/office/drawing/2014/main" id="{4F22F09A-C7F7-C04B-8885-8081A803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968" y="7835320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C1FA9D85-4976-074C-8523-F47C1CD44F70}"/>
              </a:ext>
            </a:extLst>
          </p:cNvPr>
          <p:cNvSpPr txBox="1">
            <a:spLocks/>
          </p:cNvSpPr>
          <p:nvPr/>
        </p:nvSpPr>
        <p:spPr>
          <a:xfrm>
            <a:off x="7727322" y="5125050"/>
            <a:ext cx="323277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F3F75AC-CDF4-4C47-8B82-F75F8E4EC440}"/>
              </a:ext>
            </a:extLst>
          </p:cNvPr>
          <p:cNvSpPr txBox="1">
            <a:spLocks/>
          </p:cNvSpPr>
          <p:nvPr/>
        </p:nvSpPr>
        <p:spPr>
          <a:xfrm>
            <a:off x="7727322" y="5993682"/>
            <a:ext cx="323277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0086CD1E-6C88-934C-82FB-FF3B9978927B}"/>
              </a:ext>
            </a:extLst>
          </p:cNvPr>
          <p:cNvSpPr txBox="1">
            <a:spLocks/>
          </p:cNvSpPr>
          <p:nvPr/>
        </p:nvSpPr>
        <p:spPr>
          <a:xfrm>
            <a:off x="7727322" y="6862314"/>
            <a:ext cx="323277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55D59879-356D-7F42-A9D0-E17CED291605}"/>
              </a:ext>
            </a:extLst>
          </p:cNvPr>
          <p:cNvSpPr txBox="1">
            <a:spLocks/>
          </p:cNvSpPr>
          <p:nvPr/>
        </p:nvSpPr>
        <p:spPr>
          <a:xfrm>
            <a:off x="7727322" y="7730946"/>
            <a:ext cx="323277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FEA27C5A-0918-8141-940E-65C2451B9F8D}"/>
              </a:ext>
            </a:extLst>
          </p:cNvPr>
          <p:cNvSpPr txBox="1">
            <a:spLocks/>
          </p:cNvSpPr>
          <p:nvPr/>
        </p:nvSpPr>
        <p:spPr>
          <a:xfrm>
            <a:off x="7727322" y="8599578"/>
            <a:ext cx="323277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6397C39-BF06-7346-92C7-C4744AF5AD21}"/>
              </a:ext>
            </a:extLst>
          </p:cNvPr>
          <p:cNvSpPr txBox="1">
            <a:spLocks/>
          </p:cNvSpPr>
          <p:nvPr/>
        </p:nvSpPr>
        <p:spPr>
          <a:xfrm>
            <a:off x="7727322" y="9468210"/>
            <a:ext cx="323277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54" name="Freeform 186">
            <a:extLst>
              <a:ext uri="{FF2B5EF4-FFF2-40B4-BE49-F238E27FC236}">
                <a16:creationId xmlns:a16="http://schemas.microsoft.com/office/drawing/2014/main" id="{0D8AFF03-C2FA-0446-BAB5-2EDFAF8C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246" y="6111156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5" name="Freeform 186">
            <a:extLst>
              <a:ext uri="{FF2B5EF4-FFF2-40B4-BE49-F238E27FC236}">
                <a16:creationId xmlns:a16="http://schemas.microsoft.com/office/drawing/2014/main" id="{31CAE584-F3AE-3D47-ACA3-66A400DF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246" y="6979788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Freeform 188">
            <a:extLst>
              <a:ext uri="{FF2B5EF4-FFF2-40B4-BE49-F238E27FC236}">
                <a16:creationId xmlns:a16="http://schemas.microsoft.com/office/drawing/2014/main" id="{4B01DC08-3AFC-E54B-A2BF-AF1E5CB4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246" y="9572584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Freeform 188">
            <a:extLst>
              <a:ext uri="{FF2B5EF4-FFF2-40B4-BE49-F238E27FC236}">
                <a16:creationId xmlns:a16="http://schemas.microsoft.com/office/drawing/2014/main" id="{1A9B3605-4474-BB47-842A-AB759C54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246" y="8703952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8" name="Freeform 186">
            <a:extLst>
              <a:ext uri="{FF2B5EF4-FFF2-40B4-BE49-F238E27FC236}">
                <a16:creationId xmlns:a16="http://schemas.microsoft.com/office/drawing/2014/main" id="{BB2BB13D-C135-8042-940F-097B7ABE3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246" y="5242524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9" name="Freeform 186">
            <a:extLst>
              <a:ext uri="{FF2B5EF4-FFF2-40B4-BE49-F238E27FC236}">
                <a16:creationId xmlns:a16="http://schemas.microsoft.com/office/drawing/2014/main" id="{ABE432AC-6651-BA4B-94C1-B03AD331C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246" y="7841870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C9928AF-02AC-244F-8436-27EA26954B9A}"/>
              </a:ext>
            </a:extLst>
          </p:cNvPr>
          <p:cNvSpPr txBox="1">
            <a:spLocks/>
          </p:cNvSpPr>
          <p:nvPr/>
        </p:nvSpPr>
        <p:spPr>
          <a:xfrm>
            <a:off x="12877601" y="5125050"/>
            <a:ext cx="32178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2937CF70-D3AE-244E-9AFF-1680B14556FE}"/>
              </a:ext>
            </a:extLst>
          </p:cNvPr>
          <p:cNvSpPr txBox="1">
            <a:spLocks/>
          </p:cNvSpPr>
          <p:nvPr/>
        </p:nvSpPr>
        <p:spPr>
          <a:xfrm>
            <a:off x="12877601" y="5993682"/>
            <a:ext cx="32178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7768FAED-B6F2-5846-AF55-1B9673C55E40}"/>
              </a:ext>
            </a:extLst>
          </p:cNvPr>
          <p:cNvSpPr txBox="1">
            <a:spLocks/>
          </p:cNvSpPr>
          <p:nvPr/>
        </p:nvSpPr>
        <p:spPr>
          <a:xfrm>
            <a:off x="12877601" y="6862314"/>
            <a:ext cx="32178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642504B-D01E-4348-863B-00534A4E1844}"/>
              </a:ext>
            </a:extLst>
          </p:cNvPr>
          <p:cNvSpPr txBox="1">
            <a:spLocks/>
          </p:cNvSpPr>
          <p:nvPr/>
        </p:nvSpPr>
        <p:spPr>
          <a:xfrm>
            <a:off x="12877601" y="7730946"/>
            <a:ext cx="32178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5C4B1017-87EC-F14E-A56E-E00972BCAA8D}"/>
              </a:ext>
            </a:extLst>
          </p:cNvPr>
          <p:cNvSpPr txBox="1">
            <a:spLocks/>
          </p:cNvSpPr>
          <p:nvPr/>
        </p:nvSpPr>
        <p:spPr>
          <a:xfrm>
            <a:off x="12877601" y="8599578"/>
            <a:ext cx="32178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C86C6E5-A954-3C46-B833-038948452761}"/>
              </a:ext>
            </a:extLst>
          </p:cNvPr>
          <p:cNvSpPr txBox="1">
            <a:spLocks/>
          </p:cNvSpPr>
          <p:nvPr/>
        </p:nvSpPr>
        <p:spPr>
          <a:xfrm>
            <a:off x="12877601" y="9468210"/>
            <a:ext cx="32178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sp>
        <p:nvSpPr>
          <p:cNvPr id="68" name="Freeform 186">
            <a:extLst>
              <a:ext uri="{FF2B5EF4-FFF2-40B4-BE49-F238E27FC236}">
                <a16:creationId xmlns:a16="http://schemas.microsoft.com/office/drawing/2014/main" id="{E8D34BC2-209A-A148-AD2A-6D462DF4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525" y="6111156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Freeform 186">
            <a:extLst>
              <a:ext uri="{FF2B5EF4-FFF2-40B4-BE49-F238E27FC236}">
                <a16:creationId xmlns:a16="http://schemas.microsoft.com/office/drawing/2014/main" id="{9D157F32-8568-3345-87A6-7630E3C13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525" y="6979788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0" name="Freeform 188">
            <a:extLst>
              <a:ext uri="{FF2B5EF4-FFF2-40B4-BE49-F238E27FC236}">
                <a16:creationId xmlns:a16="http://schemas.microsoft.com/office/drawing/2014/main" id="{16BA8203-705C-694F-8BAD-73409F88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525" y="9572584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2" name="Freeform 186">
            <a:extLst>
              <a:ext uri="{FF2B5EF4-FFF2-40B4-BE49-F238E27FC236}">
                <a16:creationId xmlns:a16="http://schemas.microsoft.com/office/drawing/2014/main" id="{94BAB838-442C-6242-88D0-EB727208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525" y="5242524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7" name="Freeform 186">
            <a:extLst>
              <a:ext uri="{FF2B5EF4-FFF2-40B4-BE49-F238E27FC236}">
                <a16:creationId xmlns:a16="http://schemas.microsoft.com/office/drawing/2014/main" id="{657B7D1E-772B-D94A-9299-6F857228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525" y="7848419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8" name="Freeform 186">
            <a:extLst>
              <a:ext uri="{FF2B5EF4-FFF2-40B4-BE49-F238E27FC236}">
                <a16:creationId xmlns:a16="http://schemas.microsoft.com/office/drawing/2014/main" id="{F203FF20-1D1A-874D-B18E-2EF557C8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525" y="8717054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CA0072B2-C86C-704E-B09A-184BFD495C35}"/>
              </a:ext>
            </a:extLst>
          </p:cNvPr>
          <p:cNvSpPr txBox="1">
            <a:spLocks/>
          </p:cNvSpPr>
          <p:nvPr/>
        </p:nvSpPr>
        <p:spPr>
          <a:xfrm>
            <a:off x="18027881" y="5125050"/>
            <a:ext cx="329315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AE0C2ECB-52B7-6E43-B9CF-FCAEF342D484}"/>
              </a:ext>
            </a:extLst>
          </p:cNvPr>
          <p:cNvSpPr txBox="1">
            <a:spLocks/>
          </p:cNvSpPr>
          <p:nvPr/>
        </p:nvSpPr>
        <p:spPr>
          <a:xfrm>
            <a:off x="18027881" y="5993682"/>
            <a:ext cx="329315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F2795B36-5B8F-C44E-9F1D-957F2819D571}"/>
              </a:ext>
            </a:extLst>
          </p:cNvPr>
          <p:cNvSpPr txBox="1">
            <a:spLocks/>
          </p:cNvSpPr>
          <p:nvPr/>
        </p:nvSpPr>
        <p:spPr>
          <a:xfrm>
            <a:off x="18027881" y="6862314"/>
            <a:ext cx="329315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DD41C196-AAB9-8E4C-8AA3-A84CE275C237}"/>
              </a:ext>
            </a:extLst>
          </p:cNvPr>
          <p:cNvSpPr txBox="1">
            <a:spLocks/>
          </p:cNvSpPr>
          <p:nvPr/>
        </p:nvSpPr>
        <p:spPr>
          <a:xfrm>
            <a:off x="18027881" y="7730946"/>
            <a:ext cx="329315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890BBDFD-AD7C-2743-BE16-9A0B4B815AF4}"/>
              </a:ext>
            </a:extLst>
          </p:cNvPr>
          <p:cNvSpPr txBox="1">
            <a:spLocks/>
          </p:cNvSpPr>
          <p:nvPr/>
        </p:nvSpPr>
        <p:spPr>
          <a:xfrm>
            <a:off x="18027881" y="8599578"/>
            <a:ext cx="329315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A5174A37-3288-0244-8195-CBA21926C2E8}"/>
              </a:ext>
            </a:extLst>
          </p:cNvPr>
          <p:cNvSpPr txBox="1">
            <a:spLocks/>
          </p:cNvSpPr>
          <p:nvPr/>
        </p:nvSpPr>
        <p:spPr>
          <a:xfrm>
            <a:off x="18027881" y="9468210"/>
            <a:ext cx="329315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sp>
        <p:nvSpPr>
          <p:cNvPr id="82" name="Freeform 186">
            <a:extLst>
              <a:ext uri="{FF2B5EF4-FFF2-40B4-BE49-F238E27FC236}">
                <a16:creationId xmlns:a16="http://schemas.microsoft.com/office/drawing/2014/main" id="{1F6FBBDB-8E1E-1242-B033-B6633C1A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805" y="6111156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3" name="Freeform 186">
            <a:extLst>
              <a:ext uri="{FF2B5EF4-FFF2-40B4-BE49-F238E27FC236}">
                <a16:creationId xmlns:a16="http://schemas.microsoft.com/office/drawing/2014/main" id="{DD7F308A-4325-9C4D-96BE-04DAFB29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805" y="6979788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6" name="Freeform 186">
            <a:extLst>
              <a:ext uri="{FF2B5EF4-FFF2-40B4-BE49-F238E27FC236}">
                <a16:creationId xmlns:a16="http://schemas.microsoft.com/office/drawing/2014/main" id="{FEF62F8A-6751-E442-A9E5-D9249B0D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805" y="5242524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4" name="Freeform 186">
            <a:extLst>
              <a:ext uri="{FF2B5EF4-FFF2-40B4-BE49-F238E27FC236}">
                <a16:creationId xmlns:a16="http://schemas.microsoft.com/office/drawing/2014/main" id="{30E644ED-DED6-1640-B14F-6B875109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805" y="7848419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5" name="Freeform 186">
            <a:extLst>
              <a:ext uri="{FF2B5EF4-FFF2-40B4-BE49-F238E27FC236}">
                <a16:creationId xmlns:a16="http://schemas.microsoft.com/office/drawing/2014/main" id="{368029A3-0329-394B-B061-85C4FE3C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805" y="8720504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6" name="Freeform 186">
            <a:extLst>
              <a:ext uri="{FF2B5EF4-FFF2-40B4-BE49-F238E27FC236}">
                <a16:creationId xmlns:a16="http://schemas.microsoft.com/office/drawing/2014/main" id="{2A3DEEFB-8E55-4B4D-BB9B-B61FAEC9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805" y="9585683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</p:spTree>
    <p:extLst>
      <p:ext uri="{BB962C8B-B14F-4D97-AF65-F5344CB8AC3E}">
        <p14:creationId xmlns:p14="http://schemas.microsoft.com/office/powerpoint/2010/main" val="65671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843B0-4529-EB4E-9DA5-AE163CCD16DA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F9DE2-8B25-1742-A8FD-8D8D31753CF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46CA72BA-2425-664B-9C92-14393238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857" y="3043260"/>
            <a:ext cx="5804475" cy="9910740"/>
          </a:xfrm>
          <a:prstGeom prst="roundRect">
            <a:avLst>
              <a:gd name="adj" fmla="val 1103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3E36E74-C6F3-AB41-ACE0-08C83267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857" y="3043259"/>
            <a:ext cx="5804475" cy="2935932"/>
          </a:xfrm>
          <a:prstGeom prst="round2SameRect">
            <a:avLst>
              <a:gd name="adj1" fmla="val 162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79A8668-755F-D140-9274-E2864788B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803" y="4278469"/>
            <a:ext cx="2606040" cy="2608473"/>
          </a:xfrm>
          <a:custGeom>
            <a:avLst/>
            <a:gdLst>
              <a:gd name="T0" fmla="*/ 4748 w 4749"/>
              <a:gd name="T1" fmla="*/ 2375 h 4750"/>
              <a:gd name="T2" fmla="*/ 4748 w 4749"/>
              <a:gd name="T3" fmla="*/ 2375 h 4750"/>
              <a:gd name="T4" fmla="*/ 2374 w 4749"/>
              <a:gd name="T5" fmla="*/ 4749 h 4750"/>
              <a:gd name="T6" fmla="*/ 2374 w 4749"/>
              <a:gd name="T7" fmla="*/ 4749 h 4750"/>
              <a:gd name="T8" fmla="*/ 0 w 4749"/>
              <a:gd name="T9" fmla="*/ 2375 h 4750"/>
              <a:gd name="T10" fmla="*/ 0 w 4749"/>
              <a:gd name="T11" fmla="*/ 2375 h 4750"/>
              <a:gd name="T12" fmla="*/ 2374 w 4749"/>
              <a:gd name="T13" fmla="*/ 0 h 4750"/>
              <a:gd name="T14" fmla="*/ 2374 w 4749"/>
              <a:gd name="T15" fmla="*/ 0 h 4750"/>
              <a:gd name="T16" fmla="*/ 4748 w 4749"/>
              <a:gd name="T17" fmla="*/ 2375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49" h="4750">
                <a:moveTo>
                  <a:pt x="4748" y="2375"/>
                </a:moveTo>
                <a:lnTo>
                  <a:pt x="4748" y="2375"/>
                </a:lnTo>
                <a:cubicBezTo>
                  <a:pt x="4748" y="3686"/>
                  <a:pt x="3685" y="4749"/>
                  <a:pt x="2374" y="4749"/>
                </a:cubicBezTo>
                <a:lnTo>
                  <a:pt x="2374" y="4749"/>
                </a:lnTo>
                <a:cubicBezTo>
                  <a:pt x="1063" y="4749"/>
                  <a:pt x="0" y="3686"/>
                  <a:pt x="0" y="2375"/>
                </a:cubicBezTo>
                <a:lnTo>
                  <a:pt x="0" y="2375"/>
                </a:lnTo>
                <a:cubicBezTo>
                  <a:pt x="0" y="1063"/>
                  <a:pt x="1063" y="0"/>
                  <a:pt x="2374" y="0"/>
                </a:cubicBezTo>
                <a:lnTo>
                  <a:pt x="2374" y="0"/>
                </a:lnTo>
                <a:cubicBezTo>
                  <a:pt x="3685" y="0"/>
                  <a:pt x="4748" y="1063"/>
                  <a:pt x="4748" y="23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326A3962-85CD-9747-A03D-2D3BB2FE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923" y="11636684"/>
            <a:ext cx="3260342" cy="651511"/>
          </a:xfrm>
          <a:custGeom>
            <a:avLst/>
            <a:gdLst>
              <a:gd name="T0" fmla="*/ 4035 w 4036"/>
              <a:gd name="T1" fmla="*/ 0 h 1187"/>
              <a:gd name="T2" fmla="*/ 0 w 4036"/>
              <a:gd name="T3" fmla="*/ 0 h 1187"/>
              <a:gd name="T4" fmla="*/ 0 w 4036"/>
              <a:gd name="T5" fmla="*/ 1186 h 1187"/>
              <a:gd name="T6" fmla="*/ 4035 w 4036"/>
              <a:gd name="T7" fmla="*/ 1186 h 1187"/>
              <a:gd name="T8" fmla="*/ 4035 w 4036"/>
              <a:gd name="T9" fmla="*/ 0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6" h="1187">
                <a:moveTo>
                  <a:pt x="4035" y="0"/>
                </a:moveTo>
                <a:lnTo>
                  <a:pt x="0" y="0"/>
                </a:lnTo>
                <a:lnTo>
                  <a:pt x="0" y="1186"/>
                </a:lnTo>
                <a:lnTo>
                  <a:pt x="4035" y="1186"/>
                </a:lnTo>
                <a:lnTo>
                  <a:pt x="403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B56C2E84-16D0-254A-AE33-B9CAEF61D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092" y="2973870"/>
            <a:ext cx="1651623" cy="1652655"/>
          </a:xfrm>
          <a:custGeom>
            <a:avLst/>
            <a:gdLst>
              <a:gd name="T0" fmla="*/ 1946 w 1947"/>
              <a:gd name="T1" fmla="*/ 0 h 1947"/>
              <a:gd name="T2" fmla="*/ 0 w 1947"/>
              <a:gd name="T3" fmla="*/ 1946 h 1947"/>
              <a:gd name="T4" fmla="*/ 0 w 1947"/>
              <a:gd name="T5" fmla="*/ 1224 h 1947"/>
              <a:gd name="T6" fmla="*/ 1224 w 1947"/>
              <a:gd name="T7" fmla="*/ 0 h 1947"/>
              <a:gd name="T8" fmla="*/ 1946 w 1947"/>
              <a:gd name="T9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7" h="1947">
                <a:moveTo>
                  <a:pt x="1946" y="0"/>
                </a:moveTo>
                <a:lnTo>
                  <a:pt x="0" y="1946"/>
                </a:lnTo>
                <a:lnTo>
                  <a:pt x="0" y="1224"/>
                </a:lnTo>
                <a:lnTo>
                  <a:pt x="1224" y="0"/>
                </a:lnTo>
                <a:lnTo>
                  <a:pt x="1946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A62964BB-048D-734C-817D-B9A512A2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051" y="2973870"/>
            <a:ext cx="141163" cy="71044"/>
          </a:xfrm>
          <a:custGeom>
            <a:avLst/>
            <a:gdLst>
              <a:gd name="T0" fmla="*/ 81 w 163"/>
              <a:gd name="T1" fmla="*/ 0 h 82"/>
              <a:gd name="T2" fmla="*/ 0 w 163"/>
              <a:gd name="T3" fmla="*/ 81 h 82"/>
              <a:gd name="T4" fmla="*/ 162 w 163"/>
              <a:gd name="T5" fmla="*/ 81 h 82"/>
              <a:gd name="T6" fmla="*/ 81 w 163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" h="82">
                <a:moveTo>
                  <a:pt x="81" y="0"/>
                </a:moveTo>
                <a:lnTo>
                  <a:pt x="0" y="81"/>
                </a:lnTo>
                <a:lnTo>
                  <a:pt x="162" y="81"/>
                </a:lnTo>
                <a:lnTo>
                  <a:pt x="81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E5680D-AF1E-BB40-BBD7-EF3E13F11740}"/>
              </a:ext>
            </a:extLst>
          </p:cNvPr>
          <p:cNvSpPr txBox="1"/>
          <p:nvPr/>
        </p:nvSpPr>
        <p:spPr>
          <a:xfrm>
            <a:off x="11448876" y="4928513"/>
            <a:ext cx="147989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250EC-414F-FD4A-9939-84A214958387}"/>
              </a:ext>
            </a:extLst>
          </p:cNvPr>
          <p:cNvSpPr txBox="1"/>
          <p:nvPr/>
        </p:nvSpPr>
        <p:spPr>
          <a:xfrm>
            <a:off x="11819971" y="5775232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AB1E3-1F36-5C46-AE5B-E2AC5D7319C2}"/>
              </a:ext>
            </a:extLst>
          </p:cNvPr>
          <p:cNvSpPr txBox="1"/>
          <p:nvPr/>
        </p:nvSpPr>
        <p:spPr>
          <a:xfrm>
            <a:off x="11259576" y="3270406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A25E4-F212-BA45-80DE-692BA7F3254C}"/>
              </a:ext>
            </a:extLst>
          </p:cNvPr>
          <p:cNvSpPr txBox="1"/>
          <p:nvPr/>
        </p:nvSpPr>
        <p:spPr>
          <a:xfrm>
            <a:off x="11259577" y="11731604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D823257F-0EE4-7840-B51C-FEE9DA80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405" y="3597893"/>
            <a:ext cx="5155974" cy="8801475"/>
          </a:xfrm>
          <a:prstGeom prst="roundRect">
            <a:avLst>
              <a:gd name="adj" fmla="val 1102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076D4D5-7C74-2A4E-874B-2707B9D19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405" y="3597893"/>
            <a:ext cx="5155974" cy="2608473"/>
          </a:xfrm>
          <a:prstGeom prst="round2SameRect">
            <a:avLst>
              <a:gd name="adj1" fmla="val 17193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A2040B6-E32F-7949-8839-79F83421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674" y="5044581"/>
            <a:ext cx="2313432" cy="2315412"/>
          </a:xfrm>
          <a:custGeom>
            <a:avLst/>
            <a:gdLst>
              <a:gd name="T0" fmla="*/ 4216 w 4217"/>
              <a:gd name="T1" fmla="*/ 2108 h 4217"/>
              <a:gd name="T2" fmla="*/ 4216 w 4217"/>
              <a:gd name="T3" fmla="*/ 2108 h 4217"/>
              <a:gd name="T4" fmla="*/ 2108 w 4217"/>
              <a:gd name="T5" fmla="*/ 4216 h 4217"/>
              <a:gd name="T6" fmla="*/ 2108 w 4217"/>
              <a:gd name="T7" fmla="*/ 4216 h 4217"/>
              <a:gd name="T8" fmla="*/ 0 w 4217"/>
              <a:gd name="T9" fmla="*/ 2108 h 4217"/>
              <a:gd name="T10" fmla="*/ 0 w 4217"/>
              <a:gd name="T11" fmla="*/ 2108 h 4217"/>
              <a:gd name="T12" fmla="*/ 2108 w 4217"/>
              <a:gd name="T13" fmla="*/ 0 h 4217"/>
              <a:gd name="T14" fmla="*/ 2108 w 4217"/>
              <a:gd name="T15" fmla="*/ 0 h 4217"/>
              <a:gd name="T16" fmla="*/ 4216 w 4217"/>
              <a:gd name="T17" fmla="*/ 2108 h 4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7" h="4217">
                <a:moveTo>
                  <a:pt x="4216" y="2108"/>
                </a:moveTo>
                <a:lnTo>
                  <a:pt x="4216" y="2108"/>
                </a:lnTo>
                <a:cubicBezTo>
                  <a:pt x="4216" y="3273"/>
                  <a:pt x="3273" y="4216"/>
                  <a:pt x="2108" y="4216"/>
                </a:cubicBezTo>
                <a:lnTo>
                  <a:pt x="2108" y="4216"/>
                </a:lnTo>
                <a:cubicBezTo>
                  <a:pt x="944" y="4216"/>
                  <a:pt x="0" y="3273"/>
                  <a:pt x="0" y="2108"/>
                </a:cubicBezTo>
                <a:lnTo>
                  <a:pt x="0" y="2108"/>
                </a:lnTo>
                <a:cubicBezTo>
                  <a:pt x="0" y="944"/>
                  <a:pt x="944" y="0"/>
                  <a:pt x="2108" y="0"/>
                </a:cubicBezTo>
                <a:lnTo>
                  <a:pt x="2108" y="0"/>
                </a:lnTo>
                <a:cubicBezTo>
                  <a:pt x="3273" y="0"/>
                  <a:pt x="4216" y="944"/>
                  <a:pt x="4216" y="21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DD4CE27B-D3A5-9149-98E8-FBE72B6D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947" y="11297606"/>
            <a:ext cx="2896894" cy="578852"/>
          </a:xfrm>
          <a:custGeom>
            <a:avLst/>
            <a:gdLst>
              <a:gd name="T0" fmla="*/ 3583 w 3584"/>
              <a:gd name="T1" fmla="*/ 0 h 1054"/>
              <a:gd name="T2" fmla="*/ 0 w 3584"/>
              <a:gd name="T3" fmla="*/ 0 h 1054"/>
              <a:gd name="T4" fmla="*/ 0 w 3584"/>
              <a:gd name="T5" fmla="*/ 1053 h 1054"/>
              <a:gd name="T6" fmla="*/ 3583 w 3584"/>
              <a:gd name="T7" fmla="*/ 1053 h 1054"/>
              <a:gd name="T8" fmla="*/ 3583 w 3584"/>
              <a:gd name="T9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4" h="1054">
                <a:moveTo>
                  <a:pt x="3583" y="0"/>
                </a:moveTo>
                <a:lnTo>
                  <a:pt x="0" y="0"/>
                </a:lnTo>
                <a:lnTo>
                  <a:pt x="0" y="1053"/>
                </a:lnTo>
                <a:lnTo>
                  <a:pt x="3583" y="1053"/>
                </a:lnTo>
                <a:lnTo>
                  <a:pt x="358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AD28E-9A0F-054D-AF79-A93B7E81DAD0}"/>
              </a:ext>
            </a:extLst>
          </p:cNvPr>
          <p:cNvSpPr txBox="1"/>
          <p:nvPr/>
        </p:nvSpPr>
        <p:spPr>
          <a:xfrm>
            <a:off x="17440728" y="5548095"/>
            <a:ext cx="160332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44B76-FE53-5242-A6B9-5C5C6AF5BEF1}"/>
              </a:ext>
            </a:extLst>
          </p:cNvPr>
          <p:cNvSpPr txBox="1"/>
          <p:nvPr/>
        </p:nvSpPr>
        <p:spPr>
          <a:xfrm>
            <a:off x="17873538" y="6394814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55B53-0A9C-B04C-85BF-FD45882FD105}"/>
              </a:ext>
            </a:extLst>
          </p:cNvPr>
          <p:cNvSpPr txBox="1"/>
          <p:nvPr/>
        </p:nvSpPr>
        <p:spPr>
          <a:xfrm>
            <a:off x="16583281" y="3903827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253742-4D9C-ED4F-8939-C9A270D59533}"/>
              </a:ext>
            </a:extLst>
          </p:cNvPr>
          <p:cNvSpPr txBox="1"/>
          <p:nvPr/>
        </p:nvSpPr>
        <p:spPr>
          <a:xfrm>
            <a:off x="17302868" y="11356199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07144691-A75B-9E47-A0B1-AF87B2880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271" y="3597893"/>
            <a:ext cx="5155974" cy="8801475"/>
          </a:xfrm>
          <a:prstGeom prst="roundRect">
            <a:avLst>
              <a:gd name="adj" fmla="val 103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E7CF1937-D343-6E41-AD5B-F24FBB5CE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271" y="3597893"/>
            <a:ext cx="5155974" cy="2608473"/>
          </a:xfrm>
          <a:prstGeom prst="round2SameRect">
            <a:avLst>
              <a:gd name="adj1" fmla="val 16141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03916DC5-BB45-424F-BFDD-EF114FD1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43" y="5044581"/>
            <a:ext cx="2313432" cy="2315412"/>
          </a:xfrm>
          <a:custGeom>
            <a:avLst/>
            <a:gdLst>
              <a:gd name="T0" fmla="*/ 4216 w 4217"/>
              <a:gd name="T1" fmla="*/ 2108 h 4217"/>
              <a:gd name="T2" fmla="*/ 4216 w 4217"/>
              <a:gd name="T3" fmla="*/ 2108 h 4217"/>
              <a:gd name="T4" fmla="*/ 2108 w 4217"/>
              <a:gd name="T5" fmla="*/ 4216 h 4217"/>
              <a:gd name="T6" fmla="*/ 2108 w 4217"/>
              <a:gd name="T7" fmla="*/ 4216 h 4217"/>
              <a:gd name="T8" fmla="*/ 0 w 4217"/>
              <a:gd name="T9" fmla="*/ 2108 h 4217"/>
              <a:gd name="T10" fmla="*/ 0 w 4217"/>
              <a:gd name="T11" fmla="*/ 2108 h 4217"/>
              <a:gd name="T12" fmla="*/ 2108 w 4217"/>
              <a:gd name="T13" fmla="*/ 0 h 4217"/>
              <a:gd name="T14" fmla="*/ 2108 w 4217"/>
              <a:gd name="T15" fmla="*/ 0 h 4217"/>
              <a:gd name="T16" fmla="*/ 4216 w 4217"/>
              <a:gd name="T17" fmla="*/ 2108 h 4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7" h="4217">
                <a:moveTo>
                  <a:pt x="4216" y="2108"/>
                </a:moveTo>
                <a:lnTo>
                  <a:pt x="4216" y="2108"/>
                </a:lnTo>
                <a:cubicBezTo>
                  <a:pt x="4216" y="3273"/>
                  <a:pt x="3272" y="4216"/>
                  <a:pt x="2108" y="4216"/>
                </a:cubicBezTo>
                <a:lnTo>
                  <a:pt x="2108" y="4216"/>
                </a:lnTo>
                <a:cubicBezTo>
                  <a:pt x="944" y="4216"/>
                  <a:pt x="0" y="3273"/>
                  <a:pt x="0" y="2108"/>
                </a:cubicBezTo>
                <a:lnTo>
                  <a:pt x="0" y="2108"/>
                </a:lnTo>
                <a:cubicBezTo>
                  <a:pt x="0" y="944"/>
                  <a:pt x="944" y="0"/>
                  <a:pt x="2108" y="0"/>
                </a:cubicBezTo>
                <a:lnTo>
                  <a:pt x="2108" y="0"/>
                </a:lnTo>
                <a:cubicBezTo>
                  <a:pt x="3272" y="0"/>
                  <a:pt x="4216" y="944"/>
                  <a:pt x="4216" y="21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FEC61B6-D4F5-BA4C-9848-7E125662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811" y="11297606"/>
            <a:ext cx="2896894" cy="578852"/>
          </a:xfrm>
          <a:custGeom>
            <a:avLst/>
            <a:gdLst>
              <a:gd name="T0" fmla="*/ 3583 w 3584"/>
              <a:gd name="T1" fmla="*/ 0 h 1054"/>
              <a:gd name="T2" fmla="*/ 0 w 3584"/>
              <a:gd name="T3" fmla="*/ 0 h 1054"/>
              <a:gd name="T4" fmla="*/ 0 w 3584"/>
              <a:gd name="T5" fmla="*/ 1053 h 1054"/>
              <a:gd name="T6" fmla="*/ 3583 w 3584"/>
              <a:gd name="T7" fmla="*/ 1053 h 1054"/>
              <a:gd name="T8" fmla="*/ 3583 w 3584"/>
              <a:gd name="T9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4" h="1054">
                <a:moveTo>
                  <a:pt x="3583" y="0"/>
                </a:moveTo>
                <a:lnTo>
                  <a:pt x="0" y="0"/>
                </a:lnTo>
                <a:lnTo>
                  <a:pt x="0" y="1053"/>
                </a:lnTo>
                <a:lnTo>
                  <a:pt x="3583" y="1053"/>
                </a:lnTo>
                <a:lnTo>
                  <a:pt x="35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D3837-0903-C447-845E-0832701E826B}"/>
              </a:ext>
            </a:extLst>
          </p:cNvPr>
          <p:cNvSpPr txBox="1"/>
          <p:nvPr/>
        </p:nvSpPr>
        <p:spPr>
          <a:xfrm>
            <a:off x="5025019" y="3903827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0603A-B333-3C45-B89A-5C4A3664951D}"/>
              </a:ext>
            </a:extLst>
          </p:cNvPr>
          <p:cNvSpPr txBox="1"/>
          <p:nvPr/>
        </p:nvSpPr>
        <p:spPr>
          <a:xfrm>
            <a:off x="5570040" y="5548095"/>
            <a:ext cx="113043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ADBC90-6D87-0442-A7CC-4BD2344C98A8}"/>
              </a:ext>
            </a:extLst>
          </p:cNvPr>
          <p:cNvSpPr txBox="1"/>
          <p:nvPr/>
        </p:nvSpPr>
        <p:spPr>
          <a:xfrm>
            <a:off x="5766407" y="6394814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F51FBD-949E-C34D-95EC-3DFC6A6AFC47}"/>
              </a:ext>
            </a:extLst>
          </p:cNvPr>
          <p:cNvSpPr txBox="1"/>
          <p:nvPr/>
        </p:nvSpPr>
        <p:spPr>
          <a:xfrm>
            <a:off x="5195737" y="11356199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CA988C20-3592-974F-B7E8-5B59EE4DF6C9}"/>
              </a:ext>
            </a:extLst>
          </p:cNvPr>
          <p:cNvSpPr txBox="1">
            <a:spLocks/>
          </p:cNvSpPr>
          <p:nvPr/>
        </p:nvSpPr>
        <p:spPr>
          <a:xfrm>
            <a:off x="3942060" y="7723082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558F984-97BF-5C4B-B24B-FD3DFC662B13}"/>
              </a:ext>
            </a:extLst>
          </p:cNvPr>
          <p:cNvSpPr txBox="1">
            <a:spLocks/>
          </p:cNvSpPr>
          <p:nvPr/>
        </p:nvSpPr>
        <p:spPr>
          <a:xfrm>
            <a:off x="3942060" y="8402317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2B668FA-58B7-6248-BB18-2330A34BA0BB}"/>
              </a:ext>
            </a:extLst>
          </p:cNvPr>
          <p:cNvSpPr txBox="1">
            <a:spLocks/>
          </p:cNvSpPr>
          <p:nvPr/>
        </p:nvSpPr>
        <p:spPr>
          <a:xfrm>
            <a:off x="3942060" y="9081552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95527EE-6B12-FA42-B80A-E5A26435DB47}"/>
              </a:ext>
            </a:extLst>
          </p:cNvPr>
          <p:cNvSpPr txBox="1">
            <a:spLocks/>
          </p:cNvSpPr>
          <p:nvPr/>
        </p:nvSpPr>
        <p:spPr>
          <a:xfrm>
            <a:off x="3942060" y="9760787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F090667-CC47-1A4F-A307-D4F8276FA1E9}"/>
              </a:ext>
            </a:extLst>
          </p:cNvPr>
          <p:cNvSpPr txBox="1">
            <a:spLocks/>
          </p:cNvSpPr>
          <p:nvPr/>
        </p:nvSpPr>
        <p:spPr>
          <a:xfrm>
            <a:off x="3942060" y="10440023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7453E8D-6309-9B49-AB2E-487ADC12E769}"/>
              </a:ext>
            </a:extLst>
          </p:cNvPr>
          <p:cNvSpPr txBox="1">
            <a:spLocks/>
          </p:cNvSpPr>
          <p:nvPr/>
        </p:nvSpPr>
        <p:spPr>
          <a:xfrm>
            <a:off x="16049191" y="7723082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2848ED3-3226-CC41-933C-B119C9FC5158}"/>
              </a:ext>
            </a:extLst>
          </p:cNvPr>
          <p:cNvSpPr txBox="1">
            <a:spLocks/>
          </p:cNvSpPr>
          <p:nvPr/>
        </p:nvSpPr>
        <p:spPr>
          <a:xfrm>
            <a:off x="16049191" y="8402317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73E1A0D6-ED67-904E-80E2-DA6CDAD0F561}"/>
              </a:ext>
            </a:extLst>
          </p:cNvPr>
          <p:cNvSpPr txBox="1">
            <a:spLocks/>
          </p:cNvSpPr>
          <p:nvPr/>
        </p:nvSpPr>
        <p:spPr>
          <a:xfrm>
            <a:off x="16049191" y="9081552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4287045-C97D-9643-8136-C2ED75FFDC1C}"/>
              </a:ext>
            </a:extLst>
          </p:cNvPr>
          <p:cNvSpPr txBox="1">
            <a:spLocks/>
          </p:cNvSpPr>
          <p:nvPr/>
        </p:nvSpPr>
        <p:spPr>
          <a:xfrm>
            <a:off x="16049191" y="9760787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7FCD4C7-55E3-8B4C-9BB7-C488A29C3F6E}"/>
              </a:ext>
            </a:extLst>
          </p:cNvPr>
          <p:cNvSpPr txBox="1">
            <a:spLocks/>
          </p:cNvSpPr>
          <p:nvPr/>
        </p:nvSpPr>
        <p:spPr>
          <a:xfrm>
            <a:off x="16049191" y="10440023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9ABA5278-FE0D-684E-907F-8E308A484FC0}"/>
              </a:ext>
            </a:extLst>
          </p:cNvPr>
          <p:cNvSpPr txBox="1">
            <a:spLocks/>
          </p:cNvSpPr>
          <p:nvPr/>
        </p:nvSpPr>
        <p:spPr>
          <a:xfrm>
            <a:off x="9995625" y="7507811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09775C3-D1D7-3246-BE9B-B16FEC2F8389}"/>
              </a:ext>
            </a:extLst>
          </p:cNvPr>
          <p:cNvSpPr txBox="1">
            <a:spLocks/>
          </p:cNvSpPr>
          <p:nvPr/>
        </p:nvSpPr>
        <p:spPr>
          <a:xfrm>
            <a:off x="9995625" y="8261188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680BFE7-CEEA-4443-8400-5917708DBC7F}"/>
              </a:ext>
            </a:extLst>
          </p:cNvPr>
          <p:cNvSpPr txBox="1">
            <a:spLocks/>
          </p:cNvSpPr>
          <p:nvPr/>
        </p:nvSpPr>
        <p:spPr>
          <a:xfrm>
            <a:off x="9995625" y="9014565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Custom pages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3E7F485-C490-1C46-AB41-FF5B50A7D157}"/>
              </a:ext>
            </a:extLst>
          </p:cNvPr>
          <p:cNvSpPr txBox="1">
            <a:spLocks/>
          </p:cNvSpPr>
          <p:nvPr/>
        </p:nvSpPr>
        <p:spPr>
          <a:xfrm>
            <a:off x="9995625" y="9767942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CBBD5CEA-4713-D64E-874C-503639BB21E8}"/>
              </a:ext>
            </a:extLst>
          </p:cNvPr>
          <p:cNvSpPr txBox="1">
            <a:spLocks/>
          </p:cNvSpPr>
          <p:nvPr/>
        </p:nvSpPr>
        <p:spPr>
          <a:xfrm>
            <a:off x="9995625" y="10521320"/>
            <a:ext cx="43863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FF2BEE-B53E-1843-9480-811BB1C960C5}"/>
              </a:ext>
            </a:extLst>
          </p:cNvPr>
          <p:cNvSpPr txBox="1"/>
          <p:nvPr/>
        </p:nvSpPr>
        <p:spPr>
          <a:xfrm rot="18900000">
            <a:off x="9097688" y="3418163"/>
            <a:ext cx="16033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209768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6D397-270B-4F49-8887-6D17637B6900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DA4FC-0975-2948-8D04-9D0B5446106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A395D09-1642-214E-9EF4-734F2D59D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41" y="2897586"/>
            <a:ext cx="364689" cy="365446"/>
          </a:xfrm>
          <a:custGeom>
            <a:avLst/>
            <a:gdLst>
              <a:gd name="connsiteX0" fmla="*/ 158089 w 316177"/>
              <a:gd name="connsiteY0" fmla="*/ 0 h 316833"/>
              <a:gd name="connsiteX1" fmla="*/ 316177 w 316177"/>
              <a:gd name="connsiteY1" fmla="*/ 314479 h 316833"/>
              <a:gd name="connsiteX2" fmla="*/ 316177 w 316177"/>
              <a:gd name="connsiteY2" fmla="*/ 316833 h 316833"/>
              <a:gd name="connsiteX3" fmla="*/ 0 w 316177"/>
              <a:gd name="connsiteY3" fmla="*/ 316833 h 316833"/>
              <a:gd name="connsiteX4" fmla="*/ 0 w 316177"/>
              <a:gd name="connsiteY4" fmla="*/ 314479 h 31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77" h="316833">
                <a:moveTo>
                  <a:pt x="158089" y="0"/>
                </a:moveTo>
                <a:lnTo>
                  <a:pt x="316177" y="314479"/>
                </a:lnTo>
                <a:lnTo>
                  <a:pt x="316177" y="316833"/>
                </a:lnTo>
                <a:lnTo>
                  <a:pt x="0" y="316833"/>
                </a:lnTo>
                <a:lnTo>
                  <a:pt x="0" y="31447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1CB7EBC9-14C0-1A4C-96BA-E4F45347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717" y="3263031"/>
            <a:ext cx="4538177" cy="9690969"/>
          </a:xfrm>
          <a:custGeom>
            <a:avLst/>
            <a:gdLst>
              <a:gd name="T0" fmla="*/ 6023 w 6024"/>
              <a:gd name="T1" fmla="*/ 0 h 12861"/>
              <a:gd name="T2" fmla="*/ 0 w 6024"/>
              <a:gd name="T3" fmla="*/ 0 h 12861"/>
              <a:gd name="T4" fmla="*/ 0 w 6024"/>
              <a:gd name="T5" fmla="*/ 12860 h 12861"/>
              <a:gd name="T6" fmla="*/ 6023 w 6024"/>
              <a:gd name="T7" fmla="*/ 12860 h 12861"/>
              <a:gd name="T8" fmla="*/ 6023 w 6024"/>
              <a:gd name="T9" fmla="*/ 0 h 1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4" h="12861">
                <a:moveTo>
                  <a:pt x="6023" y="0"/>
                </a:moveTo>
                <a:lnTo>
                  <a:pt x="0" y="0"/>
                </a:lnTo>
                <a:lnTo>
                  <a:pt x="0" y="12860"/>
                </a:lnTo>
                <a:lnTo>
                  <a:pt x="6023" y="12860"/>
                </a:lnTo>
                <a:lnTo>
                  <a:pt x="6023" y="0"/>
                </a:lnTo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0BE0208D-457E-B64B-AF6D-0A140508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987" y="11697916"/>
            <a:ext cx="2903636" cy="7275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C41B6BC-57D6-4942-82B4-B6B2143E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163" y="2897586"/>
            <a:ext cx="3810608" cy="2787359"/>
          </a:xfrm>
          <a:custGeom>
            <a:avLst/>
            <a:gdLst>
              <a:gd name="T0" fmla="*/ 5059 w 5060"/>
              <a:gd name="T1" fmla="*/ 0 h 3698"/>
              <a:gd name="T2" fmla="*/ 5059 w 5060"/>
              <a:gd name="T3" fmla="*/ 3697 h 3698"/>
              <a:gd name="T4" fmla="*/ 2530 w 5060"/>
              <a:gd name="T5" fmla="*/ 3020 h 3698"/>
              <a:gd name="T6" fmla="*/ 0 w 5060"/>
              <a:gd name="T7" fmla="*/ 3697 h 3698"/>
              <a:gd name="T8" fmla="*/ 0 w 5060"/>
              <a:gd name="T9" fmla="*/ 0 h 3698"/>
              <a:gd name="T10" fmla="*/ 5059 w 5060"/>
              <a:gd name="T11" fmla="*/ 0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0" h="3698">
                <a:moveTo>
                  <a:pt x="5059" y="0"/>
                </a:moveTo>
                <a:lnTo>
                  <a:pt x="5059" y="3697"/>
                </a:lnTo>
                <a:lnTo>
                  <a:pt x="2530" y="3020"/>
                </a:lnTo>
                <a:lnTo>
                  <a:pt x="0" y="3697"/>
                </a:lnTo>
                <a:lnTo>
                  <a:pt x="0" y="0"/>
                </a:lnTo>
                <a:lnTo>
                  <a:pt x="505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BDAD5FCA-B656-B74A-B4CC-D3E62C7FB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411" y="3263031"/>
            <a:ext cx="4538177" cy="9690969"/>
          </a:xfrm>
          <a:custGeom>
            <a:avLst/>
            <a:gdLst>
              <a:gd name="T0" fmla="*/ 6023 w 6024"/>
              <a:gd name="T1" fmla="*/ 0 h 12861"/>
              <a:gd name="T2" fmla="*/ 0 w 6024"/>
              <a:gd name="T3" fmla="*/ 0 h 12861"/>
              <a:gd name="T4" fmla="*/ 0 w 6024"/>
              <a:gd name="T5" fmla="*/ 12860 h 12861"/>
              <a:gd name="T6" fmla="*/ 6023 w 6024"/>
              <a:gd name="T7" fmla="*/ 12860 h 12861"/>
              <a:gd name="T8" fmla="*/ 6023 w 6024"/>
              <a:gd name="T9" fmla="*/ 0 h 1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4" h="12861">
                <a:moveTo>
                  <a:pt x="6023" y="0"/>
                </a:moveTo>
                <a:lnTo>
                  <a:pt x="0" y="0"/>
                </a:lnTo>
                <a:lnTo>
                  <a:pt x="0" y="12860"/>
                </a:lnTo>
                <a:lnTo>
                  <a:pt x="6023" y="12860"/>
                </a:lnTo>
                <a:lnTo>
                  <a:pt x="6023" y="0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80DC191-E5D3-664E-9CC7-3995714F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6741" y="2897586"/>
            <a:ext cx="364690" cy="365446"/>
          </a:xfrm>
          <a:custGeom>
            <a:avLst/>
            <a:gdLst>
              <a:gd name="connsiteX0" fmla="*/ 158088 w 316178"/>
              <a:gd name="connsiteY0" fmla="*/ 0 h 316833"/>
              <a:gd name="connsiteX1" fmla="*/ 316178 w 316178"/>
              <a:gd name="connsiteY1" fmla="*/ 314479 h 316833"/>
              <a:gd name="connsiteX2" fmla="*/ 316178 w 316178"/>
              <a:gd name="connsiteY2" fmla="*/ 316833 h 316833"/>
              <a:gd name="connsiteX3" fmla="*/ 0 w 316178"/>
              <a:gd name="connsiteY3" fmla="*/ 316833 h 316833"/>
              <a:gd name="connsiteX4" fmla="*/ 0 w 316178"/>
              <a:gd name="connsiteY4" fmla="*/ 314479 h 31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78" h="316833">
                <a:moveTo>
                  <a:pt x="158088" y="0"/>
                </a:moveTo>
                <a:lnTo>
                  <a:pt x="316178" y="314479"/>
                </a:lnTo>
                <a:lnTo>
                  <a:pt x="316178" y="316833"/>
                </a:lnTo>
                <a:lnTo>
                  <a:pt x="0" y="316833"/>
                </a:lnTo>
                <a:lnTo>
                  <a:pt x="0" y="314479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B232B39B-07F1-1A49-B723-D9D9ADA2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0681" y="11697916"/>
            <a:ext cx="2903636" cy="72757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6B9D1EAA-B813-3842-A0CC-426DD0F7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857" y="2897586"/>
            <a:ext cx="3810608" cy="2787359"/>
          </a:xfrm>
          <a:custGeom>
            <a:avLst/>
            <a:gdLst>
              <a:gd name="T0" fmla="*/ 0 w 5060"/>
              <a:gd name="T1" fmla="*/ 0 h 3698"/>
              <a:gd name="T2" fmla="*/ 0 w 5060"/>
              <a:gd name="T3" fmla="*/ 3697 h 3698"/>
              <a:gd name="T4" fmla="*/ 2529 w 5060"/>
              <a:gd name="T5" fmla="*/ 3020 h 3698"/>
              <a:gd name="T6" fmla="*/ 5059 w 5060"/>
              <a:gd name="T7" fmla="*/ 3697 h 3698"/>
              <a:gd name="T8" fmla="*/ 5059 w 5060"/>
              <a:gd name="T9" fmla="*/ 0 h 3698"/>
              <a:gd name="T10" fmla="*/ 0 w 5060"/>
              <a:gd name="T11" fmla="*/ 0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0" h="3698">
                <a:moveTo>
                  <a:pt x="0" y="0"/>
                </a:moveTo>
                <a:lnTo>
                  <a:pt x="0" y="3697"/>
                </a:lnTo>
                <a:lnTo>
                  <a:pt x="2529" y="3020"/>
                </a:lnTo>
                <a:lnTo>
                  <a:pt x="5059" y="3697"/>
                </a:lnTo>
                <a:lnTo>
                  <a:pt x="505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56F5590-E8E9-8E49-95DF-805B01E0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88" y="2897586"/>
            <a:ext cx="364689" cy="365446"/>
          </a:xfrm>
          <a:custGeom>
            <a:avLst/>
            <a:gdLst>
              <a:gd name="connsiteX0" fmla="*/ 158089 w 316177"/>
              <a:gd name="connsiteY0" fmla="*/ 0 h 316833"/>
              <a:gd name="connsiteX1" fmla="*/ 316177 w 316177"/>
              <a:gd name="connsiteY1" fmla="*/ 314479 h 316833"/>
              <a:gd name="connsiteX2" fmla="*/ 316177 w 316177"/>
              <a:gd name="connsiteY2" fmla="*/ 316833 h 316833"/>
              <a:gd name="connsiteX3" fmla="*/ 0 w 316177"/>
              <a:gd name="connsiteY3" fmla="*/ 316833 h 316833"/>
              <a:gd name="connsiteX4" fmla="*/ 0 w 316177"/>
              <a:gd name="connsiteY4" fmla="*/ 314479 h 31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77" h="316833">
                <a:moveTo>
                  <a:pt x="158089" y="0"/>
                </a:moveTo>
                <a:lnTo>
                  <a:pt x="316177" y="314479"/>
                </a:lnTo>
                <a:lnTo>
                  <a:pt x="316177" y="316833"/>
                </a:lnTo>
                <a:lnTo>
                  <a:pt x="0" y="316833"/>
                </a:lnTo>
                <a:lnTo>
                  <a:pt x="0" y="31447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D40C9F8D-E322-4A4F-AD1F-E9C27A4A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064" y="3263031"/>
            <a:ext cx="4538177" cy="9690969"/>
          </a:xfrm>
          <a:custGeom>
            <a:avLst/>
            <a:gdLst>
              <a:gd name="T0" fmla="*/ 6023 w 6024"/>
              <a:gd name="T1" fmla="*/ 0 h 12861"/>
              <a:gd name="T2" fmla="*/ 0 w 6024"/>
              <a:gd name="T3" fmla="*/ 0 h 12861"/>
              <a:gd name="T4" fmla="*/ 0 w 6024"/>
              <a:gd name="T5" fmla="*/ 12860 h 12861"/>
              <a:gd name="T6" fmla="*/ 6023 w 6024"/>
              <a:gd name="T7" fmla="*/ 12860 h 12861"/>
              <a:gd name="T8" fmla="*/ 6023 w 6024"/>
              <a:gd name="T9" fmla="*/ 0 h 1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4" h="12861">
                <a:moveTo>
                  <a:pt x="6023" y="0"/>
                </a:moveTo>
                <a:lnTo>
                  <a:pt x="0" y="0"/>
                </a:lnTo>
                <a:lnTo>
                  <a:pt x="0" y="12860"/>
                </a:lnTo>
                <a:lnTo>
                  <a:pt x="6023" y="12860"/>
                </a:lnTo>
                <a:lnTo>
                  <a:pt x="6023" y="0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7053D0B0-BCA2-4246-9F3B-4A559854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334" y="11697916"/>
            <a:ext cx="2903636" cy="7275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E41DCEFA-4E86-5646-B783-E8D0DFE9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510" y="2897586"/>
            <a:ext cx="3810608" cy="2787359"/>
          </a:xfrm>
          <a:custGeom>
            <a:avLst/>
            <a:gdLst>
              <a:gd name="T0" fmla="*/ 5059 w 5060"/>
              <a:gd name="T1" fmla="*/ 0 h 3698"/>
              <a:gd name="T2" fmla="*/ 5059 w 5060"/>
              <a:gd name="T3" fmla="*/ 3697 h 3698"/>
              <a:gd name="T4" fmla="*/ 2530 w 5060"/>
              <a:gd name="T5" fmla="*/ 3020 h 3698"/>
              <a:gd name="T6" fmla="*/ 0 w 5060"/>
              <a:gd name="T7" fmla="*/ 3697 h 3698"/>
              <a:gd name="T8" fmla="*/ 0 w 5060"/>
              <a:gd name="T9" fmla="*/ 0 h 3698"/>
              <a:gd name="T10" fmla="*/ 5059 w 5060"/>
              <a:gd name="T11" fmla="*/ 0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0" h="3698">
                <a:moveTo>
                  <a:pt x="5059" y="0"/>
                </a:moveTo>
                <a:lnTo>
                  <a:pt x="5059" y="3697"/>
                </a:lnTo>
                <a:lnTo>
                  <a:pt x="2530" y="3020"/>
                </a:lnTo>
                <a:lnTo>
                  <a:pt x="0" y="3697"/>
                </a:lnTo>
                <a:lnTo>
                  <a:pt x="0" y="0"/>
                </a:lnTo>
                <a:lnTo>
                  <a:pt x="505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19">
            <a:extLst>
              <a:ext uri="{FF2B5EF4-FFF2-40B4-BE49-F238E27FC236}">
                <a16:creationId xmlns:a16="http://schemas.microsoft.com/office/drawing/2014/main" id="{574B2417-E015-754B-8687-5A0B43B5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758" y="3263031"/>
            <a:ext cx="4538177" cy="9690969"/>
          </a:xfrm>
          <a:custGeom>
            <a:avLst/>
            <a:gdLst>
              <a:gd name="T0" fmla="*/ 6023 w 6024"/>
              <a:gd name="T1" fmla="*/ 0 h 12861"/>
              <a:gd name="T2" fmla="*/ 0 w 6024"/>
              <a:gd name="T3" fmla="*/ 0 h 12861"/>
              <a:gd name="T4" fmla="*/ 0 w 6024"/>
              <a:gd name="T5" fmla="*/ 12860 h 12861"/>
              <a:gd name="T6" fmla="*/ 6023 w 6024"/>
              <a:gd name="T7" fmla="*/ 12860 h 12861"/>
              <a:gd name="T8" fmla="*/ 6023 w 6024"/>
              <a:gd name="T9" fmla="*/ 0 h 1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4" h="12861">
                <a:moveTo>
                  <a:pt x="6023" y="0"/>
                </a:moveTo>
                <a:lnTo>
                  <a:pt x="0" y="0"/>
                </a:lnTo>
                <a:lnTo>
                  <a:pt x="0" y="12860"/>
                </a:lnTo>
                <a:lnTo>
                  <a:pt x="6023" y="12860"/>
                </a:lnTo>
                <a:lnTo>
                  <a:pt x="6023" y="0"/>
                </a:lnTo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9EDD3C-1FB3-0A48-A83F-2AF44B89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4088" y="2897586"/>
            <a:ext cx="364690" cy="365446"/>
          </a:xfrm>
          <a:custGeom>
            <a:avLst/>
            <a:gdLst>
              <a:gd name="connsiteX0" fmla="*/ 158088 w 316178"/>
              <a:gd name="connsiteY0" fmla="*/ 0 h 316833"/>
              <a:gd name="connsiteX1" fmla="*/ 316178 w 316178"/>
              <a:gd name="connsiteY1" fmla="*/ 314479 h 316833"/>
              <a:gd name="connsiteX2" fmla="*/ 316178 w 316178"/>
              <a:gd name="connsiteY2" fmla="*/ 316833 h 316833"/>
              <a:gd name="connsiteX3" fmla="*/ 0 w 316178"/>
              <a:gd name="connsiteY3" fmla="*/ 316833 h 316833"/>
              <a:gd name="connsiteX4" fmla="*/ 0 w 316178"/>
              <a:gd name="connsiteY4" fmla="*/ 314479 h 31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78" h="316833">
                <a:moveTo>
                  <a:pt x="158088" y="0"/>
                </a:moveTo>
                <a:lnTo>
                  <a:pt x="316178" y="314479"/>
                </a:lnTo>
                <a:lnTo>
                  <a:pt x="316178" y="316833"/>
                </a:lnTo>
                <a:lnTo>
                  <a:pt x="0" y="316833"/>
                </a:lnTo>
                <a:lnTo>
                  <a:pt x="0" y="3144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DC17ACC6-EF59-D540-B501-FAAD0780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028" y="11697916"/>
            <a:ext cx="2903636" cy="72757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D82C8AC5-6250-6D48-AEAE-F995DF4C9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6204" y="2897586"/>
            <a:ext cx="3810608" cy="2787359"/>
          </a:xfrm>
          <a:custGeom>
            <a:avLst/>
            <a:gdLst>
              <a:gd name="T0" fmla="*/ 0 w 5060"/>
              <a:gd name="T1" fmla="*/ 0 h 3698"/>
              <a:gd name="T2" fmla="*/ 0 w 5060"/>
              <a:gd name="T3" fmla="*/ 3697 h 3698"/>
              <a:gd name="T4" fmla="*/ 2529 w 5060"/>
              <a:gd name="T5" fmla="*/ 3020 h 3698"/>
              <a:gd name="T6" fmla="*/ 5059 w 5060"/>
              <a:gd name="T7" fmla="*/ 3697 h 3698"/>
              <a:gd name="T8" fmla="*/ 5059 w 5060"/>
              <a:gd name="T9" fmla="*/ 0 h 3698"/>
              <a:gd name="T10" fmla="*/ 0 w 5060"/>
              <a:gd name="T11" fmla="*/ 0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0" h="3698">
                <a:moveTo>
                  <a:pt x="0" y="0"/>
                </a:moveTo>
                <a:lnTo>
                  <a:pt x="0" y="3697"/>
                </a:lnTo>
                <a:lnTo>
                  <a:pt x="2529" y="3020"/>
                </a:lnTo>
                <a:lnTo>
                  <a:pt x="5059" y="3697"/>
                </a:lnTo>
                <a:lnTo>
                  <a:pt x="505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375656-4063-6844-8037-E069B05ADE4F}"/>
              </a:ext>
            </a:extLst>
          </p:cNvPr>
          <p:cNvSpPr/>
          <p:nvPr/>
        </p:nvSpPr>
        <p:spPr>
          <a:xfrm>
            <a:off x="2413785" y="6302752"/>
            <a:ext cx="3810986" cy="9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AC2D97-7C61-264B-A983-B8F96663502E}"/>
              </a:ext>
            </a:extLst>
          </p:cNvPr>
          <p:cNvSpPr/>
          <p:nvPr/>
        </p:nvSpPr>
        <p:spPr>
          <a:xfrm>
            <a:off x="2413785" y="7266747"/>
            <a:ext cx="3810986" cy="9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FD21E8-8AEE-8E43-B9F2-96F8095F5D39}"/>
              </a:ext>
            </a:extLst>
          </p:cNvPr>
          <p:cNvSpPr txBox="1"/>
          <p:nvPr/>
        </p:nvSpPr>
        <p:spPr>
          <a:xfrm>
            <a:off x="3209040" y="6444308"/>
            <a:ext cx="222048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EE9A0D-6894-B742-8978-AABA9B06C9AB}"/>
              </a:ext>
            </a:extLst>
          </p:cNvPr>
          <p:cNvSpPr/>
          <p:nvPr/>
        </p:nvSpPr>
        <p:spPr>
          <a:xfrm>
            <a:off x="7661132" y="6302752"/>
            <a:ext cx="3810986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3F1EF-1CFB-D045-996C-3336C42E8663}"/>
              </a:ext>
            </a:extLst>
          </p:cNvPr>
          <p:cNvSpPr/>
          <p:nvPr/>
        </p:nvSpPr>
        <p:spPr>
          <a:xfrm>
            <a:off x="7661132" y="7266747"/>
            <a:ext cx="3810986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F70213-1DCE-2D4E-A25C-A7FFF6BC7029}"/>
              </a:ext>
            </a:extLst>
          </p:cNvPr>
          <p:cNvSpPr txBox="1"/>
          <p:nvPr/>
        </p:nvSpPr>
        <p:spPr>
          <a:xfrm>
            <a:off x="8627106" y="6444308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96DC3E-1BFC-7440-8B0E-F2CA1535094C}"/>
              </a:ext>
            </a:extLst>
          </p:cNvPr>
          <p:cNvSpPr/>
          <p:nvPr/>
        </p:nvSpPr>
        <p:spPr>
          <a:xfrm>
            <a:off x="12907006" y="6302752"/>
            <a:ext cx="3810986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76F838-BA2C-6F41-B34E-F98AB84336B4}"/>
              </a:ext>
            </a:extLst>
          </p:cNvPr>
          <p:cNvSpPr/>
          <p:nvPr/>
        </p:nvSpPr>
        <p:spPr>
          <a:xfrm>
            <a:off x="12907006" y="7266747"/>
            <a:ext cx="3810986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89641-1A79-014F-A1F1-8DD07ED5CCC4}"/>
              </a:ext>
            </a:extLst>
          </p:cNvPr>
          <p:cNvSpPr txBox="1"/>
          <p:nvPr/>
        </p:nvSpPr>
        <p:spPr>
          <a:xfrm>
            <a:off x="13150025" y="6444308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32F022-5F9F-B043-88E4-FD00FC710BEC}"/>
              </a:ext>
            </a:extLst>
          </p:cNvPr>
          <p:cNvSpPr/>
          <p:nvPr/>
        </p:nvSpPr>
        <p:spPr>
          <a:xfrm>
            <a:off x="18152879" y="6302752"/>
            <a:ext cx="3810986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74B808-74C1-4747-9925-841B51045241}"/>
              </a:ext>
            </a:extLst>
          </p:cNvPr>
          <p:cNvSpPr/>
          <p:nvPr/>
        </p:nvSpPr>
        <p:spPr>
          <a:xfrm>
            <a:off x="18152879" y="7266747"/>
            <a:ext cx="3810986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42BB57-5D0C-F04D-B2CF-813C9AAC6CF3}"/>
              </a:ext>
            </a:extLst>
          </p:cNvPr>
          <p:cNvSpPr txBox="1"/>
          <p:nvPr/>
        </p:nvSpPr>
        <p:spPr>
          <a:xfrm>
            <a:off x="18444791" y="6444308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475E3C-22F2-0B4B-9456-5FEE7392254D}"/>
              </a:ext>
            </a:extLst>
          </p:cNvPr>
          <p:cNvSpPr txBox="1"/>
          <p:nvPr/>
        </p:nvSpPr>
        <p:spPr>
          <a:xfrm>
            <a:off x="3642780" y="3305564"/>
            <a:ext cx="1350049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466B4E-82DE-7A48-9828-7066161353A2}"/>
              </a:ext>
            </a:extLst>
          </p:cNvPr>
          <p:cNvSpPr txBox="1"/>
          <p:nvPr/>
        </p:nvSpPr>
        <p:spPr>
          <a:xfrm>
            <a:off x="8845243" y="3305564"/>
            <a:ext cx="1439817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1412E6-EB53-7C4F-B7DF-D620FB402CEA}"/>
              </a:ext>
            </a:extLst>
          </p:cNvPr>
          <p:cNvSpPr txBox="1"/>
          <p:nvPr/>
        </p:nvSpPr>
        <p:spPr>
          <a:xfrm>
            <a:off x="13874581" y="3305564"/>
            <a:ext cx="187583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185908-D06B-BC4A-AD11-5C95A01BD48E}"/>
              </a:ext>
            </a:extLst>
          </p:cNvPr>
          <p:cNvSpPr txBox="1"/>
          <p:nvPr/>
        </p:nvSpPr>
        <p:spPr>
          <a:xfrm>
            <a:off x="19009718" y="3305564"/>
            <a:ext cx="210025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E7164DF6-D774-F542-B318-8D405A34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817" y="8041361"/>
            <a:ext cx="235878" cy="235878"/>
          </a:xfrm>
          <a:custGeom>
            <a:avLst/>
            <a:gdLst>
              <a:gd name="T0" fmla="*/ 313 w 314"/>
              <a:gd name="T1" fmla="*/ 156 h 313"/>
              <a:gd name="T2" fmla="*/ 313 w 314"/>
              <a:gd name="T3" fmla="*/ 156 h 313"/>
              <a:gd name="T4" fmla="*/ 157 w 314"/>
              <a:gd name="T5" fmla="*/ 312 h 313"/>
              <a:gd name="T6" fmla="*/ 157 w 314"/>
              <a:gd name="T7" fmla="*/ 312 h 313"/>
              <a:gd name="T8" fmla="*/ 0 w 314"/>
              <a:gd name="T9" fmla="*/ 156 h 313"/>
              <a:gd name="T10" fmla="*/ 0 w 314"/>
              <a:gd name="T11" fmla="*/ 156 h 313"/>
              <a:gd name="T12" fmla="*/ 157 w 314"/>
              <a:gd name="T13" fmla="*/ 0 h 313"/>
              <a:gd name="T14" fmla="*/ 157 w 314"/>
              <a:gd name="T15" fmla="*/ 0 h 313"/>
              <a:gd name="T16" fmla="*/ 313 w 314"/>
              <a:gd name="T17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313">
                <a:moveTo>
                  <a:pt x="313" y="156"/>
                </a:moveTo>
                <a:lnTo>
                  <a:pt x="313" y="156"/>
                </a:lnTo>
                <a:cubicBezTo>
                  <a:pt x="313" y="242"/>
                  <a:pt x="243" y="312"/>
                  <a:pt x="157" y="312"/>
                </a:cubicBezTo>
                <a:lnTo>
                  <a:pt x="157" y="312"/>
                </a:lnTo>
                <a:cubicBezTo>
                  <a:pt x="70" y="312"/>
                  <a:pt x="0" y="242"/>
                  <a:pt x="0" y="156"/>
                </a:cubicBezTo>
                <a:lnTo>
                  <a:pt x="0" y="156"/>
                </a:lnTo>
                <a:cubicBezTo>
                  <a:pt x="0" y="69"/>
                  <a:pt x="70" y="0"/>
                  <a:pt x="157" y="0"/>
                </a:cubicBezTo>
                <a:lnTo>
                  <a:pt x="157" y="0"/>
                </a:lnTo>
                <a:cubicBezTo>
                  <a:pt x="243" y="0"/>
                  <a:pt x="313" y="69"/>
                  <a:pt x="313" y="1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4810ECBB-FCA0-EC47-A8A3-2F1110315B0E}"/>
              </a:ext>
            </a:extLst>
          </p:cNvPr>
          <p:cNvSpPr txBox="1">
            <a:spLocks/>
          </p:cNvSpPr>
          <p:nvPr/>
        </p:nvSpPr>
        <p:spPr>
          <a:xfrm>
            <a:off x="2947282" y="7912719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5E28BD0C-6211-C44C-9B47-22F17535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817" y="8724785"/>
            <a:ext cx="235878" cy="2358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825D1ED0-9CF2-CC42-B705-12180F2C4491}"/>
              </a:ext>
            </a:extLst>
          </p:cNvPr>
          <p:cNvSpPr txBox="1">
            <a:spLocks/>
          </p:cNvSpPr>
          <p:nvPr/>
        </p:nvSpPr>
        <p:spPr>
          <a:xfrm>
            <a:off x="2947282" y="8596145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A9EED65-52D3-9B46-A851-872F41CBF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817" y="9408879"/>
            <a:ext cx="235878" cy="235878"/>
          </a:xfrm>
          <a:custGeom>
            <a:avLst/>
            <a:gdLst>
              <a:gd name="T0" fmla="*/ 157 w 314"/>
              <a:gd name="T1" fmla="*/ 0 h 314"/>
              <a:gd name="T2" fmla="*/ 157 w 314"/>
              <a:gd name="T3" fmla="*/ 0 h 314"/>
              <a:gd name="T4" fmla="*/ 0 w 314"/>
              <a:gd name="T5" fmla="*/ 157 h 314"/>
              <a:gd name="T6" fmla="*/ 0 w 314"/>
              <a:gd name="T7" fmla="*/ 157 h 314"/>
              <a:gd name="T8" fmla="*/ 157 w 314"/>
              <a:gd name="T9" fmla="*/ 313 h 314"/>
              <a:gd name="T10" fmla="*/ 157 w 314"/>
              <a:gd name="T11" fmla="*/ 313 h 314"/>
              <a:gd name="T12" fmla="*/ 313 w 314"/>
              <a:gd name="T13" fmla="*/ 157 h 314"/>
              <a:gd name="T14" fmla="*/ 313 w 314"/>
              <a:gd name="T15" fmla="*/ 157 h 314"/>
              <a:gd name="T16" fmla="*/ 157 w 314"/>
              <a:gd name="T17" fmla="*/ 0 h 314"/>
              <a:gd name="T18" fmla="*/ 157 w 314"/>
              <a:gd name="T19" fmla="*/ 15 h 314"/>
              <a:gd name="T20" fmla="*/ 157 w 314"/>
              <a:gd name="T21" fmla="*/ 15 h 314"/>
              <a:gd name="T22" fmla="*/ 299 w 314"/>
              <a:gd name="T23" fmla="*/ 157 h 314"/>
              <a:gd name="T24" fmla="*/ 299 w 314"/>
              <a:gd name="T25" fmla="*/ 157 h 314"/>
              <a:gd name="T26" fmla="*/ 157 w 314"/>
              <a:gd name="T27" fmla="*/ 298 h 314"/>
              <a:gd name="T28" fmla="*/ 157 w 314"/>
              <a:gd name="T29" fmla="*/ 298 h 314"/>
              <a:gd name="T30" fmla="*/ 15 w 314"/>
              <a:gd name="T31" fmla="*/ 157 h 314"/>
              <a:gd name="T32" fmla="*/ 15 w 314"/>
              <a:gd name="T33" fmla="*/ 157 h 314"/>
              <a:gd name="T34" fmla="*/ 157 w 314"/>
              <a:gd name="T35" fmla="*/ 1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157" y="0"/>
                </a:moveTo>
                <a:lnTo>
                  <a:pt x="157" y="0"/>
                </a:lnTo>
                <a:cubicBezTo>
                  <a:pt x="70" y="0"/>
                  <a:pt x="0" y="71"/>
                  <a:pt x="0" y="157"/>
                </a:cubicBezTo>
                <a:lnTo>
                  <a:pt x="0" y="157"/>
                </a:lnTo>
                <a:cubicBezTo>
                  <a:pt x="0" y="243"/>
                  <a:pt x="70" y="313"/>
                  <a:pt x="157" y="313"/>
                </a:cubicBezTo>
                <a:lnTo>
                  <a:pt x="157" y="313"/>
                </a:lnTo>
                <a:cubicBezTo>
                  <a:pt x="243" y="313"/>
                  <a:pt x="313" y="243"/>
                  <a:pt x="313" y="157"/>
                </a:cubicBezTo>
                <a:lnTo>
                  <a:pt x="313" y="157"/>
                </a:lnTo>
                <a:cubicBezTo>
                  <a:pt x="313" y="71"/>
                  <a:pt x="243" y="0"/>
                  <a:pt x="157" y="0"/>
                </a:cubicBezTo>
                <a:close/>
                <a:moveTo>
                  <a:pt x="157" y="15"/>
                </a:moveTo>
                <a:lnTo>
                  <a:pt x="157" y="15"/>
                </a:lnTo>
                <a:cubicBezTo>
                  <a:pt x="235" y="15"/>
                  <a:pt x="299" y="79"/>
                  <a:pt x="299" y="157"/>
                </a:cubicBezTo>
                <a:lnTo>
                  <a:pt x="299" y="157"/>
                </a:lnTo>
                <a:cubicBezTo>
                  <a:pt x="299" y="235"/>
                  <a:pt x="235" y="298"/>
                  <a:pt x="157" y="298"/>
                </a:cubicBezTo>
                <a:lnTo>
                  <a:pt x="157" y="298"/>
                </a:lnTo>
                <a:cubicBezTo>
                  <a:pt x="79" y="298"/>
                  <a:pt x="15" y="235"/>
                  <a:pt x="15" y="157"/>
                </a:cubicBezTo>
                <a:lnTo>
                  <a:pt x="15" y="157"/>
                </a:lnTo>
                <a:cubicBezTo>
                  <a:pt x="15" y="79"/>
                  <a:pt x="79" y="15"/>
                  <a:pt x="157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C16A1E3E-EB6E-5E4C-9B9C-87DCEDBA1DC8}"/>
              </a:ext>
            </a:extLst>
          </p:cNvPr>
          <p:cNvSpPr txBox="1">
            <a:spLocks/>
          </p:cNvSpPr>
          <p:nvPr/>
        </p:nvSpPr>
        <p:spPr>
          <a:xfrm>
            <a:off x="2947282" y="9279571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39445B0-1546-FE46-A4D1-68C31738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817" y="10091639"/>
            <a:ext cx="235878" cy="235878"/>
          </a:xfrm>
          <a:custGeom>
            <a:avLst/>
            <a:gdLst>
              <a:gd name="T0" fmla="*/ 157 w 314"/>
              <a:gd name="T1" fmla="*/ 0 h 314"/>
              <a:gd name="T2" fmla="*/ 157 w 314"/>
              <a:gd name="T3" fmla="*/ 0 h 314"/>
              <a:gd name="T4" fmla="*/ 0 w 314"/>
              <a:gd name="T5" fmla="*/ 156 h 314"/>
              <a:gd name="T6" fmla="*/ 0 w 314"/>
              <a:gd name="T7" fmla="*/ 156 h 314"/>
              <a:gd name="T8" fmla="*/ 157 w 314"/>
              <a:gd name="T9" fmla="*/ 313 h 314"/>
              <a:gd name="T10" fmla="*/ 157 w 314"/>
              <a:gd name="T11" fmla="*/ 313 h 314"/>
              <a:gd name="T12" fmla="*/ 313 w 314"/>
              <a:gd name="T13" fmla="*/ 156 h 314"/>
              <a:gd name="T14" fmla="*/ 313 w 314"/>
              <a:gd name="T15" fmla="*/ 156 h 314"/>
              <a:gd name="T16" fmla="*/ 157 w 314"/>
              <a:gd name="T17" fmla="*/ 0 h 314"/>
              <a:gd name="T18" fmla="*/ 157 w 314"/>
              <a:gd name="T19" fmla="*/ 14 h 314"/>
              <a:gd name="T20" fmla="*/ 157 w 314"/>
              <a:gd name="T21" fmla="*/ 14 h 314"/>
              <a:gd name="T22" fmla="*/ 299 w 314"/>
              <a:gd name="T23" fmla="*/ 156 h 314"/>
              <a:gd name="T24" fmla="*/ 299 w 314"/>
              <a:gd name="T25" fmla="*/ 156 h 314"/>
              <a:gd name="T26" fmla="*/ 157 w 314"/>
              <a:gd name="T27" fmla="*/ 298 h 314"/>
              <a:gd name="T28" fmla="*/ 157 w 314"/>
              <a:gd name="T29" fmla="*/ 298 h 314"/>
              <a:gd name="T30" fmla="*/ 15 w 314"/>
              <a:gd name="T31" fmla="*/ 156 h 314"/>
              <a:gd name="T32" fmla="*/ 15 w 314"/>
              <a:gd name="T33" fmla="*/ 156 h 314"/>
              <a:gd name="T34" fmla="*/ 157 w 314"/>
              <a:gd name="T35" fmla="*/ 1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157" y="0"/>
                </a:moveTo>
                <a:lnTo>
                  <a:pt x="157" y="0"/>
                </a:lnTo>
                <a:cubicBezTo>
                  <a:pt x="70" y="0"/>
                  <a:pt x="0" y="70"/>
                  <a:pt x="0" y="156"/>
                </a:cubicBezTo>
                <a:lnTo>
                  <a:pt x="0" y="156"/>
                </a:lnTo>
                <a:cubicBezTo>
                  <a:pt x="0" y="243"/>
                  <a:pt x="70" y="313"/>
                  <a:pt x="157" y="313"/>
                </a:cubicBezTo>
                <a:lnTo>
                  <a:pt x="157" y="313"/>
                </a:lnTo>
                <a:cubicBezTo>
                  <a:pt x="243" y="313"/>
                  <a:pt x="313" y="243"/>
                  <a:pt x="313" y="156"/>
                </a:cubicBezTo>
                <a:lnTo>
                  <a:pt x="313" y="156"/>
                </a:lnTo>
                <a:cubicBezTo>
                  <a:pt x="313" y="70"/>
                  <a:pt x="243" y="0"/>
                  <a:pt x="157" y="0"/>
                </a:cubicBezTo>
                <a:close/>
                <a:moveTo>
                  <a:pt x="157" y="14"/>
                </a:moveTo>
                <a:lnTo>
                  <a:pt x="157" y="14"/>
                </a:lnTo>
                <a:cubicBezTo>
                  <a:pt x="235" y="14"/>
                  <a:pt x="299" y="78"/>
                  <a:pt x="299" y="156"/>
                </a:cubicBezTo>
                <a:lnTo>
                  <a:pt x="299" y="156"/>
                </a:lnTo>
                <a:cubicBezTo>
                  <a:pt x="299" y="235"/>
                  <a:pt x="235" y="298"/>
                  <a:pt x="157" y="298"/>
                </a:cubicBezTo>
                <a:lnTo>
                  <a:pt x="157" y="298"/>
                </a:lnTo>
                <a:cubicBezTo>
                  <a:pt x="79" y="298"/>
                  <a:pt x="15" y="235"/>
                  <a:pt x="15" y="156"/>
                </a:cubicBezTo>
                <a:lnTo>
                  <a:pt x="15" y="156"/>
                </a:lnTo>
                <a:cubicBezTo>
                  <a:pt x="15" y="78"/>
                  <a:pt x="79" y="14"/>
                  <a:pt x="157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74FF19B0-C6EF-9146-AB21-C75C4DE7D199}"/>
              </a:ext>
            </a:extLst>
          </p:cNvPr>
          <p:cNvSpPr txBox="1">
            <a:spLocks/>
          </p:cNvSpPr>
          <p:nvPr/>
        </p:nvSpPr>
        <p:spPr>
          <a:xfrm>
            <a:off x="2947282" y="9962997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CEBE599-D343-834F-94AF-937783DE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817" y="10775730"/>
            <a:ext cx="235878" cy="235880"/>
          </a:xfrm>
          <a:custGeom>
            <a:avLst/>
            <a:gdLst>
              <a:gd name="T0" fmla="*/ 157 w 314"/>
              <a:gd name="T1" fmla="*/ 0 h 314"/>
              <a:gd name="T2" fmla="*/ 157 w 314"/>
              <a:gd name="T3" fmla="*/ 0 h 314"/>
              <a:gd name="T4" fmla="*/ 0 w 314"/>
              <a:gd name="T5" fmla="*/ 157 h 314"/>
              <a:gd name="T6" fmla="*/ 0 w 314"/>
              <a:gd name="T7" fmla="*/ 157 h 314"/>
              <a:gd name="T8" fmla="*/ 157 w 314"/>
              <a:gd name="T9" fmla="*/ 313 h 314"/>
              <a:gd name="T10" fmla="*/ 157 w 314"/>
              <a:gd name="T11" fmla="*/ 313 h 314"/>
              <a:gd name="T12" fmla="*/ 313 w 314"/>
              <a:gd name="T13" fmla="*/ 157 h 314"/>
              <a:gd name="T14" fmla="*/ 313 w 314"/>
              <a:gd name="T15" fmla="*/ 157 h 314"/>
              <a:gd name="T16" fmla="*/ 157 w 314"/>
              <a:gd name="T17" fmla="*/ 0 h 314"/>
              <a:gd name="T18" fmla="*/ 157 w 314"/>
              <a:gd name="T19" fmla="*/ 15 h 314"/>
              <a:gd name="T20" fmla="*/ 157 w 314"/>
              <a:gd name="T21" fmla="*/ 15 h 314"/>
              <a:gd name="T22" fmla="*/ 299 w 314"/>
              <a:gd name="T23" fmla="*/ 157 h 314"/>
              <a:gd name="T24" fmla="*/ 299 w 314"/>
              <a:gd name="T25" fmla="*/ 157 h 314"/>
              <a:gd name="T26" fmla="*/ 157 w 314"/>
              <a:gd name="T27" fmla="*/ 299 h 314"/>
              <a:gd name="T28" fmla="*/ 157 w 314"/>
              <a:gd name="T29" fmla="*/ 299 h 314"/>
              <a:gd name="T30" fmla="*/ 15 w 314"/>
              <a:gd name="T31" fmla="*/ 157 h 314"/>
              <a:gd name="T32" fmla="*/ 15 w 314"/>
              <a:gd name="T33" fmla="*/ 157 h 314"/>
              <a:gd name="T34" fmla="*/ 157 w 314"/>
              <a:gd name="T35" fmla="*/ 1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157" y="0"/>
                </a:moveTo>
                <a:lnTo>
                  <a:pt x="157" y="0"/>
                </a:lnTo>
                <a:cubicBezTo>
                  <a:pt x="70" y="0"/>
                  <a:pt x="0" y="70"/>
                  <a:pt x="0" y="157"/>
                </a:cubicBezTo>
                <a:lnTo>
                  <a:pt x="0" y="157"/>
                </a:lnTo>
                <a:cubicBezTo>
                  <a:pt x="0" y="243"/>
                  <a:pt x="70" y="313"/>
                  <a:pt x="157" y="313"/>
                </a:cubicBezTo>
                <a:lnTo>
                  <a:pt x="157" y="313"/>
                </a:lnTo>
                <a:cubicBezTo>
                  <a:pt x="243" y="313"/>
                  <a:pt x="313" y="243"/>
                  <a:pt x="313" y="157"/>
                </a:cubicBezTo>
                <a:lnTo>
                  <a:pt x="313" y="157"/>
                </a:lnTo>
                <a:cubicBezTo>
                  <a:pt x="313" y="70"/>
                  <a:pt x="243" y="0"/>
                  <a:pt x="157" y="0"/>
                </a:cubicBezTo>
                <a:close/>
                <a:moveTo>
                  <a:pt x="157" y="15"/>
                </a:moveTo>
                <a:lnTo>
                  <a:pt x="157" y="15"/>
                </a:lnTo>
                <a:cubicBezTo>
                  <a:pt x="235" y="15"/>
                  <a:pt x="299" y="79"/>
                  <a:pt x="299" y="157"/>
                </a:cubicBezTo>
                <a:lnTo>
                  <a:pt x="299" y="157"/>
                </a:lnTo>
                <a:cubicBezTo>
                  <a:pt x="299" y="235"/>
                  <a:pt x="235" y="299"/>
                  <a:pt x="157" y="299"/>
                </a:cubicBezTo>
                <a:lnTo>
                  <a:pt x="157" y="299"/>
                </a:lnTo>
                <a:cubicBezTo>
                  <a:pt x="79" y="299"/>
                  <a:pt x="15" y="235"/>
                  <a:pt x="15" y="157"/>
                </a:cubicBezTo>
                <a:lnTo>
                  <a:pt x="15" y="157"/>
                </a:lnTo>
                <a:cubicBezTo>
                  <a:pt x="15" y="79"/>
                  <a:pt x="79" y="15"/>
                  <a:pt x="157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411C8AB5-B9FB-B544-A389-FD8060FDB098}"/>
              </a:ext>
            </a:extLst>
          </p:cNvPr>
          <p:cNvSpPr txBox="1">
            <a:spLocks/>
          </p:cNvSpPr>
          <p:nvPr/>
        </p:nvSpPr>
        <p:spPr>
          <a:xfrm>
            <a:off x="2947282" y="10646423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108" name="Freeform 3">
            <a:extLst>
              <a:ext uri="{FF2B5EF4-FFF2-40B4-BE49-F238E27FC236}">
                <a16:creationId xmlns:a16="http://schemas.microsoft.com/office/drawing/2014/main" id="{4A72B8DA-4FFD-444D-8EC8-E75404E0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164" y="8041361"/>
            <a:ext cx="235878" cy="235878"/>
          </a:xfrm>
          <a:custGeom>
            <a:avLst/>
            <a:gdLst>
              <a:gd name="T0" fmla="*/ 313 w 314"/>
              <a:gd name="T1" fmla="*/ 156 h 313"/>
              <a:gd name="T2" fmla="*/ 313 w 314"/>
              <a:gd name="T3" fmla="*/ 156 h 313"/>
              <a:gd name="T4" fmla="*/ 157 w 314"/>
              <a:gd name="T5" fmla="*/ 312 h 313"/>
              <a:gd name="T6" fmla="*/ 157 w 314"/>
              <a:gd name="T7" fmla="*/ 312 h 313"/>
              <a:gd name="T8" fmla="*/ 0 w 314"/>
              <a:gd name="T9" fmla="*/ 156 h 313"/>
              <a:gd name="T10" fmla="*/ 0 w 314"/>
              <a:gd name="T11" fmla="*/ 156 h 313"/>
              <a:gd name="T12" fmla="*/ 157 w 314"/>
              <a:gd name="T13" fmla="*/ 0 h 313"/>
              <a:gd name="T14" fmla="*/ 157 w 314"/>
              <a:gd name="T15" fmla="*/ 0 h 313"/>
              <a:gd name="T16" fmla="*/ 313 w 314"/>
              <a:gd name="T17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313">
                <a:moveTo>
                  <a:pt x="313" y="156"/>
                </a:moveTo>
                <a:lnTo>
                  <a:pt x="313" y="156"/>
                </a:lnTo>
                <a:cubicBezTo>
                  <a:pt x="313" y="242"/>
                  <a:pt x="243" y="312"/>
                  <a:pt x="157" y="312"/>
                </a:cubicBezTo>
                <a:lnTo>
                  <a:pt x="157" y="312"/>
                </a:lnTo>
                <a:cubicBezTo>
                  <a:pt x="70" y="312"/>
                  <a:pt x="0" y="242"/>
                  <a:pt x="0" y="156"/>
                </a:cubicBezTo>
                <a:lnTo>
                  <a:pt x="0" y="156"/>
                </a:lnTo>
                <a:cubicBezTo>
                  <a:pt x="0" y="69"/>
                  <a:pt x="70" y="0"/>
                  <a:pt x="157" y="0"/>
                </a:cubicBezTo>
                <a:lnTo>
                  <a:pt x="157" y="0"/>
                </a:lnTo>
                <a:cubicBezTo>
                  <a:pt x="243" y="0"/>
                  <a:pt x="313" y="69"/>
                  <a:pt x="313" y="1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9118686A-A7DF-E64F-91D4-E4E529E8A799}"/>
              </a:ext>
            </a:extLst>
          </p:cNvPr>
          <p:cNvSpPr txBox="1">
            <a:spLocks/>
          </p:cNvSpPr>
          <p:nvPr/>
        </p:nvSpPr>
        <p:spPr>
          <a:xfrm>
            <a:off x="8194629" y="7912719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106" name="Freeform 4">
            <a:extLst>
              <a:ext uri="{FF2B5EF4-FFF2-40B4-BE49-F238E27FC236}">
                <a16:creationId xmlns:a16="http://schemas.microsoft.com/office/drawing/2014/main" id="{53D50B8A-CAA7-464D-8D37-212D2EF59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164" y="8724785"/>
            <a:ext cx="235878" cy="2358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311F90E2-384A-A643-8A02-3BBFACB3566E}"/>
              </a:ext>
            </a:extLst>
          </p:cNvPr>
          <p:cNvSpPr txBox="1">
            <a:spLocks/>
          </p:cNvSpPr>
          <p:nvPr/>
        </p:nvSpPr>
        <p:spPr>
          <a:xfrm>
            <a:off x="8194629" y="8596145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104" name="Freeform 5">
            <a:extLst>
              <a:ext uri="{FF2B5EF4-FFF2-40B4-BE49-F238E27FC236}">
                <a16:creationId xmlns:a16="http://schemas.microsoft.com/office/drawing/2014/main" id="{6F400CFA-DC9E-9E42-B7E6-AD859A30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164" y="9408879"/>
            <a:ext cx="235878" cy="23587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B869B776-638B-4849-90A4-CE59E7A04C2D}"/>
              </a:ext>
            </a:extLst>
          </p:cNvPr>
          <p:cNvSpPr txBox="1">
            <a:spLocks/>
          </p:cNvSpPr>
          <p:nvPr/>
        </p:nvSpPr>
        <p:spPr>
          <a:xfrm>
            <a:off x="8194629" y="9279571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58CD6486-B3E6-CF47-A569-9ACA2D7B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164" y="10091639"/>
            <a:ext cx="235878" cy="235878"/>
          </a:xfrm>
          <a:custGeom>
            <a:avLst/>
            <a:gdLst>
              <a:gd name="T0" fmla="*/ 157 w 314"/>
              <a:gd name="T1" fmla="*/ 0 h 314"/>
              <a:gd name="T2" fmla="*/ 157 w 314"/>
              <a:gd name="T3" fmla="*/ 0 h 314"/>
              <a:gd name="T4" fmla="*/ 0 w 314"/>
              <a:gd name="T5" fmla="*/ 156 h 314"/>
              <a:gd name="T6" fmla="*/ 0 w 314"/>
              <a:gd name="T7" fmla="*/ 156 h 314"/>
              <a:gd name="T8" fmla="*/ 157 w 314"/>
              <a:gd name="T9" fmla="*/ 313 h 314"/>
              <a:gd name="T10" fmla="*/ 157 w 314"/>
              <a:gd name="T11" fmla="*/ 313 h 314"/>
              <a:gd name="T12" fmla="*/ 313 w 314"/>
              <a:gd name="T13" fmla="*/ 156 h 314"/>
              <a:gd name="T14" fmla="*/ 313 w 314"/>
              <a:gd name="T15" fmla="*/ 156 h 314"/>
              <a:gd name="T16" fmla="*/ 157 w 314"/>
              <a:gd name="T17" fmla="*/ 0 h 314"/>
              <a:gd name="T18" fmla="*/ 157 w 314"/>
              <a:gd name="T19" fmla="*/ 14 h 314"/>
              <a:gd name="T20" fmla="*/ 157 w 314"/>
              <a:gd name="T21" fmla="*/ 14 h 314"/>
              <a:gd name="T22" fmla="*/ 299 w 314"/>
              <a:gd name="T23" fmla="*/ 156 h 314"/>
              <a:gd name="T24" fmla="*/ 299 w 314"/>
              <a:gd name="T25" fmla="*/ 156 h 314"/>
              <a:gd name="T26" fmla="*/ 157 w 314"/>
              <a:gd name="T27" fmla="*/ 298 h 314"/>
              <a:gd name="T28" fmla="*/ 157 w 314"/>
              <a:gd name="T29" fmla="*/ 298 h 314"/>
              <a:gd name="T30" fmla="*/ 15 w 314"/>
              <a:gd name="T31" fmla="*/ 156 h 314"/>
              <a:gd name="T32" fmla="*/ 15 w 314"/>
              <a:gd name="T33" fmla="*/ 156 h 314"/>
              <a:gd name="T34" fmla="*/ 157 w 314"/>
              <a:gd name="T35" fmla="*/ 1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157" y="0"/>
                </a:moveTo>
                <a:lnTo>
                  <a:pt x="157" y="0"/>
                </a:lnTo>
                <a:cubicBezTo>
                  <a:pt x="70" y="0"/>
                  <a:pt x="0" y="70"/>
                  <a:pt x="0" y="156"/>
                </a:cubicBezTo>
                <a:lnTo>
                  <a:pt x="0" y="156"/>
                </a:lnTo>
                <a:cubicBezTo>
                  <a:pt x="0" y="243"/>
                  <a:pt x="70" y="313"/>
                  <a:pt x="157" y="313"/>
                </a:cubicBezTo>
                <a:lnTo>
                  <a:pt x="157" y="313"/>
                </a:lnTo>
                <a:cubicBezTo>
                  <a:pt x="243" y="313"/>
                  <a:pt x="313" y="243"/>
                  <a:pt x="313" y="156"/>
                </a:cubicBezTo>
                <a:lnTo>
                  <a:pt x="313" y="156"/>
                </a:lnTo>
                <a:cubicBezTo>
                  <a:pt x="313" y="70"/>
                  <a:pt x="243" y="0"/>
                  <a:pt x="157" y="0"/>
                </a:cubicBezTo>
                <a:close/>
                <a:moveTo>
                  <a:pt x="157" y="14"/>
                </a:moveTo>
                <a:lnTo>
                  <a:pt x="157" y="14"/>
                </a:lnTo>
                <a:cubicBezTo>
                  <a:pt x="235" y="14"/>
                  <a:pt x="299" y="78"/>
                  <a:pt x="299" y="156"/>
                </a:cubicBezTo>
                <a:lnTo>
                  <a:pt x="299" y="156"/>
                </a:lnTo>
                <a:cubicBezTo>
                  <a:pt x="299" y="235"/>
                  <a:pt x="235" y="298"/>
                  <a:pt x="157" y="298"/>
                </a:cubicBezTo>
                <a:lnTo>
                  <a:pt x="157" y="298"/>
                </a:lnTo>
                <a:cubicBezTo>
                  <a:pt x="79" y="298"/>
                  <a:pt x="15" y="235"/>
                  <a:pt x="15" y="156"/>
                </a:cubicBezTo>
                <a:lnTo>
                  <a:pt x="15" y="156"/>
                </a:lnTo>
                <a:cubicBezTo>
                  <a:pt x="15" y="78"/>
                  <a:pt x="79" y="14"/>
                  <a:pt x="157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A2F6466F-4BEB-274E-B46F-B5E97ED2BB69}"/>
              </a:ext>
            </a:extLst>
          </p:cNvPr>
          <p:cNvSpPr txBox="1">
            <a:spLocks/>
          </p:cNvSpPr>
          <p:nvPr/>
        </p:nvSpPr>
        <p:spPr>
          <a:xfrm>
            <a:off x="8194629" y="9962997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9C708B51-9CEF-8840-96EA-8CFAA2D5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164" y="10775730"/>
            <a:ext cx="235878" cy="235880"/>
          </a:xfrm>
          <a:custGeom>
            <a:avLst/>
            <a:gdLst>
              <a:gd name="T0" fmla="*/ 157 w 314"/>
              <a:gd name="T1" fmla="*/ 0 h 314"/>
              <a:gd name="T2" fmla="*/ 157 w 314"/>
              <a:gd name="T3" fmla="*/ 0 h 314"/>
              <a:gd name="T4" fmla="*/ 0 w 314"/>
              <a:gd name="T5" fmla="*/ 157 h 314"/>
              <a:gd name="T6" fmla="*/ 0 w 314"/>
              <a:gd name="T7" fmla="*/ 157 h 314"/>
              <a:gd name="T8" fmla="*/ 157 w 314"/>
              <a:gd name="T9" fmla="*/ 313 h 314"/>
              <a:gd name="T10" fmla="*/ 157 w 314"/>
              <a:gd name="T11" fmla="*/ 313 h 314"/>
              <a:gd name="T12" fmla="*/ 313 w 314"/>
              <a:gd name="T13" fmla="*/ 157 h 314"/>
              <a:gd name="T14" fmla="*/ 313 w 314"/>
              <a:gd name="T15" fmla="*/ 157 h 314"/>
              <a:gd name="T16" fmla="*/ 157 w 314"/>
              <a:gd name="T17" fmla="*/ 0 h 314"/>
              <a:gd name="T18" fmla="*/ 157 w 314"/>
              <a:gd name="T19" fmla="*/ 15 h 314"/>
              <a:gd name="T20" fmla="*/ 157 w 314"/>
              <a:gd name="T21" fmla="*/ 15 h 314"/>
              <a:gd name="T22" fmla="*/ 299 w 314"/>
              <a:gd name="T23" fmla="*/ 157 h 314"/>
              <a:gd name="T24" fmla="*/ 299 w 314"/>
              <a:gd name="T25" fmla="*/ 157 h 314"/>
              <a:gd name="T26" fmla="*/ 157 w 314"/>
              <a:gd name="T27" fmla="*/ 299 h 314"/>
              <a:gd name="T28" fmla="*/ 157 w 314"/>
              <a:gd name="T29" fmla="*/ 299 h 314"/>
              <a:gd name="T30" fmla="*/ 15 w 314"/>
              <a:gd name="T31" fmla="*/ 157 h 314"/>
              <a:gd name="T32" fmla="*/ 15 w 314"/>
              <a:gd name="T33" fmla="*/ 157 h 314"/>
              <a:gd name="T34" fmla="*/ 157 w 314"/>
              <a:gd name="T35" fmla="*/ 1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157" y="0"/>
                </a:moveTo>
                <a:lnTo>
                  <a:pt x="157" y="0"/>
                </a:lnTo>
                <a:cubicBezTo>
                  <a:pt x="70" y="0"/>
                  <a:pt x="0" y="70"/>
                  <a:pt x="0" y="157"/>
                </a:cubicBezTo>
                <a:lnTo>
                  <a:pt x="0" y="157"/>
                </a:lnTo>
                <a:cubicBezTo>
                  <a:pt x="0" y="243"/>
                  <a:pt x="70" y="313"/>
                  <a:pt x="157" y="313"/>
                </a:cubicBezTo>
                <a:lnTo>
                  <a:pt x="157" y="313"/>
                </a:lnTo>
                <a:cubicBezTo>
                  <a:pt x="243" y="313"/>
                  <a:pt x="313" y="243"/>
                  <a:pt x="313" y="157"/>
                </a:cubicBezTo>
                <a:lnTo>
                  <a:pt x="313" y="157"/>
                </a:lnTo>
                <a:cubicBezTo>
                  <a:pt x="313" y="70"/>
                  <a:pt x="243" y="0"/>
                  <a:pt x="157" y="0"/>
                </a:cubicBezTo>
                <a:close/>
                <a:moveTo>
                  <a:pt x="157" y="15"/>
                </a:moveTo>
                <a:lnTo>
                  <a:pt x="157" y="15"/>
                </a:lnTo>
                <a:cubicBezTo>
                  <a:pt x="235" y="15"/>
                  <a:pt x="299" y="79"/>
                  <a:pt x="299" y="157"/>
                </a:cubicBezTo>
                <a:lnTo>
                  <a:pt x="299" y="157"/>
                </a:lnTo>
                <a:cubicBezTo>
                  <a:pt x="299" y="235"/>
                  <a:pt x="235" y="299"/>
                  <a:pt x="157" y="299"/>
                </a:cubicBezTo>
                <a:lnTo>
                  <a:pt x="157" y="299"/>
                </a:lnTo>
                <a:cubicBezTo>
                  <a:pt x="79" y="299"/>
                  <a:pt x="15" y="235"/>
                  <a:pt x="15" y="157"/>
                </a:cubicBezTo>
                <a:lnTo>
                  <a:pt x="15" y="157"/>
                </a:lnTo>
                <a:cubicBezTo>
                  <a:pt x="15" y="79"/>
                  <a:pt x="79" y="15"/>
                  <a:pt x="157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D9F867CF-D9EE-F04D-B5AC-40CAAC7D5DD1}"/>
              </a:ext>
            </a:extLst>
          </p:cNvPr>
          <p:cNvSpPr txBox="1">
            <a:spLocks/>
          </p:cNvSpPr>
          <p:nvPr/>
        </p:nvSpPr>
        <p:spPr>
          <a:xfrm>
            <a:off x="8194629" y="10646423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24" name="Freeform 3">
            <a:extLst>
              <a:ext uri="{FF2B5EF4-FFF2-40B4-BE49-F238E27FC236}">
                <a16:creationId xmlns:a16="http://schemas.microsoft.com/office/drawing/2014/main" id="{B968247E-87D4-7349-842F-DAF01CF8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511" y="8041361"/>
            <a:ext cx="235878" cy="235878"/>
          </a:xfrm>
          <a:custGeom>
            <a:avLst/>
            <a:gdLst>
              <a:gd name="T0" fmla="*/ 313 w 314"/>
              <a:gd name="T1" fmla="*/ 156 h 313"/>
              <a:gd name="T2" fmla="*/ 313 w 314"/>
              <a:gd name="T3" fmla="*/ 156 h 313"/>
              <a:gd name="T4" fmla="*/ 157 w 314"/>
              <a:gd name="T5" fmla="*/ 312 h 313"/>
              <a:gd name="T6" fmla="*/ 157 w 314"/>
              <a:gd name="T7" fmla="*/ 312 h 313"/>
              <a:gd name="T8" fmla="*/ 0 w 314"/>
              <a:gd name="T9" fmla="*/ 156 h 313"/>
              <a:gd name="T10" fmla="*/ 0 w 314"/>
              <a:gd name="T11" fmla="*/ 156 h 313"/>
              <a:gd name="T12" fmla="*/ 157 w 314"/>
              <a:gd name="T13" fmla="*/ 0 h 313"/>
              <a:gd name="T14" fmla="*/ 157 w 314"/>
              <a:gd name="T15" fmla="*/ 0 h 313"/>
              <a:gd name="T16" fmla="*/ 313 w 314"/>
              <a:gd name="T17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313">
                <a:moveTo>
                  <a:pt x="313" y="156"/>
                </a:moveTo>
                <a:lnTo>
                  <a:pt x="313" y="156"/>
                </a:lnTo>
                <a:cubicBezTo>
                  <a:pt x="313" y="242"/>
                  <a:pt x="243" y="312"/>
                  <a:pt x="157" y="312"/>
                </a:cubicBezTo>
                <a:lnTo>
                  <a:pt x="157" y="312"/>
                </a:lnTo>
                <a:cubicBezTo>
                  <a:pt x="70" y="312"/>
                  <a:pt x="0" y="242"/>
                  <a:pt x="0" y="156"/>
                </a:cubicBezTo>
                <a:lnTo>
                  <a:pt x="0" y="156"/>
                </a:lnTo>
                <a:cubicBezTo>
                  <a:pt x="0" y="69"/>
                  <a:pt x="70" y="0"/>
                  <a:pt x="157" y="0"/>
                </a:cubicBezTo>
                <a:lnTo>
                  <a:pt x="157" y="0"/>
                </a:lnTo>
                <a:cubicBezTo>
                  <a:pt x="243" y="0"/>
                  <a:pt x="313" y="69"/>
                  <a:pt x="313" y="1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BB0A59EB-CCC8-9245-86A6-CAABF0FD2268}"/>
              </a:ext>
            </a:extLst>
          </p:cNvPr>
          <p:cNvSpPr txBox="1">
            <a:spLocks/>
          </p:cNvSpPr>
          <p:nvPr/>
        </p:nvSpPr>
        <p:spPr>
          <a:xfrm>
            <a:off x="13441976" y="7912719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122" name="Freeform 4">
            <a:extLst>
              <a:ext uri="{FF2B5EF4-FFF2-40B4-BE49-F238E27FC236}">
                <a16:creationId xmlns:a16="http://schemas.microsoft.com/office/drawing/2014/main" id="{7D3E34B0-5040-AE43-8BE0-C9376CD7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511" y="8724785"/>
            <a:ext cx="235878" cy="2358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8B3ADD9C-308C-B449-9026-92B9B43553B6}"/>
              </a:ext>
            </a:extLst>
          </p:cNvPr>
          <p:cNvSpPr txBox="1">
            <a:spLocks/>
          </p:cNvSpPr>
          <p:nvPr/>
        </p:nvSpPr>
        <p:spPr>
          <a:xfrm>
            <a:off x="13441976" y="8596145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id="{80DCFB34-39F1-6E42-92E5-C9FC7967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511" y="9408879"/>
            <a:ext cx="235878" cy="2358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CCCD1A77-338A-F24D-9B0E-1044E1427308}"/>
              </a:ext>
            </a:extLst>
          </p:cNvPr>
          <p:cNvSpPr txBox="1">
            <a:spLocks/>
          </p:cNvSpPr>
          <p:nvPr/>
        </p:nvSpPr>
        <p:spPr>
          <a:xfrm>
            <a:off x="13441976" y="9279571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9520085D-4DED-4240-BCD6-DF475237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511" y="10091639"/>
            <a:ext cx="235878" cy="2358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D1130B6C-ACD2-7144-96BE-A62F3CF042CA}"/>
              </a:ext>
            </a:extLst>
          </p:cNvPr>
          <p:cNvSpPr txBox="1">
            <a:spLocks/>
          </p:cNvSpPr>
          <p:nvPr/>
        </p:nvSpPr>
        <p:spPr>
          <a:xfrm>
            <a:off x="13441976" y="9962997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16" name="Freeform 7">
            <a:extLst>
              <a:ext uri="{FF2B5EF4-FFF2-40B4-BE49-F238E27FC236}">
                <a16:creationId xmlns:a16="http://schemas.microsoft.com/office/drawing/2014/main" id="{C291F5BF-8B3A-1645-AF7A-5CAA9E19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511" y="10775730"/>
            <a:ext cx="235878" cy="235880"/>
          </a:xfrm>
          <a:custGeom>
            <a:avLst/>
            <a:gdLst>
              <a:gd name="T0" fmla="*/ 157 w 314"/>
              <a:gd name="T1" fmla="*/ 0 h 314"/>
              <a:gd name="T2" fmla="*/ 157 w 314"/>
              <a:gd name="T3" fmla="*/ 0 h 314"/>
              <a:gd name="T4" fmla="*/ 0 w 314"/>
              <a:gd name="T5" fmla="*/ 157 h 314"/>
              <a:gd name="T6" fmla="*/ 0 w 314"/>
              <a:gd name="T7" fmla="*/ 157 h 314"/>
              <a:gd name="T8" fmla="*/ 157 w 314"/>
              <a:gd name="T9" fmla="*/ 313 h 314"/>
              <a:gd name="T10" fmla="*/ 157 w 314"/>
              <a:gd name="T11" fmla="*/ 313 h 314"/>
              <a:gd name="T12" fmla="*/ 313 w 314"/>
              <a:gd name="T13" fmla="*/ 157 h 314"/>
              <a:gd name="T14" fmla="*/ 313 w 314"/>
              <a:gd name="T15" fmla="*/ 157 h 314"/>
              <a:gd name="T16" fmla="*/ 157 w 314"/>
              <a:gd name="T17" fmla="*/ 0 h 314"/>
              <a:gd name="T18" fmla="*/ 157 w 314"/>
              <a:gd name="T19" fmla="*/ 15 h 314"/>
              <a:gd name="T20" fmla="*/ 157 w 314"/>
              <a:gd name="T21" fmla="*/ 15 h 314"/>
              <a:gd name="T22" fmla="*/ 299 w 314"/>
              <a:gd name="T23" fmla="*/ 157 h 314"/>
              <a:gd name="T24" fmla="*/ 299 w 314"/>
              <a:gd name="T25" fmla="*/ 157 h 314"/>
              <a:gd name="T26" fmla="*/ 157 w 314"/>
              <a:gd name="T27" fmla="*/ 299 h 314"/>
              <a:gd name="T28" fmla="*/ 157 w 314"/>
              <a:gd name="T29" fmla="*/ 299 h 314"/>
              <a:gd name="T30" fmla="*/ 15 w 314"/>
              <a:gd name="T31" fmla="*/ 157 h 314"/>
              <a:gd name="T32" fmla="*/ 15 w 314"/>
              <a:gd name="T33" fmla="*/ 157 h 314"/>
              <a:gd name="T34" fmla="*/ 157 w 314"/>
              <a:gd name="T35" fmla="*/ 1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14">
                <a:moveTo>
                  <a:pt x="157" y="0"/>
                </a:moveTo>
                <a:lnTo>
                  <a:pt x="157" y="0"/>
                </a:lnTo>
                <a:cubicBezTo>
                  <a:pt x="70" y="0"/>
                  <a:pt x="0" y="70"/>
                  <a:pt x="0" y="157"/>
                </a:cubicBezTo>
                <a:lnTo>
                  <a:pt x="0" y="157"/>
                </a:lnTo>
                <a:cubicBezTo>
                  <a:pt x="0" y="243"/>
                  <a:pt x="70" y="313"/>
                  <a:pt x="157" y="313"/>
                </a:cubicBezTo>
                <a:lnTo>
                  <a:pt x="157" y="313"/>
                </a:lnTo>
                <a:cubicBezTo>
                  <a:pt x="243" y="313"/>
                  <a:pt x="313" y="243"/>
                  <a:pt x="313" y="157"/>
                </a:cubicBezTo>
                <a:lnTo>
                  <a:pt x="313" y="157"/>
                </a:lnTo>
                <a:cubicBezTo>
                  <a:pt x="313" y="70"/>
                  <a:pt x="243" y="0"/>
                  <a:pt x="157" y="0"/>
                </a:cubicBezTo>
                <a:close/>
                <a:moveTo>
                  <a:pt x="157" y="15"/>
                </a:moveTo>
                <a:lnTo>
                  <a:pt x="157" y="15"/>
                </a:lnTo>
                <a:cubicBezTo>
                  <a:pt x="235" y="15"/>
                  <a:pt x="299" y="79"/>
                  <a:pt x="299" y="157"/>
                </a:cubicBezTo>
                <a:lnTo>
                  <a:pt x="299" y="157"/>
                </a:lnTo>
                <a:cubicBezTo>
                  <a:pt x="299" y="235"/>
                  <a:pt x="235" y="299"/>
                  <a:pt x="157" y="299"/>
                </a:cubicBezTo>
                <a:lnTo>
                  <a:pt x="157" y="299"/>
                </a:lnTo>
                <a:cubicBezTo>
                  <a:pt x="79" y="299"/>
                  <a:pt x="15" y="235"/>
                  <a:pt x="15" y="157"/>
                </a:cubicBezTo>
                <a:lnTo>
                  <a:pt x="15" y="157"/>
                </a:lnTo>
                <a:cubicBezTo>
                  <a:pt x="15" y="79"/>
                  <a:pt x="79" y="15"/>
                  <a:pt x="157" y="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714B8D90-1ECE-FB4B-AFA4-461D8042FE0B}"/>
              </a:ext>
            </a:extLst>
          </p:cNvPr>
          <p:cNvSpPr txBox="1">
            <a:spLocks/>
          </p:cNvSpPr>
          <p:nvPr/>
        </p:nvSpPr>
        <p:spPr>
          <a:xfrm>
            <a:off x="13441976" y="10646423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40" name="Freeform 3">
            <a:extLst>
              <a:ext uri="{FF2B5EF4-FFF2-40B4-BE49-F238E27FC236}">
                <a16:creationId xmlns:a16="http://schemas.microsoft.com/office/drawing/2014/main" id="{84F5C7D6-3748-434A-A4F1-D3711E5A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2859" y="8041361"/>
            <a:ext cx="235878" cy="235878"/>
          </a:xfrm>
          <a:custGeom>
            <a:avLst/>
            <a:gdLst>
              <a:gd name="T0" fmla="*/ 313 w 314"/>
              <a:gd name="T1" fmla="*/ 156 h 313"/>
              <a:gd name="T2" fmla="*/ 313 w 314"/>
              <a:gd name="T3" fmla="*/ 156 h 313"/>
              <a:gd name="T4" fmla="*/ 157 w 314"/>
              <a:gd name="T5" fmla="*/ 312 h 313"/>
              <a:gd name="T6" fmla="*/ 157 w 314"/>
              <a:gd name="T7" fmla="*/ 312 h 313"/>
              <a:gd name="T8" fmla="*/ 0 w 314"/>
              <a:gd name="T9" fmla="*/ 156 h 313"/>
              <a:gd name="T10" fmla="*/ 0 w 314"/>
              <a:gd name="T11" fmla="*/ 156 h 313"/>
              <a:gd name="T12" fmla="*/ 157 w 314"/>
              <a:gd name="T13" fmla="*/ 0 h 313"/>
              <a:gd name="T14" fmla="*/ 157 w 314"/>
              <a:gd name="T15" fmla="*/ 0 h 313"/>
              <a:gd name="T16" fmla="*/ 313 w 314"/>
              <a:gd name="T17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313">
                <a:moveTo>
                  <a:pt x="313" y="156"/>
                </a:moveTo>
                <a:lnTo>
                  <a:pt x="313" y="156"/>
                </a:lnTo>
                <a:cubicBezTo>
                  <a:pt x="313" y="242"/>
                  <a:pt x="243" y="312"/>
                  <a:pt x="157" y="312"/>
                </a:cubicBezTo>
                <a:lnTo>
                  <a:pt x="157" y="312"/>
                </a:lnTo>
                <a:cubicBezTo>
                  <a:pt x="70" y="312"/>
                  <a:pt x="0" y="242"/>
                  <a:pt x="0" y="156"/>
                </a:cubicBezTo>
                <a:lnTo>
                  <a:pt x="0" y="156"/>
                </a:lnTo>
                <a:cubicBezTo>
                  <a:pt x="0" y="69"/>
                  <a:pt x="70" y="0"/>
                  <a:pt x="157" y="0"/>
                </a:cubicBezTo>
                <a:lnTo>
                  <a:pt x="157" y="0"/>
                </a:lnTo>
                <a:cubicBezTo>
                  <a:pt x="243" y="0"/>
                  <a:pt x="313" y="69"/>
                  <a:pt x="313" y="1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16527B7F-C74B-8C46-95C0-C35A714A3CFB}"/>
              </a:ext>
            </a:extLst>
          </p:cNvPr>
          <p:cNvSpPr txBox="1">
            <a:spLocks/>
          </p:cNvSpPr>
          <p:nvPr/>
        </p:nvSpPr>
        <p:spPr>
          <a:xfrm>
            <a:off x="18689324" y="7912719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38" name="Freeform 4">
            <a:extLst>
              <a:ext uri="{FF2B5EF4-FFF2-40B4-BE49-F238E27FC236}">
                <a16:creationId xmlns:a16="http://schemas.microsoft.com/office/drawing/2014/main" id="{9DD1623A-1A69-1B45-B178-F68B9130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2859" y="8724785"/>
            <a:ext cx="235878" cy="23588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806F56C6-9654-954C-8551-25BB48EB383D}"/>
              </a:ext>
            </a:extLst>
          </p:cNvPr>
          <p:cNvSpPr txBox="1">
            <a:spLocks/>
          </p:cNvSpPr>
          <p:nvPr/>
        </p:nvSpPr>
        <p:spPr>
          <a:xfrm>
            <a:off x="18689324" y="8596145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A35CF51F-D61D-4B40-84B8-6BD27836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2859" y="9408879"/>
            <a:ext cx="235878" cy="23587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23488838-52D2-F049-8006-3146B9B326E7}"/>
              </a:ext>
            </a:extLst>
          </p:cNvPr>
          <p:cNvSpPr txBox="1">
            <a:spLocks/>
          </p:cNvSpPr>
          <p:nvPr/>
        </p:nvSpPr>
        <p:spPr>
          <a:xfrm>
            <a:off x="18689324" y="9279571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134" name="Freeform 6">
            <a:extLst>
              <a:ext uri="{FF2B5EF4-FFF2-40B4-BE49-F238E27FC236}">
                <a16:creationId xmlns:a16="http://schemas.microsoft.com/office/drawing/2014/main" id="{47916880-1AA5-1249-AE98-2E9C5C07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2859" y="10091639"/>
            <a:ext cx="235878" cy="23587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CC928C98-89CB-4142-922D-C0F3785B1E72}"/>
              </a:ext>
            </a:extLst>
          </p:cNvPr>
          <p:cNvSpPr txBox="1">
            <a:spLocks/>
          </p:cNvSpPr>
          <p:nvPr/>
        </p:nvSpPr>
        <p:spPr>
          <a:xfrm>
            <a:off x="18689324" y="9962997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32" name="Freeform 7">
            <a:extLst>
              <a:ext uri="{FF2B5EF4-FFF2-40B4-BE49-F238E27FC236}">
                <a16:creationId xmlns:a16="http://schemas.microsoft.com/office/drawing/2014/main" id="{C72A72E6-0446-734D-825F-F1A13E00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2859" y="10775730"/>
            <a:ext cx="235878" cy="23588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094939CC-6BD6-DC4A-ABFD-6810578D58FD}"/>
              </a:ext>
            </a:extLst>
          </p:cNvPr>
          <p:cNvSpPr txBox="1">
            <a:spLocks/>
          </p:cNvSpPr>
          <p:nvPr/>
        </p:nvSpPr>
        <p:spPr>
          <a:xfrm>
            <a:off x="18689324" y="10646423"/>
            <a:ext cx="31475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163104-5F2C-6345-AE8F-ED54B8C99A28}"/>
              </a:ext>
            </a:extLst>
          </p:cNvPr>
          <p:cNvSpPr txBox="1"/>
          <p:nvPr/>
        </p:nvSpPr>
        <p:spPr>
          <a:xfrm>
            <a:off x="3615528" y="11830868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DCBEE48-02C1-6C4C-8BF8-71B58B1E9519}"/>
              </a:ext>
            </a:extLst>
          </p:cNvPr>
          <p:cNvSpPr txBox="1"/>
          <p:nvPr/>
        </p:nvSpPr>
        <p:spPr>
          <a:xfrm>
            <a:off x="8862875" y="11830868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9582F0E-6CE9-A446-8A61-D04F0B07A8B2}"/>
              </a:ext>
            </a:extLst>
          </p:cNvPr>
          <p:cNvSpPr txBox="1"/>
          <p:nvPr/>
        </p:nvSpPr>
        <p:spPr>
          <a:xfrm>
            <a:off x="14110222" y="11830868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0A9AF6-F2B1-2041-8388-0355F56F198E}"/>
              </a:ext>
            </a:extLst>
          </p:cNvPr>
          <p:cNvSpPr txBox="1"/>
          <p:nvPr/>
        </p:nvSpPr>
        <p:spPr>
          <a:xfrm>
            <a:off x="19357570" y="11830868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90427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A1262D-A977-BC41-96B2-34A78E9CBCC0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7ADC6-B5AB-FC44-AD45-EC4CE56760D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111E8E1-D366-0A42-A28D-586EB874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824" y="2999666"/>
            <a:ext cx="4813163" cy="9954334"/>
          </a:xfrm>
          <a:custGeom>
            <a:avLst/>
            <a:gdLst>
              <a:gd name="T0" fmla="*/ 81 w 5952"/>
              <a:gd name="T1" fmla="*/ 12231 h 12313"/>
              <a:gd name="T2" fmla="*/ 5870 w 5952"/>
              <a:gd name="T3" fmla="*/ 12231 h 12313"/>
              <a:gd name="T4" fmla="*/ 5870 w 5952"/>
              <a:gd name="T5" fmla="*/ 83 h 12313"/>
              <a:gd name="T6" fmla="*/ 81 w 5952"/>
              <a:gd name="T7" fmla="*/ 83 h 12313"/>
              <a:gd name="T8" fmla="*/ 81 w 5952"/>
              <a:gd name="T9" fmla="*/ 12231 h 12313"/>
              <a:gd name="T10" fmla="*/ 5951 w 5952"/>
              <a:gd name="T11" fmla="*/ 12312 h 12313"/>
              <a:gd name="T12" fmla="*/ 0 w 5952"/>
              <a:gd name="T13" fmla="*/ 12312 h 12313"/>
              <a:gd name="T14" fmla="*/ 0 w 5952"/>
              <a:gd name="T15" fmla="*/ 2 h 12313"/>
              <a:gd name="T16" fmla="*/ 5951 w 5952"/>
              <a:gd name="T17" fmla="*/ 0 h 12313"/>
              <a:gd name="T18" fmla="*/ 5951 w 5952"/>
              <a:gd name="T19" fmla="*/ 12312 h 1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12313">
                <a:moveTo>
                  <a:pt x="81" y="12231"/>
                </a:moveTo>
                <a:lnTo>
                  <a:pt x="5870" y="12231"/>
                </a:lnTo>
                <a:lnTo>
                  <a:pt x="5870" y="83"/>
                </a:lnTo>
                <a:lnTo>
                  <a:pt x="81" y="83"/>
                </a:lnTo>
                <a:lnTo>
                  <a:pt x="81" y="12231"/>
                </a:lnTo>
                <a:close/>
                <a:moveTo>
                  <a:pt x="5951" y="12312"/>
                </a:moveTo>
                <a:lnTo>
                  <a:pt x="0" y="12312"/>
                </a:lnTo>
                <a:lnTo>
                  <a:pt x="0" y="2"/>
                </a:lnTo>
                <a:lnTo>
                  <a:pt x="5951" y="0"/>
                </a:lnTo>
                <a:lnTo>
                  <a:pt x="5951" y="123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36A0887-9D5B-5C4C-A8F3-E4E94F22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369" y="11720405"/>
            <a:ext cx="2952073" cy="7237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E1A6F04-6DC4-FC43-846E-A3872501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441" y="7686029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6548741-4F35-C644-BF7D-DE877F3B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625" y="7594023"/>
            <a:ext cx="237744" cy="238876"/>
          </a:xfrm>
          <a:custGeom>
            <a:avLst/>
            <a:gdLst>
              <a:gd name="T0" fmla="*/ 295 w 296"/>
              <a:gd name="T1" fmla="*/ 294 h 295"/>
              <a:gd name="T2" fmla="*/ 0 w 296"/>
              <a:gd name="T3" fmla="*/ 294 h 295"/>
              <a:gd name="T4" fmla="*/ 0 w 296"/>
              <a:gd name="T5" fmla="*/ 0 h 295"/>
              <a:gd name="T6" fmla="*/ 295 w 296"/>
              <a:gd name="T7" fmla="*/ 0 h 295"/>
              <a:gd name="T8" fmla="*/ 295 w 296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5">
                <a:moveTo>
                  <a:pt x="295" y="294"/>
                </a:moveTo>
                <a:lnTo>
                  <a:pt x="0" y="294"/>
                </a:lnTo>
                <a:lnTo>
                  <a:pt x="0" y="0"/>
                </a:lnTo>
                <a:lnTo>
                  <a:pt x="295" y="0"/>
                </a:lnTo>
                <a:lnTo>
                  <a:pt x="295" y="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104BE34-88DC-D142-846A-AA7B8ED3A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441" y="8870037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AFC8517-4CAB-A04B-962B-C59968ED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625" y="8778031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B8D19B5-4D71-334F-954A-AAA9104F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441" y="10054045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9477A70-C545-1A4D-82C1-837ABE3F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322" y="9962039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4A624D1-1573-B042-AB76-61F3E554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89" y="2999667"/>
            <a:ext cx="4805225" cy="3658841"/>
          </a:xfrm>
          <a:custGeom>
            <a:avLst/>
            <a:gdLst>
              <a:gd name="connsiteX0" fmla="*/ 0 w 4805225"/>
              <a:gd name="connsiteY0" fmla="*/ 0 h 3658841"/>
              <a:gd name="connsiteX1" fmla="*/ 4805225 w 4805225"/>
              <a:gd name="connsiteY1" fmla="*/ 0 h 3658841"/>
              <a:gd name="connsiteX2" fmla="*/ 4805225 w 4805225"/>
              <a:gd name="connsiteY2" fmla="*/ 2737573 h 3658841"/>
              <a:gd name="connsiteX3" fmla="*/ 3436807 w 4805225"/>
              <a:gd name="connsiteY3" fmla="*/ 2737573 h 3658841"/>
              <a:gd name="connsiteX4" fmla="*/ 2377152 w 4805225"/>
              <a:gd name="connsiteY4" fmla="*/ 3658841 h 3658841"/>
              <a:gd name="connsiteX5" fmla="*/ 1316688 w 4805225"/>
              <a:gd name="connsiteY5" fmla="*/ 2737573 h 3658841"/>
              <a:gd name="connsiteX6" fmla="*/ 0 w 4805225"/>
              <a:gd name="connsiteY6" fmla="*/ 2737573 h 36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5225" h="3658841">
                <a:moveTo>
                  <a:pt x="0" y="0"/>
                </a:moveTo>
                <a:lnTo>
                  <a:pt x="4805225" y="0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3" y="3658841"/>
                  <a:pt x="2377152" y="3658841"/>
                </a:cubicBezTo>
                <a:cubicBezTo>
                  <a:pt x="1836412" y="3658841"/>
                  <a:pt x="1389434" y="3257657"/>
                  <a:pt x="1316688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0BD5B29-1BF6-5E47-A951-6CE8A488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824" y="2999666"/>
            <a:ext cx="4805225" cy="3658842"/>
          </a:xfrm>
          <a:custGeom>
            <a:avLst/>
            <a:gdLst>
              <a:gd name="connsiteX0" fmla="*/ 0 w 4805225"/>
              <a:gd name="connsiteY0" fmla="*/ 0 h 3658842"/>
              <a:gd name="connsiteX1" fmla="*/ 1094014 w 4805225"/>
              <a:gd name="connsiteY1" fmla="*/ 0 h 3658842"/>
              <a:gd name="connsiteX2" fmla="*/ 4805225 w 4805225"/>
              <a:gd name="connsiteY2" fmla="*/ 2701549 h 3658842"/>
              <a:gd name="connsiteX3" fmla="*/ 4805225 w 4805225"/>
              <a:gd name="connsiteY3" fmla="*/ 2737573 h 3658842"/>
              <a:gd name="connsiteX4" fmla="*/ 3436807 w 4805225"/>
              <a:gd name="connsiteY4" fmla="*/ 2737573 h 3658842"/>
              <a:gd name="connsiteX5" fmla="*/ 2377152 w 4805225"/>
              <a:gd name="connsiteY5" fmla="*/ 3658842 h 3658842"/>
              <a:gd name="connsiteX6" fmla="*/ 1316689 w 4805225"/>
              <a:gd name="connsiteY6" fmla="*/ 2737573 h 3658842"/>
              <a:gd name="connsiteX7" fmla="*/ 0 w 4805225"/>
              <a:gd name="connsiteY7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5225" h="3658842">
                <a:moveTo>
                  <a:pt x="0" y="0"/>
                </a:moveTo>
                <a:lnTo>
                  <a:pt x="1094014" y="0"/>
                </a:lnTo>
                <a:lnTo>
                  <a:pt x="4805225" y="2701549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3336587-FC0F-0E42-8AA0-B4E11EEF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823" y="2999666"/>
            <a:ext cx="3482775" cy="3658842"/>
          </a:xfrm>
          <a:custGeom>
            <a:avLst/>
            <a:gdLst>
              <a:gd name="connsiteX0" fmla="*/ 0 w 3482775"/>
              <a:gd name="connsiteY0" fmla="*/ 0 h 3658842"/>
              <a:gd name="connsiteX1" fmla="*/ 631249 w 3482775"/>
              <a:gd name="connsiteY1" fmla="*/ 0 h 3658842"/>
              <a:gd name="connsiteX2" fmla="*/ 3482775 w 3482775"/>
              <a:gd name="connsiteY2" fmla="*/ 2737573 h 3658842"/>
              <a:gd name="connsiteX3" fmla="*/ 3436807 w 3482775"/>
              <a:gd name="connsiteY3" fmla="*/ 2737573 h 3658842"/>
              <a:gd name="connsiteX4" fmla="*/ 2377152 w 3482775"/>
              <a:gd name="connsiteY4" fmla="*/ 3658842 h 3658842"/>
              <a:gd name="connsiteX5" fmla="*/ 1316689 w 3482775"/>
              <a:gd name="connsiteY5" fmla="*/ 2737573 h 3658842"/>
              <a:gd name="connsiteX6" fmla="*/ 0 w 3482775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775" h="3658842">
                <a:moveTo>
                  <a:pt x="0" y="0"/>
                </a:moveTo>
                <a:lnTo>
                  <a:pt x="631249" y="0"/>
                </a:lnTo>
                <a:lnTo>
                  <a:pt x="348277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BD2A23E-93A4-E84F-94D8-2E7EFB06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824" y="2999666"/>
            <a:ext cx="2557359" cy="3658842"/>
          </a:xfrm>
          <a:custGeom>
            <a:avLst/>
            <a:gdLst>
              <a:gd name="connsiteX0" fmla="*/ 0 w 2557359"/>
              <a:gd name="connsiteY0" fmla="*/ 0 h 3658842"/>
              <a:gd name="connsiteX1" fmla="*/ 223645 w 2557359"/>
              <a:gd name="connsiteY1" fmla="*/ 0 h 3658842"/>
              <a:gd name="connsiteX2" fmla="*/ 2557359 w 2557359"/>
              <a:gd name="connsiteY2" fmla="*/ 3643013 h 3658842"/>
              <a:gd name="connsiteX3" fmla="*/ 2477231 w 2557359"/>
              <a:gd name="connsiteY3" fmla="*/ 3654209 h 3658842"/>
              <a:gd name="connsiteX4" fmla="*/ 2377152 w 2557359"/>
              <a:gd name="connsiteY4" fmla="*/ 3658842 h 3658842"/>
              <a:gd name="connsiteX5" fmla="*/ 1316689 w 2557359"/>
              <a:gd name="connsiteY5" fmla="*/ 2737573 h 3658842"/>
              <a:gd name="connsiteX6" fmla="*/ 0 w 2557359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359" h="3658842">
                <a:moveTo>
                  <a:pt x="0" y="0"/>
                </a:moveTo>
                <a:lnTo>
                  <a:pt x="223645" y="0"/>
                </a:lnTo>
                <a:lnTo>
                  <a:pt x="2557359" y="3643013"/>
                </a:lnTo>
                <a:lnTo>
                  <a:pt x="2477231" y="3654209"/>
                </a:lnTo>
                <a:cubicBezTo>
                  <a:pt x="2444280" y="3657275"/>
                  <a:pt x="2410897" y="3658842"/>
                  <a:pt x="2377152" y="3658842"/>
                </a:cubicBezTo>
                <a:cubicBezTo>
                  <a:pt x="1836413" y="3658842"/>
                  <a:pt x="1389433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4A9DBB7-8E59-9042-A116-FDA94257B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26" y="4351593"/>
            <a:ext cx="4010159" cy="241638"/>
          </a:xfrm>
          <a:custGeom>
            <a:avLst/>
            <a:gdLst>
              <a:gd name="connsiteX0" fmla="*/ 0 w 3239686"/>
              <a:gd name="connsiteY0" fmla="*/ 0 h 195212"/>
              <a:gd name="connsiteX1" fmla="*/ 3239686 w 3239686"/>
              <a:gd name="connsiteY1" fmla="*/ 0 h 195212"/>
              <a:gd name="connsiteX2" fmla="*/ 3239686 w 3239686"/>
              <a:gd name="connsiteY2" fmla="*/ 62707 h 195212"/>
              <a:gd name="connsiteX3" fmla="*/ 1743585 w 3239686"/>
              <a:gd name="connsiteY3" fmla="*/ 62707 h 195212"/>
              <a:gd name="connsiteX4" fmla="*/ 1619844 w 3239686"/>
              <a:gd name="connsiteY4" fmla="*/ 195212 h 195212"/>
              <a:gd name="connsiteX5" fmla="*/ 1496104 w 3239686"/>
              <a:gd name="connsiteY5" fmla="*/ 62707 h 195212"/>
              <a:gd name="connsiteX6" fmla="*/ 0 w 3239686"/>
              <a:gd name="connsiteY6" fmla="*/ 62707 h 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9686" h="195212">
                <a:moveTo>
                  <a:pt x="0" y="0"/>
                </a:moveTo>
                <a:lnTo>
                  <a:pt x="3239686" y="0"/>
                </a:lnTo>
                <a:lnTo>
                  <a:pt x="3239686" y="62707"/>
                </a:lnTo>
                <a:lnTo>
                  <a:pt x="1743585" y="62707"/>
                </a:lnTo>
                <a:lnTo>
                  <a:pt x="1619844" y="195212"/>
                </a:lnTo>
                <a:lnTo>
                  <a:pt x="1496104" y="62707"/>
                </a:lnTo>
                <a:lnTo>
                  <a:pt x="0" y="62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3463A5-CF64-5841-8C14-63884BB172C5}"/>
              </a:ext>
            </a:extLst>
          </p:cNvPr>
          <p:cNvSpPr txBox="1"/>
          <p:nvPr/>
        </p:nvSpPr>
        <p:spPr>
          <a:xfrm>
            <a:off x="3104165" y="3292278"/>
            <a:ext cx="222048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460C5CB-3B43-6F4F-910F-EC840D37EEE6}"/>
              </a:ext>
            </a:extLst>
          </p:cNvPr>
          <p:cNvSpPr txBox="1">
            <a:spLocks/>
          </p:cNvSpPr>
          <p:nvPr/>
        </p:nvSpPr>
        <p:spPr>
          <a:xfrm>
            <a:off x="2410441" y="6874210"/>
            <a:ext cx="3600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726F44C-7645-A444-BE3B-DB4BF3CDD5AF}"/>
              </a:ext>
            </a:extLst>
          </p:cNvPr>
          <p:cNvSpPr txBox="1">
            <a:spLocks/>
          </p:cNvSpPr>
          <p:nvPr/>
        </p:nvSpPr>
        <p:spPr>
          <a:xfrm>
            <a:off x="2417570" y="8058218"/>
            <a:ext cx="360079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73EDD1E-D0A0-2148-BC3F-7B35FBE48744}"/>
              </a:ext>
            </a:extLst>
          </p:cNvPr>
          <p:cNvSpPr txBox="1">
            <a:spLocks/>
          </p:cNvSpPr>
          <p:nvPr/>
        </p:nvSpPr>
        <p:spPr>
          <a:xfrm>
            <a:off x="2417570" y="9242226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F572B56-79B7-B643-B570-624AB12C7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441" y="11238051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EDCF3E6-88A4-094C-B28A-1CBA8B2D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322" y="11146045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98B9669A-9E0A-1344-9B15-6D0D30C8D12C}"/>
              </a:ext>
            </a:extLst>
          </p:cNvPr>
          <p:cNvSpPr txBox="1">
            <a:spLocks/>
          </p:cNvSpPr>
          <p:nvPr/>
        </p:nvSpPr>
        <p:spPr>
          <a:xfrm>
            <a:off x="2417570" y="10426234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FE2841-9872-0141-B754-9BED9081AD3F}"/>
              </a:ext>
            </a:extLst>
          </p:cNvPr>
          <p:cNvSpPr txBox="1"/>
          <p:nvPr/>
        </p:nvSpPr>
        <p:spPr>
          <a:xfrm>
            <a:off x="3729374" y="5073492"/>
            <a:ext cx="96212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A9060B-4488-0041-BCE2-4BCB2736B6AB}"/>
              </a:ext>
            </a:extLst>
          </p:cNvPr>
          <p:cNvSpPr txBox="1"/>
          <p:nvPr/>
        </p:nvSpPr>
        <p:spPr>
          <a:xfrm>
            <a:off x="3849118" y="5925951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55967-A133-284A-9F4A-84698271DB0F}"/>
              </a:ext>
            </a:extLst>
          </p:cNvPr>
          <p:cNvSpPr txBox="1"/>
          <p:nvPr/>
        </p:nvSpPr>
        <p:spPr>
          <a:xfrm>
            <a:off x="3036878" y="11851449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C9C4611D-AC45-1749-841A-2E4BE51B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03" y="2999666"/>
            <a:ext cx="4813163" cy="9954334"/>
          </a:xfrm>
          <a:custGeom>
            <a:avLst/>
            <a:gdLst>
              <a:gd name="T0" fmla="*/ 81 w 5952"/>
              <a:gd name="T1" fmla="*/ 12231 h 12313"/>
              <a:gd name="T2" fmla="*/ 5870 w 5952"/>
              <a:gd name="T3" fmla="*/ 12231 h 12313"/>
              <a:gd name="T4" fmla="*/ 5870 w 5952"/>
              <a:gd name="T5" fmla="*/ 83 h 12313"/>
              <a:gd name="T6" fmla="*/ 81 w 5952"/>
              <a:gd name="T7" fmla="*/ 83 h 12313"/>
              <a:gd name="T8" fmla="*/ 81 w 5952"/>
              <a:gd name="T9" fmla="*/ 12231 h 12313"/>
              <a:gd name="T10" fmla="*/ 5951 w 5952"/>
              <a:gd name="T11" fmla="*/ 12312 h 12313"/>
              <a:gd name="T12" fmla="*/ 0 w 5952"/>
              <a:gd name="T13" fmla="*/ 12312 h 12313"/>
              <a:gd name="T14" fmla="*/ 0 w 5952"/>
              <a:gd name="T15" fmla="*/ 2 h 12313"/>
              <a:gd name="T16" fmla="*/ 5951 w 5952"/>
              <a:gd name="T17" fmla="*/ 0 h 12313"/>
              <a:gd name="T18" fmla="*/ 5951 w 5952"/>
              <a:gd name="T19" fmla="*/ 12312 h 1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12313">
                <a:moveTo>
                  <a:pt x="81" y="12231"/>
                </a:moveTo>
                <a:lnTo>
                  <a:pt x="5870" y="12231"/>
                </a:lnTo>
                <a:lnTo>
                  <a:pt x="5870" y="83"/>
                </a:lnTo>
                <a:lnTo>
                  <a:pt x="81" y="83"/>
                </a:lnTo>
                <a:lnTo>
                  <a:pt x="81" y="12231"/>
                </a:lnTo>
                <a:close/>
                <a:moveTo>
                  <a:pt x="5951" y="12312"/>
                </a:moveTo>
                <a:lnTo>
                  <a:pt x="0" y="12312"/>
                </a:lnTo>
                <a:lnTo>
                  <a:pt x="0" y="2"/>
                </a:lnTo>
                <a:lnTo>
                  <a:pt x="5951" y="0"/>
                </a:lnTo>
                <a:lnTo>
                  <a:pt x="5951" y="123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08133A3C-A4B9-A345-884D-FFA3CE78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648" y="11720405"/>
            <a:ext cx="2952073" cy="7237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1343BDF-CB02-304C-84FF-00E5FCAC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720" y="7686029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2B4A773-EB2B-C04A-AC44-D7729D40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617" y="7594023"/>
            <a:ext cx="237744" cy="238876"/>
          </a:xfrm>
          <a:custGeom>
            <a:avLst/>
            <a:gdLst>
              <a:gd name="T0" fmla="*/ 295 w 296"/>
              <a:gd name="T1" fmla="*/ 294 h 295"/>
              <a:gd name="T2" fmla="*/ 0 w 296"/>
              <a:gd name="T3" fmla="*/ 294 h 295"/>
              <a:gd name="T4" fmla="*/ 0 w 296"/>
              <a:gd name="T5" fmla="*/ 0 h 295"/>
              <a:gd name="T6" fmla="*/ 295 w 296"/>
              <a:gd name="T7" fmla="*/ 0 h 295"/>
              <a:gd name="T8" fmla="*/ 295 w 296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5">
                <a:moveTo>
                  <a:pt x="295" y="294"/>
                </a:moveTo>
                <a:lnTo>
                  <a:pt x="0" y="294"/>
                </a:lnTo>
                <a:lnTo>
                  <a:pt x="0" y="0"/>
                </a:lnTo>
                <a:lnTo>
                  <a:pt x="295" y="0"/>
                </a:lnTo>
                <a:lnTo>
                  <a:pt x="295" y="2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3095728-3756-9E49-A163-831BDA29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720" y="8870037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BBE1C19-80E3-0640-AC10-AC6468DB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617" y="8778031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99C9209-F27C-EE4D-9DB6-ED48B921B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720" y="10054045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B925898-FC43-5745-B4C3-642779AC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445" y="9962039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C04767B-F388-1040-81BA-EE35909F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68" y="2999667"/>
            <a:ext cx="4805225" cy="3658841"/>
          </a:xfrm>
          <a:custGeom>
            <a:avLst/>
            <a:gdLst>
              <a:gd name="connsiteX0" fmla="*/ 0 w 4805225"/>
              <a:gd name="connsiteY0" fmla="*/ 0 h 3658841"/>
              <a:gd name="connsiteX1" fmla="*/ 4805225 w 4805225"/>
              <a:gd name="connsiteY1" fmla="*/ 0 h 3658841"/>
              <a:gd name="connsiteX2" fmla="*/ 4805225 w 4805225"/>
              <a:gd name="connsiteY2" fmla="*/ 2737573 h 3658841"/>
              <a:gd name="connsiteX3" fmla="*/ 3436807 w 4805225"/>
              <a:gd name="connsiteY3" fmla="*/ 2737573 h 3658841"/>
              <a:gd name="connsiteX4" fmla="*/ 2377152 w 4805225"/>
              <a:gd name="connsiteY4" fmla="*/ 3658841 h 3658841"/>
              <a:gd name="connsiteX5" fmla="*/ 1316688 w 4805225"/>
              <a:gd name="connsiteY5" fmla="*/ 2737573 h 3658841"/>
              <a:gd name="connsiteX6" fmla="*/ 0 w 4805225"/>
              <a:gd name="connsiteY6" fmla="*/ 2737573 h 36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5225" h="3658841">
                <a:moveTo>
                  <a:pt x="0" y="0"/>
                </a:moveTo>
                <a:lnTo>
                  <a:pt x="4805225" y="0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3" y="3658841"/>
                  <a:pt x="2377152" y="3658841"/>
                </a:cubicBezTo>
                <a:cubicBezTo>
                  <a:pt x="1836412" y="3658841"/>
                  <a:pt x="1389434" y="3257657"/>
                  <a:pt x="1316688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6645B2D0-75BD-C246-B12A-5393525E1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03" y="2999666"/>
            <a:ext cx="4805225" cy="3658842"/>
          </a:xfrm>
          <a:custGeom>
            <a:avLst/>
            <a:gdLst>
              <a:gd name="connsiteX0" fmla="*/ 0 w 4805225"/>
              <a:gd name="connsiteY0" fmla="*/ 0 h 3658842"/>
              <a:gd name="connsiteX1" fmla="*/ 1094014 w 4805225"/>
              <a:gd name="connsiteY1" fmla="*/ 0 h 3658842"/>
              <a:gd name="connsiteX2" fmla="*/ 4805225 w 4805225"/>
              <a:gd name="connsiteY2" fmla="*/ 2701549 h 3658842"/>
              <a:gd name="connsiteX3" fmla="*/ 4805225 w 4805225"/>
              <a:gd name="connsiteY3" fmla="*/ 2737573 h 3658842"/>
              <a:gd name="connsiteX4" fmla="*/ 3436807 w 4805225"/>
              <a:gd name="connsiteY4" fmla="*/ 2737573 h 3658842"/>
              <a:gd name="connsiteX5" fmla="*/ 2377152 w 4805225"/>
              <a:gd name="connsiteY5" fmla="*/ 3658842 h 3658842"/>
              <a:gd name="connsiteX6" fmla="*/ 1316689 w 4805225"/>
              <a:gd name="connsiteY6" fmla="*/ 2737573 h 3658842"/>
              <a:gd name="connsiteX7" fmla="*/ 0 w 4805225"/>
              <a:gd name="connsiteY7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5225" h="3658842">
                <a:moveTo>
                  <a:pt x="0" y="0"/>
                </a:moveTo>
                <a:lnTo>
                  <a:pt x="1094014" y="0"/>
                </a:lnTo>
                <a:lnTo>
                  <a:pt x="4805225" y="2701549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B1BAA54-BCC6-AE42-9273-22562B87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02" y="2999666"/>
            <a:ext cx="3482775" cy="3658842"/>
          </a:xfrm>
          <a:custGeom>
            <a:avLst/>
            <a:gdLst>
              <a:gd name="connsiteX0" fmla="*/ 0 w 3482775"/>
              <a:gd name="connsiteY0" fmla="*/ 0 h 3658842"/>
              <a:gd name="connsiteX1" fmla="*/ 631249 w 3482775"/>
              <a:gd name="connsiteY1" fmla="*/ 0 h 3658842"/>
              <a:gd name="connsiteX2" fmla="*/ 3482775 w 3482775"/>
              <a:gd name="connsiteY2" fmla="*/ 2737573 h 3658842"/>
              <a:gd name="connsiteX3" fmla="*/ 3436807 w 3482775"/>
              <a:gd name="connsiteY3" fmla="*/ 2737573 h 3658842"/>
              <a:gd name="connsiteX4" fmla="*/ 2377152 w 3482775"/>
              <a:gd name="connsiteY4" fmla="*/ 3658842 h 3658842"/>
              <a:gd name="connsiteX5" fmla="*/ 1316689 w 3482775"/>
              <a:gd name="connsiteY5" fmla="*/ 2737573 h 3658842"/>
              <a:gd name="connsiteX6" fmla="*/ 0 w 3482775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775" h="3658842">
                <a:moveTo>
                  <a:pt x="0" y="0"/>
                </a:moveTo>
                <a:lnTo>
                  <a:pt x="631249" y="0"/>
                </a:lnTo>
                <a:lnTo>
                  <a:pt x="348277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D0F90429-8466-6046-BCC0-69524B36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03" y="2999666"/>
            <a:ext cx="2557359" cy="3658842"/>
          </a:xfrm>
          <a:custGeom>
            <a:avLst/>
            <a:gdLst>
              <a:gd name="connsiteX0" fmla="*/ 0 w 2557359"/>
              <a:gd name="connsiteY0" fmla="*/ 0 h 3658842"/>
              <a:gd name="connsiteX1" fmla="*/ 223645 w 2557359"/>
              <a:gd name="connsiteY1" fmla="*/ 0 h 3658842"/>
              <a:gd name="connsiteX2" fmla="*/ 2557359 w 2557359"/>
              <a:gd name="connsiteY2" fmla="*/ 3643013 h 3658842"/>
              <a:gd name="connsiteX3" fmla="*/ 2477231 w 2557359"/>
              <a:gd name="connsiteY3" fmla="*/ 3654209 h 3658842"/>
              <a:gd name="connsiteX4" fmla="*/ 2377152 w 2557359"/>
              <a:gd name="connsiteY4" fmla="*/ 3658842 h 3658842"/>
              <a:gd name="connsiteX5" fmla="*/ 1316689 w 2557359"/>
              <a:gd name="connsiteY5" fmla="*/ 2737573 h 3658842"/>
              <a:gd name="connsiteX6" fmla="*/ 0 w 2557359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359" h="3658842">
                <a:moveTo>
                  <a:pt x="0" y="0"/>
                </a:moveTo>
                <a:lnTo>
                  <a:pt x="223645" y="0"/>
                </a:lnTo>
                <a:lnTo>
                  <a:pt x="2557359" y="3643013"/>
                </a:lnTo>
                <a:lnTo>
                  <a:pt x="2477231" y="3654209"/>
                </a:lnTo>
                <a:cubicBezTo>
                  <a:pt x="2444280" y="3657275"/>
                  <a:pt x="2410897" y="3658842"/>
                  <a:pt x="2377152" y="3658842"/>
                </a:cubicBezTo>
                <a:cubicBezTo>
                  <a:pt x="1836413" y="3658842"/>
                  <a:pt x="1389433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999A54C-7164-9844-A03A-D2B51713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605" y="4351593"/>
            <a:ext cx="4010159" cy="241638"/>
          </a:xfrm>
          <a:custGeom>
            <a:avLst/>
            <a:gdLst>
              <a:gd name="connsiteX0" fmla="*/ 0 w 3239686"/>
              <a:gd name="connsiteY0" fmla="*/ 0 h 195212"/>
              <a:gd name="connsiteX1" fmla="*/ 3239686 w 3239686"/>
              <a:gd name="connsiteY1" fmla="*/ 0 h 195212"/>
              <a:gd name="connsiteX2" fmla="*/ 3239686 w 3239686"/>
              <a:gd name="connsiteY2" fmla="*/ 62707 h 195212"/>
              <a:gd name="connsiteX3" fmla="*/ 1743585 w 3239686"/>
              <a:gd name="connsiteY3" fmla="*/ 62707 h 195212"/>
              <a:gd name="connsiteX4" fmla="*/ 1619844 w 3239686"/>
              <a:gd name="connsiteY4" fmla="*/ 195212 h 195212"/>
              <a:gd name="connsiteX5" fmla="*/ 1496104 w 3239686"/>
              <a:gd name="connsiteY5" fmla="*/ 62707 h 195212"/>
              <a:gd name="connsiteX6" fmla="*/ 0 w 3239686"/>
              <a:gd name="connsiteY6" fmla="*/ 62707 h 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9686" h="195212">
                <a:moveTo>
                  <a:pt x="0" y="0"/>
                </a:moveTo>
                <a:lnTo>
                  <a:pt x="3239686" y="0"/>
                </a:lnTo>
                <a:lnTo>
                  <a:pt x="3239686" y="62707"/>
                </a:lnTo>
                <a:lnTo>
                  <a:pt x="1743585" y="62707"/>
                </a:lnTo>
                <a:lnTo>
                  <a:pt x="1619844" y="195212"/>
                </a:lnTo>
                <a:lnTo>
                  <a:pt x="1496104" y="62707"/>
                </a:lnTo>
                <a:lnTo>
                  <a:pt x="0" y="62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808A70-E3FE-D543-A44B-EB700463141D}"/>
              </a:ext>
            </a:extLst>
          </p:cNvPr>
          <p:cNvSpPr txBox="1"/>
          <p:nvPr/>
        </p:nvSpPr>
        <p:spPr>
          <a:xfrm>
            <a:off x="8591165" y="3292278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9040127E-0A8B-4446-B268-A0EB369F367E}"/>
              </a:ext>
            </a:extLst>
          </p:cNvPr>
          <p:cNvSpPr txBox="1">
            <a:spLocks/>
          </p:cNvSpPr>
          <p:nvPr/>
        </p:nvSpPr>
        <p:spPr>
          <a:xfrm>
            <a:off x="7726720" y="6874210"/>
            <a:ext cx="3600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DEC4ED4B-F624-E449-840A-9D111378FE89}"/>
              </a:ext>
            </a:extLst>
          </p:cNvPr>
          <p:cNvSpPr txBox="1">
            <a:spLocks/>
          </p:cNvSpPr>
          <p:nvPr/>
        </p:nvSpPr>
        <p:spPr>
          <a:xfrm>
            <a:off x="7733849" y="8058218"/>
            <a:ext cx="360079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0C0F5E0-3CE1-7A4C-9C22-EB0C3859D136}"/>
              </a:ext>
            </a:extLst>
          </p:cNvPr>
          <p:cNvSpPr txBox="1">
            <a:spLocks/>
          </p:cNvSpPr>
          <p:nvPr/>
        </p:nvSpPr>
        <p:spPr>
          <a:xfrm>
            <a:off x="7733849" y="9242226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90129260-B319-1B4A-9A67-29DA6699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720" y="11238051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0E06E9E7-4BBE-2C4E-B9E7-6BEA30AA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601" y="11146045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A108CB66-BBFA-D344-8FBF-B0EDA802948C}"/>
              </a:ext>
            </a:extLst>
          </p:cNvPr>
          <p:cNvSpPr txBox="1">
            <a:spLocks/>
          </p:cNvSpPr>
          <p:nvPr/>
        </p:nvSpPr>
        <p:spPr>
          <a:xfrm>
            <a:off x="7733849" y="10426234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9B2D35-582F-BC42-AE66-62DB7C6AA76E}"/>
              </a:ext>
            </a:extLst>
          </p:cNvPr>
          <p:cNvSpPr txBox="1"/>
          <p:nvPr/>
        </p:nvSpPr>
        <p:spPr>
          <a:xfrm>
            <a:off x="9015998" y="5073492"/>
            <a:ext cx="102143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4AEC54-38EF-9642-92C9-D1EE73E5C185}"/>
              </a:ext>
            </a:extLst>
          </p:cNvPr>
          <p:cNvSpPr txBox="1"/>
          <p:nvPr/>
        </p:nvSpPr>
        <p:spPr>
          <a:xfrm>
            <a:off x="9165397" y="5925951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A22CF7-BE34-1642-A983-9180B4D7394C}"/>
              </a:ext>
            </a:extLst>
          </p:cNvPr>
          <p:cNvSpPr txBox="1"/>
          <p:nvPr/>
        </p:nvSpPr>
        <p:spPr>
          <a:xfrm>
            <a:off x="8353157" y="11851449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AD1D3401-2588-A648-9209-5539CEBD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383" y="2999666"/>
            <a:ext cx="4813163" cy="9954334"/>
          </a:xfrm>
          <a:custGeom>
            <a:avLst/>
            <a:gdLst>
              <a:gd name="T0" fmla="*/ 81 w 5952"/>
              <a:gd name="T1" fmla="*/ 12231 h 12313"/>
              <a:gd name="T2" fmla="*/ 5870 w 5952"/>
              <a:gd name="T3" fmla="*/ 12231 h 12313"/>
              <a:gd name="T4" fmla="*/ 5870 w 5952"/>
              <a:gd name="T5" fmla="*/ 83 h 12313"/>
              <a:gd name="T6" fmla="*/ 81 w 5952"/>
              <a:gd name="T7" fmla="*/ 83 h 12313"/>
              <a:gd name="T8" fmla="*/ 81 w 5952"/>
              <a:gd name="T9" fmla="*/ 12231 h 12313"/>
              <a:gd name="T10" fmla="*/ 5951 w 5952"/>
              <a:gd name="T11" fmla="*/ 12312 h 12313"/>
              <a:gd name="T12" fmla="*/ 0 w 5952"/>
              <a:gd name="T13" fmla="*/ 12312 h 12313"/>
              <a:gd name="T14" fmla="*/ 0 w 5952"/>
              <a:gd name="T15" fmla="*/ 2 h 12313"/>
              <a:gd name="T16" fmla="*/ 5951 w 5952"/>
              <a:gd name="T17" fmla="*/ 0 h 12313"/>
              <a:gd name="T18" fmla="*/ 5951 w 5952"/>
              <a:gd name="T19" fmla="*/ 12312 h 1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12313">
                <a:moveTo>
                  <a:pt x="81" y="12231"/>
                </a:moveTo>
                <a:lnTo>
                  <a:pt x="5870" y="12231"/>
                </a:lnTo>
                <a:lnTo>
                  <a:pt x="5870" y="83"/>
                </a:lnTo>
                <a:lnTo>
                  <a:pt x="81" y="83"/>
                </a:lnTo>
                <a:lnTo>
                  <a:pt x="81" y="12231"/>
                </a:lnTo>
                <a:close/>
                <a:moveTo>
                  <a:pt x="5951" y="12312"/>
                </a:moveTo>
                <a:lnTo>
                  <a:pt x="0" y="12312"/>
                </a:lnTo>
                <a:lnTo>
                  <a:pt x="0" y="2"/>
                </a:lnTo>
                <a:lnTo>
                  <a:pt x="5951" y="0"/>
                </a:lnTo>
                <a:lnTo>
                  <a:pt x="5951" y="123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ADD5EC79-D992-914D-9950-46C674D7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928" y="11720405"/>
            <a:ext cx="2952073" cy="7237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E4E1E536-89DE-1048-A061-A329E308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000" y="7686029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EEFAF28-F8C2-1F4D-B736-B7F837F6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8785" y="7594023"/>
            <a:ext cx="237744" cy="238876"/>
          </a:xfrm>
          <a:custGeom>
            <a:avLst/>
            <a:gdLst>
              <a:gd name="T0" fmla="*/ 295 w 296"/>
              <a:gd name="T1" fmla="*/ 294 h 295"/>
              <a:gd name="T2" fmla="*/ 0 w 296"/>
              <a:gd name="T3" fmla="*/ 294 h 295"/>
              <a:gd name="T4" fmla="*/ 0 w 296"/>
              <a:gd name="T5" fmla="*/ 0 h 295"/>
              <a:gd name="T6" fmla="*/ 295 w 296"/>
              <a:gd name="T7" fmla="*/ 0 h 295"/>
              <a:gd name="T8" fmla="*/ 295 w 296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5">
                <a:moveTo>
                  <a:pt x="295" y="294"/>
                </a:moveTo>
                <a:lnTo>
                  <a:pt x="0" y="294"/>
                </a:lnTo>
                <a:lnTo>
                  <a:pt x="0" y="0"/>
                </a:lnTo>
                <a:lnTo>
                  <a:pt x="295" y="0"/>
                </a:lnTo>
                <a:lnTo>
                  <a:pt x="295" y="2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8A4D99AB-22EB-FB49-A6F9-42877963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000" y="8870037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71E77150-08DC-BE42-8BB7-D2072C8D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2897" y="8778031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309D0399-47A1-C241-AF75-C373055F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000" y="10054045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22B8B061-6FB1-DE41-B2D1-11C69D55D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266" y="9962039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C29E5C6-F156-2541-8FD6-0100024BA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948" y="2999667"/>
            <a:ext cx="4805225" cy="3658841"/>
          </a:xfrm>
          <a:custGeom>
            <a:avLst/>
            <a:gdLst>
              <a:gd name="connsiteX0" fmla="*/ 0 w 4805225"/>
              <a:gd name="connsiteY0" fmla="*/ 0 h 3658841"/>
              <a:gd name="connsiteX1" fmla="*/ 4805225 w 4805225"/>
              <a:gd name="connsiteY1" fmla="*/ 0 h 3658841"/>
              <a:gd name="connsiteX2" fmla="*/ 4805225 w 4805225"/>
              <a:gd name="connsiteY2" fmla="*/ 2737573 h 3658841"/>
              <a:gd name="connsiteX3" fmla="*/ 3436807 w 4805225"/>
              <a:gd name="connsiteY3" fmla="*/ 2737573 h 3658841"/>
              <a:gd name="connsiteX4" fmla="*/ 2377152 w 4805225"/>
              <a:gd name="connsiteY4" fmla="*/ 3658841 h 3658841"/>
              <a:gd name="connsiteX5" fmla="*/ 1316688 w 4805225"/>
              <a:gd name="connsiteY5" fmla="*/ 2737573 h 3658841"/>
              <a:gd name="connsiteX6" fmla="*/ 0 w 4805225"/>
              <a:gd name="connsiteY6" fmla="*/ 2737573 h 36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5225" h="3658841">
                <a:moveTo>
                  <a:pt x="0" y="0"/>
                </a:moveTo>
                <a:lnTo>
                  <a:pt x="4805225" y="0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3" y="3658841"/>
                  <a:pt x="2377152" y="3658841"/>
                </a:cubicBezTo>
                <a:cubicBezTo>
                  <a:pt x="1836412" y="3658841"/>
                  <a:pt x="1389434" y="3257657"/>
                  <a:pt x="1316688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CB684FCE-C29D-1940-8376-20279C91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383" y="2999666"/>
            <a:ext cx="4805225" cy="3658842"/>
          </a:xfrm>
          <a:custGeom>
            <a:avLst/>
            <a:gdLst>
              <a:gd name="connsiteX0" fmla="*/ 0 w 4805225"/>
              <a:gd name="connsiteY0" fmla="*/ 0 h 3658842"/>
              <a:gd name="connsiteX1" fmla="*/ 1094014 w 4805225"/>
              <a:gd name="connsiteY1" fmla="*/ 0 h 3658842"/>
              <a:gd name="connsiteX2" fmla="*/ 4805225 w 4805225"/>
              <a:gd name="connsiteY2" fmla="*/ 2701549 h 3658842"/>
              <a:gd name="connsiteX3" fmla="*/ 4805225 w 4805225"/>
              <a:gd name="connsiteY3" fmla="*/ 2737573 h 3658842"/>
              <a:gd name="connsiteX4" fmla="*/ 3436807 w 4805225"/>
              <a:gd name="connsiteY4" fmla="*/ 2737573 h 3658842"/>
              <a:gd name="connsiteX5" fmla="*/ 2377152 w 4805225"/>
              <a:gd name="connsiteY5" fmla="*/ 3658842 h 3658842"/>
              <a:gd name="connsiteX6" fmla="*/ 1316689 w 4805225"/>
              <a:gd name="connsiteY6" fmla="*/ 2737573 h 3658842"/>
              <a:gd name="connsiteX7" fmla="*/ 0 w 4805225"/>
              <a:gd name="connsiteY7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5225" h="3658842">
                <a:moveTo>
                  <a:pt x="0" y="0"/>
                </a:moveTo>
                <a:lnTo>
                  <a:pt x="1094014" y="0"/>
                </a:lnTo>
                <a:lnTo>
                  <a:pt x="4805225" y="2701549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82A4CFDA-64ED-534B-A717-75770BDE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382" y="2999666"/>
            <a:ext cx="3482775" cy="3658842"/>
          </a:xfrm>
          <a:custGeom>
            <a:avLst/>
            <a:gdLst>
              <a:gd name="connsiteX0" fmla="*/ 0 w 3482775"/>
              <a:gd name="connsiteY0" fmla="*/ 0 h 3658842"/>
              <a:gd name="connsiteX1" fmla="*/ 631249 w 3482775"/>
              <a:gd name="connsiteY1" fmla="*/ 0 h 3658842"/>
              <a:gd name="connsiteX2" fmla="*/ 3482775 w 3482775"/>
              <a:gd name="connsiteY2" fmla="*/ 2737573 h 3658842"/>
              <a:gd name="connsiteX3" fmla="*/ 3436807 w 3482775"/>
              <a:gd name="connsiteY3" fmla="*/ 2737573 h 3658842"/>
              <a:gd name="connsiteX4" fmla="*/ 2377152 w 3482775"/>
              <a:gd name="connsiteY4" fmla="*/ 3658842 h 3658842"/>
              <a:gd name="connsiteX5" fmla="*/ 1316689 w 3482775"/>
              <a:gd name="connsiteY5" fmla="*/ 2737573 h 3658842"/>
              <a:gd name="connsiteX6" fmla="*/ 0 w 3482775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775" h="3658842">
                <a:moveTo>
                  <a:pt x="0" y="0"/>
                </a:moveTo>
                <a:lnTo>
                  <a:pt x="631249" y="0"/>
                </a:lnTo>
                <a:lnTo>
                  <a:pt x="348277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EE6BAA94-6D2E-E846-9A27-C92F4265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383" y="2999666"/>
            <a:ext cx="2557359" cy="3658842"/>
          </a:xfrm>
          <a:custGeom>
            <a:avLst/>
            <a:gdLst>
              <a:gd name="connsiteX0" fmla="*/ 0 w 2557359"/>
              <a:gd name="connsiteY0" fmla="*/ 0 h 3658842"/>
              <a:gd name="connsiteX1" fmla="*/ 223645 w 2557359"/>
              <a:gd name="connsiteY1" fmla="*/ 0 h 3658842"/>
              <a:gd name="connsiteX2" fmla="*/ 2557359 w 2557359"/>
              <a:gd name="connsiteY2" fmla="*/ 3643013 h 3658842"/>
              <a:gd name="connsiteX3" fmla="*/ 2477231 w 2557359"/>
              <a:gd name="connsiteY3" fmla="*/ 3654209 h 3658842"/>
              <a:gd name="connsiteX4" fmla="*/ 2377152 w 2557359"/>
              <a:gd name="connsiteY4" fmla="*/ 3658842 h 3658842"/>
              <a:gd name="connsiteX5" fmla="*/ 1316689 w 2557359"/>
              <a:gd name="connsiteY5" fmla="*/ 2737573 h 3658842"/>
              <a:gd name="connsiteX6" fmla="*/ 0 w 2557359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359" h="3658842">
                <a:moveTo>
                  <a:pt x="0" y="0"/>
                </a:moveTo>
                <a:lnTo>
                  <a:pt x="223645" y="0"/>
                </a:lnTo>
                <a:lnTo>
                  <a:pt x="2557359" y="3643013"/>
                </a:lnTo>
                <a:lnTo>
                  <a:pt x="2477231" y="3654209"/>
                </a:lnTo>
                <a:cubicBezTo>
                  <a:pt x="2444280" y="3657275"/>
                  <a:pt x="2410897" y="3658842"/>
                  <a:pt x="2377152" y="3658842"/>
                </a:cubicBezTo>
                <a:cubicBezTo>
                  <a:pt x="1836413" y="3658842"/>
                  <a:pt x="1389433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53A95E1B-84A4-3A42-BAF3-F17D44EEE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885" y="4351593"/>
            <a:ext cx="4010159" cy="241638"/>
          </a:xfrm>
          <a:custGeom>
            <a:avLst/>
            <a:gdLst>
              <a:gd name="connsiteX0" fmla="*/ 0 w 3239686"/>
              <a:gd name="connsiteY0" fmla="*/ 0 h 195212"/>
              <a:gd name="connsiteX1" fmla="*/ 3239686 w 3239686"/>
              <a:gd name="connsiteY1" fmla="*/ 0 h 195212"/>
              <a:gd name="connsiteX2" fmla="*/ 3239686 w 3239686"/>
              <a:gd name="connsiteY2" fmla="*/ 62707 h 195212"/>
              <a:gd name="connsiteX3" fmla="*/ 1743585 w 3239686"/>
              <a:gd name="connsiteY3" fmla="*/ 62707 h 195212"/>
              <a:gd name="connsiteX4" fmla="*/ 1619844 w 3239686"/>
              <a:gd name="connsiteY4" fmla="*/ 195212 h 195212"/>
              <a:gd name="connsiteX5" fmla="*/ 1496104 w 3239686"/>
              <a:gd name="connsiteY5" fmla="*/ 62707 h 195212"/>
              <a:gd name="connsiteX6" fmla="*/ 0 w 3239686"/>
              <a:gd name="connsiteY6" fmla="*/ 62707 h 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9686" h="195212">
                <a:moveTo>
                  <a:pt x="0" y="0"/>
                </a:moveTo>
                <a:lnTo>
                  <a:pt x="3239686" y="0"/>
                </a:lnTo>
                <a:lnTo>
                  <a:pt x="3239686" y="62707"/>
                </a:lnTo>
                <a:lnTo>
                  <a:pt x="1743585" y="62707"/>
                </a:lnTo>
                <a:lnTo>
                  <a:pt x="1619844" y="195212"/>
                </a:lnTo>
                <a:lnTo>
                  <a:pt x="1496104" y="62707"/>
                </a:lnTo>
                <a:lnTo>
                  <a:pt x="0" y="62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41FA5C-2C66-7C4B-808A-293D20631676}"/>
              </a:ext>
            </a:extLst>
          </p:cNvPr>
          <p:cNvSpPr txBox="1"/>
          <p:nvPr/>
        </p:nvSpPr>
        <p:spPr>
          <a:xfrm>
            <a:off x="13184491" y="3292278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05C825E8-D2E4-A74A-84DF-5D518C04C0DC}"/>
              </a:ext>
            </a:extLst>
          </p:cNvPr>
          <p:cNvSpPr txBox="1">
            <a:spLocks/>
          </p:cNvSpPr>
          <p:nvPr/>
        </p:nvSpPr>
        <p:spPr>
          <a:xfrm>
            <a:off x="13043000" y="6874210"/>
            <a:ext cx="3600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2E3A9AF1-AD0C-A949-85B7-9B207E12D32B}"/>
              </a:ext>
            </a:extLst>
          </p:cNvPr>
          <p:cNvSpPr txBox="1">
            <a:spLocks/>
          </p:cNvSpPr>
          <p:nvPr/>
        </p:nvSpPr>
        <p:spPr>
          <a:xfrm>
            <a:off x="13050129" y="8058218"/>
            <a:ext cx="360079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1304615A-D92B-7F4C-92E3-98797FDBB1E7}"/>
              </a:ext>
            </a:extLst>
          </p:cNvPr>
          <p:cNvSpPr txBox="1">
            <a:spLocks/>
          </p:cNvSpPr>
          <p:nvPr/>
        </p:nvSpPr>
        <p:spPr>
          <a:xfrm>
            <a:off x="13050129" y="9242226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3BF121A4-393F-434C-8B51-DA98FC998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000" y="11238051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A0458C3F-A338-4541-9871-0302A299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696" y="11146045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62459271-FCC6-654D-BAAE-EB94C0CA5001}"/>
              </a:ext>
            </a:extLst>
          </p:cNvPr>
          <p:cNvSpPr txBox="1">
            <a:spLocks/>
          </p:cNvSpPr>
          <p:nvPr/>
        </p:nvSpPr>
        <p:spPr>
          <a:xfrm>
            <a:off x="13050129" y="10426234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F0F894-9E4C-3844-8D39-1363902360B6}"/>
              </a:ext>
            </a:extLst>
          </p:cNvPr>
          <p:cNvSpPr txBox="1"/>
          <p:nvPr/>
        </p:nvSpPr>
        <p:spPr>
          <a:xfrm>
            <a:off x="14187207" y="5073492"/>
            <a:ext cx="131157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7741DD-F501-2741-B83D-B8940160D7C0}"/>
              </a:ext>
            </a:extLst>
          </p:cNvPr>
          <p:cNvSpPr txBox="1"/>
          <p:nvPr/>
        </p:nvSpPr>
        <p:spPr>
          <a:xfrm>
            <a:off x="14481677" y="5925951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124BF3-9B14-114F-BF4C-295E4E8E8983}"/>
              </a:ext>
            </a:extLst>
          </p:cNvPr>
          <p:cNvSpPr txBox="1"/>
          <p:nvPr/>
        </p:nvSpPr>
        <p:spPr>
          <a:xfrm>
            <a:off x="13669437" y="11851449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DD8B64B6-7949-9443-9727-086817B6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664" y="2999666"/>
            <a:ext cx="4813163" cy="9954334"/>
          </a:xfrm>
          <a:custGeom>
            <a:avLst/>
            <a:gdLst>
              <a:gd name="T0" fmla="*/ 81 w 5952"/>
              <a:gd name="T1" fmla="*/ 12231 h 12313"/>
              <a:gd name="T2" fmla="*/ 5870 w 5952"/>
              <a:gd name="T3" fmla="*/ 12231 h 12313"/>
              <a:gd name="T4" fmla="*/ 5870 w 5952"/>
              <a:gd name="T5" fmla="*/ 83 h 12313"/>
              <a:gd name="T6" fmla="*/ 81 w 5952"/>
              <a:gd name="T7" fmla="*/ 83 h 12313"/>
              <a:gd name="T8" fmla="*/ 81 w 5952"/>
              <a:gd name="T9" fmla="*/ 12231 h 12313"/>
              <a:gd name="T10" fmla="*/ 5951 w 5952"/>
              <a:gd name="T11" fmla="*/ 12312 h 12313"/>
              <a:gd name="T12" fmla="*/ 0 w 5952"/>
              <a:gd name="T13" fmla="*/ 12312 h 12313"/>
              <a:gd name="T14" fmla="*/ 0 w 5952"/>
              <a:gd name="T15" fmla="*/ 2 h 12313"/>
              <a:gd name="T16" fmla="*/ 5951 w 5952"/>
              <a:gd name="T17" fmla="*/ 0 h 12313"/>
              <a:gd name="T18" fmla="*/ 5951 w 5952"/>
              <a:gd name="T19" fmla="*/ 12312 h 1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12313">
                <a:moveTo>
                  <a:pt x="81" y="12231"/>
                </a:moveTo>
                <a:lnTo>
                  <a:pt x="5870" y="12231"/>
                </a:lnTo>
                <a:lnTo>
                  <a:pt x="5870" y="83"/>
                </a:lnTo>
                <a:lnTo>
                  <a:pt x="81" y="83"/>
                </a:lnTo>
                <a:lnTo>
                  <a:pt x="81" y="12231"/>
                </a:lnTo>
                <a:close/>
                <a:moveTo>
                  <a:pt x="5951" y="12312"/>
                </a:moveTo>
                <a:lnTo>
                  <a:pt x="0" y="12312"/>
                </a:lnTo>
                <a:lnTo>
                  <a:pt x="0" y="2"/>
                </a:lnTo>
                <a:lnTo>
                  <a:pt x="5951" y="0"/>
                </a:lnTo>
                <a:lnTo>
                  <a:pt x="5951" y="123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8" name="Freeform 3">
            <a:extLst>
              <a:ext uri="{FF2B5EF4-FFF2-40B4-BE49-F238E27FC236}">
                <a16:creationId xmlns:a16="http://schemas.microsoft.com/office/drawing/2014/main" id="{91D820DF-FCD7-0446-8691-63ACAF4D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209" y="11720405"/>
            <a:ext cx="2952073" cy="723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FCAC4325-FC49-2B46-9C98-51CF11EF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81" y="7686029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1B33BCA7-91C5-9341-B942-83F3CD83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1901" y="7594023"/>
            <a:ext cx="237744" cy="238876"/>
          </a:xfrm>
          <a:custGeom>
            <a:avLst/>
            <a:gdLst>
              <a:gd name="T0" fmla="*/ 295 w 296"/>
              <a:gd name="T1" fmla="*/ 294 h 295"/>
              <a:gd name="T2" fmla="*/ 0 w 296"/>
              <a:gd name="T3" fmla="*/ 294 h 295"/>
              <a:gd name="T4" fmla="*/ 0 w 296"/>
              <a:gd name="T5" fmla="*/ 0 h 295"/>
              <a:gd name="T6" fmla="*/ 295 w 296"/>
              <a:gd name="T7" fmla="*/ 0 h 295"/>
              <a:gd name="T8" fmla="*/ 295 w 296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5">
                <a:moveTo>
                  <a:pt x="295" y="294"/>
                </a:moveTo>
                <a:lnTo>
                  <a:pt x="0" y="294"/>
                </a:lnTo>
                <a:lnTo>
                  <a:pt x="0" y="0"/>
                </a:lnTo>
                <a:lnTo>
                  <a:pt x="295" y="0"/>
                </a:lnTo>
                <a:lnTo>
                  <a:pt x="295" y="2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593BB500-122E-3C42-B8D2-B7755CCED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81" y="8870037"/>
            <a:ext cx="3607928" cy="54864"/>
          </a:xfrm>
          <a:custGeom>
            <a:avLst/>
            <a:gdLst>
              <a:gd name="T0" fmla="*/ 3633 w 3634"/>
              <a:gd name="T1" fmla="*/ 21 h 22"/>
              <a:gd name="T2" fmla="*/ 0 w 3634"/>
              <a:gd name="T3" fmla="*/ 21 h 22"/>
              <a:gd name="T4" fmla="*/ 0 w 3634"/>
              <a:gd name="T5" fmla="*/ 0 h 22"/>
              <a:gd name="T6" fmla="*/ 3633 w 3634"/>
              <a:gd name="T7" fmla="*/ 0 h 22"/>
              <a:gd name="T8" fmla="*/ 3633 w 3634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2">
                <a:moveTo>
                  <a:pt x="3633" y="21"/>
                </a:moveTo>
                <a:lnTo>
                  <a:pt x="0" y="21"/>
                </a:lnTo>
                <a:lnTo>
                  <a:pt x="0" y="0"/>
                </a:lnTo>
                <a:lnTo>
                  <a:pt x="3633" y="0"/>
                </a:lnTo>
                <a:lnTo>
                  <a:pt x="3633" y="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1883C3F0-279A-6E45-8EF7-F7405F6C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5091" y="8778031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3CEB6DE-6A1A-7B45-AB15-75080B6C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81" y="10054045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A370E592-2FAE-7242-BF47-93293169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7365" y="9962039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72CA087E-685E-4B46-AD6C-CC28F0B2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229" y="2999667"/>
            <a:ext cx="4805225" cy="3658841"/>
          </a:xfrm>
          <a:custGeom>
            <a:avLst/>
            <a:gdLst>
              <a:gd name="connsiteX0" fmla="*/ 0 w 4805225"/>
              <a:gd name="connsiteY0" fmla="*/ 0 h 3658841"/>
              <a:gd name="connsiteX1" fmla="*/ 4805225 w 4805225"/>
              <a:gd name="connsiteY1" fmla="*/ 0 h 3658841"/>
              <a:gd name="connsiteX2" fmla="*/ 4805225 w 4805225"/>
              <a:gd name="connsiteY2" fmla="*/ 2737573 h 3658841"/>
              <a:gd name="connsiteX3" fmla="*/ 3436807 w 4805225"/>
              <a:gd name="connsiteY3" fmla="*/ 2737573 h 3658841"/>
              <a:gd name="connsiteX4" fmla="*/ 2377152 w 4805225"/>
              <a:gd name="connsiteY4" fmla="*/ 3658841 h 3658841"/>
              <a:gd name="connsiteX5" fmla="*/ 1316688 w 4805225"/>
              <a:gd name="connsiteY5" fmla="*/ 2737573 h 3658841"/>
              <a:gd name="connsiteX6" fmla="*/ 0 w 4805225"/>
              <a:gd name="connsiteY6" fmla="*/ 2737573 h 36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5225" h="3658841">
                <a:moveTo>
                  <a:pt x="0" y="0"/>
                </a:moveTo>
                <a:lnTo>
                  <a:pt x="4805225" y="0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3" y="3658841"/>
                  <a:pt x="2377152" y="3658841"/>
                </a:cubicBezTo>
                <a:cubicBezTo>
                  <a:pt x="1836412" y="3658841"/>
                  <a:pt x="1389434" y="3257657"/>
                  <a:pt x="1316688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9B0213E-A1A9-2344-9C24-3E29EBA4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664" y="2999666"/>
            <a:ext cx="4805225" cy="3658842"/>
          </a:xfrm>
          <a:custGeom>
            <a:avLst/>
            <a:gdLst>
              <a:gd name="connsiteX0" fmla="*/ 0 w 4805225"/>
              <a:gd name="connsiteY0" fmla="*/ 0 h 3658842"/>
              <a:gd name="connsiteX1" fmla="*/ 1094014 w 4805225"/>
              <a:gd name="connsiteY1" fmla="*/ 0 h 3658842"/>
              <a:gd name="connsiteX2" fmla="*/ 4805225 w 4805225"/>
              <a:gd name="connsiteY2" fmla="*/ 2701549 h 3658842"/>
              <a:gd name="connsiteX3" fmla="*/ 4805225 w 4805225"/>
              <a:gd name="connsiteY3" fmla="*/ 2737573 h 3658842"/>
              <a:gd name="connsiteX4" fmla="*/ 3436807 w 4805225"/>
              <a:gd name="connsiteY4" fmla="*/ 2737573 h 3658842"/>
              <a:gd name="connsiteX5" fmla="*/ 2377152 w 4805225"/>
              <a:gd name="connsiteY5" fmla="*/ 3658842 h 3658842"/>
              <a:gd name="connsiteX6" fmla="*/ 1316689 w 4805225"/>
              <a:gd name="connsiteY6" fmla="*/ 2737573 h 3658842"/>
              <a:gd name="connsiteX7" fmla="*/ 0 w 4805225"/>
              <a:gd name="connsiteY7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5225" h="3658842">
                <a:moveTo>
                  <a:pt x="0" y="0"/>
                </a:moveTo>
                <a:lnTo>
                  <a:pt x="1094014" y="0"/>
                </a:lnTo>
                <a:lnTo>
                  <a:pt x="4805225" y="2701549"/>
                </a:lnTo>
                <a:lnTo>
                  <a:pt x="480522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29086D40-2092-8340-8B5D-C7C73032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663" y="2999666"/>
            <a:ext cx="3482775" cy="3658842"/>
          </a:xfrm>
          <a:custGeom>
            <a:avLst/>
            <a:gdLst>
              <a:gd name="connsiteX0" fmla="*/ 0 w 3482775"/>
              <a:gd name="connsiteY0" fmla="*/ 0 h 3658842"/>
              <a:gd name="connsiteX1" fmla="*/ 631249 w 3482775"/>
              <a:gd name="connsiteY1" fmla="*/ 0 h 3658842"/>
              <a:gd name="connsiteX2" fmla="*/ 3482775 w 3482775"/>
              <a:gd name="connsiteY2" fmla="*/ 2737573 h 3658842"/>
              <a:gd name="connsiteX3" fmla="*/ 3436807 w 3482775"/>
              <a:gd name="connsiteY3" fmla="*/ 2737573 h 3658842"/>
              <a:gd name="connsiteX4" fmla="*/ 2377152 w 3482775"/>
              <a:gd name="connsiteY4" fmla="*/ 3658842 h 3658842"/>
              <a:gd name="connsiteX5" fmla="*/ 1316689 w 3482775"/>
              <a:gd name="connsiteY5" fmla="*/ 2737573 h 3658842"/>
              <a:gd name="connsiteX6" fmla="*/ 0 w 3482775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775" h="3658842">
                <a:moveTo>
                  <a:pt x="0" y="0"/>
                </a:moveTo>
                <a:lnTo>
                  <a:pt x="631249" y="0"/>
                </a:lnTo>
                <a:lnTo>
                  <a:pt x="3482775" y="2737573"/>
                </a:lnTo>
                <a:lnTo>
                  <a:pt x="3436807" y="2737573"/>
                </a:lnTo>
                <a:cubicBezTo>
                  <a:pt x="3364062" y="3257657"/>
                  <a:pt x="2917082" y="3658842"/>
                  <a:pt x="2377152" y="3658842"/>
                </a:cubicBezTo>
                <a:cubicBezTo>
                  <a:pt x="1836413" y="3658842"/>
                  <a:pt x="1389434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08EEE80A-699D-7F47-8776-91FA06F6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664" y="2999666"/>
            <a:ext cx="2557359" cy="3658842"/>
          </a:xfrm>
          <a:custGeom>
            <a:avLst/>
            <a:gdLst>
              <a:gd name="connsiteX0" fmla="*/ 0 w 2557359"/>
              <a:gd name="connsiteY0" fmla="*/ 0 h 3658842"/>
              <a:gd name="connsiteX1" fmla="*/ 223645 w 2557359"/>
              <a:gd name="connsiteY1" fmla="*/ 0 h 3658842"/>
              <a:gd name="connsiteX2" fmla="*/ 2557359 w 2557359"/>
              <a:gd name="connsiteY2" fmla="*/ 3643013 h 3658842"/>
              <a:gd name="connsiteX3" fmla="*/ 2477231 w 2557359"/>
              <a:gd name="connsiteY3" fmla="*/ 3654209 h 3658842"/>
              <a:gd name="connsiteX4" fmla="*/ 2377152 w 2557359"/>
              <a:gd name="connsiteY4" fmla="*/ 3658842 h 3658842"/>
              <a:gd name="connsiteX5" fmla="*/ 1316689 w 2557359"/>
              <a:gd name="connsiteY5" fmla="*/ 2737573 h 3658842"/>
              <a:gd name="connsiteX6" fmla="*/ 0 w 2557359"/>
              <a:gd name="connsiteY6" fmla="*/ 2737573 h 365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359" h="3658842">
                <a:moveTo>
                  <a:pt x="0" y="0"/>
                </a:moveTo>
                <a:lnTo>
                  <a:pt x="223645" y="0"/>
                </a:lnTo>
                <a:lnTo>
                  <a:pt x="2557359" y="3643013"/>
                </a:lnTo>
                <a:lnTo>
                  <a:pt x="2477231" y="3654209"/>
                </a:lnTo>
                <a:cubicBezTo>
                  <a:pt x="2444280" y="3657275"/>
                  <a:pt x="2410897" y="3658842"/>
                  <a:pt x="2377152" y="3658842"/>
                </a:cubicBezTo>
                <a:cubicBezTo>
                  <a:pt x="1836413" y="3658842"/>
                  <a:pt x="1389433" y="3257657"/>
                  <a:pt x="1316689" y="2737573"/>
                </a:cubicBezTo>
                <a:lnTo>
                  <a:pt x="0" y="2737573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A3050A84-7107-264B-9DB9-BAE5FDAD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166" y="4351593"/>
            <a:ext cx="4010159" cy="241638"/>
          </a:xfrm>
          <a:custGeom>
            <a:avLst/>
            <a:gdLst>
              <a:gd name="connsiteX0" fmla="*/ 0 w 3239686"/>
              <a:gd name="connsiteY0" fmla="*/ 0 h 195212"/>
              <a:gd name="connsiteX1" fmla="*/ 3239686 w 3239686"/>
              <a:gd name="connsiteY1" fmla="*/ 0 h 195212"/>
              <a:gd name="connsiteX2" fmla="*/ 3239686 w 3239686"/>
              <a:gd name="connsiteY2" fmla="*/ 62707 h 195212"/>
              <a:gd name="connsiteX3" fmla="*/ 1743585 w 3239686"/>
              <a:gd name="connsiteY3" fmla="*/ 62707 h 195212"/>
              <a:gd name="connsiteX4" fmla="*/ 1619844 w 3239686"/>
              <a:gd name="connsiteY4" fmla="*/ 195212 h 195212"/>
              <a:gd name="connsiteX5" fmla="*/ 1496104 w 3239686"/>
              <a:gd name="connsiteY5" fmla="*/ 62707 h 195212"/>
              <a:gd name="connsiteX6" fmla="*/ 0 w 3239686"/>
              <a:gd name="connsiteY6" fmla="*/ 62707 h 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9686" h="195212">
                <a:moveTo>
                  <a:pt x="0" y="0"/>
                </a:moveTo>
                <a:lnTo>
                  <a:pt x="3239686" y="0"/>
                </a:lnTo>
                <a:lnTo>
                  <a:pt x="3239686" y="62707"/>
                </a:lnTo>
                <a:lnTo>
                  <a:pt x="1743585" y="62707"/>
                </a:lnTo>
                <a:lnTo>
                  <a:pt x="1619844" y="195212"/>
                </a:lnTo>
                <a:lnTo>
                  <a:pt x="1496104" y="62707"/>
                </a:lnTo>
                <a:lnTo>
                  <a:pt x="0" y="62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E3AAEB-0349-A74F-B26C-EEA60910FC6B}"/>
              </a:ext>
            </a:extLst>
          </p:cNvPr>
          <p:cNvSpPr txBox="1"/>
          <p:nvPr/>
        </p:nvSpPr>
        <p:spPr>
          <a:xfrm>
            <a:off x="18549664" y="3292278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86DFD506-BEB3-9840-B4E3-9340A1028F7B}"/>
              </a:ext>
            </a:extLst>
          </p:cNvPr>
          <p:cNvSpPr txBox="1">
            <a:spLocks/>
          </p:cNvSpPr>
          <p:nvPr/>
        </p:nvSpPr>
        <p:spPr>
          <a:xfrm>
            <a:off x="18359281" y="6874210"/>
            <a:ext cx="3600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57B3BD93-85B1-CC4F-A8D7-AA144E4489BD}"/>
              </a:ext>
            </a:extLst>
          </p:cNvPr>
          <p:cNvSpPr txBox="1">
            <a:spLocks/>
          </p:cNvSpPr>
          <p:nvPr/>
        </p:nvSpPr>
        <p:spPr>
          <a:xfrm>
            <a:off x="18366410" y="8058218"/>
            <a:ext cx="360079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C9267E8B-19F5-C743-AB03-B661B36E34FA}"/>
              </a:ext>
            </a:extLst>
          </p:cNvPr>
          <p:cNvSpPr txBox="1">
            <a:spLocks/>
          </p:cNvSpPr>
          <p:nvPr/>
        </p:nvSpPr>
        <p:spPr>
          <a:xfrm>
            <a:off x="18366410" y="9242226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8DE2552-8393-C64D-A9AD-ADAC1AC88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81" y="11238051"/>
            <a:ext cx="3607928" cy="54864"/>
          </a:xfrm>
          <a:custGeom>
            <a:avLst/>
            <a:gdLst>
              <a:gd name="T0" fmla="*/ 3633 w 3634"/>
              <a:gd name="T1" fmla="*/ 0 h 30"/>
              <a:gd name="T2" fmla="*/ 0 w 3634"/>
              <a:gd name="T3" fmla="*/ 0 h 30"/>
              <a:gd name="T4" fmla="*/ 0 w 3634"/>
              <a:gd name="T5" fmla="*/ 29 h 30"/>
              <a:gd name="T6" fmla="*/ 3633 w 3634"/>
              <a:gd name="T7" fmla="*/ 29 h 30"/>
              <a:gd name="T8" fmla="*/ 3633 w 3634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30">
                <a:moveTo>
                  <a:pt x="3633" y="0"/>
                </a:moveTo>
                <a:lnTo>
                  <a:pt x="0" y="0"/>
                </a:lnTo>
                <a:lnTo>
                  <a:pt x="0" y="29"/>
                </a:lnTo>
                <a:lnTo>
                  <a:pt x="3633" y="29"/>
                </a:lnTo>
                <a:lnTo>
                  <a:pt x="363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404CDFD2-CF57-044F-9243-3523D625A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7365" y="11146045"/>
            <a:ext cx="237744" cy="238876"/>
          </a:xfrm>
          <a:custGeom>
            <a:avLst/>
            <a:gdLst>
              <a:gd name="T0" fmla="*/ 294 w 295"/>
              <a:gd name="T1" fmla="*/ 294 h 295"/>
              <a:gd name="T2" fmla="*/ 0 w 295"/>
              <a:gd name="T3" fmla="*/ 294 h 295"/>
              <a:gd name="T4" fmla="*/ 0 w 295"/>
              <a:gd name="T5" fmla="*/ 0 h 295"/>
              <a:gd name="T6" fmla="*/ 294 w 295"/>
              <a:gd name="T7" fmla="*/ 0 h 295"/>
              <a:gd name="T8" fmla="*/ 294 w 295"/>
              <a:gd name="T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95">
                <a:moveTo>
                  <a:pt x="294" y="294"/>
                </a:moveTo>
                <a:lnTo>
                  <a:pt x="0" y="294"/>
                </a:lnTo>
                <a:lnTo>
                  <a:pt x="0" y="0"/>
                </a:lnTo>
                <a:lnTo>
                  <a:pt x="294" y="0"/>
                </a:lnTo>
                <a:lnTo>
                  <a:pt x="294" y="2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58D5FE3D-25EE-E64D-B7FA-6B670026C31A}"/>
              </a:ext>
            </a:extLst>
          </p:cNvPr>
          <p:cNvSpPr txBox="1">
            <a:spLocks/>
          </p:cNvSpPr>
          <p:nvPr/>
        </p:nvSpPr>
        <p:spPr>
          <a:xfrm>
            <a:off x="18366410" y="10426234"/>
            <a:ext cx="359208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57EE67-30C1-ED40-85D1-FA7B527C45AA}"/>
              </a:ext>
            </a:extLst>
          </p:cNvPr>
          <p:cNvSpPr txBox="1"/>
          <p:nvPr/>
        </p:nvSpPr>
        <p:spPr>
          <a:xfrm>
            <a:off x="19428146" y="5073492"/>
            <a:ext cx="14622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5B34DC-F3DA-1C42-9F20-2F85EFF9C3DB}"/>
              </a:ext>
            </a:extLst>
          </p:cNvPr>
          <p:cNvSpPr txBox="1"/>
          <p:nvPr/>
        </p:nvSpPr>
        <p:spPr>
          <a:xfrm>
            <a:off x="19797958" y="5925951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</a:t>
            </a:r>
            <a:endParaRPr lang="en-US" sz="24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20D9E75-7F6C-F642-8565-4B8DEA5513EF}"/>
              </a:ext>
            </a:extLst>
          </p:cNvPr>
          <p:cNvSpPr txBox="1"/>
          <p:nvPr/>
        </p:nvSpPr>
        <p:spPr>
          <a:xfrm>
            <a:off x="18985718" y="11851449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</p:spTree>
    <p:extLst>
      <p:ext uri="{BB962C8B-B14F-4D97-AF65-F5344CB8AC3E}">
        <p14:creationId xmlns:p14="http://schemas.microsoft.com/office/powerpoint/2010/main" val="387655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4C93E-94DF-CE48-B4A5-35B2588F6B1C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9BD47-4C76-1740-89AE-9862E50EC31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184ED7E4-00FD-3A4D-8564-99DB9A4CF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4" y="4690247"/>
            <a:ext cx="688032" cy="1457011"/>
          </a:xfrm>
          <a:custGeom>
            <a:avLst/>
            <a:gdLst>
              <a:gd name="T0" fmla="*/ 0 w 825"/>
              <a:gd name="T1" fmla="*/ 824 h 1746"/>
              <a:gd name="T2" fmla="*/ 824 w 825"/>
              <a:gd name="T3" fmla="*/ 0 h 1746"/>
              <a:gd name="T4" fmla="*/ 824 w 825"/>
              <a:gd name="T5" fmla="*/ 1745 h 1746"/>
              <a:gd name="T6" fmla="*/ 116 w 825"/>
              <a:gd name="T7" fmla="*/ 1189 h 1746"/>
              <a:gd name="T8" fmla="*/ 0 w 825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1746">
                <a:moveTo>
                  <a:pt x="0" y="824"/>
                </a:moveTo>
                <a:lnTo>
                  <a:pt x="824" y="0"/>
                </a:lnTo>
                <a:lnTo>
                  <a:pt x="824" y="1745"/>
                </a:lnTo>
                <a:lnTo>
                  <a:pt x="116" y="1189"/>
                </a:lnTo>
                <a:lnTo>
                  <a:pt x="0" y="82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FCD54077-667B-2D42-BB00-5D784353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47" y="4690247"/>
            <a:ext cx="688032" cy="1457011"/>
          </a:xfrm>
          <a:custGeom>
            <a:avLst/>
            <a:gdLst>
              <a:gd name="T0" fmla="*/ 825 w 826"/>
              <a:gd name="T1" fmla="*/ 824 h 1746"/>
              <a:gd name="T2" fmla="*/ 0 w 826"/>
              <a:gd name="T3" fmla="*/ 0 h 1746"/>
              <a:gd name="T4" fmla="*/ 0 w 826"/>
              <a:gd name="T5" fmla="*/ 1745 h 1746"/>
              <a:gd name="T6" fmla="*/ 708 w 826"/>
              <a:gd name="T7" fmla="*/ 1189 h 1746"/>
              <a:gd name="T8" fmla="*/ 825 w 826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746">
                <a:moveTo>
                  <a:pt x="825" y="824"/>
                </a:moveTo>
                <a:lnTo>
                  <a:pt x="0" y="0"/>
                </a:lnTo>
                <a:lnTo>
                  <a:pt x="0" y="1745"/>
                </a:lnTo>
                <a:lnTo>
                  <a:pt x="708" y="1189"/>
                </a:lnTo>
                <a:lnTo>
                  <a:pt x="825" y="82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4A6EF58-054A-0A4C-92E1-4720BE28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5" y="3538621"/>
            <a:ext cx="607086" cy="1041248"/>
          </a:xfrm>
          <a:custGeom>
            <a:avLst/>
            <a:gdLst>
              <a:gd name="T0" fmla="*/ 0 w 726"/>
              <a:gd name="T1" fmla="*/ 920 h 1248"/>
              <a:gd name="T2" fmla="*/ 725 w 726"/>
              <a:gd name="T3" fmla="*/ 1247 h 1248"/>
              <a:gd name="T4" fmla="*/ 725 w 726"/>
              <a:gd name="T5" fmla="*/ 0 h 1248"/>
              <a:gd name="T6" fmla="*/ 116 w 726"/>
              <a:gd name="T7" fmla="*/ 555 h 1248"/>
              <a:gd name="T8" fmla="*/ 0 w 726"/>
              <a:gd name="T9" fmla="*/ 92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1248">
                <a:moveTo>
                  <a:pt x="0" y="920"/>
                </a:moveTo>
                <a:lnTo>
                  <a:pt x="725" y="1247"/>
                </a:lnTo>
                <a:lnTo>
                  <a:pt x="725" y="0"/>
                </a:lnTo>
                <a:lnTo>
                  <a:pt x="116" y="555"/>
                </a:lnTo>
                <a:lnTo>
                  <a:pt x="0" y="92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8D1E0CB-D0DF-9D46-BFAD-AAC2EC8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47" y="3538621"/>
            <a:ext cx="688032" cy="1041248"/>
          </a:xfrm>
          <a:custGeom>
            <a:avLst/>
            <a:gdLst>
              <a:gd name="T0" fmla="*/ 825 w 826"/>
              <a:gd name="T1" fmla="*/ 688 h 1248"/>
              <a:gd name="T2" fmla="*/ 0 w 826"/>
              <a:gd name="T3" fmla="*/ 1247 h 1248"/>
              <a:gd name="T4" fmla="*/ 0 w 826"/>
              <a:gd name="T5" fmla="*/ 0 h 1248"/>
              <a:gd name="T6" fmla="*/ 708 w 826"/>
              <a:gd name="T7" fmla="*/ 323 h 1248"/>
              <a:gd name="T8" fmla="*/ 825 w 826"/>
              <a:gd name="T9" fmla="*/ 68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248">
                <a:moveTo>
                  <a:pt x="825" y="688"/>
                </a:moveTo>
                <a:lnTo>
                  <a:pt x="0" y="1247"/>
                </a:lnTo>
                <a:lnTo>
                  <a:pt x="0" y="0"/>
                </a:lnTo>
                <a:lnTo>
                  <a:pt x="708" y="323"/>
                </a:lnTo>
                <a:lnTo>
                  <a:pt x="825" y="68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23CAB04-2AA0-414E-A778-38548636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981" y="4112594"/>
            <a:ext cx="3929513" cy="7575720"/>
          </a:xfrm>
          <a:custGeom>
            <a:avLst/>
            <a:gdLst>
              <a:gd name="T0" fmla="*/ 4709 w 4710"/>
              <a:gd name="T1" fmla="*/ 9078 h 9079"/>
              <a:gd name="T2" fmla="*/ 0 w 4710"/>
              <a:gd name="T3" fmla="*/ 9078 h 9079"/>
              <a:gd name="T4" fmla="*/ 0 w 4710"/>
              <a:gd name="T5" fmla="*/ 0 h 9079"/>
              <a:gd name="T6" fmla="*/ 4709 w 4710"/>
              <a:gd name="T7" fmla="*/ 0 h 9079"/>
              <a:gd name="T8" fmla="*/ 4709 w 4710"/>
              <a:gd name="T9" fmla="*/ 9078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0" h="9079">
                <a:moveTo>
                  <a:pt x="4709" y="9078"/>
                </a:moveTo>
                <a:lnTo>
                  <a:pt x="0" y="9078"/>
                </a:lnTo>
                <a:lnTo>
                  <a:pt x="0" y="0"/>
                </a:lnTo>
                <a:lnTo>
                  <a:pt x="4709" y="0"/>
                </a:lnTo>
                <a:lnTo>
                  <a:pt x="4709" y="9078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6BCD6E2-83C6-5F4E-B67B-0B35B97E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981" y="5278939"/>
            <a:ext cx="3929513" cy="6409374"/>
          </a:xfrm>
          <a:custGeom>
            <a:avLst/>
            <a:gdLst>
              <a:gd name="T0" fmla="*/ 569 w 4710"/>
              <a:gd name="T1" fmla="*/ 893 h 7681"/>
              <a:gd name="T2" fmla="*/ 0 w 4710"/>
              <a:gd name="T3" fmla="*/ 350 h 7681"/>
              <a:gd name="T4" fmla="*/ 0 w 4710"/>
              <a:gd name="T5" fmla="*/ 7680 h 7681"/>
              <a:gd name="T6" fmla="*/ 4709 w 4710"/>
              <a:gd name="T7" fmla="*/ 7680 h 7681"/>
              <a:gd name="T8" fmla="*/ 4709 w 4710"/>
              <a:gd name="T9" fmla="*/ 0 h 7681"/>
              <a:gd name="T10" fmla="*/ 569 w 4710"/>
              <a:gd name="T11" fmla="*/ 893 h 7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0" h="7681">
                <a:moveTo>
                  <a:pt x="569" y="893"/>
                </a:moveTo>
                <a:lnTo>
                  <a:pt x="0" y="350"/>
                </a:lnTo>
                <a:lnTo>
                  <a:pt x="0" y="7680"/>
                </a:lnTo>
                <a:lnTo>
                  <a:pt x="4709" y="7680"/>
                </a:lnTo>
                <a:lnTo>
                  <a:pt x="4709" y="0"/>
                </a:lnTo>
                <a:lnTo>
                  <a:pt x="569" y="89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2F4C620-D07B-E146-A136-FF120AC8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4" y="5378280"/>
            <a:ext cx="4724245" cy="7575720"/>
          </a:xfrm>
          <a:custGeom>
            <a:avLst/>
            <a:gdLst>
              <a:gd name="T0" fmla="*/ 5659 w 5660"/>
              <a:gd name="T1" fmla="*/ 9077 h 9078"/>
              <a:gd name="T2" fmla="*/ 0 w 5660"/>
              <a:gd name="T3" fmla="*/ 9077 h 9078"/>
              <a:gd name="T4" fmla="*/ 0 w 5660"/>
              <a:gd name="T5" fmla="*/ 0 h 9078"/>
              <a:gd name="T6" fmla="*/ 1044 w 5660"/>
              <a:gd name="T7" fmla="*/ 995 h 9078"/>
              <a:gd name="T8" fmla="*/ 5659 w 5660"/>
              <a:gd name="T9" fmla="*/ 0 h 9078"/>
              <a:gd name="T10" fmla="*/ 5659 w 5660"/>
              <a:gd name="T11" fmla="*/ 9077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60" h="9078">
                <a:moveTo>
                  <a:pt x="5659" y="9077"/>
                </a:moveTo>
                <a:lnTo>
                  <a:pt x="0" y="9077"/>
                </a:lnTo>
                <a:lnTo>
                  <a:pt x="0" y="0"/>
                </a:lnTo>
                <a:lnTo>
                  <a:pt x="1044" y="995"/>
                </a:lnTo>
                <a:lnTo>
                  <a:pt x="5659" y="0"/>
                </a:lnTo>
                <a:lnTo>
                  <a:pt x="5659" y="90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9F08A854-528A-A64B-9D7E-5CFF764A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5" y="5378280"/>
            <a:ext cx="871998" cy="7575720"/>
          </a:xfrm>
          <a:custGeom>
            <a:avLst/>
            <a:gdLst>
              <a:gd name="T0" fmla="*/ 1044 w 1045"/>
              <a:gd name="T1" fmla="*/ 994 h 9078"/>
              <a:gd name="T2" fmla="*/ 0 w 1045"/>
              <a:gd name="T3" fmla="*/ 0 h 9078"/>
              <a:gd name="T4" fmla="*/ 0 w 1045"/>
              <a:gd name="T5" fmla="*/ 9077 h 9078"/>
              <a:gd name="T6" fmla="*/ 1044 w 1045"/>
              <a:gd name="T7" fmla="*/ 9077 h 9078"/>
              <a:gd name="T8" fmla="*/ 1044 w 1045"/>
              <a:gd name="T9" fmla="*/ 994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5" h="9078">
                <a:moveTo>
                  <a:pt x="1044" y="994"/>
                </a:moveTo>
                <a:lnTo>
                  <a:pt x="0" y="0"/>
                </a:lnTo>
                <a:lnTo>
                  <a:pt x="0" y="9077"/>
                </a:lnTo>
                <a:lnTo>
                  <a:pt x="1044" y="9077"/>
                </a:lnTo>
                <a:lnTo>
                  <a:pt x="1044" y="994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700ED44-B051-9E45-B83E-CB75444D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4" y="3163330"/>
            <a:ext cx="4724245" cy="1144269"/>
          </a:xfrm>
          <a:custGeom>
            <a:avLst/>
            <a:gdLst>
              <a:gd name="T0" fmla="*/ 5659 w 5660"/>
              <a:gd name="T1" fmla="*/ 0 h 1371"/>
              <a:gd name="T2" fmla="*/ 961 w 5660"/>
              <a:gd name="T3" fmla="*/ 0 h 1371"/>
              <a:gd name="T4" fmla="*/ 0 w 5660"/>
              <a:gd name="T5" fmla="*/ 232 h 1371"/>
              <a:gd name="T6" fmla="*/ 0 w 5660"/>
              <a:gd name="T7" fmla="*/ 1370 h 1371"/>
              <a:gd name="T8" fmla="*/ 978 w 5660"/>
              <a:gd name="T9" fmla="*/ 1137 h 1371"/>
              <a:gd name="T10" fmla="*/ 5659 w 5660"/>
              <a:gd name="T11" fmla="*/ 1137 h 1371"/>
              <a:gd name="T12" fmla="*/ 5659 w 566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0" h="1371">
                <a:moveTo>
                  <a:pt x="565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8" y="1137"/>
                </a:lnTo>
                <a:lnTo>
                  <a:pt x="5659" y="1137"/>
                </a:lnTo>
                <a:lnTo>
                  <a:pt x="565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6D52810-3CEA-8E4B-BC7B-4E0839F4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981" y="4112594"/>
            <a:ext cx="3928679" cy="286151"/>
          </a:xfrm>
          <a:custGeom>
            <a:avLst/>
            <a:gdLst>
              <a:gd name="connsiteX0" fmla="*/ 417364 w 3928679"/>
              <a:gd name="connsiteY0" fmla="*/ 0 h 286151"/>
              <a:gd name="connsiteX1" fmla="*/ 3928679 w 3928679"/>
              <a:gd name="connsiteY1" fmla="*/ 0 h 286151"/>
              <a:gd name="connsiteX2" fmla="*/ 3928679 w 3928679"/>
              <a:gd name="connsiteY2" fmla="*/ 194951 h 286151"/>
              <a:gd name="connsiteX3" fmla="*/ 420483 w 3928679"/>
              <a:gd name="connsiteY3" fmla="*/ 194951 h 286151"/>
              <a:gd name="connsiteX4" fmla="*/ 0 w 3928679"/>
              <a:gd name="connsiteY4" fmla="*/ 286151 h 286151"/>
              <a:gd name="connsiteX5" fmla="*/ 0 w 3928679"/>
              <a:gd name="connsiteY5" fmla="*/ 99468 h 28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8679" h="286151">
                <a:moveTo>
                  <a:pt x="417364" y="0"/>
                </a:moveTo>
                <a:lnTo>
                  <a:pt x="3928679" y="0"/>
                </a:lnTo>
                <a:lnTo>
                  <a:pt x="3928679" y="194951"/>
                </a:lnTo>
                <a:lnTo>
                  <a:pt x="420483" y="194951"/>
                </a:lnTo>
                <a:lnTo>
                  <a:pt x="0" y="286151"/>
                </a:lnTo>
                <a:lnTo>
                  <a:pt x="0" y="99468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8F91B08-F8A5-6C41-B3CA-E661CF46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083" y="11597286"/>
            <a:ext cx="2789306" cy="654920"/>
          </a:xfrm>
          <a:prstGeom prst="roundRect">
            <a:avLst>
              <a:gd name="adj" fmla="val 31173"/>
            </a:avLst>
          </a:prstGeom>
          <a:noFill/>
          <a:ln w="5715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38547840-B234-684D-A2C6-8E740843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5" y="3163330"/>
            <a:ext cx="816809" cy="1144269"/>
          </a:xfrm>
          <a:custGeom>
            <a:avLst/>
            <a:gdLst>
              <a:gd name="T0" fmla="*/ 979 w 980"/>
              <a:gd name="T1" fmla="*/ 0 h 1371"/>
              <a:gd name="T2" fmla="*/ 961 w 980"/>
              <a:gd name="T3" fmla="*/ 0 h 1371"/>
              <a:gd name="T4" fmla="*/ 0 w 980"/>
              <a:gd name="T5" fmla="*/ 232 h 1371"/>
              <a:gd name="T6" fmla="*/ 0 w 980"/>
              <a:gd name="T7" fmla="*/ 1370 h 1371"/>
              <a:gd name="T8" fmla="*/ 979 w 980"/>
              <a:gd name="T9" fmla="*/ 1137 h 1371"/>
              <a:gd name="T10" fmla="*/ 979 w 980"/>
              <a:gd name="T11" fmla="*/ 1137 h 1371"/>
              <a:gd name="T12" fmla="*/ 979 w 98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1371">
                <a:moveTo>
                  <a:pt x="97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9" y="1137"/>
                </a:lnTo>
                <a:lnTo>
                  <a:pt x="979" y="1137"/>
                </a:lnTo>
                <a:lnTo>
                  <a:pt x="979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9056F-AF10-4D45-A52B-6E805B1DDE0F}"/>
              </a:ext>
            </a:extLst>
          </p:cNvPr>
          <p:cNvSpPr txBox="1"/>
          <p:nvPr/>
        </p:nvSpPr>
        <p:spPr>
          <a:xfrm>
            <a:off x="3891936" y="3345575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E4D132-CF96-0F41-8CF8-25CDAE92864C}"/>
              </a:ext>
            </a:extLst>
          </p:cNvPr>
          <p:cNvGrpSpPr/>
          <p:nvPr/>
        </p:nvGrpSpPr>
        <p:grpSpPr>
          <a:xfrm>
            <a:off x="3746007" y="4329728"/>
            <a:ext cx="1016625" cy="1232189"/>
            <a:chOff x="6587448" y="4296476"/>
            <a:chExt cx="1016625" cy="12321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A32037-769D-2944-8D41-7649B84747E1}"/>
                </a:ext>
              </a:extLst>
            </p:cNvPr>
            <p:cNvSpPr txBox="1"/>
            <p:nvPr/>
          </p:nvSpPr>
          <p:spPr>
            <a:xfrm>
              <a:off x="6615117" y="4296476"/>
              <a:ext cx="96212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6000" b="1" baseline="30000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$</a:t>
              </a:r>
              <a:r>
                <a:rPr lang="en-US" sz="6000" b="1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1E41AC-1CF4-3741-89ED-30C411C1927A}"/>
                </a:ext>
              </a:extLst>
            </p:cNvPr>
            <p:cNvSpPr txBox="1"/>
            <p:nvPr/>
          </p:nvSpPr>
          <p:spPr>
            <a:xfrm>
              <a:off x="6587448" y="5128555"/>
              <a:ext cx="10166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/month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85FD39-340E-914D-B14F-ED029623A3A0}"/>
              </a:ext>
            </a:extLst>
          </p:cNvPr>
          <p:cNvGrpSpPr/>
          <p:nvPr/>
        </p:nvGrpSpPr>
        <p:grpSpPr>
          <a:xfrm>
            <a:off x="2947523" y="6588270"/>
            <a:ext cx="3431236" cy="4320983"/>
            <a:chOff x="3942060" y="7550864"/>
            <a:chExt cx="4386394" cy="4320983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67AE4320-4CC3-9845-B6D9-A9DBE932169D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7550864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 Products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C3F83148-59B0-684E-ADEE-2558B59509BF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8316162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 Image per product</a:t>
              </a: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05DE6D28-EDB0-364B-A1FF-957D4E0B8F54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081460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 Custom page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75FF528F-1C4E-2843-9DDB-3F630C38DC99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846758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Basic Statistics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307CF8FA-37B7-8548-A7D1-0F192F7EBBFF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0612056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No Inventory Tracking</a:t>
              </a: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5A97D545-BC63-B34B-8E9E-9CEB71F2BD24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1377353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No Discount Codes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9FA1D09-093F-F247-8694-245DC92539C7}"/>
              </a:ext>
            </a:extLst>
          </p:cNvPr>
          <p:cNvSpPr txBox="1"/>
          <p:nvPr/>
        </p:nvSpPr>
        <p:spPr>
          <a:xfrm>
            <a:off x="3753622" y="11693913"/>
            <a:ext cx="18742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MORE INFO</a:t>
            </a:r>
          </a:p>
        </p:txBody>
      </p:sp>
      <p:sp>
        <p:nvSpPr>
          <p:cNvPr id="36" name="Freeform 1">
            <a:extLst>
              <a:ext uri="{FF2B5EF4-FFF2-40B4-BE49-F238E27FC236}">
                <a16:creationId xmlns:a16="http://schemas.microsoft.com/office/drawing/2014/main" id="{7DB13FA0-354F-964C-8963-CA92529E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06" y="4690247"/>
            <a:ext cx="688032" cy="1457011"/>
          </a:xfrm>
          <a:custGeom>
            <a:avLst/>
            <a:gdLst>
              <a:gd name="T0" fmla="*/ 0 w 825"/>
              <a:gd name="T1" fmla="*/ 824 h 1746"/>
              <a:gd name="T2" fmla="*/ 824 w 825"/>
              <a:gd name="T3" fmla="*/ 0 h 1746"/>
              <a:gd name="T4" fmla="*/ 824 w 825"/>
              <a:gd name="T5" fmla="*/ 1745 h 1746"/>
              <a:gd name="T6" fmla="*/ 116 w 825"/>
              <a:gd name="T7" fmla="*/ 1189 h 1746"/>
              <a:gd name="T8" fmla="*/ 0 w 825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1746">
                <a:moveTo>
                  <a:pt x="0" y="824"/>
                </a:moveTo>
                <a:lnTo>
                  <a:pt x="824" y="0"/>
                </a:lnTo>
                <a:lnTo>
                  <a:pt x="824" y="1745"/>
                </a:lnTo>
                <a:lnTo>
                  <a:pt x="116" y="1189"/>
                </a:lnTo>
                <a:lnTo>
                  <a:pt x="0" y="8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60DDA519-6D2F-F445-89B6-E021687E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539" y="4690247"/>
            <a:ext cx="688032" cy="1457011"/>
          </a:xfrm>
          <a:custGeom>
            <a:avLst/>
            <a:gdLst>
              <a:gd name="T0" fmla="*/ 825 w 826"/>
              <a:gd name="T1" fmla="*/ 824 h 1746"/>
              <a:gd name="T2" fmla="*/ 0 w 826"/>
              <a:gd name="T3" fmla="*/ 0 h 1746"/>
              <a:gd name="T4" fmla="*/ 0 w 826"/>
              <a:gd name="T5" fmla="*/ 1745 h 1746"/>
              <a:gd name="T6" fmla="*/ 708 w 826"/>
              <a:gd name="T7" fmla="*/ 1189 h 1746"/>
              <a:gd name="T8" fmla="*/ 825 w 826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746">
                <a:moveTo>
                  <a:pt x="825" y="824"/>
                </a:moveTo>
                <a:lnTo>
                  <a:pt x="0" y="0"/>
                </a:lnTo>
                <a:lnTo>
                  <a:pt x="0" y="1745"/>
                </a:lnTo>
                <a:lnTo>
                  <a:pt x="708" y="1189"/>
                </a:lnTo>
                <a:lnTo>
                  <a:pt x="825" y="8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D85E540E-495A-6544-A93C-A89C54C1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07" y="3538621"/>
            <a:ext cx="607086" cy="1041248"/>
          </a:xfrm>
          <a:custGeom>
            <a:avLst/>
            <a:gdLst>
              <a:gd name="T0" fmla="*/ 0 w 726"/>
              <a:gd name="T1" fmla="*/ 920 h 1248"/>
              <a:gd name="T2" fmla="*/ 725 w 726"/>
              <a:gd name="T3" fmla="*/ 1247 h 1248"/>
              <a:gd name="T4" fmla="*/ 725 w 726"/>
              <a:gd name="T5" fmla="*/ 0 h 1248"/>
              <a:gd name="T6" fmla="*/ 116 w 726"/>
              <a:gd name="T7" fmla="*/ 555 h 1248"/>
              <a:gd name="T8" fmla="*/ 0 w 726"/>
              <a:gd name="T9" fmla="*/ 92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1248">
                <a:moveTo>
                  <a:pt x="0" y="920"/>
                </a:moveTo>
                <a:lnTo>
                  <a:pt x="725" y="1247"/>
                </a:lnTo>
                <a:lnTo>
                  <a:pt x="725" y="0"/>
                </a:lnTo>
                <a:lnTo>
                  <a:pt x="116" y="555"/>
                </a:lnTo>
                <a:lnTo>
                  <a:pt x="0" y="92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78BA1A78-E5AF-8645-886E-DE6C3C10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539" y="3538621"/>
            <a:ext cx="688032" cy="1041248"/>
          </a:xfrm>
          <a:custGeom>
            <a:avLst/>
            <a:gdLst>
              <a:gd name="T0" fmla="*/ 825 w 826"/>
              <a:gd name="T1" fmla="*/ 688 h 1248"/>
              <a:gd name="T2" fmla="*/ 0 w 826"/>
              <a:gd name="T3" fmla="*/ 1247 h 1248"/>
              <a:gd name="T4" fmla="*/ 0 w 826"/>
              <a:gd name="T5" fmla="*/ 0 h 1248"/>
              <a:gd name="T6" fmla="*/ 708 w 826"/>
              <a:gd name="T7" fmla="*/ 323 h 1248"/>
              <a:gd name="T8" fmla="*/ 825 w 826"/>
              <a:gd name="T9" fmla="*/ 68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248">
                <a:moveTo>
                  <a:pt x="825" y="688"/>
                </a:moveTo>
                <a:lnTo>
                  <a:pt x="0" y="1247"/>
                </a:lnTo>
                <a:lnTo>
                  <a:pt x="0" y="0"/>
                </a:lnTo>
                <a:lnTo>
                  <a:pt x="708" y="323"/>
                </a:lnTo>
                <a:lnTo>
                  <a:pt x="825" y="6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3A982ADC-E090-6A4F-B8AE-5112AE0C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373" y="4112594"/>
            <a:ext cx="3929513" cy="7575720"/>
          </a:xfrm>
          <a:custGeom>
            <a:avLst/>
            <a:gdLst>
              <a:gd name="T0" fmla="*/ 4709 w 4710"/>
              <a:gd name="T1" fmla="*/ 9078 h 9079"/>
              <a:gd name="T2" fmla="*/ 0 w 4710"/>
              <a:gd name="T3" fmla="*/ 9078 h 9079"/>
              <a:gd name="T4" fmla="*/ 0 w 4710"/>
              <a:gd name="T5" fmla="*/ 0 h 9079"/>
              <a:gd name="T6" fmla="*/ 4709 w 4710"/>
              <a:gd name="T7" fmla="*/ 0 h 9079"/>
              <a:gd name="T8" fmla="*/ 4709 w 4710"/>
              <a:gd name="T9" fmla="*/ 9078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0" h="9079">
                <a:moveTo>
                  <a:pt x="4709" y="9078"/>
                </a:moveTo>
                <a:lnTo>
                  <a:pt x="0" y="9078"/>
                </a:lnTo>
                <a:lnTo>
                  <a:pt x="0" y="0"/>
                </a:lnTo>
                <a:lnTo>
                  <a:pt x="4709" y="0"/>
                </a:lnTo>
                <a:lnTo>
                  <a:pt x="4709" y="9078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9B4F78F-1730-F845-9E72-575F17FEE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373" y="5278939"/>
            <a:ext cx="3929513" cy="6409374"/>
          </a:xfrm>
          <a:custGeom>
            <a:avLst/>
            <a:gdLst>
              <a:gd name="T0" fmla="*/ 569 w 4710"/>
              <a:gd name="T1" fmla="*/ 893 h 7681"/>
              <a:gd name="T2" fmla="*/ 0 w 4710"/>
              <a:gd name="T3" fmla="*/ 350 h 7681"/>
              <a:gd name="T4" fmla="*/ 0 w 4710"/>
              <a:gd name="T5" fmla="*/ 7680 h 7681"/>
              <a:gd name="T6" fmla="*/ 4709 w 4710"/>
              <a:gd name="T7" fmla="*/ 7680 h 7681"/>
              <a:gd name="T8" fmla="*/ 4709 w 4710"/>
              <a:gd name="T9" fmla="*/ 0 h 7681"/>
              <a:gd name="T10" fmla="*/ 569 w 4710"/>
              <a:gd name="T11" fmla="*/ 893 h 7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0" h="7681">
                <a:moveTo>
                  <a:pt x="569" y="893"/>
                </a:moveTo>
                <a:lnTo>
                  <a:pt x="0" y="350"/>
                </a:lnTo>
                <a:lnTo>
                  <a:pt x="0" y="7680"/>
                </a:lnTo>
                <a:lnTo>
                  <a:pt x="4709" y="7680"/>
                </a:lnTo>
                <a:lnTo>
                  <a:pt x="4709" y="0"/>
                </a:lnTo>
                <a:lnTo>
                  <a:pt x="569" y="89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DFBAA9FD-29CD-DF4A-AD0E-7C7F17CE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06" y="5378280"/>
            <a:ext cx="4724245" cy="7575720"/>
          </a:xfrm>
          <a:custGeom>
            <a:avLst/>
            <a:gdLst>
              <a:gd name="T0" fmla="*/ 5659 w 5660"/>
              <a:gd name="T1" fmla="*/ 9077 h 9078"/>
              <a:gd name="T2" fmla="*/ 0 w 5660"/>
              <a:gd name="T3" fmla="*/ 9077 h 9078"/>
              <a:gd name="T4" fmla="*/ 0 w 5660"/>
              <a:gd name="T5" fmla="*/ 0 h 9078"/>
              <a:gd name="T6" fmla="*/ 1044 w 5660"/>
              <a:gd name="T7" fmla="*/ 995 h 9078"/>
              <a:gd name="T8" fmla="*/ 5659 w 5660"/>
              <a:gd name="T9" fmla="*/ 0 h 9078"/>
              <a:gd name="T10" fmla="*/ 5659 w 5660"/>
              <a:gd name="T11" fmla="*/ 9077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60" h="9078">
                <a:moveTo>
                  <a:pt x="5659" y="9077"/>
                </a:moveTo>
                <a:lnTo>
                  <a:pt x="0" y="9077"/>
                </a:lnTo>
                <a:lnTo>
                  <a:pt x="0" y="0"/>
                </a:lnTo>
                <a:lnTo>
                  <a:pt x="1044" y="995"/>
                </a:lnTo>
                <a:lnTo>
                  <a:pt x="5659" y="0"/>
                </a:lnTo>
                <a:lnTo>
                  <a:pt x="5659" y="90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D28E9D50-E9B5-6448-B4BB-B5801488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07" y="5378280"/>
            <a:ext cx="871998" cy="7575720"/>
          </a:xfrm>
          <a:custGeom>
            <a:avLst/>
            <a:gdLst>
              <a:gd name="T0" fmla="*/ 1044 w 1045"/>
              <a:gd name="T1" fmla="*/ 994 h 9078"/>
              <a:gd name="T2" fmla="*/ 0 w 1045"/>
              <a:gd name="T3" fmla="*/ 0 h 9078"/>
              <a:gd name="T4" fmla="*/ 0 w 1045"/>
              <a:gd name="T5" fmla="*/ 9077 h 9078"/>
              <a:gd name="T6" fmla="*/ 1044 w 1045"/>
              <a:gd name="T7" fmla="*/ 9077 h 9078"/>
              <a:gd name="T8" fmla="*/ 1044 w 1045"/>
              <a:gd name="T9" fmla="*/ 994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5" h="9078">
                <a:moveTo>
                  <a:pt x="1044" y="994"/>
                </a:moveTo>
                <a:lnTo>
                  <a:pt x="0" y="0"/>
                </a:lnTo>
                <a:lnTo>
                  <a:pt x="0" y="9077"/>
                </a:lnTo>
                <a:lnTo>
                  <a:pt x="1044" y="9077"/>
                </a:lnTo>
                <a:lnTo>
                  <a:pt x="1044" y="994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56CC0FC1-D44A-DD42-AE9B-B7550E27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06" y="3163330"/>
            <a:ext cx="4724245" cy="1144269"/>
          </a:xfrm>
          <a:custGeom>
            <a:avLst/>
            <a:gdLst>
              <a:gd name="T0" fmla="*/ 5659 w 5660"/>
              <a:gd name="T1" fmla="*/ 0 h 1371"/>
              <a:gd name="T2" fmla="*/ 961 w 5660"/>
              <a:gd name="T3" fmla="*/ 0 h 1371"/>
              <a:gd name="T4" fmla="*/ 0 w 5660"/>
              <a:gd name="T5" fmla="*/ 232 h 1371"/>
              <a:gd name="T6" fmla="*/ 0 w 5660"/>
              <a:gd name="T7" fmla="*/ 1370 h 1371"/>
              <a:gd name="T8" fmla="*/ 978 w 5660"/>
              <a:gd name="T9" fmla="*/ 1137 h 1371"/>
              <a:gd name="T10" fmla="*/ 5659 w 5660"/>
              <a:gd name="T11" fmla="*/ 1137 h 1371"/>
              <a:gd name="T12" fmla="*/ 5659 w 566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0" h="1371">
                <a:moveTo>
                  <a:pt x="565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8" y="1137"/>
                </a:lnTo>
                <a:lnTo>
                  <a:pt x="5659" y="1137"/>
                </a:lnTo>
                <a:lnTo>
                  <a:pt x="565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0C58CB8-3993-2A40-9FE4-6EB233FE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373" y="4112594"/>
            <a:ext cx="3928679" cy="286151"/>
          </a:xfrm>
          <a:custGeom>
            <a:avLst/>
            <a:gdLst>
              <a:gd name="connsiteX0" fmla="*/ 417364 w 3928679"/>
              <a:gd name="connsiteY0" fmla="*/ 0 h 286151"/>
              <a:gd name="connsiteX1" fmla="*/ 3928679 w 3928679"/>
              <a:gd name="connsiteY1" fmla="*/ 0 h 286151"/>
              <a:gd name="connsiteX2" fmla="*/ 3928679 w 3928679"/>
              <a:gd name="connsiteY2" fmla="*/ 194951 h 286151"/>
              <a:gd name="connsiteX3" fmla="*/ 420483 w 3928679"/>
              <a:gd name="connsiteY3" fmla="*/ 194951 h 286151"/>
              <a:gd name="connsiteX4" fmla="*/ 0 w 3928679"/>
              <a:gd name="connsiteY4" fmla="*/ 286151 h 286151"/>
              <a:gd name="connsiteX5" fmla="*/ 0 w 3928679"/>
              <a:gd name="connsiteY5" fmla="*/ 99468 h 28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8679" h="286151">
                <a:moveTo>
                  <a:pt x="417364" y="0"/>
                </a:moveTo>
                <a:lnTo>
                  <a:pt x="3928679" y="0"/>
                </a:lnTo>
                <a:lnTo>
                  <a:pt x="3928679" y="194951"/>
                </a:lnTo>
                <a:lnTo>
                  <a:pt x="420483" y="194951"/>
                </a:lnTo>
                <a:lnTo>
                  <a:pt x="0" y="286151"/>
                </a:lnTo>
                <a:lnTo>
                  <a:pt x="0" y="99468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2FBBB9CD-AFF5-CE47-8203-66A50F8A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475" y="11597286"/>
            <a:ext cx="2789306" cy="654920"/>
          </a:xfrm>
          <a:prstGeom prst="roundRect">
            <a:avLst>
              <a:gd name="adj" fmla="val 31173"/>
            </a:avLst>
          </a:prstGeom>
          <a:noFill/>
          <a:ln w="5715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54896C70-1E1E-3843-8EAF-C8C0C39F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07" y="3163330"/>
            <a:ext cx="816809" cy="1144269"/>
          </a:xfrm>
          <a:custGeom>
            <a:avLst/>
            <a:gdLst>
              <a:gd name="T0" fmla="*/ 979 w 980"/>
              <a:gd name="T1" fmla="*/ 0 h 1371"/>
              <a:gd name="T2" fmla="*/ 961 w 980"/>
              <a:gd name="T3" fmla="*/ 0 h 1371"/>
              <a:gd name="T4" fmla="*/ 0 w 980"/>
              <a:gd name="T5" fmla="*/ 232 h 1371"/>
              <a:gd name="T6" fmla="*/ 0 w 980"/>
              <a:gd name="T7" fmla="*/ 1370 h 1371"/>
              <a:gd name="T8" fmla="*/ 979 w 980"/>
              <a:gd name="T9" fmla="*/ 1137 h 1371"/>
              <a:gd name="T10" fmla="*/ 979 w 980"/>
              <a:gd name="T11" fmla="*/ 1137 h 1371"/>
              <a:gd name="T12" fmla="*/ 979 w 98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1371">
                <a:moveTo>
                  <a:pt x="97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9" y="1137"/>
                </a:lnTo>
                <a:lnTo>
                  <a:pt x="979" y="1137"/>
                </a:lnTo>
                <a:lnTo>
                  <a:pt x="979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6B1D8B-CC8F-124B-890C-CF530EFA3CB9}"/>
              </a:ext>
            </a:extLst>
          </p:cNvPr>
          <p:cNvSpPr txBox="1"/>
          <p:nvPr/>
        </p:nvSpPr>
        <p:spPr>
          <a:xfrm>
            <a:off x="9295943" y="3345575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3B4DCD-7FE7-EE47-9CBD-D199556F29EE}"/>
              </a:ext>
            </a:extLst>
          </p:cNvPr>
          <p:cNvGrpSpPr/>
          <p:nvPr/>
        </p:nvGrpSpPr>
        <p:grpSpPr>
          <a:xfrm>
            <a:off x="9033413" y="4329728"/>
            <a:ext cx="1021434" cy="1232189"/>
            <a:chOff x="6585462" y="4296476"/>
            <a:chExt cx="1021434" cy="12321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9D9760-6FCB-A941-BEF5-C55A54AF22AC}"/>
                </a:ext>
              </a:extLst>
            </p:cNvPr>
            <p:cNvSpPr txBox="1"/>
            <p:nvPr/>
          </p:nvSpPr>
          <p:spPr>
            <a:xfrm>
              <a:off x="6585462" y="4296476"/>
              <a:ext cx="10214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6000" b="1" baseline="30000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$</a:t>
              </a:r>
              <a:r>
                <a:rPr lang="en-US" sz="6000" b="1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6A8201-7C99-944A-8F5E-78EC26A05855}"/>
                </a:ext>
              </a:extLst>
            </p:cNvPr>
            <p:cNvSpPr txBox="1"/>
            <p:nvPr/>
          </p:nvSpPr>
          <p:spPr>
            <a:xfrm>
              <a:off x="6587448" y="5128555"/>
              <a:ext cx="10166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/month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165BE4-B4FD-E043-9038-E34641F5BA7C}"/>
              </a:ext>
            </a:extLst>
          </p:cNvPr>
          <p:cNvGrpSpPr/>
          <p:nvPr/>
        </p:nvGrpSpPr>
        <p:grpSpPr>
          <a:xfrm>
            <a:off x="8236915" y="6588270"/>
            <a:ext cx="3431236" cy="4320983"/>
            <a:chOff x="3942060" y="7550864"/>
            <a:chExt cx="4386394" cy="4320983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7E896E46-5607-644A-9044-8AFE91273921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7550864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25 Products</a:t>
              </a:r>
            </a:p>
          </p:txBody>
        </p: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21750052-5BBE-FC48-BF64-093E56347228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8316162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 Images per product</a:t>
              </a:r>
            </a:p>
          </p:txBody>
        </p:sp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BA17A06C-4FBB-0640-8683-410A0AA6BC32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081460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 Custom pages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F115251A-E222-8C4F-8304-6F455208F47D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846758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Better Statistics</a:t>
              </a:r>
            </a:p>
          </p:txBody>
        </p:sp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8D95ACF8-12F7-E24E-A6FB-B5FEF8443084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0612056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Inventory Tracking</a:t>
              </a: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A4A8D6D6-EF04-F94A-9EE0-ED674DB67F6F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1377353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Discount Codes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9690F4D-57A4-3F44-887F-DBCD5BA19FA8}"/>
              </a:ext>
            </a:extLst>
          </p:cNvPr>
          <p:cNvSpPr txBox="1"/>
          <p:nvPr/>
        </p:nvSpPr>
        <p:spPr>
          <a:xfrm>
            <a:off x="9043014" y="11693913"/>
            <a:ext cx="18742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MORE INFO</a:t>
            </a: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F96FF6C1-C115-1042-B84C-CA494B0E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398" y="4690247"/>
            <a:ext cx="688032" cy="1457011"/>
          </a:xfrm>
          <a:custGeom>
            <a:avLst/>
            <a:gdLst>
              <a:gd name="T0" fmla="*/ 0 w 825"/>
              <a:gd name="T1" fmla="*/ 824 h 1746"/>
              <a:gd name="T2" fmla="*/ 824 w 825"/>
              <a:gd name="T3" fmla="*/ 0 h 1746"/>
              <a:gd name="T4" fmla="*/ 824 w 825"/>
              <a:gd name="T5" fmla="*/ 1745 h 1746"/>
              <a:gd name="T6" fmla="*/ 116 w 825"/>
              <a:gd name="T7" fmla="*/ 1189 h 1746"/>
              <a:gd name="T8" fmla="*/ 0 w 825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1746">
                <a:moveTo>
                  <a:pt x="0" y="824"/>
                </a:moveTo>
                <a:lnTo>
                  <a:pt x="824" y="0"/>
                </a:lnTo>
                <a:lnTo>
                  <a:pt x="824" y="1745"/>
                </a:lnTo>
                <a:lnTo>
                  <a:pt x="116" y="1189"/>
                </a:lnTo>
                <a:lnTo>
                  <a:pt x="0" y="82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F537755E-3BF3-0349-86EB-CDF1594C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931" y="4690247"/>
            <a:ext cx="688032" cy="1457011"/>
          </a:xfrm>
          <a:custGeom>
            <a:avLst/>
            <a:gdLst>
              <a:gd name="T0" fmla="*/ 825 w 826"/>
              <a:gd name="T1" fmla="*/ 824 h 1746"/>
              <a:gd name="T2" fmla="*/ 0 w 826"/>
              <a:gd name="T3" fmla="*/ 0 h 1746"/>
              <a:gd name="T4" fmla="*/ 0 w 826"/>
              <a:gd name="T5" fmla="*/ 1745 h 1746"/>
              <a:gd name="T6" fmla="*/ 708 w 826"/>
              <a:gd name="T7" fmla="*/ 1189 h 1746"/>
              <a:gd name="T8" fmla="*/ 825 w 826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746">
                <a:moveTo>
                  <a:pt x="825" y="824"/>
                </a:moveTo>
                <a:lnTo>
                  <a:pt x="0" y="0"/>
                </a:lnTo>
                <a:lnTo>
                  <a:pt x="0" y="1745"/>
                </a:lnTo>
                <a:lnTo>
                  <a:pt x="708" y="1189"/>
                </a:lnTo>
                <a:lnTo>
                  <a:pt x="825" y="82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DD3D9175-D005-FC4D-A125-F71255F9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399" y="3538621"/>
            <a:ext cx="607086" cy="1041248"/>
          </a:xfrm>
          <a:custGeom>
            <a:avLst/>
            <a:gdLst>
              <a:gd name="T0" fmla="*/ 0 w 726"/>
              <a:gd name="T1" fmla="*/ 920 h 1248"/>
              <a:gd name="T2" fmla="*/ 725 w 726"/>
              <a:gd name="T3" fmla="*/ 1247 h 1248"/>
              <a:gd name="T4" fmla="*/ 725 w 726"/>
              <a:gd name="T5" fmla="*/ 0 h 1248"/>
              <a:gd name="T6" fmla="*/ 116 w 726"/>
              <a:gd name="T7" fmla="*/ 555 h 1248"/>
              <a:gd name="T8" fmla="*/ 0 w 726"/>
              <a:gd name="T9" fmla="*/ 92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1248">
                <a:moveTo>
                  <a:pt x="0" y="920"/>
                </a:moveTo>
                <a:lnTo>
                  <a:pt x="725" y="1247"/>
                </a:lnTo>
                <a:lnTo>
                  <a:pt x="725" y="0"/>
                </a:lnTo>
                <a:lnTo>
                  <a:pt x="116" y="555"/>
                </a:lnTo>
                <a:lnTo>
                  <a:pt x="0" y="92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390E7B23-C9F4-F444-BC21-6C7374CD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931" y="3538621"/>
            <a:ext cx="688032" cy="1041248"/>
          </a:xfrm>
          <a:custGeom>
            <a:avLst/>
            <a:gdLst>
              <a:gd name="T0" fmla="*/ 825 w 826"/>
              <a:gd name="T1" fmla="*/ 688 h 1248"/>
              <a:gd name="T2" fmla="*/ 0 w 826"/>
              <a:gd name="T3" fmla="*/ 1247 h 1248"/>
              <a:gd name="T4" fmla="*/ 0 w 826"/>
              <a:gd name="T5" fmla="*/ 0 h 1248"/>
              <a:gd name="T6" fmla="*/ 708 w 826"/>
              <a:gd name="T7" fmla="*/ 323 h 1248"/>
              <a:gd name="T8" fmla="*/ 825 w 826"/>
              <a:gd name="T9" fmla="*/ 68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248">
                <a:moveTo>
                  <a:pt x="825" y="688"/>
                </a:moveTo>
                <a:lnTo>
                  <a:pt x="0" y="1247"/>
                </a:lnTo>
                <a:lnTo>
                  <a:pt x="0" y="0"/>
                </a:lnTo>
                <a:lnTo>
                  <a:pt x="708" y="323"/>
                </a:lnTo>
                <a:lnTo>
                  <a:pt x="825" y="688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223177D-31A5-2C4F-99A6-EE7C3C14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765" y="4112594"/>
            <a:ext cx="3929513" cy="7575720"/>
          </a:xfrm>
          <a:custGeom>
            <a:avLst/>
            <a:gdLst>
              <a:gd name="T0" fmla="*/ 4709 w 4710"/>
              <a:gd name="T1" fmla="*/ 9078 h 9079"/>
              <a:gd name="T2" fmla="*/ 0 w 4710"/>
              <a:gd name="T3" fmla="*/ 9078 h 9079"/>
              <a:gd name="T4" fmla="*/ 0 w 4710"/>
              <a:gd name="T5" fmla="*/ 0 h 9079"/>
              <a:gd name="T6" fmla="*/ 4709 w 4710"/>
              <a:gd name="T7" fmla="*/ 0 h 9079"/>
              <a:gd name="T8" fmla="*/ 4709 w 4710"/>
              <a:gd name="T9" fmla="*/ 9078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0" h="9079">
                <a:moveTo>
                  <a:pt x="4709" y="9078"/>
                </a:moveTo>
                <a:lnTo>
                  <a:pt x="0" y="9078"/>
                </a:lnTo>
                <a:lnTo>
                  <a:pt x="0" y="0"/>
                </a:lnTo>
                <a:lnTo>
                  <a:pt x="4709" y="0"/>
                </a:lnTo>
                <a:lnTo>
                  <a:pt x="4709" y="9078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1A38F61F-62F1-5048-947E-F026BE25F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765" y="5278939"/>
            <a:ext cx="3929513" cy="6409374"/>
          </a:xfrm>
          <a:custGeom>
            <a:avLst/>
            <a:gdLst>
              <a:gd name="T0" fmla="*/ 569 w 4710"/>
              <a:gd name="T1" fmla="*/ 893 h 7681"/>
              <a:gd name="T2" fmla="*/ 0 w 4710"/>
              <a:gd name="T3" fmla="*/ 350 h 7681"/>
              <a:gd name="T4" fmla="*/ 0 w 4710"/>
              <a:gd name="T5" fmla="*/ 7680 h 7681"/>
              <a:gd name="T6" fmla="*/ 4709 w 4710"/>
              <a:gd name="T7" fmla="*/ 7680 h 7681"/>
              <a:gd name="T8" fmla="*/ 4709 w 4710"/>
              <a:gd name="T9" fmla="*/ 0 h 7681"/>
              <a:gd name="T10" fmla="*/ 569 w 4710"/>
              <a:gd name="T11" fmla="*/ 893 h 7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0" h="7681">
                <a:moveTo>
                  <a:pt x="569" y="893"/>
                </a:moveTo>
                <a:lnTo>
                  <a:pt x="0" y="350"/>
                </a:lnTo>
                <a:lnTo>
                  <a:pt x="0" y="7680"/>
                </a:lnTo>
                <a:lnTo>
                  <a:pt x="4709" y="7680"/>
                </a:lnTo>
                <a:lnTo>
                  <a:pt x="4709" y="0"/>
                </a:lnTo>
                <a:lnTo>
                  <a:pt x="569" y="89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460EC37-EF6B-0D45-B9FB-6D20BCB7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398" y="5378280"/>
            <a:ext cx="4724245" cy="7575720"/>
          </a:xfrm>
          <a:custGeom>
            <a:avLst/>
            <a:gdLst>
              <a:gd name="T0" fmla="*/ 5659 w 5660"/>
              <a:gd name="T1" fmla="*/ 9077 h 9078"/>
              <a:gd name="T2" fmla="*/ 0 w 5660"/>
              <a:gd name="T3" fmla="*/ 9077 h 9078"/>
              <a:gd name="T4" fmla="*/ 0 w 5660"/>
              <a:gd name="T5" fmla="*/ 0 h 9078"/>
              <a:gd name="T6" fmla="*/ 1044 w 5660"/>
              <a:gd name="T7" fmla="*/ 995 h 9078"/>
              <a:gd name="T8" fmla="*/ 5659 w 5660"/>
              <a:gd name="T9" fmla="*/ 0 h 9078"/>
              <a:gd name="T10" fmla="*/ 5659 w 5660"/>
              <a:gd name="T11" fmla="*/ 9077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60" h="9078">
                <a:moveTo>
                  <a:pt x="5659" y="9077"/>
                </a:moveTo>
                <a:lnTo>
                  <a:pt x="0" y="9077"/>
                </a:lnTo>
                <a:lnTo>
                  <a:pt x="0" y="0"/>
                </a:lnTo>
                <a:lnTo>
                  <a:pt x="1044" y="995"/>
                </a:lnTo>
                <a:lnTo>
                  <a:pt x="5659" y="0"/>
                </a:lnTo>
                <a:lnTo>
                  <a:pt x="5659" y="90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186A3F41-8B1E-194D-927D-6272D1623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399" y="5378280"/>
            <a:ext cx="871998" cy="7575720"/>
          </a:xfrm>
          <a:custGeom>
            <a:avLst/>
            <a:gdLst>
              <a:gd name="T0" fmla="*/ 1044 w 1045"/>
              <a:gd name="T1" fmla="*/ 994 h 9078"/>
              <a:gd name="T2" fmla="*/ 0 w 1045"/>
              <a:gd name="T3" fmla="*/ 0 h 9078"/>
              <a:gd name="T4" fmla="*/ 0 w 1045"/>
              <a:gd name="T5" fmla="*/ 9077 h 9078"/>
              <a:gd name="T6" fmla="*/ 1044 w 1045"/>
              <a:gd name="T7" fmla="*/ 9077 h 9078"/>
              <a:gd name="T8" fmla="*/ 1044 w 1045"/>
              <a:gd name="T9" fmla="*/ 994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5" h="9078">
                <a:moveTo>
                  <a:pt x="1044" y="994"/>
                </a:moveTo>
                <a:lnTo>
                  <a:pt x="0" y="0"/>
                </a:lnTo>
                <a:lnTo>
                  <a:pt x="0" y="9077"/>
                </a:lnTo>
                <a:lnTo>
                  <a:pt x="1044" y="9077"/>
                </a:lnTo>
                <a:lnTo>
                  <a:pt x="1044" y="994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752F6887-AE47-DE4B-8BC3-B7594C05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398" y="3163330"/>
            <a:ext cx="4724245" cy="1144269"/>
          </a:xfrm>
          <a:custGeom>
            <a:avLst/>
            <a:gdLst>
              <a:gd name="T0" fmla="*/ 5659 w 5660"/>
              <a:gd name="T1" fmla="*/ 0 h 1371"/>
              <a:gd name="T2" fmla="*/ 961 w 5660"/>
              <a:gd name="T3" fmla="*/ 0 h 1371"/>
              <a:gd name="T4" fmla="*/ 0 w 5660"/>
              <a:gd name="T5" fmla="*/ 232 h 1371"/>
              <a:gd name="T6" fmla="*/ 0 w 5660"/>
              <a:gd name="T7" fmla="*/ 1370 h 1371"/>
              <a:gd name="T8" fmla="*/ 978 w 5660"/>
              <a:gd name="T9" fmla="*/ 1137 h 1371"/>
              <a:gd name="T10" fmla="*/ 5659 w 5660"/>
              <a:gd name="T11" fmla="*/ 1137 h 1371"/>
              <a:gd name="T12" fmla="*/ 5659 w 566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0" h="1371">
                <a:moveTo>
                  <a:pt x="565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8" y="1137"/>
                </a:lnTo>
                <a:lnTo>
                  <a:pt x="5659" y="1137"/>
                </a:lnTo>
                <a:lnTo>
                  <a:pt x="565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8AE4A777-B1D9-0C45-80A8-16CE76B4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765" y="4112594"/>
            <a:ext cx="3928679" cy="286151"/>
          </a:xfrm>
          <a:custGeom>
            <a:avLst/>
            <a:gdLst>
              <a:gd name="connsiteX0" fmla="*/ 417364 w 3928679"/>
              <a:gd name="connsiteY0" fmla="*/ 0 h 286151"/>
              <a:gd name="connsiteX1" fmla="*/ 3928679 w 3928679"/>
              <a:gd name="connsiteY1" fmla="*/ 0 h 286151"/>
              <a:gd name="connsiteX2" fmla="*/ 3928679 w 3928679"/>
              <a:gd name="connsiteY2" fmla="*/ 194951 h 286151"/>
              <a:gd name="connsiteX3" fmla="*/ 420483 w 3928679"/>
              <a:gd name="connsiteY3" fmla="*/ 194951 h 286151"/>
              <a:gd name="connsiteX4" fmla="*/ 0 w 3928679"/>
              <a:gd name="connsiteY4" fmla="*/ 286151 h 286151"/>
              <a:gd name="connsiteX5" fmla="*/ 0 w 3928679"/>
              <a:gd name="connsiteY5" fmla="*/ 99468 h 28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8679" h="286151">
                <a:moveTo>
                  <a:pt x="417364" y="0"/>
                </a:moveTo>
                <a:lnTo>
                  <a:pt x="3928679" y="0"/>
                </a:lnTo>
                <a:lnTo>
                  <a:pt x="3928679" y="194951"/>
                </a:lnTo>
                <a:lnTo>
                  <a:pt x="420483" y="194951"/>
                </a:lnTo>
                <a:lnTo>
                  <a:pt x="0" y="286151"/>
                </a:lnTo>
                <a:lnTo>
                  <a:pt x="0" y="99468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1" name="Freeform 12">
            <a:extLst>
              <a:ext uri="{FF2B5EF4-FFF2-40B4-BE49-F238E27FC236}">
                <a16:creationId xmlns:a16="http://schemas.microsoft.com/office/drawing/2014/main" id="{64240D82-3D30-7D4B-88DB-C1B08056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867" y="11597286"/>
            <a:ext cx="2789306" cy="654920"/>
          </a:xfrm>
          <a:prstGeom prst="roundRect">
            <a:avLst>
              <a:gd name="adj" fmla="val 31173"/>
            </a:avLst>
          </a:prstGeom>
          <a:noFill/>
          <a:ln w="5715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6C2802C1-FC6A-D242-9232-A3BCA23E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399" y="3163330"/>
            <a:ext cx="816809" cy="1144269"/>
          </a:xfrm>
          <a:custGeom>
            <a:avLst/>
            <a:gdLst>
              <a:gd name="T0" fmla="*/ 979 w 980"/>
              <a:gd name="T1" fmla="*/ 0 h 1371"/>
              <a:gd name="T2" fmla="*/ 961 w 980"/>
              <a:gd name="T3" fmla="*/ 0 h 1371"/>
              <a:gd name="T4" fmla="*/ 0 w 980"/>
              <a:gd name="T5" fmla="*/ 232 h 1371"/>
              <a:gd name="T6" fmla="*/ 0 w 980"/>
              <a:gd name="T7" fmla="*/ 1370 h 1371"/>
              <a:gd name="T8" fmla="*/ 979 w 980"/>
              <a:gd name="T9" fmla="*/ 1137 h 1371"/>
              <a:gd name="T10" fmla="*/ 979 w 980"/>
              <a:gd name="T11" fmla="*/ 1137 h 1371"/>
              <a:gd name="T12" fmla="*/ 979 w 98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1371">
                <a:moveTo>
                  <a:pt x="97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9" y="1137"/>
                </a:lnTo>
                <a:lnTo>
                  <a:pt x="979" y="1137"/>
                </a:lnTo>
                <a:lnTo>
                  <a:pt x="979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F88E1B-D6C3-A042-9471-3B403862C2EE}"/>
              </a:ext>
            </a:extLst>
          </p:cNvPr>
          <p:cNvSpPr txBox="1"/>
          <p:nvPr/>
        </p:nvSpPr>
        <p:spPr>
          <a:xfrm>
            <a:off x="14102833" y="3345575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A37841-663E-F54A-B63F-F58A146287E3}"/>
              </a:ext>
            </a:extLst>
          </p:cNvPr>
          <p:cNvGrpSpPr/>
          <p:nvPr/>
        </p:nvGrpSpPr>
        <p:grpSpPr>
          <a:xfrm>
            <a:off x="14177733" y="4329728"/>
            <a:ext cx="1311578" cy="1232189"/>
            <a:chOff x="6440390" y="4296476"/>
            <a:chExt cx="1311578" cy="123218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A286D42-028F-FC40-A11F-3A251CCC23E4}"/>
                </a:ext>
              </a:extLst>
            </p:cNvPr>
            <p:cNvSpPr txBox="1"/>
            <p:nvPr/>
          </p:nvSpPr>
          <p:spPr>
            <a:xfrm>
              <a:off x="6440390" y="4296476"/>
              <a:ext cx="13115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6000" b="1" baseline="30000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$</a:t>
              </a:r>
              <a:r>
                <a:rPr lang="en-US" sz="6000" b="1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5F3B38-166B-A94C-BFEB-D8F1F9E6E13D}"/>
                </a:ext>
              </a:extLst>
            </p:cNvPr>
            <p:cNvSpPr txBox="1"/>
            <p:nvPr/>
          </p:nvSpPr>
          <p:spPr>
            <a:xfrm>
              <a:off x="6587448" y="5128555"/>
              <a:ext cx="10166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/month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F2849D-58CF-5D4C-AD90-D81551BF5113}"/>
              </a:ext>
            </a:extLst>
          </p:cNvPr>
          <p:cNvGrpSpPr/>
          <p:nvPr/>
        </p:nvGrpSpPr>
        <p:grpSpPr>
          <a:xfrm>
            <a:off x="13526307" y="6588270"/>
            <a:ext cx="3431236" cy="4320983"/>
            <a:chOff x="3942060" y="7550864"/>
            <a:chExt cx="4386394" cy="4320983"/>
          </a:xfrm>
        </p:grpSpPr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2190C7F4-640A-CE4A-82B0-C757B0FAF584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7550864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 Products</a:t>
              </a:r>
            </a:p>
          </p:txBody>
        </p:sp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FF2FB308-FD9F-6C4C-9BAD-CF355A0031EC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8316162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 Images per product</a:t>
              </a:r>
            </a:p>
          </p:txBody>
        </p:sp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6CA64E29-E18F-6D4D-A891-3C3C9F558576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081460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 Custom pages</a:t>
              </a:r>
            </a:p>
          </p:txBody>
        </p:sp>
        <p:sp>
          <p:nvSpPr>
            <p:cNvPr id="80" name="Subtitle 2">
              <a:extLst>
                <a:ext uri="{FF2B5EF4-FFF2-40B4-BE49-F238E27FC236}">
                  <a16:creationId xmlns:a16="http://schemas.microsoft.com/office/drawing/2014/main" id="{946836A5-176B-C14E-80F4-78DA519CFC3F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846758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Best Statistics</a:t>
              </a:r>
            </a:p>
          </p:txBody>
        </p:sp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BB4520A1-4859-1A4D-BE24-DBA6B5324FB7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0612056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Inventory Tracking</a:t>
              </a:r>
            </a:p>
          </p:txBody>
        </p:sp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6F829372-58FC-F64B-8934-30AA4DD9F213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1377353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Discount Codes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3ED55CE-4978-8947-B46D-EF26DAB362E4}"/>
              </a:ext>
            </a:extLst>
          </p:cNvPr>
          <p:cNvSpPr txBox="1"/>
          <p:nvPr/>
        </p:nvSpPr>
        <p:spPr>
          <a:xfrm>
            <a:off x="14332406" y="11693913"/>
            <a:ext cx="18742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MORE INFO</a:t>
            </a:r>
          </a:p>
        </p:txBody>
      </p:sp>
      <p:sp>
        <p:nvSpPr>
          <p:cNvPr id="86" name="Freeform 1">
            <a:extLst>
              <a:ext uri="{FF2B5EF4-FFF2-40B4-BE49-F238E27FC236}">
                <a16:creationId xmlns:a16="http://schemas.microsoft.com/office/drawing/2014/main" id="{19ABD3B3-DAD8-3F40-BFA2-0728B833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791" y="4690247"/>
            <a:ext cx="688032" cy="1457011"/>
          </a:xfrm>
          <a:custGeom>
            <a:avLst/>
            <a:gdLst>
              <a:gd name="T0" fmla="*/ 0 w 825"/>
              <a:gd name="T1" fmla="*/ 824 h 1746"/>
              <a:gd name="T2" fmla="*/ 824 w 825"/>
              <a:gd name="T3" fmla="*/ 0 h 1746"/>
              <a:gd name="T4" fmla="*/ 824 w 825"/>
              <a:gd name="T5" fmla="*/ 1745 h 1746"/>
              <a:gd name="T6" fmla="*/ 116 w 825"/>
              <a:gd name="T7" fmla="*/ 1189 h 1746"/>
              <a:gd name="T8" fmla="*/ 0 w 825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1746">
                <a:moveTo>
                  <a:pt x="0" y="824"/>
                </a:moveTo>
                <a:lnTo>
                  <a:pt x="824" y="0"/>
                </a:lnTo>
                <a:lnTo>
                  <a:pt x="824" y="1745"/>
                </a:lnTo>
                <a:lnTo>
                  <a:pt x="116" y="1189"/>
                </a:lnTo>
                <a:lnTo>
                  <a:pt x="0" y="82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7" name="Freeform 2">
            <a:extLst>
              <a:ext uri="{FF2B5EF4-FFF2-40B4-BE49-F238E27FC236}">
                <a16:creationId xmlns:a16="http://schemas.microsoft.com/office/drawing/2014/main" id="{4751558C-A835-5741-BCC6-0AB6E8BE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3324" y="4690247"/>
            <a:ext cx="688032" cy="1457011"/>
          </a:xfrm>
          <a:custGeom>
            <a:avLst/>
            <a:gdLst>
              <a:gd name="T0" fmla="*/ 825 w 826"/>
              <a:gd name="T1" fmla="*/ 824 h 1746"/>
              <a:gd name="T2" fmla="*/ 0 w 826"/>
              <a:gd name="T3" fmla="*/ 0 h 1746"/>
              <a:gd name="T4" fmla="*/ 0 w 826"/>
              <a:gd name="T5" fmla="*/ 1745 h 1746"/>
              <a:gd name="T6" fmla="*/ 708 w 826"/>
              <a:gd name="T7" fmla="*/ 1189 h 1746"/>
              <a:gd name="T8" fmla="*/ 825 w 826"/>
              <a:gd name="T9" fmla="*/ 82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746">
                <a:moveTo>
                  <a:pt x="825" y="824"/>
                </a:moveTo>
                <a:lnTo>
                  <a:pt x="0" y="0"/>
                </a:lnTo>
                <a:lnTo>
                  <a:pt x="0" y="1745"/>
                </a:lnTo>
                <a:lnTo>
                  <a:pt x="708" y="1189"/>
                </a:lnTo>
                <a:lnTo>
                  <a:pt x="825" y="82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Freeform 3">
            <a:extLst>
              <a:ext uri="{FF2B5EF4-FFF2-40B4-BE49-F238E27FC236}">
                <a16:creationId xmlns:a16="http://schemas.microsoft.com/office/drawing/2014/main" id="{51761D44-8B4D-1A4A-87B4-58D208824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792" y="3538621"/>
            <a:ext cx="607086" cy="1041248"/>
          </a:xfrm>
          <a:custGeom>
            <a:avLst/>
            <a:gdLst>
              <a:gd name="T0" fmla="*/ 0 w 726"/>
              <a:gd name="T1" fmla="*/ 920 h 1248"/>
              <a:gd name="T2" fmla="*/ 725 w 726"/>
              <a:gd name="T3" fmla="*/ 1247 h 1248"/>
              <a:gd name="T4" fmla="*/ 725 w 726"/>
              <a:gd name="T5" fmla="*/ 0 h 1248"/>
              <a:gd name="T6" fmla="*/ 116 w 726"/>
              <a:gd name="T7" fmla="*/ 555 h 1248"/>
              <a:gd name="T8" fmla="*/ 0 w 726"/>
              <a:gd name="T9" fmla="*/ 92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1248">
                <a:moveTo>
                  <a:pt x="0" y="920"/>
                </a:moveTo>
                <a:lnTo>
                  <a:pt x="725" y="1247"/>
                </a:lnTo>
                <a:lnTo>
                  <a:pt x="725" y="0"/>
                </a:lnTo>
                <a:lnTo>
                  <a:pt x="116" y="555"/>
                </a:lnTo>
                <a:lnTo>
                  <a:pt x="0" y="92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9" name="Freeform 4">
            <a:extLst>
              <a:ext uri="{FF2B5EF4-FFF2-40B4-BE49-F238E27FC236}">
                <a16:creationId xmlns:a16="http://schemas.microsoft.com/office/drawing/2014/main" id="{B6AD5A0A-B0A5-AD44-B9E6-DDE02183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3324" y="3538621"/>
            <a:ext cx="688032" cy="1041248"/>
          </a:xfrm>
          <a:custGeom>
            <a:avLst/>
            <a:gdLst>
              <a:gd name="T0" fmla="*/ 825 w 826"/>
              <a:gd name="T1" fmla="*/ 688 h 1248"/>
              <a:gd name="T2" fmla="*/ 0 w 826"/>
              <a:gd name="T3" fmla="*/ 1247 h 1248"/>
              <a:gd name="T4" fmla="*/ 0 w 826"/>
              <a:gd name="T5" fmla="*/ 0 h 1248"/>
              <a:gd name="T6" fmla="*/ 708 w 826"/>
              <a:gd name="T7" fmla="*/ 323 h 1248"/>
              <a:gd name="T8" fmla="*/ 825 w 826"/>
              <a:gd name="T9" fmla="*/ 68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1248">
                <a:moveTo>
                  <a:pt x="825" y="688"/>
                </a:moveTo>
                <a:lnTo>
                  <a:pt x="0" y="1247"/>
                </a:lnTo>
                <a:lnTo>
                  <a:pt x="0" y="0"/>
                </a:lnTo>
                <a:lnTo>
                  <a:pt x="708" y="323"/>
                </a:lnTo>
                <a:lnTo>
                  <a:pt x="825" y="688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4DD58431-9534-E248-BEBF-3249369A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158" y="4112594"/>
            <a:ext cx="3929513" cy="7575720"/>
          </a:xfrm>
          <a:custGeom>
            <a:avLst/>
            <a:gdLst>
              <a:gd name="T0" fmla="*/ 4709 w 4710"/>
              <a:gd name="T1" fmla="*/ 9078 h 9079"/>
              <a:gd name="T2" fmla="*/ 0 w 4710"/>
              <a:gd name="T3" fmla="*/ 9078 h 9079"/>
              <a:gd name="T4" fmla="*/ 0 w 4710"/>
              <a:gd name="T5" fmla="*/ 0 h 9079"/>
              <a:gd name="T6" fmla="*/ 4709 w 4710"/>
              <a:gd name="T7" fmla="*/ 0 h 9079"/>
              <a:gd name="T8" fmla="*/ 4709 w 4710"/>
              <a:gd name="T9" fmla="*/ 9078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0" h="9079">
                <a:moveTo>
                  <a:pt x="4709" y="9078"/>
                </a:moveTo>
                <a:lnTo>
                  <a:pt x="0" y="9078"/>
                </a:lnTo>
                <a:lnTo>
                  <a:pt x="0" y="0"/>
                </a:lnTo>
                <a:lnTo>
                  <a:pt x="4709" y="0"/>
                </a:lnTo>
                <a:lnTo>
                  <a:pt x="4709" y="9078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5684ADAB-6F49-1842-9108-43BFFE93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158" y="5278939"/>
            <a:ext cx="3929513" cy="6409374"/>
          </a:xfrm>
          <a:custGeom>
            <a:avLst/>
            <a:gdLst>
              <a:gd name="T0" fmla="*/ 569 w 4710"/>
              <a:gd name="T1" fmla="*/ 893 h 7681"/>
              <a:gd name="T2" fmla="*/ 0 w 4710"/>
              <a:gd name="T3" fmla="*/ 350 h 7681"/>
              <a:gd name="T4" fmla="*/ 0 w 4710"/>
              <a:gd name="T5" fmla="*/ 7680 h 7681"/>
              <a:gd name="T6" fmla="*/ 4709 w 4710"/>
              <a:gd name="T7" fmla="*/ 7680 h 7681"/>
              <a:gd name="T8" fmla="*/ 4709 w 4710"/>
              <a:gd name="T9" fmla="*/ 0 h 7681"/>
              <a:gd name="T10" fmla="*/ 569 w 4710"/>
              <a:gd name="T11" fmla="*/ 893 h 7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0" h="7681">
                <a:moveTo>
                  <a:pt x="569" y="893"/>
                </a:moveTo>
                <a:lnTo>
                  <a:pt x="0" y="350"/>
                </a:lnTo>
                <a:lnTo>
                  <a:pt x="0" y="7680"/>
                </a:lnTo>
                <a:lnTo>
                  <a:pt x="4709" y="7680"/>
                </a:lnTo>
                <a:lnTo>
                  <a:pt x="4709" y="0"/>
                </a:lnTo>
                <a:lnTo>
                  <a:pt x="569" y="893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2" name="Freeform 7">
            <a:extLst>
              <a:ext uri="{FF2B5EF4-FFF2-40B4-BE49-F238E27FC236}">
                <a16:creationId xmlns:a16="http://schemas.microsoft.com/office/drawing/2014/main" id="{63FE6D0F-5261-B343-80B7-EA7E35F5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791" y="5378280"/>
            <a:ext cx="4724245" cy="7575720"/>
          </a:xfrm>
          <a:custGeom>
            <a:avLst/>
            <a:gdLst>
              <a:gd name="T0" fmla="*/ 5659 w 5660"/>
              <a:gd name="T1" fmla="*/ 9077 h 9078"/>
              <a:gd name="T2" fmla="*/ 0 w 5660"/>
              <a:gd name="T3" fmla="*/ 9077 h 9078"/>
              <a:gd name="T4" fmla="*/ 0 w 5660"/>
              <a:gd name="T5" fmla="*/ 0 h 9078"/>
              <a:gd name="T6" fmla="*/ 1044 w 5660"/>
              <a:gd name="T7" fmla="*/ 995 h 9078"/>
              <a:gd name="T8" fmla="*/ 5659 w 5660"/>
              <a:gd name="T9" fmla="*/ 0 h 9078"/>
              <a:gd name="T10" fmla="*/ 5659 w 5660"/>
              <a:gd name="T11" fmla="*/ 9077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60" h="9078">
                <a:moveTo>
                  <a:pt x="5659" y="9077"/>
                </a:moveTo>
                <a:lnTo>
                  <a:pt x="0" y="9077"/>
                </a:lnTo>
                <a:lnTo>
                  <a:pt x="0" y="0"/>
                </a:lnTo>
                <a:lnTo>
                  <a:pt x="1044" y="995"/>
                </a:lnTo>
                <a:lnTo>
                  <a:pt x="5659" y="0"/>
                </a:lnTo>
                <a:lnTo>
                  <a:pt x="5659" y="90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3" name="Freeform 8">
            <a:extLst>
              <a:ext uri="{FF2B5EF4-FFF2-40B4-BE49-F238E27FC236}">
                <a16:creationId xmlns:a16="http://schemas.microsoft.com/office/drawing/2014/main" id="{7828AF67-590B-F64E-ACE2-BBB20FD5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792" y="5378280"/>
            <a:ext cx="871998" cy="7575720"/>
          </a:xfrm>
          <a:custGeom>
            <a:avLst/>
            <a:gdLst>
              <a:gd name="T0" fmla="*/ 1044 w 1045"/>
              <a:gd name="T1" fmla="*/ 994 h 9078"/>
              <a:gd name="T2" fmla="*/ 0 w 1045"/>
              <a:gd name="T3" fmla="*/ 0 h 9078"/>
              <a:gd name="T4" fmla="*/ 0 w 1045"/>
              <a:gd name="T5" fmla="*/ 9077 h 9078"/>
              <a:gd name="T6" fmla="*/ 1044 w 1045"/>
              <a:gd name="T7" fmla="*/ 9077 h 9078"/>
              <a:gd name="T8" fmla="*/ 1044 w 1045"/>
              <a:gd name="T9" fmla="*/ 994 h 9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5" h="9078">
                <a:moveTo>
                  <a:pt x="1044" y="994"/>
                </a:moveTo>
                <a:lnTo>
                  <a:pt x="0" y="0"/>
                </a:lnTo>
                <a:lnTo>
                  <a:pt x="0" y="9077"/>
                </a:lnTo>
                <a:lnTo>
                  <a:pt x="1044" y="9077"/>
                </a:lnTo>
                <a:lnTo>
                  <a:pt x="1044" y="994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8A98E7D9-0DCA-C144-AF7C-9C535795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791" y="3163330"/>
            <a:ext cx="4724245" cy="1144269"/>
          </a:xfrm>
          <a:custGeom>
            <a:avLst/>
            <a:gdLst>
              <a:gd name="T0" fmla="*/ 5659 w 5660"/>
              <a:gd name="T1" fmla="*/ 0 h 1371"/>
              <a:gd name="T2" fmla="*/ 961 w 5660"/>
              <a:gd name="T3" fmla="*/ 0 h 1371"/>
              <a:gd name="T4" fmla="*/ 0 w 5660"/>
              <a:gd name="T5" fmla="*/ 232 h 1371"/>
              <a:gd name="T6" fmla="*/ 0 w 5660"/>
              <a:gd name="T7" fmla="*/ 1370 h 1371"/>
              <a:gd name="T8" fmla="*/ 978 w 5660"/>
              <a:gd name="T9" fmla="*/ 1137 h 1371"/>
              <a:gd name="T10" fmla="*/ 5659 w 5660"/>
              <a:gd name="T11" fmla="*/ 1137 h 1371"/>
              <a:gd name="T12" fmla="*/ 5659 w 566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0" h="1371">
                <a:moveTo>
                  <a:pt x="565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8" y="1137"/>
                </a:lnTo>
                <a:lnTo>
                  <a:pt x="5659" y="1137"/>
                </a:lnTo>
                <a:lnTo>
                  <a:pt x="565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44C9790E-B462-454D-A200-872E84D9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158" y="4112594"/>
            <a:ext cx="3928679" cy="286151"/>
          </a:xfrm>
          <a:custGeom>
            <a:avLst/>
            <a:gdLst>
              <a:gd name="connsiteX0" fmla="*/ 417364 w 3928679"/>
              <a:gd name="connsiteY0" fmla="*/ 0 h 286151"/>
              <a:gd name="connsiteX1" fmla="*/ 3928679 w 3928679"/>
              <a:gd name="connsiteY1" fmla="*/ 0 h 286151"/>
              <a:gd name="connsiteX2" fmla="*/ 3928679 w 3928679"/>
              <a:gd name="connsiteY2" fmla="*/ 194951 h 286151"/>
              <a:gd name="connsiteX3" fmla="*/ 420483 w 3928679"/>
              <a:gd name="connsiteY3" fmla="*/ 194951 h 286151"/>
              <a:gd name="connsiteX4" fmla="*/ 0 w 3928679"/>
              <a:gd name="connsiteY4" fmla="*/ 286151 h 286151"/>
              <a:gd name="connsiteX5" fmla="*/ 0 w 3928679"/>
              <a:gd name="connsiteY5" fmla="*/ 99468 h 28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8679" h="286151">
                <a:moveTo>
                  <a:pt x="417364" y="0"/>
                </a:moveTo>
                <a:lnTo>
                  <a:pt x="3928679" y="0"/>
                </a:lnTo>
                <a:lnTo>
                  <a:pt x="3928679" y="194951"/>
                </a:lnTo>
                <a:lnTo>
                  <a:pt x="420483" y="194951"/>
                </a:lnTo>
                <a:lnTo>
                  <a:pt x="0" y="286151"/>
                </a:lnTo>
                <a:lnTo>
                  <a:pt x="0" y="99468"/>
                </a:ln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6" name="Freeform 12">
            <a:extLst>
              <a:ext uri="{FF2B5EF4-FFF2-40B4-BE49-F238E27FC236}">
                <a16:creationId xmlns:a16="http://schemas.microsoft.com/office/drawing/2014/main" id="{1E9C4174-FB73-C942-909B-1C2BF702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260" y="11597286"/>
            <a:ext cx="2789306" cy="654920"/>
          </a:xfrm>
          <a:prstGeom prst="roundRect">
            <a:avLst>
              <a:gd name="adj" fmla="val 31173"/>
            </a:avLst>
          </a:prstGeom>
          <a:noFill/>
          <a:ln w="5715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6F2F8366-CFD6-9A43-BBAB-531A5E9C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792" y="3163330"/>
            <a:ext cx="816809" cy="1144269"/>
          </a:xfrm>
          <a:custGeom>
            <a:avLst/>
            <a:gdLst>
              <a:gd name="T0" fmla="*/ 979 w 980"/>
              <a:gd name="T1" fmla="*/ 0 h 1371"/>
              <a:gd name="T2" fmla="*/ 961 w 980"/>
              <a:gd name="T3" fmla="*/ 0 h 1371"/>
              <a:gd name="T4" fmla="*/ 0 w 980"/>
              <a:gd name="T5" fmla="*/ 232 h 1371"/>
              <a:gd name="T6" fmla="*/ 0 w 980"/>
              <a:gd name="T7" fmla="*/ 1370 h 1371"/>
              <a:gd name="T8" fmla="*/ 979 w 980"/>
              <a:gd name="T9" fmla="*/ 1137 h 1371"/>
              <a:gd name="T10" fmla="*/ 979 w 980"/>
              <a:gd name="T11" fmla="*/ 1137 h 1371"/>
              <a:gd name="T12" fmla="*/ 979 w 980"/>
              <a:gd name="T13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1371">
                <a:moveTo>
                  <a:pt x="979" y="0"/>
                </a:moveTo>
                <a:lnTo>
                  <a:pt x="961" y="0"/>
                </a:lnTo>
                <a:lnTo>
                  <a:pt x="0" y="232"/>
                </a:lnTo>
                <a:lnTo>
                  <a:pt x="0" y="1370"/>
                </a:lnTo>
                <a:lnTo>
                  <a:pt x="979" y="1137"/>
                </a:lnTo>
                <a:lnTo>
                  <a:pt x="979" y="1137"/>
                </a:lnTo>
                <a:lnTo>
                  <a:pt x="979" y="0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9F3DF2-BE8C-A64E-9FC9-D65C8AAFF7DF}"/>
              </a:ext>
            </a:extLst>
          </p:cNvPr>
          <p:cNvSpPr txBox="1"/>
          <p:nvPr/>
        </p:nvSpPr>
        <p:spPr>
          <a:xfrm>
            <a:off x="19424285" y="3345575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5A450BA-9094-684B-A20A-44120FBE7982}"/>
              </a:ext>
            </a:extLst>
          </p:cNvPr>
          <p:cNvGrpSpPr/>
          <p:nvPr/>
        </p:nvGrpSpPr>
        <p:grpSpPr>
          <a:xfrm>
            <a:off x="19391785" y="4329728"/>
            <a:ext cx="1462259" cy="1232189"/>
            <a:chOff x="6365049" y="4296476"/>
            <a:chExt cx="1462259" cy="123218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2C067D-887B-A245-8DDE-F600C76DB1AA}"/>
                </a:ext>
              </a:extLst>
            </p:cNvPr>
            <p:cNvSpPr txBox="1"/>
            <p:nvPr/>
          </p:nvSpPr>
          <p:spPr>
            <a:xfrm>
              <a:off x="6365049" y="4296476"/>
              <a:ext cx="146225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6000" b="1" baseline="30000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$</a:t>
              </a:r>
              <a:r>
                <a:rPr lang="en-US" sz="6000" b="1" dirty="0">
                  <a:solidFill>
                    <a:schemeClr val="bg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F597966-D306-2443-A889-847764518BE8}"/>
                </a:ext>
              </a:extLst>
            </p:cNvPr>
            <p:cNvSpPr txBox="1"/>
            <p:nvPr/>
          </p:nvSpPr>
          <p:spPr>
            <a:xfrm>
              <a:off x="6587448" y="5128555"/>
              <a:ext cx="10166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/month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FD3774-2ACD-314C-B367-8C1F969449C4}"/>
              </a:ext>
            </a:extLst>
          </p:cNvPr>
          <p:cNvGrpSpPr/>
          <p:nvPr/>
        </p:nvGrpSpPr>
        <p:grpSpPr>
          <a:xfrm>
            <a:off x="18815700" y="6588270"/>
            <a:ext cx="3431236" cy="4320983"/>
            <a:chOff x="3942060" y="7550864"/>
            <a:chExt cx="4386394" cy="4320983"/>
          </a:xfrm>
        </p:grpSpPr>
        <p:sp>
          <p:nvSpPr>
            <p:cNvPr id="102" name="Subtitle 2">
              <a:extLst>
                <a:ext uri="{FF2B5EF4-FFF2-40B4-BE49-F238E27FC236}">
                  <a16:creationId xmlns:a16="http://schemas.microsoft.com/office/drawing/2014/main" id="{32AB3FD4-0A7E-674F-9F3D-415EC2617971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7550864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 Products</a:t>
              </a:r>
            </a:p>
          </p:txBody>
        </p: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7A3B3D4C-EE61-D747-8C96-4562EB0BE36A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8316162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 Images per product</a:t>
              </a:r>
            </a:p>
          </p:txBody>
        </p:sp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93B90F66-C6B3-684C-9F69-5C4AD7E1EAC2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081460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10 Custom pages</a:t>
              </a:r>
            </a:p>
          </p:txBody>
        </p:sp>
        <p:sp>
          <p:nvSpPr>
            <p:cNvPr id="105" name="Subtitle 2">
              <a:extLst>
                <a:ext uri="{FF2B5EF4-FFF2-40B4-BE49-F238E27FC236}">
                  <a16:creationId xmlns:a16="http://schemas.microsoft.com/office/drawing/2014/main" id="{36215367-7295-4449-B5C5-580FDF073804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9846758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Best Statistics</a:t>
              </a:r>
            </a:p>
          </p:txBody>
        </p:sp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F5A04CA8-3842-3649-AC68-9CD1875FAB30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0612056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Inventory Tracking</a:t>
              </a:r>
            </a:p>
          </p:txBody>
        </p:sp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5C4F089E-597A-B94B-9634-02BAF09F1AE6}"/>
                </a:ext>
              </a:extLst>
            </p:cNvPr>
            <p:cNvSpPr txBox="1">
              <a:spLocks/>
            </p:cNvSpPr>
            <p:nvPr/>
          </p:nvSpPr>
          <p:spPr>
            <a:xfrm>
              <a:off x="3942060" y="11377353"/>
              <a:ext cx="4386394" cy="49449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Discount Codes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CD17C-C256-4542-84D3-6AE02A50914F}"/>
              </a:ext>
            </a:extLst>
          </p:cNvPr>
          <p:cNvSpPr txBox="1"/>
          <p:nvPr/>
        </p:nvSpPr>
        <p:spPr>
          <a:xfrm>
            <a:off x="19621799" y="11693913"/>
            <a:ext cx="18742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89367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71AC4-CEE1-0E47-AD5E-90B26C3761B5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BD1BC-E066-8342-8E98-14D8B49CF56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70302C2-4FBD-884F-81D6-397C171E5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97" y="3074794"/>
            <a:ext cx="5486399" cy="9415859"/>
          </a:xfrm>
          <a:custGeom>
            <a:avLst/>
            <a:gdLst>
              <a:gd name="connsiteX0" fmla="*/ 3020010 w 4178023"/>
              <a:gd name="connsiteY0" fmla="*/ 575 h 9343878"/>
              <a:gd name="connsiteX1" fmla="*/ 3730479 w 4178023"/>
              <a:gd name="connsiteY1" fmla="*/ 207000 h 9343878"/>
              <a:gd name="connsiteX2" fmla="*/ 3803417 w 4178023"/>
              <a:gd name="connsiteY2" fmla="*/ 1677400 h 9343878"/>
              <a:gd name="connsiteX3" fmla="*/ 4178023 w 4178023"/>
              <a:gd name="connsiteY3" fmla="*/ 9239052 h 9343878"/>
              <a:gd name="connsiteX4" fmla="*/ 4178023 w 4178023"/>
              <a:gd name="connsiteY4" fmla="*/ 9250384 h 9343878"/>
              <a:gd name="connsiteX5" fmla="*/ 4115707 w 4178023"/>
              <a:gd name="connsiteY5" fmla="*/ 9335378 h 9343878"/>
              <a:gd name="connsiteX6" fmla="*/ 4072510 w 4178023"/>
              <a:gd name="connsiteY6" fmla="*/ 9343878 h 9343878"/>
              <a:gd name="connsiteX7" fmla="*/ 558722 w 4178023"/>
              <a:gd name="connsiteY7" fmla="*/ 9343878 h 9343878"/>
              <a:gd name="connsiteX8" fmla="*/ 515526 w 4178023"/>
              <a:gd name="connsiteY8" fmla="*/ 9335378 h 9343878"/>
              <a:gd name="connsiteX9" fmla="*/ 444712 w 4178023"/>
              <a:gd name="connsiteY9" fmla="*/ 9250384 h 9343878"/>
              <a:gd name="connsiteX10" fmla="*/ 443296 w 4178023"/>
              <a:gd name="connsiteY10" fmla="*/ 9239052 h 9343878"/>
              <a:gd name="connsiteX11" fmla="*/ 391601 w 4178023"/>
              <a:gd name="connsiteY11" fmla="*/ 8197872 h 9343878"/>
              <a:gd name="connsiteX12" fmla="*/ 72939 w 4178023"/>
              <a:gd name="connsiteY12" fmla="*/ 1760269 h 9343878"/>
              <a:gd name="connsiteX13" fmla="*/ 0 w 4178023"/>
              <a:gd name="connsiteY13" fmla="*/ 289869 h 9343878"/>
              <a:gd name="connsiteX14" fmla="*/ 3020010 w 4178023"/>
              <a:gd name="connsiteY14" fmla="*/ 575 h 934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78023" h="9343878">
                <a:moveTo>
                  <a:pt x="3020010" y="575"/>
                </a:moveTo>
                <a:cubicBezTo>
                  <a:pt x="3253721" y="6848"/>
                  <a:pt x="3490021" y="65166"/>
                  <a:pt x="3730479" y="207000"/>
                </a:cubicBezTo>
                <a:lnTo>
                  <a:pt x="3803417" y="1677400"/>
                </a:lnTo>
                <a:lnTo>
                  <a:pt x="4178023" y="9239052"/>
                </a:lnTo>
                <a:cubicBezTo>
                  <a:pt x="4178023" y="9243301"/>
                  <a:pt x="4178023" y="9246134"/>
                  <a:pt x="4178023" y="9250384"/>
                </a:cubicBezTo>
                <a:cubicBezTo>
                  <a:pt x="4175899" y="9288631"/>
                  <a:pt x="4151113" y="9321213"/>
                  <a:pt x="4115707" y="9335378"/>
                </a:cubicBezTo>
                <a:cubicBezTo>
                  <a:pt x="4102960" y="9341045"/>
                  <a:pt x="4088089" y="9343878"/>
                  <a:pt x="4072510" y="9343878"/>
                </a:cubicBezTo>
                <a:lnTo>
                  <a:pt x="558722" y="9343878"/>
                </a:lnTo>
                <a:cubicBezTo>
                  <a:pt x="543143" y="9343878"/>
                  <a:pt x="528980" y="9341045"/>
                  <a:pt x="515526" y="9335378"/>
                </a:cubicBezTo>
                <a:cubicBezTo>
                  <a:pt x="478703" y="9321213"/>
                  <a:pt x="450377" y="9288631"/>
                  <a:pt x="444712" y="9250384"/>
                </a:cubicBezTo>
                <a:cubicBezTo>
                  <a:pt x="444004" y="9246134"/>
                  <a:pt x="443296" y="9243301"/>
                  <a:pt x="443296" y="9239052"/>
                </a:cubicBezTo>
                <a:lnTo>
                  <a:pt x="391601" y="8197872"/>
                </a:lnTo>
                <a:lnTo>
                  <a:pt x="72939" y="1760269"/>
                </a:lnTo>
                <a:lnTo>
                  <a:pt x="0" y="289869"/>
                </a:lnTo>
                <a:cubicBezTo>
                  <a:pt x="1043134" y="923475"/>
                  <a:pt x="2007263" y="-26610"/>
                  <a:pt x="3020010" y="575"/>
                </a:cubicBez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9EEFCC1-2A33-E542-9D86-2303F0CF6635}"/>
              </a:ext>
            </a:extLst>
          </p:cNvPr>
          <p:cNvSpPr/>
          <p:nvPr/>
        </p:nvSpPr>
        <p:spPr>
          <a:xfrm>
            <a:off x="2861897" y="2999665"/>
            <a:ext cx="4904037" cy="2107643"/>
          </a:xfrm>
          <a:custGeom>
            <a:avLst/>
            <a:gdLst>
              <a:gd name="connsiteX0" fmla="*/ 3034314 w 3734540"/>
              <a:gd name="connsiteY0" fmla="*/ 612 h 2091531"/>
              <a:gd name="connsiteX1" fmla="*/ 3734540 w 3734540"/>
              <a:gd name="connsiteY1" fmla="*/ 218979 h 2091531"/>
              <a:gd name="connsiteX2" fmla="*/ 3734540 w 3734540"/>
              <a:gd name="connsiteY2" fmla="*/ 1773071 h 2091531"/>
              <a:gd name="connsiteX3" fmla="*/ 0 w 3734540"/>
              <a:gd name="connsiteY3" fmla="*/ 1860865 h 2091531"/>
              <a:gd name="connsiteX4" fmla="*/ 0 w 3734540"/>
              <a:gd name="connsiteY4" fmla="*/ 306773 h 2091531"/>
              <a:gd name="connsiteX5" fmla="*/ 3034314 w 3734540"/>
              <a:gd name="connsiteY5" fmla="*/ 612 h 209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4540" h="2091531">
                <a:moveTo>
                  <a:pt x="3034314" y="612"/>
                </a:moveTo>
                <a:cubicBezTo>
                  <a:pt x="3267722" y="7271"/>
                  <a:pt x="3501131" y="68968"/>
                  <a:pt x="3734540" y="218979"/>
                </a:cubicBezTo>
                <a:lnTo>
                  <a:pt x="3734540" y="1773071"/>
                </a:lnTo>
                <a:cubicBezTo>
                  <a:pt x="2489693" y="973723"/>
                  <a:pt x="1244847" y="2684994"/>
                  <a:pt x="0" y="1860865"/>
                </a:cubicBezTo>
                <a:lnTo>
                  <a:pt x="0" y="306773"/>
                </a:lnTo>
                <a:cubicBezTo>
                  <a:pt x="1011438" y="976378"/>
                  <a:pt x="2022876" y="-28245"/>
                  <a:pt x="3034314" y="61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246174FB-0631-1D48-BA86-EEF59217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97" y="3981403"/>
            <a:ext cx="4904966" cy="8972597"/>
          </a:xfrm>
          <a:custGeom>
            <a:avLst/>
            <a:gdLst>
              <a:gd name="T0" fmla="*/ 0 w 5275"/>
              <a:gd name="T1" fmla="*/ 1253 h 12574"/>
              <a:gd name="T2" fmla="*/ 0 w 5275"/>
              <a:gd name="T3" fmla="*/ 12418 h 12574"/>
              <a:gd name="T4" fmla="*/ 0 w 5275"/>
              <a:gd name="T5" fmla="*/ 12418 h 12574"/>
              <a:gd name="T6" fmla="*/ 156 w 5275"/>
              <a:gd name="T7" fmla="*/ 12573 h 12574"/>
              <a:gd name="T8" fmla="*/ 5118 w 5275"/>
              <a:gd name="T9" fmla="*/ 12573 h 12574"/>
              <a:gd name="T10" fmla="*/ 5118 w 5275"/>
              <a:gd name="T11" fmla="*/ 12573 h 12574"/>
              <a:gd name="T12" fmla="*/ 5274 w 5275"/>
              <a:gd name="T13" fmla="*/ 12418 h 12574"/>
              <a:gd name="T14" fmla="*/ 5274 w 5275"/>
              <a:gd name="T15" fmla="*/ 1129 h 12574"/>
              <a:gd name="T16" fmla="*/ 5274 w 5275"/>
              <a:gd name="T17" fmla="*/ 1129 h 12574"/>
              <a:gd name="T18" fmla="*/ 0 w 5275"/>
              <a:gd name="T19" fmla="*/ 1253 h 1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5" h="12574">
                <a:moveTo>
                  <a:pt x="0" y="1253"/>
                </a:moveTo>
                <a:lnTo>
                  <a:pt x="0" y="12418"/>
                </a:lnTo>
                <a:lnTo>
                  <a:pt x="0" y="12418"/>
                </a:lnTo>
                <a:cubicBezTo>
                  <a:pt x="0" y="12504"/>
                  <a:pt x="70" y="12573"/>
                  <a:pt x="156" y="12573"/>
                </a:cubicBezTo>
                <a:lnTo>
                  <a:pt x="5118" y="12573"/>
                </a:lnTo>
                <a:lnTo>
                  <a:pt x="5118" y="12573"/>
                </a:lnTo>
                <a:cubicBezTo>
                  <a:pt x="5205" y="12573"/>
                  <a:pt x="5274" y="12504"/>
                  <a:pt x="5274" y="12418"/>
                </a:cubicBezTo>
                <a:lnTo>
                  <a:pt x="5274" y="1129"/>
                </a:lnTo>
                <a:lnTo>
                  <a:pt x="5274" y="1129"/>
                </a:lnTo>
                <a:cubicBezTo>
                  <a:pt x="3516" y="0"/>
                  <a:pt x="1758" y="2417"/>
                  <a:pt x="0" y="1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25901DB-00F8-5440-94C1-3075943B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51" y="10339896"/>
            <a:ext cx="4212658" cy="594815"/>
          </a:xfrm>
          <a:prstGeom prst="roundRect">
            <a:avLst>
              <a:gd name="adj" fmla="val 50000"/>
            </a:avLst>
          </a:pr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A866957-8501-6A46-A3FE-5FC1D1CD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51" y="9562541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CF03241-31F2-6D4F-BDC8-20913E43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51" y="8785189"/>
            <a:ext cx="4212658" cy="594815"/>
          </a:xfrm>
          <a:prstGeom prst="roundRect">
            <a:avLst>
              <a:gd name="adj" fmla="val 50000"/>
            </a:avLst>
          </a:pr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5D35AC7-94A6-684C-9E24-80A5843E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51" y="8007835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2582053-4333-F242-8CB6-8AAC536A5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97" y="11412500"/>
            <a:ext cx="4904036" cy="1540787"/>
          </a:xfrm>
          <a:custGeom>
            <a:avLst/>
            <a:gdLst>
              <a:gd name="connsiteX0" fmla="*/ 3831278 w 4904036"/>
              <a:gd name="connsiteY0" fmla="*/ 980 h 1540787"/>
              <a:gd name="connsiteX1" fmla="*/ 4904036 w 4904036"/>
              <a:gd name="connsiteY1" fmla="*/ 232763 h 1540787"/>
              <a:gd name="connsiteX2" fmla="*/ 4904036 w 4904036"/>
              <a:gd name="connsiteY2" fmla="*/ 1430180 h 1540787"/>
              <a:gd name="connsiteX3" fmla="*/ 4758980 w 4904036"/>
              <a:gd name="connsiteY3" fmla="*/ 1540787 h 1540787"/>
              <a:gd name="connsiteX4" fmla="*/ 145057 w 4904036"/>
              <a:gd name="connsiteY4" fmla="*/ 1540787 h 1540787"/>
              <a:gd name="connsiteX5" fmla="*/ 0 w 4904036"/>
              <a:gd name="connsiteY5" fmla="*/ 1430180 h 1540787"/>
              <a:gd name="connsiteX6" fmla="*/ 0 w 4904036"/>
              <a:gd name="connsiteY6" fmla="*/ 321249 h 1540787"/>
              <a:gd name="connsiteX7" fmla="*/ 3831278 w 4904036"/>
              <a:gd name="connsiteY7" fmla="*/ 980 h 15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036" h="1540787">
                <a:moveTo>
                  <a:pt x="3831278" y="980"/>
                </a:moveTo>
                <a:cubicBezTo>
                  <a:pt x="4188864" y="-8601"/>
                  <a:pt x="4546450" y="50907"/>
                  <a:pt x="4904036" y="232763"/>
                </a:cubicBezTo>
                <a:lnTo>
                  <a:pt x="4904036" y="1430180"/>
                </a:lnTo>
                <a:cubicBezTo>
                  <a:pt x="4904036" y="1491549"/>
                  <a:pt x="4839877" y="1540787"/>
                  <a:pt x="4758980" y="1540787"/>
                </a:cubicBezTo>
                <a:lnTo>
                  <a:pt x="145057" y="1540787"/>
                </a:lnTo>
                <a:cubicBezTo>
                  <a:pt x="65090" y="1540787"/>
                  <a:pt x="0" y="1491549"/>
                  <a:pt x="0" y="1430180"/>
                </a:cubicBezTo>
                <a:lnTo>
                  <a:pt x="0" y="321249"/>
                </a:lnTo>
                <a:cubicBezTo>
                  <a:pt x="1277093" y="950665"/>
                  <a:pt x="2554186" y="35200"/>
                  <a:pt x="3831278" y="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B089634-45BF-5442-A5E1-53C90D74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51" y="7230481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5F0BF40-D128-6B4F-8E7F-9775F6D9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090" y="3074794"/>
            <a:ext cx="5486399" cy="9415859"/>
          </a:xfrm>
          <a:custGeom>
            <a:avLst/>
            <a:gdLst>
              <a:gd name="connsiteX0" fmla="*/ 3020010 w 4178023"/>
              <a:gd name="connsiteY0" fmla="*/ 575 h 9343878"/>
              <a:gd name="connsiteX1" fmla="*/ 3730479 w 4178023"/>
              <a:gd name="connsiteY1" fmla="*/ 207000 h 9343878"/>
              <a:gd name="connsiteX2" fmla="*/ 3803417 w 4178023"/>
              <a:gd name="connsiteY2" fmla="*/ 1677400 h 9343878"/>
              <a:gd name="connsiteX3" fmla="*/ 4178023 w 4178023"/>
              <a:gd name="connsiteY3" fmla="*/ 9239052 h 9343878"/>
              <a:gd name="connsiteX4" fmla="*/ 4178023 w 4178023"/>
              <a:gd name="connsiteY4" fmla="*/ 9250384 h 9343878"/>
              <a:gd name="connsiteX5" fmla="*/ 4115707 w 4178023"/>
              <a:gd name="connsiteY5" fmla="*/ 9335378 h 9343878"/>
              <a:gd name="connsiteX6" fmla="*/ 4072510 w 4178023"/>
              <a:gd name="connsiteY6" fmla="*/ 9343878 h 9343878"/>
              <a:gd name="connsiteX7" fmla="*/ 558722 w 4178023"/>
              <a:gd name="connsiteY7" fmla="*/ 9343878 h 9343878"/>
              <a:gd name="connsiteX8" fmla="*/ 515526 w 4178023"/>
              <a:gd name="connsiteY8" fmla="*/ 9335378 h 9343878"/>
              <a:gd name="connsiteX9" fmla="*/ 444712 w 4178023"/>
              <a:gd name="connsiteY9" fmla="*/ 9250384 h 9343878"/>
              <a:gd name="connsiteX10" fmla="*/ 443296 w 4178023"/>
              <a:gd name="connsiteY10" fmla="*/ 9239052 h 9343878"/>
              <a:gd name="connsiteX11" fmla="*/ 391601 w 4178023"/>
              <a:gd name="connsiteY11" fmla="*/ 8197872 h 9343878"/>
              <a:gd name="connsiteX12" fmla="*/ 72939 w 4178023"/>
              <a:gd name="connsiteY12" fmla="*/ 1760269 h 9343878"/>
              <a:gd name="connsiteX13" fmla="*/ 0 w 4178023"/>
              <a:gd name="connsiteY13" fmla="*/ 289869 h 9343878"/>
              <a:gd name="connsiteX14" fmla="*/ 3020010 w 4178023"/>
              <a:gd name="connsiteY14" fmla="*/ 575 h 934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78023" h="9343878">
                <a:moveTo>
                  <a:pt x="3020010" y="575"/>
                </a:moveTo>
                <a:cubicBezTo>
                  <a:pt x="3253721" y="6848"/>
                  <a:pt x="3490021" y="65166"/>
                  <a:pt x="3730479" y="207000"/>
                </a:cubicBezTo>
                <a:lnTo>
                  <a:pt x="3803417" y="1677400"/>
                </a:lnTo>
                <a:lnTo>
                  <a:pt x="4178023" y="9239052"/>
                </a:lnTo>
                <a:cubicBezTo>
                  <a:pt x="4178023" y="9243301"/>
                  <a:pt x="4178023" y="9246134"/>
                  <a:pt x="4178023" y="9250384"/>
                </a:cubicBezTo>
                <a:cubicBezTo>
                  <a:pt x="4175899" y="9288631"/>
                  <a:pt x="4151113" y="9321213"/>
                  <a:pt x="4115707" y="9335378"/>
                </a:cubicBezTo>
                <a:cubicBezTo>
                  <a:pt x="4102960" y="9341045"/>
                  <a:pt x="4088089" y="9343878"/>
                  <a:pt x="4072510" y="9343878"/>
                </a:cubicBezTo>
                <a:lnTo>
                  <a:pt x="558722" y="9343878"/>
                </a:lnTo>
                <a:cubicBezTo>
                  <a:pt x="543143" y="9343878"/>
                  <a:pt x="528980" y="9341045"/>
                  <a:pt x="515526" y="9335378"/>
                </a:cubicBezTo>
                <a:cubicBezTo>
                  <a:pt x="478703" y="9321213"/>
                  <a:pt x="450377" y="9288631"/>
                  <a:pt x="444712" y="9250384"/>
                </a:cubicBezTo>
                <a:cubicBezTo>
                  <a:pt x="444004" y="9246134"/>
                  <a:pt x="443296" y="9243301"/>
                  <a:pt x="443296" y="9239052"/>
                </a:cubicBezTo>
                <a:lnTo>
                  <a:pt x="391601" y="8197872"/>
                </a:lnTo>
                <a:lnTo>
                  <a:pt x="72939" y="1760269"/>
                </a:lnTo>
                <a:lnTo>
                  <a:pt x="0" y="289869"/>
                </a:lnTo>
                <a:cubicBezTo>
                  <a:pt x="1043134" y="923475"/>
                  <a:pt x="2007263" y="-26610"/>
                  <a:pt x="3020010" y="575"/>
                </a:cubicBez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2E82EDA-D4A0-734F-8306-69FA67018AC4}"/>
              </a:ext>
            </a:extLst>
          </p:cNvPr>
          <p:cNvSpPr/>
          <p:nvPr/>
        </p:nvSpPr>
        <p:spPr>
          <a:xfrm>
            <a:off x="9446090" y="2999665"/>
            <a:ext cx="4904037" cy="2107643"/>
          </a:xfrm>
          <a:custGeom>
            <a:avLst/>
            <a:gdLst>
              <a:gd name="connsiteX0" fmla="*/ 3034314 w 3734540"/>
              <a:gd name="connsiteY0" fmla="*/ 612 h 2091531"/>
              <a:gd name="connsiteX1" fmla="*/ 3734540 w 3734540"/>
              <a:gd name="connsiteY1" fmla="*/ 218979 h 2091531"/>
              <a:gd name="connsiteX2" fmla="*/ 3734540 w 3734540"/>
              <a:gd name="connsiteY2" fmla="*/ 1773071 h 2091531"/>
              <a:gd name="connsiteX3" fmla="*/ 0 w 3734540"/>
              <a:gd name="connsiteY3" fmla="*/ 1860865 h 2091531"/>
              <a:gd name="connsiteX4" fmla="*/ 0 w 3734540"/>
              <a:gd name="connsiteY4" fmla="*/ 306773 h 2091531"/>
              <a:gd name="connsiteX5" fmla="*/ 3034314 w 3734540"/>
              <a:gd name="connsiteY5" fmla="*/ 612 h 209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4540" h="2091531">
                <a:moveTo>
                  <a:pt x="3034314" y="612"/>
                </a:moveTo>
                <a:cubicBezTo>
                  <a:pt x="3267722" y="7271"/>
                  <a:pt x="3501131" y="68968"/>
                  <a:pt x="3734540" y="218979"/>
                </a:cubicBezTo>
                <a:lnTo>
                  <a:pt x="3734540" y="1773071"/>
                </a:lnTo>
                <a:cubicBezTo>
                  <a:pt x="2489693" y="973723"/>
                  <a:pt x="1244847" y="2684994"/>
                  <a:pt x="0" y="1860865"/>
                </a:cubicBezTo>
                <a:lnTo>
                  <a:pt x="0" y="306773"/>
                </a:lnTo>
                <a:cubicBezTo>
                  <a:pt x="1011438" y="976378"/>
                  <a:pt x="2022876" y="-28245"/>
                  <a:pt x="3034314" y="6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1F85413A-A694-174F-B8F8-3E71ED5F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090" y="3981403"/>
            <a:ext cx="4904966" cy="8972597"/>
          </a:xfrm>
          <a:custGeom>
            <a:avLst/>
            <a:gdLst>
              <a:gd name="T0" fmla="*/ 0 w 5275"/>
              <a:gd name="T1" fmla="*/ 1253 h 12574"/>
              <a:gd name="T2" fmla="*/ 0 w 5275"/>
              <a:gd name="T3" fmla="*/ 12418 h 12574"/>
              <a:gd name="T4" fmla="*/ 0 w 5275"/>
              <a:gd name="T5" fmla="*/ 12418 h 12574"/>
              <a:gd name="T6" fmla="*/ 156 w 5275"/>
              <a:gd name="T7" fmla="*/ 12573 h 12574"/>
              <a:gd name="T8" fmla="*/ 5118 w 5275"/>
              <a:gd name="T9" fmla="*/ 12573 h 12574"/>
              <a:gd name="T10" fmla="*/ 5118 w 5275"/>
              <a:gd name="T11" fmla="*/ 12573 h 12574"/>
              <a:gd name="T12" fmla="*/ 5274 w 5275"/>
              <a:gd name="T13" fmla="*/ 12418 h 12574"/>
              <a:gd name="T14" fmla="*/ 5274 w 5275"/>
              <a:gd name="T15" fmla="*/ 1129 h 12574"/>
              <a:gd name="T16" fmla="*/ 5274 w 5275"/>
              <a:gd name="T17" fmla="*/ 1129 h 12574"/>
              <a:gd name="T18" fmla="*/ 0 w 5275"/>
              <a:gd name="T19" fmla="*/ 1253 h 1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5" h="12574">
                <a:moveTo>
                  <a:pt x="0" y="1253"/>
                </a:moveTo>
                <a:lnTo>
                  <a:pt x="0" y="12418"/>
                </a:lnTo>
                <a:lnTo>
                  <a:pt x="0" y="12418"/>
                </a:lnTo>
                <a:cubicBezTo>
                  <a:pt x="0" y="12504"/>
                  <a:pt x="70" y="12573"/>
                  <a:pt x="156" y="12573"/>
                </a:cubicBezTo>
                <a:lnTo>
                  <a:pt x="5118" y="12573"/>
                </a:lnTo>
                <a:lnTo>
                  <a:pt x="5118" y="12573"/>
                </a:lnTo>
                <a:cubicBezTo>
                  <a:pt x="5205" y="12573"/>
                  <a:pt x="5274" y="12504"/>
                  <a:pt x="5274" y="12418"/>
                </a:cubicBezTo>
                <a:lnTo>
                  <a:pt x="5274" y="1129"/>
                </a:lnTo>
                <a:lnTo>
                  <a:pt x="5274" y="1129"/>
                </a:lnTo>
                <a:cubicBezTo>
                  <a:pt x="3516" y="0"/>
                  <a:pt x="1758" y="2417"/>
                  <a:pt x="0" y="1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E35FFF03-9F9D-4443-B383-4D76FDA5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93" y="10339896"/>
            <a:ext cx="4212658" cy="594815"/>
          </a:xfrm>
          <a:prstGeom prst="roundRect">
            <a:avLst>
              <a:gd name="adj" fmla="val 50000"/>
            </a:avLst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ADC83024-347A-524B-93AF-64E78E4F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93" y="9562541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8F60935-71DD-644D-8EBB-67B262BB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93" y="8785189"/>
            <a:ext cx="4212658" cy="594815"/>
          </a:xfrm>
          <a:prstGeom prst="roundRect">
            <a:avLst>
              <a:gd name="adj" fmla="val 50000"/>
            </a:avLst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80923A1-7387-DB4C-B3C4-415DB6B8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93" y="8007835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CA3CAB4-5B32-304D-AA5F-334A75FB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090" y="11412500"/>
            <a:ext cx="4904036" cy="1540787"/>
          </a:xfrm>
          <a:custGeom>
            <a:avLst/>
            <a:gdLst>
              <a:gd name="connsiteX0" fmla="*/ 3831278 w 4904036"/>
              <a:gd name="connsiteY0" fmla="*/ 980 h 1540787"/>
              <a:gd name="connsiteX1" fmla="*/ 4904036 w 4904036"/>
              <a:gd name="connsiteY1" fmla="*/ 232763 h 1540787"/>
              <a:gd name="connsiteX2" fmla="*/ 4904036 w 4904036"/>
              <a:gd name="connsiteY2" fmla="*/ 1430180 h 1540787"/>
              <a:gd name="connsiteX3" fmla="*/ 4758980 w 4904036"/>
              <a:gd name="connsiteY3" fmla="*/ 1540787 h 1540787"/>
              <a:gd name="connsiteX4" fmla="*/ 145057 w 4904036"/>
              <a:gd name="connsiteY4" fmla="*/ 1540787 h 1540787"/>
              <a:gd name="connsiteX5" fmla="*/ 0 w 4904036"/>
              <a:gd name="connsiteY5" fmla="*/ 1430180 h 1540787"/>
              <a:gd name="connsiteX6" fmla="*/ 0 w 4904036"/>
              <a:gd name="connsiteY6" fmla="*/ 321249 h 1540787"/>
              <a:gd name="connsiteX7" fmla="*/ 3831278 w 4904036"/>
              <a:gd name="connsiteY7" fmla="*/ 980 h 15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036" h="1540787">
                <a:moveTo>
                  <a:pt x="3831278" y="980"/>
                </a:moveTo>
                <a:cubicBezTo>
                  <a:pt x="4188864" y="-8601"/>
                  <a:pt x="4546450" y="50907"/>
                  <a:pt x="4904036" y="232763"/>
                </a:cubicBezTo>
                <a:lnTo>
                  <a:pt x="4904036" y="1430180"/>
                </a:lnTo>
                <a:cubicBezTo>
                  <a:pt x="4904036" y="1491549"/>
                  <a:pt x="4839876" y="1540787"/>
                  <a:pt x="4758980" y="1540787"/>
                </a:cubicBezTo>
                <a:lnTo>
                  <a:pt x="145057" y="1540787"/>
                </a:lnTo>
                <a:cubicBezTo>
                  <a:pt x="65090" y="1540787"/>
                  <a:pt x="0" y="1491549"/>
                  <a:pt x="0" y="1430180"/>
                </a:cubicBezTo>
                <a:lnTo>
                  <a:pt x="0" y="321249"/>
                </a:lnTo>
                <a:cubicBezTo>
                  <a:pt x="1277093" y="950665"/>
                  <a:pt x="2554186" y="35200"/>
                  <a:pt x="3831278" y="9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8D2BA636-A68E-114E-A0EC-225AFCE3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93" y="7230481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08E7A2B-9E01-F04E-AAB3-54A9EC23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54" y="3074794"/>
            <a:ext cx="5486399" cy="9415859"/>
          </a:xfrm>
          <a:custGeom>
            <a:avLst/>
            <a:gdLst>
              <a:gd name="connsiteX0" fmla="*/ 3020010 w 4178023"/>
              <a:gd name="connsiteY0" fmla="*/ 575 h 9343878"/>
              <a:gd name="connsiteX1" fmla="*/ 3730479 w 4178023"/>
              <a:gd name="connsiteY1" fmla="*/ 207000 h 9343878"/>
              <a:gd name="connsiteX2" fmla="*/ 3803417 w 4178023"/>
              <a:gd name="connsiteY2" fmla="*/ 1677400 h 9343878"/>
              <a:gd name="connsiteX3" fmla="*/ 4178023 w 4178023"/>
              <a:gd name="connsiteY3" fmla="*/ 9239052 h 9343878"/>
              <a:gd name="connsiteX4" fmla="*/ 4178023 w 4178023"/>
              <a:gd name="connsiteY4" fmla="*/ 9250384 h 9343878"/>
              <a:gd name="connsiteX5" fmla="*/ 4115707 w 4178023"/>
              <a:gd name="connsiteY5" fmla="*/ 9335378 h 9343878"/>
              <a:gd name="connsiteX6" fmla="*/ 4072510 w 4178023"/>
              <a:gd name="connsiteY6" fmla="*/ 9343878 h 9343878"/>
              <a:gd name="connsiteX7" fmla="*/ 558722 w 4178023"/>
              <a:gd name="connsiteY7" fmla="*/ 9343878 h 9343878"/>
              <a:gd name="connsiteX8" fmla="*/ 515526 w 4178023"/>
              <a:gd name="connsiteY8" fmla="*/ 9335378 h 9343878"/>
              <a:gd name="connsiteX9" fmla="*/ 444712 w 4178023"/>
              <a:gd name="connsiteY9" fmla="*/ 9250384 h 9343878"/>
              <a:gd name="connsiteX10" fmla="*/ 443296 w 4178023"/>
              <a:gd name="connsiteY10" fmla="*/ 9239052 h 9343878"/>
              <a:gd name="connsiteX11" fmla="*/ 391601 w 4178023"/>
              <a:gd name="connsiteY11" fmla="*/ 8197872 h 9343878"/>
              <a:gd name="connsiteX12" fmla="*/ 72939 w 4178023"/>
              <a:gd name="connsiteY12" fmla="*/ 1760269 h 9343878"/>
              <a:gd name="connsiteX13" fmla="*/ 0 w 4178023"/>
              <a:gd name="connsiteY13" fmla="*/ 289869 h 9343878"/>
              <a:gd name="connsiteX14" fmla="*/ 3020010 w 4178023"/>
              <a:gd name="connsiteY14" fmla="*/ 575 h 934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78023" h="9343878">
                <a:moveTo>
                  <a:pt x="3020010" y="575"/>
                </a:moveTo>
                <a:cubicBezTo>
                  <a:pt x="3253721" y="6848"/>
                  <a:pt x="3490021" y="65166"/>
                  <a:pt x="3730479" y="207000"/>
                </a:cubicBezTo>
                <a:lnTo>
                  <a:pt x="3803417" y="1677400"/>
                </a:lnTo>
                <a:lnTo>
                  <a:pt x="4178023" y="9239052"/>
                </a:lnTo>
                <a:cubicBezTo>
                  <a:pt x="4178023" y="9243301"/>
                  <a:pt x="4178023" y="9246134"/>
                  <a:pt x="4178023" y="9250384"/>
                </a:cubicBezTo>
                <a:cubicBezTo>
                  <a:pt x="4175899" y="9288631"/>
                  <a:pt x="4151113" y="9321213"/>
                  <a:pt x="4115707" y="9335378"/>
                </a:cubicBezTo>
                <a:cubicBezTo>
                  <a:pt x="4102960" y="9341045"/>
                  <a:pt x="4088089" y="9343878"/>
                  <a:pt x="4072510" y="9343878"/>
                </a:cubicBezTo>
                <a:lnTo>
                  <a:pt x="558722" y="9343878"/>
                </a:lnTo>
                <a:cubicBezTo>
                  <a:pt x="543143" y="9343878"/>
                  <a:pt x="528980" y="9341045"/>
                  <a:pt x="515526" y="9335378"/>
                </a:cubicBezTo>
                <a:cubicBezTo>
                  <a:pt x="478703" y="9321213"/>
                  <a:pt x="450377" y="9288631"/>
                  <a:pt x="444712" y="9250384"/>
                </a:cubicBezTo>
                <a:cubicBezTo>
                  <a:pt x="444004" y="9246134"/>
                  <a:pt x="443296" y="9243301"/>
                  <a:pt x="443296" y="9239052"/>
                </a:cubicBezTo>
                <a:lnTo>
                  <a:pt x="391601" y="8197872"/>
                </a:lnTo>
                <a:lnTo>
                  <a:pt x="72939" y="1760269"/>
                </a:lnTo>
                <a:lnTo>
                  <a:pt x="0" y="289869"/>
                </a:lnTo>
                <a:cubicBezTo>
                  <a:pt x="1043134" y="923475"/>
                  <a:pt x="2007263" y="-26610"/>
                  <a:pt x="3020010" y="575"/>
                </a:cubicBezTo>
                <a:close/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DCD5056-27A5-094E-8729-9B97BC6FD198}"/>
              </a:ext>
            </a:extLst>
          </p:cNvPr>
          <p:cNvSpPr/>
          <p:nvPr/>
        </p:nvSpPr>
        <p:spPr>
          <a:xfrm>
            <a:off x="16029354" y="2999665"/>
            <a:ext cx="4904037" cy="2107643"/>
          </a:xfrm>
          <a:custGeom>
            <a:avLst/>
            <a:gdLst>
              <a:gd name="connsiteX0" fmla="*/ 3034314 w 3734540"/>
              <a:gd name="connsiteY0" fmla="*/ 612 h 2091531"/>
              <a:gd name="connsiteX1" fmla="*/ 3734540 w 3734540"/>
              <a:gd name="connsiteY1" fmla="*/ 218979 h 2091531"/>
              <a:gd name="connsiteX2" fmla="*/ 3734540 w 3734540"/>
              <a:gd name="connsiteY2" fmla="*/ 1773071 h 2091531"/>
              <a:gd name="connsiteX3" fmla="*/ 0 w 3734540"/>
              <a:gd name="connsiteY3" fmla="*/ 1860865 h 2091531"/>
              <a:gd name="connsiteX4" fmla="*/ 0 w 3734540"/>
              <a:gd name="connsiteY4" fmla="*/ 306773 h 2091531"/>
              <a:gd name="connsiteX5" fmla="*/ 3034314 w 3734540"/>
              <a:gd name="connsiteY5" fmla="*/ 612 h 209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4540" h="2091531">
                <a:moveTo>
                  <a:pt x="3034314" y="612"/>
                </a:moveTo>
                <a:cubicBezTo>
                  <a:pt x="3267722" y="7271"/>
                  <a:pt x="3501131" y="68968"/>
                  <a:pt x="3734540" y="218979"/>
                </a:cubicBezTo>
                <a:lnTo>
                  <a:pt x="3734540" y="1773071"/>
                </a:lnTo>
                <a:cubicBezTo>
                  <a:pt x="2489693" y="973723"/>
                  <a:pt x="1244847" y="2684994"/>
                  <a:pt x="0" y="1860865"/>
                </a:cubicBezTo>
                <a:lnTo>
                  <a:pt x="0" y="306773"/>
                </a:lnTo>
                <a:cubicBezTo>
                  <a:pt x="1011438" y="976378"/>
                  <a:pt x="2022876" y="-28245"/>
                  <a:pt x="3034314" y="6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B6C48B3F-9312-764E-B8B3-EED397A79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54" y="3981403"/>
            <a:ext cx="4904966" cy="8972597"/>
          </a:xfrm>
          <a:custGeom>
            <a:avLst/>
            <a:gdLst>
              <a:gd name="T0" fmla="*/ 0 w 5275"/>
              <a:gd name="T1" fmla="*/ 1253 h 12574"/>
              <a:gd name="T2" fmla="*/ 0 w 5275"/>
              <a:gd name="T3" fmla="*/ 12418 h 12574"/>
              <a:gd name="T4" fmla="*/ 0 w 5275"/>
              <a:gd name="T5" fmla="*/ 12418 h 12574"/>
              <a:gd name="T6" fmla="*/ 156 w 5275"/>
              <a:gd name="T7" fmla="*/ 12573 h 12574"/>
              <a:gd name="T8" fmla="*/ 5118 w 5275"/>
              <a:gd name="T9" fmla="*/ 12573 h 12574"/>
              <a:gd name="T10" fmla="*/ 5118 w 5275"/>
              <a:gd name="T11" fmla="*/ 12573 h 12574"/>
              <a:gd name="T12" fmla="*/ 5274 w 5275"/>
              <a:gd name="T13" fmla="*/ 12418 h 12574"/>
              <a:gd name="T14" fmla="*/ 5274 w 5275"/>
              <a:gd name="T15" fmla="*/ 1129 h 12574"/>
              <a:gd name="T16" fmla="*/ 5274 w 5275"/>
              <a:gd name="T17" fmla="*/ 1129 h 12574"/>
              <a:gd name="T18" fmla="*/ 0 w 5275"/>
              <a:gd name="T19" fmla="*/ 1253 h 1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5" h="12574">
                <a:moveTo>
                  <a:pt x="0" y="1253"/>
                </a:moveTo>
                <a:lnTo>
                  <a:pt x="0" y="12418"/>
                </a:lnTo>
                <a:lnTo>
                  <a:pt x="0" y="12418"/>
                </a:lnTo>
                <a:cubicBezTo>
                  <a:pt x="0" y="12504"/>
                  <a:pt x="70" y="12573"/>
                  <a:pt x="156" y="12573"/>
                </a:cubicBezTo>
                <a:lnTo>
                  <a:pt x="5118" y="12573"/>
                </a:lnTo>
                <a:lnTo>
                  <a:pt x="5118" y="12573"/>
                </a:lnTo>
                <a:cubicBezTo>
                  <a:pt x="5205" y="12573"/>
                  <a:pt x="5274" y="12504"/>
                  <a:pt x="5274" y="12418"/>
                </a:cubicBezTo>
                <a:lnTo>
                  <a:pt x="5274" y="1129"/>
                </a:lnTo>
                <a:lnTo>
                  <a:pt x="5274" y="1129"/>
                </a:lnTo>
                <a:cubicBezTo>
                  <a:pt x="3516" y="0"/>
                  <a:pt x="1758" y="2417"/>
                  <a:pt x="0" y="1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BF6AFF55-D940-D44B-8B0A-0F0A4768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457" y="10339896"/>
            <a:ext cx="4212658" cy="594815"/>
          </a:xfrm>
          <a:prstGeom prst="roundRect">
            <a:avLst>
              <a:gd name="adj" fmla="val 50000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777CC1D1-4ED6-C142-81CE-555F022B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457" y="9562541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9DB36A1-8DA4-6846-A9B3-60B28DCF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457" y="8785189"/>
            <a:ext cx="4212658" cy="594815"/>
          </a:xfrm>
          <a:prstGeom prst="roundRect">
            <a:avLst>
              <a:gd name="adj" fmla="val 50000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6128A526-3790-4F43-B87B-92DD14B79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457" y="8007835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3151174-5705-484B-844B-CE2353BF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54" y="11412500"/>
            <a:ext cx="4904036" cy="1540787"/>
          </a:xfrm>
          <a:custGeom>
            <a:avLst/>
            <a:gdLst>
              <a:gd name="connsiteX0" fmla="*/ 3831278 w 4904036"/>
              <a:gd name="connsiteY0" fmla="*/ 980 h 1540787"/>
              <a:gd name="connsiteX1" fmla="*/ 4904036 w 4904036"/>
              <a:gd name="connsiteY1" fmla="*/ 232763 h 1540787"/>
              <a:gd name="connsiteX2" fmla="*/ 4904036 w 4904036"/>
              <a:gd name="connsiteY2" fmla="*/ 1430180 h 1540787"/>
              <a:gd name="connsiteX3" fmla="*/ 4758980 w 4904036"/>
              <a:gd name="connsiteY3" fmla="*/ 1540787 h 1540787"/>
              <a:gd name="connsiteX4" fmla="*/ 145057 w 4904036"/>
              <a:gd name="connsiteY4" fmla="*/ 1540787 h 1540787"/>
              <a:gd name="connsiteX5" fmla="*/ 0 w 4904036"/>
              <a:gd name="connsiteY5" fmla="*/ 1430180 h 1540787"/>
              <a:gd name="connsiteX6" fmla="*/ 0 w 4904036"/>
              <a:gd name="connsiteY6" fmla="*/ 321249 h 1540787"/>
              <a:gd name="connsiteX7" fmla="*/ 3831278 w 4904036"/>
              <a:gd name="connsiteY7" fmla="*/ 980 h 15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036" h="1540787">
                <a:moveTo>
                  <a:pt x="3831278" y="980"/>
                </a:moveTo>
                <a:cubicBezTo>
                  <a:pt x="4188864" y="-8601"/>
                  <a:pt x="4546450" y="50907"/>
                  <a:pt x="4904036" y="232763"/>
                </a:cubicBezTo>
                <a:lnTo>
                  <a:pt x="4904036" y="1430180"/>
                </a:lnTo>
                <a:cubicBezTo>
                  <a:pt x="4904036" y="1491549"/>
                  <a:pt x="4839876" y="1540787"/>
                  <a:pt x="4758980" y="1540787"/>
                </a:cubicBezTo>
                <a:lnTo>
                  <a:pt x="145057" y="1540787"/>
                </a:lnTo>
                <a:cubicBezTo>
                  <a:pt x="65090" y="1540787"/>
                  <a:pt x="0" y="1491549"/>
                  <a:pt x="0" y="1430180"/>
                </a:cubicBezTo>
                <a:lnTo>
                  <a:pt x="0" y="321249"/>
                </a:lnTo>
                <a:cubicBezTo>
                  <a:pt x="1277092" y="950665"/>
                  <a:pt x="2554186" y="35200"/>
                  <a:pt x="3831278" y="9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E9E8F1B8-52E5-644D-8448-797C1C4F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457" y="7230481"/>
            <a:ext cx="4212658" cy="594817"/>
          </a:xfrm>
          <a:prstGeom prst="roundRect">
            <a:avLst>
              <a:gd name="adj" fmla="val 50000"/>
            </a:avLst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DCCC1F-439C-B644-8D09-A061164AAD22}"/>
              </a:ext>
            </a:extLst>
          </p:cNvPr>
          <p:cNvSpPr txBox="1"/>
          <p:nvPr/>
        </p:nvSpPr>
        <p:spPr>
          <a:xfrm>
            <a:off x="4204140" y="3664915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0921FE-DC7B-0F4A-B521-31F164564853}"/>
              </a:ext>
            </a:extLst>
          </p:cNvPr>
          <p:cNvSpPr txBox="1"/>
          <p:nvPr/>
        </p:nvSpPr>
        <p:spPr>
          <a:xfrm>
            <a:off x="10957002" y="3664915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F2A61F-62B2-CB4E-84F6-AC77225C2B3A}"/>
              </a:ext>
            </a:extLst>
          </p:cNvPr>
          <p:cNvSpPr txBox="1"/>
          <p:nvPr/>
        </p:nvSpPr>
        <p:spPr>
          <a:xfrm>
            <a:off x="16817312" y="3664915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6248DC-3A06-074A-96EF-7B36B74C9C70}"/>
              </a:ext>
            </a:extLst>
          </p:cNvPr>
          <p:cNvSpPr txBox="1"/>
          <p:nvPr/>
        </p:nvSpPr>
        <p:spPr>
          <a:xfrm>
            <a:off x="4327572" y="5455834"/>
            <a:ext cx="197361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1.99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A41B21-666F-9942-B461-42251137F31E}"/>
              </a:ext>
            </a:extLst>
          </p:cNvPr>
          <p:cNvSpPr txBox="1"/>
          <p:nvPr/>
        </p:nvSpPr>
        <p:spPr>
          <a:xfrm>
            <a:off x="4730243" y="6421624"/>
            <a:ext cx="1183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5C18FFA-382F-B44A-B4CD-98AC3E8DC04A}"/>
              </a:ext>
            </a:extLst>
          </p:cNvPr>
          <p:cNvSpPr txBox="1">
            <a:spLocks/>
          </p:cNvSpPr>
          <p:nvPr/>
        </p:nvSpPr>
        <p:spPr>
          <a:xfrm>
            <a:off x="3421136" y="72806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29747A3C-EA56-DD4C-A9EE-E1E112B493A6}"/>
              </a:ext>
            </a:extLst>
          </p:cNvPr>
          <p:cNvSpPr txBox="1">
            <a:spLocks/>
          </p:cNvSpPr>
          <p:nvPr/>
        </p:nvSpPr>
        <p:spPr>
          <a:xfrm>
            <a:off x="3421136" y="805723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97F93CF2-57D6-1D41-947B-8F6CAA80FD64}"/>
              </a:ext>
            </a:extLst>
          </p:cNvPr>
          <p:cNvSpPr txBox="1">
            <a:spLocks/>
          </p:cNvSpPr>
          <p:nvPr/>
        </p:nvSpPr>
        <p:spPr>
          <a:xfrm>
            <a:off x="3421136" y="883168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B8722ED2-5FFE-D54E-8716-539A07871AB9}"/>
              </a:ext>
            </a:extLst>
          </p:cNvPr>
          <p:cNvSpPr txBox="1">
            <a:spLocks/>
          </p:cNvSpPr>
          <p:nvPr/>
        </p:nvSpPr>
        <p:spPr>
          <a:xfrm>
            <a:off x="3421136" y="9613684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F3D93A0-4E4B-D140-8E29-C41CB74408EF}"/>
              </a:ext>
            </a:extLst>
          </p:cNvPr>
          <p:cNvSpPr txBox="1">
            <a:spLocks/>
          </p:cNvSpPr>
          <p:nvPr/>
        </p:nvSpPr>
        <p:spPr>
          <a:xfrm>
            <a:off x="3421136" y="1038789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2FF086-E37A-2641-860A-C65EB16D5B8E}"/>
              </a:ext>
            </a:extLst>
          </p:cNvPr>
          <p:cNvSpPr txBox="1"/>
          <p:nvPr/>
        </p:nvSpPr>
        <p:spPr>
          <a:xfrm>
            <a:off x="3781285" y="12144772"/>
            <a:ext cx="306526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0EB49D-DD88-BA42-90A3-9381139D9E7F}"/>
              </a:ext>
            </a:extLst>
          </p:cNvPr>
          <p:cNvSpPr txBox="1"/>
          <p:nvPr/>
        </p:nvSpPr>
        <p:spPr>
          <a:xfrm>
            <a:off x="10847998" y="5455834"/>
            <a:ext cx="209704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7.99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ADBB95-8FBA-AC4A-89A5-8CB1DF519FBA}"/>
              </a:ext>
            </a:extLst>
          </p:cNvPr>
          <p:cNvSpPr txBox="1"/>
          <p:nvPr/>
        </p:nvSpPr>
        <p:spPr>
          <a:xfrm>
            <a:off x="11312385" y="6421624"/>
            <a:ext cx="1183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9B105076-190C-3644-9DF4-78DAB690EEEF}"/>
              </a:ext>
            </a:extLst>
          </p:cNvPr>
          <p:cNvSpPr txBox="1">
            <a:spLocks/>
          </p:cNvSpPr>
          <p:nvPr/>
        </p:nvSpPr>
        <p:spPr>
          <a:xfrm>
            <a:off x="10003278" y="72806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B7DC5128-9098-C64B-A280-A08DED11A263}"/>
              </a:ext>
            </a:extLst>
          </p:cNvPr>
          <p:cNvSpPr txBox="1">
            <a:spLocks/>
          </p:cNvSpPr>
          <p:nvPr/>
        </p:nvSpPr>
        <p:spPr>
          <a:xfrm>
            <a:off x="10003278" y="805723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 per products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845F3A74-C1F6-6244-ADB7-DB5BF03EADE8}"/>
              </a:ext>
            </a:extLst>
          </p:cNvPr>
          <p:cNvSpPr txBox="1">
            <a:spLocks/>
          </p:cNvSpPr>
          <p:nvPr/>
        </p:nvSpPr>
        <p:spPr>
          <a:xfrm>
            <a:off x="10003278" y="883168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DB6B02EC-C397-464D-953A-82FABF317A13}"/>
              </a:ext>
            </a:extLst>
          </p:cNvPr>
          <p:cNvSpPr txBox="1">
            <a:spLocks/>
          </p:cNvSpPr>
          <p:nvPr/>
        </p:nvSpPr>
        <p:spPr>
          <a:xfrm>
            <a:off x="10003278" y="9613684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912FBD24-E55E-4245-848D-F2A02A903550}"/>
              </a:ext>
            </a:extLst>
          </p:cNvPr>
          <p:cNvSpPr txBox="1">
            <a:spLocks/>
          </p:cNvSpPr>
          <p:nvPr/>
        </p:nvSpPr>
        <p:spPr>
          <a:xfrm>
            <a:off x="10003278" y="1038789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F8E145-773B-2742-A042-A390E17C183F}"/>
              </a:ext>
            </a:extLst>
          </p:cNvPr>
          <p:cNvSpPr txBox="1"/>
          <p:nvPr/>
        </p:nvSpPr>
        <p:spPr>
          <a:xfrm>
            <a:off x="10363427" y="12144772"/>
            <a:ext cx="306526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0B37F5-7E87-3448-841B-236D95C35C5E}"/>
              </a:ext>
            </a:extLst>
          </p:cNvPr>
          <p:cNvSpPr txBox="1"/>
          <p:nvPr/>
        </p:nvSpPr>
        <p:spPr>
          <a:xfrm>
            <a:off x="17243711" y="5455834"/>
            <a:ext cx="247215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18.99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EF896A-C9BD-4041-A731-C2CE7A9395EF}"/>
              </a:ext>
            </a:extLst>
          </p:cNvPr>
          <p:cNvSpPr txBox="1"/>
          <p:nvPr/>
        </p:nvSpPr>
        <p:spPr>
          <a:xfrm>
            <a:off x="17895649" y="6421624"/>
            <a:ext cx="1183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52806CDA-6778-5144-BAED-116D0F74164C}"/>
              </a:ext>
            </a:extLst>
          </p:cNvPr>
          <p:cNvSpPr txBox="1">
            <a:spLocks/>
          </p:cNvSpPr>
          <p:nvPr/>
        </p:nvSpPr>
        <p:spPr>
          <a:xfrm>
            <a:off x="16586542" y="72806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FDE49B7A-3890-C145-B122-14EF557DDE16}"/>
              </a:ext>
            </a:extLst>
          </p:cNvPr>
          <p:cNvSpPr txBox="1">
            <a:spLocks/>
          </p:cNvSpPr>
          <p:nvPr/>
        </p:nvSpPr>
        <p:spPr>
          <a:xfrm>
            <a:off x="16586542" y="805723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products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A5C01A4-2276-9A40-9993-4B4B8131921B}"/>
              </a:ext>
            </a:extLst>
          </p:cNvPr>
          <p:cNvSpPr txBox="1">
            <a:spLocks/>
          </p:cNvSpPr>
          <p:nvPr/>
        </p:nvSpPr>
        <p:spPr>
          <a:xfrm>
            <a:off x="16586542" y="883168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A20F6B8A-D1C1-F941-8640-CE718E623628}"/>
              </a:ext>
            </a:extLst>
          </p:cNvPr>
          <p:cNvSpPr txBox="1">
            <a:spLocks/>
          </p:cNvSpPr>
          <p:nvPr/>
        </p:nvSpPr>
        <p:spPr>
          <a:xfrm>
            <a:off x="16586542" y="9613684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5B6602EE-B20D-0D47-B020-B0CE3D2A3FA8}"/>
              </a:ext>
            </a:extLst>
          </p:cNvPr>
          <p:cNvSpPr txBox="1">
            <a:spLocks/>
          </p:cNvSpPr>
          <p:nvPr/>
        </p:nvSpPr>
        <p:spPr>
          <a:xfrm>
            <a:off x="16586542" y="1038789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B2BBFB5-C75D-C84B-83AD-7DC1EB71A96C}"/>
              </a:ext>
            </a:extLst>
          </p:cNvPr>
          <p:cNvSpPr txBox="1"/>
          <p:nvPr/>
        </p:nvSpPr>
        <p:spPr>
          <a:xfrm>
            <a:off x="16946691" y="12144772"/>
            <a:ext cx="306526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</p:spTree>
    <p:extLst>
      <p:ext uri="{BB962C8B-B14F-4D97-AF65-F5344CB8AC3E}">
        <p14:creationId xmlns:p14="http://schemas.microsoft.com/office/powerpoint/2010/main" val="10662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75BE3-88F7-1D45-8F4E-66B189C2B9D2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D7792-CC70-8542-B39D-54BF8623785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03E52A0F-7557-2D41-87AD-70E295F7B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2864240"/>
            <a:ext cx="3718976" cy="2603530"/>
          </a:xfrm>
          <a:custGeom>
            <a:avLst/>
            <a:gdLst>
              <a:gd name="T0" fmla="*/ 3939 w 3940"/>
              <a:gd name="T1" fmla="*/ 0 h 2924"/>
              <a:gd name="T2" fmla="*/ 0 w 3940"/>
              <a:gd name="T3" fmla="*/ 0 h 2924"/>
              <a:gd name="T4" fmla="*/ 0 w 3940"/>
              <a:gd name="T5" fmla="*/ 1804 h 2924"/>
              <a:gd name="T6" fmla="*/ 0 w 3940"/>
              <a:gd name="T7" fmla="*/ 2923 h 2924"/>
              <a:gd name="T8" fmla="*/ 1930 w 3940"/>
              <a:gd name="T9" fmla="*/ 2923 h 2924"/>
              <a:gd name="T10" fmla="*/ 3939 w 3940"/>
              <a:gd name="T11" fmla="*/ 2923 h 2924"/>
              <a:gd name="T12" fmla="*/ 3939 w 3940"/>
              <a:gd name="T13" fmla="*/ 0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40" h="2924">
                <a:moveTo>
                  <a:pt x="3939" y="0"/>
                </a:moveTo>
                <a:lnTo>
                  <a:pt x="0" y="0"/>
                </a:lnTo>
                <a:lnTo>
                  <a:pt x="0" y="1804"/>
                </a:lnTo>
                <a:lnTo>
                  <a:pt x="0" y="2923"/>
                </a:lnTo>
                <a:lnTo>
                  <a:pt x="1930" y="2923"/>
                </a:lnTo>
                <a:lnTo>
                  <a:pt x="3939" y="2923"/>
                </a:lnTo>
                <a:lnTo>
                  <a:pt x="393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489414A9-8CFB-474F-9136-B18BDB46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5883271"/>
            <a:ext cx="3718976" cy="831001"/>
          </a:xfrm>
          <a:custGeom>
            <a:avLst/>
            <a:gdLst>
              <a:gd name="T0" fmla="*/ 3939 w 3940"/>
              <a:gd name="T1" fmla="*/ 0 h 1016"/>
              <a:gd name="T2" fmla="*/ 0 w 3940"/>
              <a:gd name="T3" fmla="*/ 0 h 1016"/>
              <a:gd name="T4" fmla="*/ 0 w 3940"/>
              <a:gd name="T5" fmla="*/ 1015 h 1016"/>
              <a:gd name="T6" fmla="*/ 3939 w 3940"/>
              <a:gd name="T7" fmla="*/ 1015 h 1016"/>
              <a:gd name="T8" fmla="*/ 3939 w 3940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1016">
                <a:moveTo>
                  <a:pt x="3939" y="0"/>
                </a:moveTo>
                <a:lnTo>
                  <a:pt x="0" y="0"/>
                </a:lnTo>
                <a:lnTo>
                  <a:pt x="0" y="1015"/>
                </a:lnTo>
                <a:lnTo>
                  <a:pt x="3939" y="1015"/>
                </a:lnTo>
                <a:lnTo>
                  <a:pt x="3939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F8C38488-02C6-0246-B017-2DC63842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6714270"/>
            <a:ext cx="3718976" cy="831001"/>
          </a:xfrm>
          <a:custGeom>
            <a:avLst/>
            <a:gdLst>
              <a:gd name="T0" fmla="*/ 3939 w 3940"/>
              <a:gd name="T1" fmla="*/ 0 h 1016"/>
              <a:gd name="T2" fmla="*/ 0 w 3940"/>
              <a:gd name="T3" fmla="*/ 0 h 1016"/>
              <a:gd name="T4" fmla="*/ 0 w 3940"/>
              <a:gd name="T5" fmla="*/ 1015 h 1016"/>
              <a:gd name="T6" fmla="*/ 3939 w 3940"/>
              <a:gd name="T7" fmla="*/ 1015 h 1016"/>
              <a:gd name="T8" fmla="*/ 3939 w 3940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1016">
                <a:moveTo>
                  <a:pt x="3939" y="0"/>
                </a:moveTo>
                <a:lnTo>
                  <a:pt x="0" y="0"/>
                </a:lnTo>
                <a:lnTo>
                  <a:pt x="0" y="1015"/>
                </a:lnTo>
                <a:lnTo>
                  <a:pt x="3939" y="1015"/>
                </a:lnTo>
                <a:lnTo>
                  <a:pt x="393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0BCF9AF8-EAAA-C04A-A72C-57253FDA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7545270"/>
            <a:ext cx="3718976" cy="834612"/>
          </a:xfrm>
          <a:custGeom>
            <a:avLst/>
            <a:gdLst>
              <a:gd name="T0" fmla="*/ 3939 w 3940"/>
              <a:gd name="T1" fmla="*/ 0 h 1017"/>
              <a:gd name="T2" fmla="*/ 0 w 3940"/>
              <a:gd name="T3" fmla="*/ 0 h 1017"/>
              <a:gd name="T4" fmla="*/ 0 w 3940"/>
              <a:gd name="T5" fmla="*/ 1016 h 1017"/>
              <a:gd name="T6" fmla="*/ 3939 w 3940"/>
              <a:gd name="T7" fmla="*/ 1016 h 1017"/>
              <a:gd name="T8" fmla="*/ 3939 w 3940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1017">
                <a:moveTo>
                  <a:pt x="3939" y="0"/>
                </a:moveTo>
                <a:lnTo>
                  <a:pt x="0" y="0"/>
                </a:lnTo>
                <a:lnTo>
                  <a:pt x="0" y="1016"/>
                </a:lnTo>
                <a:lnTo>
                  <a:pt x="3939" y="1016"/>
                </a:lnTo>
                <a:lnTo>
                  <a:pt x="3939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3A9C4424-ECEE-1044-8F91-65780ACB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8376271"/>
            <a:ext cx="3718976" cy="834612"/>
          </a:xfrm>
          <a:custGeom>
            <a:avLst/>
            <a:gdLst>
              <a:gd name="T0" fmla="*/ 3939 w 3940"/>
              <a:gd name="T1" fmla="*/ 0 h 1018"/>
              <a:gd name="T2" fmla="*/ 0 w 3940"/>
              <a:gd name="T3" fmla="*/ 0 h 1018"/>
              <a:gd name="T4" fmla="*/ 0 w 3940"/>
              <a:gd name="T5" fmla="*/ 1017 h 1018"/>
              <a:gd name="T6" fmla="*/ 3939 w 3940"/>
              <a:gd name="T7" fmla="*/ 1017 h 1018"/>
              <a:gd name="T8" fmla="*/ 3939 w 3940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1018">
                <a:moveTo>
                  <a:pt x="3939" y="0"/>
                </a:moveTo>
                <a:lnTo>
                  <a:pt x="0" y="0"/>
                </a:lnTo>
                <a:lnTo>
                  <a:pt x="0" y="1017"/>
                </a:lnTo>
                <a:lnTo>
                  <a:pt x="3939" y="1017"/>
                </a:lnTo>
                <a:lnTo>
                  <a:pt x="393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4A9507CF-4B9B-6143-BC6D-8ED0C2B5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9207270"/>
            <a:ext cx="3718976" cy="834612"/>
          </a:xfrm>
          <a:custGeom>
            <a:avLst/>
            <a:gdLst>
              <a:gd name="T0" fmla="*/ 3939 w 3940"/>
              <a:gd name="T1" fmla="*/ 0 h 1017"/>
              <a:gd name="T2" fmla="*/ 0 w 3940"/>
              <a:gd name="T3" fmla="*/ 0 h 1017"/>
              <a:gd name="T4" fmla="*/ 0 w 3940"/>
              <a:gd name="T5" fmla="*/ 1016 h 1017"/>
              <a:gd name="T6" fmla="*/ 3939 w 3940"/>
              <a:gd name="T7" fmla="*/ 1016 h 1017"/>
              <a:gd name="T8" fmla="*/ 3939 w 3940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1017">
                <a:moveTo>
                  <a:pt x="3939" y="0"/>
                </a:moveTo>
                <a:lnTo>
                  <a:pt x="0" y="0"/>
                </a:lnTo>
                <a:lnTo>
                  <a:pt x="0" y="1016"/>
                </a:lnTo>
                <a:lnTo>
                  <a:pt x="3939" y="1016"/>
                </a:lnTo>
                <a:lnTo>
                  <a:pt x="3939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8BCF5C2E-C4AC-C34C-BA38-6A28FB2B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10041883"/>
            <a:ext cx="3718976" cy="831001"/>
          </a:xfrm>
          <a:custGeom>
            <a:avLst/>
            <a:gdLst>
              <a:gd name="T0" fmla="*/ 3939 w 3940"/>
              <a:gd name="T1" fmla="*/ 0 h 1016"/>
              <a:gd name="T2" fmla="*/ 0 w 3940"/>
              <a:gd name="T3" fmla="*/ 0 h 1016"/>
              <a:gd name="T4" fmla="*/ 0 w 3940"/>
              <a:gd name="T5" fmla="*/ 1015 h 1016"/>
              <a:gd name="T6" fmla="*/ 3939 w 3940"/>
              <a:gd name="T7" fmla="*/ 1015 h 1016"/>
              <a:gd name="T8" fmla="*/ 3939 w 3940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1016">
                <a:moveTo>
                  <a:pt x="3939" y="0"/>
                </a:moveTo>
                <a:lnTo>
                  <a:pt x="0" y="0"/>
                </a:lnTo>
                <a:lnTo>
                  <a:pt x="0" y="1015"/>
                </a:lnTo>
                <a:lnTo>
                  <a:pt x="3939" y="1015"/>
                </a:lnTo>
                <a:lnTo>
                  <a:pt x="393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6F089A23-D35F-F245-96FE-86C0D8F8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10872884"/>
            <a:ext cx="3718976" cy="834615"/>
          </a:xfrm>
          <a:custGeom>
            <a:avLst/>
            <a:gdLst>
              <a:gd name="T0" fmla="*/ 3939 w 3940"/>
              <a:gd name="T1" fmla="*/ 0 h 1017"/>
              <a:gd name="T2" fmla="*/ 0 w 3940"/>
              <a:gd name="T3" fmla="*/ 0 h 1017"/>
              <a:gd name="T4" fmla="*/ 0 w 3940"/>
              <a:gd name="T5" fmla="*/ 1016 h 1017"/>
              <a:gd name="T6" fmla="*/ 3939 w 3940"/>
              <a:gd name="T7" fmla="*/ 1016 h 1017"/>
              <a:gd name="T8" fmla="*/ 3939 w 3940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1017">
                <a:moveTo>
                  <a:pt x="3939" y="0"/>
                </a:moveTo>
                <a:lnTo>
                  <a:pt x="0" y="0"/>
                </a:lnTo>
                <a:lnTo>
                  <a:pt x="0" y="1016"/>
                </a:lnTo>
                <a:lnTo>
                  <a:pt x="3939" y="1016"/>
                </a:lnTo>
                <a:lnTo>
                  <a:pt x="3939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AC79410B-0C7A-9A49-B135-2833FB58D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3234189"/>
            <a:ext cx="3718976" cy="704542"/>
          </a:xfrm>
          <a:custGeom>
            <a:avLst/>
            <a:gdLst>
              <a:gd name="T0" fmla="*/ 3939 w 3940"/>
              <a:gd name="T1" fmla="*/ 858 h 859"/>
              <a:gd name="T2" fmla="*/ 0 w 3940"/>
              <a:gd name="T3" fmla="*/ 858 h 859"/>
              <a:gd name="T4" fmla="*/ 0 w 3940"/>
              <a:gd name="T5" fmla="*/ 0 h 859"/>
              <a:gd name="T6" fmla="*/ 3939 w 3940"/>
              <a:gd name="T7" fmla="*/ 0 h 859"/>
              <a:gd name="T8" fmla="*/ 3939 w 3940"/>
              <a:gd name="T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0" h="859">
                <a:moveTo>
                  <a:pt x="3939" y="858"/>
                </a:moveTo>
                <a:lnTo>
                  <a:pt x="0" y="858"/>
                </a:lnTo>
                <a:lnTo>
                  <a:pt x="0" y="0"/>
                </a:lnTo>
                <a:lnTo>
                  <a:pt x="3939" y="0"/>
                </a:lnTo>
                <a:lnTo>
                  <a:pt x="3939" y="85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5205A59A-D81E-AA48-994C-3AA9FDB9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592" y="12119385"/>
            <a:ext cx="3718976" cy="834615"/>
          </a:xfrm>
          <a:custGeom>
            <a:avLst/>
            <a:gdLst>
              <a:gd name="T0" fmla="*/ 3939 w 3940"/>
              <a:gd name="T1" fmla="*/ 0 h 1186"/>
              <a:gd name="T2" fmla="*/ 0 w 3940"/>
              <a:gd name="T3" fmla="*/ 0 h 1186"/>
              <a:gd name="T4" fmla="*/ 0 w 3940"/>
              <a:gd name="T5" fmla="*/ 732 h 1186"/>
              <a:gd name="T6" fmla="*/ 0 w 3940"/>
              <a:gd name="T7" fmla="*/ 1185 h 1186"/>
              <a:gd name="T8" fmla="*/ 1930 w 3940"/>
              <a:gd name="T9" fmla="*/ 1185 h 1186"/>
              <a:gd name="T10" fmla="*/ 3939 w 3940"/>
              <a:gd name="T11" fmla="*/ 1185 h 1186"/>
              <a:gd name="T12" fmla="*/ 3939 w 3940"/>
              <a:gd name="T13" fmla="*/ 0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40" h="1186">
                <a:moveTo>
                  <a:pt x="3939" y="0"/>
                </a:moveTo>
                <a:lnTo>
                  <a:pt x="0" y="0"/>
                </a:lnTo>
                <a:lnTo>
                  <a:pt x="0" y="732"/>
                </a:lnTo>
                <a:lnTo>
                  <a:pt x="0" y="1185"/>
                </a:lnTo>
                <a:lnTo>
                  <a:pt x="1930" y="1185"/>
                </a:lnTo>
                <a:lnTo>
                  <a:pt x="3939" y="1185"/>
                </a:lnTo>
                <a:lnTo>
                  <a:pt x="393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4876263-F551-AE4C-8941-0D61A110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5883271"/>
            <a:ext cx="3723139" cy="831001"/>
          </a:xfrm>
          <a:custGeom>
            <a:avLst/>
            <a:gdLst>
              <a:gd name="T0" fmla="*/ 3941 w 3942"/>
              <a:gd name="T1" fmla="*/ 0 h 1016"/>
              <a:gd name="T2" fmla="*/ 0 w 3942"/>
              <a:gd name="T3" fmla="*/ 0 h 1016"/>
              <a:gd name="T4" fmla="*/ 0 w 3942"/>
              <a:gd name="T5" fmla="*/ 1015 h 1016"/>
              <a:gd name="T6" fmla="*/ 3941 w 3942"/>
              <a:gd name="T7" fmla="*/ 1015 h 1016"/>
              <a:gd name="T8" fmla="*/ 3941 w 3942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016">
                <a:moveTo>
                  <a:pt x="3941" y="0"/>
                </a:moveTo>
                <a:lnTo>
                  <a:pt x="0" y="0"/>
                </a:lnTo>
                <a:lnTo>
                  <a:pt x="0" y="1015"/>
                </a:lnTo>
                <a:lnTo>
                  <a:pt x="3941" y="1015"/>
                </a:lnTo>
                <a:lnTo>
                  <a:pt x="3941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E441E193-66B4-504F-A917-260C2F38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6714270"/>
            <a:ext cx="3723139" cy="831001"/>
          </a:xfrm>
          <a:custGeom>
            <a:avLst/>
            <a:gdLst>
              <a:gd name="T0" fmla="*/ 3941 w 3942"/>
              <a:gd name="T1" fmla="*/ 0 h 1016"/>
              <a:gd name="T2" fmla="*/ 0 w 3942"/>
              <a:gd name="T3" fmla="*/ 0 h 1016"/>
              <a:gd name="T4" fmla="*/ 0 w 3942"/>
              <a:gd name="T5" fmla="*/ 1015 h 1016"/>
              <a:gd name="T6" fmla="*/ 3941 w 3942"/>
              <a:gd name="T7" fmla="*/ 1015 h 1016"/>
              <a:gd name="T8" fmla="*/ 3941 w 3942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016">
                <a:moveTo>
                  <a:pt x="3941" y="0"/>
                </a:moveTo>
                <a:lnTo>
                  <a:pt x="0" y="0"/>
                </a:lnTo>
                <a:lnTo>
                  <a:pt x="0" y="1015"/>
                </a:lnTo>
                <a:lnTo>
                  <a:pt x="3941" y="1015"/>
                </a:lnTo>
                <a:lnTo>
                  <a:pt x="394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Freeform 14">
            <a:extLst>
              <a:ext uri="{FF2B5EF4-FFF2-40B4-BE49-F238E27FC236}">
                <a16:creationId xmlns:a16="http://schemas.microsoft.com/office/drawing/2014/main" id="{466A05A5-96D4-384C-A8F1-EB08B306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7545270"/>
            <a:ext cx="3723139" cy="834612"/>
          </a:xfrm>
          <a:custGeom>
            <a:avLst/>
            <a:gdLst>
              <a:gd name="T0" fmla="*/ 3941 w 3942"/>
              <a:gd name="T1" fmla="*/ 0 h 1017"/>
              <a:gd name="T2" fmla="*/ 0 w 3942"/>
              <a:gd name="T3" fmla="*/ 0 h 1017"/>
              <a:gd name="T4" fmla="*/ 0 w 3942"/>
              <a:gd name="T5" fmla="*/ 1016 h 1017"/>
              <a:gd name="T6" fmla="*/ 3941 w 3942"/>
              <a:gd name="T7" fmla="*/ 1016 h 1017"/>
              <a:gd name="T8" fmla="*/ 3941 w 3942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017">
                <a:moveTo>
                  <a:pt x="3941" y="0"/>
                </a:moveTo>
                <a:lnTo>
                  <a:pt x="0" y="0"/>
                </a:lnTo>
                <a:lnTo>
                  <a:pt x="0" y="1016"/>
                </a:lnTo>
                <a:lnTo>
                  <a:pt x="3941" y="1016"/>
                </a:lnTo>
                <a:lnTo>
                  <a:pt x="3941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15">
            <a:extLst>
              <a:ext uri="{FF2B5EF4-FFF2-40B4-BE49-F238E27FC236}">
                <a16:creationId xmlns:a16="http://schemas.microsoft.com/office/drawing/2014/main" id="{564F8896-C2A1-3444-AFDA-9DA35F5D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8376271"/>
            <a:ext cx="3723139" cy="834612"/>
          </a:xfrm>
          <a:custGeom>
            <a:avLst/>
            <a:gdLst>
              <a:gd name="T0" fmla="*/ 3941 w 3942"/>
              <a:gd name="T1" fmla="*/ 0 h 1018"/>
              <a:gd name="T2" fmla="*/ 0 w 3942"/>
              <a:gd name="T3" fmla="*/ 0 h 1018"/>
              <a:gd name="T4" fmla="*/ 0 w 3942"/>
              <a:gd name="T5" fmla="*/ 1017 h 1018"/>
              <a:gd name="T6" fmla="*/ 3941 w 3942"/>
              <a:gd name="T7" fmla="*/ 1017 h 1018"/>
              <a:gd name="T8" fmla="*/ 3941 w 3942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018">
                <a:moveTo>
                  <a:pt x="3941" y="0"/>
                </a:moveTo>
                <a:lnTo>
                  <a:pt x="0" y="0"/>
                </a:lnTo>
                <a:lnTo>
                  <a:pt x="0" y="1017"/>
                </a:lnTo>
                <a:lnTo>
                  <a:pt x="3941" y="1017"/>
                </a:lnTo>
                <a:lnTo>
                  <a:pt x="394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C1880CE2-11CF-DE45-91D7-8708DDEF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9207270"/>
            <a:ext cx="3723139" cy="834612"/>
          </a:xfrm>
          <a:custGeom>
            <a:avLst/>
            <a:gdLst>
              <a:gd name="T0" fmla="*/ 3941 w 3942"/>
              <a:gd name="T1" fmla="*/ 0 h 1017"/>
              <a:gd name="T2" fmla="*/ 0 w 3942"/>
              <a:gd name="T3" fmla="*/ 0 h 1017"/>
              <a:gd name="T4" fmla="*/ 0 w 3942"/>
              <a:gd name="T5" fmla="*/ 1016 h 1017"/>
              <a:gd name="T6" fmla="*/ 3941 w 3942"/>
              <a:gd name="T7" fmla="*/ 1016 h 1017"/>
              <a:gd name="T8" fmla="*/ 3941 w 3942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017">
                <a:moveTo>
                  <a:pt x="3941" y="0"/>
                </a:moveTo>
                <a:lnTo>
                  <a:pt x="0" y="0"/>
                </a:lnTo>
                <a:lnTo>
                  <a:pt x="0" y="1016"/>
                </a:lnTo>
                <a:lnTo>
                  <a:pt x="3941" y="1016"/>
                </a:lnTo>
                <a:lnTo>
                  <a:pt x="3941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17">
            <a:extLst>
              <a:ext uri="{FF2B5EF4-FFF2-40B4-BE49-F238E27FC236}">
                <a16:creationId xmlns:a16="http://schemas.microsoft.com/office/drawing/2014/main" id="{E231014D-55E6-5744-B247-BB59E416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10041883"/>
            <a:ext cx="3723139" cy="831001"/>
          </a:xfrm>
          <a:custGeom>
            <a:avLst/>
            <a:gdLst>
              <a:gd name="T0" fmla="*/ 3941 w 3942"/>
              <a:gd name="T1" fmla="*/ 0 h 1016"/>
              <a:gd name="T2" fmla="*/ 0 w 3942"/>
              <a:gd name="T3" fmla="*/ 0 h 1016"/>
              <a:gd name="T4" fmla="*/ 0 w 3942"/>
              <a:gd name="T5" fmla="*/ 1015 h 1016"/>
              <a:gd name="T6" fmla="*/ 3941 w 3942"/>
              <a:gd name="T7" fmla="*/ 1015 h 1016"/>
              <a:gd name="T8" fmla="*/ 3941 w 3942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016">
                <a:moveTo>
                  <a:pt x="3941" y="0"/>
                </a:moveTo>
                <a:lnTo>
                  <a:pt x="0" y="0"/>
                </a:lnTo>
                <a:lnTo>
                  <a:pt x="0" y="1015"/>
                </a:lnTo>
                <a:lnTo>
                  <a:pt x="3941" y="1015"/>
                </a:lnTo>
                <a:lnTo>
                  <a:pt x="394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A0464BF8-E59F-374D-A545-722AE49C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10872884"/>
            <a:ext cx="3723139" cy="834615"/>
          </a:xfrm>
          <a:custGeom>
            <a:avLst/>
            <a:gdLst>
              <a:gd name="T0" fmla="*/ 3941 w 3942"/>
              <a:gd name="T1" fmla="*/ 0 h 1017"/>
              <a:gd name="T2" fmla="*/ 0 w 3942"/>
              <a:gd name="T3" fmla="*/ 0 h 1017"/>
              <a:gd name="T4" fmla="*/ 0 w 3942"/>
              <a:gd name="T5" fmla="*/ 1016 h 1017"/>
              <a:gd name="T6" fmla="*/ 3941 w 3942"/>
              <a:gd name="T7" fmla="*/ 1016 h 1017"/>
              <a:gd name="T8" fmla="*/ 3941 w 3942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017">
                <a:moveTo>
                  <a:pt x="3941" y="0"/>
                </a:moveTo>
                <a:lnTo>
                  <a:pt x="0" y="0"/>
                </a:lnTo>
                <a:lnTo>
                  <a:pt x="0" y="1016"/>
                </a:lnTo>
                <a:lnTo>
                  <a:pt x="3941" y="1016"/>
                </a:lnTo>
                <a:lnTo>
                  <a:pt x="3941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360DB4C8-3FC5-5F4F-BFC7-8290B441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2864240"/>
            <a:ext cx="3723139" cy="2603530"/>
          </a:xfrm>
          <a:custGeom>
            <a:avLst/>
            <a:gdLst>
              <a:gd name="T0" fmla="*/ 3941 w 3942"/>
              <a:gd name="T1" fmla="*/ 2923 h 2924"/>
              <a:gd name="T2" fmla="*/ 0 w 3942"/>
              <a:gd name="T3" fmla="*/ 2923 h 2924"/>
              <a:gd name="T4" fmla="*/ 0 w 3942"/>
              <a:gd name="T5" fmla="*/ 0 h 2924"/>
              <a:gd name="T6" fmla="*/ 3941 w 3942"/>
              <a:gd name="T7" fmla="*/ 0 h 2924"/>
              <a:gd name="T8" fmla="*/ 3941 w 3942"/>
              <a:gd name="T9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2924">
                <a:moveTo>
                  <a:pt x="3941" y="2923"/>
                </a:moveTo>
                <a:lnTo>
                  <a:pt x="0" y="2923"/>
                </a:lnTo>
                <a:lnTo>
                  <a:pt x="0" y="0"/>
                </a:lnTo>
                <a:lnTo>
                  <a:pt x="3941" y="0"/>
                </a:lnTo>
                <a:lnTo>
                  <a:pt x="3941" y="29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id="{8EAD6081-1DCA-F64B-87DF-1BFDA07EF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3234189"/>
            <a:ext cx="3723139" cy="704542"/>
          </a:xfrm>
          <a:custGeom>
            <a:avLst/>
            <a:gdLst>
              <a:gd name="T0" fmla="*/ 3941 w 3942"/>
              <a:gd name="T1" fmla="*/ 858 h 859"/>
              <a:gd name="T2" fmla="*/ 0 w 3942"/>
              <a:gd name="T3" fmla="*/ 858 h 859"/>
              <a:gd name="T4" fmla="*/ 0 w 3942"/>
              <a:gd name="T5" fmla="*/ 0 h 859"/>
              <a:gd name="T6" fmla="*/ 3941 w 3942"/>
              <a:gd name="T7" fmla="*/ 0 h 859"/>
              <a:gd name="T8" fmla="*/ 3941 w 3942"/>
              <a:gd name="T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859">
                <a:moveTo>
                  <a:pt x="3941" y="858"/>
                </a:moveTo>
                <a:lnTo>
                  <a:pt x="0" y="858"/>
                </a:lnTo>
                <a:lnTo>
                  <a:pt x="0" y="0"/>
                </a:lnTo>
                <a:lnTo>
                  <a:pt x="3941" y="0"/>
                </a:lnTo>
                <a:lnTo>
                  <a:pt x="3941" y="858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21">
            <a:extLst>
              <a:ext uri="{FF2B5EF4-FFF2-40B4-BE49-F238E27FC236}">
                <a16:creationId xmlns:a16="http://schemas.microsoft.com/office/drawing/2014/main" id="{61E2121A-A09C-ED45-AC72-8BF06F89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91" y="12119385"/>
            <a:ext cx="3723139" cy="834615"/>
          </a:xfrm>
          <a:custGeom>
            <a:avLst/>
            <a:gdLst>
              <a:gd name="T0" fmla="*/ 3941 w 3942"/>
              <a:gd name="T1" fmla="*/ 1185 h 1186"/>
              <a:gd name="T2" fmla="*/ 0 w 3942"/>
              <a:gd name="T3" fmla="*/ 1185 h 1186"/>
              <a:gd name="T4" fmla="*/ 0 w 3942"/>
              <a:gd name="T5" fmla="*/ 0 h 1186"/>
              <a:gd name="T6" fmla="*/ 3941 w 3942"/>
              <a:gd name="T7" fmla="*/ 0 h 1186"/>
              <a:gd name="T8" fmla="*/ 3941 w 3942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2" h="1186">
                <a:moveTo>
                  <a:pt x="3941" y="1185"/>
                </a:moveTo>
                <a:lnTo>
                  <a:pt x="0" y="1185"/>
                </a:lnTo>
                <a:lnTo>
                  <a:pt x="0" y="0"/>
                </a:lnTo>
                <a:lnTo>
                  <a:pt x="3941" y="0"/>
                </a:lnTo>
                <a:lnTo>
                  <a:pt x="3941" y="11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493F8915-DD23-4B40-9B82-B4803DBF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5883271"/>
            <a:ext cx="3723139" cy="831001"/>
          </a:xfrm>
          <a:custGeom>
            <a:avLst/>
            <a:gdLst>
              <a:gd name="T0" fmla="*/ 3940 w 3941"/>
              <a:gd name="T1" fmla="*/ 0 h 1016"/>
              <a:gd name="T2" fmla="*/ 0 w 3941"/>
              <a:gd name="T3" fmla="*/ 0 h 1016"/>
              <a:gd name="T4" fmla="*/ 0 w 3941"/>
              <a:gd name="T5" fmla="*/ 1015 h 1016"/>
              <a:gd name="T6" fmla="*/ 3940 w 3941"/>
              <a:gd name="T7" fmla="*/ 1015 h 1016"/>
              <a:gd name="T8" fmla="*/ 3940 w 3941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6">
                <a:moveTo>
                  <a:pt x="3940" y="0"/>
                </a:moveTo>
                <a:lnTo>
                  <a:pt x="0" y="0"/>
                </a:lnTo>
                <a:lnTo>
                  <a:pt x="0" y="1015"/>
                </a:lnTo>
                <a:lnTo>
                  <a:pt x="3940" y="1015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CCBBEC50-8FFB-804A-BE88-021F3B73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6714270"/>
            <a:ext cx="3723139" cy="831001"/>
          </a:xfrm>
          <a:custGeom>
            <a:avLst/>
            <a:gdLst>
              <a:gd name="T0" fmla="*/ 3940 w 3941"/>
              <a:gd name="T1" fmla="*/ 0 h 1016"/>
              <a:gd name="T2" fmla="*/ 0 w 3941"/>
              <a:gd name="T3" fmla="*/ 0 h 1016"/>
              <a:gd name="T4" fmla="*/ 0 w 3941"/>
              <a:gd name="T5" fmla="*/ 1015 h 1016"/>
              <a:gd name="T6" fmla="*/ 3940 w 3941"/>
              <a:gd name="T7" fmla="*/ 1015 h 1016"/>
              <a:gd name="T8" fmla="*/ 3940 w 3941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6">
                <a:moveTo>
                  <a:pt x="3940" y="0"/>
                </a:moveTo>
                <a:lnTo>
                  <a:pt x="0" y="0"/>
                </a:lnTo>
                <a:lnTo>
                  <a:pt x="0" y="1015"/>
                </a:lnTo>
                <a:lnTo>
                  <a:pt x="3940" y="1015"/>
                </a:lnTo>
                <a:lnTo>
                  <a:pt x="394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BB6D83FE-B985-5546-8A7E-4486D98C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7545270"/>
            <a:ext cx="3723139" cy="834612"/>
          </a:xfrm>
          <a:custGeom>
            <a:avLst/>
            <a:gdLst>
              <a:gd name="T0" fmla="*/ 3940 w 3941"/>
              <a:gd name="T1" fmla="*/ 0 h 1017"/>
              <a:gd name="T2" fmla="*/ 0 w 3941"/>
              <a:gd name="T3" fmla="*/ 0 h 1017"/>
              <a:gd name="T4" fmla="*/ 0 w 3941"/>
              <a:gd name="T5" fmla="*/ 1016 h 1017"/>
              <a:gd name="T6" fmla="*/ 3940 w 3941"/>
              <a:gd name="T7" fmla="*/ 1016 h 1017"/>
              <a:gd name="T8" fmla="*/ 3940 w 3941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7">
                <a:moveTo>
                  <a:pt x="3940" y="0"/>
                </a:moveTo>
                <a:lnTo>
                  <a:pt x="0" y="0"/>
                </a:lnTo>
                <a:lnTo>
                  <a:pt x="0" y="1016"/>
                </a:lnTo>
                <a:lnTo>
                  <a:pt x="3940" y="1016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25">
            <a:extLst>
              <a:ext uri="{FF2B5EF4-FFF2-40B4-BE49-F238E27FC236}">
                <a16:creationId xmlns:a16="http://schemas.microsoft.com/office/drawing/2014/main" id="{C750A7ED-E3B7-DD45-9FF5-3D84BF099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8376271"/>
            <a:ext cx="3723139" cy="834612"/>
          </a:xfrm>
          <a:custGeom>
            <a:avLst/>
            <a:gdLst>
              <a:gd name="T0" fmla="*/ 3940 w 3941"/>
              <a:gd name="T1" fmla="*/ 0 h 1018"/>
              <a:gd name="T2" fmla="*/ 0 w 3941"/>
              <a:gd name="T3" fmla="*/ 0 h 1018"/>
              <a:gd name="T4" fmla="*/ 0 w 3941"/>
              <a:gd name="T5" fmla="*/ 1017 h 1018"/>
              <a:gd name="T6" fmla="*/ 3940 w 3941"/>
              <a:gd name="T7" fmla="*/ 1017 h 1018"/>
              <a:gd name="T8" fmla="*/ 3940 w 3941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8">
                <a:moveTo>
                  <a:pt x="3940" y="0"/>
                </a:moveTo>
                <a:lnTo>
                  <a:pt x="0" y="0"/>
                </a:lnTo>
                <a:lnTo>
                  <a:pt x="0" y="1017"/>
                </a:lnTo>
                <a:lnTo>
                  <a:pt x="3940" y="1017"/>
                </a:lnTo>
                <a:lnTo>
                  <a:pt x="394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AC67541C-2C7A-B941-B8AD-CC02D385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9207270"/>
            <a:ext cx="3723139" cy="834612"/>
          </a:xfrm>
          <a:custGeom>
            <a:avLst/>
            <a:gdLst>
              <a:gd name="T0" fmla="*/ 3940 w 3941"/>
              <a:gd name="T1" fmla="*/ 0 h 1017"/>
              <a:gd name="T2" fmla="*/ 0 w 3941"/>
              <a:gd name="T3" fmla="*/ 0 h 1017"/>
              <a:gd name="T4" fmla="*/ 0 w 3941"/>
              <a:gd name="T5" fmla="*/ 1016 h 1017"/>
              <a:gd name="T6" fmla="*/ 3940 w 3941"/>
              <a:gd name="T7" fmla="*/ 1016 h 1017"/>
              <a:gd name="T8" fmla="*/ 3940 w 3941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7">
                <a:moveTo>
                  <a:pt x="3940" y="0"/>
                </a:moveTo>
                <a:lnTo>
                  <a:pt x="0" y="0"/>
                </a:lnTo>
                <a:lnTo>
                  <a:pt x="0" y="1016"/>
                </a:lnTo>
                <a:lnTo>
                  <a:pt x="3940" y="1016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4" name="Freeform 27">
            <a:extLst>
              <a:ext uri="{FF2B5EF4-FFF2-40B4-BE49-F238E27FC236}">
                <a16:creationId xmlns:a16="http://schemas.microsoft.com/office/drawing/2014/main" id="{483113DD-DDBF-FB4B-B305-626CC4C0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10041883"/>
            <a:ext cx="3723139" cy="831001"/>
          </a:xfrm>
          <a:custGeom>
            <a:avLst/>
            <a:gdLst>
              <a:gd name="T0" fmla="*/ 3940 w 3941"/>
              <a:gd name="T1" fmla="*/ 0 h 1016"/>
              <a:gd name="T2" fmla="*/ 0 w 3941"/>
              <a:gd name="T3" fmla="*/ 0 h 1016"/>
              <a:gd name="T4" fmla="*/ 0 w 3941"/>
              <a:gd name="T5" fmla="*/ 1015 h 1016"/>
              <a:gd name="T6" fmla="*/ 3940 w 3941"/>
              <a:gd name="T7" fmla="*/ 1015 h 1016"/>
              <a:gd name="T8" fmla="*/ 3940 w 3941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6">
                <a:moveTo>
                  <a:pt x="3940" y="0"/>
                </a:moveTo>
                <a:lnTo>
                  <a:pt x="0" y="0"/>
                </a:lnTo>
                <a:lnTo>
                  <a:pt x="0" y="1015"/>
                </a:lnTo>
                <a:lnTo>
                  <a:pt x="3940" y="1015"/>
                </a:lnTo>
                <a:lnTo>
                  <a:pt x="394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Freeform 28">
            <a:extLst>
              <a:ext uri="{FF2B5EF4-FFF2-40B4-BE49-F238E27FC236}">
                <a16:creationId xmlns:a16="http://schemas.microsoft.com/office/drawing/2014/main" id="{04D6C1CB-BFB9-764A-9681-DDF04EC3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10872884"/>
            <a:ext cx="3723139" cy="834615"/>
          </a:xfrm>
          <a:custGeom>
            <a:avLst/>
            <a:gdLst>
              <a:gd name="T0" fmla="*/ 3940 w 3941"/>
              <a:gd name="T1" fmla="*/ 0 h 1017"/>
              <a:gd name="T2" fmla="*/ 0 w 3941"/>
              <a:gd name="T3" fmla="*/ 0 h 1017"/>
              <a:gd name="T4" fmla="*/ 0 w 3941"/>
              <a:gd name="T5" fmla="*/ 1016 h 1017"/>
              <a:gd name="T6" fmla="*/ 3940 w 3941"/>
              <a:gd name="T7" fmla="*/ 1016 h 1017"/>
              <a:gd name="T8" fmla="*/ 3940 w 3941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7">
                <a:moveTo>
                  <a:pt x="3940" y="0"/>
                </a:moveTo>
                <a:lnTo>
                  <a:pt x="0" y="0"/>
                </a:lnTo>
                <a:lnTo>
                  <a:pt x="0" y="1016"/>
                </a:lnTo>
                <a:lnTo>
                  <a:pt x="3940" y="1016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6" name="Freeform 29">
            <a:extLst>
              <a:ext uri="{FF2B5EF4-FFF2-40B4-BE49-F238E27FC236}">
                <a16:creationId xmlns:a16="http://schemas.microsoft.com/office/drawing/2014/main" id="{D201598F-07BE-7B45-B1CF-EAE55A05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2864240"/>
            <a:ext cx="3723139" cy="2603530"/>
          </a:xfrm>
          <a:custGeom>
            <a:avLst/>
            <a:gdLst>
              <a:gd name="T0" fmla="*/ 3940 w 3941"/>
              <a:gd name="T1" fmla="*/ 2923 h 2924"/>
              <a:gd name="T2" fmla="*/ 0 w 3941"/>
              <a:gd name="T3" fmla="*/ 2923 h 2924"/>
              <a:gd name="T4" fmla="*/ 0 w 3941"/>
              <a:gd name="T5" fmla="*/ 0 h 2924"/>
              <a:gd name="T6" fmla="*/ 3940 w 3941"/>
              <a:gd name="T7" fmla="*/ 0 h 2924"/>
              <a:gd name="T8" fmla="*/ 3940 w 3941"/>
              <a:gd name="T9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2924">
                <a:moveTo>
                  <a:pt x="3940" y="2923"/>
                </a:moveTo>
                <a:lnTo>
                  <a:pt x="0" y="2923"/>
                </a:lnTo>
                <a:lnTo>
                  <a:pt x="0" y="0"/>
                </a:lnTo>
                <a:lnTo>
                  <a:pt x="3940" y="0"/>
                </a:lnTo>
                <a:lnTo>
                  <a:pt x="3940" y="29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30">
            <a:extLst>
              <a:ext uri="{FF2B5EF4-FFF2-40B4-BE49-F238E27FC236}">
                <a16:creationId xmlns:a16="http://schemas.microsoft.com/office/drawing/2014/main" id="{89D3CF33-CDB8-B146-B408-38FCE1D1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12119385"/>
            <a:ext cx="3723139" cy="834615"/>
          </a:xfrm>
          <a:custGeom>
            <a:avLst/>
            <a:gdLst>
              <a:gd name="T0" fmla="*/ 3940 w 3941"/>
              <a:gd name="T1" fmla="*/ 1185 h 1186"/>
              <a:gd name="T2" fmla="*/ 0 w 3941"/>
              <a:gd name="T3" fmla="*/ 1185 h 1186"/>
              <a:gd name="T4" fmla="*/ 0 w 3941"/>
              <a:gd name="T5" fmla="*/ 0 h 1186"/>
              <a:gd name="T6" fmla="*/ 3940 w 3941"/>
              <a:gd name="T7" fmla="*/ 0 h 1186"/>
              <a:gd name="T8" fmla="*/ 3940 w 3941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186">
                <a:moveTo>
                  <a:pt x="3940" y="1185"/>
                </a:moveTo>
                <a:lnTo>
                  <a:pt x="0" y="1185"/>
                </a:lnTo>
                <a:lnTo>
                  <a:pt x="0" y="0"/>
                </a:lnTo>
                <a:lnTo>
                  <a:pt x="3940" y="0"/>
                </a:lnTo>
                <a:lnTo>
                  <a:pt x="3940" y="118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9B2207A-1097-4748-8668-E5EF93C9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156" y="3234189"/>
            <a:ext cx="3723139" cy="704542"/>
          </a:xfrm>
          <a:custGeom>
            <a:avLst/>
            <a:gdLst>
              <a:gd name="T0" fmla="*/ 3940 w 3941"/>
              <a:gd name="T1" fmla="*/ 858 h 859"/>
              <a:gd name="T2" fmla="*/ 0 w 3941"/>
              <a:gd name="T3" fmla="*/ 858 h 859"/>
              <a:gd name="T4" fmla="*/ 0 w 3941"/>
              <a:gd name="T5" fmla="*/ 0 h 859"/>
              <a:gd name="T6" fmla="*/ 3940 w 3941"/>
              <a:gd name="T7" fmla="*/ 0 h 859"/>
              <a:gd name="T8" fmla="*/ 3940 w 3941"/>
              <a:gd name="T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859">
                <a:moveTo>
                  <a:pt x="3940" y="858"/>
                </a:moveTo>
                <a:lnTo>
                  <a:pt x="0" y="858"/>
                </a:lnTo>
                <a:lnTo>
                  <a:pt x="0" y="0"/>
                </a:lnTo>
                <a:lnTo>
                  <a:pt x="3940" y="0"/>
                </a:lnTo>
                <a:lnTo>
                  <a:pt x="3940" y="858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60DF6362-1996-304C-B4CF-E473989B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2861728"/>
            <a:ext cx="5581375" cy="2634945"/>
          </a:xfrm>
          <a:custGeom>
            <a:avLst/>
            <a:gdLst>
              <a:gd name="T0" fmla="*/ 4568 w 4569"/>
              <a:gd name="T1" fmla="*/ 0 h 2957"/>
              <a:gd name="T2" fmla="*/ 0 w 4569"/>
              <a:gd name="T3" fmla="*/ 0 h 2957"/>
              <a:gd name="T4" fmla="*/ 0 w 4569"/>
              <a:gd name="T5" fmla="*/ 2956 h 2957"/>
              <a:gd name="T6" fmla="*/ 4568 w 4569"/>
              <a:gd name="T7" fmla="*/ 2956 h 2957"/>
              <a:gd name="T8" fmla="*/ 4568 w 4569"/>
              <a:gd name="T9" fmla="*/ 0 h 2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9" h="2957">
                <a:moveTo>
                  <a:pt x="4568" y="0"/>
                </a:moveTo>
                <a:lnTo>
                  <a:pt x="0" y="0"/>
                </a:lnTo>
                <a:lnTo>
                  <a:pt x="0" y="2956"/>
                </a:lnTo>
                <a:lnTo>
                  <a:pt x="4568" y="2956"/>
                </a:lnTo>
                <a:lnTo>
                  <a:pt x="456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77408BEA-D63C-7448-8453-3A074E57C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5883271"/>
            <a:ext cx="5575986" cy="831001"/>
          </a:xfrm>
          <a:custGeom>
            <a:avLst/>
            <a:gdLst>
              <a:gd name="T0" fmla="*/ 4563 w 4564"/>
              <a:gd name="T1" fmla="*/ 0 h 1016"/>
              <a:gd name="T2" fmla="*/ 0 w 4564"/>
              <a:gd name="T3" fmla="*/ 0 h 1016"/>
              <a:gd name="T4" fmla="*/ 0 w 4564"/>
              <a:gd name="T5" fmla="*/ 1015 h 1016"/>
              <a:gd name="T6" fmla="*/ 4563 w 4564"/>
              <a:gd name="T7" fmla="*/ 1015 h 1016"/>
              <a:gd name="T8" fmla="*/ 4563 w 4564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1016">
                <a:moveTo>
                  <a:pt x="4563" y="0"/>
                </a:moveTo>
                <a:lnTo>
                  <a:pt x="0" y="0"/>
                </a:lnTo>
                <a:lnTo>
                  <a:pt x="0" y="1015"/>
                </a:lnTo>
                <a:lnTo>
                  <a:pt x="4563" y="1015"/>
                </a:lnTo>
                <a:lnTo>
                  <a:pt x="4563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2ED6D171-6F8C-6F4D-99E9-A12EA5D26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6714270"/>
            <a:ext cx="5575986" cy="831001"/>
          </a:xfrm>
          <a:custGeom>
            <a:avLst/>
            <a:gdLst>
              <a:gd name="T0" fmla="*/ 4563 w 4564"/>
              <a:gd name="T1" fmla="*/ 0 h 1016"/>
              <a:gd name="T2" fmla="*/ 0 w 4564"/>
              <a:gd name="T3" fmla="*/ 0 h 1016"/>
              <a:gd name="T4" fmla="*/ 0 w 4564"/>
              <a:gd name="T5" fmla="*/ 1015 h 1016"/>
              <a:gd name="T6" fmla="*/ 4563 w 4564"/>
              <a:gd name="T7" fmla="*/ 1015 h 1016"/>
              <a:gd name="T8" fmla="*/ 4563 w 4564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1016">
                <a:moveTo>
                  <a:pt x="4563" y="0"/>
                </a:moveTo>
                <a:lnTo>
                  <a:pt x="0" y="0"/>
                </a:lnTo>
                <a:lnTo>
                  <a:pt x="0" y="1015"/>
                </a:lnTo>
                <a:lnTo>
                  <a:pt x="4563" y="1015"/>
                </a:lnTo>
                <a:lnTo>
                  <a:pt x="45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54D495B7-7078-E94F-8570-2131BD6D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7545270"/>
            <a:ext cx="5575986" cy="834612"/>
          </a:xfrm>
          <a:custGeom>
            <a:avLst/>
            <a:gdLst>
              <a:gd name="T0" fmla="*/ 4563 w 4564"/>
              <a:gd name="T1" fmla="*/ 0 h 1017"/>
              <a:gd name="T2" fmla="*/ 0 w 4564"/>
              <a:gd name="T3" fmla="*/ 0 h 1017"/>
              <a:gd name="T4" fmla="*/ 0 w 4564"/>
              <a:gd name="T5" fmla="*/ 1016 h 1017"/>
              <a:gd name="T6" fmla="*/ 4563 w 4564"/>
              <a:gd name="T7" fmla="*/ 1016 h 1017"/>
              <a:gd name="T8" fmla="*/ 4563 w 4564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1017">
                <a:moveTo>
                  <a:pt x="4563" y="0"/>
                </a:moveTo>
                <a:lnTo>
                  <a:pt x="0" y="0"/>
                </a:lnTo>
                <a:lnTo>
                  <a:pt x="0" y="1016"/>
                </a:lnTo>
                <a:lnTo>
                  <a:pt x="4563" y="1016"/>
                </a:lnTo>
                <a:lnTo>
                  <a:pt x="4563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4196B048-20DD-9940-83BC-3DB79D62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8376271"/>
            <a:ext cx="5575986" cy="834612"/>
          </a:xfrm>
          <a:custGeom>
            <a:avLst/>
            <a:gdLst>
              <a:gd name="T0" fmla="*/ 4563 w 4564"/>
              <a:gd name="T1" fmla="*/ 0 h 1018"/>
              <a:gd name="T2" fmla="*/ 0 w 4564"/>
              <a:gd name="T3" fmla="*/ 0 h 1018"/>
              <a:gd name="T4" fmla="*/ 0 w 4564"/>
              <a:gd name="T5" fmla="*/ 1017 h 1018"/>
              <a:gd name="T6" fmla="*/ 4563 w 4564"/>
              <a:gd name="T7" fmla="*/ 1017 h 1018"/>
              <a:gd name="T8" fmla="*/ 4563 w 4564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1018">
                <a:moveTo>
                  <a:pt x="4563" y="0"/>
                </a:moveTo>
                <a:lnTo>
                  <a:pt x="0" y="0"/>
                </a:lnTo>
                <a:lnTo>
                  <a:pt x="0" y="1017"/>
                </a:lnTo>
                <a:lnTo>
                  <a:pt x="4563" y="1017"/>
                </a:lnTo>
                <a:lnTo>
                  <a:pt x="45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B8864688-170B-3849-AF88-5E2C6A0D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9207270"/>
            <a:ext cx="5575986" cy="834612"/>
          </a:xfrm>
          <a:custGeom>
            <a:avLst/>
            <a:gdLst>
              <a:gd name="T0" fmla="*/ 4563 w 4564"/>
              <a:gd name="T1" fmla="*/ 0 h 1017"/>
              <a:gd name="T2" fmla="*/ 0 w 4564"/>
              <a:gd name="T3" fmla="*/ 0 h 1017"/>
              <a:gd name="T4" fmla="*/ 0 w 4564"/>
              <a:gd name="T5" fmla="*/ 1016 h 1017"/>
              <a:gd name="T6" fmla="*/ 4563 w 4564"/>
              <a:gd name="T7" fmla="*/ 1016 h 1017"/>
              <a:gd name="T8" fmla="*/ 4563 w 4564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1017">
                <a:moveTo>
                  <a:pt x="4563" y="0"/>
                </a:moveTo>
                <a:lnTo>
                  <a:pt x="0" y="0"/>
                </a:lnTo>
                <a:lnTo>
                  <a:pt x="0" y="1016"/>
                </a:lnTo>
                <a:lnTo>
                  <a:pt x="4563" y="1016"/>
                </a:lnTo>
                <a:lnTo>
                  <a:pt x="4563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38">
            <a:extLst>
              <a:ext uri="{FF2B5EF4-FFF2-40B4-BE49-F238E27FC236}">
                <a16:creationId xmlns:a16="http://schemas.microsoft.com/office/drawing/2014/main" id="{4F9C4D7F-5F4D-8D43-B3EA-1C328713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10041883"/>
            <a:ext cx="5575986" cy="831001"/>
          </a:xfrm>
          <a:custGeom>
            <a:avLst/>
            <a:gdLst>
              <a:gd name="T0" fmla="*/ 4563 w 4564"/>
              <a:gd name="T1" fmla="*/ 0 h 1016"/>
              <a:gd name="T2" fmla="*/ 0 w 4564"/>
              <a:gd name="T3" fmla="*/ 0 h 1016"/>
              <a:gd name="T4" fmla="*/ 0 w 4564"/>
              <a:gd name="T5" fmla="*/ 1015 h 1016"/>
              <a:gd name="T6" fmla="*/ 4563 w 4564"/>
              <a:gd name="T7" fmla="*/ 1015 h 1016"/>
              <a:gd name="T8" fmla="*/ 4563 w 4564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1016">
                <a:moveTo>
                  <a:pt x="4563" y="0"/>
                </a:moveTo>
                <a:lnTo>
                  <a:pt x="0" y="0"/>
                </a:lnTo>
                <a:lnTo>
                  <a:pt x="0" y="1015"/>
                </a:lnTo>
                <a:lnTo>
                  <a:pt x="4563" y="1015"/>
                </a:lnTo>
                <a:lnTo>
                  <a:pt x="45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DD4E9B4E-2172-A64B-9C94-3AE176319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10872884"/>
            <a:ext cx="5575986" cy="834615"/>
          </a:xfrm>
          <a:custGeom>
            <a:avLst/>
            <a:gdLst>
              <a:gd name="T0" fmla="*/ 4563 w 4564"/>
              <a:gd name="T1" fmla="*/ 0 h 1017"/>
              <a:gd name="T2" fmla="*/ 0 w 4564"/>
              <a:gd name="T3" fmla="*/ 0 h 1017"/>
              <a:gd name="T4" fmla="*/ 0 w 4564"/>
              <a:gd name="T5" fmla="*/ 1016 h 1017"/>
              <a:gd name="T6" fmla="*/ 4563 w 4564"/>
              <a:gd name="T7" fmla="*/ 1016 h 1017"/>
              <a:gd name="T8" fmla="*/ 4563 w 4564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1017">
                <a:moveTo>
                  <a:pt x="4563" y="0"/>
                </a:moveTo>
                <a:lnTo>
                  <a:pt x="0" y="0"/>
                </a:lnTo>
                <a:lnTo>
                  <a:pt x="0" y="1016"/>
                </a:lnTo>
                <a:lnTo>
                  <a:pt x="4563" y="1016"/>
                </a:lnTo>
                <a:lnTo>
                  <a:pt x="4563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40">
            <a:extLst>
              <a:ext uri="{FF2B5EF4-FFF2-40B4-BE49-F238E27FC236}">
                <a16:creationId xmlns:a16="http://schemas.microsoft.com/office/drawing/2014/main" id="{21628510-B3F9-5144-867F-DFAF3131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19" y="12119385"/>
            <a:ext cx="5575986" cy="834615"/>
          </a:xfrm>
          <a:custGeom>
            <a:avLst/>
            <a:gdLst>
              <a:gd name="T0" fmla="*/ 4564 w 4565"/>
              <a:gd name="T1" fmla="*/ 0 h 1186"/>
              <a:gd name="T2" fmla="*/ 0 w 4565"/>
              <a:gd name="T3" fmla="*/ 0 h 1186"/>
              <a:gd name="T4" fmla="*/ 0 w 4565"/>
              <a:gd name="T5" fmla="*/ 732 h 1186"/>
              <a:gd name="T6" fmla="*/ 0 w 4565"/>
              <a:gd name="T7" fmla="*/ 1185 h 1186"/>
              <a:gd name="T8" fmla="*/ 2235 w 4565"/>
              <a:gd name="T9" fmla="*/ 1185 h 1186"/>
              <a:gd name="T10" fmla="*/ 4564 w 4565"/>
              <a:gd name="T11" fmla="*/ 1185 h 1186"/>
              <a:gd name="T12" fmla="*/ 4564 w 4565"/>
              <a:gd name="T13" fmla="*/ 0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5" h="1186">
                <a:moveTo>
                  <a:pt x="4564" y="0"/>
                </a:moveTo>
                <a:lnTo>
                  <a:pt x="0" y="0"/>
                </a:lnTo>
                <a:lnTo>
                  <a:pt x="0" y="732"/>
                </a:lnTo>
                <a:lnTo>
                  <a:pt x="0" y="1185"/>
                </a:lnTo>
                <a:lnTo>
                  <a:pt x="2235" y="1185"/>
                </a:lnTo>
                <a:lnTo>
                  <a:pt x="4564" y="1185"/>
                </a:lnTo>
                <a:lnTo>
                  <a:pt x="45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6951FC08-0EF6-154D-8F03-C9E3AFFB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5883271"/>
            <a:ext cx="3723139" cy="831001"/>
          </a:xfrm>
          <a:custGeom>
            <a:avLst/>
            <a:gdLst>
              <a:gd name="T0" fmla="*/ 3940 w 3941"/>
              <a:gd name="T1" fmla="*/ 0 h 1016"/>
              <a:gd name="T2" fmla="*/ 0 w 3941"/>
              <a:gd name="T3" fmla="*/ 0 h 1016"/>
              <a:gd name="T4" fmla="*/ 0 w 3941"/>
              <a:gd name="T5" fmla="*/ 1015 h 1016"/>
              <a:gd name="T6" fmla="*/ 3940 w 3941"/>
              <a:gd name="T7" fmla="*/ 1015 h 1016"/>
              <a:gd name="T8" fmla="*/ 3940 w 3941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6">
                <a:moveTo>
                  <a:pt x="3940" y="0"/>
                </a:moveTo>
                <a:lnTo>
                  <a:pt x="0" y="0"/>
                </a:lnTo>
                <a:lnTo>
                  <a:pt x="0" y="1015"/>
                </a:lnTo>
                <a:lnTo>
                  <a:pt x="3940" y="1015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BFCA2929-28EF-B742-8FE4-FF3E0FC1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6714270"/>
            <a:ext cx="3723139" cy="831001"/>
          </a:xfrm>
          <a:custGeom>
            <a:avLst/>
            <a:gdLst>
              <a:gd name="T0" fmla="*/ 3940 w 3941"/>
              <a:gd name="T1" fmla="*/ 0 h 1016"/>
              <a:gd name="T2" fmla="*/ 0 w 3941"/>
              <a:gd name="T3" fmla="*/ 0 h 1016"/>
              <a:gd name="T4" fmla="*/ 0 w 3941"/>
              <a:gd name="T5" fmla="*/ 1015 h 1016"/>
              <a:gd name="T6" fmla="*/ 3940 w 3941"/>
              <a:gd name="T7" fmla="*/ 1015 h 1016"/>
              <a:gd name="T8" fmla="*/ 3940 w 3941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6">
                <a:moveTo>
                  <a:pt x="3940" y="0"/>
                </a:moveTo>
                <a:lnTo>
                  <a:pt x="0" y="0"/>
                </a:lnTo>
                <a:lnTo>
                  <a:pt x="0" y="1015"/>
                </a:lnTo>
                <a:lnTo>
                  <a:pt x="3940" y="1015"/>
                </a:lnTo>
                <a:lnTo>
                  <a:pt x="394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3D3812EC-DFEA-5C44-A879-A428AA60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7545270"/>
            <a:ext cx="3723139" cy="834612"/>
          </a:xfrm>
          <a:custGeom>
            <a:avLst/>
            <a:gdLst>
              <a:gd name="T0" fmla="*/ 3940 w 3941"/>
              <a:gd name="T1" fmla="*/ 0 h 1017"/>
              <a:gd name="T2" fmla="*/ 0 w 3941"/>
              <a:gd name="T3" fmla="*/ 0 h 1017"/>
              <a:gd name="T4" fmla="*/ 0 w 3941"/>
              <a:gd name="T5" fmla="*/ 1016 h 1017"/>
              <a:gd name="T6" fmla="*/ 3940 w 3941"/>
              <a:gd name="T7" fmla="*/ 1016 h 1017"/>
              <a:gd name="T8" fmla="*/ 3940 w 3941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7">
                <a:moveTo>
                  <a:pt x="3940" y="0"/>
                </a:moveTo>
                <a:lnTo>
                  <a:pt x="0" y="0"/>
                </a:lnTo>
                <a:lnTo>
                  <a:pt x="0" y="1016"/>
                </a:lnTo>
                <a:lnTo>
                  <a:pt x="3940" y="1016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AE92517D-912E-B54C-B8ED-E5E100BC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8376271"/>
            <a:ext cx="3723139" cy="834612"/>
          </a:xfrm>
          <a:custGeom>
            <a:avLst/>
            <a:gdLst>
              <a:gd name="T0" fmla="*/ 3940 w 3941"/>
              <a:gd name="T1" fmla="*/ 0 h 1018"/>
              <a:gd name="T2" fmla="*/ 0 w 3941"/>
              <a:gd name="T3" fmla="*/ 0 h 1018"/>
              <a:gd name="T4" fmla="*/ 0 w 3941"/>
              <a:gd name="T5" fmla="*/ 1017 h 1018"/>
              <a:gd name="T6" fmla="*/ 3940 w 3941"/>
              <a:gd name="T7" fmla="*/ 1017 h 1018"/>
              <a:gd name="T8" fmla="*/ 3940 w 3941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8">
                <a:moveTo>
                  <a:pt x="3940" y="0"/>
                </a:moveTo>
                <a:lnTo>
                  <a:pt x="0" y="0"/>
                </a:lnTo>
                <a:lnTo>
                  <a:pt x="0" y="1017"/>
                </a:lnTo>
                <a:lnTo>
                  <a:pt x="3940" y="1017"/>
                </a:lnTo>
                <a:lnTo>
                  <a:pt x="394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A3EE09E1-35E6-7D4F-BE0B-7DBB92E9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9207270"/>
            <a:ext cx="3723139" cy="834612"/>
          </a:xfrm>
          <a:custGeom>
            <a:avLst/>
            <a:gdLst>
              <a:gd name="T0" fmla="*/ 3940 w 3941"/>
              <a:gd name="T1" fmla="*/ 0 h 1017"/>
              <a:gd name="T2" fmla="*/ 0 w 3941"/>
              <a:gd name="T3" fmla="*/ 0 h 1017"/>
              <a:gd name="T4" fmla="*/ 0 w 3941"/>
              <a:gd name="T5" fmla="*/ 1016 h 1017"/>
              <a:gd name="T6" fmla="*/ 3940 w 3941"/>
              <a:gd name="T7" fmla="*/ 1016 h 1017"/>
              <a:gd name="T8" fmla="*/ 3940 w 3941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7">
                <a:moveTo>
                  <a:pt x="3940" y="0"/>
                </a:moveTo>
                <a:lnTo>
                  <a:pt x="0" y="0"/>
                </a:lnTo>
                <a:lnTo>
                  <a:pt x="0" y="1016"/>
                </a:lnTo>
                <a:lnTo>
                  <a:pt x="3940" y="1016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323EEDB0-8AA5-A140-B88A-69B2B647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10041883"/>
            <a:ext cx="3723139" cy="831001"/>
          </a:xfrm>
          <a:custGeom>
            <a:avLst/>
            <a:gdLst>
              <a:gd name="T0" fmla="*/ 3940 w 3941"/>
              <a:gd name="T1" fmla="*/ 0 h 1016"/>
              <a:gd name="T2" fmla="*/ 0 w 3941"/>
              <a:gd name="T3" fmla="*/ 0 h 1016"/>
              <a:gd name="T4" fmla="*/ 0 w 3941"/>
              <a:gd name="T5" fmla="*/ 1015 h 1016"/>
              <a:gd name="T6" fmla="*/ 3940 w 3941"/>
              <a:gd name="T7" fmla="*/ 1015 h 1016"/>
              <a:gd name="T8" fmla="*/ 3940 w 3941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6">
                <a:moveTo>
                  <a:pt x="3940" y="0"/>
                </a:moveTo>
                <a:lnTo>
                  <a:pt x="0" y="0"/>
                </a:lnTo>
                <a:lnTo>
                  <a:pt x="0" y="1015"/>
                </a:lnTo>
                <a:lnTo>
                  <a:pt x="3940" y="1015"/>
                </a:lnTo>
                <a:lnTo>
                  <a:pt x="394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E1A58B52-CD2A-9A46-A227-75EB61C2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10872884"/>
            <a:ext cx="3723139" cy="834615"/>
          </a:xfrm>
          <a:custGeom>
            <a:avLst/>
            <a:gdLst>
              <a:gd name="T0" fmla="*/ 3940 w 3941"/>
              <a:gd name="T1" fmla="*/ 0 h 1017"/>
              <a:gd name="T2" fmla="*/ 0 w 3941"/>
              <a:gd name="T3" fmla="*/ 0 h 1017"/>
              <a:gd name="T4" fmla="*/ 0 w 3941"/>
              <a:gd name="T5" fmla="*/ 1016 h 1017"/>
              <a:gd name="T6" fmla="*/ 3940 w 3941"/>
              <a:gd name="T7" fmla="*/ 1016 h 1017"/>
              <a:gd name="T8" fmla="*/ 3940 w 3941"/>
              <a:gd name="T9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017">
                <a:moveTo>
                  <a:pt x="3940" y="0"/>
                </a:moveTo>
                <a:lnTo>
                  <a:pt x="0" y="0"/>
                </a:lnTo>
                <a:lnTo>
                  <a:pt x="0" y="1016"/>
                </a:lnTo>
                <a:lnTo>
                  <a:pt x="3940" y="1016"/>
                </a:lnTo>
                <a:lnTo>
                  <a:pt x="3940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29">
            <a:extLst>
              <a:ext uri="{FF2B5EF4-FFF2-40B4-BE49-F238E27FC236}">
                <a16:creationId xmlns:a16="http://schemas.microsoft.com/office/drawing/2014/main" id="{A4E7DC7C-E3C3-CB43-B44B-7657CC12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2864240"/>
            <a:ext cx="3723139" cy="2603530"/>
          </a:xfrm>
          <a:custGeom>
            <a:avLst/>
            <a:gdLst>
              <a:gd name="T0" fmla="*/ 3940 w 3941"/>
              <a:gd name="T1" fmla="*/ 2923 h 2924"/>
              <a:gd name="T2" fmla="*/ 0 w 3941"/>
              <a:gd name="T3" fmla="*/ 2923 h 2924"/>
              <a:gd name="T4" fmla="*/ 0 w 3941"/>
              <a:gd name="T5" fmla="*/ 0 h 2924"/>
              <a:gd name="T6" fmla="*/ 3940 w 3941"/>
              <a:gd name="T7" fmla="*/ 0 h 2924"/>
              <a:gd name="T8" fmla="*/ 3940 w 3941"/>
              <a:gd name="T9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2924">
                <a:moveTo>
                  <a:pt x="3940" y="2923"/>
                </a:moveTo>
                <a:lnTo>
                  <a:pt x="0" y="2923"/>
                </a:lnTo>
                <a:lnTo>
                  <a:pt x="0" y="0"/>
                </a:lnTo>
                <a:lnTo>
                  <a:pt x="3940" y="0"/>
                </a:lnTo>
                <a:lnTo>
                  <a:pt x="3940" y="29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30">
            <a:extLst>
              <a:ext uri="{FF2B5EF4-FFF2-40B4-BE49-F238E27FC236}">
                <a16:creationId xmlns:a16="http://schemas.microsoft.com/office/drawing/2014/main" id="{4FE55133-5BC7-534E-8942-14B25112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12119385"/>
            <a:ext cx="3723139" cy="834615"/>
          </a:xfrm>
          <a:custGeom>
            <a:avLst/>
            <a:gdLst>
              <a:gd name="T0" fmla="*/ 3940 w 3941"/>
              <a:gd name="T1" fmla="*/ 1185 h 1186"/>
              <a:gd name="T2" fmla="*/ 0 w 3941"/>
              <a:gd name="T3" fmla="*/ 1185 h 1186"/>
              <a:gd name="T4" fmla="*/ 0 w 3941"/>
              <a:gd name="T5" fmla="*/ 0 h 1186"/>
              <a:gd name="T6" fmla="*/ 3940 w 3941"/>
              <a:gd name="T7" fmla="*/ 0 h 1186"/>
              <a:gd name="T8" fmla="*/ 3940 w 3941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186">
                <a:moveTo>
                  <a:pt x="3940" y="1185"/>
                </a:moveTo>
                <a:lnTo>
                  <a:pt x="0" y="1185"/>
                </a:lnTo>
                <a:lnTo>
                  <a:pt x="0" y="0"/>
                </a:lnTo>
                <a:lnTo>
                  <a:pt x="3940" y="0"/>
                </a:lnTo>
                <a:lnTo>
                  <a:pt x="3940" y="11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350E0C4F-A585-5F47-90BD-432AEEAD4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686" y="3234189"/>
            <a:ext cx="3723139" cy="704542"/>
          </a:xfrm>
          <a:custGeom>
            <a:avLst/>
            <a:gdLst>
              <a:gd name="T0" fmla="*/ 3940 w 3941"/>
              <a:gd name="T1" fmla="*/ 858 h 859"/>
              <a:gd name="T2" fmla="*/ 0 w 3941"/>
              <a:gd name="T3" fmla="*/ 858 h 859"/>
              <a:gd name="T4" fmla="*/ 0 w 3941"/>
              <a:gd name="T5" fmla="*/ 0 h 859"/>
              <a:gd name="T6" fmla="*/ 3940 w 3941"/>
              <a:gd name="T7" fmla="*/ 0 h 859"/>
              <a:gd name="T8" fmla="*/ 3940 w 3941"/>
              <a:gd name="T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859">
                <a:moveTo>
                  <a:pt x="3940" y="858"/>
                </a:moveTo>
                <a:lnTo>
                  <a:pt x="0" y="858"/>
                </a:lnTo>
                <a:lnTo>
                  <a:pt x="0" y="0"/>
                </a:lnTo>
                <a:lnTo>
                  <a:pt x="3940" y="0"/>
                </a:lnTo>
                <a:lnTo>
                  <a:pt x="3940" y="858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87E82D-053C-3B49-A681-79B31A4A1A89}"/>
              </a:ext>
            </a:extLst>
          </p:cNvPr>
          <p:cNvSpPr txBox="1"/>
          <p:nvPr/>
        </p:nvSpPr>
        <p:spPr>
          <a:xfrm>
            <a:off x="1933459" y="6067938"/>
            <a:ext cx="4756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B90AD5-6A43-A44A-9578-AEAC8F5CB3E1}"/>
              </a:ext>
            </a:extLst>
          </p:cNvPr>
          <p:cNvSpPr txBox="1"/>
          <p:nvPr/>
        </p:nvSpPr>
        <p:spPr>
          <a:xfrm>
            <a:off x="1933459" y="6898937"/>
            <a:ext cx="4756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Images Per Product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85FDA3-85CF-DA4A-9540-6171D108116A}"/>
              </a:ext>
            </a:extLst>
          </p:cNvPr>
          <p:cNvSpPr txBox="1"/>
          <p:nvPr/>
        </p:nvSpPr>
        <p:spPr>
          <a:xfrm>
            <a:off x="1933459" y="7731743"/>
            <a:ext cx="4756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 Page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C2D4E9-5A00-E24C-8D3B-F1A145D549B2}"/>
              </a:ext>
            </a:extLst>
          </p:cNvPr>
          <p:cNvSpPr txBox="1"/>
          <p:nvPr/>
        </p:nvSpPr>
        <p:spPr>
          <a:xfrm>
            <a:off x="1933459" y="8562744"/>
            <a:ext cx="4756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Statistics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288594-58C2-BC4A-BDB8-4BC14D4F381D}"/>
              </a:ext>
            </a:extLst>
          </p:cNvPr>
          <p:cNvSpPr txBox="1"/>
          <p:nvPr/>
        </p:nvSpPr>
        <p:spPr>
          <a:xfrm>
            <a:off x="1933459" y="9393743"/>
            <a:ext cx="4756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197876-DD47-C648-8711-7495DF471C72}"/>
              </a:ext>
            </a:extLst>
          </p:cNvPr>
          <p:cNvSpPr txBox="1"/>
          <p:nvPr/>
        </p:nvSpPr>
        <p:spPr>
          <a:xfrm>
            <a:off x="1933459" y="10226550"/>
            <a:ext cx="4756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Inventory Tracking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50933F-3018-E145-9135-F8875C0A1EE8}"/>
              </a:ext>
            </a:extLst>
          </p:cNvPr>
          <p:cNvSpPr txBox="1"/>
          <p:nvPr/>
        </p:nvSpPr>
        <p:spPr>
          <a:xfrm>
            <a:off x="1933459" y="11059358"/>
            <a:ext cx="4756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Discount Codes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4BD47395-7A46-2748-8B7C-F3BD7E563BB0}"/>
              </a:ext>
            </a:extLst>
          </p:cNvPr>
          <p:cNvSpPr txBox="1">
            <a:spLocks/>
          </p:cNvSpPr>
          <p:nvPr/>
        </p:nvSpPr>
        <p:spPr>
          <a:xfrm>
            <a:off x="7571913" y="605152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E2B2AA4-7083-3E43-BA91-E13BF4D88D92}"/>
              </a:ext>
            </a:extLst>
          </p:cNvPr>
          <p:cNvSpPr txBox="1">
            <a:spLocks/>
          </p:cNvSpPr>
          <p:nvPr/>
        </p:nvSpPr>
        <p:spPr>
          <a:xfrm>
            <a:off x="7571913" y="6880719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5CC280E2-3F33-E640-AB0A-D49FFCC29961}"/>
              </a:ext>
            </a:extLst>
          </p:cNvPr>
          <p:cNvSpPr txBox="1">
            <a:spLocks/>
          </p:cNvSpPr>
          <p:nvPr/>
        </p:nvSpPr>
        <p:spPr>
          <a:xfrm>
            <a:off x="7571913" y="7717138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59F6A57D-F882-6144-A50C-C47E68D83044}"/>
              </a:ext>
            </a:extLst>
          </p:cNvPr>
          <p:cNvSpPr txBox="1">
            <a:spLocks/>
          </p:cNvSpPr>
          <p:nvPr/>
        </p:nvSpPr>
        <p:spPr>
          <a:xfrm>
            <a:off x="7571913" y="854452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76D76BBD-1CE3-D143-9CF3-757D6C00DACC}"/>
              </a:ext>
            </a:extLst>
          </p:cNvPr>
          <p:cNvSpPr txBox="1">
            <a:spLocks/>
          </p:cNvSpPr>
          <p:nvPr/>
        </p:nvSpPr>
        <p:spPr>
          <a:xfrm>
            <a:off x="7571913" y="9375522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2CB6A029-F93A-4A4D-93AF-E81178E887AC}"/>
              </a:ext>
            </a:extLst>
          </p:cNvPr>
          <p:cNvSpPr txBox="1">
            <a:spLocks/>
          </p:cNvSpPr>
          <p:nvPr/>
        </p:nvSpPr>
        <p:spPr>
          <a:xfrm>
            <a:off x="7571913" y="1021375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848AB3E8-6DBB-F24D-9E2B-50286769E94E}"/>
              </a:ext>
            </a:extLst>
          </p:cNvPr>
          <p:cNvSpPr txBox="1">
            <a:spLocks/>
          </p:cNvSpPr>
          <p:nvPr/>
        </p:nvSpPr>
        <p:spPr>
          <a:xfrm>
            <a:off x="7571913" y="1104294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0B46C63F-22B3-7C42-AF28-B2C16D2517DB}"/>
              </a:ext>
            </a:extLst>
          </p:cNvPr>
          <p:cNvSpPr txBox="1">
            <a:spLocks/>
          </p:cNvSpPr>
          <p:nvPr/>
        </p:nvSpPr>
        <p:spPr>
          <a:xfrm>
            <a:off x="11513693" y="605152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19711E6D-0637-9345-AD9C-3EAAC0EB3FF8}"/>
              </a:ext>
            </a:extLst>
          </p:cNvPr>
          <p:cNvSpPr txBox="1">
            <a:spLocks/>
          </p:cNvSpPr>
          <p:nvPr/>
        </p:nvSpPr>
        <p:spPr>
          <a:xfrm>
            <a:off x="11513693" y="6880719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862481E2-6A85-9E4D-9310-26979F5AB6B8}"/>
              </a:ext>
            </a:extLst>
          </p:cNvPr>
          <p:cNvSpPr txBox="1">
            <a:spLocks/>
          </p:cNvSpPr>
          <p:nvPr/>
        </p:nvSpPr>
        <p:spPr>
          <a:xfrm>
            <a:off x="11513693" y="7717138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B4AA7E2C-3E75-944B-ACA7-07729B6050CA}"/>
              </a:ext>
            </a:extLst>
          </p:cNvPr>
          <p:cNvSpPr txBox="1">
            <a:spLocks/>
          </p:cNvSpPr>
          <p:nvPr/>
        </p:nvSpPr>
        <p:spPr>
          <a:xfrm>
            <a:off x="11513693" y="854452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7236E39-34E3-654E-ABC3-BE4AA11A0703}"/>
              </a:ext>
            </a:extLst>
          </p:cNvPr>
          <p:cNvSpPr txBox="1">
            <a:spLocks/>
          </p:cNvSpPr>
          <p:nvPr/>
        </p:nvSpPr>
        <p:spPr>
          <a:xfrm>
            <a:off x="11513693" y="9375522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A61C87DE-92C5-D346-B4AD-998E118DAA75}"/>
              </a:ext>
            </a:extLst>
          </p:cNvPr>
          <p:cNvSpPr txBox="1">
            <a:spLocks/>
          </p:cNvSpPr>
          <p:nvPr/>
        </p:nvSpPr>
        <p:spPr>
          <a:xfrm>
            <a:off x="11513693" y="1021375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73AE0F9-D9F0-C34B-A112-DAEE4B74EFE0}"/>
              </a:ext>
            </a:extLst>
          </p:cNvPr>
          <p:cNvSpPr txBox="1">
            <a:spLocks/>
          </p:cNvSpPr>
          <p:nvPr/>
        </p:nvSpPr>
        <p:spPr>
          <a:xfrm>
            <a:off x="11513693" y="1104294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5E956D5B-361B-004E-8BAB-926796253A42}"/>
              </a:ext>
            </a:extLst>
          </p:cNvPr>
          <p:cNvSpPr txBox="1">
            <a:spLocks/>
          </p:cNvSpPr>
          <p:nvPr/>
        </p:nvSpPr>
        <p:spPr>
          <a:xfrm>
            <a:off x="15457558" y="605152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19723A9C-448E-B149-99AA-AD48DC7E275E}"/>
              </a:ext>
            </a:extLst>
          </p:cNvPr>
          <p:cNvSpPr txBox="1">
            <a:spLocks/>
          </p:cNvSpPr>
          <p:nvPr/>
        </p:nvSpPr>
        <p:spPr>
          <a:xfrm>
            <a:off x="15457558" y="6880719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DA4EB165-C663-BF40-BD0D-054CB0E46F79}"/>
              </a:ext>
            </a:extLst>
          </p:cNvPr>
          <p:cNvSpPr txBox="1">
            <a:spLocks/>
          </p:cNvSpPr>
          <p:nvPr/>
        </p:nvSpPr>
        <p:spPr>
          <a:xfrm>
            <a:off x="15457558" y="7717138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A2ED9B27-1FEC-1645-9D6C-31EC5E371A60}"/>
              </a:ext>
            </a:extLst>
          </p:cNvPr>
          <p:cNvSpPr txBox="1">
            <a:spLocks/>
          </p:cNvSpPr>
          <p:nvPr/>
        </p:nvSpPr>
        <p:spPr>
          <a:xfrm>
            <a:off x="15457558" y="854452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CF29A747-C930-504D-81E0-699EFA641B23}"/>
              </a:ext>
            </a:extLst>
          </p:cNvPr>
          <p:cNvSpPr txBox="1">
            <a:spLocks/>
          </p:cNvSpPr>
          <p:nvPr/>
        </p:nvSpPr>
        <p:spPr>
          <a:xfrm>
            <a:off x="15457558" y="9375522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82407A48-7A0F-6B44-907C-2FD42F6535A3}"/>
              </a:ext>
            </a:extLst>
          </p:cNvPr>
          <p:cNvSpPr txBox="1">
            <a:spLocks/>
          </p:cNvSpPr>
          <p:nvPr/>
        </p:nvSpPr>
        <p:spPr>
          <a:xfrm>
            <a:off x="15457558" y="1021375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256F6B5-82D9-CD4B-9CDF-647E423729BD}"/>
              </a:ext>
            </a:extLst>
          </p:cNvPr>
          <p:cNvSpPr txBox="1">
            <a:spLocks/>
          </p:cNvSpPr>
          <p:nvPr/>
        </p:nvSpPr>
        <p:spPr>
          <a:xfrm>
            <a:off x="15457558" y="1104294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C22E262A-E329-BF4E-A148-80B00A952FD6}"/>
              </a:ext>
            </a:extLst>
          </p:cNvPr>
          <p:cNvSpPr txBox="1">
            <a:spLocks/>
          </p:cNvSpPr>
          <p:nvPr/>
        </p:nvSpPr>
        <p:spPr>
          <a:xfrm>
            <a:off x="19393088" y="605152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CCD937CC-7660-B049-9E88-3E70AC8A2C3D}"/>
              </a:ext>
            </a:extLst>
          </p:cNvPr>
          <p:cNvSpPr txBox="1">
            <a:spLocks/>
          </p:cNvSpPr>
          <p:nvPr/>
        </p:nvSpPr>
        <p:spPr>
          <a:xfrm>
            <a:off x="19393088" y="6880719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936B95D0-A096-F44A-BC93-F140D24A1ADB}"/>
              </a:ext>
            </a:extLst>
          </p:cNvPr>
          <p:cNvSpPr txBox="1">
            <a:spLocks/>
          </p:cNvSpPr>
          <p:nvPr/>
        </p:nvSpPr>
        <p:spPr>
          <a:xfrm>
            <a:off x="19393088" y="7717138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066180A6-268F-3B4E-A6AE-E03F26088C34}"/>
              </a:ext>
            </a:extLst>
          </p:cNvPr>
          <p:cNvSpPr txBox="1">
            <a:spLocks/>
          </p:cNvSpPr>
          <p:nvPr/>
        </p:nvSpPr>
        <p:spPr>
          <a:xfrm>
            <a:off x="19393088" y="854452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518C3341-8F59-574F-8BB2-36D1C2B564EB}"/>
              </a:ext>
            </a:extLst>
          </p:cNvPr>
          <p:cNvSpPr txBox="1">
            <a:spLocks/>
          </p:cNvSpPr>
          <p:nvPr/>
        </p:nvSpPr>
        <p:spPr>
          <a:xfrm>
            <a:off x="19393088" y="9375522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F9D48887-DCFE-D945-9F48-B38748C18DE6}"/>
              </a:ext>
            </a:extLst>
          </p:cNvPr>
          <p:cNvSpPr txBox="1">
            <a:spLocks/>
          </p:cNvSpPr>
          <p:nvPr/>
        </p:nvSpPr>
        <p:spPr>
          <a:xfrm>
            <a:off x="19393088" y="10213751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06264D4-4127-F241-927F-B6FBC64B547F}"/>
              </a:ext>
            </a:extLst>
          </p:cNvPr>
          <p:cNvSpPr txBox="1">
            <a:spLocks/>
          </p:cNvSpPr>
          <p:nvPr/>
        </p:nvSpPr>
        <p:spPr>
          <a:xfrm>
            <a:off x="19393088" y="11042944"/>
            <a:ext cx="3204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E6E63C-0059-4248-9DC7-F7524E8B28F0}"/>
              </a:ext>
            </a:extLst>
          </p:cNvPr>
          <p:cNvSpPr txBox="1"/>
          <p:nvPr/>
        </p:nvSpPr>
        <p:spPr>
          <a:xfrm>
            <a:off x="8402875" y="3294073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6999CD-7E3C-FE4E-838F-6BA4C87F6FBD}"/>
              </a:ext>
            </a:extLst>
          </p:cNvPr>
          <p:cNvSpPr txBox="1"/>
          <p:nvPr/>
        </p:nvSpPr>
        <p:spPr>
          <a:xfrm>
            <a:off x="12459270" y="3294073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21CAD1-369C-DB42-9FC3-8D37D94F47E7}"/>
              </a:ext>
            </a:extLst>
          </p:cNvPr>
          <p:cNvSpPr txBox="1"/>
          <p:nvPr/>
        </p:nvSpPr>
        <p:spPr>
          <a:xfrm>
            <a:off x="15920631" y="3294073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8EF7DF-0D2D-9C4D-BE7F-952898E13E38}"/>
              </a:ext>
            </a:extLst>
          </p:cNvPr>
          <p:cNvSpPr txBox="1"/>
          <p:nvPr/>
        </p:nvSpPr>
        <p:spPr>
          <a:xfrm>
            <a:off x="19888221" y="3294073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90E9B1-89E8-2146-9DC5-6B1E69A00CD1}"/>
              </a:ext>
            </a:extLst>
          </p:cNvPr>
          <p:cNvSpPr txBox="1"/>
          <p:nvPr/>
        </p:nvSpPr>
        <p:spPr>
          <a:xfrm>
            <a:off x="8693019" y="4195419"/>
            <a:ext cx="96212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FC314A5-22ED-1A4E-AB25-3235EE14DFDF}"/>
              </a:ext>
            </a:extLst>
          </p:cNvPr>
          <p:cNvSpPr txBox="1"/>
          <p:nvPr/>
        </p:nvSpPr>
        <p:spPr>
          <a:xfrm>
            <a:off x="12593922" y="4195419"/>
            <a:ext cx="104387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365150-4DE0-0941-9690-2CA9B29F1876}"/>
              </a:ext>
            </a:extLst>
          </p:cNvPr>
          <p:cNvSpPr txBox="1"/>
          <p:nvPr/>
        </p:nvSpPr>
        <p:spPr>
          <a:xfrm>
            <a:off x="16393517" y="4195419"/>
            <a:ext cx="13324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395495-043C-E44E-BD7E-5B1E1707497F}"/>
              </a:ext>
            </a:extLst>
          </p:cNvPr>
          <p:cNvSpPr txBox="1"/>
          <p:nvPr/>
        </p:nvSpPr>
        <p:spPr>
          <a:xfrm>
            <a:off x="20253706" y="4195419"/>
            <a:ext cx="148309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14CE92-15DE-4643-9D98-650A3DEDD744}"/>
              </a:ext>
            </a:extLst>
          </p:cNvPr>
          <p:cNvSpPr txBox="1"/>
          <p:nvPr/>
        </p:nvSpPr>
        <p:spPr>
          <a:xfrm>
            <a:off x="8116739" y="12305858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769BD4-14BB-4646-8C8A-B2957845066E}"/>
              </a:ext>
            </a:extLst>
          </p:cNvPr>
          <p:cNvSpPr txBox="1"/>
          <p:nvPr/>
        </p:nvSpPr>
        <p:spPr>
          <a:xfrm>
            <a:off x="12058519" y="12305859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3C1E68-1B55-CC4E-AABF-3F769A8B0A8B}"/>
              </a:ext>
            </a:extLst>
          </p:cNvPr>
          <p:cNvSpPr txBox="1"/>
          <p:nvPr/>
        </p:nvSpPr>
        <p:spPr>
          <a:xfrm>
            <a:off x="16002384" y="12305859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36A79-DB6B-364D-BFDA-9E700CA35F2B}"/>
              </a:ext>
            </a:extLst>
          </p:cNvPr>
          <p:cNvSpPr txBox="1"/>
          <p:nvPr/>
        </p:nvSpPr>
        <p:spPr>
          <a:xfrm>
            <a:off x="19937914" y="12305859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007355-1477-5843-8B73-7129B96DE355}"/>
              </a:ext>
            </a:extLst>
          </p:cNvPr>
          <p:cNvSpPr txBox="1"/>
          <p:nvPr/>
        </p:nvSpPr>
        <p:spPr>
          <a:xfrm>
            <a:off x="2701937" y="3763702"/>
            <a:ext cx="321915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10756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F496C-0E3B-7943-A682-762F3D2437F9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00085-6A2B-DD4B-9BC1-3897843CF22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6931DEC5-E576-6C45-9569-5F21EE83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08" y="2685253"/>
            <a:ext cx="4765098" cy="10268746"/>
          </a:xfrm>
          <a:custGeom>
            <a:avLst/>
            <a:gdLst>
              <a:gd name="T0" fmla="*/ 5903 w 6042"/>
              <a:gd name="T1" fmla="*/ 12851 h 14329"/>
              <a:gd name="T2" fmla="*/ 3138 w 6042"/>
              <a:gd name="T3" fmla="*/ 14289 h 14329"/>
              <a:gd name="T4" fmla="*/ 3138 w 6042"/>
              <a:gd name="T5" fmla="*/ 14289 h 14329"/>
              <a:gd name="T6" fmla="*/ 2902 w 6042"/>
              <a:gd name="T7" fmla="*/ 14289 h 14329"/>
              <a:gd name="T8" fmla="*/ 138 w 6042"/>
              <a:gd name="T9" fmla="*/ 12851 h 14329"/>
              <a:gd name="T10" fmla="*/ 138 w 6042"/>
              <a:gd name="T11" fmla="*/ 12851 h 14329"/>
              <a:gd name="T12" fmla="*/ 0 w 6042"/>
              <a:gd name="T13" fmla="*/ 12624 h 14329"/>
              <a:gd name="T14" fmla="*/ 0 w 6042"/>
              <a:gd name="T15" fmla="*/ 255 h 14329"/>
              <a:gd name="T16" fmla="*/ 0 w 6042"/>
              <a:gd name="T17" fmla="*/ 255 h 14329"/>
              <a:gd name="T18" fmla="*/ 256 w 6042"/>
              <a:gd name="T19" fmla="*/ 0 h 14329"/>
              <a:gd name="T20" fmla="*/ 5785 w 6042"/>
              <a:gd name="T21" fmla="*/ 0 h 14329"/>
              <a:gd name="T22" fmla="*/ 5785 w 6042"/>
              <a:gd name="T23" fmla="*/ 0 h 14329"/>
              <a:gd name="T24" fmla="*/ 6041 w 6042"/>
              <a:gd name="T25" fmla="*/ 255 h 14329"/>
              <a:gd name="T26" fmla="*/ 6041 w 6042"/>
              <a:gd name="T27" fmla="*/ 12624 h 14329"/>
              <a:gd name="T28" fmla="*/ 6041 w 6042"/>
              <a:gd name="T29" fmla="*/ 12624 h 14329"/>
              <a:gd name="T30" fmla="*/ 5903 w 6042"/>
              <a:gd name="T31" fmla="*/ 12851 h 1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29">
                <a:moveTo>
                  <a:pt x="5903" y="12851"/>
                </a:moveTo>
                <a:lnTo>
                  <a:pt x="3138" y="14289"/>
                </a:lnTo>
                <a:lnTo>
                  <a:pt x="3138" y="14289"/>
                </a:lnTo>
                <a:cubicBezTo>
                  <a:pt x="3064" y="14328"/>
                  <a:pt x="2976" y="14328"/>
                  <a:pt x="2902" y="14289"/>
                </a:cubicBezTo>
                <a:lnTo>
                  <a:pt x="138" y="12851"/>
                </a:lnTo>
                <a:lnTo>
                  <a:pt x="138" y="12851"/>
                </a:lnTo>
                <a:cubicBezTo>
                  <a:pt x="53" y="12807"/>
                  <a:pt x="0" y="12720"/>
                  <a:pt x="0" y="12624"/>
                </a:cubicBezTo>
                <a:lnTo>
                  <a:pt x="0" y="255"/>
                </a:lnTo>
                <a:lnTo>
                  <a:pt x="0" y="255"/>
                </a:lnTo>
                <a:cubicBezTo>
                  <a:pt x="0" y="114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4"/>
                  <a:pt x="6041" y="255"/>
                </a:cubicBezTo>
                <a:lnTo>
                  <a:pt x="6041" y="12624"/>
                </a:lnTo>
                <a:lnTo>
                  <a:pt x="6041" y="12624"/>
                </a:lnTo>
                <a:cubicBezTo>
                  <a:pt x="6041" y="12720"/>
                  <a:pt x="5987" y="12807"/>
                  <a:pt x="5903" y="12851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2370E9F9-77BC-9445-A5B9-5C1536EA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08" y="2546188"/>
            <a:ext cx="4765098" cy="10271906"/>
          </a:xfrm>
          <a:custGeom>
            <a:avLst/>
            <a:gdLst>
              <a:gd name="T0" fmla="*/ 5903 w 6042"/>
              <a:gd name="T1" fmla="*/ 12852 h 14330"/>
              <a:gd name="T2" fmla="*/ 3138 w 6042"/>
              <a:gd name="T3" fmla="*/ 14290 h 14330"/>
              <a:gd name="T4" fmla="*/ 3138 w 6042"/>
              <a:gd name="T5" fmla="*/ 14290 h 14330"/>
              <a:gd name="T6" fmla="*/ 2902 w 6042"/>
              <a:gd name="T7" fmla="*/ 14290 h 14330"/>
              <a:gd name="T8" fmla="*/ 138 w 6042"/>
              <a:gd name="T9" fmla="*/ 12852 h 14330"/>
              <a:gd name="T10" fmla="*/ 138 w 6042"/>
              <a:gd name="T11" fmla="*/ 12852 h 14330"/>
              <a:gd name="T12" fmla="*/ 0 w 6042"/>
              <a:gd name="T13" fmla="*/ 12625 h 14330"/>
              <a:gd name="T14" fmla="*/ 0 w 6042"/>
              <a:gd name="T15" fmla="*/ 256 h 14330"/>
              <a:gd name="T16" fmla="*/ 0 w 6042"/>
              <a:gd name="T17" fmla="*/ 256 h 14330"/>
              <a:gd name="T18" fmla="*/ 256 w 6042"/>
              <a:gd name="T19" fmla="*/ 0 h 14330"/>
              <a:gd name="T20" fmla="*/ 5785 w 6042"/>
              <a:gd name="T21" fmla="*/ 0 h 14330"/>
              <a:gd name="T22" fmla="*/ 5785 w 6042"/>
              <a:gd name="T23" fmla="*/ 0 h 14330"/>
              <a:gd name="T24" fmla="*/ 6041 w 6042"/>
              <a:gd name="T25" fmla="*/ 256 h 14330"/>
              <a:gd name="T26" fmla="*/ 6041 w 6042"/>
              <a:gd name="T27" fmla="*/ 12625 h 14330"/>
              <a:gd name="T28" fmla="*/ 6041 w 6042"/>
              <a:gd name="T29" fmla="*/ 12625 h 14330"/>
              <a:gd name="T30" fmla="*/ 5903 w 6042"/>
              <a:gd name="T31" fmla="*/ 12852 h 1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30">
                <a:moveTo>
                  <a:pt x="5903" y="12852"/>
                </a:moveTo>
                <a:lnTo>
                  <a:pt x="3138" y="14290"/>
                </a:lnTo>
                <a:lnTo>
                  <a:pt x="3138" y="14290"/>
                </a:lnTo>
                <a:cubicBezTo>
                  <a:pt x="3064" y="14329"/>
                  <a:pt x="2976" y="14329"/>
                  <a:pt x="2902" y="14290"/>
                </a:cubicBezTo>
                <a:lnTo>
                  <a:pt x="138" y="12852"/>
                </a:lnTo>
                <a:lnTo>
                  <a:pt x="138" y="12852"/>
                </a:lnTo>
                <a:cubicBezTo>
                  <a:pt x="53" y="12808"/>
                  <a:pt x="0" y="12720"/>
                  <a:pt x="0" y="12625"/>
                </a:cubicBez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5"/>
                  <a:pt x="6041" y="256"/>
                </a:cubicBezTo>
                <a:lnTo>
                  <a:pt x="6041" y="12625"/>
                </a:lnTo>
                <a:lnTo>
                  <a:pt x="6041" y="12625"/>
                </a:lnTo>
                <a:cubicBezTo>
                  <a:pt x="6041" y="12720"/>
                  <a:pt x="5987" y="12808"/>
                  <a:pt x="5903" y="128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FAA94B44-F4E3-2447-8C85-4B27D53F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08" y="2546188"/>
            <a:ext cx="4765098" cy="1202852"/>
          </a:xfrm>
          <a:prstGeom prst="round2SameRect">
            <a:avLst>
              <a:gd name="adj1" fmla="val 14903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7B5F87-AFC1-6A4E-AE4F-25D7F308694C}"/>
              </a:ext>
            </a:extLst>
          </p:cNvPr>
          <p:cNvSpPr txBox="1"/>
          <p:nvPr/>
        </p:nvSpPr>
        <p:spPr>
          <a:xfrm>
            <a:off x="3370751" y="2855226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E2839E8-A6C7-3242-AA99-6D406CEF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08" y="10589881"/>
            <a:ext cx="3394697" cy="869160"/>
          </a:xfrm>
          <a:prstGeom prst="roundRect">
            <a:avLst>
              <a:gd name="adj" fmla="val 1061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933EF8-62B3-8E45-8A7E-517AF28765F3}"/>
              </a:ext>
            </a:extLst>
          </p:cNvPr>
          <p:cNvSpPr txBox="1"/>
          <p:nvPr/>
        </p:nvSpPr>
        <p:spPr>
          <a:xfrm>
            <a:off x="3439681" y="10793627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44" name="Freeform 960">
            <a:extLst>
              <a:ext uri="{FF2B5EF4-FFF2-40B4-BE49-F238E27FC236}">
                <a16:creationId xmlns:a16="http://schemas.microsoft.com/office/drawing/2014/main" id="{734AAFEB-82D2-C847-A0F7-85FDCDF841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8466" y="4255053"/>
            <a:ext cx="1226982" cy="1223274"/>
          </a:xfrm>
          <a:custGeom>
            <a:avLst/>
            <a:gdLst>
              <a:gd name="T0" fmla="*/ 5160303 w 288565"/>
              <a:gd name="T1" fmla="*/ 5556456 h 288564"/>
              <a:gd name="T2" fmla="*/ 652300 w 288565"/>
              <a:gd name="T3" fmla="*/ 5040234 h 288564"/>
              <a:gd name="T4" fmla="*/ 1413292 w 288565"/>
              <a:gd name="T5" fmla="*/ 5040234 h 288564"/>
              <a:gd name="T6" fmla="*/ 2292109 w 288565"/>
              <a:gd name="T7" fmla="*/ 4729353 h 288564"/>
              <a:gd name="T8" fmla="*/ 2196297 w 288565"/>
              <a:gd name="T9" fmla="*/ 4638470 h 288564"/>
              <a:gd name="T10" fmla="*/ 4913835 w 288565"/>
              <a:gd name="T11" fmla="*/ 4128735 h 288564"/>
              <a:gd name="T12" fmla="*/ 4316051 w 288565"/>
              <a:gd name="T13" fmla="*/ 4602050 h 288564"/>
              <a:gd name="T14" fmla="*/ 4074602 w 288565"/>
              <a:gd name="T15" fmla="*/ 4004943 h 288564"/>
              <a:gd name="T16" fmla="*/ 3735657 w 288565"/>
              <a:gd name="T17" fmla="*/ 4602050 h 288564"/>
              <a:gd name="T18" fmla="*/ 3613015 w 288565"/>
              <a:gd name="T19" fmla="*/ 4478279 h 288564"/>
              <a:gd name="T20" fmla="*/ 3501776 w 288565"/>
              <a:gd name="T21" fmla="*/ 4004943 h 288564"/>
              <a:gd name="T22" fmla="*/ 2975337 w 288565"/>
              <a:gd name="T23" fmla="*/ 4631183 h 288564"/>
              <a:gd name="T24" fmla="*/ 3379192 w 288565"/>
              <a:gd name="T25" fmla="*/ 4004943 h 288564"/>
              <a:gd name="T26" fmla="*/ 5160303 w 288565"/>
              <a:gd name="T27" fmla="*/ 4868167 h 288564"/>
              <a:gd name="T28" fmla="*/ 1587242 w 288565"/>
              <a:gd name="T29" fmla="*/ 3764014 h 288564"/>
              <a:gd name="T30" fmla="*/ 2464192 w 288565"/>
              <a:gd name="T31" fmla="*/ 5556456 h 288564"/>
              <a:gd name="T32" fmla="*/ 652300 w 288565"/>
              <a:gd name="T33" fmla="*/ 3764014 h 288564"/>
              <a:gd name="T34" fmla="*/ 1152397 w 288565"/>
              <a:gd name="T35" fmla="*/ 4022137 h 288564"/>
              <a:gd name="T36" fmla="*/ 652300 w 288565"/>
              <a:gd name="T37" fmla="*/ 4868167 h 288564"/>
              <a:gd name="T38" fmla="*/ 652300 w 288565"/>
              <a:gd name="T39" fmla="*/ 3764014 h 288564"/>
              <a:gd name="T40" fmla="*/ 652300 w 288565"/>
              <a:gd name="T41" fmla="*/ 3190483 h 288564"/>
              <a:gd name="T42" fmla="*/ 5160303 w 288565"/>
              <a:gd name="T43" fmla="*/ 3190483 h 288564"/>
              <a:gd name="T44" fmla="*/ 3841233 w 288565"/>
              <a:gd name="T45" fmla="*/ 3190483 h 288564"/>
              <a:gd name="T46" fmla="*/ 2435199 w 288565"/>
              <a:gd name="T47" fmla="*/ 3190483 h 288564"/>
              <a:gd name="T48" fmla="*/ 4399292 w 288565"/>
              <a:gd name="T49" fmla="*/ 2602566 h 288564"/>
              <a:gd name="T50" fmla="*/ 5247262 w 288565"/>
              <a:gd name="T51" fmla="*/ 3011236 h 288564"/>
              <a:gd name="T52" fmla="*/ 4399292 w 288565"/>
              <a:gd name="T53" fmla="*/ 2602566 h 288564"/>
              <a:gd name="T54" fmla="*/ 3370147 w 288565"/>
              <a:gd name="T55" fmla="*/ 3011236 h 288564"/>
              <a:gd name="T56" fmla="*/ 4225355 w 288565"/>
              <a:gd name="T57" fmla="*/ 2602566 h 288564"/>
              <a:gd name="T58" fmla="*/ 1587242 w 288565"/>
              <a:gd name="T59" fmla="*/ 2638415 h 288564"/>
              <a:gd name="T60" fmla="*/ 2812063 w 288565"/>
              <a:gd name="T61" fmla="*/ 2638415 h 288564"/>
              <a:gd name="T62" fmla="*/ 181152 w 288565"/>
              <a:gd name="T63" fmla="*/ 2602566 h 288564"/>
              <a:gd name="T64" fmla="*/ 1029151 w 288565"/>
              <a:gd name="T65" fmla="*/ 3011236 h 288564"/>
              <a:gd name="T66" fmla="*/ 181152 w 288565"/>
              <a:gd name="T67" fmla="*/ 2602566 h 288564"/>
              <a:gd name="T68" fmla="*/ 5500939 w 288565"/>
              <a:gd name="T69" fmla="*/ 2437653 h 288564"/>
              <a:gd name="T70" fmla="*/ 2993295 w 288565"/>
              <a:gd name="T71" fmla="*/ 1914276 h 288564"/>
              <a:gd name="T72" fmla="*/ 3906468 w 288565"/>
              <a:gd name="T73" fmla="*/ 1914276 h 288564"/>
              <a:gd name="T74" fmla="*/ 1637975 w 288565"/>
              <a:gd name="T75" fmla="*/ 2437653 h 288564"/>
              <a:gd name="T76" fmla="*/ 1906109 w 288565"/>
              <a:gd name="T77" fmla="*/ 1914276 h 288564"/>
              <a:gd name="T78" fmla="*/ 1442285 w 288565"/>
              <a:gd name="T79" fmla="*/ 2437653 h 288564"/>
              <a:gd name="T80" fmla="*/ 1935106 w 288565"/>
              <a:gd name="T81" fmla="*/ 1333515 h 288564"/>
              <a:gd name="T82" fmla="*/ 3870253 w 288565"/>
              <a:gd name="T83" fmla="*/ 1333515 h 288564"/>
              <a:gd name="T84" fmla="*/ 4409080 w 288565"/>
              <a:gd name="T85" fmla="*/ 567998 h 288564"/>
              <a:gd name="T86" fmla="*/ 3128135 w 288565"/>
              <a:gd name="T87" fmla="*/ 749687 h 288564"/>
              <a:gd name="T88" fmla="*/ 1364354 w 288565"/>
              <a:gd name="T89" fmla="*/ 567998 h 288564"/>
              <a:gd name="T90" fmla="*/ 2652537 w 288565"/>
              <a:gd name="T91" fmla="*/ 749687 h 288564"/>
              <a:gd name="T92" fmla="*/ 1364354 w 288565"/>
              <a:gd name="T93" fmla="*/ 567998 h 288564"/>
              <a:gd name="T94" fmla="*/ 4921137 w 288565"/>
              <a:gd name="T95" fmla="*/ 1161448 h 288564"/>
              <a:gd name="T96" fmla="*/ 789978 w 288565"/>
              <a:gd name="T97" fmla="*/ 0 h 288564"/>
              <a:gd name="T98" fmla="*/ 5102313 w 288565"/>
              <a:gd name="T99" fmla="*/ 1240324 h 288564"/>
              <a:gd name="T100" fmla="*/ 4051418 w 288565"/>
              <a:gd name="T101" fmla="*/ 1735052 h 288564"/>
              <a:gd name="T102" fmla="*/ 5776362 w 288565"/>
              <a:gd name="T103" fmla="*/ 2459190 h 288564"/>
              <a:gd name="T104" fmla="*/ 5334240 w 288565"/>
              <a:gd name="T105" fmla="*/ 3183303 h 288564"/>
              <a:gd name="T106" fmla="*/ 5805331 w 288565"/>
              <a:gd name="T107" fmla="*/ 5656817 h 288564"/>
              <a:gd name="T108" fmla="*/ 0 w 288565"/>
              <a:gd name="T109" fmla="*/ 5656817 h 288564"/>
              <a:gd name="T110" fmla="*/ 471046 w 288565"/>
              <a:gd name="T111" fmla="*/ 3183303 h 288564"/>
              <a:gd name="T112" fmla="*/ 29013 w 288565"/>
              <a:gd name="T113" fmla="*/ 2459190 h 288564"/>
              <a:gd name="T114" fmla="*/ 1753914 w 288565"/>
              <a:gd name="T115" fmla="*/ 1735052 h 288564"/>
              <a:gd name="T116" fmla="*/ 703050 w 288565"/>
              <a:gd name="T117" fmla="*/ 1240324 h 2885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88564">
                <a:moveTo>
                  <a:pt x="131493" y="253576"/>
                </a:moveTo>
                <a:lnTo>
                  <a:pt x="131493" y="279547"/>
                </a:lnTo>
                <a:lnTo>
                  <a:pt x="256502" y="279547"/>
                </a:lnTo>
                <a:lnTo>
                  <a:pt x="256502" y="253576"/>
                </a:lnTo>
                <a:lnTo>
                  <a:pt x="131493" y="253576"/>
                </a:lnTo>
                <a:close/>
                <a:moveTo>
                  <a:pt x="32423" y="253576"/>
                </a:moveTo>
                <a:lnTo>
                  <a:pt x="32423" y="279547"/>
                </a:lnTo>
                <a:lnTo>
                  <a:pt x="70250" y="279547"/>
                </a:lnTo>
                <a:lnTo>
                  <a:pt x="70250" y="253576"/>
                </a:lnTo>
                <a:lnTo>
                  <a:pt x="32423" y="253576"/>
                </a:lnTo>
                <a:close/>
                <a:moveTo>
                  <a:pt x="109171" y="233363"/>
                </a:moveTo>
                <a:cubicBezTo>
                  <a:pt x="111736" y="233363"/>
                  <a:pt x="113934" y="235268"/>
                  <a:pt x="113934" y="237935"/>
                </a:cubicBezTo>
                <a:cubicBezTo>
                  <a:pt x="113934" y="240221"/>
                  <a:pt x="111736" y="242507"/>
                  <a:pt x="109171" y="242507"/>
                </a:cubicBezTo>
                <a:cubicBezTo>
                  <a:pt x="106973" y="242507"/>
                  <a:pt x="104775" y="240221"/>
                  <a:pt x="104775" y="237935"/>
                </a:cubicBezTo>
                <a:cubicBezTo>
                  <a:pt x="104775" y="235268"/>
                  <a:pt x="106973" y="233363"/>
                  <a:pt x="109171" y="233363"/>
                </a:cubicBezTo>
                <a:close/>
                <a:moveTo>
                  <a:pt x="238091" y="201490"/>
                </a:moveTo>
                <a:cubicBezTo>
                  <a:pt x="239540" y="200025"/>
                  <a:pt x="242439" y="200025"/>
                  <a:pt x="244251" y="201490"/>
                </a:cubicBezTo>
                <a:cubicBezTo>
                  <a:pt x="245701" y="203322"/>
                  <a:pt x="245701" y="206253"/>
                  <a:pt x="244251" y="207718"/>
                </a:cubicBezTo>
                <a:lnTo>
                  <a:pt x="220697" y="231531"/>
                </a:lnTo>
                <a:cubicBezTo>
                  <a:pt x="219973" y="232264"/>
                  <a:pt x="218885" y="232997"/>
                  <a:pt x="217436" y="232997"/>
                </a:cubicBezTo>
                <a:cubicBezTo>
                  <a:pt x="216711" y="232997"/>
                  <a:pt x="215262" y="232264"/>
                  <a:pt x="214537" y="231531"/>
                </a:cubicBezTo>
                <a:cubicBezTo>
                  <a:pt x="212725" y="229700"/>
                  <a:pt x="212725" y="227501"/>
                  <a:pt x="214537" y="225303"/>
                </a:cubicBezTo>
                <a:lnTo>
                  <a:pt x="238091" y="201490"/>
                </a:lnTo>
                <a:close/>
                <a:moveTo>
                  <a:pt x="202535" y="201490"/>
                </a:moveTo>
                <a:cubicBezTo>
                  <a:pt x="204327" y="200025"/>
                  <a:pt x="207195" y="200025"/>
                  <a:pt x="209346" y="201490"/>
                </a:cubicBezTo>
                <a:cubicBezTo>
                  <a:pt x="210780" y="203322"/>
                  <a:pt x="210780" y="206253"/>
                  <a:pt x="209346" y="207718"/>
                </a:cubicBezTo>
                <a:lnTo>
                  <a:pt x="185687" y="231531"/>
                </a:lnTo>
                <a:cubicBezTo>
                  <a:pt x="184970" y="232264"/>
                  <a:pt x="183536" y="232997"/>
                  <a:pt x="182460" y="232997"/>
                </a:cubicBezTo>
                <a:cubicBezTo>
                  <a:pt x="181743" y="232997"/>
                  <a:pt x="180309" y="232264"/>
                  <a:pt x="179592" y="231531"/>
                </a:cubicBezTo>
                <a:cubicBezTo>
                  <a:pt x="177800" y="229700"/>
                  <a:pt x="177800" y="227501"/>
                  <a:pt x="179592" y="225303"/>
                </a:cubicBezTo>
                <a:lnTo>
                  <a:pt x="202535" y="201490"/>
                </a:lnTo>
                <a:close/>
                <a:moveTo>
                  <a:pt x="167968" y="201490"/>
                </a:moveTo>
                <a:cubicBezTo>
                  <a:pt x="169761" y="200025"/>
                  <a:pt x="172270" y="200025"/>
                  <a:pt x="174062" y="201490"/>
                </a:cubicBezTo>
                <a:cubicBezTo>
                  <a:pt x="175855" y="203322"/>
                  <a:pt x="175855" y="206253"/>
                  <a:pt x="174062" y="207718"/>
                </a:cubicBezTo>
                <a:lnTo>
                  <a:pt x="150762" y="231531"/>
                </a:lnTo>
                <a:cubicBezTo>
                  <a:pt x="149686" y="232264"/>
                  <a:pt x="148969" y="232997"/>
                  <a:pt x="147894" y="232997"/>
                </a:cubicBezTo>
                <a:cubicBezTo>
                  <a:pt x="146460" y="232997"/>
                  <a:pt x="145384" y="232264"/>
                  <a:pt x="144667" y="231531"/>
                </a:cubicBezTo>
                <a:cubicBezTo>
                  <a:pt x="142875" y="229700"/>
                  <a:pt x="142875" y="227501"/>
                  <a:pt x="144667" y="225303"/>
                </a:cubicBezTo>
                <a:lnTo>
                  <a:pt x="167968" y="201490"/>
                </a:lnTo>
                <a:close/>
                <a:moveTo>
                  <a:pt x="131493" y="189370"/>
                </a:moveTo>
                <a:lnTo>
                  <a:pt x="131493" y="244919"/>
                </a:lnTo>
                <a:lnTo>
                  <a:pt x="256502" y="244919"/>
                </a:lnTo>
                <a:lnTo>
                  <a:pt x="256502" y="189370"/>
                </a:lnTo>
                <a:lnTo>
                  <a:pt x="131493" y="189370"/>
                </a:lnTo>
                <a:close/>
                <a:moveTo>
                  <a:pt x="78896" y="189370"/>
                </a:moveTo>
                <a:lnTo>
                  <a:pt x="78896" y="249247"/>
                </a:lnTo>
                <a:lnTo>
                  <a:pt x="78896" y="279547"/>
                </a:lnTo>
                <a:lnTo>
                  <a:pt x="122487" y="279547"/>
                </a:lnTo>
                <a:lnTo>
                  <a:pt x="122487" y="189370"/>
                </a:lnTo>
                <a:lnTo>
                  <a:pt x="78896" y="189370"/>
                </a:lnTo>
                <a:close/>
                <a:moveTo>
                  <a:pt x="32423" y="189370"/>
                </a:moveTo>
                <a:lnTo>
                  <a:pt x="32423" y="221112"/>
                </a:lnTo>
                <a:lnTo>
                  <a:pt x="50436" y="202356"/>
                </a:lnTo>
                <a:cubicBezTo>
                  <a:pt x="52597" y="200913"/>
                  <a:pt x="55479" y="200913"/>
                  <a:pt x="57281" y="202356"/>
                </a:cubicBezTo>
                <a:cubicBezTo>
                  <a:pt x="58722" y="204159"/>
                  <a:pt x="58722" y="207045"/>
                  <a:pt x="57281" y="208488"/>
                </a:cubicBezTo>
                <a:lnTo>
                  <a:pt x="32423" y="233376"/>
                </a:lnTo>
                <a:lnTo>
                  <a:pt x="32423" y="244919"/>
                </a:lnTo>
                <a:lnTo>
                  <a:pt x="70250" y="244919"/>
                </a:lnTo>
                <a:lnTo>
                  <a:pt x="70250" y="189370"/>
                </a:lnTo>
                <a:lnTo>
                  <a:pt x="32423" y="189370"/>
                </a:lnTo>
                <a:close/>
                <a:moveTo>
                  <a:pt x="74213" y="147529"/>
                </a:moveTo>
                <a:cubicBezTo>
                  <a:pt x="69529" y="155103"/>
                  <a:pt x="60883" y="160514"/>
                  <a:pt x="51156" y="160514"/>
                </a:cubicBezTo>
                <a:lnTo>
                  <a:pt x="32423" y="160514"/>
                </a:lnTo>
                <a:lnTo>
                  <a:pt x="32423" y="180713"/>
                </a:lnTo>
                <a:lnTo>
                  <a:pt x="256502" y="180713"/>
                </a:lnTo>
                <a:lnTo>
                  <a:pt x="256502" y="160514"/>
                </a:lnTo>
                <a:lnTo>
                  <a:pt x="237769" y="160514"/>
                </a:lnTo>
                <a:cubicBezTo>
                  <a:pt x="228042" y="160514"/>
                  <a:pt x="219036" y="155103"/>
                  <a:pt x="213992" y="147529"/>
                </a:cubicBezTo>
                <a:cubicBezTo>
                  <a:pt x="209669" y="155103"/>
                  <a:pt x="200663" y="160514"/>
                  <a:pt x="190936" y="160514"/>
                </a:cubicBezTo>
                <a:lnTo>
                  <a:pt x="167519" y="160514"/>
                </a:lnTo>
                <a:cubicBezTo>
                  <a:pt x="157792" y="160514"/>
                  <a:pt x="149146" y="155103"/>
                  <a:pt x="144463" y="147529"/>
                </a:cubicBezTo>
                <a:cubicBezTo>
                  <a:pt x="139419" y="155103"/>
                  <a:pt x="130773" y="160514"/>
                  <a:pt x="121046" y="160514"/>
                </a:cubicBezTo>
                <a:lnTo>
                  <a:pt x="97990" y="160514"/>
                </a:lnTo>
                <a:cubicBezTo>
                  <a:pt x="87542" y="160514"/>
                  <a:pt x="79256" y="155103"/>
                  <a:pt x="74213" y="147529"/>
                </a:cubicBezTo>
                <a:close/>
                <a:moveTo>
                  <a:pt x="218675" y="130936"/>
                </a:moveTo>
                <a:lnTo>
                  <a:pt x="218675" y="132740"/>
                </a:lnTo>
                <a:cubicBezTo>
                  <a:pt x="218675" y="143200"/>
                  <a:pt x="226961" y="151496"/>
                  <a:pt x="237769" y="151496"/>
                </a:cubicBezTo>
                <a:lnTo>
                  <a:pt x="260825" y="151496"/>
                </a:lnTo>
                <a:cubicBezTo>
                  <a:pt x="271633" y="151496"/>
                  <a:pt x="279558" y="143200"/>
                  <a:pt x="279558" y="132740"/>
                </a:cubicBezTo>
                <a:lnTo>
                  <a:pt x="279558" y="130936"/>
                </a:lnTo>
                <a:lnTo>
                  <a:pt x="218675" y="130936"/>
                </a:lnTo>
                <a:close/>
                <a:moveTo>
                  <a:pt x="148786" y="130936"/>
                </a:moveTo>
                <a:lnTo>
                  <a:pt x="148786" y="132740"/>
                </a:lnTo>
                <a:cubicBezTo>
                  <a:pt x="148786" y="143200"/>
                  <a:pt x="157072" y="151496"/>
                  <a:pt x="167519" y="151496"/>
                </a:cubicBezTo>
                <a:lnTo>
                  <a:pt x="190936" y="151496"/>
                </a:lnTo>
                <a:cubicBezTo>
                  <a:pt x="201383" y="151496"/>
                  <a:pt x="210029" y="143200"/>
                  <a:pt x="210029" y="132740"/>
                </a:cubicBezTo>
                <a:lnTo>
                  <a:pt x="210029" y="130936"/>
                </a:lnTo>
                <a:lnTo>
                  <a:pt x="148786" y="130936"/>
                </a:lnTo>
                <a:close/>
                <a:moveTo>
                  <a:pt x="78896" y="130936"/>
                </a:moveTo>
                <a:lnTo>
                  <a:pt x="78896" y="132740"/>
                </a:lnTo>
                <a:cubicBezTo>
                  <a:pt x="78896" y="143200"/>
                  <a:pt x="87182" y="151496"/>
                  <a:pt x="97990" y="151496"/>
                </a:cubicBezTo>
                <a:lnTo>
                  <a:pt x="121046" y="151496"/>
                </a:lnTo>
                <a:cubicBezTo>
                  <a:pt x="131854" y="151496"/>
                  <a:pt x="139779" y="143200"/>
                  <a:pt x="139779" y="132740"/>
                </a:cubicBezTo>
                <a:lnTo>
                  <a:pt x="139779" y="130936"/>
                </a:lnTo>
                <a:lnTo>
                  <a:pt x="78896" y="130936"/>
                </a:lnTo>
                <a:close/>
                <a:moveTo>
                  <a:pt x="9006" y="130936"/>
                </a:moveTo>
                <a:lnTo>
                  <a:pt x="9006" y="132740"/>
                </a:lnTo>
                <a:cubicBezTo>
                  <a:pt x="9006" y="143200"/>
                  <a:pt x="17292" y="151496"/>
                  <a:pt x="27740" y="151496"/>
                </a:cubicBezTo>
                <a:lnTo>
                  <a:pt x="51156" y="151496"/>
                </a:lnTo>
                <a:cubicBezTo>
                  <a:pt x="61604" y="151496"/>
                  <a:pt x="70250" y="143200"/>
                  <a:pt x="70250" y="132740"/>
                </a:cubicBezTo>
                <a:lnTo>
                  <a:pt x="70250" y="130936"/>
                </a:lnTo>
                <a:lnTo>
                  <a:pt x="9006" y="130936"/>
                </a:lnTo>
                <a:close/>
                <a:moveTo>
                  <a:pt x="203905" y="96308"/>
                </a:moveTo>
                <a:lnTo>
                  <a:pt x="216874" y="122640"/>
                </a:lnTo>
                <a:lnTo>
                  <a:pt x="273434" y="122640"/>
                </a:lnTo>
                <a:lnTo>
                  <a:pt x="247496" y="96308"/>
                </a:lnTo>
                <a:lnTo>
                  <a:pt x="203905" y="96308"/>
                </a:lnTo>
                <a:close/>
                <a:moveTo>
                  <a:pt x="148786" y="96308"/>
                </a:moveTo>
                <a:lnTo>
                  <a:pt x="148786" y="122640"/>
                </a:lnTo>
                <a:lnTo>
                  <a:pt x="207147" y="122640"/>
                </a:lnTo>
                <a:lnTo>
                  <a:pt x="194178" y="96308"/>
                </a:lnTo>
                <a:lnTo>
                  <a:pt x="148786" y="96308"/>
                </a:lnTo>
                <a:close/>
                <a:moveTo>
                  <a:pt x="94747" y="96308"/>
                </a:moveTo>
                <a:lnTo>
                  <a:pt x="81418" y="122640"/>
                </a:lnTo>
                <a:lnTo>
                  <a:pt x="139779" y="122640"/>
                </a:lnTo>
                <a:lnTo>
                  <a:pt x="139779" y="96308"/>
                </a:lnTo>
                <a:lnTo>
                  <a:pt x="94747" y="96308"/>
                </a:lnTo>
                <a:close/>
                <a:moveTo>
                  <a:pt x="41069" y="96308"/>
                </a:moveTo>
                <a:lnTo>
                  <a:pt x="15131" y="122640"/>
                </a:lnTo>
                <a:lnTo>
                  <a:pt x="71691" y="122640"/>
                </a:lnTo>
                <a:lnTo>
                  <a:pt x="85020" y="96308"/>
                </a:lnTo>
                <a:lnTo>
                  <a:pt x="41069" y="96308"/>
                </a:lnTo>
                <a:close/>
                <a:moveTo>
                  <a:pt x="96188" y="67091"/>
                </a:moveTo>
                <a:lnTo>
                  <a:pt x="96188" y="87291"/>
                </a:lnTo>
                <a:lnTo>
                  <a:pt x="192377" y="87291"/>
                </a:lnTo>
                <a:lnTo>
                  <a:pt x="192377" y="67091"/>
                </a:lnTo>
                <a:lnTo>
                  <a:pt x="96188" y="67091"/>
                </a:lnTo>
                <a:close/>
                <a:moveTo>
                  <a:pt x="155490" y="28575"/>
                </a:moveTo>
                <a:lnTo>
                  <a:pt x="219162" y="28575"/>
                </a:lnTo>
                <a:cubicBezTo>
                  <a:pt x="221680" y="28575"/>
                  <a:pt x="223478" y="30861"/>
                  <a:pt x="223478" y="33528"/>
                </a:cubicBezTo>
                <a:cubicBezTo>
                  <a:pt x="223478" y="36195"/>
                  <a:pt x="221680" y="37719"/>
                  <a:pt x="219162" y="37719"/>
                </a:cubicBezTo>
                <a:lnTo>
                  <a:pt x="155490" y="37719"/>
                </a:lnTo>
                <a:cubicBezTo>
                  <a:pt x="152612" y="37719"/>
                  <a:pt x="150813" y="36195"/>
                  <a:pt x="150813" y="33528"/>
                </a:cubicBezTo>
                <a:cubicBezTo>
                  <a:pt x="150813" y="30861"/>
                  <a:pt x="152612" y="28575"/>
                  <a:pt x="155490" y="28575"/>
                </a:cubicBezTo>
                <a:close/>
                <a:moveTo>
                  <a:pt x="67817" y="28575"/>
                </a:moveTo>
                <a:lnTo>
                  <a:pt x="131849" y="28575"/>
                </a:lnTo>
                <a:cubicBezTo>
                  <a:pt x="134367" y="28575"/>
                  <a:pt x="136165" y="30861"/>
                  <a:pt x="136165" y="33528"/>
                </a:cubicBezTo>
                <a:cubicBezTo>
                  <a:pt x="136165" y="36195"/>
                  <a:pt x="134367" y="37719"/>
                  <a:pt x="131849" y="37719"/>
                </a:cubicBezTo>
                <a:lnTo>
                  <a:pt x="67817" y="37719"/>
                </a:lnTo>
                <a:cubicBezTo>
                  <a:pt x="65299" y="37719"/>
                  <a:pt x="63500" y="36195"/>
                  <a:pt x="63500" y="33528"/>
                </a:cubicBezTo>
                <a:cubicBezTo>
                  <a:pt x="63500" y="30861"/>
                  <a:pt x="65299" y="28575"/>
                  <a:pt x="67817" y="28575"/>
                </a:cubicBezTo>
                <a:close/>
                <a:moveTo>
                  <a:pt x="43951" y="8657"/>
                </a:moveTo>
                <a:lnTo>
                  <a:pt x="43951" y="58434"/>
                </a:lnTo>
                <a:lnTo>
                  <a:pt x="244614" y="58434"/>
                </a:lnTo>
                <a:lnTo>
                  <a:pt x="244614" y="8657"/>
                </a:lnTo>
                <a:lnTo>
                  <a:pt x="43951" y="8657"/>
                </a:lnTo>
                <a:close/>
                <a:moveTo>
                  <a:pt x="39268" y="0"/>
                </a:moveTo>
                <a:lnTo>
                  <a:pt x="249297" y="0"/>
                </a:lnTo>
                <a:cubicBezTo>
                  <a:pt x="251459" y="0"/>
                  <a:pt x="253620" y="1804"/>
                  <a:pt x="253620" y="4689"/>
                </a:cubicBezTo>
                <a:lnTo>
                  <a:pt x="253620" y="62402"/>
                </a:lnTo>
                <a:cubicBezTo>
                  <a:pt x="253620" y="64927"/>
                  <a:pt x="251459" y="67091"/>
                  <a:pt x="249297" y="67091"/>
                </a:cubicBezTo>
                <a:lnTo>
                  <a:pt x="201383" y="67091"/>
                </a:lnTo>
                <a:lnTo>
                  <a:pt x="201383" y="87291"/>
                </a:lnTo>
                <a:lnTo>
                  <a:pt x="249297" y="87291"/>
                </a:lnTo>
                <a:cubicBezTo>
                  <a:pt x="250378" y="87291"/>
                  <a:pt x="251459" y="87651"/>
                  <a:pt x="251819" y="88734"/>
                </a:cubicBezTo>
                <a:lnTo>
                  <a:pt x="287124" y="123722"/>
                </a:lnTo>
                <a:cubicBezTo>
                  <a:pt x="288205" y="124443"/>
                  <a:pt x="288565" y="125886"/>
                  <a:pt x="288565" y="126968"/>
                </a:cubicBezTo>
                <a:lnTo>
                  <a:pt x="288565" y="132740"/>
                </a:lnTo>
                <a:cubicBezTo>
                  <a:pt x="288565" y="146086"/>
                  <a:pt x="278117" y="157989"/>
                  <a:pt x="265148" y="160153"/>
                </a:cubicBezTo>
                <a:lnTo>
                  <a:pt x="265148" y="279547"/>
                </a:lnTo>
                <a:lnTo>
                  <a:pt x="284242" y="279547"/>
                </a:lnTo>
                <a:cubicBezTo>
                  <a:pt x="286403" y="279547"/>
                  <a:pt x="288565" y="282072"/>
                  <a:pt x="288565" y="284597"/>
                </a:cubicBezTo>
                <a:cubicBezTo>
                  <a:pt x="288565" y="287122"/>
                  <a:pt x="286403" y="288564"/>
                  <a:pt x="284242" y="288564"/>
                </a:cubicBezTo>
                <a:lnTo>
                  <a:pt x="4683" y="288564"/>
                </a:lnTo>
                <a:cubicBezTo>
                  <a:pt x="2161" y="288564"/>
                  <a:pt x="0" y="287122"/>
                  <a:pt x="0" y="284597"/>
                </a:cubicBezTo>
                <a:cubicBezTo>
                  <a:pt x="0" y="282072"/>
                  <a:pt x="2161" y="279547"/>
                  <a:pt x="4683" y="279547"/>
                </a:cubicBezTo>
                <a:lnTo>
                  <a:pt x="23416" y="279547"/>
                </a:lnTo>
                <a:lnTo>
                  <a:pt x="23416" y="160153"/>
                </a:lnTo>
                <a:cubicBezTo>
                  <a:pt x="10087" y="157989"/>
                  <a:pt x="0" y="146086"/>
                  <a:pt x="0" y="132740"/>
                </a:cubicBezTo>
                <a:lnTo>
                  <a:pt x="0" y="126968"/>
                </a:lnTo>
                <a:cubicBezTo>
                  <a:pt x="0" y="125886"/>
                  <a:pt x="360" y="124443"/>
                  <a:pt x="1441" y="123722"/>
                </a:cubicBezTo>
                <a:lnTo>
                  <a:pt x="36386" y="88734"/>
                </a:lnTo>
                <a:cubicBezTo>
                  <a:pt x="37106" y="87651"/>
                  <a:pt x="37827" y="87291"/>
                  <a:pt x="39268" y="87291"/>
                </a:cubicBezTo>
                <a:lnTo>
                  <a:pt x="87182" y="87291"/>
                </a:lnTo>
                <a:lnTo>
                  <a:pt x="87182" y="67091"/>
                </a:lnTo>
                <a:lnTo>
                  <a:pt x="39268" y="67091"/>
                </a:lnTo>
                <a:cubicBezTo>
                  <a:pt x="37106" y="67091"/>
                  <a:pt x="34945" y="64927"/>
                  <a:pt x="34945" y="62402"/>
                </a:cubicBezTo>
                <a:lnTo>
                  <a:pt x="34945" y="4689"/>
                </a:lnTo>
                <a:cubicBezTo>
                  <a:pt x="34945" y="1804"/>
                  <a:pt x="37106" y="0"/>
                  <a:pt x="392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88BC5E-D8E3-CE4D-92BE-F5A68A8B392A}"/>
              </a:ext>
            </a:extLst>
          </p:cNvPr>
          <p:cNvSpPr txBox="1"/>
          <p:nvPr/>
        </p:nvSpPr>
        <p:spPr>
          <a:xfrm>
            <a:off x="3070989" y="5894797"/>
            <a:ext cx="21419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F5D886-AC71-6241-9E3A-966DB56074D5}"/>
              </a:ext>
            </a:extLst>
          </p:cNvPr>
          <p:cNvSpPr txBox="1"/>
          <p:nvPr/>
        </p:nvSpPr>
        <p:spPr>
          <a:xfrm>
            <a:off x="3550286" y="6780645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3B67B2-6C7C-4B44-ADE0-08DACBBE4757}"/>
              </a:ext>
            </a:extLst>
          </p:cNvPr>
          <p:cNvSpPr txBox="1">
            <a:spLocks/>
          </p:cNvSpPr>
          <p:nvPr/>
        </p:nvSpPr>
        <p:spPr>
          <a:xfrm>
            <a:off x="2369089" y="763533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2567D13-25B7-BD44-942A-8DA9D548C2A9}"/>
              </a:ext>
            </a:extLst>
          </p:cNvPr>
          <p:cNvSpPr txBox="1">
            <a:spLocks/>
          </p:cNvSpPr>
          <p:nvPr/>
        </p:nvSpPr>
        <p:spPr>
          <a:xfrm>
            <a:off x="2369089" y="8347789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2971503-219C-B44E-A0C8-0DDB0083E3EB}"/>
              </a:ext>
            </a:extLst>
          </p:cNvPr>
          <p:cNvSpPr txBox="1">
            <a:spLocks/>
          </p:cNvSpPr>
          <p:nvPr/>
        </p:nvSpPr>
        <p:spPr>
          <a:xfrm>
            <a:off x="2369089" y="906024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12FD2D8-302D-A942-AB24-63A0F9A19B6A}"/>
              </a:ext>
            </a:extLst>
          </p:cNvPr>
          <p:cNvSpPr txBox="1">
            <a:spLocks/>
          </p:cNvSpPr>
          <p:nvPr/>
        </p:nvSpPr>
        <p:spPr>
          <a:xfrm>
            <a:off x="2369089" y="977270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60" name="Freeform 1">
            <a:extLst>
              <a:ext uri="{FF2B5EF4-FFF2-40B4-BE49-F238E27FC236}">
                <a16:creationId xmlns:a16="http://schemas.microsoft.com/office/drawing/2014/main" id="{3AAC61D6-A84C-B843-A910-CB9D08DC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987" y="2685253"/>
            <a:ext cx="4765098" cy="10268746"/>
          </a:xfrm>
          <a:custGeom>
            <a:avLst/>
            <a:gdLst>
              <a:gd name="T0" fmla="*/ 5903 w 6042"/>
              <a:gd name="T1" fmla="*/ 12851 h 14329"/>
              <a:gd name="T2" fmla="*/ 3138 w 6042"/>
              <a:gd name="T3" fmla="*/ 14289 h 14329"/>
              <a:gd name="T4" fmla="*/ 3138 w 6042"/>
              <a:gd name="T5" fmla="*/ 14289 h 14329"/>
              <a:gd name="T6" fmla="*/ 2902 w 6042"/>
              <a:gd name="T7" fmla="*/ 14289 h 14329"/>
              <a:gd name="T8" fmla="*/ 138 w 6042"/>
              <a:gd name="T9" fmla="*/ 12851 h 14329"/>
              <a:gd name="T10" fmla="*/ 138 w 6042"/>
              <a:gd name="T11" fmla="*/ 12851 h 14329"/>
              <a:gd name="T12" fmla="*/ 0 w 6042"/>
              <a:gd name="T13" fmla="*/ 12624 h 14329"/>
              <a:gd name="T14" fmla="*/ 0 w 6042"/>
              <a:gd name="T15" fmla="*/ 255 h 14329"/>
              <a:gd name="T16" fmla="*/ 0 w 6042"/>
              <a:gd name="T17" fmla="*/ 255 h 14329"/>
              <a:gd name="T18" fmla="*/ 256 w 6042"/>
              <a:gd name="T19" fmla="*/ 0 h 14329"/>
              <a:gd name="T20" fmla="*/ 5785 w 6042"/>
              <a:gd name="T21" fmla="*/ 0 h 14329"/>
              <a:gd name="T22" fmla="*/ 5785 w 6042"/>
              <a:gd name="T23" fmla="*/ 0 h 14329"/>
              <a:gd name="T24" fmla="*/ 6041 w 6042"/>
              <a:gd name="T25" fmla="*/ 255 h 14329"/>
              <a:gd name="T26" fmla="*/ 6041 w 6042"/>
              <a:gd name="T27" fmla="*/ 12624 h 14329"/>
              <a:gd name="T28" fmla="*/ 6041 w 6042"/>
              <a:gd name="T29" fmla="*/ 12624 h 14329"/>
              <a:gd name="T30" fmla="*/ 5903 w 6042"/>
              <a:gd name="T31" fmla="*/ 12851 h 1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29">
                <a:moveTo>
                  <a:pt x="5903" y="12851"/>
                </a:moveTo>
                <a:lnTo>
                  <a:pt x="3138" y="14289"/>
                </a:lnTo>
                <a:lnTo>
                  <a:pt x="3138" y="14289"/>
                </a:lnTo>
                <a:cubicBezTo>
                  <a:pt x="3064" y="14328"/>
                  <a:pt x="2976" y="14328"/>
                  <a:pt x="2902" y="14289"/>
                </a:cubicBezTo>
                <a:lnTo>
                  <a:pt x="138" y="12851"/>
                </a:lnTo>
                <a:lnTo>
                  <a:pt x="138" y="12851"/>
                </a:lnTo>
                <a:cubicBezTo>
                  <a:pt x="53" y="12807"/>
                  <a:pt x="0" y="12720"/>
                  <a:pt x="0" y="12624"/>
                </a:cubicBezTo>
                <a:lnTo>
                  <a:pt x="0" y="255"/>
                </a:lnTo>
                <a:lnTo>
                  <a:pt x="0" y="255"/>
                </a:lnTo>
                <a:cubicBezTo>
                  <a:pt x="0" y="114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4"/>
                  <a:pt x="6041" y="255"/>
                </a:cubicBezTo>
                <a:lnTo>
                  <a:pt x="6041" y="12624"/>
                </a:lnTo>
                <a:lnTo>
                  <a:pt x="6041" y="12624"/>
                </a:lnTo>
                <a:cubicBezTo>
                  <a:pt x="6041" y="12720"/>
                  <a:pt x="5987" y="12807"/>
                  <a:pt x="5903" y="12851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C0CE69D9-D4D3-3942-9285-921E27AB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987" y="2546188"/>
            <a:ext cx="4765098" cy="10271906"/>
          </a:xfrm>
          <a:custGeom>
            <a:avLst/>
            <a:gdLst>
              <a:gd name="T0" fmla="*/ 5903 w 6042"/>
              <a:gd name="T1" fmla="*/ 12852 h 14330"/>
              <a:gd name="T2" fmla="*/ 3138 w 6042"/>
              <a:gd name="T3" fmla="*/ 14290 h 14330"/>
              <a:gd name="T4" fmla="*/ 3138 w 6042"/>
              <a:gd name="T5" fmla="*/ 14290 h 14330"/>
              <a:gd name="T6" fmla="*/ 2902 w 6042"/>
              <a:gd name="T7" fmla="*/ 14290 h 14330"/>
              <a:gd name="T8" fmla="*/ 138 w 6042"/>
              <a:gd name="T9" fmla="*/ 12852 h 14330"/>
              <a:gd name="T10" fmla="*/ 138 w 6042"/>
              <a:gd name="T11" fmla="*/ 12852 h 14330"/>
              <a:gd name="T12" fmla="*/ 0 w 6042"/>
              <a:gd name="T13" fmla="*/ 12625 h 14330"/>
              <a:gd name="T14" fmla="*/ 0 w 6042"/>
              <a:gd name="T15" fmla="*/ 256 h 14330"/>
              <a:gd name="T16" fmla="*/ 0 w 6042"/>
              <a:gd name="T17" fmla="*/ 256 h 14330"/>
              <a:gd name="T18" fmla="*/ 256 w 6042"/>
              <a:gd name="T19" fmla="*/ 0 h 14330"/>
              <a:gd name="T20" fmla="*/ 5785 w 6042"/>
              <a:gd name="T21" fmla="*/ 0 h 14330"/>
              <a:gd name="T22" fmla="*/ 5785 w 6042"/>
              <a:gd name="T23" fmla="*/ 0 h 14330"/>
              <a:gd name="T24" fmla="*/ 6041 w 6042"/>
              <a:gd name="T25" fmla="*/ 256 h 14330"/>
              <a:gd name="T26" fmla="*/ 6041 w 6042"/>
              <a:gd name="T27" fmla="*/ 12625 h 14330"/>
              <a:gd name="T28" fmla="*/ 6041 w 6042"/>
              <a:gd name="T29" fmla="*/ 12625 h 14330"/>
              <a:gd name="T30" fmla="*/ 5903 w 6042"/>
              <a:gd name="T31" fmla="*/ 12852 h 1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30">
                <a:moveTo>
                  <a:pt x="5903" y="12852"/>
                </a:moveTo>
                <a:lnTo>
                  <a:pt x="3138" y="14290"/>
                </a:lnTo>
                <a:lnTo>
                  <a:pt x="3138" y="14290"/>
                </a:lnTo>
                <a:cubicBezTo>
                  <a:pt x="3064" y="14329"/>
                  <a:pt x="2976" y="14329"/>
                  <a:pt x="2902" y="14290"/>
                </a:cubicBezTo>
                <a:lnTo>
                  <a:pt x="138" y="12852"/>
                </a:lnTo>
                <a:lnTo>
                  <a:pt x="138" y="12852"/>
                </a:lnTo>
                <a:cubicBezTo>
                  <a:pt x="53" y="12808"/>
                  <a:pt x="0" y="12720"/>
                  <a:pt x="0" y="12625"/>
                </a:cubicBez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5"/>
                  <a:pt x="6041" y="256"/>
                </a:cubicBezTo>
                <a:lnTo>
                  <a:pt x="6041" y="12625"/>
                </a:lnTo>
                <a:lnTo>
                  <a:pt x="6041" y="12625"/>
                </a:lnTo>
                <a:cubicBezTo>
                  <a:pt x="6041" y="12720"/>
                  <a:pt x="5987" y="12808"/>
                  <a:pt x="5903" y="128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8C1CC996-5BA6-D34C-9473-01A3A5ED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987" y="2546188"/>
            <a:ext cx="4765098" cy="1202852"/>
          </a:xfrm>
          <a:prstGeom prst="round2SameRect">
            <a:avLst>
              <a:gd name="adj1" fmla="val 14903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AE5E6E-9596-504C-80BF-523721DF5A2E}"/>
              </a:ext>
            </a:extLst>
          </p:cNvPr>
          <p:cNvSpPr txBox="1"/>
          <p:nvPr/>
        </p:nvSpPr>
        <p:spPr>
          <a:xfrm>
            <a:off x="8849946" y="2855226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5A8A9439-C2E4-B549-BD97-701387A6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187" y="10589881"/>
            <a:ext cx="3394697" cy="869160"/>
          </a:xfrm>
          <a:prstGeom prst="roundRect">
            <a:avLst>
              <a:gd name="adj" fmla="val 1061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07566F-53B6-FA47-A2F4-4C11F9E52758}"/>
              </a:ext>
            </a:extLst>
          </p:cNvPr>
          <p:cNvSpPr txBox="1"/>
          <p:nvPr/>
        </p:nvSpPr>
        <p:spPr>
          <a:xfrm>
            <a:off x="8804260" y="10793627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66" name="Freeform 960">
            <a:extLst>
              <a:ext uri="{FF2B5EF4-FFF2-40B4-BE49-F238E27FC236}">
                <a16:creationId xmlns:a16="http://schemas.microsoft.com/office/drawing/2014/main" id="{9616B7C2-7F3D-904E-A447-20D609E39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3045" y="4255053"/>
            <a:ext cx="1226982" cy="1223274"/>
          </a:xfrm>
          <a:custGeom>
            <a:avLst/>
            <a:gdLst>
              <a:gd name="T0" fmla="*/ 5160303 w 288565"/>
              <a:gd name="T1" fmla="*/ 5556456 h 288564"/>
              <a:gd name="T2" fmla="*/ 652300 w 288565"/>
              <a:gd name="T3" fmla="*/ 5040234 h 288564"/>
              <a:gd name="T4" fmla="*/ 1413292 w 288565"/>
              <a:gd name="T5" fmla="*/ 5040234 h 288564"/>
              <a:gd name="T6" fmla="*/ 2292109 w 288565"/>
              <a:gd name="T7" fmla="*/ 4729353 h 288564"/>
              <a:gd name="T8" fmla="*/ 2196297 w 288565"/>
              <a:gd name="T9" fmla="*/ 4638470 h 288564"/>
              <a:gd name="T10" fmla="*/ 4913835 w 288565"/>
              <a:gd name="T11" fmla="*/ 4128735 h 288564"/>
              <a:gd name="T12" fmla="*/ 4316051 w 288565"/>
              <a:gd name="T13" fmla="*/ 4602050 h 288564"/>
              <a:gd name="T14" fmla="*/ 4074602 w 288565"/>
              <a:gd name="T15" fmla="*/ 4004943 h 288564"/>
              <a:gd name="T16" fmla="*/ 3735657 w 288565"/>
              <a:gd name="T17" fmla="*/ 4602050 h 288564"/>
              <a:gd name="T18" fmla="*/ 3613015 w 288565"/>
              <a:gd name="T19" fmla="*/ 4478279 h 288564"/>
              <a:gd name="T20" fmla="*/ 3501776 w 288565"/>
              <a:gd name="T21" fmla="*/ 4004943 h 288564"/>
              <a:gd name="T22" fmla="*/ 2975337 w 288565"/>
              <a:gd name="T23" fmla="*/ 4631183 h 288564"/>
              <a:gd name="T24" fmla="*/ 3379192 w 288565"/>
              <a:gd name="T25" fmla="*/ 4004943 h 288564"/>
              <a:gd name="T26" fmla="*/ 5160303 w 288565"/>
              <a:gd name="T27" fmla="*/ 4868167 h 288564"/>
              <a:gd name="T28" fmla="*/ 1587242 w 288565"/>
              <a:gd name="T29" fmla="*/ 3764014 h 288564"/>
              <a:gd name="T30" fmla="*/ 2464192 w 288565"/>
              <a:gd name="T31" fmla="*/ 5556456 h 288564"/>
              <a:gd name="T32" fmla="*/ 652300 w 288565"/>
              <a:gd name="T33" fmla="*/ 3764014 h 288564"/>
              <a:gd name="T34" fmla="*/ 1152397 w 288565"/>
              <a:gd name="T35" fmla="*/ 4022137 h 288564"/>
              <a:gd name="T36" fmla="*/ 652300 w 288565"/>
              <a:gd name="T37" fmla="*/ 4868167 h 288564"/>
              <a:gd name="T38" fmla="*/ 652300 w 288565"/>
              <a:gd name="T39" fmla="*/ 3764014 h 288564"/>
              <a:gd name="T40" fmla="*/ 652300 w 288565"/>
              <a:gd name="T41" fmla="*/ 3190483 h 288564"/>
              <a:gd name="T42" fmla="*/ 5160303 w 288565"/>
              <a:gd name="T43" fmla="*/ 3190483 h 288564"/>
              <a:gd name="T44" fmla="*/ 3841233 w 288565"/>
              <a:gd name="T45" fmla="*/ 3190483 h 288564"/>
              <a:gd name="T46" fmla="*/ 2435199 w 288565"/>
              <a:gd name="T47" fmla="*/ 3190483 h 288564"/>
              <a:gd name="T48" fmla="*/ 4399292 w 288565"/>
              <a:gd name="T49" fmla="*/ 2602566 h 288564"/>
              <a:gd name="T50" fmla="*/ 5247262 w 288565"/>
              <a:gd name="T51" fmla="*/ 3011236 h 288564"/>
              <a:gd name="T52" fmla="*/ 4399292 w 288565"/>
              <a:gd name="T53" fmla="*/ 2602566 h 288564"/>
              <a:gd name="T54" fmla="*/ 3370147 w 288565"/>
              <a:gd name="T55" fmla="*/ 3011236 h 288564"/>
              <a:gd name="T56" fmla="*/ 4225355 w 288565"/>
              <a:gd name="T57" fmla="*/ 2602566 h 288564"/>
              <a:gd name="T58" fmla="*/ 1587242 w 288565"/>
              <a:gd name="T59" fmla="*/ 2638415 h 288564"/>
              <a:gd name="T60" fmla="*/ 2812063 w 288565"/>
              <a:gd name="T61" fmla="*/ 2638415 h 288564"/>
              <a:gd name="T62" fmla="*/ 181152 w 288565"/>
              <a:gd name="T63" fmla="*/ 2602566 h 288564"/>
              <a:gd name="T64" fmla="*/ 1029151 w 288565"/>
              <a:gd name="T65" fmla="*/ 3011236 h 288564"/>
              <a:gd name="T66" fmla="*/ 181152 w 288565"/>
              <a:gd name="T67" fmla="*/ 2602566 h 288564"/>
              <a:gd name="T68" fmla="*/ 5500939 w 288565"/>
              <a:gd name="T69" fmla="*/ 2437653 h 288564"/>
              <a:gd name="T70" fmla="*/ 2993295 w 288565"/>
              <a:gd name="T71" fmla="*/ 1914276 h 288564"/>
              <a:gd name="T72" fmla="*/ 3906468 w 288565"/>
              <a:gd name="T73" fmla="*/ 1914276 h 288564"/>
              <a:gd name="T74" fmla="*/ 1637975 w 288565"/>
              <a:gd name="T75" fmla="*/ 2437653 h 288564"/>
              <a:gd name="T76" fmla="*/ 1906109 w 288565"/>
              <a:gd name="T77" fmla="*/ 1914276 h 288564"/>
              <a:gd name="T78" fmla="*/ 1442285 w 288565"/>
              <a:gd name="T79" fmla="*/ 2437653 h 288564"/>
              <a:gd name="T80" fmla="*/ 1935106 w 288565"/>
              <a:gd name="T81" fmla="*/ 1333515 h 288564"/>
              <a:gd name="T82" fmla="*/ 3870253 w 288565"/>
              <a:gd name="T83" fmla="*/ 1333515 h 288564"/>
              <a:gd name="T84" fmla="*/ 4409080 w 288565"/>
              <a:gd name="T85" fmla="*/ 567998 h 288564"/>
              <a:gd name="T86" fmla="*/ 3128135 w 288565"/>
              <a:gd name="T87" fmla="*/ 749687 h 288564"/>
              <a:gd name="T88" fmla="*/ 1364354 w 288565"/>
              <a:gd name="T89" fmla="*/ 567998 h 288564"/>
              <a:gd name="T90" fmla="*/ 2652537 w 288565"/>
              <a:gd name="T91" fmla="*/ 749687 h 288564"/>
              <a:gd name="T92" fmla="*/ 1364354 w 288565"/>
              <a:gd name="T93" fmla="*/ 567998 h 288564"/>
              <a:gd name="T94" fmla="*/ 4921137 w 288565"/>
              <a:gd name="T95" fmla="*/ 1161448 h 288564"/>
              <a:gd name="T96" fmla="*/ 789978 w 288565"/>
              <a:gd name="T97" fmla="*/ 0 h 288564"/>
              <a:gd name="T98" fmla="*/ 5102313 w 288565"/>
              <a:gd name="T99" fmla="*/ 1240324 h 288564"/>
              <a:gd name="T100" fmla="*/ 4051418 w 288565"/>
              <a:gd name="T101" fmla="*/ 1735052 h 288564"/>
              <a:gd name="T102" fmla="*/ 5776362 w 288565"/>
              <a:gd name="T103" fmla="*/ 2459190 h 288564"/>
              <a:gd name="T104" fmla="*/ 5334240 w 288565"/>
              <a:gd name="T105" fmla="*/ 3183303 h 288564"/>
              <a:gd name="T106" fmla="*/ 5805331 w 288565"/>
              <a:gd name="T107" fmla="*/ 5656817 h 288564"/>
              <a:gd name="T108" fmla="*/ 0 w 288565"/>
              <a:gd name="T109" fmla="*/ 5656817 h 288564"/>
              <a:gd name="T110" fmla="*/ 471046 w 288565"/>
              <a:gd name="T111" fmla="*/ 3183303 h 288564"/>
              <a:gd name="T112" fmla="*/ 29013 w 288565"/>
              <a:gd name="T113" fmla="*/ 2459190 h 288564"/>
              <a:gd name="T114" fmla="*/ 1753914 w 288565"/>
              <a:gd name="T115" fmla="*/ 1735052 h 288564"/>
              <a:gd name="T116" fmla="*/ 703050 w 288565"/>
              <a:gd name="T117" fmla="*/ 1240324 h 2885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88564">
                <a:moveTo>
                  <a:pt x="131493" y="253576"/>
                </a:moveTo>
                <a:lnTo>
                  <a:pt x="131493" y="279547"/>
                </a:lnTo>
                <a:lnTo>
                  <a:pt x="256502" y="279547"/>
                </a:lnTo>
                <a:lnTo>
                  <a:pt x="256502" y="253576"/>
                </a:lnTo>
                <a:lnTo>
                  <a:pt x="131493" y="253576"/>
                </a:lnTo>
                <a:close/>
                <a:moveTo>
                  <a:pt x="32423" y="253576"/>
                </a:moveTo>
                <a:lnTo>
                  <a:pt x="32423" y="279547"/>
                </a:lnTo>
                <a:lnTo>
                  <a:pt x="70250" y="279547"/>
                </a:lnTo>
                <a:lnTo>
                  <a:pt x="70250" y="253576"/>
                </a:lnTo>
                <a:lnTo>
                  <a:pt x="32423" y="253576"/>
                </a:lnTo>
                <a:close/>
                <a:moveTo>
                  <a:pt x="109171" y="233363"/>
                </a:moveTo>
                <a:cubicBezTo>
                  <a:pt x="111736" y="233363"/>
                  <a:pt x="113934" y="235268"/>
                  <a:pt x="113934" y="237935"/>
                </a:cubicBezTo>
                <a:cubicBezTo>
                  <a:pt x="113934" y="240221"/>
                  <a:pt x="111736" y="242507"/>
                  <a:pt x="109171" y="242507"/>
                </a:cubicBezTo>
                <a:cubicBezTo>
                  <a:pt x="106973" y="242507"/>
                  <a:pt x="104775" y="240221"/>
                  <a:pt x="104775" y="237935"/>
                </a:cubicBezTo>
                <a:cubicBezTo>
                  <a:pt x="104775" y="235268"/>
                  <a:pt x="106973" y="233363"/>
                  <a:pt x="109171" y="233363"/>
                </a:cubicBezTo>
                <a:close/>
                <a:moveTo>
                  <a:pt x="238091" y="201490"/>
                </a:moveTo>
                <a:cubicBezTo>
                  <a:pt x="239540" y="200025"/>
                  <a:pt x="242439" y="200025"/>
                  <a:pt x="244251" y="201490"/>
                </a:cubicBezTo>
                <a:cubicBezTo>
                  <a:pt x="245701" y="203322"/>
                  <a:pt x="245701" y="206253"/>
                  <a:pt x="244251" y="207718"/>
                </a:cubicBezTo>
                <a:lnTo>
                  <a:pt x="220697" y="231531"/>
                </a:lnTo>
                <a:cubicBezTo>
                  <a:pt x="219973" y="232264"/>
                  <a:pt x="218885" y="232997"/>
                  <a:pt x="217436" y="232997"/>
                </a:cubicBezTo>
                <a:cubicBezTo>
                  <a:pt x="216711" y="232997"/>
                  <a:pt x="215262" y="232264"/>
                  <a:pt x="214537" y="231531"/>
                </a:cubicBezTo>
                <a:cubicBezTo>
                  <a:pt x="212725" y="229700"/>
                  <a:pt x="212725" y="227501"/>
                  <a:pt x="214537" y="225303"/>
                </a:cubicBezTo>
                <a:lnTo>
                  <a:pt x="238091" y="201490"/>
                </a:lnTo>
                <a:close/>
                <a:moveTo>
                  <a:pt x="202535" y="201490"/>
                </a:moveTo>
                <a:cubicBezTo>
                  <a:pt x="204327" y="200025"/>
                  <a:pt x="207195" y="200025"/>
                  <a:pt x="209346" y="201490"/>
                </a:cubicBezTo>
                <a:cubicBezTo>
                  <a:pt x="210780" y="203322"/>
                  <a:pt x="210780" y="206253"/>
                  <a:pt x="209346" y="207718"/>
                </a:cubicBezTo>
                <a:lnTo>
                  <a:pt x="185687" y="231531"/>
                </a:lnTo>
                <a:cubicBezTo>
                  <a:pt x="184970" y="232264"/>
                  <a:pt x="183536" y="232997"/>
                  <a:pt x="182460" y="232997"/>
                </a:cubicBezTo>
                <a:cubicBezTo>
                  <a:pt x="181743" y="232997"/>
                  <a:pt x="180309" y="232264"/>
                  <a:pt x="179592" y="231531"/>
                </a:cubicBezTo>
                <a:cubicBezTo>
                  <a:pt x="177800" y="229700"/>
                  <a:pt x="177800" y="227501"/>
                  <a:pt x="179592" y="225303"/>
                </a:cubicBezTo>
                <a:lnTo>
                  <a:pt x="202535" y="201490"/>
                </a:lnTo>
                <a:close/>
                <a:moveTo>
                  <a:pt x="167968" y="201490"/>
                </a:moveTo>
                <a:cubicBezTo>
                  <a:pt x="169761" y="200025"/>
                  <a:pt x="172270" y="200025"/>
                  <a:pt x="174062" y="201490"/>
                </a:cubicBezTo>
                <a:cubicBezTo>
                  <a:pt x="175855" y="203322"/>
                  <a:pt x="175855" y="206253"/>
                  <a:pt x="174062" y="207718"/>
                </a:cubicBezTo>
                <a:lnTo>
                  <a:pt x="150762" y="231531"/>
                </a:lnTo>
                <a:cubicBezTo>
                  <a:pt x="149686" y="232264"/>
                  <a:pt x="148969" y="232997"/>
                  <a:pt x="147894" y="232997"/>
                </a:cubicBezTo>
                <a:cubicBezTo>
                  <a:pt x="146460" y="232997"/>
                  <a:pt x="145384" y="232264"/>
                  <a:pt x="144667" y="231531"/>
                </a:cubicBezTo>
                <a:cubicBezTo>
                  <a:pt x="142875" y="229700"/>
                  <a:pt x="142875" y="227501"/>
                  <a:pt x="144667" y="225303"/>
                </a:cubicBezTo>
                <a:lnTo>
                  <a:pt x="167968" y="201490"/>
                </a:lnTo>
                <a:close/>
                <a:moveTo>
                  <a:pt x="131493" y="189370"/>
                </a:moveTo>
                <a:lnTo>
                  <a:pt x="131493" y="244919"/>
                </a:lnTo>
                <a:lnTo>
                  <a:pt x="256502" y="244919"/>
                </a:lnTo>
                <a:lnTo>
                  <a:pt x="256502" y="189370"/>
                </a:lnTo>
                <a:lnTo>
                  <a:pt x="131493" y="189370"/>
                </a:lnTo>
                <a:close/>
                <a:moveTo>
                  <a:pt x="78896" y="189370"/>
                </a:moveTo>
                <a:lnTo>
                  <a:pt x="78896" y="249247"/>
                </a:lnTo>
                <a:lnTo>
                  <a:pt x="78896" y="279547"/>
                </a:lnTo>
                <a:lnTo>
                  <a:pt x="122487" y="279547"/>
                </a:lnTo>
                <a:lnTo>
                  <a:pt x="122487" y="189370"/>
                </a:lnTo>
                <a:lnTo>
                  <a:pt x="78896" y="189370"/>
                </a:lnTo>
                <a:close/>
                <a:moveTo>
                  <a:pt x="32423" y="189370"/>
                </a:moveTo>
                <a:lnTo>
                  <a:pt x="32423" y="221112"/>
                </a:lnTo>
                <a:lnTo>
                  <a:pt x="50436" y="202356"/>
                </a:lnTo>
                <a:cubicBezTo>
                  <a:pt x="52597" y="200913"/>
                  <a:pt x="55479" y="200913"/>
                  <a:pt x="57281" y="202356"/>
                </a:cubicBezTo>
                <a:cubicBezTo>
                  <a:pt x="58722" y="204159"/>
                  <a:pt x="58722" y="207045"/>
                  <a:pt x="57281" y="208488"/>
                </a:cubicBezTo>
                <a:lnTo>
                  <a:pt x="32423" y="233376"/>
                </a:lnTo>
                <a:lnTo>
                  <a:pt x="32423" y="244919"/>
                </a:lnTo>
                <a:lnTo>
                  <a:pt x="70250" y="244919"/>
                </a:lnTo>
                <a:lnTo>
                  <a:pt x="70250" y="189370"/>
                </a:lnTo>
                <a:lnTo>
                  <a:pt x="32423" y="189370"/>
                </a:lnTo>
                <a:close/>
                <a:moveTo>
                  <a:pt x="74213" y="147529"/>
                </a:moveTo>
                <a:cubicBezTo>
                  <a:pt x="69529" y="155103"/>
                  <a:pt x="60883" y="160514"/>
                  <a:pt x="51156" y="160514"/>
                </a:cubicBezTo>
                <a:lnTo>
                  <a:pt x="32423" y="160514"/>
                </a:lnTo>
                <a:lnTo>
                  <a:pt x="32423" y="180713"/>
                </a:lnTo>
                <a:lnTo>
                  <a:pt x="256502" y="180713"/>
                </a:lnTo>
                <a:lnTo>
                  <a:pt x="256502" y="160514"/>
                </a:lnTo>
                <a:lnTo>
                  <a:pt x="237769" y="160514"/>
                </a:lnTo>
                <a:cubicBezTo>
                  <a:pt x="228042" y="160514"/>
                  <a:pt x="219036" y="155103"/>
                  <a:pt x="213992" y="147529"/>
                </a:cubicBezTo>
                <a:cubicBezTo>
                  <a:pt x="209669" y="155103"/>
                  <a:pt x="200663" y="160514"/>
                  <a:pt x="190936" y="160514"/>
                </a:cubicBezTo>
                <a:lnTo>
                  <a:pt x="167519" y="160514"/>
                </a:lnTo>
                <a:cubicBezTo>
                  <a:pt x="157792" y="160514"/>
                  <a:pt x="149146" y="155103"/>
                  <a:pt x="144463" y="147529"/>
                </a:cubicBezTo>
                <a:cubicBezTo>
                  <a:pt x="139419" y="155103"/>
                  <a:pt x="130773" y="160514"/>
                  <a:pt x="121046" y="160514"/>
                </a:cubicBezTo>
                <a:lnTo>
                  <a:pt x="97990" y="160514"/>
                </a:lnTo>
                <a:cubicBezTo>
                  <a:pt x="87542" y="160514"/>
                  <a:pt x="79256" y="155103"/>
                  <a:pt x="74213" y="147529"/>
                </a:cubicBezTo>
                <a:close/>
                <a:moveTo>
                  <a:pt x="218675" y="130936"/>
                </a:moveTo>
                <a:lnTo>
                  <a:pt x="218675" y="132740"/>
                </a:lnTo>
                <a:cubicBezTo>
                  <a:pt x="218675" y="143200"/>
                  <a:pt x="226961" y="151496"/>
                  <a:pt x="237769" y="151496"/>
                </a:cubicBezTo>
                <a:lnTo>
                  <a:pt x="260825" y="151496"/>
                </a:lnTo>
                <a:cubicBezTo>
                  <a:pt x="271633" y="151496"/>
                  <a:pt x="279558" y="143200"/>
                  <a:pt x="279558" y="132740"/>
                </a:cubicBezTo>
                <a:lnTo>
                  <a:pt x="279558" y="130936"/>
                </a:lnTo>
                <a:lnTo>
                  <a:pt x="218675" y="130936"/>
                </a:lnTo>
                <a:close/>
                <a:moveTo>
                  <a:pt x="148786" y="130936"/>
                </a:moveTo>
                <a:lnTo>
                  <a:pt x="148786" y="132740"/>
                </a:lnTo>
                <a:cubicBezTo>
                  <a:pt x="148786" y="143200"/>
                  <a:pt x="157072" y="151496"/>
                  <a:pt x="167519" y="151496"/>
                </a:cubicBezTo>
                <a:lnTo>
                  <a:pt x="190936" y="151496"/>
                </a:lnTo>
                <a:cubicBezTo>
                  <a:pt x="201383" y="151496"/>
                  <a:pt x="210029" y="143200"/>
                  <a:pt x="210029" y="132740"/>
                </a:cubicBezTo>
                <a:lnTo>
                  <a:pt x="210029" y="130936"/>
                </a:lnTo>
                <a:lnTo>
                  <a:pt x="148786" y="130936"/>
                </a:lnTo>
                <a:close/>
                <a:moveTo>
                  <a:pt x="78896" y="130936"/>
                </a:moveTo>
                <a:lnTo>
                  <a:pt x="78896" y="132740"/>
                </a:lnTo>
                <a:cubicBezTo>
                  <a:pt x="78896" y="143200"/>
                  <a:pt x="87182" y="151496"/>
                  <a:pt x="97990" y="151496"/>
                </a:cubicBezTo>
                <a:lnTo>
                  <a:pt x="121046" y="151496"/>
                </a:lnTo>
                <a:cubicBezTo>
                  <a:pt x="131854" y="151496"/>
                  <a:pt x="139779" y="143200"/>
                  <a:pt x="139779" y="132740"/>
                </a:cubicBezTo>
                <a:lnTo>
                  <a:pt x="139779" y="130936"/>
                </a:lnTo>
                <a:lnTo>
                  <a:pt x="78896" y="130936"/>
                </a:lnTo>
                <a:close/>
                <a:moveTo>
                  <a:pt x="9006" y="130936"/>
                </a:moveTo>
                <a:lnTo>
                  <a:pt x="9006" y="132740"/>
                </a:lnTo>
                <a:cubicBezTo>
                  <a:pt x="9006" y="143200"/>
                  <a:pt x="17292" y="151496"/>
                  <a:pt x="27740" y="151496"/>
                </a:cubicBezTo>
                <a:lnTo>
                  <a:pt x="51156" y="151496"/>
                </a:lnTo>
                <a:cubicBezTo>
                  <a:pt x="61604" y="151496"/>
                  <a:pt x="70250" y="143200"/>
                  <a:pt x="70250" y="132740"/>
                </a:cubicBezTo>
                <a:lnTo>
                  <a:pt x="70250" y="130936"/>
                </a:lnTo>
                <a:lnTo>
                  <a:pt x="9006" y="130936"/>
                </a:lnTo>
                <a:close/>
                <a:moveTo>
                  <a:pt x="203905" y="96308"/>
                </a:moveTo>
                <a:lnTo>
                  <a:pt x="216874" y="122640"/>
                </a:lnTo>
                <a:lnTo>
                  <a:pt x="273434" y="122640"/>
                </a:lnTo>
                <a:lnTo>
                  <a:pt x="247496" y="96308"/>
                </a:lnTo>
                <a:lnTo>
                  <a:pt x="203905" y="96308"/>
                </a:lnTo>
                <a:close/>
                <a:moveTo>
                  <a:pt x="148786" y="96308"/>
                </a:moveTo>
                <a:lnTo>
                  <a:pt x="148786" y="122640"/>
                </a:lnTo>
                <a:lnTo>
                  <a:pt x="207147" y="122640"/>
                </a:lnTo>
                <a:lnTo>
                  <a:pt x="194178" y="96308"/>
                </a:lnTo>
                <a:lnTo>
                  <a:pt x="148786" y="96308"/>
                </a:lnTo>
                <a:close/>
                <a:moveTo>
                  <a:pt x="94747" y="96308"/>
                </a:moveTo>
                <a:lnTo>
                  <a:pt x="81418" y="122640"/>
                </a:lnTo>
                <a:lnTo>
                  <a:pt x="139779" y="122640"/>
                </a:lnTo>
                <a:lnTo>
                  <a:pt x="139779" y="96308"/>
                </a:lnTo>
                <a:lnTo>
                  <a:pt x="94747" y="96308"/>
                </a:lnTo>
                <a:close/>
                <a:moveTo>
                  <a:pt x="41069" y="96308"/>
                </a:moveTo>
                <a:lnTo>
                  <a:pt x="15131" y="122640"/>
                </a:lnTo>
                <a:lnTo>
                  <a:pt x="71691" y="122640"/>
                </a:lnTo>
                <a:lnTo>
                  <a:pt x="85020" y="96308"/>
                </a:lnTo>
                <a:lnTo>
                  <a:pt x="41069" y="96308"/>
                </a:lnTo>
                <a:close/>
                <a:moveTo>
                  <a:pt x="96188" y="67091"/>
                </a:moveTo>
                <a:lnTo>
                  <a:pt x="96188" y="87291"/>
                </a:lnTo>
                <a:lnTo>
                  <a:pt x="192377" y="87291"/>
                </a:lnTo>
                <a:lnTo>
                  <a:pt x="192377" y="67091"/>
                </a:lnTo>
                <a:lnTo>
                  <a:pt x="96188" y="67091"/>
                </a:lnTo>
                <a:close/>
                <a:moveTo>
                  <a:pt x="155490" y="28575"/>
                </a:moveTo>
                <a:lnTo>
                  <a:pt x="219162" y="28575"/>
                </a:lnTo>
                <a:cubicBezTo>
                  <a:pt x="221680" y="28575"/>
                  <a:pt x="223478" y="30861"/>
                  <a:pt x="223478" y="33528"/>
                </a:cubicBezTo>
                <a:cubicBezTo>
                  <a:pt x="223478" y="36195"/>
                  <a:pt x="221680" y="37719"/>
                  <a:pt x="219162" y="37719"/>
                </a:cubicBezTo>
                <a:lnTo>
                  <a:pt x="155490" y="37719"/>
                </a:lnTo>
                <a:cubicBezTo>
                  <a:pt x="152612" y="37719"/>
                  <a:pt x="150813" y="36195"/>
                  <a:pt x="150813" y="33528"/>
                </a:cubicBezTo>
                <a:cubicBezTo>
                  <a:pt x="150813" y="30861"/>
                  <a:pt x="152612" y="28575"/>
                  <a:pt x="155490" y="28575"/>
                </a:cubicBezTo>
                <a:close/>
                <a:moveTo>
                  <a:pt x="67817" y="28575"/>
                </a:moveTo>
                <a:lnTo>
                  <a:pt x="131849" y="28575"/>
                </a:lnTo>
                <a:cubicBezTo>
                  <a:pt x="134367" y="28575"/>
                  <a:pt x="136165" y="30861"/>
                  <a:pt x="136165" y="33528"/>
                </a:cubicBezTo>
                <a:cubicBezTo>
                  <a:pt x="136165" y="36195"/>
                  <a:pt x="134367" y="37719"/>
                  <a:pt x="131849" y="37719"/>
                </a:cubicBezTo>
                <a:lnTo>
                  <a:pt x="67817" y="37719"/>
                </a:lnTo>
                <a:cubicBezTo>
                  <a:pt x="65299" y="37719"/>
                  <a:pt x="63500" y="36195"/>
                  <a:pt x="63500" y="33528"/>
                </a:cubicBezTo>
                <a:cubicBezTo>
                  <a:pt x="63500" y="30861"/>
                  <a:pt x="65299" y="28575"/>
                  <a:pt x="67817" y="28575"/>
                </a:cubicBezTo>
                <a:close/>
                <a:moveTo>
                  <a:pt x="43951" y="8657"/>
                </a:moveTo>
                <a:lnTo>
                  <a:pt x="43951" y="58434"/>
                </a:lnTo>
                <a:lnTo>
                  <a:pt x="244614" y="58434"/>
                </a:lnTo>
                <a:lnTo>
                  <a:pt x="244614" y="8657"/>
                </a:lnTo>
                <a:lnTo>
                  <a:pt x="43951" y="8657"/>
                </a:lnTo>
                <a:close/>
                <a:moveTo>
                  <a:pt x="39268" y="0"/>
                </a:moveTo>
                <a:lnTo>
                  <a:pt x="249297" y="0"/>
                </a:lnTo>
                <a:cubicBezTo>
                  <a:pt x="251459" y="0"/>
                  <a:pt x="253620" y="1804"/>
                  <a:pt x="253620" y="4689"/>
                </a:cubicBezTo>
                <a:lnTo>
                  <a:pt x="253620" y="62402"/>
                </a:lnTo>
                <a:cubicBezTo>
                  <a:pt x="253620" y="64927"/>
                  <a:pt x="251459" y="67091"/>
                  <a:pt x="249297" y="67091"/>
                </a:cubicBezTo>
                <a:lnTo>
                  <a:pt x="201383" y="67091"/>
                </a:lnTo>
                <a:lnTo>
                  <a:pt x="201383" y="87291"/>
                </a:lnTo>
                <a:lnTo>
                  <a:pt x="249297" y="87291"/>
                </a:lnTo>
                <a:cubicBezTo>
                  <a:pt x="250378" y="87291"/>
                  <a:pt x="251459" y="87651"/>
                  <a:pt x="251819" y="88734"/>
                </a:cubicBezTo>
                <a:lnTo>
                  <a:pt x="287124" y="123722"/>
                </a:lnTo>
                <a:cubicBezTo>
                  <a:pt x="288205" y="124443"/>
                  <a:pt x="288565" y="125886"/>
                  <a:pt x="288565" y="126968"/>
                </a:cubicBezTo>
                <a:lnTo>
                  <a:pt x="288565" y="132740"/>
                </a:lnTo>
                <a:cubicBezTo>
                  <a:pt x="288565" y="146086"/>
                  <a:pt x="278117" y="157989"/>
                  <a:pt x="265148" y="160153"/>
                </a:cubicBezTo>
                <a:lnTo>
                  <a:pt x="265148" y="279547"/>
                </a:lnTo>
                <a:lnTo>
                  <a:pt x="284242" y="279547"/>
                </a:lnTo>
                <a:cubicBezTo>
                  <a:pt x="286403" y="279547"/>
                  <a:pt x="288565" y="282072"/>
                  <a:pt x="288565" y="284597"/>
                </a:cubicBezTo>
                <a:cubicBezTo>
                  <a:pt x="288565" y="287122"/>
                  <a:pt x="286403" y="288564"/>
                  <a:pt x="284242" y="288564"/>
                </a:cubicBezTo>
                <a:lnTo>
                  <a:pt x="4683" y="288564"/>
                </a:lnTo>
                <a:cubicBezTo>
                  <a:pt x="2161" y="288564"/>
                  <a:pt x="0" y="287122"/>
                  <a:pt x="0" y="284597"/>
                </a:cubicBezTo>
                <a:cubicBezTo>
                  <a:pt x="0" y="282072"/>
                  <a:pt x="2161" y="279547"/>
                  <a:pt x="4683" y="279547"/>
                </a:cubicBezTo>
                <a:lnTo>
                  <a:pt x="23416" y="279547"/>
                </a:lnTo>
                <a:lnTo>
                  <a:pt x="23416" y="160153"/>
                </a:lnTo>
                <a:cubicBezTo>
                  <a:pt x="10087" y="157989"/>
                  <a:pt x="0" y="146086"/>
                  <a:pt x="0" y="132740"/>
                </a:cubicBezTo>
                <a:lnTo>
                  <a:pt x="0" y="126968"/>
                </a:lnTo>
                <a:cubicBezTo>
                  <a:pt x="0" y="125886"/>
                  <a:pt x="360" y="124443"/>
                  <a:pt x="1441" y="123722"/>
                </a:cubicBezTo>
                <a:lnTo>
                  <a:pt x="36386" y="88734"/>
                </a:lnTo>
                <a:cubicBezTo>
                  <a:pt x="37106" y="87651"/>
                  <a:pt x="37827" y="87291"/>
                  <a:pt x="39268" y="87291"/>
                </a:cubicBezTo>
                <a:lnTo>
                  <a:pt x="87182" y="87291"/>
                </a:lnTo>
                <a:lnTo>
                  <a:pt x="87182" y="67091"/>
                </a:lnTo>
                <a:lnTo>
                  <a:pt x="39268" y="67091"/>
                </a:lnTo>
                <a:cubicBezTo>
                  <a:pt x="37106" y="67091"/>
                  <a:pt x="34945" y="64927"/>
                  <a:pt x="34945" y="62402"/>
                </a:cubicBezTo>
                <a:lnTo>
                  <a:pt x="34945" y="4689"/>
                </a:lnTo>
                <a:cubicBezTo>
                  <a:pt x="34945" y="1804"/>
                  <a:pt x="37106" y="0"/>
                  <a:pt x="392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910B29-4D95-2E4D-8A00-7B106E4A1A5F}"/>
              </a:ext>
            </a:extLst>
          </p:cNvPr>
          <p:cNvSpPr txBox="1"/>
          <p:nvPr/>
        </p:nvSpPr>
        <p:spPr>
          <a:xfrm>
            <a:off x="8319350" y="5894797"/>
            <a:ext cx="237436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52F48-E816-F444-BC19-D977E09CC469}"/>
              </a:ext>
            </a:extLst>
          </p:cNvPr>
          <p:cNvSpPr txBox="1"/>
          <p:nvPr/>
        </p:nvSpPr>
        <p:spPr>
          <a:xfrm>
            <a:off x="8914865" y="6780645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1B54E45-F6A8-AA47-83A5-D966A0727C77}"/>
              </a:ext>
            </a:extLst>
          </p:cNvPr>
          <p:cNvSpPr txBox="1">
            <a:spLocks/>
          </p:cNvSpPr>
          <p:nvPr/>
        </p:nvSpPr>
        <p:spPr>
          <a:xfrm>
            <a:off x="7733668" y="763533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638993B4-DA27-FD4D-B8AF-A774AFD29C76}"/>
              </a:ext>
            </a:extLst>
          </p:cNvPr>
          <p:cNvSpPr txBox="1">
            <a:spLocks/>
          </p:cNvSpPr>
          <p:nvPr/>
        </p:nvSpPr>
        <p:spPr>
          <a:xfrm>
            <a:off x="7733668" y="8347789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5E8B82E-1E02-9E4D-8298-C23C3338C7C5}"/>
              </a:ext>
            </a:extLst>
          </p:cNvPr>
          <p:cNvSpPr txBox="1">
            <a:spLocks/>
          </p:cNvSpPr>
          <p:nvPr/>
        </p:nvSpPr>
        <p:spPr>
          <a:xfrm>
            <a:off x="7733668" y="906024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FE2F724A-2011-EC46-BEB7-1E0478927757}"/>
              </a:ext>
            </a:extLst>
          </p:cNvPr>
          <p:cNvSpPr txBox="1">
            <a:spLocks/>
          </p:cNvSpPr>
          <p:nvPr/>
        </p:nvSpPr>
        <p:spPr>
          <a:xfrm>
            <a:off x="7733668" y="977270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78" name="Freeform 1">
            <a:extLst>
              <a:ext uri="{FF2B5EF4-FFF2-40B4-BE49-F238E27FC236}">
                <a16:creationId xmlns:a16="http://schemas.microsoft.com/office/drawing/2014/main" id="{0259D469-B131-A440-8293-CA4FCA3B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566" y="2685253"/>
            <a:ext cx="4765098" cy="10268746"/>
          </a:xfrm>
          <a:custGeom>
            <a:avLst/>
            <a:gdLst>
              <a:gd name="T0" fmla="*/ 5903 w 6042"/>
              <a:gd name="T1" fmla="*/ 12851 h 14329"/>
              <a:gd name="T2" fmla="*/ 3138 w 6042"/>
              <a:gd name="T3" fmla="*/ 14289 h 14329"/>
              <a:gd name="T4" fmla="*/ 3138 w 6042"/>
              <a:gd name="T5" fmla="*/ 14289 h 14329"/>
              <a:gd name="T6" fmla="*/ 2902 w 6042"/>
              <a:gd name="T7" fmla="*/ 14289 h 14329"/>
              <a:gd name="T8" fmla="*/ 138 w 6042"/>
              <a:gd name="T9" fmla="*/ 12851 h 14329"/>
              <a:gd name="T10" fmla="*/ 138 w 6042"/>
              <a:gd name="T11" fmla="*/ 12851 h 14329"/>
              <a:gd name="T12" fmla="*/ 0 w 6042"/>
              <a:gd name="T13" fmla="*/ 12624 h 14329"/>
              <a:gd name="T14" fmla="*/ 0 w 6042"/>
              <a:gd name="T15" fmla="*/ 255 h 14329"/>
              <a:gd name="T16" fmla="*/ 0 w 6042"/>
              <a:gd name="T17" fmla="*/ 255 h 14329"/>
              <a:gd name="T18" fmla="*/ 256 w 6042"/>
              <a:gd name="T19" fmla="*/ 0 h 14329"/>
              <a:gd name="T20" fmla="*/ 5785 w 6042"/>
              <a:gd name="T21" fmla="*/ 0 h 14329"/>
              <a:gd name="T22" fmla="*/ 5785 w 6042"/>
              <a:gd name="T23" fmla="*/ 0 h 14329"/>
              <a:gd name="T24" fmla="*/ 6041 w 6042"/>
              <a:gd name="T25" fmla="*/ 255 h 14329"/>
              <a:gd name="T26" fmla="*/ 6041 w 6042"/>
              <a:gd name="T27" fmla="*/ 12624 h 14329"/>
              <a:gd name="T28" fmla="*/ 6041 w 6042"/>
              <a:gd name="T29" fmla="*/ 12624 h 14329"/>
              <a:gd name="T30" fmla="*/ 5903 w 6042"/>
              <a:gd name="T31" fmla="*/ 12851 h 1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29">
                <a:moveTo>
                  <a:pt x="5903" y="12851"/>
                </a:moveTo>
                <a:lnTo>
                  <a:pt x="3138" y="14289"/>
                </a:lnTo>
                <a:lnTo>
                  <a:pt x="3138" y="14289"/>
                </a:lnTo>
                <a:cubicBezTo>
                  <a:pt x="3064" y="14328"/>
                  <a:pt x="2976" y="14328"/>
                  <a:pt x="2902" y="14289"/>
                </a:cubicBezTo>
                <a:lnTo>
                  <a:pt x="138" y="12851"/>
                </a:lnTo>
                <a:lnTo>
                  <a:pt x="138" y="12851"/>
                </a:lnTo>
                <a:cubicBezTo>
                  <a:pt x="53" y="12807"/>
                  <a:pt x="0" y="12720"/>
                  <a:pt x="0" y="12624"/>
                </a:cubicBezTo>
                <a:lnTo>
                  <a:pt x="0" y="255"/>
                </a:lnTo>
                <a:lnTo>
                  <a:pt x="0" y="255"/>
                </a:lnTo>
                <a:cubicBezTo>
                  <a:pt x="0" y="114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4"/>
                  <a:pt x="6041" y="255"/>
                </a:cubicBezTo>
                <a:lnTo>
                  <a:pt x="6041" y="12624"/>
                </a:lnTo>
                <a:lnTo>
                  <a:pt x="6041" y="12624"/>
                </a:lnTo>
                <a:cubicBezTo>
                  <a:pt x="6041" y="12720"/>
                  <a:pt x="5987" y="12807"/>
                  <a:pt x="5903" y="12851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FC3BEE06-7E94-0444-95C9-D4F07AE2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566" y="2546188"/>
            <a:ext cx="4765098" cy="10271906"/>
          </a:xfrm>
          <a:custGeom>
            <a:avLst/>
            <a:gdLst>
              <a:gd name="T0" fmla="*/ 5903 w 6042"/>
              <a:gd name="T1" fmla="*/ 12852 h 14330"/>
              <a:gd name="T2" fmla="*/ 3138 w 6042"/>
              <a:gd name="T3" fmla="*/ 14290 h 14330"/>
              <a:gd name="T4" fmla="*/ 3138 w 6042"/>
              <a:gd name="T5" fmla="*/ 14290 h 14330"/>
              <a:gd name="T6" fmla="*/ 2902 w 6042"/>
              <a:gd name="T7" fmla="*/ 14290 h 14330"/>
              <a:gd name="T8" fmla="*/ 138 w 6042"/>
              <a:gd name="T9" fmla="*/ 12852 h 14330"/>
              <a:gd name="T10" fmla="*/ 138 w 6042"/>
              <a:gd name="T11" fmla="*/ 12852 h 14330"/>
              <a:gd name="T12" fmla="*/ 0 w 6042"/>
              <a:gd name="T13" fmla="*/ 12625 h 14330"/>
              <a:gd name="T14" fmla="*/ 0 w 6042"/>
              <a:gd name="T15" fmla="*/ 256 h 14330"/>
              <a:gd name="T16" fmla="*/ 0 w 6042"/>
              <a:gd name="T17" fmla="*/ 256 h 14330"/>
              <a:gd name="T18" fmla="*/ 256 w 6042"/>
              <a:gd name="T19" fmla="*/ 0 h 14330"/>
              <a:gd name="T20" fmla="*/ 5785 w 6042"/>
              <a:gd name="T21" fmla="*/ 0 h 14330"/>
              <a:gd name="T22" fmla="*/ 5785 w 6042"/>
              <a:gd name="T23" fmla="*/ 0 h 14330"/>
              <a:gd name="T24" fmla="*/ 6041 w 6042"/>
              <a:gd name="T25" fmla="*/ 256 h 14330"/>
              <a:gd name="T26" fmla="*/ 6041 w 6042"/>
              <a:gd name="T27" fmla="*/ 12625 h 14330"/>
              <a:gd name="T28" fmla="*/ 6041 w 6042"/>
              <a:gd name="T29" fmla="*/ 12625 h 14330"/>
              <a:gd name="T30" fmla="*/ 5903 w 6042"/>
              <a:gd name="T31" fmla="*/ 12852 h 1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30">
                <a:moveTo>
                  <a:pt x="5903" y="12852"/>
                </a:moveTo>
                <a:lnTo>
                  <a:pt x="3138" y="14290"/>
                </a:lnTo>
                <a:lnTo>
                  <a:pt x="3138" y="14290"/>
                </a:lnTo>
                <a:cubicBezTo>
                  <a:pt x="3064" y="14329"/>
                  <a:pt x="2976" y="14329"/>
                  <a:pt x="2902" y="14290"/>
                </a:cubicBezTo>
                <a:lnTo>
                  <a:pt x="138" y="12852"/>
                </a:lnTo>
                <a:lnTo>
                  <a:pt x="138" y="12852"/>
                </a:lnTo>
                <a:cubicBezTo>
                  <a:pt x="53" y="12808"/>
                  <a:pt x="0" y="12720"/>
                  <a:pt x="0" y="12625"/>
                </a:cubicBez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5"/>
                  <a:pt x="6041" y="256"/>
                </a:cubicBezTo>
                <a:lnTo>
                  <a:pt x="6041" y="12625"/>
                </a:lnTo>
                <a:lnTo>
                  <a:pt x="6041" y="12625"/>
                </a:lnTo>
                <a:cubicBezTo>
                  <a:pt x="6041" y="12720"/>
                  <a:pt x="5987" y="12808"/>
                  <a:pt x="5903" y="128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19FBBFED-779A-174A-874A-19EBCEA6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566" y="2546188"/>
            <a:ext cx="4765098" cy="1202852"/>
          </a:xfrm>
          <a:prstGeom prst="round2SameRect">
            <a:avLst>
              <a:gd name="adj1" fmla="val 14903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F53080-1C48-8C47-8685-2DFAA79E6645}"/>
              </a:ext>
            </a:extLst>
          </p:cNvPr>
          <p:cNvSpPr txBox="1"/>
          <p:nvPr/>
        </p:nvSpPr>
        <p:spPr>
          <a:xfrm>
            <a:off x="13732022" y="2855226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93" name="Freeform 4">
            <a:extLst>
              <a:ext uri="{FF2B5EF4-FFF2-40B4-BE49-F238E27FC236}">
                <a16:creationId xmlns:a16="http://schemas.microsoft.com/office/drawing/2014/main" id="{164222E2-5B30-BD43-9E58-7FBCA852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766" y="10589881"/>
            <a:ext cx="3394697" cy="869160"/>
          </a:xfrm>
          <a:prstGeom prst="roundRect">
            <a:avLst>
              <a:gd name="adj" fmla="val 10612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946492-37A9-384F-A4A9-0939BAD0F96B}"/>
              </a:ext>
            </a:extLst>
          </p:cNvPr>
          <p:cNvSpPr txBox="1"/>
          <p:nvPr/>
        </p:nvSpPr>
        <p:spPr>
          <a:xfrm>
            <a:off x="14168839" y="10793627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84" name="Freeform 960">
            <a:extLst>
              <a:ext uri="{FF2B5EF4-FFF2-40B4-BE49-F238E27FC236}">
                <a16:creationId xmlns:a16="http://schemas.microsoft.com/office/drawing/2014/main" id="{C918E65B-94CC-8C46-86B0-AA1313DC66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57624" y="4255053"/>
            <a:ext cx="1226982" cy="1223274"/>
          </a:xfrm>
          <a:custGeom>
            <a:avLst/>
            <a:gdLst>
              <a:gd name="T0" fmla="*/ 5160303 w 288565"/>
              <a:gd name="T1" fmla="*/ 5556456 h 288564"/>
              <a:gd name="T2" fmla="*/ 652300 w 288565"/>
              <a:gd name="T3" fmla="*/ 5040234 h 288564"/>
              <a:gd name="T4" fmla="*/ 1413292 w 288565"/>
              <a:gd name="T5" fmla="*/ 5040234 h 288564"/>
              <a:gd name="T6" fmla="*/ 2292109 w 288565"/>
              <a:gd name="T7" fmla="*/ 4729353 h 288564"/>
              <a:gd name="T8" fmla="*/ 2196297 w 288565"/>
              <a:gd name="T9" fmla="*/ 4638470 h 288564"/>
              <a:gd name="T10" fmla="*/ 4913835 w 288565"/>
              <a:gd name="T11" fmla="*/ 4128735 h 288564"/>
              <a:gd name="T12" fmla="*/ 4316051 w 288565"/>
              <a:gd name="T13" fmla="*/ 4602050 h 288564"/>
              <a:gd name="T14" fmla="*/ 4074602 w 288565"/>
              <a:gd name="T15" fmla="*/ 4004943 h 288564"/>
              <a:gd name="T16" fmla="*/ 3735657 w 288565"/>
              <a:gd name="T17" fmla="*/ 4602050 h 288564"/>
              <a:gd name="T18" fmla="*/ 3613015 w 288565"/>
              <a:gd name="T19" fmla="*/ 4478279 h 288564"/>
              <a:gd name="T20" fmla="*/ 3501776 w 288565"/>
              <a:gd name="T21" fmla="*/ 4004943 h 288564"/>
              <a:gd name="T22" fmla="*/ 2975337 w 288565"/>
              <a:gd name="T23" fmla="*/ 4631183 h 288564"/>
              <a:gd name="T24" fmla="*/ 3379192 w 288565"/>
              <a:gd name="T25" fmla="*/ 4004943 h 288564"/>
              <a:gd name="T26" fmla="*/ 5160303 w 288565"/>
              <a:gd name="T27" fmla="*/ 4868167 h 288564"/>
              <a:gd name="T28" fmla="*/ 1587242 w 288565"/>
              <a:gd name="T29" fmla="*/ 3764014 h 288564"/>
              <a:gd name="T30" fmla="*/ 2464192 w 288565"/>
              <a:gd name="T31" fmla="*/ 5556456 h 288564"/>
              <a:gd name="T32" fmla="*/ 652300 w 288565"/>
              <a:gd name="T33" fmla="*/ 3764014 h 288564"/>
              <a:gd name="T34" fmla="*/ 1152397 w 288565"/>
              <a:gd name="T35" fmla="*/ 4022137 h 288564"/>
              <a:gd name="T36" fmla="*/ 652300 w 288565"/>
              <a:gd name="T37" fmla="*/ 4868167 h 288564"/>
              <a:gd name="T38" fmla="*/ 652300 w 288565"/>
              <a:gd name="T39" fmla="*/ 3764014 h 288564"/>
              <a:gd name="T40" fmla="*/ 652300 w 288565"/>
              <a:gd name="T41" fmla="*/ 3190483 h 288564"/>
              <a:gd name="T42" fmla="*/ 5160303 w 288565"/>
              <a:gd name="T43" fmla="*/ 3190483 h 288564"/>
              <a:gd name="T44" fmla="*/ 3841233 w 288565"/>
              <a:gd name="T45" fmla="*/ 3190483 h 288564"/>
              <a:gd name="T46" fmla="*/ 2435199 w 288565"/>
              <a:gd name="T47" fmla="*/ 3190483 h 288564"/>
              <a:gd name="T48" fmla="*/ 4399292 w 288565"/>
              <a:gd name="T49" fmla="*/ 2602566 h 288564"/>
              <a:gd name="T50" fmla="*/ 5247262 w 288565"/>
              <a:gd name="T51" fmla="*/ 3011236 h 288564"/>
              <a:gd name="T52" fmla="*/ 4399292 w 288565"/>
              <a:gd name="T53" fmla="*/ 2602566 h 288564"/>
              <a:gd name="T54" fmla="*/ 3370147 w 288565"/>
              <a:gd name="T55" fmla="*/ 3011236 h 288564"/>
              <a:gd name="T56" fmla="*/ 4225355 w 288565"/>
              <a:gd name="T57" fmla="*/ 2602566 h 288564"/>
              <a:gd name="T58" fmla="*/ 1587242 w 288565"/>
              <a:gd name="T59" fmla="*/ 2638415 h 288564"/>
              <a:gd name="T60" fmla="*/ 2812063 w 288565"/>
              <a:gd name="T61" fmla="*/ 2638415 h 288564"/>
              <a:gd name="T62" fmla="*/ 181152 w 288565"/>
              <a:gd name="T63" fmla="*/ 2602566 h 288564"/>
              <a:gd name="T64" fmla="*/ 1029151 w 288565"/>
              <a:gd name="T65" fmla="*/ 3011236 h 288564"/>
              <a:gd name="T66" fmla="*/ 181152 w 288565"/>
              <a:gd name="T67" fmla="*/ 2602566 h 288564"/>
              <a:gd name="T68" fmla="*/ 5500939 w 288565"/>
              <a:gd name="T69" fmla="*/ 2437653 h 288564"/>
              <a:gd name="T70" fmla="*/ 2993295 w 288565"/>
              <a:gd name="T71" fmla="*/ 1914276 h 288564"/>
              <a:gd name="T72" fmla="*/ 3906468 w 288565"/>
              <a:gd name="T73" fmla="*/ 1914276 h 288564"/>
              <a:gd name="T74" fmla="*/ 1637975 w 288565"/>
              <a:gd name="T75" fmla="*/ 2437653 h 288564"/>
              <a:gd name="T76" fmla="*/ 1906109 w 288565"/>
              <a:gd name="T77" fmla="*/ 1914276 h 288564"/>
              <a:gd name="T78" fmla="*/ 1442285 w 288565"/>
              <a:gd name="T79" fmla="*/ 2437653 h 288564"/>
              <a:gd name="T80" fmla="*/ 1935106 w 288565"/>
              <a:gd name="T81" fmla="*/ 1333515 h 288564"/>
              <a:gd name="T82" fmla="*/ 3870253 w 288565"/>
              <a:gd name="T83" fmla="*/ 1333515 h 288564"/>
              <a:gd name="T84" fmla="*/ 4409080 w 288565"/>
              <a:gd name="T85" fmla="*/ 567998 h 288564"/>
              <a:gd name="T86" fmla="*/ 3128135 w 288565"/>
              <a:gd name="T87" fmla="*/ 749687 h 288564"/>
              <a:gd name="T88" fmla="*/ 1364354 w 288565"/>
              <a:gd name="T89" fmla="*/ 567998 h 288564"/>
              <a:gd name="T90" fmla="*/ 2652537 w 288565"/>
              <a:gd name="T91" fmla="*/ 749687 h 288564"/>
              <a:gd name="T92" fmla="*/ 1364354 w 288565"/>
              <a:gd name="T93" fmla="*/ 567998 h 288564"/>
              <a:gd name="T94" fmla="*/ 4921137 w 288565"/>
              <a:gd name="T95" fmla="*/ 1161448 h 288564"/>
              <a:gd name="T96" fmla="*/ 789978 w 288565"/>
              <a:gd name="T97" fmla="*/ 0 h 288564"/>
              <a:gd name="T98" fmla="*/ 5102313 w 288565"/>
              <a:gd name="T99" fmla="*/ 1240324 h 288564"/>
              <a:gd name="T100" fmla="*/ 4051418 w 288565"/>
              <a:gd name="T101" fmla="*/ 1735052 h 288564"/>
              <a:gd name="T102" fmla="*/ 5776362 w 288565"/>
              <a:gd name="T103" fmla="*/ 2459190 h 288564"/>
              <a:gd name="T104" fmla="*/ 5334240 w 288565"/>
              <a:gd name="T105" fmla="*/ 3183303 h 288564"/>
              <a:gd name="T106" fmla="*/ 5805331 w 288565"/>
              <a:gd name="T107" fmla="*/ 5656817 h 288564"/>
              <a:gd name="T108" fmla="*/ 0 w 288565"/>
              <a:gd name="T109" fmla="*/ 5656817 h 288564"/>
              <a:gd name="T110" fmla="*/ 471046 w 288565"/>
              <a:gd name="T111" fmla="*/ 3183303 h 288564"/>
              <a:gd name="T112" fmla="*/ 29013 w 288565"/>
              <a:gd name="T113" fmla="*/ 2459190 h 288564"/>
              <a:gd name="T114" fmla="*/ 1753914 w 288565"/>
              <a:gd name="T115" fmla="*/ 1735052 h 288564"/>
              <a:gd name="T116" fmla="*/ 703050 w 288565"/>
              <a:gd name="T117" fmla="*/ 1240324 h 2885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88564">
                <a:moveTo>
                  <a:pt x="131493" y="253576"/>
                </a:moveTo>
                <a:lnTo>
                  <a:pt x="131493" y="279547"/>
                </a:lnTo>
                <a:lnTo>
                  <a:pt x="256502" y="279547"/>
                </a:lnTo>
                <a:lnTo>
                  <a:pt x="256502" y="253576"/>
                </a:lnTo>
                <a:lnTo>
                  <a:pt x="131493" y="253576"/>
                </a:lnTo>
                <a:close/>
                <a:moveTo>
                  <a:pt x="32423" y="253576"/>
                </a:moveTo>
                <a:lnTo>
                  <a:pt x="32423" y="279547"/>
                </a:lnTo>
                <a:lnTo>
                  <a:pt x="70250" y="279547"/>
                </a:lnTo>
                <a:lnTo>
                  <a:pt x="70250" y="253576"/>
                </a:lnTo>
                <a:lnTo>
                  <a:pt x="32423" y="253576"/>
                </a:lnTo>
                <a:close/>
                <a:moveTo>
                  <a:pt x="109171" y="233363"/>
                </a:moveTo>
                <a:cubicBezTo>
                  <a:pt x="111736" y="233363"/>
                  <a:pt x="113934" y="235268"/>
                  <a:pt x="113934" y="237935"/>
                </a:cubicBezTo>
                <a:cubicBezTo>
                  <a:pt x="113934" y="240221"/>
                  <a:pt x="111736" y="242507"/>
                  <a:pt x="109171" y="242507"/>
                </a:cubicBezTo>
                <a:cubicBezTo>
                  <a:pt x="106973" y="242507"/>
                  <a:pt x="104775" y="240221"/>
                  <a:pt x="104775" y="237935"/>
                </a:cubicBezTo>
                <a:cubicBezTo>
                  <a:pt x="104775" y="235268"/>
                  <a:pt x="106973" y="233363"/>
                  <a:pt x="109171" y="233363"/>
                </a:cubicBezTo>
                <a:close/>
                <a:moveTo>
                  <a:pt x="238091" y="201490"/>
                </a:moveTo>
                <a:cubicBezTo>
                  <a:pt x="239540" y="200025"/>
                  <a:pt x="242439" y="200025"/>
                  <a:pt x="244251" y="201490"/>
                </a:cubicBezTo>
                <a:cubicBezTo>
                  <a:pt x="245701" y="203322"/>
                  <a:pt x="245701" y="206253"/>
                  <a:pt x="244251" y="207718"/>
                </a:cubicBezTo>
                <a:lnTo>
                  <a:pt x="220697" y="231531"/>
                </a:lnTo>
                <a:cubicBezTo>
                  <a:pt x="219973" y="232264"/>
                  <a:pt x="218885" y="232997"/>
                  <a:pt x="217436" y="232997"/>
                </a:cubicBezTo>
                <a:cubicBezTo>
                  <a:pt x="216711" y="232997"/>
                  <a:pt x="215262" y="232264"/>
                  <a:pt x="214537" y="231531"/>
                </a:cubicBezTo>
                <a:cubicBezTo>
                  <a:pt x="212725" y="229700"/>
                  <a:pt x="212725" y="227501"/>
                  <a:pt x="214537" y="225303"/>
                </a:cubicBezTo>
                <a:lnTo>
                  <a:pt x="238091" y="201490"/>
                </a:lnTo>
                <a:close/>
                <a:moveTo>
                  <a:pt x="202535" y="201490"/>
                </a:moveTo>
                <a:cubicBezTo>
                  <a:pt x="204327" y="200025"/>
                  <a:pt x="207195" y="200025"/>
                  <a:pt x="209346" y="201490"/>
                </a:cubicBezTo>
                <a:cubicBezTo>
                  <a:pt x="210780" y="203322"/>
                  <a:pt x="210780" y="206253"/>
                  <a:pt x="209346" y="207718"/>
                </a:cubicBezTo>
                <a:lnTo>
                  <a:pt x="185687" y="231531"/>
                </a:lnTo>
                <a:cubicBezTo>
                  <a:pt x="184970" y="232264"/>
                  <a:pt x="183536" y="232997"/>
                  <a:pt x="182460" y="232997"/>
                </a:cubicBezTo>
                <a:cubicBezTo>
                  <a:pt x="181743" y="232997"/>
                  <a:pt x="180309" y="232264"/>
                  <a:pt x="179592" y="231531"/>
                </a:cubicBezTo>
                <a:cubicBezTo>
                  <a:pt x="177800" y="229700"/>
                  <a:pt x="177800" y="227501"/>
                  <a:pt x="179592" y="225303"/>
                </a:cubicBezTo>
                <a:lnTo>
                  <a:pt x="202535" y="201490"/>
                </a:lnTo>
                <a:close/>
                <a:moveTo>
                  <a:pt x="167968" y="201490"/>
                </a:moveTo>
                <a:cubicBezTo>
                  <a:pt x="169761" y="200025"/>
                  <a:pt x="172270" y="200025"/>
                  <a:pt x="174062" y="201490"/>
                </a:cubicBezTo>
                <a:cubicBezTo>
                  <a:pt x="175855" y="203322"/>
                  <a:pt x="175855" y="206253"/>
                  <a:pt x="174062" y="207718"/>
                </a:cubicBezTo>
                <a:lnTo>
                  <a:pt x="150762" y="231531"/>
                </a:lnTo>
                <a:cubicBezTo>
                  <a:pt x="149686" y="232264"/>
                  <a:pt x="148969" y="232997"/>
                  <a:pt x="147894" y="232997"/>
                </a:cubicBezTo>
                <a:cubicBezTo>
                  <a:pt x="146460" y="232997"/>
                  <a:pt x="145384" y="232264"/>
                  <a:pt x="144667" y="231531"/>
                </a:cubicBezTo>
                <a:cubicBezTo>
                  <a:pt x="142875" y="229700"/>
                  <a:pt x="142875" y="227501"/>
                  <a:pt x="144667" y="225303"/>
                </a:cubicBezTo>
                <a:lnTo>
                  <a:pt x="167968" y="201490"/>
                </a:lnTo>
                <a:close/>
                <a:moveTo>
                  <a:pt x="131493" y="189370"/>
                </a:moveTo>
                <a:lnTo>
                  <a:pt x="131493" y="244919"/>
                </a:lnTo>
                <a:lnTo>
                  <a:pt x="256502" y="244919"/>
                </a:lnTo>
                <a:lnTo>
                  <a:pt x="256502" y="189370"/>
                </a:lnTo>
                <a:lnTo>
                  <a:pt x="131493" y="189370"/>
                </a:lnTo>
                <a:close/>
                <a:moveTo>
                  <a:pt x="78896" y="189370"/>
                </a:moveTo>
                <a:lnTo>
                  <a:pt x="78896" y="249247"/>
                </a:lnTo>
                <a:lnTo>
                  <a:pt x="78896" y="279547"/>
                </a:lnTo>
                <a:lnTo>
                  <a:pt x="122487" y="279547"/>
                </a:lnTo>
                <a:lnTo>
                  <a:pt x="122487" y="189370"/>
                </a:lnTo>
                <a:lnTo>
                  <a:pt x="78896" y="189370"/>
                </a:lnTo>
                <a:close/>
                <a:moveTo>
                  <a:pt x="32423" y="189370"/>
                </a:moveTo>
                <a:lnTo>
                  <a:pt x="32423" y="221112"/>
                </a:lnTo>
                <a:lnTo>
                  <a:pt x="50436" y="202356"/>
                </a:lnTo>
                <a:cubicBezTo>
                  <a:pt x="52597" y="200913"/>
                  <a:pt x="55479" y="200913"/>
                  <a:pt x="57281" y="202356"/>
                </a:cubicBezTo>
                <a:cubicBezTo>
                  <a:pt x="58722" y="204159"/>
                  <a:pt x="58722" y="207045"/>
                  <a:pt x="57281" y="208488"/>
                </a:cubicBezTo>
                <a:lnTo>
                  <a:pt x="32423" y="233376"/>
                </a:lnTo>
                <a:lnTo>
                  <a:pt x="32423" y="244919"/>
                </a:lnTo>
                <a:lnTo>
                  <a:pt x="70250" y="244919"/>
                </a:lnTo>
                <a:lnTo>
                  <a:pt x="70250" y="189370"/>
                </a:lnTo>
                <a:lnTo>
                  <a:pt x="32423" y="189370"/>
                </a:lnTo>
                <a:close/>
                <a:moveTo>
                  <a:pt x="74213" y="147529"/>
                </a:moveTo>
                <a:cubicBezTo>
                  <a:pt x="69529" y="155103"/>
                  <a:pt x="60883" y="160514"/>
                  <a:pt x="51156" y="160514"/>
                </a:cubicBezTo>
                <a:lnTo>
                  <a:pt x="32423" y="160514"/>
                </a:lnTo>
                <a:lnTo>
                  <a:pt x="32423" y="180713"/>
                </a:lnTo>
                <a:lnTo>
                  <a:pt x="256502" y="180713"/>
                </a:lnTo>
                <a:lnTo>
                  <a:pt x="256502" y="160514"/>
                </a:lnTo>
                <a:lnTo>
                  <a:pt x="237769" y="160514"/>
                </a:lnTo>
                <a:cubicBezTo>
                  <a:pt x="228042" y="160514"/>
                  <a:pt x="219036" y="155103"/>
                  <a:pt x="213992" y="147529"/>
                </a:cubicBezTo>
                <a:cubicBezTo>
                  <a:pt x="209669" y="155103"/>
                  <a:pt x="200663" y="160514"/>
                  <a:pt x="190936" y="160514"/>
                </a:cubicBezTo>
                <a:lnTo>
                  <a:pt x="167519" y="160514"/>
                </a:lnTo>
                <a:cubicBezTo>
                  <a:pt x="157792" y="160514"/>
                  <a:pt x="149146" y="155103"/>
                  <a:pt x="144463" y="147529"/>
                </a:cubicBezTo>
                <a:cubicBezTo>
                  <a:pt x="139419" y="155103"/>
                  <a:pt x="130773" y="160514"/>
                  <a:pt x="121046" y="160514"/>
                </a:cubicBezTo>
                <a:lnTo>
                  <a:pt x="97990" y="160514"/>
                </a:lnTo>
                <a:cubicBezTo>
                  <a:pt x="87542" y="160514"/>
                  <a:pt x="79256" y="155103"/>
                  <a:pt x="74213" y="147529"/>
                </a:cubicBezTo>
                <a:close/>
                <a:moveTo>
                  <a:pt x="218675" y="130936"/>
                </a:moveTo>
                <a:lnTo>
                  <a:pt x="218675" y="132740"/>
                </a:lnTo>
                <a:cubicBezTo>
                  <a:pt x="218675" y="143200"/>
                  <a:pt x="226961" y="151496"/>
                  <a:pt x="237769" y="151496"/>
                </a:cubicBezTo>
                <a:lnTo>
                  <a:pt x="260825" y="151496"/>
                </a:lnTo>
                <a:cubicBezTo>
                  <a:pt x="271633" y="151496"/>
                  <a:pt x="279558" y="143200"/>
                  <a:pt x="279558" y="132740"/>
                </a:cubicBezTo>
                <a:lnTo>
                  <a:pt x="279558" y="130936"/>
                </a:lnTo>
                <a:lnTo>
                  <a:pt x="218675" y="130936"/>
                </a:lnTo>
                <a:close/>
                <a:moveTo>
                  <a:pt x="148786" y="130936"/>
                </a:moveTo>
                <a:lnTo>
                  <a:pt x="148786" y="132740"/>
                </a:lnTo>
                <a:cubicBezTo>
                  <a:pt x="148786" y="143200"/>
                  <a:pt x="157072" y="151496"/>
                  <a:pt x="167519" y="151496"/>
                </a:cubicBezTo>
                <a:lnTo>
                  <a:pt x="190936" y="151496"/>
                </a:lnTo>
                <a:cubicBezTo>
                  <a:pt x="201383" y="151496"/>
                  <a:pt x="210029" y="143200"/>
                  <a:pt x="210029" y="132740"/>
                </a:cubicBezTo>
                <a:lnTo>
                  <a:pt x="210029" y="130936"/>
                </a:lnTo>
                <a:lnTo>
                  <a:pt x="148786" y="130936"/>
                </a:lnTo>
                <a:close/>
                <a:moveTo>
                  <a:pt x="78896" y="130936"/>
                </a:moveTo>
                <a:lnTo>
                  <a:pt x="78896" y="132740"/>
                </a:lnTo>
                <a:cubicBezTo>
                  <a:pt x="78896" y="143200"/>
                  <a:pt x="87182" y="151496"/>
                  <a:pt x="97990" y="151496"/>
                </a:cubicBezTo>
                <a:lnTo>
                  <a:pt x="121046" y="151496"/>
                </a:lnTo>
                <a:cubicBezTo>
                  <a:pt x="131854" y="151496"/>
                  <a:pt x="139779" y="143200"/>
                  <a:pt x="139779" y="132740"/>
                </a:cubicBezTo>
                <a:lnTo>
                  <a:pt x="139779" y="130936"/>
                </a:lnTo>
                <a:lnTo>
                  <a:pt x="78896" y="130936"/>
                </a:lnTo>
                <a:close/>
                <a:moveTo>
                  <a:pt x="9006" y="130936"/>
                </a:moveTo>
                <a:lnTo>
                  <a:pt x="9006" y="132740"/>
                </a:lnTo>
                <a:cubicBezTo>
                  <a:pt x="9006" y="143200"/>
                  <a:pt x="17292" y="151496"/>
                  <a:pt x="27740" y="151496"/>
                </a:cubicBezTo>
                <a:lnTo>
                  <a:pt x="51156" y="151496"/>
                </a:lnTo>
                <a:cubicBezTo>
                  <a:pt x="61604" y="151496"/>
                  <a:pt x="70250" y="143200"/>
                  <a:pt x="70250" y="132740"/>
                </a:cubicBezTo>
                <a:lnTo>
                  <a:pt x="70250" y="130936"/>
                </a:lnTo>
                <a:lnTo>
                  <a:pt x="9006" y="130936"/>
                </a:lnTo>
                <a:close/>
                <a:moveTo>
                  <a:pt x="203905" y="96308"/>
                </a:moveTo>
                <a:lnTo>
                  <a:pt x="216874" y="122640"/>
                </a:lnTo>
                <a:lnTo>
                  <a:pt x="273434" y="122640"/>
                </a:lnTo>
                <a:lnTo>
                  <a:pt x="247496" y="96308"/>
                </a:lnTo>
                <a:lnTo>
                  <a:pt x="203905" y="96308"/>
                </a:lnTo>
                <a:close/>
                <a:moveTo>
                  <a:pt x="148786" y="96308"/>
                </a:moveTo>
                <a:lnTo>
                  <a:pt x="148786" y="122640"/>
                </a:lnTo>
                <a:lnTo>
                  <a:pt x="207147" y="122640"/>
                </a:lnTo>
                <a:lnTo>
                  <a:pt x="194178" y="96308"/>
                </a:lnTo>
                <a:lnTo>
                  <a:pt x="148786" y="96308"/>
                </a:lnTo>
                <a:close/>
                <a:moveTo>
                  <a:pt x="94747" y="96308"/>
                </a:moveTo>
                <a:lnTo>
                  <a:pt x="81418" y="122640"/>
                </a:lnTo>
                <a:lnTo>
                  <a:pt x="139779" y="122640"/>
                </a:lnTo>
                <a:lnTo>
                  <a:pt x="139779" y="96308"/>
                </a:lnTo>
                <a:lnTo>
                  <a:pt x="94747" y="96308"/>
                </a:lnTo>
                <a:close/>
                <a:moveTo>
                  <a:pt x="41069" y="96308"/>
                </a:moveTo>
                <a:lnTo>
                  <a:pt x="15131" y="122640"/>
                </a:lnTo>
                <a:lnTo>
                  <a:pt x="71691" y="122640"/>
                </a:lnTo>
                <a:lnTo>
                  <a:pt x="85020" y="96308"/>
                </a:lnTo>
                <a:lnTo>
                  <a:pt x="41069" y="96308"/>
                </a:lnTo>
                <a:close/>
                <a:moveTo>
                  <a:pt x="96188" y="67091"/>
                </a:moveTo>
                <a:lnTo>
                  <a:pt x="96188" y="87291"/>
                </a:lnTo>
                <a:lnTo>
                  <a:pt x="192377" y="87291"/>
                </a:lnTo>
                <a:lnTo>
                  <a:pt x="192377" y="67091"/>
                </a:lnTo>
                <a:lnTo>
                  <a:pt x="96188" y="67091"/>
                </a:lnTo>
                <a:close/>
                <a:moveTo>
                  <a:pt x="155490" y="28575"/>
                </a:moveTo>
                <a:lnTo>
                  <a:pt x="219162" y="28575"/>
                </a:lnTo>
                <a:cubicBezTo>
                  <a:pt x="221680" y="28575"/>
                  <a:pt x="223478" y="30861"/>
                  <a:pt x="223478" y="33528"/>
                </a:cubicBezTo>
                <a:cubicBezTo>
                  <a:pt x="223478" y="36195"/>
                  <a:pt x="221680" y="37719"/>
                  <a:pt x="219162" y="37719"/>
                </a:cubicBezTo>
                <a:lnTo>
                  <a:pt x="155490" y="37719"/>
                </a:lnTo>
                <a:cubicBezTo>
                  <a:pt x="152612" y="37719"/>
                  <a:pt x="150813" y="36195"/>
                  <a:pt x="150813" y="33528"/>
                </a:cubicBezTo>
                <a:cubicBezTo>
                  <a:pt x="150813" y="30861"/>
                  <a:pt x="152612" y="28575"/>
                  <a:pt x="155490" y="28575"/>
                </a:cubicBezTo>
                <a:close/>
                <a:moveTo>
                  <a:pt x="67817" y="28575"/>
                </a:moveTo>
                <a:lnTo>
                  <a:pt x="131849" y="28575"/>
                </a:lnTo>
                <a:cubicBezTo>
                  <a:pt x="134367" y="28575"/>
                  <a:pt x="136165" y="30861"/>
                  <a:pt x="136165" y="33528"/>
                </a:cubicBezTo>
                <a:cubicBezTo>
                  <a:pt x="136165" y="36195"/>
                  <a:pt x="134367" y="37719"/>
                  <a:pt x="131849" y="37719"/>
                </a:cubicBezTo>
                <a:lnTo>
                  <a:pt x="67817" y="37719"/>
                </a:lnTo>
                <a:cubicBezTo>
                  <a:pt x="65299" y="37719"/>
                  <a:pt x="63500" y="36195"/>
                  <a:pt x="63500" y="33528"/>
                </a:cubicBezTo>
                <a:cubicBezTo>
                  <a:pt x="63500" y="30861"/>
                  <a:pt x="65299" y="28575"/>
                  <a:pt x="67817" y="28575"/>
                </a:cubicBezTo>
                <a:close/>
                <a:moveTo>
                  <a:pt x="43951" y="8657"/>
                </a:moveTo>
                <a:lnTo>
                  <a:pt x="43951" y="58434"/>
                </a:lnTo>
                <a:lnTo>
                  <a:pt x="244614" y="58434"/>
                </a:lnTo>
                <a:lnTo>
                  <a:pt x="244614" y="8657"/>
                </a:lnTo>
                <a:lnTo>
                  <a:pt x="43951" y="8657"/>
                </a:lnTo>
                <a:close/>
                <a:moveTo>
                  <a:pt x="39268" y="0"/>
                </a:moveTo>
                <a:lnTo>
                  <a:pt x="249297" y="0"/>
                </a:lnTo>
                <a:cubicBezTo>
                  <a:pt x="251459" y="0"/>
                  <a:pt x="253620" y="1804"/>
                  <a:pt x="253620" y="4689"/>
                </a:cubicBezTo>
                <a:lnTo>
                  <a:pt x="253620" y="62402"/>
                </a:lnTo>
                <a:cubicBezTo>
                  <a:pt x="253620" y="64927"/>
                  <a:pt x="251459" y="67091"/>
                  <a:pt x="249297" y="67091"/>
                </a:cubicBezTo>
                <a:lnTo>
                  <a:pt x="201383" y="67091"/>
                </a:lnTo>
                <a:lnTo>
                  <a:pt x="201383" y="87291"/>
                </a:lnTo>
                <a:lnTo>
                  <a:pt x="249297" y="87291"/>
                </a:lnTo>
                <a:cubicBezTo>
                  <a:pt x="250378" y="87291"/>
                  <a:pt x="251459" y="87651"/>
                  <a:pt x="251819" y="88734"/>
                </a:cubicBezTo>
                <a:lnTo>
                  <a:pt x="287124" y="123722"/>
                </a:lnTo>
                <a:cubicBezTo>
                  <a:pt x="288205" y="124443"/>
                  <a:pt x="288565" y="125886"/>
                  <a:pt x="288565" y="126968"/>
                </a:cubicBezTo>
                <a:lnTo>
                  <a:pt x="288565" y="132740"/>
                </a:lnTo>
                <a:cubicBezTo>
                  <a:pt x="288565" y="146086"/>
                  <a:pt x="278117" y="157989"/>
                  <a:pt x="265148" y="160153"/>
                </a:cubicBezTo>
                <a:lnTo>
                  <a:pt x="265148" y="279547"/>
                </a:lnTo>
                <a:lnTo>
                  <a:pt x="284242" y="279547"/>
                </a:lnTo>
                <a:cubicBezTo>
                  <a:pt x="286403" y="279547"/>
                  <a:pt x="288565" y="282072"/>
                  <a:pt x="288565" y="284597"/>
                </a:cubicBezTo>
                <a:cubicBezTo>
                  <a:pt x="288565" y="287122"/>
                  <a:pt x="286403" y="288564"/>
                  <a:pt x="284242" y="288564"/>
                </a:cubicBezTo>
                <a:lnTo>
                  <a:pt x="4683" y="288564"/>
                </a:lnTo>
                <a:cubicBezTo>
                  <a:pt x="2161" y="288564"/>
                  <a:pt x="0" y="287122"/>
                  <a:pt x="0" y="284597"/>
                </a:cubicBezTo>
                <a:cubicBezTo>
                  <a:pt x="0" y="282072"/>
                  <a:pt x="2161" y="279547"/>
                  <a:pt x="4683" y="279547"/>
                </a:cubicBezTo>
                <a:lnTo>
                  <a:pt x="23416" y="279547"/>
                </a:lnTo>
                <a:lnTo>
                  <a:pt x="23416" y="160153"/>
                </a:lnTo>
                <a:cubicBezTo>
                  <a:pt x="10087" y="157989"/>
                  <a:pt x="0" y="146086"/>
                  <a:pt x="0" y="132740"/>
                </a:cubicBezTo>
                <a:lnTo>
                  <a:pt x="0" y="126968"/>
                </a:lnTo>
                <a:cubicBezTo>
                  <a:pt x="0" y="125886"/>
                  <a:pt x="360" y="124443"/>
                  <a:pt x="1441" y="123722"/>
                </a:cubicBezTo>
                <a:lnTo>
                  <a:pt x="36386" y="88734"/>
                </a:lnTo>
                <a:cubicBezTo>
                  <a:pt x="37106" y="87651"/>
                  <a:pt x="37827" y="87291"/>
                  <a:pt x="39268" y="87291"/>
                </a:cubicBezTo>
                <a:lnTo>
                  <a:pt x="87182" y="87291"/>
                </a:lnTo>
                <a:lnTo>
                  <a:pt x="87182" y="67091"/>
                </a:lnTo>
                <a:lnTo>
                  <a:pt x="39268" y="67091"/>
                </a:lnTo>
                <a:cubicBezTo>
                  <a:pt x="37106" y="67091"/>
                  <a:pt x="34945" y="64927"/>
                  <a:pt x="34945" y="62402"/>
                </a:cubicBezTo>
                <a:lnTo>
                  <a:pt x="34945" y="4689"/>
                </a:lnTo>
                <a:cubicBezTo>
                  <a:pt x="34945" y="1804"/>
                  <a:pt x="37106" y="0"/>
                  <a:pt x="392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BC8DE8-FEF1-564F-B3A7-E40F0FAF37CF}"/>
              </a:ext>
            </a:extLst>
          </p:cNvPr>
          <p:cNvSpPr txBox="1"/>
          <p:nvPr/>
        </p:nvSpPr>
        <p:spPr>
          <a:xfrm>
            <a:off x="13539660" y="5894797"/>
            <a:ext cx="26629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E08F60-D68E-354A-86D7-035CEFB19B74}"/>
              </a:ext>
            </a:extLst>
          </p:cNvPr>
          <p:cNvSpPr txBox="1"/>
          <p:nvPr/>
        </p:nvSpPr>
        <p:spPr>
          <a:xfrm>
            <a:off x="14279444" y="6780645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1C6E189A-09BC-C64B-AAA3-9A0CF5433944}"/>
              </a:ext>
            </a:extLst>
          </p:cNvPr>
          <p:cNvSpPr txBox="1">
            <a:spLocks/>
          </p:cNvSpPr>
          <p:nvPr/>
        </p:nvSpPr>
        <p:spPr>
          <a:xfrm>
            <a:off x="13098247" y="763533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A1776D2C-CF05-604B-B276-1E022D37D861}"/>
              </a:ext>
            </a:extLst>
          </p:cNvPr>
          <p:cNvSpPr txBox="1">
            <a:spLocks/>
          </p:cNvSpPr>
          <p:nvPr/>
        </p:nvSpPr>
        <p:spPr>
          <a:xfrm>
            <a:off x="13098247" y="8347789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5E5A5C9C-AFC1-7244-845D-5438E3C489D2}"/>
              </a:ext>
            </a:extLst>
          </p:cNvPr>
          <p:cNvSpPr txBox="1">
            <a:spLocks/>
          </p:cNvSpPr>
          <p:nvPr/>
        </p:nvSpPr>
        <p:spPr>
          <a:xfrm>
            <a:off x="13098247" y="906024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504D1CC3-2F9A-5742-BF1C-0B250CAF89BE}"/>
              </a:ext>
            </a:extLst>
          </p:cNvPr>
          <p:cNvSpPr txBox="1">
            <a:spLocks/>
          </p:cNvSpPr>
          <p:nvPr/>
        </p:nvSpPr>
        <p:spPr>
          <a:xfrm>
            <a:off x="13098247" y="977270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96" name="Freeform 1">
            <a:extLst>
              <a:ext uri="{FF2B5EF4-FFF2-40B4-BE49-F238E27FC236}">
                <a16:creationId xmlns:a16="http://schemas.microsoft.com/office/drawing/2014/main" id="{C337D40F-67D3-A445-967A-DD1407A6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144" y="2685253"/>
            <a:ext cx="4765098" cy="10268746"/>
          </a:xfrm>
          <a:custGeom>
            <a:avLst/>
            <a:gdLst>
              <a:gd name="T0" fmla="*/ 5903 w 6042"/>
              <a:gd name="T1" fmla="*/ 12851 h 14329"/>
              <a:gd name="T2" fmla="*/ 3138 w 6042"/>
              <a:gd name="T3" fmla="*/ 14289 h 14329"/>
              <a:gd name="T4" fmla="*/ 3138 w 6042"/>
              <a:gd name="T5" fmla="*/ 14289 h 14329"/>
              <a:gd name="T6" fmla="*/ 2902 w 6042"/>
              <a:gd name="T7" fmla="*/ 14289 h 14329"/>
              <a:gd name="T8" fmla="*/ 138 w 6042"/>
              <a:gd name="T9" fmla="*/ 12851 h 14329"/>
              <a:gd name="T10" fmla="*/ 138 w 6042"/>
              <a:gd name="T11" fmla="*/ 12851 h 14329"/>
              <a:gd name="T12" fmla="*/ 0 w 6042"/>
              <a:gd name="T13" fmla="*/ 12624 h 14329"/>
              <a:gd name="T14" fmla="*/ 0 w 6042"/>
              <a:gd name="T15" fmla="*/ 255 h 14329"/>
              <a:gd name="T16" fmla="*/ 0 w 6042"/>
              <a:gd name="T17" fmla="*/ 255 h 14329"/>
              <a:gd name="T18" fmla="*/ 256 w 6042"/>
              <a:gd name="T19" fmla="*/ 0 h 14329"/>
              <a:gd name="T20" fmla="*/ 5785 w 6042"/>
              <a:gd name="T21" fmla="*/ 0 h 14329"/>
              <a:gd name="T22" fmla="*/ 5785 w 6042"/>
              <a:gd name="T23" fmla="*/ 0 h 14329"/>
              <a:gd name="T24" fmla="*/ 6041 w 6042"/>
              <a:gd name="T25" fmla="*/ 255 h 14329"/>
              <a:gd name="T26" fmla="*/ 6041 w 6042"/>
              <a:gd name="T27" fmla="*/ 12624 h 14329"/>
              <a:gd name="T28" fmla="*/ 6041 w 6042"/>
              <a:gd name="T29" fmla="*/ 12624 h 14329"/>
              <a:gd name="T30" fmla="*/ 5903 w 6042"/>
              <a:gd name="T31" fmla="*/ 12851 h 1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29">
                <a:moveTo>
                  <a:pt x="5903" y="12851"/>
                </a:moveTo>
                <a:lnTo>
                  <a:pt x="3138" y="14289"/>
                </a:lnTo>
                <a:lnTo>
                  <a:pt x="3138" y="14289"/>
                </a:lnTo>
                <a:cubicBezTo>
                  <a:pt x="3064" y="14328"/>
                  <a:pt x="2976" y="14328"/>
                  <a:pt x="2902" y="14289"/>
                </a:cubicBezTo>
                <a:lnTo>
                  <a:pt x="138" y="12851"/>
                </a:lnTo>
                <a:lnTo>
                  <a:pt x="138" y="12851"/>
                </a:lnTo>
                <a:cubicBezTo>
                  <a:pt x="53" y="12807"/>
                  <a:pt x="0" y="12720"/>
                  <a:pt x="0" y="12624"/>
                </a:cubicBezTo>
                <a:lnTo>
                  <a:pt x="0" y="255"/>
                </a:lnTo>
                <a:lnTo>
                  <a:pt x="0" y="255"/>
                </a:lnTo>
                <a:cubicBezTo>
                  <a:pt x="0" y="114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4"/>
                  <a:pt x="6041" y="255"/>
                </a:cubicBezTo>
                <a:lnTo>
                  <a:pt x="6041" y="12624"/>
                </a:lnTo>
                <a:lnTo>
                  <a:pt x="6041" y="12624"/>
                </a:lnTo>
                <a:cubicBezTo>
                  <a:pt x="6041" y="12720"/>
                  <a:pt x="5987" y="12807"/>
                  <a:pt x="5903" y="12851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7" name="Freeform 2">
            <a:extLst>
              <a:ext uri="{FF2B5EF4-FFF2-40B4-BE49-F238E27FC236}">
                <a16:creationId xmlns:a16="http://schemas.microsoft.com/office/drawing/2014/main" id="{095F319D-068C-8340-9BDD-9F6BB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144" y="2546188"/>
            <a:ext cx="4765098" cy="10271906"/>
          </a:xfrm>
          <a:custGeom>
            <a:avLst/>
            <a:gdLst>
              <a:gd name="T0" fmla="*/ 5903 w 6042"/>
              <a:gd name="T1" fmla="*/ 12852 h 14330"/>
              <a:gd name="T2" fmla="*/ 3138 w 6042"/>
              <a:gd name="T3" fmla="*/ 14290 h 14330"/>
              <a:gd name="T4" fmla="*/ 3138 w 6042"/>
              <a:gd name="T5" fmla="*/ 14290 h 14330"/>
              <a:gd name="T6" fmla="*/ 2902 w 6042"/>
              <a:gd name="T7" fmla="*/ 14290 h 14330"/>
              <a:gd name="T8" fmla="*/ 138 w 6042"/>
              <a:gd name="T9" fmla="*/ 12852 h 14330"/>
              <a:gd name="T10" fmla="*/ 138 w 6042"/>
              <a:gd name="T11" fmla="*/ 12852 h 14330"/>
              <a:gd name="T12" fmla="*/ 0 w 6042"/>
              <a:gd name="T13" fmla="*/ 12625 h 14330"/>
              <a:gd name="T14" fmla="*/ 0 w 6042"/>
              <a:gd name="T15" fmla="*/ 256 h 14330"/>
              <a:gd name="T16" fmla="*/ 0 w 6042"/>
              <a:gd name="T17" fmla="*/ 256 h 14330"/>
              <a:gd name="T18" fmla="*/ 256 w 6042"/>
              <a:gd name="T19" fmla="*/ 0 h 14330"/>
              <a:gd name="T20" fmla="*/ 5785 w 6042"/>
              <a:gd name="T21" fmla="*/ 0 h 14330"/>
              <a:gd name="T22" fmla="*/ 5785 w 6042"/>
              <a:gd name="T23" fmla="*/ 0 h 14330"/>
              <a:gd name="T24" fmla="*/ 6041 w 6042"/>
              <a:gd name="T25" fmla="*/ 256 h 14330"/>
              <a:gd name="T26" fmla="*/ 6041 w 6042"/>
              <a:gd name="T27" fmla="*/ 12625 h 14330"/>
              <a:gd name="T28" fmla="*/ 6041 w 6042"/>
              <a:gd name="T29" fmla="*/ 12625 h 14330"/>
              <a:gd name="T30" fmla="*/ 5903 w 6042"/>
              <a:gd name="T31" fmla="*/ 12852 h 1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2" h="14330">
                <a:moveTo>
                  <a:pt x="5903" y="12852"/>
                </a:moveTo>
                <a:lnTo>
                  <a:pt x="3138" y="14290"/>
                </a:lnTo>
                <a:lnTo>
                  <a:pt x="3138" y="14290"/>
                </a:lnTo>
                <a:cubicBezTo>
                  <a:pt x="3064" y="14329"/>
                  <a:pt x="2976" y="14329"/>
                  <a:pt x="2902" y="14290"/>
                </a:cubicBezTo>
                <a:lnTo>
                  <a:pt x="138" y="12852"/>
                </a:lnTo>
                <a:lnTo>
                  <a:pt x="138" y="12852"/>
                </a:lnTo>
                <a:cubicBezTo>
                  <a:pt x="53" y="12808"/>
                  <a:pt x="0" y="12720"/>
                  <a:pt x="0" y="12625"/>
                </a:cubicBez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5" y="0"/>
                  <a:pt x="256" y="0"/>
                </a:cubicBezTo>
                <a:lnTo>
                  <a:pt x="5785" y="0"/>
                </a:lnTo>
                <a:lnTo>
                  <a:pt x="5785" y="0"/>
                </a:lnTo>
                <a:cubicBezTo>
                  <a:pt x="5926" y="0"/>
                  <a:pt x="6041" y="115"/>
                  <a:pt x="6041" y="256"/>
                </a:cubicBezTo>
                <a:lnTo>
                  <a:pt x="6041" y="12625"/>
                </a:lnTo>
                <a:lnTo>
                  <a:pt x="6041" y="12625"/>
                </a:lnTo>
                <a:cubicBezTo>
                  <a:pt x="6041" y="12720"/>
                  <a:pt x="5987" y="12808"/>
                  <a:pt x="5903" y="128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8" name="Freeform 3">
            <a:extLst>
              <a:ext uri="{FF2B5EF4-FFF2-40B4-BE49-F238E27FC236}">
                <a16:creationId xmlns:a16="http://schemas.microsoft.com/office/drawing/2014/main" id="{754944C7-CA18-9B4F-AE15-072EAC6B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144" y="2546188"/>
            <a:ext cx="4765098" cy="1202852"/>
          </a:xfrm>
          <a:prstGeom prst="round2SameRect">
            <a:avLst>
              <a:gd name="adj1" fmla="val 14903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B05121-FEFF-A944-A1F3-075C34A3ADBC}"/>
              </a:ext>
            </a:extLst>
          </p:cNvPr>
          <p:cNvSpPr txBox="1"/>
          <p:nvPr/>
        </p:nvSpPr>
        <p:spPr>
          <a:xfrm>
            <a:off x="19128659" y="2855226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11" name="Freeform 4">
            <a:extLst>
              <a:ext uri="{FF2B5EF4-FFF2-40B4-BE49-F238E27FC236}">
                <a16:creationId xmlns:a16="http://schemas.microsoft.com/office/drawing/2014/main" id="{49AA29A3-8FC9-C54E-94CB-CADDDA73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344" y="10589881"/>
            <a:ext cx="3394697" cy="869160"/>
          </a:xfrm>
          <a:prstGeom prst="roundRect">
            <a:avLst>
              <a:gd name="adj" fmla="val 10612"/>
            </a:avLst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6ACE92-7B89-E64C-9780-108252638E1B}"/>
              </a:ext>
            </a:extLst>
          </p:cNvPr>
          <p:cNvSpPr txBox="1"/>
          <p:nvPr/>
        </p:nvSpPr>
        <p:spPr>
          <a:xfrm>
            <a:off x="19533417" y="10793627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102" name="Freeform 960">
            <a:extLst>
              <a:ext uri="{FF2B5EF4-FFF2-40B4-BE49-F238E27FC236}">
                <a16:creationId xmlns:a16="http://schemas.microsoft.com/office/drawing/2014/main" id="{6EFBAEB6-14E7-E14C-9A54-5DA5D577F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2202" y="4255053"/>
            <a:ext cx="1226982" cy="1223274"/>
          </a:xfrm>
          <a:custGeom>
            <a:avLst/>
            <a:gdLst>
              <a:gd name="T0" fmla="*/ 5160303 w 288565"/>
              <a:gd name="T1" fmla="*/ 5556456 h 288564"/>
              <a:gd name="T2" fmla="*/ 652300 w 288565"/>
              <a:gd name="T3" fmla="*/ 5040234 h 288564"/>
              <a:gd name="T4" fmla="*/ 1413292 w 288565"/>
              <a:gd name="T5" fmla="*/ 5040234 h 288564"/>
              <a:gd name="T6" fmla="*/ 2292109 w 288565"/>
              <a:gd name="T7" fmla="*/ 4729353 h 288564"/>
              <a:gd name="T8" fmla="*/ 2196297 w 288565"/>
              <a:gd name="T9" fmla="*/ 4638470 h 288564"/>
              <a:gd name="T10" fmla="*/ 4913835 w 288565"/>
              <a:gd name="T11" fmla="*/ 4128735 h 288564"/>
              <a:gd name="T12" fmla="*/ 4316051 w 288565"/>
              <a:gd name="T13" fmla="*/ 4602050 h 288564"/>
              <a:gd name="T14" fmla="*/ 4074602 w 288565"/>
              <a:gd name="T15" fmla="*/ 4004943 h 288564"/>
              <a:gd name="T16" fmla="*/ 3735657 w 288565"/>
              <a:gd name="T17" fmla="*/ 4602050 h 288564"/>
              <a:gd name="T18" fmla="*/ 3613015 w 288565"/>
              <a:gd name="T19" fmla="*/ 4478279 h 288564"/>
              <a:gd name="T20" fmla="*/ 3501776 w 288565"/>
              <a:gd name="T21" fmla="*/ 4004943 h 288564"/>
              <a:gd name="T22" fmla="*/ 2975337 w 288565"/>
              <a:gd name="T23" fmla="*/ 4631183 h 288564"/>
              <a:gd name="T24" fmla="*/ 3379192 w 288565"/>
              <a:gd name="T25" fmla="*/ 4004943 h 288564"/>
              <a:gd name="T26" fmla="*/ 5160303 w 288565"/>
              <a:gd name="T27" fmla="*/ 4868167 h 288564"/>
              <a:gd name="T28" fmla="*/ 1587242 w 288565"/>
              <a:gd name="T29" fmla="*/ 3764014 h 288564"/>
              <a:gd name="T30" fmla="*/ 2464192 w 288565"/>
              <a:gd name="T31" fmla="*/ 5556456 h 288564"/>
              <a:gd name="T32" fmla="*/ 652300 w 288565"/>
              <a:gd name="T33" fmla="*/ 3764014 h 288564"/>
              <a:gd name="T34" fmla="*/ 1152397 w 288565"/>
              <a:gd name="T35" fmla="*/ 4022137 h 288564"/>
              <a:gd name="T36" fmla="*/ 652300 w 288565"/>
              <a:gd name="T37" fmla="*/ 4868167 h 288564"/>
              <a:gd name="T38" fmla="*/ 652300 w 288565"/>
              <a:gd name="T39" fmla="*/ 3764014 h 288564"/>
              <a:gd name="T40" fmla="*/ 652300 w 288565"/>
              <a:gd name="T41" fmla="*/ 3190483 h 288564"/>
              <a:gd name="T42" fmla="*/ 5160303 w 288565"/>
              <a:gd name="T43" fmla="*/ 3190483 h 288564"/>
              <a:gd name="T44" fmla="*/ 3841233 w 288565"/>
              <a:gd name="T45" fmla="*/ 3190483 h 288564"/>
              <a:gd name="T46" fmla="*/ 2435199 w 288565"/>
              <a:gd name="T47" fmla="*/ 3190483 h 288564"/>
              <a:gd name="T48" fmla="*/ 4399292 w 288565"/>
              <a:gd name="T49" fmla="*/ 2602566 h 288564"/>
              <a:gd name="T50" fmla="*/ 5247262 w 288565"/>
              <a:gd name="T51" fmla="*/ 3011236 h 288564"/>
              <a:gd name="T52" fmla="*/ 4399292 w 288565"/>
              <a:gd name="T53" fmla="*/ 2602566 h 288564"/>
              <a:gd name="T54" fmla="*/ 3370147 w 288565"/>
              <a:gd name="T55" fmla="*/ 3011236 h 288564"/>
              <a:gd name="T56" fmla="*/ 4225355 w 288565"/>
              <a:gd name="T57" fmla="*/ 2602566 h 288564"/>
              <a:gd name="T58" fmla="*/ 1587242 w 288565"/>
              <a:gd name="T59" fmla="*/ 2638415 h 288564"/>
              <a:gd name="T60" fmla="*/ 2812063 w 288565"/>
              <a:gd name="T61" fmla="*/ 2638415 h 288564"/>
              <a:gd name="T62" fmla="*/ 181152 w 288565"/>
              <a:gd name="T63" fmla="*/ 2602566 h 288564"/>
              <a:gd name="T64" fmla="*/ 1029151 w 288565"/>
              <a:gd name="T65" fmla="*/ 3011236 h 288564"/>
              <a:gd name="T66" fmla="*/ 181152 w 288565"/>
              <a:gd name="T67" fmla="*/ 2602566 h 288564"/>
              <a:gd name="T68" fmla="*/ 5500939 w 288565"/>
              <a:gd name="T69" fmla="*/ 2437653 h 288564"/>
              <a:gd name="T70" fmla="*/ 2993295 w 288565"/>
              <a:gd name="T71" fmla="*/ 1914276 h 288564"/>
              <a:gd name="T72" fmla="*/ 3906468 w 288565"/>
              <a:gd name="T73" fmla="*/ 1914276 h 288564"/>
              <a:gd name="T74" fmla="*/ 1637975 w 288565"/>
              <a:gd name="T75" fmla="*/ 2437653 h 288564"/>
              <a:gd name="T76" fmla="*/ 1906109 w 288565"/>
              <a:gd name="T77" fmla="*/ 1914276 h 288564"/>
              <a:gd name="T78" fmla="*/ 1442285 w 288565"/>
              <a:gd name="T79" fmla="*/ 2437653 h 288564"/>
              <a:gd name="T80" fmla="*/ 1935106 w 288565"/>
              <a:gd name="T81" fmla="*/ 1333515 h 288564"/>
              <a:gd name="T82" fmla="*/ 3870253 w 288565"/>
              <a:gd name="T83" fmla="*/ 1333515 h 288564"/>
              <a:gd name="T84" fmla="*/ 4409080 w 288565"/>
              <a:gd name="T85" fmla="*/ 567998 h 288564"/>
              <a:gd name="T86" fmla="*/ 3128135 w 288565"/>
              <a:gd name="T87" fmla="*/ 749687 h 288564"/>
              <a:gd name="T88" fmla="*/ 1364354 w 288565"/>
              <a:gd name="T89" fmla="*/ 567998 h 288564"/>
              <a:gd name="T90" fmla="*/ 2652537 w 288565"/>
              <a:gd name="T91" fmla="*/ 749687 h 288564"/>
              <a:gd name="T92" fmla="*/ 1364354 w 288565"/>
              <a:gd name="T93" fmla="*/ 567998 h 288564"/>
              <a:gd name="T94" fmla="*/ 4921137 w 288565"/>
              <a:gd name="T95" fmla="*/ 1161448 h 288564"/>
              <a:gd name="T96" fmla="*/ 789978 w 288565"/>
              <a:gd name="T97" fmla="*/ 0 h 288564"/>
              <a:gd name="T98" fmla="*/ 5102313 w 288565"/>
              <a:gd name="T99" fmla="*/ 1240324 h 288564"/>
              <a:gd name="T100" fmla="*/ 4051418 w 288565"/>
              <a:gd name="T101" fmla="*/ 1735052 h 288564"/>
              <a:gd name="T102" fmla="*/ 5776362 w 288565"/>
              <a:gd name="T103" fmla="*/ 2459190 h 288564"/>
              <a:gd name="T104" fmla="*/ 5334240 w 288565"/>
              <a:gd name="T105" fmla="*/ 3183303 h 288564"/>
              <a:gd name="T106" fmla="*/ 5805331 w 288565"/>
              <a:gd name="T107" fmla="*/ 5656817 h 288564"/>
              <a:gd name="T108" fmla="*/ 0 w 288565"/>
              <a:gd name="T109" fmla="*/ 5656817 h 288564"/>
              <a:gd name="T110" fmla="*/ 471046 w 288565"/>
              <a:gd name="T111" fmla="*/ 3183303 h 288564"/>
              <a:gd name="T112" fmla="*/ 29013 w 288565"/>
              <a:gd name="T113" fmla="*/ 2459190 h 288564"/>
              <a:gd name="T114" fmla="*/ 1753914 w 288565"/>
              <a:gd name="T115" fmla="*/ 1735052 h 288564"/>
              <a:gd name="T116" fmla="*/ 703050 w 288565"/>
              <a:gd name="T117" fmla="*/ 1240324 h 2885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88564">
                <a:moveTo>
                  <a:pt x="131493" y="253576"/>
                </a:moveTo>
                <a:lnTo>
                  <a:pt x="131493" y="279547"/>
                </a:lnTo>
                <a:lnTo>
                  <a:pt x="256502" y="279547"/>
                </a:lnTo>
                <a:lnTo>
                  <a:pt x="256502" y="253576"/>
                </a:lnTo>
                <a:lnTo>
                  <a:pt x="131493" y="253576"/>
                </a:lnTo>
                <a:close/>
                <a:moveTo>
                  <a:pt x="32423" y="253576"/>
                </a:moveTo>
                <a:lnTo>
                  <a:pt x="32423" y="279547"/>
                </a:lnTo>
                <a:lnTo>
                  <a:pt x="70250" y="279547"/>
                </a:lnTo>
                <a:lnTo>
                  <a:pt x="70250" y="253576"/>
                </a:lnTo>
                <a:lnTo>
                  <a:pt x="32423" y="253576"/>
                </a:lnTo>
                <a:close/>
                <a:moveTo>
                  <a:pt x="109171" y="233363"/>
                </a:moveTo>
                <a:cubicBezTo>
                  <a:pt x="111736" y="233363"/>
                  <a:pt x="113934" y="235268"/>
                  <a:pt x="113934" y="237935"/>
                </a:cubicBezTo>
                <a:cubicBezTo>
                  <a:pt x="113934" y="240221"/>
                  <a:pt x="111736" y="242507"/>
                  <a:pt x="109171" y="242507"/>
                </a:cubicBezTo>
                <a:cubicBezTo>
                  <a:pt x="106973" y="242507"/>
                  <a:pt x="104775" y="240221"/>
                  <a:pt x="104775" y="237935"/>
                </a:cubicBezTo>
                <a:cubicBezTo>
                  <a:pt x="104775" y="235268"/>
                  <a:pt x="106973" y="233363"/>
                  <a:pt x="109171" y="233363"/>
                </a:cubicBezTo>
                <a:close/>
                <a:moveTo>
                  <a:pt x="238091" y="201490"/>
                </a:moveTo>
                <a:cubicBezTo>
                  <a:pt x="239540" y="200025"/>
                  <a:pt x="242439" y="200025"/>
                  <a:pt x="244251" y="201490"/>
                </a:cubicBezTo>
                <a:cubicBezTo>
                  <a:pt x="245701" y="203322"/>
                  <a:pt x="245701" y="206253"/>
                  <a:pt x="244251" y="207718"/>
                </a:cubicBezTo>
                <a:lnTo>
                  <a:pt x="220697" y="231531"/>
                </a:lnTo>
                <a:cubicBezTo>
                  <a:pt x="219973" y="232264"/>
                  <a:pt x="218885" y="232997"/>
                  <a:pt x="217436" y="232997"/>
                </a:cubicBezTo>
                <a:cubicBezTo>
                  <a:pt x="216711" y="232997"/>
                  <a:pt x="215262" y="232264"/>
                  <a:pt x="214537" y="231531"/>
                </a:cubicBezTo>
                <a:cubicBezTo>
                  <a:pt x="212725" y="229700"/>
                  <a:pt x="212725" y="227501"/>
                  <a:pt x="214537" y="225303"/>
                </a:cubicBezTo>
                <a:lnTo>
                  <a:pt x="238091" y="201490"/>
                </a:lnTo>
                <a:close/>
                <a:moveTo>
                  <a:pt x="202535" y="201490"/>
                </a:moveTo>
                <a:cubicBezTo>
                  <a:pt x="204327" y="200025"/>
                  <a:pt x="207195" y="200025"/>
                  <a:pt x="209346" y="201490"/>
                </a:cubicBezTo>
                <a:cubicBezTo>
                  <a:pt x="210780" y="203322"/>
                  <a:pt x="210780" y="206253"/>
                  <a:pt x="209346" y="207718"/>
                </a:cubicBezTo>
                <a:lnTo>
                  <a:pt x="185687" y="231531"/>
                </a:lnTo>
                <a:cubicBezTo>
                  <a:pt x="184970" y="232264"/>
                  <a:pt x="183536" y="232997"/>
                  <a:pt x="182460" y="232997"/>
                </a:cubicBezTo>
                <a:cubicBezTo>
                  <a:pt x="181743" y="232997"/>
                  <a:pt x="180309" y="232264"/>
                  <a:pt x="179592" y="231531"/>
                </a:cubicBezTo>
                <a:cubicBezTo>
                  <a:pt x="177800" y="229700"/>
                  <a:pt x="177800" y="227501"/>
                  <a:pt x="179592" y="225303"/>
                </a:cubicBezTo>
                <a:lnTo>
                  <a:pt x="202535" y="201490"/>
                </a:lnTo>
                <a:close/>
                <a:moveTo>
                  <a:pt x="167968" y="201490"/>
                </a:moveTo>
                <a:cubicBezTo>
                  <a:pt x="169761" y="200025"/>
                  <a:pt x="172270" y="200025"/>
                  <a:pt x="174062" y="201490"/>
                </a:cubicBezTo>
                <a:cubicBezTo>
                  <a:pt x="175855" y="203322"/>
                  <a:pt x="175855" y="206253"/>
                  <a:pt x="174062" y="207718"/>
                </a:cubicBezTo>
                <a:lnTo>
                  <a:pt x="150762" y="231531"/>
                </a:lnTo>
                <a:cubicBezTo>
                  <a:pt x="149686" y="232264"/>
                  <a:pt x="148969" y="232997"/>
                  <a:pt x="147894" y="232997"/>
                </a:cubicBezTo>
                <a:cubicBezTo>
                  <a:pt x="146460" y="232997"/>
                  <a:pt x="145384" y="232264"/>
                  <a:pt x="144667" y="231531"/>
                </a:cubicBezTo>
                <a:cubicBezTo>
                  <a:pt x="142875" y="229700"/>
                  <a:pt x="142875" y="227501"/>
                  <a:pt x="144667" y="225303"/>
                </a:cubicBezTo>
                <a:lnTo>
                  <a:pt x="167968" y="201490"/>
                </a:lnTo>
                <a:close/>
                <a:moveTo>
                  <a:pt x="131493" y="189370"/>
                </a:moveTo>
                <a:lnTo>
                  <a:pt x="131493" y="244919"/>
                </a:lnTo>
                <a:lnTo>
                  <a:pt x="256502" y="244919"/>
                </a:lnTo>
                <a:lnTo>
                  <a:pt x="256502" y="189370"/>
                </a:lnTo>
                <a:lnTo>
                  <a:pt x="131493" y="189370"/>
                </a:lnTo>
                <a:close/>
                <a:moveTo>
                  <a:pt x="78896" y="189370"/>
                </a:moveTo>
                <a:lnTo>
                  <a:pt x="78896" y="249247"/>
                </a:lnTo>
                <a:lnTo>
                  <a:pt x="78896" y="279547"/>
                </a:lnTo>
                <a:lnTo>
                  <a:pt x="122487" y="279547"/>
                </a:lnTo>
                <a:lnTo>
                  <a:pt x="122487" y="189370"/>
                </a:lnTo>
                <a:lnTo>
                  <a:pt x="78896" y="189370"/>
                </a:lnTo>
                <a:close/>
                <a:moveTo>
                  <a:pt x="32423" y="189370"/>
                </a:moveTo>
                <a:lnTo>
                  <a:pt x="32423" y="221112"/>
                </a:lnTo>
                <a:lnTo>
                  <a:pt x="50436" y="202356"/>
                </a:lnTo>
                <a:cubicBezTo>
                  <a:pt x="52597" y="200913"/>
                  <a:pt x="55479" y="200913"/>
                  <a:pt x="57281" y="202356"/>
                </a:cubicBezTo>
                <a:cubicBezTo>
                  <a:pt x="58722" y="204159"/>
                  <a:pt x="58722" y="207045"/>
                  <a:pt x="57281" y="208488"/>
                </a:cubicBezTo>
                <a:lnTo>
                  <a:pt x="32423" y="233376"/>
                </a:lnTo>
                <a:lnTo>
                  <a:pt x="32423" y="244919"/>
                </a:lnTo>
                <a:lnTo>
                  <a:pt x="70250" y="244919"/>
                </a:lnTo>
                <a:lnTo>
                  <a:pt x="70250" y="189370"/>
                </a:lnTo>
                <a:lnTo>
                  <a:pt x="32423" y="189370"/>
                </a:lnTo>
                <a:close/>
                <a:moveTo>
                  <a:pt x="74213" y="147529"/>
                </a:moveTo>
                <a:cubicBezTo>
                  <a:pt x="69529" y="155103"/>
                  <a:pt x="60883" y="160514"/>
                  <a:pt x="51156" y="160514"/>
                </a:cubicBezTo>
                <a:lnTo>
                  <a:pt x="32423" y="160514"/>
                </a:lnTo>
                <a:lnTo>
                  <a:pt x="32423" y="180713"/>
                </a:lnTo>
                <a:lnTo>
                  <a:pt x="256502" y="180713"/>
                </a:lnTo>
                <a:lnTo>
                  <a:pt x="256502" y="160514"/>
                </a:lnTo>
                <a:lnTo>
                  <a:pt x="237769" y="160514"/>
                </a:lnTo>
                <a:cubicBezTo>
                  <a:pt x="228042" y="160514"/>
                  <a:pt x="219036" y="155103"/>
                  <a:pt x="213992" y="147529"/>
                </a:cubicBezTo>
                <a:cubicBezTo>
                  <a:pt x="209669" y="155103"/>
                  <a:pt x="200663" y="160514"/>
                  <a:pt x="190936" y="160514"/>
                </a:cubicBezTo>
                <a:lnTo>
                  <a:pt x="167519" y="160514"/>
                </a:lnTo>
                <a:cubicBezTo>
                  <a:pt x="157792" y="160514"/>
                  <a:pt x="149146" y="155103"/>
                  <a:pt x="144463" y="147529"/>
                </a:cubicBezTo>
                <a:cubicBezTo>
                  <a:pt x="139419" y="155103"/>
                  <a:pt x="130773" y="160514"/>
                  <a:pt x="121046" y="160514"/>
                </a:cubicBezTo>
                <a:lnTo>
                  <a:pt x="97990" y="160514"/>
                </a:lnTo>
                <a:cubicBezTo>
                  <a:pt x="87542" y="160514"/>
                  <a:pt x="79256" y="155103"/>
                  <a:pt x="74213" y="147529"/>
                </a:cubicBezTo>
                <a:close/>
                <a:moveTo>
                  <a:pt x="218675" y="130936"/>
                </a:moveTo>
                <a:lnTo>
                  <a:pt x="218675" y="132740"/>
                </a:lnTo>
                <a:cubicBezTo>
                  <a:pt x="218675" y="143200"/>
                  <a:pt x="226961" y="151496"/>
                  <a:pt x="237769" y="151496"/>
                </a:cubicBezTo>
                <a:lnTo>
                  <a:pt x="260825" y="151496"/>
                </a:lnTo>
                <a:cubicBezTo>
                  <a:pt x="271633" y="151496"/>
                  <a:pt x="279558" y="143200"/>
                  <a:pt x="279558" y="132740"/>
                </a:cubicBezTo>
                <a:lnTo>
                  <a:pt x="279558" y="130936"/>
                </a:lnTo>
                <a:lnTo>
                  <a:pt x="218675" y="130936"/>
                </a:lnTo>
                <a:close/>
                <a:moveTo>
                  <a:pt x="148786" y="130936"/>
                </a:moveTo>
                <a:lnTo>
                  <a:pt x="148786" y="132740"/>
                </a:lnTo>
                <a:cubicBezTo>
                  <a:pt x="148786" y="143200"/>
                  <a:pt x="157072" y="151496"/>
                  <a:pt x="167519" y="151496"/>
                </a:cubicBezTo>
                <a:lnTo>
                  <a:pt x="190936" y="151496"/>
                </a:lnTo>
                <a:cubicBezTo>
                  <a:pt x="201383" y="151496"/>
                  <a:pt x="210029" y="143200"/>
                  <a:pt x="210029" y="132740"/>
                </a:cubicBezTo>
                <a:lnTo>
                  <a:pt x="210029" y="130936"/>
                </a:lnTo>
                <a:lnTo>
                  <a:pt x="148786" y="130936"/>
                </a:lnTo>
                <a:close/>
                <a:moveTo>
                  <a:pt x="78896" y="130936"/>
                </a:moveTo>
                <a:lnTo>
                  <a:pt x="78896" y="132740"/>
                </a:lnTo>
                <a:cubicBezTo>
                  <a:pt x="78896" y="143200"/>
                  <a:pt x="87182" y="151496"/>
                  <a:pt x="97990" y="151496"/>
                </a:cubicBezTo>
                <a:lnTo>
                  <a:pt x="121046" y="151496"/>
                </a:lnTo>
                <a:cubicBezTo>
                  <a:pt x="131854" y="151496"/>
                  <a:pt x="139779" y="143200"/>
                  <a:pt x="139779" y="132740"/>
                </a:cubicBezTo>
                <a:lnTo>
                  <a:pt x="139779" y="130936"/>
                </a:lnTo>
                <a:lnTo>
                  <a:pt x="78896" y="130936"/>
                </a:lnTo>
                <a:close/>
                <a:moveTo>
                  <a:pt x="9006" y="130936"/>
                </a:moveTo>
                <a:lnTo>
                  <a:pt x="9006" y="132740"/>
                </a:lnTo>
                <a:cubicBezTo>
                  <a:pt x="9006" y="143200"/>
                  <a:pt x="17292" y="151496"/>
                  <a:pt x="27740" y="151496"/>
                </a:cubicBezTo>
                <a:lnTo>
                  <a:pt x="51156" y="151496"/>
                </a:lnTo>
                <a:cubicBezTo>
                  <a:pt x="61604" y="151496"/>
                  <a:pt x="70250" y="143200"/>
                  <a:pt x="70250" y="132740"/>
                </a:cubicBezTo>
                <a:lnTo>
                  <a:pt x="70250" y="130936"/>
                </a:lnTo>
                <a:lnTo>
                  <a:pt x="9006" y="130936"/>
                </a:lnTo>
                <a:close/>
                <a:moveTo>
                  <a:pt x="203905" y="96308"/>
                </a:moveTo>
                <a:lnTo>
                  <a:pt x="216874" y="122640"/>
                </a:lnTo>
                <a:lnTo>
                  <a:pt x="273434" y="122640"/>
                </a:lnTo>
                <a:lnTo>
                  <a:pt x="247496" y="96308"/>
                </a:lnTo>
                <a:lnTo>
                  <a:pt x="203905" y="96308"/>
                </a:lnTo>
                <a:close/>
                <a:moveTo>
                  <a:pt x="148786" y="96308"/>
                </a:moveTo>
                <a:lnTo>
                  <a:pt x="148786" y="122640"/>
                </a:lnTo>
                <a:lnTo>
                  <a:pt x="207147" y="122640"/>
                </a:lnTo>
                <a:lnTo>
                  <a:pt x="194178" y="96308"/>
                </a:lnTo>
                <a:lnTo>
                  <a:pt x="148786" y="96308"/>
                </a:lnTo>
                <a:close/>
                <a:moveTo>
                  <a:pt x="94747" y="96308"/>
                </a:moveTo>
                <a:lnTo>
                  <a:pt x="81418" y="122640"/>
                </a:lnTo>
                <a:lnTo>
                  <a:pt x="139779" y="122640"/>
                </a:lnTo>
                <a:lnTo>
                  <a:pt x="139779" y="96308"/>
                </a:lnTo>
                <a:lnTo>
                  <a:pt x="94747" y="96308"/>
                </a:lnTo>
                <a:close/>
                <a:moveTo>
                  <a:pt x="41069" y="96308"/>
                </a:moveTo>
                <a:lnTo>
                  <a:pt x="15131" y="122640"/>
                </a:lnTo>
                <a:lnTo>
                  <a:pt x="71691" y="122640"/>
                </a:lnTo>
                <a:lnTo>
                  <a:pt x="85020" y="96308"/>
                </a:lnTo>
                <a:lnTo>
                  <a:pt x="41069" y="96308"/>
                </a:lnTo>
                <a:close/>
                <a:moveTo>
                  <a:pt x="96188" y="67091"/>
                </a:moveTo>
                <a:lnTo>
                  <a:pt x="96188" y="87291"/>
                </a:lnTo>
                <a:lnTo>
                  <a:pt x="192377" y="87291"/>
                </a:lnTo>
                <a:lnTo>
                  <a:pt x="192377" y="67091"/>
                </a:lnTo>
                <a:lnTo>
                  <a:pt x="96188" y="67091"/>
                </a:lnTo>
                <a:close/>
                <a:moveTo>
                  <a:pt x="155490" y="28575"/>
                </a:moveTo>
                <a:lnTo>
                  <a:pt x="219162" y="28575"/>
                </a:lnTo>
                <a:cubicBezTo>
                  <a:pt x="221680" y="28575"/>
                  <a:pt x="223478" y="30861"/>
                  <a:pt x="223478" y="33528"/>
                </a:cubicBezTo>
                <a:cubicBezTo>
                  <a:pt x="223478" y="36195"/>
                  <a:pt x="221680" y="37719"/>
                  <a:pt x="219162" y="37719"/>
                </a:cubicBezTo>
                <a:lnTo>
                  <a:pt x="155490" y="37719"/>
                </a:lnTo>
                <a:cubicBezTo>
                  <a:pt x="152612" y="37719"/>
                  <a:pt x="150813" y="36195"/>
                  <a:pt x="150813" y="33528"/>
                </a:cubicBezTo>
                <a:cubicBezTo>
                  <a:pt x="150813" y="30861"/>
                  <a:pt x="152612" y="28575"/>
                  <a:pt x="155490" y="28575"/>
                </a:cubicBezTo>
                <a:close/>
                <a:moveTo>
                  <a:pt x="67817" y="28575"/>
                </a:moveTo>
                <a:lnTo>
                  <a:pt x="131849" y="28575"/>
                </a:lnTo>
                <a:cubicBezTo>
                  <a:pt x="134367" y="28575"/>
                  <a:pt x="136165" y="30861"/>
                  <a:pt x="136165" y="33528"/>
                </a:cubicBezTo>
                <a:cubicBezTo>
                  <a:pt x="136165" y="36195"/>
                  <a:pt x="134367" y="37719"/>
                  <a:pt x="131849" y="37719"/>
                </a:cubicBezTo>
                <a:lnTo>
                  <a:pt x="67817" y="37719"/>
                </a:lnTo>
                <a:cubicBezTo>
                  <a:pt x="65299" y="37719"/>
                  <a:pt x="63500" y="36195"/>
                  <a:pt x="63500" y="33528"/>
                </a:cubicBezTo>
                <a:cubicBezTo>
                  <a:pt x="63500" y="30861"/>
                  <a:pt x="65299" y="28575"/>
                  <a:pt x="67817" y="28575"/>
                </a:cubicBezTo>
                <a:close/>
                <a:moveTo>
                  <a:pt x="43951" y="8657"/>
                </a:moveTo>
                <a:lnTo>
                  <a:pt x="43951" y="58434"/>
                </a:lnTo>
                <a:lnTo>
                  <a:pt x="244614" y="58434"/>
                </a:lnTo>
                <a:lnTo>
                  <a:pt x="244614" y="8657"/>
                </a:lnTo>
                <a:lnTo>
                  <a:pt x="43951" y="8657"/>
                </a:lnTo>
                <a:close/>
                <a:moveTo>
                  <a:pt x="39268" y="0"/>
                </a:moveTo>
                <a:lnTo>
                  <a:pt x="249297" y="0"/>
                </a:lnTo>
                <a:cubicBezTo>
                  <a:pt x="251459" y="0"/>
                  <a:pt x="253620" y="1804"/>
                  <a:pt x="253620" y="4689"/>
                </a:cubicBezTo>
                <a:lnTo>
                  <a:pt x="253620" y="62402"/>
                </a:lnTo>
                <a:cubicBezTo>
                  <a:pt x="253620" y="64927"/>
                  <a:pt x="251459" y="67091"/>
                  <a:pt x="249297" y="67091"/>
                </a:cubicBezTo>
                <a:lnTo>
                  <a:pt x="201383" y="67091"/>
                </a:lnTo>
                <a:lnTo>
                  <a:pt x="201383" y="87291"/>
                </a:lnTo>
                <a:lnTo>
                  <a:pt x="249297" y="87291"/>
                </a:lnTo>
                <a:cubicBezTo>
                  <a:pt x="250378" y="87291"/>
                  <a:pt x="251459" y="87651"/>
                  <a:pt x="251819" y="88734"/>
                </a:cubicBezTo>
                <a:lnTo>
                  <a:pt x="287124" y="123722"/>
                </a:lnTo>
                <a:cubicBezTo>
                  <a:pt x="288205" y="124443"/>
                  <a:pt x="288565" y="125886"/>
                  <a:pt x="288565" y="126968"/>
                </a:cubicBezTo>
                <a:lnTo>
                  <a:pt x="288565" y="132740"/>
                </a:lnTo>
                <a:cubicBezTo>
                  <a:pt x="288565" y="146086"/>
                  <a:pt x="278117" y="157989"/>
                  <a:pt x="265148" y="160153"/>
                </a:cubicBezTo>
                <a:lnTo>
                  <a:pt x="265148" y="279547"/>
                </a:lnTo>
                <a:lnTo>
                  <a:pt x="284242" y="279547"/>
                </a:lnTo>
                <a:cubicBezTo>
                  <a:pt x="286403" y="279547"/>
                  <a:pt x="288565" y="282072"/>
                  <a:pt x="288565" y="284597"/>
                </a:cubicBezTo>
                <a:cubicBezTo>
                  <a:pt x="288565" y="287122"/>
                  <a:pt x="286403" y="288564"/>
                  <a:pt x="284242" y="288564"/>
                </a:cubicBezTo>
                <a:lnTo>
                  <a:pt x="4683" y="288564"/>
                </a:lnTo>
                <a:cubicBezTo>
                  <a:pt x="2161" y="288564"/>
                  <a:pt x="0" y="287122"/>
                  <a:pt x="0" y="284597"/>
                </a:cubicBezTo>
                <a:cubicBezTo>
                  <a:pt x="0" y="282072"/>
                  <a:pt x="2161" y="279547"/>
                  <a:pt x="4683" y="279547"/>
                </a:cubicBezTo>
                <a:lnTo>
                  <a:pt x="23416" y="279547"/>
                </a:lnTo>
                <a:lnTo>
                  <a:pt x="23416" y="160153"/>
                </a:lnTo>
                <a:cubicBezTo>
                  <a:pt x="10087" y="157989"/>
                  <a:pt x="0" y="146086"/>
                  <a:pt x="0" y="132740"/>
                </a:cubicBezTo>
                <a:lnTo>
                  <a:pt x="0" y="126968"/>
                </a:lnTo>
                <a:cubicBezTo>
                  <a:pt x="0" y="125886"/>
                  <a:pt x="360" y="124443"/>
                  <a:pt x="1441" y="123722"/>
                </a:cubicBezTo>
                <a:lnTo>
                  <a:pt x="36386" y="88734"/>
                </a:lnTo>
                <a:cubicBezTo>
                  <a:pt x="37106" y="87651"/>
                  <a:pt x="37827" y="87291"/>
                  <a:pt x="39268" y="87291"/>
                </a:cubicBezTo>
                <a:lnTo>
                  <a:pt x="87182" y="87291"/>
                </a:lnTo>
                <a:lnTo>
                  <a:pt x="87182" y="67091"/>
                </a:lnTo>
                <a:lnTo>
                  <a:pt x="39268" y="67091"/>
                </a:lnTo>
                <a:cubicBezTo>
                  <a:pt x="37106" y="67091"/>
                  <a:pt x="34945" y="64927"/>
                  <a:pt x="34945" y="62402"/>
                </a:cubicBezTo>
                <a:lnTo>
                  <a:pt x="34945" y="4689"/>
                </a:lnTo>
                <a:cubicBezTo>
                  <a:pt x="34945" y="1804"/>
                  <a:pt x="37106" y="0"/>
                  <a:pt x="392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08EE64-E954-4E4C-8677-565A12A467A3}"/>
              </a:ext>
            </a:extLst>
          </p:cNvPr>
          <p:cNvSpPr txBox="1"/>
          <p:nvPr/>
        </p:nvSpPr>
        <p:spPr>
          <a:xfrm>
            <a:off x="18828896" y="5894797"/>
            <a:ext cx="281359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4A8ABA-1248-FB46-8C30-EB0396D26C4C}"/>
              </a:ext>
            </a:extLst>
          </p:cNvPr>
          <p:cNvSpPr txBox="1"/>
          <p:nvPr/>
        </p:nvSpPr>
        <p:spPr>
          <a:xfrm>
            <a:off x="19644022" y="6780645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C4EE0695-68AB-7947-AE6E-900BB9E4A5FD}"/>
              </a:ext>
            </a:extLst>
          </p:cNvPr>
          <p:cNvSpPr txBox="1">
            <a:spLocks/>
          </p:cNvSpPr>
          <p:nvPr/>
        </p:nvSpPr>
        <p:spPr>
          <a:xfrm>
            <a:off x="18462825" y="763533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547810E9-5AA1-C34B-8368-FE4FA29D8FAC}"/>
              </a:ext>
            </a:extLst>
          </p:cNvPr>
          <p:cNvSpPr txBox="1">
            <a:spLocks/>
          </p:cNvSpPr>
          <p:nvPr/>
        </p:nvSpPr>
        <p:spPr>
          <a:xfrm>
            <a:off x="18462825" y="8347789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F036CAF-A494-B846-9B9D-8475D1A9752E}"/>
              </a:ext>
            </a:extLst>
          </p:cNvPr>
          <p:cNvSpPr txBox="1">
            <a:spLocks/>
          </p:cNvSpPr>
          <p:nvPr/>
        </p:nvSpPr>
        <p:spPr>
          <a:xfrm>
            <a:off x="18462825" y="9060244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C2AAFDA9-33D6-DB4D-A017-DD16C87EB582}"/>
              </a:ext>
            </a:extLst>
          </p:cNvPr>
          <p:cNvSpPr txBox="1">
            <a:spLocks/>
          </p:cNvSpPr>
          <p:nvPr/>
        </p:nvSpPr>
        <p:spPr>
          <a:xfrm>
            <a:off x="18462825" y="9772700"/>
            <a:ext cx="347021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</p:spTree>
    <p:extLst>
      <p:ext uri="{BB962C8B-B14F-4D97-AF65-F5344CB8AC3E}">
        <p14:creationId xmlns:p14="http://schemas.microsoft.com/office/powerpoint/2010/main" val="6616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A692F-AA44-3E44-ADBE-ADC209E00BAB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A34D-BB7F-6C42-868B-845A74250CE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AF305296-CE0A-B046-944D-422E83B8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55" y="3069837"/>
            <a:ext cx="5079303" cy="9657628"/>
          </a:xfrm>
          <a:custGeom>
            <a:avLst/>
            <a:gdLst>
              <a:gd name="T0" fmla="*/ 6054 w 6124"/>
              <a:gd name="T1" fmla="*/ 11643 h 11644"/>
              <a:gd name="T2" fmla="*/ 69 w 6124"/>
              <a:gd name="T3" fmla="*/ 11643 h 11644"/>
              <a:gd name="T4" fmla="*/ 69 w 6124"/>
              <a:gd name="T5" fmla="*/ 11643 h 11644"/>
              <a:gd name="T6" fmla="*/ 0 w 6124"/>
              <a:gd name="T7" fmla="*/ 11574 h 11644"/>
              <a:gd name="T8" fmla="*/ 0 w 6124"/>
              <a:gd name="T9" fmla="*/ 69 h 11644"/>
              <a:gd name="T10" fmla="*/ 0 w 6124"/>
              <a:gd name="T11" fmla="*/ 69 h 11644"/>
              <a:gd name="T12" fmla="*/ 69 w 6124"/>
              <a:gd name="T13" fmla="*/ 0 h 11644"/>
              <a:gd name="T14" fmla="*/ 6054 w 6124"/>
              <a:gd name="T15" fmla="*/ 0 h 11644"/>
              <a:gd name="T16" fmla="*/ 6054 w 6124"/>
              <a:gd name="T17" fmla="*/ 0 h 11644"/>
              <a:gd name="T18" fmla="*/ 6123 w 6124"/>
              <a:gd name="T19" fmla="*/ 69 h 11644"/>
              <a:gd name="T20" fmla="*/ 6123 w 6124"/>
              <a:gd name="T21" fmla="*/ 11574 h 11644"/>
              <a:gd name="T22" fmla="*/ 6123 w 6124"/>
              <a:gd name="T23" fmla="*/ 11574 h 11644"/>
              <a:gd name="T24" fmla="*/ 6054 w 6124"/>
              <a:gd name="T25" fmla="*/ 11643 h 1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24" h="11644">
                <a:moveTo>
                  <a:pt x="6054" y="11643"/>
                </a:moveTo>
                <a:lnTo>
                  <a:pt x="69" y="11643"/>
                </a:lnTo>
                <a:lnTo>
                  <a:pt x="69" y="11643"/>
                </a:lnTo>
                <a:cubicBezTo>
                  <a:pt x="31" y="11643"/>
                  <a:pt x="0" y="11612"/>
                  <a:pt x="0" y="11574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6054" y="0"/>
                </a:lnTo>
                <a:lnTo>
                  <a:pt x="6054" y="0"/>
                </a:lnTo>
                <a:cubicBezTo>
                  <a:pt x="6091" y="0"/>
                  <a:pt x="6123" y="31"/>
                  <a:pt x="6123" y="69"/>
                </a:cubicBezTo>
                <a:lnTo>
                  <a:pt x="6123" y="11574"/>
                </a:lnTo>
                <a:lnTo>
                  <a:pt x="6123" y="11574"/>
                </a:lnTo>
                <a:cubicBezTo>
                  <a:pt x="6123" y="11612"/>
                  <a:pt x="6091" y="11643"/>
                  <a:pt x="6054" y="116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797CA57-010E-C44B-BE00-BA3D78D3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639" y="3069837"/>
            <a:ext cx="5075648" cy="9657628"/>
          </a:xfrm>
          <a:custGeom>
            <a:avLst/>
            <a:gdLst>
              <a:gd name="T0" fmla="*/ 6051 w 6122"/>
              <a:gd name="T1" fmla="*/ 11643 h 11644"/>
              <a:gd name="T2" fmla="*/ 68 w 6122"/>
              <a:gd name="T3" fmla="*/ 11643 h 11644"/>
              <a:gd name="T4" fmla="*/ 68 w 6122"/>
              <a:gd name="T5" fmla="*/ 11643 h 11644"/>
              <a:gd name="T6" fmla="*/ 0 w 6122"/>
              <a:gd name="T7" fmla="*/ 11574 h 11644"/>
              <a:gd name="T8" fmla="*/ 0 w 6122"/>
              <a:gd name="T9" fmla="*/ 69 h 11644"/>
              <a:gd name="T10" fmla="*/ 0 w 6122"/>
              <a:gd name="T11" fmla="*/ 69 h 11644"/>
              <a:gd name="T12" fmla="*/ 68 w 6122"/>
              <a:gd name="T13" fmla="*/ 0 h 11644"/>
              <a:gd name="T14" fmla="*/ 6051 w 6122"/>
              <a:gd name="T15" fmla="*/ 0 h 11644"/>
              <a:gd name="T16" fmla="*/ 6051 w 6122"/>
              <a:gd name="T17" fmla="*/ 0 h 11644"/>
              <a:gd name="T18" fmla="*/ 6121 w 6122"/>
              <a:gd name="T19" fmla="*/ 69 h 11644"/>
              <a:gd name="T20" fmla="*/ 6121 w 6122"/>
              <a:gd name="T21" fmla="*/ 11574 h 11644"/>
              <a:gd name="T22" fmla="*/ 6121 w 6122"/>
              <a:gd name="T23" fmla="*/ 11574 h 11644"/>
              <a:gd name="T24" fmla="*/ 6051 w 6122"/>
              <a:gd name="T25" fmla="*/ 11643 h 1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22" h="11644">
                <a:moveTo>
                  <a:pt x="6051" y="11643"/>
                </a:moveTo>
                <a:lnTo>
                  <a:pt x="68" y="11643"/>
                </a:lnTo>
                <a:lnTo>
                  <a:pt x="68" y="11643"/>
                </a:lnTo>
                <a:cubicBezTo>
                  <a:pt x="30" y="11643"/>
                  <a:pt x="0" y="11612"/>
                  <a:pt x="0" y="11574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31"/>
                  <a:pt x="30" y="0"/>
                  <a:pt x="68" y="0"/>
                </a:cubicBezTo>
                <a:lnTo>
                  <a:pt x="6051" y="0"/>
                </a:lnTo>
                <a:lnTo>
                  <a:pt x="6051" y="0"/>
                </a:lnTo>
                <a:cubicBezTo>
                  <a:pt x="6090" y="0"/>
                  <a:pt x="6121" y="31"/>
                  <a:pt x="6121" y="69"/>
                </a:cubicBezTo>
                <a:lnTo>
                  <a:pt x="6121" y="11574"/>
                </a:lnTo>
                <a:lnTo>
                  <a:pt x="6121" y="11574"/>
                </a:lnTo>
                <a:cubicBezTo>
                  <a:pt x="6121" y="11612"/>
                  <a:pt x="6090" y="11643"/>
                  <a:pt x="6051" y="116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02EA3B89-6F0B-1F4E-8584-A3B7FC81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639" y="6627912"/>
            <a:ext cx="5075648" cy="5777755"/>
          </a:xfrm>
          <a:custGeom>
            <a:avLst/>
            <a:gdLst>
              <a:gd name="T0" fmla="*/ 6121 w 6122"/>
              <a:gd name="T1" fmla="*/ 6364 h 6365"/>
              <a:gd name="T2" fmla="*/ 0 w 6122"/>
              <a:gd name="T3" fmla="*/ 6364 h 6365"/>
              <a:gd name="T4" fmla="*/ 0 w 6122"/>
              <a:gd name="T5" fmla="*/ 0 h 6365"/>
              <a:gd name="T6" fmla="*/ 6121 w 6122"/>
              <a:gd name="T7" fmla="*/ 0 h 6365"/>
              <a:gd name="T8" fmla="*/ 6121 w 6122"/>
              <a:gd name="T9" fmla="*/ 6364 h 6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2" h="6365">
                <a:moveTo>
                  <a:pt x="6121" y="6364"/>
                </a:moveTo>
                <a:lnTo>
                  <a:pt x="0" y="6364"/>
                </a:lnTo>
                <a:lnTo>
                  <a:pt x="0" y="0"/>
                </a:lnTo>
                <a:lnTo>
                  <a:pt x="6121" y="0"/>
                </a:lnTo>
                <a:lnTo>
                  <a:pt x="6121" y="6364"/>
                </a:lnTo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F7F1A5D-1C4E-CD40-A857-34CDE2D25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959" y="11331378"/>
            <a:ext cx="2717009" cy="8126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B6AAE19-9552-A940-A967-2FE3B78F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685" y="3069837"/>
            <a:ext cx="5079303" cy="9657628"/>
          </a:xfrm>
          <a:custGeom>
            <a:avLst/>
            <a:gdLst>
              <a:gd name="T0" fmla="*/ 6053 w 6123"/>
              <a:gd name="T1" fmla="*/ 11643 h 11644"/>
              <a:gd name="T2" fmla="*/ 68 w 6123"/>
              <a:gd name="T3" fmla="*/ 11643 h 11644"/>
              <a:gd name="T4" fmla="*/ 68 w 6123"/>
              <a:gd name="T5" fmla="*/ 11643 h 11644"/>
              <a:gd name="T6" fmla="*/ 0 w 6123"/>
              <a:gd name="T7" fmla="*/ 11574 h 11644"/>
              <a:gd name="T8" fmla="*/ 0 w 6123"/>
              <a:gd name="T9" fmla="*/ 69 h 11644"/>
              <a:gd name="T10" fmla="*/ 0 w 6123"/>
              <a:gd name="T11" fmla="*/ 69 h 11644"/>
              <a:gd name="T12" fmla="*/ 68 w 6123"/>
              <a:gd name="T13" fmla="*/ 0 h 11644"/>
              <a:gd name="T14" fmla="*/ 6053 w 6123"/>
              <a:gd name="T15" fmla="*/ 0 h 11644"/>
              <a:gd name="T16" fmla="*/ 6053 w 6123"/>
              <a:gd name="T17" fmla="*/ 0 h 11644"/>
              <a:gd name="T18" fmla="*/ 6122 w 6123"/>
              <a:gd name="T19" fmla="*/ 69 h 11644"/>
              <a:gd name="T20" fmla="*/ 6122 w 6123"/>
              <a:gd name="T21" fmla="*/ 11574 h 11644"/>
              <a:gd name="T22" fmla="*/ 6122 w 6123"/>
              <a:gd name="T23" fmla="*/ 11574 h 11644"/>
              <a:gd name="T24" fmla="*/ 6053 w 6123"/>
              <a:gd name="T25" fmla="*/ 11643 h 1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23" h="11644">
                <a:moveTo>
                  <a:pt x="6053" y="11643"/>
                </a:moveTo>
                <a:lnTo>
                  <a:pt x="68" y="11643"/>
                </a:lnTo>
                <a:lnTo>
                  <a:pt x="68" y="11643"/>
                </a:lnTo>
                <a:cubicBezTo>
                  <a:pt x="30" y="11643"/>
                  <a:pt x="0" y="11612"/>
                  <a:pt x="0" y="11574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31"/>
                  <a:pt x="30" y="0"/>
                  <a:pt x="68" y="0"/>
                </a:cubicBezTo>
                <a:lnTo>
                  <a:pt x="6053" y="0"/>
                </a:lnTo>
                <a:lnTo>
                  <a:pt x="6053" y="0"/>
                </a:lnTo>
                <a:cubicBezTo>
                  <a:pt x="6091" y="0"/>
                  <a:pt x="6122" y="31"/>
                  <a:pt x="6122" y="69"/>
                </a:cubicBezTo>
                <a:lnTo>
                  <a:pt x="6122" y="11574"/>
                </a:lnTo>
                <a:lnTo>
                  <a:pt x="6122" y="11574"/>
                </a:lnTo>
                <a:cubicBezTo>
                  <a:pt x="6122" y="11612"/>
                  <a:pt x="6091" y="11643"/>
                  <a:pt x="6053" y="116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DA8F141B-7848-5C49-93E0-BBF79943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685" y="6627912"/>
            <a:ext cx="5079303" cy="5777755"/>
          </a:xfrm>
          <a:custGeom>
            <a:avLst/>
            <a:gdLst>
              <a:gd name="T0" fmla="*/ 6122 w 6123"/>
              <a:gd name="T1" fmla="*/ 6364 h 6365"/>
              <a:gd name="T2" fmla="*/ 0 w 6123"/>
              <a:gd name="T3" fmla="*/ 6364 h 6365"/>
              <a:gd name="T4" fmla="*/ 0 w 6123"/>
              <a:gd name="T5" fmla="*/ 0 h 6365"/>
              <a:gd name="T6" fmla="*/ 6122 w 6123"/>
              <a:gd name="T7" fmla="*/ 0 h 6365"/>
              <a:gd name="T8" fmla="*/ 6122 w 6123"/>
              <a:gd name="T9" fmla="*/ 6364 h 6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3" h="6365">
                <a:moveTo>
                  <a:pt x="6122" y="6364"/>
                </a:moveTo>
                <a:lnTo>
                  <a:pt x="0" y="6364"/>
                </a:lnTo>
                <a:lnTo>
                  <a:pt x="0" y="0"/>
                </a:lnTo>
                <a:lnTo>
                  <a:pt x="6122" y="0"/>
                </a:lnTo>
                <a:lnTo>
                  <a:pt x="6122" y="6364"/>
                </a:lnTo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E0E177D1-1402-6C44-8A10-44B36540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0832" y="11331378"/>
            <a:ext cx="2717009" cy="8126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E1F34DBC-9E10-0F4B-B86C-4AF37DA9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09" y="6627912"/>
            <a:ext cx="5075648" cy="5777755"/>
          </a:xfrm>
          <a:custGeom>
            <a:avLst/>
            <a:gdLst>
              <a:gd name="T0" fmla="*/ 6121 w 6122"/>
              <a:gd name="T1" fmla="*/ 6364 h 6365"/>
              <a:gd name="T2" fmla="*/ 0 w 6122"/>
              <a:gd name="T3" fmla="*/ 6364 h 6365"/>
              <a:gd name="T4" fmla="*/ 0 w 6122"/>
              <a:gd name="T5" fmla="*/ 0 h 6365"/>
              <a:gd name="T6" fmla="*/ 6121 w 6122"/>
              <a:gd name="T7" fmla="*/ 0 h 6365"/>
              <a:gd name="T8" fmla="*/ 6121 w 6122"/>
              <a:gd name="T9" fmla="*/ 6364 h 6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2" h="6365">
                <a:moveTo>
                  <a:pt x="6121" y="6364"/>
                </a:moveTo>
                <a:lnTo>
                  <a:pt x="0" y="6364"/>
                </a:lnTo>
                <a:lnTo>
                  <a:pt x="0" y="0"/>
                </a:lnTo>
                <a:lnTo>
                  <a:pt x="6121" y="0"/>
                </a:lnTo>
                <a:lnTo>
                  <a:pt x="6121" y="6364"/>
                </a:lnTo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0FDE3DB-1419-E044-9BCC-6DC98C0E0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629" y="11331378"/>
            <a:ext cx="2717009" cy="8126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EA48B2C-92A5-6045-A899-3CE32225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556" y="3069837"/>
            <a:ext cx="5075648" cy="9657628"/>
          </a:xfrm>
          <a:custGeom>
            <a:avLst/>
            <a:gdLst>
              <a:gd name="T0" fmla="*/ 6051 w 6122"/>
              <a:gd name="T1" fmla="*/ 11643 h 11644"/>
              <a:gd name="T2" fmla="*/ 68 w 6122"/>
              <a:gd name="T3" fmla="*/ 11643 h 11644"/>
              <a:gd name="T4" fmla="*/ 68 w 6122"/>
              <a:gd name="T5" fmla="*/ 11643 h 11644"/>
              <a:gd name="T6" fmla="*/ 0 w 6122"/>
              <a:gd name="T7" fmla="*/ 11574 h 11644"/>
              <a:gd name="T8" fmla="*/ 0 w 6122"/>
              <a:gd name="T9" fmla="*/ 69 h 11644"/>
              <a:gd name="T10" fmla="*/ 0 w 6122"/>
              <a:gd name="T11" fmla="*/ 69 h 11644"/>
              <a:gd name="T12" fmla="*/ 68 w 6122"/>
              <a:gd name="T13" fmla="*/ 0 h 11644"/>
              <a:gd name="T14" fmla="*/ 6051 w 6122"/>
              <a:gd name="T15" fmla="*/ 0 h 11644"/>
              <a:gd name="T16" fmla="*/ 6051 w 6122"/>
              <a:gd name="T17" fmla="*/ 0 h 11644"/>
              <a:gd name="T18" fmla="*/ 6121 w 6122"/>
              <a:gd name="T19" fmla="*/ 69 h 11644"/>
              <a:gd name="T20" fmla="*/ 6121 w 6122"/>
              <a:gd name="T21" fmla="*/ 11574 h 11644"/>
              <a:gd name="T22" fmla="*/ 6121 w 6122"/>
              <a:gd name="T23" fmla="*/ 11574 h 11644"/>
              <a:gd name="T24" fmla="*/ 6051 w 6122"/>
              <a:gd name="T25" fmla="*/ 11643 h 1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22" h="11644">
                <a:moveTo>
                  <a:pt x="6051" y="11643"/>
                </a:moveTo>
                <a:lnTo>
                  <a:pt x="68" y="11643"/>
                </a:lnTo>
                <a:lnTo>
                  <a:pt x="68" y="11643"/>
                </a:lnTo>
                <a:cubicBezTo>
                  <a:pt x="30" y="11643"/>
                  <a:pt x="0" y="11612"/>
                  <a:pt x="0" y="11574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31"/>
                  <a:pt x="30" y="0"/>
                  <a:pt x="68" y="0"/>
                </a:cubicBezTo>
                <a:lnTo>
                  <a:pt x="6051" y="0"/>
                </a:lnTo>
                <a:lnTo>
                  <a:pt x="6051" y="0"/>
                </a:lnTo>
                <a:cubicBezTo>
                  <a:pt x="6090" y="0"/>
                  <a:pt x="6121" y="31"/>
                  <a:pt x="6121" y="69"/>
                </a:cubicBezTo>
                <a:lnTo>
                  <a:pt x="6121" y="11574"/>
                </a:lnTo>
                <a:lnTo>
                  <a:pt x="6121" y="11574"/>
                </a:lnTo>
                <a:cubicBezTo>
                  <a:pt x="6121" y="11612"/>
                  <a:pt x="6090" y="11643"/>
                  <a:pt x="6051" y="116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D3CDEAC5-6FDC-114B-881E-C94331F7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556" y="6627912"/>
            <a:ext cx="5075648" cy="5777755"/>
          </a:xfrm>
          <a:custGeom>
            <a:avLst/>
            <a:gdLst>
              <a:gd name="T0" fmla="*/ 6121 w 6122"/>
              <a:gd name="T1" fmla="*/ 6364 h 6365"/>
              <a:gd name="T2" fmla="*/ 0 w 6122"/>
              <a:gd name="T3" fmla="*/ 6364 h 6365"/>
              <a:gd name="T4" fmla="*/ 0 w 6122"/>
              <a:gd name="T5" fmla="*/ 0 h 6365"/>
              <a:gd name="T6" fmla="*/ 6121 w 6122"/>
              <a:gd name="T7" fmla="*/ 0 h 6365"/>
              <a:gd name="T8" fmla="*/ 6121 w 6122"/>
              <a:gd name="T9" fmla="*/ 6364 h 6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2" h="6365">
                <a:moveTo>
                  <a:pt x="6121" y="6364"/>
                </a:moveTo>
                <a:lnTo>
                  <a:pt x="0" y="6364"/>
                </a:lnTo>
                <a:lnTo>
                  <a:pt x="0" y="0"/>
                </a:lnTo>
                <a:lnTo>
                  <a:pt x="6121" y="0"/>
                </a:lnTo>
                <a:lnTo>
                  <a:pt x="6121" y="6364"/>
                </a:lnTo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5134508-3AAE-5541-898D-EEA1A1A0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4876" y="11331378"/>
            <a:ext cx="2717009" cy="8126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6E0D0C77-B026-DE4D-B390-746FF327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56" y="3069837"/>
            <a:ext cx="5076477" cy="2994319"/>
          </a:xfrm>
          <a:custGeom>
            <a:avLst/>
            <a:gdLst>
              <a:gd name="connsiteX0" fmla="*/ 5030436 w 5076477"/>
              <a:gd name="connsiteY0" fmla="*/ 1075419 h 2994319"/>
              <a:gd name="connsiteX1" fmla="*/ 5012688 w 5076477"/>
              <a:gd name="connsiteY1" fmla="*/ 1079965 h 2994319"/>
              <a:gd name="connsiteX2" fmla="*/ 5038530 w 5076477"/>
              <a:gd name="connsiteY2" fmla="*/ 1102045 h 2994319"/>
              <a:gd name="connsiteX3" fmla="*/ 5056726 w 5076477"/>
              <a:gd name="connsiteY3" fmla="*/ 1097096 h 2994319"/>
              <a:gd name="connsiteX4" fmla="*/ 4987065 w 5076477"/>
              <a:gd name="connsiteY4" fmla="*/ 1039658 h 2994319"/>
              <a:gd name="connsiteX5" fmla="*/ 4970242 w 5076477"/>
              <a:gd name="connsiteY5" fmla="*/ 1043700 h 2994319"/>
              <a:gd name="connsiteX6" fmla="*/ 4995796 w 5076477"/>
              <a:gd name="connsiteY6" fmla="*/ 1065533 h 2994319"/>
              <a:gd name="connsiteX7" fmla="*/ 5013062 w 5076477"/>
              <a:gd name="connsiteY7" fmla="*/ 1061094 h 2994319"/>
              <a:gd name="connsiteX8" fmla="*/ 5040071 w 5076477"/>
              <a:gd name="connsiteY8" fmla="*/ 1027957 h 2994319"/>
              <a:gd name="connsiteX9" fmla="*/ 5016753 w 5076477"/>
              <a:gd name="connsiteY9" fmla="*/ 1032688 h 2994319"/>
              <a:gd name="connsiteX10" fmla="*/ 5042294 w 5076477"/>
              <a:gd name="connsiteY10" fmla="*/ 1053577 h 2994319"/>
              <a:gd name="connsiteX11" fmla="*/ 5060823 w 5076477"/>
              <a:gd name="connsiteY11" fmla="*/ 1048812 h 2994319"/>
              <a:gd name="connsiteX12" fmla="*/ 5065231 w 5076477"/>
              <a:gd name="connsiteY12" fmla="*/ 1047840 h 2994319"/>
              <a:gd name="connsiteX13" fmla="*/ 5042023 w 5076477"/>
              <a:gd name="connsiteY13" fmla="*/ 1029502 h 2994319"/>
              <a:gd name="connsiteX14" fmla="*/ 4946301 w 5076477"/>
              <a:gd name="connsiteY14" fmla="*/ 1006249 h 2994319"/>
              <a:gd name="connsiteX15" fmla="*/ 4930500 w 5076477"/>
              <a:gd name="connsiteY15" fmla="*/ 1009783 h 2994319"/>
              <a:gd name="connsiteX16" fmla="*/ 4932874 w 5076477"/>
              <a:gd name="connsiteY16" fmla="*/ 1011772 h 2994319"/>
              <a:gd name="connsiteX17" fmla="*/ 4953606 w 5076477"/>
              <a:gd name="connsiteY17" fmla="*/ 1029486 h 2994319"/>
              <a:gd name="connsiteX18" fmla="*/ 4969975 w 5076477"/>
              <a:gd name="connsiteY18" fmla="*/ 1025566 h 2994319"/>
              <a:gd name="connsiteX19" fmla="*/ 4968483 w 5076477"/>
              <a:gd name="connsiteY19" fmla="*/ 1024336 h 2994319"/>
              <a:gd name="connsiteX20" fmla="*/ 4999833 w 5076477"/>
              <a:gd name="connsiteY20" fmla="*/ 996113 h 2994319"/>
              <a:gd name="connsiteX21" fmla="*/ 4977211 w 5076477"/>
              <a:gd name="connsiteY21" fmla="*/ 1000308 h 2994319"/>
              <a:gd name="connsiteX22" fmla="*/ 4996159 w 5076477"/>
              <a:gd name="connsiteY22" fmla="*/ 1015846 h 2994319"/>
              <a:gd name="connsiteX23" fmla="*/ 4999435 w 5076477"/>
              <a:gd name="connsiteY23" fmla="*/ 1018525 h 2994319"/>
              <a:gd name="connsiteX24" fmla="*/ 5022315 w 5076477"/>
              <a:gd name="connsiteY24" fmla="*/ 1013905 h 2994319"/>
              <a:gd name="connsiteX25" fmla="*/ 5049645 w 5076477"/>
              <a:gd name="connsiteY25" fmla="*/ 986875 h 2994319"/>
              <a:gd name="connsiteX26" fmla="*/ 5032586 w 5076477"/>
              <a:gd name="connsiteY26" fmla="*/ 990039 h 2994319"/>
              <a:gd name="connsiteX27" fmla="*/ 5054582 w 5076477"/>
              <a:gd name="connsiteY27" fmla="*/ 1007391 h 2994319"/>
              <a:gd name="connsiteX28" fmla="*/ 5071934 w 5076477"/>
              <a:gd name="connsiteY28" fmla="*/ 1003887 h 2994319"/>
              <a:gd name="connsiteX29" fmla="*/ 4906427 w 5076477"/>
              <a:gd name="connsiteY29" fmla="*/ 973737 h 2994319"/>
              <a:gd name="connsiteX30" fmla="*/ 4892182 w 5076477"/>
              <a:gd name="connsiteY30" fmla="*/ 976141 h 2994319"/>
              <a:gd name="connsiteX31" fmla="*/ 4890717 w 5076477"/>
              <a:gd name="connsiteY31" fmla="*/ 976447 h 2994319"/>
              <a:gd name="connsiteX32" fmla="*/ 4913370 w 5076477"/>
              <a:gd name="connsiteY32" fmla="*/ 995429 h 2994319"/>
              <a:gd name="connsiteX33" fmla="*/ 4928802 w 5076477"/>
              <a:gd name="connsiteY33" fmla="*/ 991981 h 2994319"/>
              <a:gd name="connsiteX34" fmla="*/ 4960108 w 5076477"/>
              <a:gd name="connsiteY34" fmla="*/ 964675 h 2994319"/>
              <a:gd name="connsiteX35" fmla="*/ 4938254 w 5076477"/>
              <a:gd name="connsiteY35" fmla="*/ 968364 h 2994319"/>
              <a:gd name="connsiteX36" fmla="*/ 4959606 w 5076477"/>
              <a:gd name="connsiteY36" fmla="*/ 985873 h 2994319"/>
              <a:gd name="connsiteX37" fmla="*/ 4981719 w 5076477"/>
              <a:gd name="connsiteY37" fmla="*/ 981778 h 2994319"/>
              <a:gd name="connsiteX38" fmla="*/ 5009610 w 5076477"/>
              <a:gd name="connsiteY38" fmla="*/ 956319 h 2994319"/>
              <a:gd name="connsiteX39" fmla="*/ 4993326 w 5076477"/>
              <a:gd name="connsiteY39" fmla="*/ 959068 h 2994319"/>
              <a:gd name="connsiteX40" fmla="*/ 5014435 w 5076477"/>
              <a:gd name="connsiteY40" fmla="*/ 975720 h 2994319"/>
              <a:gd name="connsiteX41" fmla="*/ 5031008 w 5076477"/>
              <a:gd name="connsiteY41" fmla="*/ 972651 h 2994319"/>
              <a:gd name="connsiteX42" fmla="*/ 4864928 w 5076477"/>
              <a:gd name="connsiteY42" fmla="*/ 939898 h 2994319"/>
              <a:gd name="connsiteX43" fmla="*/ 4849850 w 5076477"/>
              <a:gd name="connsiteY43" fmla="*/ 942202 h 2994319"/>
              <a:gd name="connsiteX44" fmla="*/ 4873358 w 5076477"/>
              <a:gd name="connsiteY44" fmla="*/ 961900 h 2994319"/>
              <a:gd name="connsiteX45" fmla="*/ 4881042 w 5076477"/>
              <a:gd name="connsiteY45" fmla="*/ 960294 h 2994319"/>
              <a:gd name="connsiteX46" fmla="*/ 4888410 w 5076477"/>
              <a:gd name="connsiteY46" fmla="*/ 959045 h 2994319"/>
              <a:gd name="connsiteX47" fmla="*/ 4918464 w 5076477"/>
              <a:gd name="connsiteY47" fmla="*/ 931718 h 2994319"/>
              <a:gd name="connsiteX48" fmla="*/ 4897474 w 5076477"/>
              <a:gd name="connsiteY48" fmla="*/ 934926 h 2994319"/>
              <a:gd name="connsiteX49" fmla="*/ 4920298 w 5076477"/>
              <a:gd name="connsiteY49" fmla="*/ 953641 h 2994319"/>
              <a:gd name="connsiteX50" fmla="*/ 4941603 w 5076477"/>
              <a:gd name="connsiteY50" fmla="*/ 950031 h 2994319"/>
              <a:gd name="connsiteX51" fmla="*/ 4967551 w 5076477"/>
              <a:gd name="connsiteY51" fmla="*/ 924218 h 2994319"/>
              <a:gd name="connsiteX52" fmla="*/ 4952135 w 5076477"/>
              <a:gd name="connsiteY52" fmla="*/ 926574 h 2994319"/>
              <a:gd name="connsiteX53" fmla="*/ 4974750 w 5076477"/>
              <a:gd name="connsiteY53" fmla="*/ 944414 h 2994319"/>
              <a:gd name="connsiteX54" fmla="*/ 4990511 w 5076477"/>
              <a:gd name="connsiteY54" fmla="*/ 941742 h 2994319"/>
              <a:gd name="connsiteX55" fmla="*/ 5019826 w 5076477"/>
              <a:gd name="connsiteY55" fmla="*/ 916231 h 2994319"/>
              <a:gd name="connsiteX56" fmla="*/ 5000989 w 5076477"/>
              <a:gd name="connsiteY56" fmla="*/ 919109 h 2994319"/>
              <a:gd name="connsiteX57" fmla="*/ 5023462 w 5076477"/>
              <a:gd name="connsiteY57" fmla="*/ 936158 h 2994319"/>
              <a:gd name="connsiteX58" fmla="*/ 5042579 w 5076477"/>
              <a:gd name="connsiteY58" fmla="*/ 932919 h 2994319"/>
              <a:gd name="connsiteX59" fmla="*/ 4826868 w 5076477"/>
              <a:gd name="connsiteY59" fmla="*/ 908864 h 2994319"/>
              <a:gd name="connsiteX60" fmla="*/ 4812407 w 5076477"/>
              <a:gd name="connsiteY60" fmla="*/ 910827 h 2994319"/>
              <a:gd name="connsiteX61" fmla="*/ 4832578 w 5076477"/>
              <a:gd name="connsiteY61" fmla="*/ 927730 h 2994319"/>
              <a:gd name="connsiteX62" fmla="*/ 4847268 w 5076477"/>
              <a:gd name="connsiteY62" fmla="*/ 925499 h 2994319"/>
              <a:gd name="connsiteX63" fmla="*/ 4880403 w 5076477"/>
              <a:gd name="connsiteY63" fmla="*/ 901597 h 2994319"/>
              <a:gd name="connsiteX64" fmla="*/ 4860178 w 5076477"/>
              <a:gd name="connsiteY64" fmla="*/ 904343 h 2994319"/>
              <a:gd name="connsiteX65" fmla="*/ 4879928 w 5076477"/>
              <a:gd name="connsiteY65" fmla="*/ 920538 h 2994319"/>
              <a:gd name="connsiteX66" fmla="*/ 4900407 w 5076477"/>
              <a:gd name="connsiteY66" fmla="*/ 917428 h 2994319"/>
              <a:gd name="connsiteX67" fmla="*/ 4929229 w 5076477"/>
              <a:gd name="connsiteY67" fmla="*/ 894970 h 2994319"/>
              <a:gd name="connsiteX68" fmla="*/ 4914591 w 5076477"/>
              <a:gd name="connsiteY68" fmla="*/ 896957 h 2994319"/>
              <a:gd name="connsiteX69" fmla="*/ 4934062 w 5076477"/>
              <a:gd name="connsiteY69" fmla="*/ 912316 h 2994319"/>
              <a:gd name="connsiteX70" fmla="*/ 4948987 w 5076477"/>
              <a:gd name="connsiteY70" fmla="*/ 910050 h 2994319"/>
              <a:gd name="connsiteX71" fmla="*/ 4981216 w 5076477"/>
              <a:gd name="connsiteY71" fmla="*/ 887913 h 2994319"/>
              <a:gd name="connsiteX72" fmla="*/ 4963108 w 5076477"/>
              <a:gd name="connsiteY72" fmla="*/ 890371 h 2994319"/>
              <a:gd name="connsiteX73" fmla="*/ 4982365 w 5076477"/>
              <a:gd name="connsiteY73" fmla="*/ 904980 h 2994319"/>
              <a:gd name="connsiteX74" fmla="*/ 5000691 w 5076477"/>
              <a:gd name="connsiteY74" fmla="*/ 902197 h 2994319"/>
              <a:gd name="connsiteX75" fmla="*/ 5033121 w 5076477"/>
              <a:gd name="connsiteY75" fmla="*/ 880867 h 2994319"/>
              <a:gd name="connsiteX76" fmla="*/ 5015411 w 5076477"/>
              <a:gd name="connsiteY76" fmla="*/ 883271 h 2994319"/>
              <a:gd name="connsiteX77" fmla="*/ 5034234 w 5076477"/>
              <a:gd name="connsiteY77" fmla="*/ 897102 h 2994319"/>
              <a:gd name="connsiteX78" fmla="*/ 5052265 w 5076477"/>
              <a:gd name="connsiteY78" fmla="*/ 894364 h 2994319"/>
              <a:gd name="connsiteX79" fmla="*/ 4788565 w 5076477"/>
              <a:gd name="connsiteY79" fmla="*/ 877632 h 2994319"/>
              <a:gd name="connsiteX80" fmla="*/ 4774778 w 5076477"/>
              <a:gd name="connsiteY80" fmla="*/ 879296 h 2994319"/>
              <a:gd name="connsiteX81" fmla="*/ 4794848 w 5076477"/>
              <a:gd name="connsiteY81" fmla="*/ 896113 h 2994319"/>
              <a:gd name="connsiteX82" fmla="*/ 4808885 w 5076477"/>
              <a:gd name="connsiteY82" fmla="*/ 894201 h 2994319"/>
              <a:gd name="connsiteX83" fmla="*/ 4841976 w 5076477"/>
              <a:gd name="connsiteY83" fmla="*/ 871187 h 2994319"/>
              <a:gd name="connsiteX84" fmla="*/ 4822595 w 5076477"/>
              <a:gd name="connsiteY84" fmla="*/ 873526 h 2994319"/>
              <a:gd name="connsiteX85" fmla="*/ 4842262 w 5076477"/>
              <a:gd name="connsiteY85" fmla="*/ 889652 h 2994319"/>
              <a:gd name="connsiteX86" fmla="*/ 4861923 w 5076477"/>
              <a:gd name="connsiteY86" fmla="*/ 886973 h 2994319"/>
              <a:gd name="connsiteX87" fmla="*/ 4890410 w 5076477"/>
              <a:gd name="connsiteY87" fmla="*/ 865342 h 2994319"/>
              <a:gd name="connsiteX88" fmla="*/ 4876624 w 5076477"/>
              <a:gd name="connsiteY88" fmla="*/ 867006 h 2994319"/>
              <a:gd name="connsiteX89" fmla="*/ 4896042 w 5076477"/>
              <a:gd name="connsiteY89" fmla="*/ 882324 h 2994319"/>
              <a:gd name="connsiteX90" fmla="*/ 4910143 w 5076477"/>
              <a:gd name="connsiteY90" fmla="*/ 880402 h 2994319"/>
              <a:gd name="connsiteX91" fmla="*/ 4941370 w 5076477"/>
              <a:gd name="connsiteY91" fmla="*/ 859192 h 2994319"/>
              <a:gd name="connsiteX92" fmla="*/ 4924667 w 5076477"/>
              <a:gd name="connsiteY92" fmla="*/ 861208 h 2994319"/>
              <a:gd name="connsiteX93" fmla="*/ 4943904 w 5076477"/>
              <a:gd name="connsiteY93" fmla="*/ 875802 h 2994319"/>
              <a:gd name="connsiteX94" fmla="*/ 4961444 w 5076477"/>
              <a:gd name="connsiteY94" fmla="*/ 873412 h 2994319"/>
              <a:gd name="connsiteX95" fmla="*/ 4952942 w 5076477"/>
              <a:gd name="connsiteY95" fmla="*/ 867176 h 2994319"/>
              <a:gd name="connsiteX96" fmla="*/ 4993061 w 5076477"/>
              <a:gd name="connsiteY96" fmla="*/ 853696 h 2994319"/>
              <a:gd name="connsiteX97" fmla="*/ 4976637 w 5076477"/>
              <a:gd name="connsiteY97" fmla="*/ 854953 h 2994319"/>
              <a:gd name="connsiteX98" fmla="*/ 4980622 w 5076477"/>
              <a:gd name="connsiteY98" fmla="*/ 857707 h 2994319"/>
              <a:gd name="connsiteX99" fmla="*/ 4995650 w 5076477"/>
              <a:gd name="connsiteY99" fmla="*/ 868751 h 2994319"/>
              <a:gd name="connsiteX100" fmla="*/ 5012353 w 5076477"/>
              <a:gd name="connsiteY100" fmla="*/ 866475 h 2994319"/>
              <a:gd name="connsiteX101" fmla="*/ 5045211 w 5076477"/>
              <a:gd name="connsiteY101" fmla="*/ 849706 h 2994319"/>
              <a:gd name="connsiteX102" fmla="*/ 5030833 w 5076477"/>
              <a:gd name="connsiteY102" fmla="*/ 850806 h 2994319"/>
              <a:gd name="connsiteX103" fmla="*/ 5045067 w 5076477"/>
              <a:gd name="connsiteY103" fmla="*/ 860234 h 2994319"/>
              <a:gd name="connsiteX104" fmla="*/ 5048273 w 5076477"/>
              <a:gd name="connsiteY104" fmla="*/ 862503 h 2994319"/>
              <a:gd name="connsiteX105" fmla="*/ 5063162 w 5076477"/>
              <a:gd name="connsiteY105" fmla="*/ 861117 h 2994319"/>
              <a:gd name="connsiteX106" fmla="*/ 4748673 w 5076477"/>
              <a:gd name="connsiteY106" fmla="*/ 845399 h 2994319"/>
              <a:gd name="connsiteX107" fmla="*/ 4736001 w 5076477"/>
              <a:gd name="connsiteY107" fmla="*/ 846802 h 2994319"/>
              <a:gd name="connsiteX108" fmla="*/ 4756897 w 5076477"/>
              <a:gd name="connsiteY108" fmla="*/ 864313 h 2994319"/>
              <a:gd name="connsiteX109" fmla="*/ 4770254 w 5076477"/>
              <a:gd name="connsiteY109" fmla="*/ 862701 h 2994319"/>
              <a:gd name="connsiteX110" fmla="*/ 4756131 w 5076477"/>
              <a:gd name="connsiteY110" fmla="*/ 851186 h 2994319"/>
              <a:gd name="connsiteX111" fmla="*/ 4800714 w 5076477"/>
              <a:gd name="connsiteY111" fmla="*/ 839637 h 2994319"/>
              <a:gd name="connsiteX112" fmla="*/ 4783544 w 5076477"/>
              <a:gd name="connsiteY112" fmla="*/ 841538 h 2994319"/>
              <a:gd name="connsiteX113" fmla="*/ 4784301 w 5076477"/>
              <a:gd name="connsiteY113" fmla="*/ 842125 h 2994319"/>
              <a:gd name="connsiteX114" fmla="*/ 4804375 w 5076477"/>
              <a:gd name="connsiteY114" fmla="*/ 858585 h 2994319"/>
              <a:gd name="connsiteX115" fmla="*/ 4823185 w 5076477"/>
              <a:gd name="connsiteY115" fmla="*/ 856316 h 2994319"/>
              <a:gd name="connsiteX116" fmla="*/ 4822725 w 5076477"/>
              <a:gd name="connsiteY116" fmla="*/ 855952 h 2994319"/>
              <a:gd name="connsiteX117" fmla="*/ 4847563 w 5076477"/>
              <a:gd name="connsiteY117" fmla="*/ 834449 h 2994319"/>
              <a:gd name="connsiteX118" fmla="*/ 4836145 w 5076477"/>
              <a:gd name="connsiteY118" fmla="*/ 835713 h 2994319"/>
              <a:gd name="connsiteX119" fmla="*/ 4851229 w 5076477"/>
              <a:gd name="connsiteY119" fmla="*/ 846972 h 2994319"/>
              <a:gd name="connsiteX120" fmla="*/ 4857782 w 5076477"/>
              <a:gd name="connsiteY120" fmla="*/ 852142 h 2994319"/>
              <a:gd name="connsiteX121" fmla="*/ 4870187 w 5076477"/>
              <a:gd name="connsiteY121" fmla="*/ 850645 h 2994319"/>
              <a:gd name="connsiteX122" fmla="*/ 4897493 w 5076477"/>
              <a:gd name="connsiteY122" fmla="*/ 828920 h 2994319"/>
              <a:gd name="connsiteX123" fmla="*/ 4882649 w 5076477"/>
              <a:gd name="connsiteY123" fmla="*/ 830564 h 2994319"/>
              <a:gd name="connsiteX124" fmla="*/ 4904780 w 5076477"/>
              <a:gd name="connsiteY124" fmla="*/ 846472 h 2994319"/>
              <a:gd name="connsiteX125" fmla="*/ 4920232 w 5076477"/>
              <a:gd name="connsiteY125" fmla="*/ 844608 h 2994319"/>
              <a:gd name="connsiteX126" fmla="*/ 4949194 w 5076477"/>
              <a:gd name="connsiteY126" fmla="*/ 824639 h 2994319"/>
              <a:gd name="connsiteX127" fmla="*/ 4934079 w 5076477"/>
              <a:gd name="connsiteY127" fmla="*/ 825534 h 2994319"/>
              <a:gd name="connsiteX128" fmla="*/ 4955514 w 5076477"/>
              <a:gd name="connsiteY128" fmla="*/ 840352 h 2994319"/>
              <a:gd name="connsiteX129" fmla="*/ 4969682 w 5076477"/>
              <a:gd name="connsiteY129" fmla="*/ 838643 h 2994319"/>
              <a:gd name="connsiteX130" fmla="*/ 4970268 w 5076477"/>
              <a:gd name="connsiteY130" fmla="*/ 838598 h 2994319"/>
              <a:gd name="connsiteX131" fmla="*/ 5000955 w 5076477"/>
              <a:gd name="connsiteY131" fmla="*/ 821573 h 2994319"/>
              <a:gd name="connsiteX132" fmla="*/ 4987870 w 5076477"/>
              <a:gd name="connsiteY132" fmla="*/ 822348 h 2994319"/>
              <a:gd name="connsiteX133" fmla="*/ 5008078 w 5076477"/>
              <a:gd name="connsiteY133" fmla="*/ 835733 h 2994319"/>
              <a:gd name="connsiteX134" fmla="*/ 5021616 w 5076477"/>
              <a:gd name="connsiteY134" fmla="*/ 834707 h 2994319"/>
              <a:gd name="connsiteX135" fmla="*/ 5049915 w 5076477"/>
              <a:gd name="connsiteY135" fmla="*/ 818673 h 2994319"/>
              <a:gd name="connsiteX136" fmla="*/ 5040099 w 5076477"/>
              <a:gd name="connsiteY136" fmla="*/ 819254 h 2994319"/>
              <a:gd name="connsiteX137" fmla="*/ 5059849 w 5076477"/>
              <a:gd name="connsiteY137" fmla="*/ 831810 h 2994319"/>
              <a:gd name="connsiteX138" fmla="*/ 5070213 w 5076477"/>
              <a:gd name="connsiteY138" fmla="*/ 831025 h 2994319"/>
              <a:gd name="connsiteX139" fmla="*/ 4711411 w 5076477"/>
              <a:gd name="connsiteY139" fmla="*/ 816485 h 2994319"/>
              <a:gd name="connsiteX140" fmla="*/ 4701007 w 5076477"/>
              <a:gd name="connsiteY140" fmla="*/ 817480 h 2994319"/>
              <a:gd name="connsiteX141" fmla="*/ 4718173 w 5076477"/>
              <a:gd name="connsiteY141" fmla="*/ 831864 h 2994319"/>
              <a:gd name="connsiteX142" fmla="*/ 4729599 w 5076477"/>
              <a:gd name="connsiteY142" fmla="*/ 830598 h 2994319"/>
              <a:gd name="connsiteX143" fmla="*/ 4762846 w 5076477"/>
              <a:gd name="connsiteY143" fmla="*/ 811568 h 2994319"/>
              <a:gd name="connsiteX144" fmla="*/ 4746829 w 5076477"/>
              <a:gd name="connsiteY144" fmla="*/ 813099 h 2994319"/>
              <a:gd name="connsiteX145" fmla="*/ 4764440 w 5076477"/>
              <a:gd name="connsiteY145" fmla="*/ 826740 h 2994319"/>
              <a:gd name="connsiteX146" fmla="*/ 4780862 w 5076477"/>
              <a:gd name="connsiteY146" fmla="*/ 824922 h 2994319"/>
              <a:gd name="connsiteX147" fmla="*/ 4809386 w 5076477"/>
              <a:gd name="connsiteY147" fmla="*/ 807119 h 2994319"/>
              <a:gd name="connsiteX148" fmla="*/ 4799145 w 5076477"/>
              <a:gd name="connsiteY148" fmla="*/ 808098 h 2994319"/>
              <a:gd name="connsiteX149" fmla="*/ 4816412 w 5076477"/>
              <a:gd name="connsiteY149" fmla="*/ 820985 h 2994319"/>
              <a:gd name="connsiteX150" fmla="*/ 4827102 w 5076477"/>
              <a:gd name="connsiteY150" fmla="*/ 819801 h 2994319"/>
              <a:gd name="connsiteX151" fmla="*/ 4859017 w 5076477"/>
              <a:gd name="connsiteY151" fmla="*/ 802374 h 2994319"/>
              <a:gd name="connsiteX152" fmla="*/ 4845262 w 5076477"/>
              <a:gd name="connsiteY152" fmla="*/ 803689 h 2994319"/>
              <a:gd name="connsiteX153" fmla="*/ 4862260 w 5076477"/>
              <a:gd name="connsiteY153" fmla="*/ 815908 h 2994319"/>
              <a:gd name="connsiteX154" fmla="*/ 4876369 w 5076477"/>
              <a:gd name="connsiteY154" fmla="*/ 814346 h 2994319"/>
              <a:gd name="connsiteX155" fmla="*/ 4911763 w 5076477"/>
              <a:gd name="connsiteY155" fmla="*/ 799845 h 2994319"/>
              <a:gd name="connsiteX156" fmla="*/ 4897763 w 5076477"/>
              <a:gd name="connsiteY156" fmla="*/ 800431 h 2994319"/>
              <a:gd name="connsiteX157" fmla="*/ 4912159 w 5076477"/>
              <a:gd name="connsiteY157" fmla="*/ 810383 h 2994319"/>
              <a:gd name="connsiteX158" fmla="*/ 4915890 w 5076477"/>
              <a:gd name="connsiteY158" fmla="*/ 809969 h 2994319"/>
              <a:gd name="connsiteX159" fmla="*/ 4926141 w 5076477"/>
              <a:gd name="connsiteY159" fmla="*/ 809369 h 2994319"/>
              <a:gd name="connsiteX160" fmla="*/ 4963375 w 5076477"/>
              <a:gd name="connsiteY160" fmla="*/ 797685 h 2994319"/>
              <a:gd name="connsiteX161" fmla="*/ 4951392 w 5076477"/>
              <a:gd name="connsiteY161" fmla="*/ 798186 h 2994319"/>
              <a:gd name="connsiteX162" fmla="*/ 4964853 w 5076477"/>
              <a:gd name="connsiteY162" fmla="*/ 807103 h 2994319"/>
              <a:gd name="connsiteX163" fmla="*/ 4977066 w 5076477"/>
              <a:gd name="connsiteY163" fmla="*/ 806387 h 2994319"/>
              <a:gd name="connsiteX164" fmla="*/ 5012073 w 5076477"/>
              <a:gd name="connsiteY164" fmla="*/ 795646 h 2994319"/>
              <a:gd name="connsiteX165" fmla="*/ 5003526 w 5076477"/>
              <a:gd name="connsiteY165" fmla="*/ 796004 h 2994319"/>
              <a:gd name="connsiteX166" fmla="*/ 5016250 w 5076477"/>
              <a:gd name="connsiteY166" fmla="*/ 804093 h 2994319"/>
              <a:gd name="connsiteX167" fmla="*/ 5025103 w 5076477"/>
              <a:gd name="connsiteY167" fmla="*/ 803575 h 2994319"/>
              <a:gd name="connsiteX168" fmla="*/ 5062450 w 5076477"/>
              <a:gd name="connsiteY168" fmla="*/ 793537 h 2994319"/>
              <a:gd name="connsiteX169" fmla="*/ 5053107 w 5076477"/>
              <a:gd name="connsiteY169" fmla="*/ 793928 h 2994319"/>
              <a:gd name="connsiteX170" fmla="*/ 5065055 w 5076477"/>
              <a:gd name="connsiteY170" fmla="*/ 801235 h 2994319"/>
              <a:gd name="connsiteX171" fmla="*/ 5074658 w 5076477"/>
              <a:gd name="connsiteY171" fmla="*/ 800673 h 2994319"/>
              <a:gd name="connsiteX172" fmla="*/ 4673649 w 5076477"/>
              <a:gd name="connsiteY172" fmla="*/ 787183 h 2994319"/>
              <a:gd name="connsiteX173" fmla="*/ 4665615 w 5076477"/>
              <a:gd name="connsiteY173" fmla="*/ 787823 h 2994319"/>
              <a:gd name="connsiteX174" fmla="*/ 4683690 w 5076477"/>
              <a:gd name="connsiteY174" fmla="*/ 802969 h 2994319"/>
              <a:gd name="connsiteX175" fmla="*/ 4692870 w 5076477"/>
              <a:gd name="connsiteY175" fmla="*/ 802098 h 2994319"/>
              <a:gd name="connsiteX176" fmla="*/ 4724486 w 5076477"/>
              <a:gd name="connsiteY176" fmla="*/ 783135 h 2994319"/>
              <a:gd name="connsiteX177" fmla="*/ 4709668 w 5076477"/>
              <a:gd name="connsiteY177" fmla="*/ 784315 h 2994319"/>
              <a:gd name="connsiteX178" fmla="*/ 4728286 w 5076477"/>
              <a:gd name="connsiteY178" fmla="*/ 798736 h 2994319"/>
              <a:gd name="connsiteX179" fmla="*/ 4743576 w 5076477"/>
              <a:gd name="connsiteY179" fmla="*/ 797285 h 2994319"/>
              <a:gd name="connsiteX180" fmla="*/ 4770738 w 5076477"/>
              <a:gd name="connsiteY180" fmla="*/ 779451 h 2994319"/>
              <a:gd name="connsiteX181" fmla="*/ 4761726 w 5076477"/>
              <a:gd name="connsiteY181" fmla="*/ 780169 h 2994319"/>
              <a:gd name="connsiteX182" fmla="*/ 4780023 w 5076477"/>
              <a:gd name="connsiteY182" fmla="*/ 793826 h 2994319"/>
              <a:gd name="connsiteX183" fmla="*/ 4789554 w 5076477"/>
              <a:gd name="connsiteY183" fmla="*/ 792921 h 2994319"/>
              <a:gd name="connsiteX184" fmla="*/ 4820961 w 5076477"/>
              <a:gd name="connsiteY184" fmla="*/ 776118 h 2994319"/>
              <a:gd name="connsiteX185" fmla="*/ 4808291 w 5076477"/>
              <a:gd name="connsiteY185" fmla="*/ 776461 h 2994319"/>
              <a:gd name="connsiteX186" fmla="*/ 4807474 w 5076477"/>
              <a:gd name="connsiteY186" fmla="*/ 776526 h 2994319"/>
              <a:gd name="connsiteX187" fmla="*/ 4825532 w 5076477"/>
              <a:gd name="connsiteY187" fmla="*/ 789506 h 2994319"/>
              <a:gd name="connsiteX188" fmla="*/ 4838573 w 5076477"/>
              <a:gd name="connsiteY188" fmla="*/ 788269 h 2994319"/>
              <a:gd name="connsiteX189" fmla="*/ 4873781 w 5076477"/>
              <a:gd name="connsiteY189" fmla="*/ 774686 h 2994319"/>
              <a:gd name="connsiteX190" fmla="*/ 4861019 w 5076477"/>
              <a:gd name="connsiteY190" fmla="*/ 775032 h 2994319"/>
              <a:gd name="connsiteX191" fmla="*/ 4876144 w 5076477"/>
              <a:gd name="connsiteY191" fmla="*/ 785487 h 2994319"/>
              <a:gd name="connsiteX192" fmla="*/ 4889237 w 5076477"/>
              <a:gd name="connsiteY192" fmla="*/ 784924 h 2994319"/>
              <a:gd name="connsiteX193" fmla="*/ 4925012 w 5076477"/>
              <a:gd name="connsiteY193" fmla="*/ 773298 h 2994319"/>
              <a:gd name="connsiteX194" fmla="*/ 4914257 w 5076477"/>
              <a:gd name="connsiteY194" fmla="*/ 773590 h 2994319"/>
              <a:gd name="connsiteX195" fmla="*/ 4928802 w 5076477"/>
              <a:gd name="connsiteY195" fmla="*/ 783224 h 2994319"/>
              <a:gd name="connsiteX196" fmla="*/ 4939877 w 5076477"/>
              <a:gd name="connsiteY196" fmla="*/ 782748 h 2994319"/>
              <a:gd name="connsiteX197" fmla="*/ 4973202 w 5076477"/>
              <a:gd name="connsiteY197" fmla="*/ 771992 h 2994319"/>
              <a:gd name="connsiteX198" fmla="*/ 4966060 w 5076477"/>
              <a:gd name="connsiteY198" fmla="*/ 772186 h 2994319"/>
              <a:gd name="connsiteX199" fmla="*/ 4979963 w 5076477"/>
              <a:gd name="connsiteY199" fmla="*/ 781024 h 2994319"/>
              <a:gd name="connsiteX200" fmla="*/ 4987512 w 5076477"/>
              <a:gd name="connsiteY200" fmla="*/ 780700 h 2994319"/>
              <a:gd name="connsiteX201" fmla="*/ 5023275 w 5076477"/>
              <a:gd name="connsiteY201" fmla="*/ 770636 h 2994319"/>
              <a:gd name="connsiteX202" fmla="*/ 5015373 w 5076477"/>
              <a:gd name="connsiteY202" fmla="*/ 770850 h 2994319"/>
              <a:gd name="connsiteX203" fmla="*/ 5028591 w 5076477"/>
              <a:gd name="connsiteY203" fmla="*/ 778934 h 2994319"/>
              <a:gd name="connsiteX204" fmla="*/ 5036862 w 5076477"/>
              <a:gd name="connsiteY204" fmla="*/ 778578 h 2994319"/>
              <a:gd name="connsiteX205" fmla="*/ 4634713 w 5076477"/>
              <a:gd name="connsiteY205" fmla="*/ 756971 h 2994319"/>
              <a:gd name="connsiteX206" fmla="*/ 4629228 w 5076477"/>
              <a:gd name="connsiteY206" fmla="*/ 757333 h 2994319"/>
              <a:gd name="connsiteX207" fmla="*/ 4646902 w 5076477"/>
              <a:gd name="connsiteY207" fmla="*/ 772143 h 2994319"/>
              <a:gd name="connsiteX208" fmla="*/ 4653573 w 5076477"/>
              <a:gd name="connsiteY208" fmla="*/ 771606 h 2994319"/>
              <a:gd name="connsiteX209" fmla="*/ 4684731 w 5076477"/>
              <a:gd name="connsiteY209" fmla="*/ 753668 h 2994319"/>
              <a:gd name="connsiteX210" fmla="*/ 4671251 w 5076477"/>
              <a:gd name="connsiteY210" fmla="*/ 754558 h 2994319"/>
              <a:gd name="connsiteX211" fmla="*/ 4689524 w 5076477"/>
              <a:gd name="connsiteY211" fmla="*/ 768712 h 2994319"/>
              <a:gd name="connsiteX212" fmla="*/ 4703509 w 5076477"/>
              <a:gd name="connsiteY212" fmla="*/ 767586 h 2994319"/>
              <a:gd name="connsiteX213" fmla="*/ 4730499 w 5076477"/>
              <a:gd name="connsiteY213" fmla="*/ 750645 h 2994319"/>
              <a:gd name="connsiteX214" fmla="*/ 4722847 w 5076477"/>
              <a:gd name="connsiteY214" fmla="*/ 751151 h 2994319"/>
              <a:gd name="connsiteX215" fmla="*/ 4740841 w 5076477"/>
              <a:gd name="connsiteY215" fmla="*/ 764581 h 2994319"/>
              <a:gd name="connsiteX216" fmla="*/ 4749043 w 5076477"/>
              <a:gd name="connsiteY216" fmla="*/ 763921 h 2994319"/>
              <a:gd name="connsiteX217" fmla="*/ 4781346 w 5076477"/>
              <a:gd name="connsiteY217" fmla="*/ 748786 h 2994319"/>
              <a:gd name="connsiteX218" fmla="*/ 4769069 w 5076477"/>
              <a:gd name="connsiteY218" fmla="*/ 748919 h 2994319"/>
              <a:gd name="connsiteX219" fmla="*/ 4785820 w 5076477"/>
              <a:gd name="connsiteY219" fmla="*/ 760960 h 2994319"/>
              <a:gd name="connsiteX220" fmla="*/ 4797616 w 5076477"/>
              <a:gd name="connsiteY220" fmla="*/ 760011 h 2994319"/>
              <a:gd name="connsiteX221" fmla="*/ 4833817 w 5076477"/>
              <a:gd name="connsiteY221" fmla="*/ 748214 h 2994319"/>
              <a:gd name="connsiteX222" fmla="*/ 4822403 w 5076477"/>
              <a:gd name="connsiteY222" fmla="*/ 748339 h 2994319"/>
              <a:gd name="connsiteX223" fmla="*/ 4837247 w 5076477"/>
              <a:gd name="connsiteY223" fmla="*/ 758599 h 2994319"/>
              <a:gd name="connsiteX224" fmla="*/ 4849025 w 5076477"/>
              <a:gd name="connsiteY224" fmla="*/ 758288 h 2994319"/>
              <a:gd name="connsiteX225" fmla="*/ 4884681 w 5076477"/>
              <a:gd name="connsiteY225" fmla="*/ 747660 h 2994319"/>
              <a:gd name="connsiteX226" fmla="*/ 4875266 w 5076477"/>
              <a:gd name="connsiteY226" fmla="*/ 747763 h 2994319"/>
              <a:gd name="connsiteX227" fmla="*/ 4889538 w 5076477"/>
              <a:gd name="connsiteY227" fmla="*/ 757216 h 2994319"/>
              <a:gd name="connsiteX228" fmla="*/ 4899307 w 5076477"/>
              <a:gd name="connsiteY228" fmla="*/ 756958 h 2994319"/>
              <a:gd name="connsiteX229" fmla="*/ 4932363 w 5076477"/>
              <a:gd name="connsiteY229" fmla="*/ 747141 h 2994319"/>
              <a:gd name="connsiteX230" fmla="*/ 4926760 w 5076477"/>
              <a:gd name="connsiteY230" fmla="*/ 747202 h 2994319"/>
              <a:gd name="connsiteX231" fmla="*/ 4940396 w 5076477"/>
              <a:gd name="connsiteY231" fmla="*/ 755871 h 2994319"/>
              <a:gd name="connsiteX232" fmla="*/ 4946446 w 5076477"/>
              <a:gd name="connsiteY232" fmla="*/ 755711 h 2994319"/>
              <a:gd name="connsiteX233" fmla="*/ 4982157 w 5076477"/>
              <a:gd name="connsiteY233" fmla="*/ 746599 h 2994319"/>
              <a:gd name="connsiteX234" fmla="*/ 4975834 w 5076477"/>
              <a:gd name="connsiteY234" fmla="*/ 746668 h 2994319"/>
              <a:gd name="connsiteX235" fmla="*/ 4988789 w 5076477"/>
              <a:gd name="connsiteY235" fmla="*/ 754591 h 2994319"/>
              <a:gd name="connsiteX236" fmla="*/ 4995524 w 5076477"/>
              <a:gd name="connsiteY236" fmla="*/ 754413 h 2994319"/>
              <a:gd name="connsiteX237" fmla="*/ 5028106 w 5076477"/>
              <a:gd name="connsiteY237" fmla="*/ 746099 h 2994319"/>
              <a:gd name="connsiteX238" fmla="*/ 5025378 w 5076477"/>
              <a:gd name="connsiteY238" fmla="*/ 746128 h 2994319"/>
              <a:gd name="connsiteX239" fmla="*/ 5037642 w 5076477"/>
              <a:gd name="connsiteY239" fmla="*/ 753299 h 2994319"/>
              <a:gd name="connsiteX240" fmla="*/ 5040818 w 5076477"/>
              <a:gd name="connsiteY240" fmla="*/ 753215 h 2994319"/>
              <a:gd name="connsiteX241" fmla="*/ 4597723 w 5076477"/>
              <a:gd name="connsiteY241" fmla="*/ 728268 h 2994319"/>
              <a:gd name="connsiteX242" fmla="*/ 4593394 w 5076477"/>
              <a:gd name="connsiteY242" fmla="*/ 728469 h 2994319"/>
              <a:gd name="connsiteX243" fmla="*/ 4604669 w 5076477"/>
              <a:gd name="connsiteY243" fmla="*/ 736754 h 2994319"/>
              <a:gd name="connsiteX244" fmla="*/ 4611003 w 5076477"/>
              <a:gd name="connsiteY244" fmla="*/ 742061 h 2994319"/>
              <a:gd name="connsiteX245" fmla="*/ 4615148 w 5076477"/>
              <a:gd name="connsiteY245" fmla="*/ 741790 h 2994319"/>
              <a:gd name="connsiteX246" fmla="*/ 5039476 w 5076477"/>
              <a:gd name="connsiteY246" fmla="*/ 727341 h 2994319"/>
              <a:gd name="connsiteX247" fmla="*/ 5043577 w 5076477"/>
              <a:gd name="connsiteY247" fmla="*/ 729637 h 2994319"/>
              <a:gd name="connsiteX248" fmla="*/ 5045122 w 5076477"/>
              <a:gd name="connsiteY248" fmla="*/ 729620 h 2994319"/>
              <a:gd name="connsiteX249" fmla="*/ 5040581 w 5076477"/>
              <a:gd name="connsiteY249" fmla="*/ 727403 h 2994319"/>
              <a:gd name="connsiteX250" fmla="*/ 4647363 w 5076477"/>
              <a:gd name="connsiteY250" fmla="*/ 725970 h 2994319"/>
              <a:gd name="connsiteX251" fmla="*/ 4635078 w 5076477"/>
              <a:gd name="connsiteY251" fmla="*/ 726539 h 2994319"/>
              <a:gd name="connsiteX252" fmla="*/ 4651675 w 5076477"/>
              <a:gd name="connsiteY252" fmla="*/ 739395 h 2994319"/>
              <a:gd name="connsiteX253" fmla="*/ 4664353 w 5076477"/>
              <a:gd name="connsiteY253" fmla="*/ 738563 h 2994319"/>
              <a:gd name="connsiteX254" fmla="*/ 4989241 w 5076477"/>
              <a:gd name="connsiteY254" fmla="*/ 725000 h 2994319"/>
              <a:gd name="connsiteX255" fmla="*/ 4998009 w 5076477"/>
              <a:gd name="connsiteY255" fmla="*/ 730126 h 2994319"/>
              <a:gd name="connsiteX256" fmla="*/ 4999543 w 5076477"/>
              <a:gd name="connsiteY256" fmla="*/ 730110 h 2994319"/>
              <a:gd name="connsiteX257" fmla="*/ 4992341 w 5076477"/>
              <a:gd name="connsiteY257" fmla="*/ 726078 h 2994319"/>
              <a:gd name="connsiteX258" fmla="*/ 4990238 w 5076477"/>
              <a:gd name="connsiteY258" fmla="*/ 725005 h 2994319"/>
              <a:gd name="connsiteX259" fmla="*/ 4940051 w 5076477"/>
              <a:gd name="connsiteY259" fmla="*/ 724783 h 2994319"/>
              <a:gd name="connsiteX260" fmla="*/ 4949638 w 5076477"/>
              <a:gd name="connsiteY260" fmla="*/ 730646 h 2994319"/>
              <a:gd name="connsiteX261" fmla="*/ 4954773 w 5076477"/>
              <a:gd name="connsiteY261" fmla="*/ 730591 h 2994319"/>
              <a:gd name="connsiteX262" fmla="*/ 4944874 w 5076477"/>
              <a:gd name="connsiteY262" fmla="*/ 724804 h 2994319"/>
              <a:gd name="connsiteX263" fmla="*/ 4891153 w 5076477"/>
              <a:gd name="connsiteY263" fmla="*/ 724566 h 2994319"/>
              <a:gd name="connsiteX264" fmla="*/ 4901530 w 5076477"/>
              <a:gd name="connsiteY264" fmla="*/ 731163 h 2994319"/>
              <a:gd name="connsiteX265" fmla="*/ 4906026 w 5076477"/>
              <a:gd name="connsiteY265" fmla="*/ 731115 h 2994319"/>
              <a:gd name="connsiteX266" fmla="*/ 4895295 w 5076477"/>
              <a:gd name="connsiteY266" fmla="*/ 724584 h 2994319"/>
              <a:gd name="connsiteX267" fmla="*/ 4839903 w 5076477"/>
              <a:gd name="connsiteY267" fmla="*/ 724339 h 2994319"/>
              <a:gd name="connsiteX268" fmla="*/ 4851024 w 5076477"/>
              <a:gd name="connsiteY268" fmla="*/ 731705 h 2994319"/>
              <a:gd name="connsiteX269" fmla="*/ 4859440 w 5076477"/>
              <a:gd name="connsiteY269" fmla="*/ 731615 h 2994319"/>
              <a:gd name="connsiteX270" fmla="*/ 4848051 w 5076477"/>
              <a:gd name="connsiteY270" fmla="*/ 724375 h 2994319"/>
              <a:gd name="connsiteX271" fmla="*/ 4787348 w 5076477"/>
              <a:gd name="connsiteY271" fmla="*/ 724106 h 2994319"/>
              <a:gd name="connsiteX272" fmla="*/ 4799147 w 5076477"/>
              <a:gd name="connsiteY272" fmla="*/ 732263 h 2994319"/>
              <a:gd name="connsiteX273" fmla="*/ 4809566 w 5076477"/>
              <a:gd name="connsiteY273" fmla="*/ 732151 h 2994319"/>
              <a:gd name="connsiteX274" fmla="*/ 4797489 w 5076477"/>
              <a:gd name="connsiteY274" fmla="*/ 724151 h 2994319"/>
              <a:gd name="connsiteX275" fmla="*/ 4734224 w 5076477"/>
              <a:gd name="connsiteY275" fmla="*/ 723871 h 2994319"/>
              <a:gd name="connsiteX276" fmla="*/ 4747114 w 5076477"/>
              <a:gd name="connsiteY276" fmla="*/ 733137 h 2994319"/>
              <a:gd name="connsiteX277" fmla="*/ 4752860 w 5076477"/>
              <a:gd name="connsiteY277" fmla="*/ 732760 h 2994319"/>
              <a:gd name="connsiteX278" fmla="*/ 4758038 w 5076477"/>
              <a:gd name="connsiteY278" fmla="*/ 732704 h 2994319"/>
              <a:gd name="connsiteX279" fmla="*/ 4745306 w 5076477"/>
              <a:gd name="connsiteY279" fmla="*/ 723920 h 2994319"/>
              <a:gd name="connsiteX280" fmla="*/ 4693074 w 5076477"/>
              <a:gd name="connsiteY280" fmla="*/ 723853 h 2994319"/>
              <a:gd name="connsiteX281" fmla="*/ 4686671 w 5076477"/>
              <a:gd name="connsiteY281" fmla="*/ 724150 h 2994319"/>
              <a:gd name="connsiteX282" fmla="*/ 4702620 w 5076477"/>
              <a:gd name="connsiteY282" fmla="*/ 736054 h 2994319"/>
              <a:gd name="connsiteX283" fmla="*/ 4709488 w 5076477"/>
              <a:gd name="connsiteY283" fmla="*/ 735604 h 2994319"/>
              <a:gd name="connsiteX284" fmla="*/ 4902099 w 5076477"/>
              <a:gd name="connsiteY284" fmla="*/ 701689 h 2994319"/>
              <a:gd name="connsiteX285" fmla="*/ 4904313 w 5076477"/>
              <a:gd name="connsiteY285" fmla="*/ 702925 h 2994319"/>
              <a:gd name="connsiteX286" fmla="*/ 4912113 w 5076477"/>
              <a:gd name="connsiteY286" fmla="*/ 707695 h 2994319"/>
              <a:gd name="connsiteX287" fmla="*/ 4913656 w 5076477"/>
              <a:gd name="connsiteY287" fmla="*/ 707702 h 2994319"/>
              <a:gd name="connsiteX288" fmla="*/ 4902408 w 5076477"/>
              <a:gd name="connsiteY288" fmla="*/ 701696 h 2994319"/>
              <a:gd name="connsiteX289" fmla="*/ 4853584 w 5076477"/>
              <a:gd name="connsiteY289" fmla="*/ 700682 h 2994319"/>
              <a:gd name="connsiteX290" fmla="*/ 4864279 w 5076477"/>
              <a:gd name="connsiteY290" fmla="*/ 707481 h 2994319"/>
              <a:gd name="connsiteX291" fmla="*/ 4866257 w 5076477"/>
              <a:gd name="connsiteY291" fmla="*/ 707490 h 2994319"/>
              <a:gd name="connsiteX292" fmla="*/ 4854104 w 5076477"/>
              <a:gd name="connsiteY292" fmla="*/ 700693 h 2994319"/>
              <a:gd name="connsiteX293" fmla="*/ 4802590 w 5076477"/>
              <a:gd name="connsiteY293" fmla="*/ 699624 h 2994319"/>
              <a:gd name="connsiteX294" fmla="*/ 4814114 w 5076477"/>
              <a:gd name="connsiteY294" fmla="*/ 707257 h 2994319"/>
              <a:gd name="connsiteX295" fmla="*/ 4821102 w 5076477"/>
              <a:gd name="connsiteY295" fmla="*/ 707288 h 2994319"/>
              <a:gd name="connsiteX296" fmla="*/ 4808158 w 5076477"/>
              <a:gd name="connsiteY296" fmla="*/ 699739 h 2994319"/>
              <a:gd name="connsiteX297" fmla="*/ 4560103 w 5076477"/>
              <a:gd name="connsiteY297" fmla="*/ 699077 h 2994319"/>
              <a:gd name="connsiteX298" fmla="*/ 4553671 w 5076477"/>
              <a:gd name="connsiteY298" fmla="*/ 699281 h 2994319"/>
              <a:gd name="connsiteX299" fmla="*/ 4571669 w 5076477"/>
              <a:gd name="connsiteY299" fmla="*/ 712506 h 2994319"/>
              <a:gd name="connsiteX300" fmla="*/ 4577083 w 5076477"/>
              <a:gd name="connsiteY300" fmla="*/ 712252 h 2994319"/>
              <a:gd name="connsiteX301" fmla="*/ 4750362 w 5076477"/>
              <a:gd name="connsiteY301" fmla="*/ 698539 h 2994319"/>
              <a:gd name="connsiteX302" fmla="*/ 4762640 w 5076477"/>
              <a:gd name="connsiteY302" fmla="*/ 707026 h 2994319"/>
              <a:gd name="connsiteX303" fmla="*/ 4771698 w 5076477"/>
              <a:gd name="connsiteY303" fmla="*/ 707067 h 2994319"/>
              <a:gd name="connsiteX304" fmla="*/ 4762848 w 5076477"/>
              <a:gd name="connsiteY304" fmla="*/ 701205 h 2994319"/>
              <a:gd name="connsiteX305" fmla="*/ 4758756 w 5076477"/>
              <a:gd name="connsiteY305" fmla="*/ 698714 h 2994319"/>
              <a:gd name="connsiteX306" fmla="*/ 4608990 w 5076477"/>
              <a:gd name="connsiteY306" fmla="*/ 697527 h 2994319"/>
              <a:gd name="connsiteX307" fmla="*/ 4598071 w 5076477"/>
              <a:gd name="connsiteY307" fmla="*/ 697873 h 2994319"/>
              <a:gd name="connsiteX308" fmla="*/ 4614377 w 5076477"/>
              <a:gd name="connsiteY308" fmla="*/ 710504 h 2994319"/>
              <a:gd name="connsiteX309" fmla="*/ 4625776 w 5076477"/>
              <a:gd name="connsiteY309" fmla="*/ 709969 h 2994319"/>
              <a:gd name="connsiteX310" fmla="*/ 4697457 w 5076477"/>
              <a:gd name="connsiteY310" fmla="*/ 697441 h 2994319"/>
              <a:gd name="connsiteX311" fmla="*/ 4710467 w 5076477"/>
              <a:gd name="connsiteY311" fmla="*/ 706793 h 2994319"/>
              <a:gd name="connsiteX312" fmla="*/ 4720547 w 5076477"/>
              <a:gd name="connsiteY312" fmla="*/ 706838 h 2994319"/>
              <a:gd name="connsiteX313" fmla="*/ 4707445 w 5076477"/>
              <a:gd name="connsiteY313" fmla="*/ 697799 h 2994319"/>
              <a:gd name="connsiteX314" fmla="*/ 4707201 w 5076477"/>
              <a:gd name="connsiteY314" fmla="*/ 697644 h 2994319"/>
              <a:gd name="connsiteX315" fmla="*/ 4649554 w 5076477"/>
              <a:gd name="connsiteY315" fmla="*/ 696447 h 2994319"/>
              <a:gd name="connsiteX316" fmla="*/ 4665195 w 5076477"/>
              <a:gd name="connsiteY316" fmla="*/ 708121 h 2994319"/>
              <a:gd name="connsiteX317" fmla="*/ 4670735 w 5076477"/>
              <a:gd name="connsiteY317" fmla="*/ 707861 h 2994319"/>
              <a:gd name="connsiteX318" fmla="*/ 4654947 w 5076477"/>
              <a:gd name="connsiteY318" fmla="*/ 696559 h 2994319"/>
              <a:gd name="connsiteX319" fmla="*/ 4765096 w 5076477"/>
              <a:gd name="connsiteY319" fmla="*/ 676383 h 2994319"/>
              <a:gd name="connsiteX320" fmla="*/ 4775723 w 5076477"/>
              <a:gd name="connsiteY320" fmla="*/ 682719 h 2994319"/>
              <a:gd name="connsiteX321" fmla="*/ 4779092 w 5076477"/>
              <a:gd name="connsiteY321" fmla="*/ 682790 h 2994319"/>
              <a:gd name="connsiteX322" fmla="*/ 4768305 w 5076477"/>
              <a:gd name="connsiteY322" fmla="*/ 676498 h 2994319"/>
              <a:gd name="connsiteX323" fmla="*/ 4713424 w 5076477"/>
              <a:gd name="connsiteY323" fmla="*/ 674523 h 2994319"/>
              <a:gd name="connsiteX324" fmla="*/ 4724927 w 5076477"/>
              <a:gd name="connsiteY324" fmla="*/ 681670 h 2994319"/>
              <a:gd name="connsiteX325" fmla="*/ 4730966 w 5076477"/>
              <a:gd name="connsiteY325" fmla="*/ 681797 h 2994319"/>
              <a:gd name="connsiteX326" fmla="*/ 4719371 w 5076477"/>
              <a:gd name="connsiteY326" fmla="*/ 674737 h 2994319"/>
              <a:gd name="connsiteX327" fmla="*/ 4661808 w 5076477"/>
              <a:gd name="connsiteY327" fmla="*/ 672664 h 2994319"/>
              <a:gd name="connsiteX328" fmla="*/ 4673868 w 5076477"/>
              <a:gd name="connsiteY328" fmla="*/ 680618 h 2994319"/>
              <a:gd name="connsiteX329" fmla="*/ 4680586 w 5076477"/>
              <a:gd name="connsiteY329" fmla="*/ 680755 h 2994319"/>
              <a:gd name="connsiteX330" fmla="*/ 4668198 w 5076477"/>
              <a:gd name="connsiteY330" fmla="*/ 672894 h 2994319"/>
              <a:gd name="connsiteX331" fmla="*/ 4522791 w 5076477"/>
              <a:gd name="connsiteY331" fmla="*/ 671028 h 2994319"/>
              <a:gd name="connsiteX332" fmla="*/ 4515399 w 5076477"/>
              <a:gd name="connsiteY332" fmla="*/ 671160 h 2994319"/>
              <a:gd name="connsiteX333" fmla="*/ 4532351 w 5076477"/>
              <a:gd name="connsiteY333" fmla="*/ 683614 h 2994319"/>
              <a:gd name="connsiteX334" fmla="*/ 4539870 w 5076477"/>
              <a:gd name="connsiteY334" fmla="*/ 683377 h 2994319"/>
              <a:gd name="connsiteX335" fmla="*/ 4534882 w 5076477"/>
              <a:gd name="connsiteY335" fmla="*/ 679508 h 2994319"/>
              <a:gd name="connsiteX336" fmla="*/ 4614750 w 5076477"/>
              <a:gd name="connsiteY336" fmla="*/ 670970 h 2994319"/>
              <a:gd name="connsiteX337" fmla="*/ 4621551 w 5076477"/>
              <a:gd name="connsiteY337" fmla="*/ 675548 h 2994319"/>
              <a:gd name="connsiteX338" fmla="*/ 4628296 w 5076477"/>
              <a:gd name="connsiteY338" fmla="*/ 680583 h 2994319"/>
              <a:gd name="connsiteX339" fmla="*/ 4631190 w 5076477"/>
              <a:gd name="connsiteY339" fmla="*/ 680489 h 2994319"/>
              <a:gd name="connsiteX340" fmla="*/ 4616910 w 5076477"/>
              <a:gd name="connsiteY340" fmla="*/ 671047 h 2994319"/>
              <a:gd name="connsiteX341" fmla="*/ 4570549 w 5076477"/>
              <a:gd name="connsiteY341" fmla="*/ 670160 h 2994319"/>
              <a:gd name="connsiteX342" fmla="*/ 4562475 w 5076477"/>
              <a:gd name="connsiteY342" fmla="*/ 670308 h 2994319"/>
              <a:gd name="connsiteX343" fmla="*/ 4562559 w 5076477"/>
              <a:gd name="connsiteY343" fmla="*/ 670367 h 2994319"/>
              <a:gd name="connsiteX344" fmla="*/ 4577807 w 5076477"/>
              <a:gd name="connsiteY344" fmla="*/ 682180 h 2994319"/>
              <a:gd name="connsiteX345" fmla="*/ 4587519 w 5076477"/>
              <a:gd name="connsiteY345" fmla="*/ 681872 h 2994319"/>
              <a:gd name="connsiteX346" fmla="*/ 4728109 w 5076477"/>
              <a:gd name="connsiteY346" fmla="*/ 654327 h 2994319"/>
              <a:gd name="connsiteX347" fmla="*/ 4735887 w 5076477"/>
              <a:gd name="connsiteY347" fmla="*/ 658964 h 2994319"/>
              <a:gd name="connsiteX348" fmla="*/ 4738395 w 5076477"/>
              <a:gd name="connsiteY348" fmla="*/ 659055 h 2994319"/>
              <a:gd name="connsiteX349" fmla="*/ 4730493 w 5076477"/>
              <a:gd name="connsiteY349" fmla="*/ 654449 h 2994319"/>
              <a:gd name="connsiteX350" fmla="*/ 4676751 w 5076477"/>
              <a:gd name="connsiteY350" fmla="*/ 651732 h 2994319"/>
              <a:gd name="connsiteX351" fmla="*/ 4685464 w 5076477"/>
              <a:gd name="connsiteY351" fmla="*/ 657147 h 2994319"/>
              <a:gd name="connsiteX352" fmla="*/ 4690796 w 5076477"/>
              <a:gd name="connsiteY352" fmla="*/ 657338 h 2994319"/>
              <a:gd name="connsiteX353" fmla="*/ 4682025 w 5076477"/>
              <a:gd name="connsiteY353" fmla="*/ 651999 h 2994319"/>
              <a:gd name="connsiteX354" fmla="*/ 4626194 w 5076477"/>
              <a:gd name="connsiteY354" fmla="*/ 649179 h 2994319"/>
              <a:gd name="connsiteX355" fmla="*/ 4635547 w 5076477"/>
              <a:gd name="connsiteY355" fmla="*/ 655346 h 2994319"/>
              <a:gd name="connsiteX356" fmla="*/ 4640850 w 5076477"/>
              <a:gd name="connsiteY356" fmla="*/ 655537 h 2994319"/>
              <a:gd name="connsiteX357" fmla="*/ 4631230 w 5076477"/>
              <a:gd name="connsiteY357" fmla="*/ 649432 h 2994319"/>
              <a:gd name="connsiteX358" fmla="*/ 4578831 w 5076477"/>
              <a:gd name="connsiteY358" fmla="*/ 646787 h 2994319"/>
              <a:gd name="connsiteX359" fmla="*/ 4589056 w 5076477"/>
              <a:gd name="connsiteY359" fmla="*/ 653672 h 2994319"/>
              <a:gd name="connsiteX360" fmla="*/ 4590726 w 5076477"/>
              <a:gd name="connsiteY360" fmla="*/ 653733 h 2994319"/>
              <a:gd name="connsiteX361" fmla="*/ 4580341 w 5076477"/>
              <a:gd name="connsiteY361" fmla="*/ 646864 h 2994319"/>
              <a:gd name="connsiteX362" fmla="*/ 4484858 w 5076477"/>
              <a:gd name="connsiteY362" fmla="*/ 644419 h 2994319"/>
              <a:gd name="connsiteX363" fmla="*/ 4479038 w 5076477"/>
              <a:gd name="connsiteY363" fmla="*/ 644443 h 2994319"/>
              <a:gd name="connsiteX364" fmla="*/ 4493741 w 5076477"/>
              <a:gd name="connsiteY364" fmla="*/ 655247 h 2994319"/>
              <a:gd name="connsiteX365" fmla="*/ 4500130 w 5076477"/>
              <a:gd name="connsiteY365" fmla="*/ 655130 h 2994319"/>
              <a:gd name="connsiteX366" fmla="*/ 4528299 w 5076477"/>
              <a:gd name="connsiteY366" fmla="*/ 644235 h 2994319"/>
              <a:gd name="connsiteX367" fmla="*/ 4525439 w 5076477"/>
              <a:gd name="connsiteY367" fmla="*/ 644247 h 2994319"/>
              <a:gd name="connsiteX368" fmla="*/ 4539885 w 5076477"/>
              <a:gd name="connsiteY368" fmla="*/ 654414 h 2994319"/>
              <a:gd name="connsiteX369" fmla="*/ 4547525 w 5076477"/>
              <a:gd name="connsiteY369" fmla="*/ 654273 h 2994319"/>
              <a:gd name="connsiteX370" fmla="*/ 4533345 w 5076477"/>
              <a:gd name="connsiteY370" fmla="*/ 644491 h 2994319"/>
              <a:gd name="connsiteX371" fmla="*/ 4685630 w 5076477"/>
              <a:gd name="connsiteY371" fmla="*/ 628996 h 2994319"/>
              <a:gd name="connsiteX372" fmla="*/ 4697202 w 5076477"/>
              <a:gd name="connsiteY372" fmla="*/ 635894 h 2994319"/>
              <a:gd name="connsiteX373" fmla="*/ 4698827 w 5076477"/>
              <a:gd name="connsiteY373" fmla="*/ 635977 h 2994319"/>
              <a:gd name="connsiteX374" fmla="*/ 4687008 w 5076477"/>
              <a:gd name="connsiteY374" fmla="*/ 629085 h 2994319"/>
              <a:gd name="connsiteX375" fmla="*/ 4634664 w 5076477"/>
              <a:gd name="connsiteY375" fmla="*/ 625576 h 2994319"/>
              <a:gd name="connsiteX376" fmla="*/ 4647105 w 5076477"/>
              <a:gd name="connsiteY376" fmla="*/ 633309 h 2994319"/>
              <a:gd name="connsiteX377" fmla="*/ 4651719 w 5076477"/>
              <a:gd name="connsiteY377" fmla="*/ 633547 h 2994319"/>
              <a:gd name="connsiteX378" fmla="*/ 4639121 w 5076477"/>
              <a:gd name="connsiteY378" fmla="*/ 625875 h 2994319"/>
              <a:gd name="connsiteX379" fmla="*/ 4585397 w 5076477"/>
              <a:gd name="connsiteY379" fmla="*/ 622274 h 2994319"/>
              <a:gd name="connsiteX380" fmla="*/ 4598309 w 5076477"/>
              <a:gd name="connsiteY380" fmla="*/ 630789 h 2994319"/>
              <a:gd name="connsiteX381" fmla="*/ 4602167 w 5076477"/>
              <a:gd name="connsiteY381" fmla="*/ 630990 h 2994319"/>
              <a:gd name="connsiteX382" fmla="*/ 4588795 w 5076477"/>
              <a:gd name="connsiteY382" fmla="*/ 622503 h 2994319"/>
              <a:gd name="connsiteX383" fmla="*/ 4537671 w 5076477"/>
              <a:gd name="connsiteY383" fmla="*/ 619075 h 2994319"/>
              <a:gd name="connsiteX384" fmla="*/ 4551479 w 5076477"/>
              <a:gd name="connsiteY384" fmla="*/ 628375 h 2994319"/>
              <a:gd name="connsiteX385" fmla="*/ 4552458 w 5076477"/>
              <a:gd name="connsiteY385" fmla="*/ 628425 h 2994319"/>
              <a:gd name="connsiteX386" fmla="*/ 4538399 w 5076477"/>
              <a:gd name="connsiteY386" fmla="*/ 619124 h 2994319"/>
              <a:gd name="connsiteX387" fmla="*/ 4484615 w 5076477"/>
              <a:gd name="connsiteY387" fmla="*/ 615520 h 2994319"/>
              <a:gd name="connsiteX388" fmla="*/ 4501447 w 5076477"/>
              <a:gd name="connsiteY388" fmla="*/ 627364 h 2994319"/>
              <a:gd name="connsiteX389" fmla="*/ 4508483 w 5076477"/>
              <a:gd name="connsiteY389" fmla="*/ 627336 h 2994319"/>
              <a:gd name="connsiteX390" fmla="*/ 4492088 w 5076477"/>
              <a:gd name="connsiteY390" fmla="*/ 616021 h 2994319"/>
              <a:gd name="connsiteX391" fmla="*/ 4438484 w 5076477"/>
              <a:gd name="connsiteY391" fmla="*/ 614640 h 2994319"/>
              <a:gd name="connsiteX392" fmla="*/ 4456062 w 5076477"/>
              <a:gd name="connsiteY392" fmla="*/ 627557 h 2994319"/>
              <a:gd name="connsiteX393" fmla="*/ 4460796 w 5076477"/>
              <a:gd name="connsiteY393" fmla="*/ 627541 h 2994319"/>
              <a:gd name="connsiteX394" fmla="*/ 4442465 w 5076477"/>
              <a:gd name="connsiteY394" fmla="*/ 614681 h 2994319"/>
              <a:gd name="connsiteX395" fmla="*/ 4598788 w 5076477"/>
              <a:gd name="connsiteY395" fmla="*/ 603283 h 2994319"/>
              <a:gd name="connsiteX396" fmla="*/ 4604613 w 5076477"/>
              <a:gd name="connsiteY396" fmla="*/ 606905 h 2994319"/>
              <a:gd name="connsiteX397" fmla="*/ 4607763 w 5076477"/>
              <a:gd name="connsiteY397" fmla="*/ 607112 h 2994319"/>
              <a:gd name="connsiteX398" fmla="*/ 4601323 w 5076477"/>
              <a:gd name="connsiteY398" fmla="*/ 603494 h 2994319"/>
              <a:gd name="connsiteX399" fmla="*/ 4550569 w 5076477"/>
              <a:gd name="connsiteY399" fmla="*/ 599311 h 2994319"/>
              <a:gd name="connsiteX400" fmla="*/ 4557371 w 5076477"/>
              <a:gd name="connsiteY400" fmla="*/ 603796 h 2994319"/>
              <a:gd name="connsiteX401" fmla="*/ 4559478 w 5076477"/>
              <a:gd name="connsiteY401" fmla="*/ 603932 h 2994319"/>
              <a:gd name="connsiteX402" fmla="*/ 4551739 w 5076477"/>
              <a:gd name="connsiteY402" fmla="*/ 599406 h 2994319"/>
              <a:gd name="connsiteX403" fmla="*/ 4502412 w 5076477"/>
              <a:gd name="connsiteY403" fmla="*/ 595339 h 2994319"/>
              <a:gd name="connsiteX404" fmla="*/ 4510376 w 5076477"/>
              <a:gd name="connsiteY404" fmla="*/ 600701 h 2994319"/>
              <a:gd name="connsiteX405" fmla="*/ 4510556 w 5076477"/>
              <a:gd name="connsiteY405" fmla="*/ 600713 h 2994319"/>
              <a:gd name="connsiteX406" fmla="*/ 4502433 w 5076477"/>
              <a:gd name="connsiteY406" fmla="*/ 595340 h 2994319"/>
              <a:gd name="connsiteX407" fmla="*/ 4449767 w 5076477"/>
              <a:gd name="connsiteY407" fmla="*/ 590999 h 2994319"/>
              <a:gd name="connsiteX408" fmla="*/ 4460404 w 5076477"/>
              <a:gd name="connsiteY408" fmla="*/ 598486 h 2994319"/>
              <a:gd name="connsiteX409" fmla="*/ 4466764 w 5076477"/>
              <a:gd name="connsiteY409" fmla="*/ 598548 h 2994319"/>
              <a:gd name="connsiteX410" fmla="*/ 4456647 w 5076477"/>
              <a:gd name="connsiteY410" fmla="*/ 591569 h 2994319"/>
              <a:gd name="connsiteX411" fmla="*/ 4402519 w 5076477"/>
              <a:gd name="connsiteY411" fmla="*/ 588217 h 2994319"/>
              <a:gd name="connsiteX412" fmla="*/ 4415892 w 5076477"/>
              <a:gd name="connsiteY412" fmla="*/ 598041 h 2994319"/>
              <a:gd name="connsiteX413" fmla="*/ 4418786 w 5076477"/>
              <a:gd name="connsiteY413" fmla="*/ 598071 h 2994319"/>
              <a:gd name="connsiteX414" fmla="*/ 4404811 w 5076477"/>
              <a:gd name="connsiteY414" fmla="*/ 588267 h 2994319"/>
              <a:gd name="connsiteX415" fmla="*/ 4416077 w 5076477"/>
              <a:gd name="connsiteY415" fmla="*/ 567293 h 2994319"/>
              <a:gd name="connsiteX416" fmla="*/ 4423194 w 5076477"/>
              <a:gd name="connsiteY416" fmla="*/ 572300 h 2994319"/>
              <a:gd name="connsiteX417" fmla="*/ 4423777 w 5076477"/>
              <a:gd name="connsiteY417" fmla="*/ 572317 h 2994319"/>
              <a:gd name="connsiteX418" fmla="*/ 4427622 w 5076477"/>
              <a:gd name="connsiteY418" fmla="*/ 572630 h 2994319"/>
              <a:gd name="connsiteX419" fmla="*/ 4419784 w 5076477"/>
              <a:gd name="connsiteY419" fmla="*/ 567652 h 2994319"/>
              <a:gd name="connsiteX420" fmla="*/ 4367683 w 5076477"/>
              <a:gd name="connsiteY420" fmla="*/ 562615 h 2994319"/>
              <a:gd name="connsiteX421" fmla="*/ 4379481 w 5076477"/>
              <a:gd name="connsiteY421" fmla="*/ 571284 h 2994319"/>
              <a:gd name="connsiteX422" fmla="*/ 4380642 w 5076477"/>
              <a:gd name="connsiteY422" fmla="*/ 571315 h 2994319"/>
              <a:gd name="connsiteX423" fmla="*/ 4368334 w 5076477"/>
              <a:gd name="connsiteY423" fmla="*/ 562682 h 2994319"/>
              <a:gd name="connsiteX424" fmla="*/ 4386955 w 5076477"/>
              <a:gd name="connsiteY424" fmla="*/ 546800 h 2994319"/>
              <a:gd name="connsiteX425" fmla="*/ 4388519 w 5076477"/>
              <a:gd name="connsiteY425" fmla="*/ 547904 h 2994319"/>
              <a:gd name="connsiteX426" fmla="*/ 4388718 w 5076477"/>
              <a:gd name="connsiteY426" fmla="*/ 547919 h 2994319"/>
              <a:gd name="connsiteX427" fmla="*/ 2536386 w 5076477"/>
              <a:gd name="connsiteY427" fmla="*/ 0 h 2994319"/>
              <a:gd name="connsiteX428" fmla="*/ 2795023 w 5076477"/>
              <a:gd name="connsiteY428" fmla="*/ 0 h 2994319"/>
              <a:gd name="connsiteX429" fmla="*/ 2798905 w 5076477"/>
              <a:gd name="connsiteY429" fmla="*/ 286 h 2994319"/>
              <a:gd name="connsiteX430" fmla="*/ 3155469 w 5076477"/>
              <a:gd name="connsiteY430" fmla="*/ 49465 h 2994319"/>
              <a:gd name="connsiteX431" fmla="*/ 3089898 w 5076477"/>
              <a:gd name="connsiteY431" fmla="*/ 34248 h 2994319"/>
              <a:gd name="connsiteX432" fmla="*/ 2891104 w 5076477"/>
              <a:gd name="connsiteY432" fmla="*/ 1641 h 2994319"/>
              <a:gd name="connsiteX433" fmla="*/ 2877431 w 5076477"/>
              <a:gd name="connsiteY433" fmla="*/ 0 h 2994319"/>
              <a:gd name="connsiteX434" fmla="*/ 2974712 w 5076477"/>
              <a:gd name="connsiteY434" fmla="*/ 0 h 2994319"/>
              <a:gd name="connsiteX435" fmla="*/ 3078296 w 5076477"/>
              <a:gd name="connsiteY435" fmla="*/ 15205 h 2994319"/>
              <a:gd name="connsiteX436" fmla="*/ 3030134 w 5076477"/>
              <a:gd name="connsiteY436" fmla="*/ 3539 h 2994319"/>
              <a:gd name="connsiteX437" fmla="*/ 3008708 w 5076477"/>
              <a:gd name="connsiteY437" fmla="*/ 0 h 2994319"/>
              <a:gd name="connsiteX438" fmla="*/ 3092229 w 5076477"/>
              <a:gd name="connsiteY438" fmla="*/ 0 h 2994319"/>
              <a:gd name="connsiteX439" fmla="*/ 3142678 w 5076477"/>
              <a:gd name="connsiteY439" fmla="*/ 12233 h 2994319"/>
              <a:gd name="connsiteX440" fmla="*/ 3097037 w 5076477"/>
              <a:gd name="connsiteY440" fmla="*/ 0 h 2994319"/>
              <a:gd name="connsiteX441" fmla="*/ 3168924 w 5076477"/>
              <a:gd name="connsiteY441" fmla="*/ 0 h 2994319"/>
              <a:gd name="connsiteX442" fmla="*/ 3335349 w 5076477"/>
              <a:gd name="connsiteY442" fmla="*/ 44564 h 2994319"/>
              <a:gd name="connsiteX443" fmla="*/ 3594940 w 5076477"/>
              <a:gd name="connsiteY443" fmla="*/ 134259 h 2994319"/>
              <a:gd name="connsiteX444" fmla="*/ 3713633 w 5076477"/>
              <a:gd name="connsiteY444" fmla="*/ 185855 h 2994319"/>
              <a:gd name="connsiteX445" fmla="*/ 3729076 w 5076477"/>
              <a:gd name="connsiteY445" fmla="*/ 191833 h 2994319"/>
              <a:gd name="connsiteX446" fmla="*/ 3748705 w 5076477"/>
              <a:gd name="connsiteY446" fmla="*/ 198273 h 2994319"/>
              <a:gd name="connsiteX447" fmla="*/ 3854447 w 5076477"/>
              <a:gd name="connsiteY447" fmla="*/ 242693 h 2994319"/>
              <a:gd name="connsiteX448" fmla="*/ 3856347 w 5076477"/>
              <a:gd name="connsiteY448" fmla="*/ 243269 h 2994319"/>
              <a:gd name="connsiteX449" fmla="*/ 3904252 w 5076477"/>
              <a:gd name="connsiteY449" fmla="*/ 261895 h 2994319"/>
              <a:gd name="connsiteX450" fmla="*/ 3909198 w 5076477"/>
              <a:gd name="connsiteY450" fmla="*/ 263329 h 2994319"/>
              <a:gd name="connsiteX451" fmla="*/ 4129924 w 5076477"/>
              <a:gd name="connsiteY451" fmla="*/ 345674 h 2994319"/>
              <a:gd name="connsiteX452" fmla="*/ 4142941 w 5076477"/>
              <a:gd name="connsiteY452" fmla="*/ 351511 h 2994319"/>
              <a:gd name="connsiteX453" fmla="*/ 4199651 w 5076477"/>
              <a:gd name="connsiteY453" fmla="*/ 372434 h 2994319"/>
              <a:gd name="connsiteX454" fmla="*/ 4241210 w 5076477"/>
              <a:gd name="connsiteY454" fmla="*/ 387063 h 2994319"/>
              <a:gd name="connsiteX455" fmla="*/ 4368259 w 5076477"/>
              <a:gd name="connsiteY455" fmla="*/ 429683 h 2994319"/>
              <a:gd name="connsiteX456" fmla="*/ 4371384 w 5076477"/>
              <a:gd name="connsiteY456" fmla="*/ 431015 h 2994319"/>
              <a:gd name="connsiteX457" fmla="*/ 4422181 w 5076477"/>
              <a:gd name="connsiteY457" fmla="*/ 447249 h 2994319"/>
              <a:gd name="connsiteX458" fmla="*/ 4425925 w 5076477"/>
              <a:gd name="connsiteY458" fmla="*/ 448772 h 2994319"/>
              <a:gd name="connsiteX459" fmla="*/ 4478923 w 5076477"/>
              <a:gd name="connsiteY459" fmla="*/ 464821 h 2994319"/>
              <a:gd name="connsiteX460" fmla="*/ 4518090 w 5076477"/>
              <a:gd name="connsiteY460" fmla="*/ 479978 h 2994319"/>
              <a:gd name="connsiteX461" fmla="*/ 4527340 w 5076477"/>
              <a:gd name="connsiteY461" fmla="*/ 482632 h 2994319"/>
              <a:gd name="connsiteX462" fmla="*/ 4563715 w 5076477"/>
              <a:gd name="connsiteY462" fmla="*/ 496024 h 2994319"/>
              <a:gd name="connsiteX463" fmla="*/ 4584954 w 5076477"/>
              <a:gd name="connsiteY463" fmla="*/ 501772 h 2994319"/>
              <a:gd name="connsiteX464" fmla="*/ 4608367 w 5076477"/>
              <a:gd name="connsiteY464" fmla="*/ 509896 h 2994319"/>
              <a:gd name="connsiteX465" fmla="*/ 4639040 w 5076477"/>
              <a:gd name="connsiteY465" fmla="*/ 517720 h 2994319"/>
              <a:gd name="connsiteX466" fmla="*/ 4735562 w 5076477"/>
              <a:gd name="connsiteY466" fmla="*/ 549468 h 2994319"/>
              <a:gd name="connsiteX467" fmla="*/ 4748766 w 5076477"/>
              <a:gd name="connsiteY467" fmla="*/ 552401 h 2994319"/>
              <a:gd name="connsiteX468" fmla="*/ 4870895 w 5076477"/>
              <a:gd name="connsiteY468" fmla="*/ 587897 h 2994319"/>
              <a:gd name="connsiteX469" fmla="*/ 4987685 w 5076477"/>
              <a:gd name="connsiteY469" fmla="*/ 619635 h 2994319"/>
              <a:gd name="connsiteX470" fmla="*/ 5061838 w 5076477"/>
              <a:gd name="connsiteY470" fmla="*/ 638430 h 2994319"/>
              <a:gd name="connsiteX471" fmla="*/ 5076477 w 5076477"/>
              <a:gd name="connsiteY471" fmla="*/ 641863 h 2994319"/>
              <a:gd name="connsiteX472" fmla="*/ 5076477 w 5076477"/>
              <a:gd name="connsiteY472" fmla="*/ 746554 h 2994319"/>
              <a:gd name="connsiteX473" fmla="*/ 5073601 w 5076477"/>
              <a:gd name="connsiteY473" fmla="*/ 746442 h 2994319"/>
              <a:gd name="connsiteX474" fmla="*/ 5076477 w 5076477"/>
              <a:gd name="connsiteY474" fmla="*/ 748052 h 2994319"/>
              <a:gd name="connsiteX475" fmla="*/ 5076477 w 5076477"/>
              <a:gd name="connsiteY475" fmla="*/ 773176 h 2994319"/>
              <a:gd name="connsiteX476" fmla="*/ 5069692 w 5076477"/>
              <a:gd name="connsiteY476" fmla="*/ 769378 h 2994319"/>
              <a:gd name="connsiteX477" fmla="*/ 5065345 w 5076477"/>
              <a:gd name="connsiteY477" fmla="*/ 769496 h 2994319"/>
              <a:gd name="connsiteX478" fmla="*/ 5076477 w 5076477"/>
              <a:gd name="connsiteY478" fmla="*/ 776005 h 2994319"/>
              <a:gd name="connsiteX479" fmla="*/ 5076477 w 5076477"/>
              <a:gd name="connsiteY479" fmla="*/ 876799 h 2994319"/>
              <a:gd name="connsiteX480" fmla="*/ 5069405 w 5076477"/>
              <a:gd name="connsiteY480" fmla="*/ 877460 h 2994319"/>
              <a:gd name="connsiteX481" fmla="*/ 5076477 w 5076477"/>
              <a:gd name="connsiteY481" fmla="*/ 882466 h 2994319"/>
              <a:gd name="connsiteX482" fmla="*/ 5076477 w 5076477"/>
              <a:gd name="connsiteY482" fmla="*/ 911434 h 2994319"/>
              <a:gd name="connsiteX483" fmla="*/ 5071978 w 5076477"/>
              <a:gd name="connsiteY483" fmla="*/ 908262 h 2994319"/>
              <a:gd name="connsiteX484" fmla="*/ 5053304 w 5076477"/>
              <a:gd name="connsiteY484" fmla="*/ 911116 h 2994319"/>
              <a:gd name="connsiteX485" fmla="*/ 5075405 w 5076477"/>
              <a:gd name="connsiteY485" fmla="*/ 927356 h 2994319"/>
              <a:gd name="connsiteX486" fmla="*/ 5076477 w 5076477"/>
              <a:gd name="connsiteY486" fmla="*/ 927174 h 2994319"/>
              <a:gd name="connsiteX487" fmla="*/ 5076477 w 5076477"/>
              <a:gd name="connsiteY487" fmla="*/ 957781 h 2994319"/>
              <a:gd name="connsiteX488" fmla="*/ 5062347 w 5076477"/>
              <a:gd name="connsiteY488" fmla="*/ 947417 h 2994319"/>
              <a:gd name="connsiteX489" fmla="*/ 5042679 w 5076477"/>
              <a:gd name="connsiteY489" fmla="*/ 950737 h 2994319"/>
              <a:gd name="connsiteX490" fmla="*/ 5063607 w 5076477"/>
              <a:gd name="connsiteY490" fmla="*/ 966615 h 2994319"/>
              <a:gd name="connsiteX491" fmla="*/ 5076477 w 5076477"/>
              <a:gd name="connsiteY491" fmla="*/ 964232 h 2994319"/>
              <a:gd name="connsiteX492" fmla="*/ 5076477 w 5076477"/>
              <a:gd name="connsiteY492" fmla="*/ 1020570 h 2994319"/>
              <a:gd name="connsiteX493" fmla="*/ 5072343 w 5076477"/>
              <a:gd name="connsiteY493" fmla="*/ 1021409 h 2994319"/>
              <a:gd name="connsiteX494" fmla="*/ 5076477 w 5076477"/>
              <a:gd name="connsiteY494" fmla="*/ 1024693 h 2994319"/>
              <a:gd name="connsiteX495" fmla="*/ 5076477 w 5076477"/>
              <a:gd name="connsiteY495" fmla="*/ 1063679 h 2994319"/>
              <a:gd name="connsiteX496" fmla="*/ 5074994 w 5076477"/>
              <a:gd name="connsiteY496" fmla="*/ 1064004 h 2994319"/>
              <a:gd name="connsiteX497" fmla="*/ 5059802 w 5076477"/>
              <a:gd name="connsiteY497" fmla="*/ 1067896 h 2994319"/>
              <a:gd name="connsiteX498" fmla="*/ 5076477 w 5076477"/>
              <a:gd name="connsiteY498" fmla="*/ 1081534 h 2994319"/>
              <a:gd name="connsiteX499" fmla="*/ 5076477 w 5076477"/>
              <a:gd name="connsiteY499" fmla="*/ 1113382 h 2994319"/>
              <a:gd name="connsiteX500" fmla="*/ 5073892 w 5076477"/>
              <a:gd name="connsiteY500" fmla="*/ 1111250 h 2994319"/>
              <a:gd name="connsiteX501" fmla="*/ 5055248 w 5076477"/>
              <a:gd name="connsiteY501" fmla="*/ 1116328 h 2994319"/>
              <a:gd name="connsiteX502" fmla="*/ 5076477 w 5076477"/>
              <a:gd name="connsiteY502" fmla="*/ 1134467 h 2994319"/>
              <a:gd name="connsiteX503" fmla="*/ 5076477 w 5076477"/>
              <a:gd name="connsiteY503" fmla="*/ 1166292 h 2994319"/>
              <a:gd name="connsiteX504" fmla="*/ 5072592 w 5076477"/>
              <a:gd name="connsiteY504" fmla="*/ 1163287 h 2994319"/>
              <a:gd name="connsiteX505" fmla="*/ 5026609 w 5076477"/>
              <a:gd name="connsiteY505" fmla="*/ 1124128 h 2994319"/>
              <a:gd name="connsiteX506" fmla="*/ 4810371 w 5076477"/>
              <a:gd name="connsiteY506" fmla="*/ 1183023 h 2994319"/>
              <a:gd name="connsiteX507" fmla="*/ 3407697 w 5076477"/>
              <a:gd name="connsiteY507" fmla="*/ 1741188 h 2994319"/>
              <a:gd name="connsiteX508" fmla="*/ 2935800 w 5076477"/>
              <a:gd name="connsiteY508" fmla="*/ 1970982 h 2994319"/>
              <a:gd name="connsiteX509" fmla="*/ 545999 w 5076477"/>
              <a:gd name="connsiteY509" fmla="*/ 2901911 h 2994319"/>
              <a:gd name="connsiteX510" fmla="*/ 158325 w 5076477"/>
              <a:gd name="connsiteY510" fmla="*/ 2975088 h 2994319"/>
              <a:gd name="connsiteX511" fmla="*/ 0 w 5076477"/>
              <a:gd name="connsiteY511" fmla="*/ 2994319 h 2994319"/>
              <a:gd name="connsiteX512" fmla="*/ 0 w 5076477"/>
              <a:gd name="connsiteY512" fmla="*/ 2977517 h 2994319"/>
              <a:gd name="connsiteX513" fmla="*/ 212543 w 5076477"/>
              <a:gd name="connsiteY513" fmla="*/ 2948684 h 2994319"/>
              <a:gd name="connsiteX514" fmla="*/ 531499 w 5076477"/>
              <a:gd name="connsiteY514" fmla="*/ 2886896 h 2994319"/>
              <a:gd name="connsiteX515" fmla="*/ 2912073 w 5076477"/>
              <a:gd name="connsiteY515" fmla="*/ 1959884 h 2994319"/>
              <a:gd name="connsiteX516" fmla="*/ 3383970 w 5076477"/>
              <a:gd name="connsiteY516" fmla="*/ 1729437 h 2994319"/>
              <a:gd name="connsiteX517" fmla="*/ 4795376 w 5076477"/>
              <a:gd name="connsiteY517" fmla="*/ 1168171 h 2994319"/>
              <a:gd name="connsiteX518" fmla="*/ 5009839 w 5076477"/>
              <a:gd name="connsiteY518" fmla="*/ 1109847 h 2994319"/>
              <a:gd name="connsiteX519" fmla="*/ 4983523 w 5076477"/>
              <a:gd name="connsiteY519" fmla="*/ 1087436 h 2994319"/>
              <a:gd name="connsiteX520" fmla="*/ 4836485 w 5076477"/>
              <a:gd name="connsiteY520" fmla="*/ 1125103 h 2994319"/>
              <a:gd name="connsiteX521" fmla="*/ 3317862 w 5076477"/>
              <a:gd name="connsiteY521" fmla="*/ 1697735 h 2994319"/>
              <a:gd name="connsiteX522" fmla="*/ 2860544 w 5076477"/>
              <a:gd name="connsiteY522" fmla="*/ 1917934 h 2994319"/>
              <a:gd name="connsiteX523" fmla="*/ 2747200 w 5076477"/>
              <a:gd name="connsiteY523" fmla="*/ 1974127 h 2994319"/>
              <a:gd name="connsiteX524" fmla="*/ 452691 w 5076477"/>
              <a:gd name="connsiteY524" fmla="*/ 2880407 h 2994319"/>
              <a:gd name="connsiteX525" fmla="*/ 43704 w 5076477"/>
              <a:gd name="connsiteY525" fmla="*/ 2962990 h 2994319"/>
              <a:gd name="connsiteX526" fmla="*/ 0 w 5076477"/>
              <a:gd name="connsiteY526" fmla="*/ 2968764 h 2994319"/>
              <a:gd name="connsiteX527" fmla="*/ 0 w 5076477"/>
              <a:gd name="connsiteY527" fmla="*/ 2951747 h 2994319"/>
              <a:gd name="connsiteX528" fmla="*/ 33387 w 5076477"/>
              <a:gd name="connsiteY528" fmla="*/ 2947323 h 2994319"/>
              <a:gd name="connsiteX529" fmla="*/ 438195 w 5076477"/>
              <a:gd name="connsiteY529" fmla="*/ 2865378 h 2994319"/>
              <a:gd name="connsiteX530" fmla="*/ 2723477 w 5076477"/>
              <a:gd name="connsiteY530" fmla="*/ 1962366 h 2994319"/>
              <a:gd name="connsiteX531" fmla="*/ 2838137 w 5076477"/>
              <a:gd name="connsiteY531" fmla="*/ 1906173 h 2994319"/>
              <a:gd name="connsiteX532" fmla="*/ 3295458 w 5076477"/>
              <a:gd name="connsiteY532" fmla="*/ 1685974 h 2994319"/>
              <a:gd name="connsiteX533" fmla="*/ 4821308 w 5076477"/>
              <a:gd name="connsiteY533" fmla="*/ 1110401 h 2994319"/>
              <a:gd name="connsiteX534" fmla="*/ 4966615 w 5076477"/>
              <a:gd name="connsiteY534" fmla="*/ 1073037 h 2994319"/>
              <a:gd name="connsiteX535" fmla="*/ 4940544 w 5076477"/>
              <a:gd name="connsiteY535" fmla="*/ 1050835 h 2994319"/>
              <a:gd name="connsiteX536" fmla="*/ 4769119 w 5076477"/>
              <a:gd name="connsiteY536" fmla="*/ 1092024 h 2994319"/>
              <a:gd name="connsiteX537" fmla="*/ 3228858 w 5076477"/>
              <a:gd name="connsiteY537" fmla="*/ 1653199 h 2994319"/>
              <a:gd name="connsiteX538" fmla="*/ 2764960 w 5076477"/>
              <a:gd name="connsiteY538" fmla="*/ 1874063 h 2994319"/>
              <a:gd name="connsiteX539" fmla="*/ 2558052 w 5076477"/>
              <a:gd name="connsiteY539" fmla="*/ 1974694 h 2994319"/>
              <a:gd name="connsiteX540" fmla="*/ 359813 w 5076477"/>
              <a:gd name="connsiteY540" fmla="*/ 2856843 h 2994319"/>
              <a:gd name="connsiteX541" fmla="*/ 0 w 5076477"/>
              <a:gd name="connsiteY541" fmla="*/ 2934184 h 2994319"/>
              <a:gd name="connsiteX542" fmla="*/ 0 w 5076477"/>
              <a:gd name="connsiteY542" fmla="*/ 2915888 h 2994319"/>
              <a:gd name="connsiteX543" fmla="*/ 343999 w 5076477"/>
              <a:gd name="connsiteY543" fmla="*/ 2841814 h 2994319"/>
              <a:gd name="connsiteX544" fmla="*/ 2534329 w 5076477"/>
              <a:gd name="connsiteY544" fmla="*/ 1962932 h 2994319"/>
              <a:gd name="connsiteX545" fmla="*/ 2741239 w 5076477"/>
              <a:gd name="connsiteY545" fmla="*/ 1861648 h 2994319"/>
              <a:gd name="connsiteX546" fmla="*/ 3206455 w 5076477"/>
              <a:gd name="connsiteY546" fmla="*/ 1640784 h 2994319"/>
              <a:gd name="connsiteX547" fmla="*/ 4754314 w 5076477"/>
              <a:gd name="connsiteY547" fmla="*/ 1077219 h 2994319"/>
              <a:gd name="connsiteX548" fmla="*/ 4923845 w 5076477"/>
              <a:gd name="connsiteY548" fmla="*/ 1036615 h 2994319"/>
              <a:gd name="connsiteX549" fmla="*/ 4903876 w 5076477"/>
              <a:gd name="connsiteY549" fmla="*/ 1019609 h 2994319"/>
              <a:gd name="connsiteX550" fmla="*/ 4900230 w 5076477"/>
              <a:gd name="connsiteY550" fmla="*/ 1016551 h 2994319"/>
              <a:gd name="connsiteX551" fmla="*/ 4703759 w 5076477"/>
              <a:gd name="connsiteY551" fmla="*/ 1060484 h 2994319"/>
              <a:gd name="connsiteX552" fmla="*/ 3141106 w 5076477"/>
              <a:gd name="connsiteY552" fmla="*/ 1609529 h 2994319"/>
              <a:gd name="connsiteX553" fmla="*/ 2670518 w 5076477"/>
              <a:gd name="connsiteY553" fmla="*/ 1830355 h 2994319"/>
              <a:gd name="connsiteX554" fmla="*/ 2372609 w 5076477"/>
              <a:gd name="connsiteY554" fmla="*/ 1976048 h 2994319"/>
              <a:gd name="connsiteX555" fmla="*/ 266170 w 5076477"/>
              <a:gd name="connsiteY555" fmla="*/ 2833874 h 2994319"/>
              <a:gd name="connsiteX556" fmla="*/ 0 w 5076477"/>
              <a:gd name="connsiteY556" fmla="*/ 2894920 h 2994319"/>
              <a:gd name="connsiteX557" fmla="*/ 0 w 5076477"/>
              <a:gd name="connsiteY557" fmla="*/ 2876341 h 2994319"/>
              <a:gd name="connsiteX558" fmla="*/ 250351 w 5076477"/>
              <a:gd name="connsiteY558" fmla="*/ 2818847 h 2994319"/>
              <a:gd name="connsiteX559" fmla="*/ 2347565 w 5076477"/>
              <a:gd name="connsiteY559" fmla="*/ 1964288 h 2994319"/>
              <a:gd name="connsiteX560" fmla="*/ 2645472 w 5076477"/>
              <a:gd name="connsiteY560" fmla="*/ 1818595 h 2994319"/>
              <a:gd name="connsiteX561" fmla="*/ 3118696 w 5076477"/>
              <a:gd name="connsiteY561" fmla="*/ 1597115 h 2994319"/>
              <a:gd name="connsiteX562" fmla="*/ 4689692 w 5076477"/>
              <a:gd name="connsiteY562" fmla="*/ 1045406 h 2994319"/>
              <a:gd name="connsiteX563" fmla="*/ 4883106 w 5076477"/>
              <a:gd name="connsiteY563" fmla="*/ 1002191 h 2994319"/>
              <a:gd name="connsiteX564" fmla="*/ 4860040 w 5076477"/>
              <a:gd name="connsiteY564" fmla="*/ 982847 h 2994319"/>
              <a:gd name="connsiteX565" fmla="*/ 4639972 w 5076477"/>
              <a:gd name="connsiteY565" fmla="*/ 1028757 h 2994319"/>
              <a:gd name="connsiteX566" fmla="*/ 3052760 w 5076477"/>
              <a:gd name="connsiteY566" fmla="*/ 1566174 h 2994319"/>
              <a:gd name="connsiteX567" fmla="*/ 2575667 w 5076477"/>
              <a:gd name="connsiteY567" fmla="*/ 1787708 h 2994319"/>
              <a:gd name="connsiteX568" fmla="*/ 2180283 w 5076477"/>
              <a:gd name="connsiteY568" fmla="*/ 1980488 h 2994319"/>
              <a:gd name="connsiteX569" fmla="*/ 175700 w 5076477"/>
              <a:gd name="connsiteY569" fmla="*/ 2811731 h 2994319"/>
              <a:gd name="connsiteX570" fmla="*/ 0 w 5076477"/>
              <a:gd name="connsiteY570" fmla="*/ 2854637 h 2994319"/>
              <a:gd name="connsiteX571" fmla="*/ 0 w 5076477"/>
              <a:gd name="connsiteY571" fmla="*/ 2836143 h 2994319"/>
              <a:gd name="connsiteX572" fmla="*/ 158566 w 5076477"/>
              <a:gd name="connsiteY572" fmla="*/ 2797354 h 2994319"/>
              <a:gd name="connsiteX573" fmla="*/ 2157879 w 5076477"/>
              <a:gd name="connsiteY573" fmla="*/ 1968725 h 2994319"/>
              <a:gd name="connsiteX574" fmla="*/ 2551943 w 5076477"/>
              <a:gd name="connsiteY574" fmla="*/ 1775945 h 2994319"/>
              <a:gd name="connsiteX575" fmla="*/ 3031673 w 5076477"/>
              <a:gd name="connsiteY575" fmla="*/ 1553757 h 2994319"/>
              <a:gd name="connsiteX576" fmla="*/ 4627040 w 5076477"/>
              <a:gd name="connsiteY576" fmla="*/ 1013400 h 2994319"/>
              <a:gd name="connsiteX577" fmla="*/ 4842706 w 5076477"/>
              <a:gd name="connsiteY577" fmla="*/ 968309 h 2994319"/>
              <a:gd name="connsiteX578" fmla="*/ 4818106 w 5076477"/>
              <a:gd name="connsiteY578" fmla="*/ 947679 h 2994319"/>
              <a:gd name="connsiteX579" fmla="*/ 4576905 w 5076477"/>
              <a:gd name="connsiteY579" fmla="*/ 994324 h 2994319"/>
              <a:gd name="connsiteX580" fmla="*/ 2966766 w 5076477"/>
              <a:gd name="connsiteY580" fmla="*/ 1520168 h 2994319"/>
              <a:gd name="connsiteX581" fmla="*/ 2481723 w 5076477"/>
              <a:gd name="connsiteY581" fmla="*/ 1742281 h 2994319"/>
              <a:gd name="connsiteX582" fmla="*/ 1999317 w 5076477"/>
              <a:gd name="connsiteY582" fmla="*/ 1978113 h 2994319"/>
              <a:gd name="connsiteX583" fmla="*/ 84196 w 5076477"/>
              <a:gd name="connsiteY583" fmla="*/ 2786212 h 2994319"/>
              <a:gd name="connsiteX584" fmla="*/ 0 w 5076477"/>
              <a:gd name="connsiteY584" fmla="*/ 2809452 h 2994319"/>
              <a:gd name="connsiteX585" fmla="*/ 0 w 5076477"/>
              <a:gd name="connsiteY585" fmla="*/ 2789946 h 2994319"/>
              <a:gd name="connsiteX586" fmla="*/ 67061 w 5076477"/>
              <a:gd name="connsiteY586" fmla="*/ 2771840 h 2994319"/>
              <a:gd name="connsiteX587" fmla="*/ 1975592 w 5076477"/>
              <a:gd name="connsiteY587" fmla="*/ 1966354 h 2994319"/>
              <a:gd name="connsiteX588" fmla="*/ 2459316 w 5076477"/>
              <a:gd name="connsiteY588" fmla="*/ 1729869 h 2994319"/>
              <a:gd name="connsiteX589" fmla="*/ 2945678 w 5076477"/>
              <a:gd name="connsiteY589" fmla="*/ 1507756 h 2994319"/>
              <a:gd name="connsiteX590" fmla="*/ 4565270 w 5076477"/>
              <a:gd name="connsiteY590" fmla="*/ 978880 h 2994319"/>
              <a:gd name="connsiteX591" fmla="*/ 4801116 w 5076477"/>
              <a:gd name="connsiteY591" fmla="*/ 933430 h 2994319"/>
              <a:gd name="connsiteX592" fmla="*/ 4779492 w 5076477"/>
              <a:gd name="connsiteY592" fmla="*/ 915295 h 2994319"/>
              <a:gd name="connsiteX593" fmla="*/ 4776493 w 5076477"/>
              <a:gd name="connsiteY593" fmla="*/ 915702 h 2994319"/>
              <a:gd name="connsiteX594" fmla="*/ 2882517 w 5076477"/>
              <a:gd name="connsiteY594" fmla="*/ 1476345 h 2994319"/>
              <a:gd name="connsiteX595" fmla="*/ 2390911 w 5076477"/>
              <a:gd name="connsiteY595" fmla="*/ 1699014 h 2994319"/>
              <a:gd name="connsiteX596" fmla="*/ 1821540 w 5076477"/>
              <a:gd name="connsiteY596" fmla="*/ 1977187 h 2994319"/>
              <a:gd name="connsiteX597" fmla="*/ 242237 w 5076477"/>
              <a:gd name="connsiteY597" fmla="*/ 2680635 h 2994319"/>
              <a:gd name="connsiteX598" fmla="*/ 0 w 5076477"/>
              <a:gd name="connsiteY598" fmla="*/ 2761011 h 2994319"/>
              <a:gd name="connsiteX599" fmla="*/ 0 w 5076477"/>
              <a:gd name="connsiteY599" fmla="*/ 2741180 h 2994319"/>
              <a:gd name="connsiteX600" fmla="*/ 223236 w 5076477"/>
              <a:gd name="connsiteY600" fmla="*/ 2667141 h 2994319"/>
              <a:gd name="connsiteX601" fmla="*/ 1797815 w 5076477"/>
              <a:gd name="connsiteY601" fmla="*/ 1965433 h 2994319"/>
              <a:gd name="connsiteX602" fmla="*/ 2367187 w 5076477"/>
              <a:gd name="connsiteY602" fmla="*/ 1686607 h 2994319"/>
              <a:gd name="connsiteX603" fmla="*/ 2860113 w 5076477"/>
              <a:gd name="connsiteY603" fmla="*/ 1463938 h 2994319"/>
              <a:gd name="connsiteX604" fmla="*/ 4504463 w 5076477"/>
              <a:gd name="connsiteY604" fmla="*/ 946588 h 2994319"/>
              <a:gd name="connsiteX605" fmla="*/ 4762189 w 5076477"/>
              <a:gd name="connsiteY605" fmla="*/ 900784 h 2994319"/>
              <a:gd name="connsiteX606" fmla="*/ 4741374 w 5076477"/>
              <a:gd name="connsiteY606" fmla="*/ 883327 h 2994319"/>
              <a:gd name="connsiteX607" fmla="*/ 4717463 w 5076477"/>
              <a:gd name="connsiteY607" fmla="*/ 886213 h 2994319"/>
              <a:gd name="connsiteX608" fmla="*/ 2793796 w 5076477"/>
              <a:gd name="connsiteY608" fmla="*/ 1433994 h 2994319"/>
              <a:gd name="connsiteX609" fmla="*/ 2294303 w 5076477"/>
              <a:gd name="connsiteY609" fmla="*/ 1656842 h 2994319"/>
              <a:gd name="connsiteX610" fmla="*/ 1641933 w 5076477"/>
              <a:gd name="connsiteY610" fmla="*/ 1977718 h 2994319"/>
              <a:gd name="connsiteX611" fmla="*/ 364623 w 5076477"/>
              <a:gd name="connsiteY611" fmla="*/ 2573692 h 2994319"/>
              <a:gd name="connsiteX612" fmla="*/ 0 w 5076477"/>
              <a:gd name="connsiteY612" fmla="*/ 2706308 h 2994319"/>
              <a:gd name="connsiteX613" fmla="*/ 0 w 5076477"/>
              <a:gd name="connsiteY613" fmla="*/ 2685330 h 2994319"/>
              <a:gd name="connsiteX614" fmla="*/ 340159 w 5076477"/>
              <a:gd name="connsiteY614" fmla="*/ 2561929 h 2994319"/>
              <a:gd name="connsiteX615" fmla="*/ 1618210 w 5076477"/>
              <a:gd name="connsiteY615" fmla="*/ 1965954 h 2994319"/>
              <a:gd name="connsiteX616" fmla="*/ 2270582 w 5076477"/>
              <a:gd name="connsiteY616" fmla="*/ 1644425 h 2994319"/>
              <a:gd name="connsiteX617" fmla="*/ 2771391 w 5076477"/>
              <a:gd name="connsiteY617" fmla="*/ 1420924 h 2994319"/>
              <a:gd name="connsiteX618" fmla="*/ 4708517 w 5076477"/>
              <a:gd name="connsiteY618" fmla="*/ 870149 h 2994319"/>
              <a:gd name="connsiteX619" fmla="*/ 4723505 w 5076477"/>
              <a:gd name="connsiteY619" fmla="*/ 868341 h 2994319"/>
              <a:gd name="connsiteX620" fmla="*/ 4702275 w 5076477"/>
              <a:gd name="connsiteY620" fmla="*/ 850537 h 2994319"/>
              <a:gd name="connsiteX621" fmla="*/ 4595532 w 5076477"/>
              <a:gd name="connsiteY621" fmla="*/ 862357 h 2994319"/>
              <a:gd name="connsiteX622" fmla="*/ 2705379 w 5076477"/>
              <a:gd name="connsiteY622" fmla="*/ 1386744 h 2994319"/>
              <a:gd name="connsiteX623" fmla="*/ 2199215 w 5076477"/>
              <a:gd name="connsiteY623" fmla="*/ 1610138 h 2994319"/>
              <a:gd name="connsiteX624" fmla="*/ 1466333 w 5076477"/>
              <a:gd name="connsiteY624" fmla="*/ 1972663 h 2994319"/>
              <a:gd name="connsiteX625" fmla="*/ 244241 w 5076477"/>
              <a:gd name="connsiteY625" fmla="*/ 2551356 h 2994319"/>
              <a:gd name="connsiteX626" fmla="*/ 0 w 5076477"/>
              <a:gd name="connsiteY626" fmla="*/ 2643477 h 2994319"/>
              <a:gd name="connsiteX627" fmla="*/ 0 w 5076477"/>
              <a:gd name="connsiteY627" fmla="*/ 2622497 h 2994319"/>
              <a:gd name="connsiteX628" fmla="*/ 223480 w 5076477"/>
              <a:gd name="connsiteY628" fmla="*/ 2538414 h 2994319"/>
              <a:gd name="connsiteX629" fmla="*/ 1442609 w 5076477"/>
              <a:gd name="connsiteY629" fmla="*/ 1961558 h 2994319"/>
              <a:gd name="connsiteX630" fmla="*/ 2176808 w 5076477"/>
              <a:gd name="connsiteY630" fmla="*/ 1597727 h 2994319"/>
              <a:gd name="connsiteX631" fmla="*/ 2684289 w 5076477"/>
              <a:gd name="connsiteY631" fmla="*/ 1373680 h 2994319"/>
              <a:gd name="connsiteX632" fmla="*/ 4587796 w 5076477"/>
              <a:gd name="connsiteY632" fmla="*/ 846301 h 2994319"/>
              <a:gd name="connsiteX633" fmla="*/ 4684460 w 5076477"/>
              <a:gd name="connsiteY633" fmla="*/ 835597 h 2994319"/>
              <a:gd name="connsiteX634" fmla="*/ 4666761 w 5076477"/>
              <a:gd name="connsiteY634" fmla="*/ 820754 h 2994319"/>
              <a:gd name="connsiteX635" fmla="*/ 4534901 w 5076477"/>
              <a:gd name="connsiteY635" fmla="*/ 833359 h 2994319"/>
              <a:gd name="connsiteX636" fmla="*/ 2617875 w 5076477"/>
              <a:gd name="connsiteY636" fmla="*/ 1344268 h 2994319"/>
              <a:gd name="connsiteX637" fmla="*/ 2105187 w 5076477"/>
              <a:gd name="connsiteY637" fmla="*/ 1568172 h 2994319"/>
              <a:gd name="connsiteX638" fmla="*/ 1292014 w 5076477"/>
              <a:gd name="connsiteY638" fmla="*/ 1972246 h 2994319"/>
              <a:gd name="connsiteX639" fmla="*/ 128653 w 5076477"/>
              <a:gd name="connsiteY639" fmla="*/ 2532120 h 2994319"/>
              <a:gd name="connsiteX640" fmla="*/ 0 w 5076477"/>
              <a:gd name="connsiteY640" fmla="*/ 2582382 h 2994319"/>
              <a:gd name="connsiteX641" fmla="*/ 0 w 5076477"/>
              <a:gd name="connsiteY641" fmla="*/ 2561451 h 2994319"/>
              <a:gd name="connsiteX642" fmla="*/ 107339 w 5076477"/>
              <a:gd name="connsiteY642" fmla="*/ 2519463 h 2994319"/>
              <a:gd name="connsiteX643" fmla="*/ 1268290 w 5076477"/>
              <a:gd name="connsiteY643" fmla="*/ 1961148 h 2994319"/>
              <a:gd name="connsiteX644" fmla="*/ 2082784 w 5076477"/>
              <a:gd name="connsiteY644" fmla="*/ 1555770 h 2994319"/>
              <a:gd name="connsiteX645" fmla="*/ 2596785 w 5076477"/>
              <a:gd name="connsiteY645" fmla="*/ 1331212 h 2994319"/>
              <a:gd name="connsiteX646" fmla="*/ 4527670 w 5076477"/>
              <a:gd name="connsiteY646" fmla="*/ 817778 h 2994319"/>
              <a:gd name="connsiteX647" fmla="*/ 4649433 w 5076477"/>
              <a:gd name="connsiteY647" fmla="*/ 806221 h 2994319"/>
              <a:gd name="connsiteX648" fmla="*/ 4630801 w 5076477"/>
              <a:gd name="connsiteY648" fmla="*/ 790596 h 2994319"/>
              <a:gd name="connsiteX649" fmla="*/ 4473330 w 5076477"/>
              <a:gd name="connsiteY649" fmla="*/ 803136 h 2994319"/>
              <a:gd name="connsiteX650" fmla="*/ 2529502 w 5076477"/>
              <a:gd name="connsiteY650" fmla="*/ 1300579 h 2994319"/>
              <a:gd name="connsiteX651" fmla="*/ 2010216 w 5076477"/>
              <a:gd name="connsiteY651" fmla="*/ 1524735 h 2994319"/>
              <a:gd name="connsiteX652" fmla="*/ 1119264 w 5076477"/>
              <a:gd name="connsiteY652" fmla="*/ 1971739 h 2994319"/>
              <a:gd name="connsiteX653" fmla="*/ 13148 w 5076477"/>
              <a:gd name="connsiteY653" fmla="*/ 2514319 h 2994319"/>
              <a:gd name="connsiteX654" fmla="*/ 0 w 5076477"/>
              <a:gd name="connsiteY654" fmla="*/ 2519666 h 2994319"/>
              <a:gd name="connsiteX655" fmla="*/ 0 w 5076477"/>
              <a:gd name="connsiteY655" fmla="*/ 2497714 h 2994319"/>
              <a:gd name="connsiteX656" fmla="*/ 363236 w 5076477"/>
              <a:gd name="connsiteY656" fmla="*/ 2330926 h 2994319"/>
              <a:gd name="connsiteX657" fmla="*/ 1094224 w 5076477"/>
              <a:gd name="connsiteY657" fmla="*/ 1959975 h 2994319"/>
              <a:gd name="connsiteX658" fmla="*/ 1986492 w 5076477"/>
              <a:gd name="connsiteY658" fmla="*/ 1512972 h 2994319"/>
              <a:gd name="connsiteX659" fmla="*/ 2508413 w 5076477"/>
              <a:gd name="connsiteY659" fmla="*/ 1287509 h 2994319"/>
              <a:gd name="connsiteX660" fmla="*/ 4466532 w 5076477"/>
              <a:gd name="connsiteY660" fmla="*/ 786662 h 2994319"/>
              <a:gd name="connsiteX661" fmla="*/ 4612135 w 5076477"/>
              <a:gd name="connsiteY661" fmla="*/ 774941 h 2994319"/>
              <a:gd name="connsiteX662" fmla="*/ 4597998 w 5076477"/>
              <a:gd name="connsiteY662" fmla="*/ 763085 h 2994319"/>
              <a:gd name="connsiteX663" fmla="*/ 4593464 w 5076477"/>
              <a:gd name="connsiteY663" fmla="*/ 759695 h 2994319"/>
              <a:gd name="connsiteX664" fmla="*/ 4415223 w 5076477"/>
              <a:gd name="connsiteY664" fmla="*/ 771466 h 2994319"/>
              <a:gd name="connsiteX665" fmla="*/ 2443849 w 5076477"/>
              <a:gd name="connsiteY665" fmla="*/ 1255699 h 2994319"/>
              <a:gd name="connsiteX666" fmla="*/ 1917994 w 5076477"/>
              <a:gd name="connsiteY666" fmla="*/ 1479630 h 2994319"/>
              <a:gd name="connsiteX667" fmla="*/ 950639 w 5076477"/>
              <a:gd name="connsiteY667" fmla="*/ 1967968 h 2994319"/>
              <a:gd name="connsiteX668" fmla="*/ 255265 w 5076477"/>
              <a:gd name="connsiteY668" fmla="*/ 2325979 h 2994319"/>
              <a:gd name="connsiteX669" fmla="*/ 0 w 5076477"/>
              <a:gd name="connsiteY669" fmla="*/ 2445953 h 2994319"/>
              <a:gd name="connsiteX670" fmla="*/ 0 w 5076477"/>
              <a:gd name="connsiteY670" fmla="*/ 2422873 h 2994319"/>
              <a:gd name="connsiteX671" fmla="*/ 232365 w 5076477"/>
              <a:gd name="connsiteY671" fmla="*/ 2313575 h 2994319"/>
              <a:gd name="connsiteX672" fmla="*/ 926915 w 5076477"/>
              <a:gd name="connsiteY672" fmla="*/ 1956216 h 2994319"/>
              <a:gd name="connsiteX673" fmla="*/ 1894272 w 5076477"/>
              <a:gd name="connsiteY673" fmla="*/ 1467225 h 2994319"/>
              <a:gd name="connsiteX674" fmla="*/ 2422762 w 5076477"/>
              <a:gd name="connsiteY674" fmla="*/ 1241989 h 2994319"/>
              <a:gd name="connsiteX675" fmla="*/ 4410569 w 5076477"/>
              <a:gd name="connsiteY675" fmla="*/ 755203 h 2994319"/>
              <a:gd name="connsiteX676" fmla="*/ 4573197 w 5076477"/>
              <a:gd name="connsiteY676" fmla="*/ 744540 h 2994319"/>
              <a:gd name="connsiteX677" fmla="*/ 4554134 w 5076477"/>
              <a:gd name="connsiteY677" fmla="*/ 730286 h 2994319"/>
              <a:gd name="connsiteX678" fmla="*/ 4420622 w 5076477"/>
              <a:gd name="connsiteY678" fmla="*/ 736468 h 2994319"/>
              <a:gd name="connsiteX679" fmla="*/ 2354074 w 5076477"/>
              <a:gd name="connsiteY679" fmla="*/ 1211533 h 2994319"/>
              <a:gd name="connsiteX680" fmla="*/ 1820245 w 5076477"/>
              <a:gd name="connsiteY680" fmla="*/ 1436836 h 2994319"/>
              <a:gd name="connsiteX681" fmla="*/ 778958 w 5076477"/>
              <a:gd name="connsiteY681" fmla="*/ 1966461 h 2994319"/>
              <a:gd name="connsiteX682" fmla="*/ 119253 w 5076477"/>
              <a:gd name="connsiteY682" fmla="*/ 2312171 h 2994319"/>
              <a:gd name="connsiteX683" fmla="*/ 0 w 5076477"/>
              <a:gd name="connsiteY683" fmla="*/ 2369669 h 2994319"/>
              <a:gd name="connsiteX684" fmla="*/ 0 w 5076477"/>
              <a:gd name="connsiteY684" fmla="*/ 2346913 h 2994319"/>
              <a:gd name="connsiteX685" fmla="*/ 96351 w 5076477"/>
              <a:gd name="connsiteY685" fmla="*/ 2300416 h 2994319"/>
              <a:gd name="connsiteX686" fmla="*/ 755233 w 5076477"/>
              <a:gd name="connsiteY686" fmla="*/ 1955359 h 2994319"/>
              <a:gd name="connsiteX687" fmla="*/ 1797836 w 5076477"/>
              <a:gd name="connsiteY687" fmla="*/ 1424428 h 2994319"/>
              <a:gd name="connsiteX688" fmla="*/ 2332984 w 5076477"/>
              <a:gd name="connsiteY688" fmla="*/ 1198472 h 2994319"/>
              <a:gd name="connsiteX689" fmla="*/ 4416832 w 5076477"/>
              <a:gd name="connsiteY689" fmla="*/ 719764 h 2994319"/>
              <a:gd name="connsiteX690" fmla="*/ 4532792 w 5076477"/>
              <a:gd name="connsiteY690" fmla="*/ 714328 h 2994319"/>
              <a:gd name="connsiteX691" fmla="*/ 4514336 w 5076477"/>
              <a:gd name="connsiteY691" fmla="*/ 700527 h 2994319"/>
              <a:gd name="connsiteX692" fmla="*/ 4366363 w 5076477"/>
              <a:gd name="connsiteY692" fmla="*/ 705218 h 2994319"/>
              <a:gd name="connsiteX693" fmla="*/ 2271745 w 5076477"/>
              <a:gd name="connsiteY693" fmla="*/ 1167426 h 2994319"/>
              <a:gd name="connsiteX694" fmla="*/ 1730012 w 5076477"/>
              <a:gd name="connsiteY694" fmla="*/ 1392829 h 2994319"/>
              <a:gd name="connsiteX695" fmla="*/ 617539 w 5076477"/>
              <a:gd name="connsiteY695" fmla="*/ 1964503 h 2994319"/>
              <a:gd name="connsiteX696" fmla="*/ 0 w 5076477"/>
              <a:gd name="connsiteY696" fmla="*/ 2294089 h 2994319"/>
              <a:gd name="connsiteX697" fmla="*/ 0 w 5076477"/>
              <a:gd name="connsiteY697" fmla="*/ 2270153 h 2994319"/>
              <a:gd name="connsiteX698" fmla="*/ 279549 w 5076477"/>
              <a:gd name="connsiteY698" fmla="*/ 2123092 h 2994319"/>
              <a:gd name="connsiteX699" fmla="*/ 592493 w 5076477"/>
              <a:gd name="connsiteY699" fmla="*/ 1953396 h 2994319"/>
              <a:gd name="connsiteX700" fmla="*/ 1707600 w 5076477"/>
              <a:gd name="connsiteY700" fmla="*/ 1381069 h 2994319"/>
              <a:gd name="connsiteX701" fmla="*/ 2250656 w 5076477"/>
              <a:gd name="connsiteY701" fmla="*/ 1153705 h 2994319"/>
              <a:gd name="connsiteX702" fmla="*/ 4363835 w 5076477"/>
              <a:gd name="connsiteY702" fmla="*/ 688945 h 2994319"/>
              <a:gd name="connsiteX703" fmla="*/ 4493366 w 5076477"/>
              <a:gd name="connsiteY703" fmla="*/ 684850 h 2994319"/>
              <a:gd name="connsiteX704" fmla="*/ 4476012 w 5076477"/>
              <a:gd name="connsiteY704" fmla="*/ 671874 h 2994319"/>
              <a:gd name="connsiteX705" fmla="*/ 4302251 w 5076477"/>
              <a:gd name="connsiteY705" fmla="*/ 675017 h 2994319"/>
              <a:gd name="connsiteX706" fmla="*/ 2178266 w 5076477"/>
              <a:gd name="connsiteY706" fmla="*/ 1123120 h 2994319"/>
              <a:gd name="connsiteX707" fmla="*/ 1631270 w 5076477"/>
              <a:gd name="connsiteY707" fmla="*/ 1349078 h 2994319"/>
              <a:gd name="connsiteX708" fmla="*/ 447660 w 5076477"/>
              <a:gd name="connsiteY708" fmla="*/ 1962952 h 2994319"/>
              <a:gd name="connsiteX709" fmla="*/ 0 w 5076477"/>
              <a:gd name="connsiteY709" fmla="*/ 2206326 h 2994319"/>
              <a:gd name="connsiteX710" fmla="*/ 0 w 5076477"/>
              <a:gd name="connsiteY710" fmla="*/ 2181638 h 2994319"/>
              <a:gd name="connsiteX711" fmla="*/ 422616 w 5076477"/>
              <a:gd name="connsiteY711" fmla="*/ 1951850 h 2994319"/>
              <a:gd name="connsiteX712" fmla="*/ 1608866 w 5076477"/>
              <a:gd name="connsiteY712" fmla="*/ 1336670 h 2994319"/>
              <a:gd name="connsiteX713" fmla="*/ 2158498 w 5076477"/>
              <a:gd name="connsiteY713" fmla="*/ 1109406 h 2994319"/>
              <a:gd name="connsiteX714" fmla="*/ 4301042 w 5076477"/>
              <a:gd name="connsiteY714" fmla="*/ 658721 h 2994319"/>
              <a:gd name="connsiteX715" fmla="*/ 4454717 w 5076477"/>
              <a:gd name="connsiteY715" fmla="*/ 655951 h 2994319"/>
              <a:gd name="connsiteX716" fmla="*/ 4439548 w 5076477"/>
              <a:gd name="connsiteY716" fmla="*/ 644609 h 2994319"/>
              <a:gd name="connsiteX717" fmla="*/ 4242390 w 5076477"/>
              <a:gd name="connsiteY717" fmla="*/ 645434 h 2994319"/>
              <a:gd name="connsiteX718" fmla="*/ 2090101 w 5076477"/>
              <a:gd name="connsiteY718" fmla="*/ 1079453 h 2994319"/>
              <a:gd name="connsiteX719" fmla="*/ 1535246 w 5076477"/>
              <a:gd name="connsiteY719" fmla="*/ 1306212 h 2994319"/>
              <a:gd name="connsiteX720" fmla="*/ 283203 w 5076477"/>
              <a:gd name="connsiteY720" fmla="*/ 1962962 h 2994319"/>
              <a:gd name="connsiteX721" fmla="*/ 0 w 5076477"/>
              <a:gd name="connsiteY721" fmla="*/ 2120399 h 2994319"/>
              <a:gd name="connsiteX722" fmla="*/ 0 w 5076477"/>
              <a:gd name="connsiteY722" fmla="*/ 2095278 h 2994319"/>
              <a:gd name="connsiteX723" fmla="*/ 258162 w 5076477"/>
              <a:gd name="connsiteY723" fmla="*/ 1951853 h 2994319"/>
              <a:gd name="connsiteX724" fmla="*/ 1512840 w 5076477"/>
              <a:gd name="connsiteY724" fmla="*/ 1293795 h 2994319"/>
              <a:gd name="connsiteX725" fmla="*/ 2069015 w 5076477"/>
              <a:gd name="connsiteY725" fmla="*/ 1066383 h 2994319"/>
              <a:gd name="connsiteX726" fmla="*/ 4241177 w 5076477"/>
              <a:gd name="connsiteY726" fmla="*/ 628476 h 2994319"/>
              <a:gd name="connsiteX727" fmla="*/ 4416972 w 5076477"/>
              <a:gd name="connsiteY727" fmla="*/ 627724 h 2994319"/>
              <a:gd name="connsiteX728" fmla="*/ 4398972 w 5076477"/>
              <a:gd name="connsiteY728" fmla="*/ 614268 h 2994319"/>
              <a:gd name="connsiteX729" fmla="*/ 4187911 w 5076477"/>
              <a:gd name="connsiteY729" fmla="*/ 612261 h 2994319"/>
              <a:gd name="connsiteX730" fmla="*/ 2005836 w 5076477"/>
              <a:gd name="connsiteY730" fmla="*/ 1032470 h 2994319"/>
              <a:gd name="connsiteX731" fmla="*/ 1445710 w 5076477"/>
              <a:gd name="connsiteY731" fmla="*/ 1259822 h 2994319"/>
              <a:gd name="connsiteX732" fmla="*/ 126459 w 5076477"/>
              <a:gd name="connsiteY732" fmla="*/ 1959516 h 2994319"/>
              <a:gd name="connsiteX733" fmla="*/ 0 w 5076477"/>
              <a:gd name="connsiteY733" fmla="*/ 2031027 h 2994319"/>
              <a:gd name="connsiteX734" fmla="*/ 0 w 5076477"/>
              <a:gd name="connsiteY734" fmla="*/ 2005167 h 2994319"/>
              <a:gd name="connsiteX735" fmla="*/ 100101 w 5076477"/>
              <a:gd name="connsiteY735" fmla="*/ 1948409 h 2994319"/>
              <a:gd name="connsiteX736" fmla="*/ 1423309 w 5076477"/>
              <a:gd name="connsiteY736" fmla="*/ 1246756 h 2994319"/>
              <a:gd name="connsiteX737" fmla="*/ 1987382 w 5076477"/>
              <a:gd name="connsiteY737" fmla="*/ 1019404 h 2994319"/>
              <a:gd name="connsiteX738" fmla="*/ 4187965 w 5076477"/>
              <a:gd name="connsiteY738" fmla="*/ 595771 h 2994319"/>
              <a:gd name="connsiteX739" fmla="*/ 4376752 w 5076477"/>
              <a:gd name="connsiteY739" fmla="*/ 597653 h 2994319"/>
              <a:gd name="connsiteX740" fmla="*/ 4362922 w 5076477"/>
              <a:gd name="connsiteY740" fmla="*/ 587312 h 2994319"/>
              <a:gd name="connsiteX741" fmla="*/ 4129380 w 5076477"/>
              <a:gd name="connsiteY741" fmla="*/ 581978 h 2994319"/>
              <a:gd name="connsiteX742" fmla="*/ 1918393 w 5076477"/>
              <a:gd name="connsiteY742" fmla="*/ 988921 h 2994319"/>
              <a:gd name="connsiteX743" fmla="*/ 1351688 w 5076477"/>
              <a:gd name="connsiteY743" fmla="*/ 1215509 h 2994319"/>
              <a:gd name="connsiteX744" fmla="*/ 629957 w 5076477"/>
              <a:gd name="connsiteY744" fmla="*/ 1577673 h 2994319"/>
              <a:gd name="connsiteX745" fmla="*/ 0 w 5076477"/>
              <a:gd name="connsiteY745" fmla="*/ 1938781 h 2994319"/>
              <a:gd name="connsiteX746" fmla="*/ 0 w 5076477"/>
              <a:gd name="connsiteY746" fmla="*/ 1913252 h 2994319"/>
              <a:gd name="connsiteX747" fmla="*/ 605411 w 5076477"/>
              <a:gd name="connsiteY747" fmla="*/ 1566491 h 2994319"/>
              <a:gd name="connsiteX748" fmla="*/ 1327967 w 5076477"/>
              <a:gd name="connsiteY748" fmla="*/ 1203102 h 2994319"/>
              <a:gd name="connsiteX749" fmla="*/ 1898628 w 5076477"/>
              <a:gd name="connsiteY749" fmla="*/ 975208 h 2994319"/>
              <a:gd name="connsiteX750" fmla="*/ 4129052 w 5076477"/>
              <a:gd name="connsiteY750" fmla="*/ 565470 h 2994319"/>
              <a:gd name="connsiteX751" fmla="*/ 4340274 w 5076477"/>
              <a:gd name="connsiteY751" fmla="*/ 570376 h 2994319"/>
              <a:gd name="connsiteX752" fmla="*/ 4327739 w 5076477"/>
              <a:gd name="connsiteY752" fmla="*/ 561002 h 2994319"/>
              <a:gd name="connsiteX753" fmla="*/ 4072251 w 5076477"/>
              <a:gd name="connsiteY753" fmla="*/ 551866 h 2994319"/>
              <a:gd name="connsiteX754" fmla="*/ 1830119 w 5076477"/>
              <a:gd name="connsiteY754" fmla="*/ 943797 h 2994319"/>
              <a:gd name="connsiteX755" fmla="*/ 1255478 w 5076477"/>
              <a:gd name="connsiteY755" fmla="*/ 1171769 h 2994319"/>
              <a:gd name="connsiteX756" fmla="*/ 499112 w 5076477"/>
              <a:gd name="connsiteY756" fmla="*/ 1554472 h 2994319"/>
              <a:gd name="connsiteX757" fmla="*/ 0 w 5076477"/>
              <a:gd name="connsiteY757" fmla="*/ 1845645 h 2994319"/>
              <a:gd name="connsiteX758" fmla="*/ 0 w 5076477"/>
              <a:gd name="connsiteY758" fmla="*/ 1819798 h 2994319"/>
              <a:gd name="connsiteX759" fmla="*/ 473904 w 5076477"/>
              <a:gd name="connsiteY759" fmla="*/ 1543041 h 2994319"/>
              <a:gd name="connsiteX760" fmla="*/ 1233072 w 5076477"/>
              <a:gd name="connsiteY760" fmla="*/ 1160011 h 2994319"/>
              <a:gd name="connsiteX761" fmla="*/ 1810352 w 5076477"/>
              <a:gd name="connsiteY761" fmla="*/ 930733 h 2994319"/>
              <a:gd name="connsiteX762" fmla="*/ 4073619 w 5076477"/>
              <a:gd name="connsiteY762" fmla="*/ 535357 h 2994319"/>
              <a:gd name="connsiteX763" fmla="*/ 4304578 w 5076477"/>
              <a:gd name="connsiteY763" fmla="*/ 543683 h 2994319"/>
              <a:gd name="connsiteX764" fmla="*/ 4292263 w 5076477"/>
              <a:gd name="connsiteY764" fmla="*/ 534476 h 2994319"/>
              <a:gd name="connsiteX765" fmla="*/ 4013886 w 5076477"/>
              <a:gd name="connsiteY765" fmla="*/ 521094 h 2994319"/>
              <a:gd name="connsiteX766" fmla="*/ 1741832 w 5076477"/>
              <a:gd name="connsiteY766" fmla="*/ 899658 h 2994319"/>
              <a:gd name="connsiteX767" fmla="*/ 1160572 w 5076477"/>
              <a:gd name="connsiteY767" fmla="*/ 1127547 h 2994319"/>
              <a:gd name="connsiteX768" fmla="*/ 368907 w 5076477"/>
              <a:gd name="connsiteY768" fmla="*/ 1530269 h 2994319"/>
              <a:gd name="connsiteX769" fmla="*/ 0 w 5076477"/>
              <a:gd name="connsiteY769" fmla="*/ 1749915 h 2994319"/>
              <a:gd name="connsiteX770" fmla="*/ 0 w 5076477"/>
              <a:gd name="connsiteY770" fmla="*/ 1724002 h 2994319"/>
              <a:gd name="connsiteX771" fmla="*/ 344523 w 5076477"/>
              <a:gd name="connsiteY771" fmla="*/ 1519088 h 2994319"/>
              <a:gd name="connsiteX772" fmla="*/ 1138161 w 5076477"/>
              <a:gd name="connsiteY772" fmla="*/ 1115140 h 2994319"/>
              <a:gd name="connsiteX773" fmla="*/ 1723380 w 5076477"/>
              <a:gd name="connsiteY773" fmla="*/ 885946 h 2994319"/>
              <a:gd name="connsiteX774" fmla="*/ 4015257 w 5076477"/>
              <a:gd name="connsiteY774" fmla="*/ 504612 h 2994319"/>
              <a:gd name="connsiteX775" fmla="*/ 4268654 w 5076477"/>
              <a:gd name="connsiteY775" fmla="*/ 516822 h 2994319"/>
              <a:gd name="connsiteX776" fmla="*/ 4267209 w 5076477"/>
              <a:gd name="connsiteY776" fmla="*/ 515740 h 2994319"/>
              <a:gd name="connsiteX777" fmla="*/ 4257770 w 5076477"/>
              <a:gd name="connsiteY777" fmla="*/ 509824 h 2994319"/>
              <a:gd name="connsiteX778" fmla="*/ 4256592 w 5076477"/>
              <a:gd name="connsiteY778" fmla="*/ 509679 h 2994319"/>
              <a:gd name="connsiteX779" fmla="*/ 3646850 w 5076477"/>
              <a:gd name="connsiteY779" fmla="*/ 491289 h 2994319"/>
              <a:gd name="connsiteX780" fmla="*/ 1657744 w 5076477"/>
              <a:gd name="connsiteY780" fmla="*/ 856009 h 2994319"/>
              <a:gd name="connsiteX781" fmla="*/ 1069977 w 5076477"/>
              <a:gd name="connsiteY781" fmla="*/ 1084720 h 2994319"/>
              <a:gd name="connsiteX782" fmla="*/ 242516 w 5076477"/>
              <a:gd name="connsiteY782" fmla="*/ 1508243 h 2994319"/>
              <a:gd name="connsiteX783" fmla="*/ 0 w 5076477"/>
              <a:gd name="connsiteY783" fmla="*/ 1655511 h 2994319"/>
              <a:gd name="connsiteX784" fmla="*/ 0 w 5076477"/>
              <a:gd name="connsiteY784" fmla="*/ 1629377 h 2994319"/>
              <a:gd name="connsiteX785" fmla="*/ 218133 w 5076477"/>
              <a:gd name="connsiteY785" fmla="*/ 1497052 h 2994319"/>
              <a:gd name="connsiteX786" fmla="*/ 1047575 w 5076477"/>
              <a:gd name="connsiteY786" fmla="*/ 1072304 h 2994319"/>
              <a:gd name="connsiteX787" fmla="*/ 1639292 w 5076477"/>
              <a:gd name="connsiteY787" fmla="*/ 842287 h 2994319"/>
              <a:gd name="connsiteX788" fmla="*/ 3960695 w 5076477"/>
              <a:gd name="connsiteY788" fmla="*/ 474805 h 2994319"/>
              <a:gd name="connsiteX789" fmla="*/ 4228157 w 5076477"/>
              <a:gd name="connsiteY789" fmla="*/ 491266 h 2994319"/>
              <a:gd name="connsiteX790" fmla="*/ 4219578 w 5076477"/>
              <a:gd name="connsiteY790" fmla="*/ 485889 h 2994319"/>
              <a:gd name="connsiteX791" fmla="*/ 4201306 w 5076477"/>
              <a:gd name="connsiteY791" fmla="*/ 483322 h 2994319"/>
              <a:gd name="connsiteX792" fmla="*/ 3585592 w 5076477"/>
              <a:gd name="connsiteY792" fmla="*/ 457588 h 2994319"/>
              <a:gd name="connsiteX793" fmla="*/ 1570385 w 5076477"/>
              <a:gd name="connsiteY793" fmla="*/ 811953 h 2994319"/>
              <a:gd name="connsiteX794" fmla="*/ 974613 w 5076477"/>
              <a:gd name="connsiteY794" fmla="*/ 1041277 h 2994319"/>
              <a:gd name="connsiteX795" fmla="*/ 113070 w 5076477"/>
              <a:gd name="connsiteY795" fmla="*/ 1485305 h 2994319"/>
              <a:gd name="connsiteX796" fmla="*/ 0 w 5076477"/>
              <a:gd name="connsiteY796" fmla="*/ 1553805 h 2994319"/>
              <a:gd name="connsiteX797" fmla="*/ 0 w 5076477"/>
              <a:gd name="connsiteY797" fmla="*/ 1527785 h 2994319"/>
              <a:gd name="connsiteX798" fmla="*/ 88686 w 5076477"/>
              <a:gd name="connsiteY798" fmla="*/ 1474117 h 2994319"/>
              <a:gd name="connsiteX799" fmla="*/ 952204 w 5076477"/>
              <a:gd name="connsiteY799" fmla="*/ 1028863 h 2994319"/>
              <a:gd name="connsiteX800" fmla="*/ 1551933 w 5076477"/>
              <a:gd name="connsiteY800" fmla="*/ 798233 h 2994319"/>
              <a:gd name="connsiteX801" fmla="*/ 3903854 w 5076477"/>
              <a:gd name="connsiteY801" fmla="*/ 444485 h 2994319"/>
              <a:gd name="connsiteX802" fmla="*/ 4186947 w 5076477"/>
              <a:gd name="connsiteY802" fmla="*/ 465441 h 2994319"/>
              <a:gd name="connsiteX803" fmla="*/ 4182159 w 5076477"/>
              <a:gd name="connsiteY803" fmla="*/ 462439 h 2994319"/>
              <a:gd name="connsiteX804" fmla="*/ 4144013 w 5076477"/>
              <a:gd name="connsiteY804" fmla="*/ 456568 h 2994319"/>
              <a:gd name="connsiteX805" fmla="*/ 3521968 w 5076477"/>
              <a:gd name="connsiteY805" fmla="*/ 423039 h 2994319"/>
              <a:gd name="connsiteX806" fmla="*/ 1481848 w 5076477"/>
              <a:gd name="connsiteY806" fmla="*/ 767407 h 2994319"/>
              <a:gd name="connsiteX807" fmla="*/ 878256 w 5076477"/>
              <a:gd name="connsiteY807" fmla="*/ 996621 h 2994319"/>
              <a:gd name="connsiteX808" fmla="*/ 413057 w 5076477"/>
              <a:gd name="connsiteY808" fmla="*/ 1220804 h 2994319"/>
              <a:gd name="connsiteX809" fmla="*/ 0 w 5076477"/>
              <a:gd name="connsiteY809" fmla="*/ 1451658 h 2994319"/>
              <a:gd name="connsiteX810" fmla="*/ 0 w 5076477"/>
              <a:gd name="connsiteY810" fmla="*/ 1426708 h 2994319"/>
              <a:gd name="connsiteX811" fmla="*/ 389109 w 5076477"/>
              <a:gd name="connsiteY811" fmla="*/ 1208978 h 2994319"/>
              <a:gd name="connsiteX812" fmla="*/ 855853 w 5076477"/>
              <a:gd name="connsiteY812" fmla="*/ 983560 h 2994319"/>
              <a:gd name="connsiteX813" fmla="*/ 1463400 w 5076477"/>
              <a:gd name="connsiteY813" fmla="*/ 753694 h 2994319"/>
              <a:gd name="connsiteX814" fmla="*/ 3844452 w 5076477"/>
              <a:gd name="connsiteY814" fmla="*/ 413400 h 2994319"/>
              <a:gd name="connsiteX815" fmla="*/ 4124744 w 5076477"/>
              <a:gd name="connsiteY815" fmla="*/ 437869 h 2994319"/>
              <a:gd name="connsiteX816" fmla="*/ 4083697 w 5076477"/>
              <a:gd name="connsiteY816" fmla="*/ 430960 h 2994319"/>
              <a:gd name="connsiteX817" fmla="*/ 3456524 w 5076477"/>
              <a:gd name="connsiteY817" fmla="*/ 389987 h 2994319"/>
              <a:gd name="connsiteX818" fmla="*/ 1389928 w 5076477"/>
              <a:gd name="connsiteY818" fmla="*/ 724936 h 2994319"/>
              <a:gd name="connsiteX819" fmla="*/ 781059 w 5076477"/>
              <a:gd name="connsiteY819" fmla="*/ 953586 h 2994319"/>
              <a:gd name="connsiteX820" fmla="*/ 296833 w 5076477"/>
              <a:gd name="connsiteY820" fmla="*/ 1187768 h 2994319"/>
              <a:gd name="connsiteX821" fmla="*/ 0 w 5076477"/>
              <a:gd name="connsiteY821" fmla="*/ 1356013 h 2994319"/>
              <a:gd name="connsiteX822" fmla="*/ 0 w 5076477"/>
              <a:gd name="connsiteY822" fmla="*/ 1331238 h 2994319"/>
              <a:gd name="connsiteX823" fmla="*/ 273235 w 5076477"/>
              <a:gd name="connsiteY823" fmla="*/ 1176682 h 2994319"/>
              <a:gd name="connsiteX824" fmla="*/ 758653 w 5076477"/>
              <a:gd name="connsiteY824" fmla="*/ 941827 h 2994319"/>
              <a:gd name="connsiteX825" fmla="*/ 1371477 w 5076477"/>
              <a:gd name="connsiteY825" fmla="*/ 710564 h 2994319"/>
              <a:gd name="connsiteX826" fmla="*/ 4092923 w 5076477"/>
              <a:gd name="connsiteY826" fmla="*/ 414628 h 2994319"/>
              <a:gd name="connsiteX827" fmla="*/ 4110643 w 5076477"/>
              <a:gd name="connsiteY827" fmla="*/ 417618 h 2994319"/>
              <a:gd name="connsiteX828" fmla="*/ 4109758 w 5076477"/>
              <a:gd name="connsiteY828" fmla="*/ 417063 h 2994319"/>
              <a:gd name="connsiteX829" fmla="*/ 4031827 w 5076477"/>
              <a:gd name="connsiteY829" fmla="*/ 402751 h 2994319"/>
              <a:gd name="connsiteX830" fmla="*/ 3398022 w 5076477"/>
              <a:gd name="connsiteY830" fmla="*/ 354329 h 2994319"/>
              <a:gd name="connsiteX831" fmla="*/ 1305123 w 5076477"/>
              <a:gd name="connsiteY831" fmla="*/ 678423 h 2994319"/>
              <a:gd name="connsiteX832" fmla="*/ 688348 w 5076477"/>
              <a:gd name="connsiteY832" fmla="*/ 909015 h 2994319"/>
              <a:gd name="connsiteX833" fmla="*/ 185883 w 5076477"/>
              <a:gd name="connsiteY833" fmla="*/ 1152543 h 2994319"/>
              <a:gd name="connsiteX834" fmla="*/ 0 w 5076477"/>
              <a:gd name="connsiteY834" fmla="*/ 1259184 h 2994319"/>
              <a:gd name="connsiteX835" fmla="*/ 0 w 5076477"/>
              <a:gd name="connsiteY835" fmla="*/ 1233949 h 2994319"/>
              <a:gd name="connsiteX836" fmla="*/ 162284 w 5076477"/>
              <a:gd name="connsiteY836" fmla="*/ 1140988 h 2994319"/>
              <a:gd name="connsiteX837" fmla="*/ 667260 w 5076477"/>
              <a:gd name="connsiteY837" fmla="*/ 896603 h 2994319"/>
              <a:gd name="connsiteX838" fmla="*/ 1286669 w 5076477"/>
              <a:gd name="connsiteY838" fmla="*/ 664706 h 2994319"/>
              <a:gd name="connsiteX839" fmla="*/ 3728160 w 5076477"/>
              <a:gd name="connsiteY839" fmla="*/ 352302 h 2994319"/>
              <a:gd name="connsiteX840" fmla="*/ 3999762 w 5076477"/>
              <a:gd name="connsiteY840" fmla="*/ 382486 h 2994319"/>
              <a:gd name="connsiteX841" fmla="*/ 3977801 w 5076477"/>
              <a:gd name="connsiteY841" fmla="*/ 378156 h 2994319"/>
              <a:gd name="connsiteX842" fmla="*/ 3337264 w 5076477"/>
              <a:gd name="connsiteY842" fmla="*/ 321930 h 2994319"/>
              <a:gd name="connsiteX843" fmla="*/ 1217678 w 5076477"/>
              <a:gd name="connsiteY843" fmla="*/ 636166 h 2994319"/>
              <a:gd name="connsiteX844" fmla="*/ 594213 w 5076477"/>
              <a:gd name="connsiteY844" fmla="*/ 866087 h 2994319"/>
              <a:gd name="connsiteX845" fmla="*/ 72836 w 5076477"/>
              <a:gd name="connsiteY845" fmla="*/ 1119618 h 2994319"/>
              <a:gd name="connsiteX846" fmla="*/ 0 w 5076477"/>
              <a:gd name="connsiteY846" fmla="*/ 1161973 h 2994319"/>
              <a:gd name="connsiteX847" fmla="*/ 0 w 5076477"/>
              <a:gd name="connsiteY847" fmla="*/ 1136281 h 2994319"/>
              <a:gd name="connsiteX848" fmla="*/ 48512 w 5076477"/>
              <a:gd name="connsiteY848" fmla="*/ 1108085 h 2994319"/>
              <a:gd name="connsiteX849" fmla="*/ 571804 w 5076477"/>
              <a:gd name="connsiteY849" fmla="*/ 853677 h 2994319"/>
              <a:gd name="connsiteX850" fmla="*/ 1199225 w 5076477"/>
              <a:gd name="connsiteY850" fmla="*/ 621794 h 2994319"/>
              <a:gd name="connsiteX851" fmla="*/ 3671316 w 5076477"/>
              <a:gd name="connsiteY851" fmla="*/ 323547 h 2994319"/>
              <a:gd name="connsiteX852" fmla="*/ 3959741 w 5076477"/>
              <a:gd name="connsiteY852" fmla="*/ 359112 h 2994319"/>
              <a:gd name="connsiteX853" fmla="*/ 3919463 w 5076477"/>
              <a:gd name="connsiteY853" fmla="*/ 350686 h 2994319"/>
              <a:gd name="connsiteX854" fmla="*/ 3190134 w 5076477"/>
              <a:gd name="connsiteY854" fmla="*/ 284604 h 2994319"/>
              <a:gd name="connsiteX855" fmla="*/ 2931687 w 5076477"/>
              <a:gd name="connsiteY855" fmla="*/ 286315 h 2994319"/>
              <a:gd name="connsiteX856" fmla="*/ 1128176 w 5076477"/>
              <a:gd name="connsiteY856" fmla="*/ 591069 h 2994319"/>
              <a:gd name="connsiteX857" fmla="*/ 498221 w 5076477"/>
              <a:gd name="connsiteY857" fmla="*/ 822302 h 2994319"/>
              <a:gd name="connsiteX858" fmla="*/ 220893 w 5076477"/>
              <a:gd name="connsiteY858" fmla="*/ 949968 h 2994319"/>
              <a:gd name="connsiteX859" fmla="*/ 0 w 5076477"/>
              <a:gd name="connsiteY859" fmla="*/ 1063622 h 2994319"/>
              <a:gd name="connsiteX860" fmla="*/ 0 w 5076477"/>
              <a:gd name="connsiteY860" fmla="*/ 1039160 h 2994319"/>
              <a:gd name="connsiteX861" fmla="*/ 197183 w 5076477"/>
              <a:gd name="connsiteY861" fmla="*/ 937608 h 2994319"/>
              <a:gd name="connsiteX862" fmla="*/ 475820 w 5076477"/>
              <a:gd name="connsiteY862" fmla="*/ 809238 h 2994319"/>
              <a:gd name="connsiteX863" fmla="*/ 1111044 w 5076477"/>
              <a:gd name="connsiteY863" fmla="*/ 576697 h 2994319"/>
              <a:gd name="connsiteX864" fmla="*/ 3613386 w 5076477"/>
              <a:gd name="connsiteY864" fmla="*/ 291728 h 2994319"/>
              <a:gd name="connsiteX865" fmla="*/ 3907059 w 5076477"/>
              <a:gd name="connsiteY865" fmla="*/ 331704 h 2994319"/>
              <a:gd name="connsiteX866" fmla="*/ 3871795 w 5076477"/>
              <a:gd name="connsiteY866" fmla="*/ 323810 h 2994319"/>
              <a:gd name="connsiteX867" fmla="*/ 2875438 w 5076477"/>
              <a:gd name="connsiteY867" fmla="*/ 251048 h 2994319"/>
              <a:gd name="connsiteX868" fmla="*/ 1047207 w 5076477"/>
              <a:gd name="connsiteY868" fmla="*/ 546552 h 2994319"/>
              <a:gd name="connsiteX869" fmla="*/ 410585 w 5076477"/>
              <a:gd name="connsiteY869" fmla="*/ 778437 h 2994319"/>
              <a:gd name="connsiteX870" fmla="*/ 122799 w 5076477"/>
              <a:gd name="connsiteY870" fmla="*/ 910643 h 2994319"/>
              <a:gd name="connsiteX871" fmla="*/ 0 w 5076477"/>
              <a:gd name="connsiteY871" fmla="*/ 974154 h 2994319"/>
              <a:gd name="connsiteX872" fmla="*/ 0 w 5076477"/>
              <a:gd name="connsiteY872" fmla="*/ 950128 h 2994319"/>
              <a:gd name="connsiteX873" fmla="*/ 99462 w 5076477"/>
              <a:gd name="connsiteY873" fmla="*/ 898694 h 2994319"/>
              <a:gd name="connsiteX874" fmla="*/ 388178 w 5076477"/>
              <a:gd name="connsiteY874" fmla="*/ 766026 h 2994319"/>
              <a:gd name="connsiteX875" fmla="*/ 1030071 w 5076477"/>
              <a:gd name="connsiteY875" fmla="*/ 532833 h 2994319"/>
              <a:gd name="connsiteX876" fmla="*/ 3564458 w 5076477"/>
              <a:gd name="connsiteY876" fmla="*/ 262286 h 2994319"/>
              <a:gd name="connsiteX877" fmla="*/ 3831416 w 5076477"/>
              <a:gd name="connsiteY877" fmla="*/ 301337 h 2994319"/>
              <a:gd name="connsiteX878" fmla="*/ 3812817 w 5076477"/>
              <a:gd name="connsiteY878" fmla="*/ 296933 h 2994319"/>
              <a:gd name="connsiteX879" fmla="*/ 2808143 w 5076477"/>
              <a:gd name="connsiteY879" fmla="*/ 213711 h 2994319"/>
              <a:gd name="connsiteX880" fmla="*/ 958239 w 5076477"/>
              <a:gd name="connsiteY880" fmla="*/ 502035 h 2994319"/>
              <a:gd name="connsiteX881" fmla="*/ 313782 w 5076477"/>
              <a:gd name="connsiteY881" fmla="*/ 734570 h 2994319"/>
              <a:gd name="connsiteX882" fmla="*/ 16423 w 5076477"/>
              <a:gd name="connsiteY882" fmla="*/ 871290 h 2994319"/>
              <a:gd name="connsiteX883" fmla="*/ 0 w 5076477"/>
              <a:gd name="connsiteY883" fmla="*/ 879839 h 2994319"/>
              <a:gd name="connsiteX884" fmla="*/ 0 w 5076477"/>
              <a:gd name="connsiteY884" fmla="*/ 856601 h 2994319"/>
              <a:gd name="connsiteX885" fmla="*/ 292695 w 5076477"/>
              <a:gd name="connsiteY885" fmla="*/ 722159 h 2994319"/>
              <a:gd name="connsiteX886" fmla="*/ 941105 w 5076477"/>
              <a:gd name="connsiteY886" fmla="*/ 487664 h 2994319"/>
              <a:gd name="connsiteX887" fmla="*/ 3505441 w 5076477"/>
              <a:gd name="connsiteY887" fmla="*/ 231461 h 2994319"/>
              <a:gd name="connsiteX888" fmla="*/ 3769341 w 5076477"/>
              <a:gd name="connsiteY888" fmla="*/ 272993 h 2994319"/>
              <a:gd name="connsiteX889" fmla="*/ 3759313 w 5076477"/>
              <a:gd name="connsiteY889" fmla="*/ 270490 h 2994319"/>
              <a:gd name="connsiteX890" fmla="*/ 2744014 w 5076477"/>
              <a:gd name="connsiteY890" fmla="*/ 176649 h 2994319"/>
              <a:gd name="connsiteX891" fmla="*/ 870104 w 5076477"/>
              <a:gd name="connsiteY891" fmla="*/ 457929 h 2994319"/>
              <a:gd name="connsiteX892" fmla="*/ 218974 w 5076477"/>
              <a:gd name="connsiteY892" fmla="*/ 690433 h 2994319"/>
              <a:gd name="connsiteX893" fmla="*/ 0 w 5076477"/>
              <a:gd name="connsiteY893" fmla="*/ 791198 h 2994319"/>
              <a:gd name="connsiteX894" fmla="*/ 0 w 5076477"/>
              <a:gd name="connsiteY894" fmla="*/ 768887 h 2994319"/>
              <a:gd name="connsiteX895" fmla="*/ 197888 w 5076477"/>
              <a:gd name="connsiteY895" fmla="*/ 678028 h 2994319"/>
              <a:gd name="connsiteX896" fmla="*/ 852969 w 5076477"/>
              <a:gd name="connsiteY896" fmla="*/ 442908 h 2994319"/>
              <a:gd name="connsiteX897" fmla="*/ 3448243 w 5076477"/>
              <a:gd name="connsiteY897" fmla="*/ 200866 h 2994319"/>
              <a:gd name="connsiteX898" fmla="*/ 3698164 w 5076477"/>
              <a:gd name="connsiteY898" fmla="*/ 243123 h 2994319"/>
              <a:gd name="connsiteX899" fmla="*/ 3378938 w 5076477"/>
              <a:gd name="connsiteY899" fmla="*/ 185893 h 2994319"/>
              <a:gd name="connsiteX900" fmla="*/ 2677313 w 5076477"/>
              <a:gd name="connsiteY900" fmla="*/ 139293 h 2994319"/>
              <a:gd name="connsiteX901" fmla="*/ 781638 w 5076477"/>
              <a:gd name="connsiteY901" fmla="*/ 413498 h 2994319"/>
              <a:gd name="connsiteX902" fmla="*/ 123960 w 5076477"/>
              <a:gd name="connsiteY902" fmla="*/ 646744 h 2994319"/>
              <a:gd name="connsiteX903" fmla="*/ 0 w 5076477"/>
              <a:gd name="connsiteY903" fmla="*/ 703670 h 2994319"/>
              <a:gd name="connsiteX904" fmla="*/ 0 w 5076477"/>
              <a:gd name="connsiteY904" fmla="*/ 680391 h 2994319"/>
              <a:gd name="connsiteX905" fmla="*/ 101552 w 5076477"/>
              <a:gd name="connsiteY905" fmla="*/ 633674 h 2994319"/>
              <a:gd name="connsiteX906" fmla="*/ 764505 w 5076477"/>
              <a:gd name="connsiteY906" fmla="*/ 399125 h 2994319"/>
              <a:gd name="connsiteX907" fmla="*/ 3389479 w 5076477"/>
              <a:gd name="connsiteY907" fmla="*/ 170035 h 2994319"/>
              <a:gd name="connsiteX908" fmla="*/ 3632856 w 5076477"/>
              <a:gd name="connsiteY908" fmla="*/ 213758 h 2994319"/>
              <a:gd name="connsiteX909" fmla="*/ 3322649 w 5076477"/>
              <a:gd name="connsiteY909" fmla="*/ 154828 h 2994319"/>
              <a:gd name="connsiteX910" fmla="*/ 2614153 w 5076477"/>
              <a:gd name="connsiteY910" fmla="*/ 101577 h 2994319"/>
              <a:gd name="connsiteX911" fmla="*/ 694786 w 5076477"/>
              <a:gd name="connsiteY911" fmla="*/ 368740 h 2994319"/>
              <a:gd name="connsiteX912" fmla="*/ 29114 w 5076477"/>
              <a:gd name="connsiteY912" fmla="*/ 601948 h 2994319"/>
              <a:gd name="connsiteX913" fmla="*/ 0 w 5076477"/>
              <a:gd name="connsiteY913" fmla="*/ 615354 h 2994319"/>
              <a:gd name="connsiteX914" fmla="*/ 0 w 5076477"/>
              <a:gd name="connsiteY914" fmla="*/ 593227 h 2994319"/>
              <a:gd name="connsiteX915" fmla="*/ 8022 w 5076477"/>
              <a:gd name="connsiteY915" fmla="*/ 589542 h 2994319"/>
              <a:gd name="connsiteX916" fmla="*/ 677650 w 5076477"/>
              <a:gd name="connsiteY916" fmla="*/ 354368 h 2994319"/>
              <a:gd name="connsiteX917" fmla="*/ 3332259 w 5076477"/>
              <a:gd name="connsiteY917" fmla="*/ 139003 h 2994319"/>
              <a:gd name="connsiteX918" fmla="*/ 3403863 w 5076477"/>
              <a:gd name="connsiteY918" fmla="*/ 152632 h 2994319"/>
              <a:gd name="connsiteX919" fmla="*/ 3261834 w 5076477"/>
              <a:gd name="connsiteY919" fmla="*/ 124015 h 2994319"/>
              <a:gd name="connsiteX920" fmla="*/ 2547399 w 5076477"/>
              <a:gd name="connsiteY920" fmla="*/ 64129 h 2994319"/>
              <a:gd name="connsiteX921" fmla="*/ 604543 w 5076477"/>
              <a:gd name="connsiteY921" fmla="*/ 323721 h 2994319"/>
              <a:gd name="connsiteX922" fmla="*/ 257246 w 5076477"/>
              <a:gd name="connsiteY922" fmla="*/ 433113 h 2994319"/>
              <a:gd name="connsiteX923" fmla="*/ 0 w 5076477"/>
              <a:gd name="connsiteY923" fmla="*/ 532542 h 2994319"/>
              <a:gd name="connsiteX924" fmla="*/ 0 w 5076477"/>
              <a:gd name="connsiteY924" fmla="*/ 511032 h 2994319"/>
              <a:gd name="connsiteX925" fmla="*/ 238134 w 5076477"/>
              <a:gd name="connsiteY925" fmla="*/ 419561 h 2994319"/>
              <a:gd name="connsiteX926" fmla="*/ 588725 w 5076477"/>
              <a:gd name="connsiteY926" fmla="*/ 308699 h 2994319"/>
              <a:gd name="connsiteX927" fmla="*/ 2920542 w 5076477"/>
              <a:gd name="connsiteY927" fmla="*/ 66055 h 2994319"/>
              <a:gd name="connsiteX928" fmla="*/ 3254308 w 5076477"/>
              <a:gd name="connsiteY928" fmla="*/ 106078 h 2994319"/>
              <a:gd name="connsiteX929" fmla="*/ 3205876 w 5076477"/>
              <a:gd name="connsiteY929" fmla="*/ 95832 h 2994319"/>
              <a:gd name="connsiteX930" fmla="*/ 2484463 w 5076477"/>
              <a:gd name="connsiteY930" fmla="*/ 29440 h 2994319"/>
              <a:gd name="connsiteX931" fmla="*/ 2246351 w 5076477"/>
              <a:gd name="connsiteY931" fmla="*/ 28515 h 2994319"/>
              <a:gd name="connsiteX932" fmla="*/ 519841 w 5076477"/>
              <a:gd name="connsiteY932" fmla="*/ 281827 h 2994319"/>
              <a:gd name="connsiteX933" fmla="*/ 166917 w 5076477"/>
              <a:gd name="connsiteY933" fmla="*/ 391699 h 2994319"/>
              <a:gd name="connsiteX934" fmla="*/ 0 w 5076477"/>
              <a:gd name="connsiteY934" fmla="*/ 455240 h 2994319"/>
              <a:gd name="connsiteX935" fmla="*/ 0 w 5076477"/>
              <a:gd name="connsiteY935" fmla="*/ 434374 h 2994319"/>
              <a:gd name="connsiteX936" fmla="*/ 147639 w 5076477"/>
              <a:gd name="connsiteY936" fmla="*/ 377823 h 2994319"/>
              <a:gd name="connsiteX937" fmla="*/ 501384 w 5076477"/>
              <a:gd name="connsiteY937" fmla="*/ 267463 h 2994319"/>
              <a:gd name="connsiteX938" fmla="*/ 2860991 w 5076477"/>
              <a:gd name="connsiteY938" fmla="*/ 34027 h 2994319"/>
              <a:gd name="connsiteX939" fmla="*/ 3202414 w 5076477"/>
              <a:gd name="connsiteY939" fmla="*/ 78106 h 2994319"/>
              <a:gd name="connsiteX940" fmla="*/ 3145589 w 5076477"/>
              <a:gd name="connsiteY940" fmla="*/ 65471 h 2994319"/>
              <a:gd name="connsiteX941" fmla="*/ 2790630 w 5076477"/>
              <a:gd name="connsiteY941" fmla="*/ 16490 h 2994319"/>
              <a:gd name="connsiteX942" fmla="*/ 1644744 w 5076477"/>
              <a:gd name="connsiteY942" fmla="*/ 0 h 2994319"/>
              <a:gd name="connsiteX943" fmla="*/ 1935749 w 5076477"/>
              <a:gd name="connsiteY943" fmla="*/ 0 h 2994319"/>
              <a:gd name="connsiteX944" fmla="*/ 1746090 w 5076477"/>
              <a:gd name="connsiteY944" fmla="*/ 8121 h 2994319"/>
              <a:gd name="connsiteX945" fmla="*/ 429629 w 5076477"/>
              <a:gd name="connsiteY945" fmla="*/ 237348 h 2994319"/>
              <a:gd name="connsiteX946" fmla="*/ 73615 w 5076477"/>
              <a:gd name="connsiteY946" fmla="*/ 346811 h 2994319"/>
              <a:gd name="connsiteX947" fmla="*/ 0 w 5076477"/>
              <a:gd name="connsiteY947" fmla="*/ 374894 h 2994319"/>
              <a:gd name="connsiteX948" fmla="*/ 0 w 5076477"/>
              <a:gd name="connsiteY948" fmla="*/ 354172 h 2994319"/>
              <a:gd name="connsiteX949" fmla="*/ 54506 w 5076477"/>
              <a:gd name="connsiteY949" fmla="*/ 333425 h 2994319"/>
              <a:gd name="connsiteX950" fmla="*/ 413813 w 5076477"/>
              <a:gd name="connsiteY950" fmla="*/ 222979 h 2994319"/>
              <a:gd name="connsiteX951" fmla="*/ 1629644 w 5076477"/>
              <a:gd name="connsiteY951" fmla="*/ 1056 h 2994319"/>
              <a:gd name="connsiteX952" fmla="*/ 1202056 w 5076477"/>
              <a:gd name="connsiteY952" fmla="*/ 0 h 2994319"/>
              <a:gd name="connsiteX953" fmla="*/ 1350133 w 5076477"/>
              <a:gd name="connsiteY953" fmla="*/ 0 h 2994319"/>
              <a:gd name="connsiteX954" fmla="*/ 1156514 w 5076477"/>
              <a:gd name="connsiteY954" fmla="*/ 22691 h 2994319"/>
              <a:gd name="connsiteX955" fmla="*/ 344346 w 5076477"/>
              <a:gd name="connsiteY955" fmla="*/ 192284 h 2994319"/>
              <a:gd name="connsiteX956" fmla="*/ 0 w 5076477"/>
              <a:gd name="connsiteY956" fmla="*/ 297304 h 2994319"/>
              <a:gd name="connsiteX957" fmla="*/ 0 w 5076477"/>
              <a:gd name="connsiteY957" fmla="*/ 277830 h 2994319"/>
              <a:gd name="connsiteX958" fmla="*/ 327213 w 5076477"/>
              <a:gd name="connsiteY958" fmla="*/ 177915 h 2994319"/>
              <a:gd name="connsiteX959" fmla="*/ 942058 w 5076477"/>
              <a:gd name="connsiteY959" fmla="*/ 40202 h 2994319"/>
              <a:gd name="connsiteX960" fmla="*/ 852903 w 5076477"/>
              <a:gd name="connsiteY960" fmla="*/ 0 h 2994319"/>
              <a:gd name="connsiteX961" fmla="*/ 959001 w 5076477"/>
              <a:gd name="connsiteY961" fmla="*/ 0 h 2994319"/>
              <a:gd name="connsiteX962" fmla="*/ 664391 w 5076477"/>
              <a:gd name="connsiteY962" fmla="*/ 51043 h 2994319"/>
              <a:gd name="connsiteX963" fmla="*/ 254241 w 5076477"/>
              <a:gd name="connsiteY963" fmla="*/ 147893 h 2994319"/>
              <a:gd name="connsiteX964" fmla="*/ 0 w 5076477"/>
              <a:gd name="connsiteY964" fmla="*/ 224799 h 2994319"/>
              <a:gd name="connsiteX965" fmla="*/ 0 w 5076477"/>
              <a:gd name="connsiteY965" fmla="*/ 205555 h 2994319"/>
              <a:gd name="connsiteX966" fmla="*/ 238430 w 5076477"/>
              <a:gd name="connsiteY966" fmla="*/ 133526 h 2994319"/>
              <a:gd name="connsiteX967" fmla="*/ 600564 w 5076477"/>
              <a:gd name="connsiteY967" fmla="*/ 46616 h 2994319"/>
              <a:gd name="connsiteX968" fmla="*/ 540558 w 5076477"/>
              <a:gd name="connsiteY968" fmla="*/ 0 h 2994319"/>
              <a:gd name="connsiteX969" fmla="*/ 631280 w 5076477"/>
              <a:gd name="connsiteY969" fmla="*/ 0 h 2994319"/>
              <a:gd name="connsiteX970" fmla="*/ 328598 w 5076477"/>
              <a:gd name="connsiteY970" fmla="*/ 64964 h 2994319"/>
              <a:gd name="connsiteX971" fmla="*/ 18872 w 5076477"/>
              <a:gd name="connsiteY971" fmla="*/ 147238 h 2994319"/>
              <a:gd name="connsiteX972" fmla="*/ 0 w 5076477"/>
              <a:gd name="connsiteY972" fmla="*/ 153284 h 2994319"/>
              <a:gd name="connsiteX973" fmla="*/ 0 w 5076477"/>
              <a:gd name="connsiteY973" fmla="*/ 137351 h 2994319"/>
              <a:gd name="connsiteX974" fmla="*/ 286051 w 5076477"/>
              <a:gd name="connsiteY974" fmla="*/ 56779 h 2994319"/>
              <a:gd name="connsiteX975" fmla="*/ 523773 w 5076477"/>
              <a:gd name="connsiteY975" fmla="*/ 3178 h 29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</a:cxnLst>
            <a:rect l="l" t="t" r="r" b="b"/>
            <a:pathLst>
              <a:path w="5076477" h="2994319">
                <a:moveTo>
                  <a:pt x="5030436" y="1075419"/>
                </a:moveTo>
                <a:lnTo>
                  <a:pt x="5012688" y="1079965"/>
                </a:lnTo>
                <a:lnTo>
                  <a:pt x="5038530" y="1102045"/>
                </a:lnTo>
                <a:lnTo>
                  <a:pt x="5056726" y="1097096"/>
                </a:lnTo>
                <a:close/>
                <a:moveTo>
                  <a:pt x="4987065" y="1039658"/>
                </a:moveTo>
                <a:lnTo>
                  <a:pt x="4970242" y="1043700"/>
                </a:lnTo>
                <a:lnTo>
                  <a:pt x="4995796" y="1065533"/>
                </a:lnTo>
                <a:lnTo>
                  <a:pt x="5013062" y="1061094"/>
                </a:lnTo>
                <a:close/>
                <a:moveTo>
                  <a:pt x="5040071" y="1027957"/>
                </a:moveTo>
                <a:lnTo>
                  <a:pt x="5016753" y="1032688"/>
                </a:lnTo>
                <a:lnTo>
                  <a:pt x="5042294" y="1053577"/>
                </a:lnTo>
                <a:lnTo>
                  <a:pt x="5060823" y="1048812"/>
                </a:lnTo>
                <a:lnTo>
                  <a:pt x="5065231" y="1047840"/>
                </a:lnTo>
                <a:lnTo>
                  <a:pt x="5042023" y="1029502"/>
                </a:lnTo>
                <a:close/>
                <a:moveTo>
                  <a:pt x="4946301" y="1006249"/>
                </a:moveTo>
                <a:lnTo>
                  <a:pt x="4930500" y="1009783"/>
                </a:lnTo>
                <a:lnTo>
                  <a:pt x="4932874" y="1011772"/>
                </a:lnTo>
                <a:lnTo>
                  <a:pt x="4953606" y="1029486"/>
                </a:lnTo>
                <a:lnTo>
                  <a:pt x="4969975" y="1025566"/>
                </a:lnTo>
                <a:lnTo>
                  <a:pt x="4968483" y="1024336"/>
                </a:lnTo>
                <a:close/>
                <a:moveTo>
                  <a:pt x="4999833" y="996113"/>
                </a:moveTo>
                <a:lnTo>
                  <a:pt x="4977211" y="1000308"/>
                </a:lnTo>
                <a:lnTo>
                  <a:pt x="4996159" y="1015846"/>
                </a:lnTo>
                <a:lnTo>
                  <a:pt x="4999435" y="1018525"/>
                </a:lnTo>
                <a:lnTo>
                  <a:pt x="5022315" y="1013905"/>
                </a:lnTo>
                <a:close/>
                <a:moveTo>
                  <a:pt x="5049645" y="986875"/>
                </a:moveTo>
                <a:lnTo>
                  <a:pt x="5032586" y="990039"/>
                </a:lnTo>
                <a:lnTo>
                  <a:pt x="5054582" y="1007391"/>
                </a:lnTo>
                <a:lnTo>
                  <a:pt x="5071934" y="1003887"/>
                </a:lnTo>
                <a:close/>
                <a:moveTo>
                  <a:pt x="4906427" y="973737"/>
                </a:moveTo>
                <a:lnTo>
                  <a:pt x="4892182" y="976141"/>
                </a:lnTo>
                <a:lnTo>
                  <a:pt x="4890717" y="976447"/>
                </a:lnTo>
                <a:lnTo>
                  <a:pt x="4913370" y="995429"/>
                </a:lnTo>
                <a:lnTo>
                  <a:pt x="4928802" y="991981"/>
                </a:lnTo>
                <a:close/>
                <a:moveTo>
                  <a:pt x="4960108" y="964675"/>
                </a:moveTo>
                <a:lnTo>
                  <a:pt x="4938254" y="968364"/>
                </a:lnTo>
                <a:lnTo>
                  <a:pt x="4959606" y="985873"/>
                </a:lnTo>
                <a:lnTo>
                  <a:pt x="4981719" y="981778"/>
                </a:lnTo>
                <a:close/>
                <a:moveTo>
                  <a:pt x="5009610" y="956319"/>
                </a:moveTo>
                <a:lnTo>
                  <a:pt x="4993326" y="959068"/>
                </a:lnTo>
                <a:lnTo>
                  <a:pt x="5014435" y="975720"/>
                </a:lnTo>
                <a:lnTo>
                  <a:pt x="5031008" y="972651"/>
                </a:lnTo>
                <a:close/>
                <a:moveTo>
                  <a:pt x="4864928" y="939898"/>
                </a:moveTo>
                <a:lnTo>
                  <a:pt x="4849850" y="942202"/>
                </a:lnTo>
                <a:lnTo>
                  <a:pt x="4873358" y="961900"/>
                </a:lnTo>
                <a:lnTo>
                  <a:pt x="4881042" y="960294"/>
                </a:lnTo>
                <a:lnTo>
                  <a:pt x="4888410" y="959045"/>
                </a:lnTo>
                <a:close/>
                <a:moveTo>
                  <a:pt x="4918464" y="931718"/>
                </a:moveTo>
                <a:lnTo>
                  <a:pt x="4897474" y="934926"/>
                </a:lnTo>
                <a:lnTo>
                  <a:pt x="4920298" y="953641"/>
                </a:lnTo>
                <a:lnTo>
                  <a:pt x="4941603" y="950031"/>
                </a:lnTo>
                <a:close/>
                <a:moveTo>
                  <a:pt x="4967551" y="924218"/>
                </a:moveTo>
                <a:lnTo>
                  <a:pt x="4952135" y="926574"/>
                </a:lnTo>
                <a:lnTo>
                  <a:pt x="4974750" y="944414"/>
                </a:lnTo>
                <a:lnTo>
                  <a:pt x="4990511" y="941742"/>
                </a:lnTo>
                <a:close/>
                <a:moveTo>
                  <a:pt x="5019826" y="916231"/>
                </a:moveTo>
                <a:lnTo>
                  <a:pt x="5000989" y="919109"/>
                </a:lnTo>
                <a:lnTo>
                  <a:pt x="5023462" y="936158"/>
                </a:lnTo>
                <a:lnTo>
                  <a:pt x="5042579" y="932919"/>
                </a:lnTo>
                <a:close/>
                <a:moveTo>
                  <a:pt x="4826868" y="908864"/>
                </a:moveTo>
                <a:lnTo>
                  <a:pt x="4812407" y="910827"/>
                </a:lnTo>
                <a:lnTo>
                  <a:pt x="4832578" y="927730"/>
                </a:lnTo>
                <a:lnTo>
                  <a:pt x="4847268" y="925499"/>
                </a:lnTo>
                <a:close/>
                <a:moveTo>
                  <a:pt x="4880403" y="901597"/>
                </a:moveTo>
                <a:lnTo>
                  <a:pt x="4860178" y="904343"/>
                </a:lnTo>
                <a:lnTo>
                  <a:pt x="4879928" y="920538"/>
                </a:lnTo>
                <a:lnTo>
                  <a:pt x="4900407" y="917428"/>
                </a:lnTo>
                <a:close/>
                <a:moveTo>
                  <a:pt x="4929229" y="894970"/>
                </a:moveTo>
                <a:lnTo>
                  <a:pt x="4914591" y="896957"/>
                </a:lnTo>
                <a:lnTo>
                  <a:pt x="4934062" y="912316"/>
                </a:lnTo>
                <a:lnTo>
                  <a:pt x="4948987" y="910050"/>
                </a:lnTo>
                <a:close/>
                <a:moveTo>
                  <a:pt x="4981216" y="887913"/>
                </a:moveTo>
                <a:lnTo>
                  <a:pt x="4963108" y="890371"/>
                </a:lnTo>
                <a:lnTo>
                  <a:pt x="4982365" y="904980"/>
                </a:lnTo>
                <a:lnTo>
                  <a:pt x="5000691" y="902197"/>
                </a:lnTo>
                <a:close/>
                <a:moveTo>
                  <a:pt x="5033121" y="880867"/>
                </a:moveTo>
                <a:lnTo>
                  <a:pt x="5015411" y="883271"/>
                </a:lnTo>
                <a:lnTo>
                  <a:pt x="5034234" y="897102"/>
                </a:lnTo>
                <a:lnTo>
                  <a:pt x="5052265" y="894364"/>
                </a:lnTo>
                <a:close/>
                <a:moveTo>
                  <a:pt x="4788565" y="877632"/>
                </a:moveTo>
                <a:lnTo>
                  <a:pt x="4774778" y="879296"/>
                </a:lnTo>
                <a:lnTo>
                  <a:pt x="4794848" y="896113"/>
                </a:lnTo>
                <a:lnTo>
                  <a:pt x="4808885" y="894201"/>
                </a:lnTo>
                <a:close/>
                <a:moveTo>
                  <a:pt x="4841976" y="871187"/>
                </a:moveTo>
                <a:lnTo>
                  <a:pt x="4822595" y="873526"/>
                </a:lnTo>
                <a:lnTo>
                  <a:pt x="4842262" y="889652"/>
                </a:lnTo>
                <a:lnTo>
                  <a:pt x="4861923" y="886973"/>
                </a:lnTo>
                <a:close/>
                <a:moveTo>
                  <a:pt x="4890410" y="865342"/>
                </a:moveTo>
                <a:lnTo>
                  <a:pt x="4876624" y="867006"/>
                </a:lnTo>
                <a:lnTo>
                  <a:pt x="4896042" y="882324"/>
                </a:lnTo>
                <a:lnTo>
                  <a:pt x="4910143" y="880402"/>
                </a:lnTo>
                <a:close/>
                <a:moveTo>
                  <a:pt x="4941370" y="859192"/>
                </a:moveTo>
                <a:lnTo>
                  <a:pt x="4924667" y="861208"/>
                </a:lnTo>
                <a:lnTo>
                  <a:pt x="4943904" y="875802"/>
                </a:lnTo>
                <a:lnTo>
                  <a:pt x="4961444" y="873412"/>
                </a:lnTo>
                <a:lnTo>
                  <a:pt x="4952942" y="867176"/>
                </a:lnTo>
                <a:close/>
                <a:moveTo>
                  <a:pt x="4993061" y="853696"/>
                </a:moveTo>
                <a:lnTo>
                  <a:pt x="4976637" y="854953"/>
                </a:lnTo>
                <a:lnTo>
                  <a:pt x="4980622" y="857707"/>
                </a:lnTo>
                <a:lnTo>
                  <a:pt x="4995650" y="868751"/>
                </a:lnTo>
                <a:lnTo>
                  <a:pt x="5012353" y="866475"/>
                </a:lnTo>
                <a:close/>
                <a:moveTo>
                  <a:pt x="5045211" y="849706"/>
                </a:moveTo>
                <a:lnTo>
                  <a:pt x="5030833" y="850806"/>
                </a:lnTo>
                <a:lnTo>
                  <a:pt x="5045067" y="860234"/>
                </a:lnTo>
                <a:lnTo>
                  <a:pt x="5048273" y="862503"/>
                </a:lnTo>
                <a:lnTo>
                  <a:pt x="5063162" y="861117"/>
                </a:lnTo>
                <a:close/>
                <a:moveTo>
                  <a:pt x="4748673" y="845399"/>
                </a:moveTo>
                <a:lnTo>
                  <a:pt x="4736001" y="846802"/>
                </a:lnTo>
                <a:lnTo>
                  <a:pt x="4756897" y="864313"/>
                </a:lnTo>
                <a:lnTo>
                  <a:pt x="4770254" y="862701"/>
                </a:lnTo>
                <a:lnTo>
                  <a:pt x="4756131" y="851186"/>
                </a:lnTo>
                <a:close/>
                <a:moveTo>
                  <a:pt x="4800714" y="839637"/>
                </a:moveTo>
                <a:lnTo>
                  <a:pt x="4783544" y="841538"/>
                </a:lnTo>
                <a:lnTo>
                  <a:pt x="4784301" y="842125"/>
                </a:lnTo>
                <a:lnTo>
                  <a:pt x="4804375" y="858585"/>
                </a:lnTo>
                <a:lnTo>
                  <a:pt x="4823185" y="856316"/>
                </a:lnTo>
                <a:lnTo>
                  <a:pt x="4822725" y="855952"/>
                </a:lnTo>
                <a:close/>
                <a:moveTo>
                  <a:pt x="4847563" y="834449"/>
                </a:moveTo>
                <a:lnTo>
                  <a:pt x="4836145" y="835713"/>
                </a:lnTo>
                <a:lnTo>
                  <a:pt x="4851229" y="846972"/>
                </a:lnTo>
                <a:lnTo>
                  <a:pt x="4857782" y="852142"/>
                </a:lnTo>
                <a:lnTo>
                  <a:pt x="4870187" y="850645"/>
                </a:lnTo>
                <a:close/>
                <a:moveTo>
                  <a:pt x="4897493" y="828920"/>
                </a:moveTo>
                <a:lnTo>
                  <a:pt x="4882649" y="830564"/>
                </a:lnTo>
                <a:lnTo>
                  <a:pt x="4904780" y="846472"/>
                </a:lnTo>
                <a:lnTo>
                  <a:pt x="4920232" y="844608"/>
                </a:lnTo>
                <a:close/>
                <a:moveTo>
                  <a:pt x="4949194" y="824639"/>
                </a:moveTo>
                <a:lnTo>
                  <a:pt x="4934079" y="825534"/>
                </a:lnTo>
                <a:lnTo>
                  <a:pt x="4955514" y="840352"/>
                </a:lnTo>
                <a:lnTo>
                  <a:pt x="4969682" y="838643"/>
                </a:lnTo>
                <a:lnTo>
                  <a:pt x="4970268" y="838598"/>
                </a:lnTo>
                <a:close/>
                <a:moveTo>
                  <a:pt x="5000955" y="821573"/>
                </a:moveTo>
                <a:lnTo>
                  <a:pt x="4987870" y="822348"/>
                </a:lnTo>
                <a:lnTo>
                  <a:pt x="5008078" y="835733"/>
                </a:lnTo>
                <a:lnTo>
                  <a:pt x="5021616" y="834707"/>
                </a:lnTo>
                <a:close/>
                <a:moveTo>
                  <a:pt x="5049915" y="818673"/>
                </a:moveTo>
                <a:lnTo>
                  <a:pt x="5040099" y="819254"/>
                </a:lnTo>
                <a:lnTo>
                  <a:pt x="5059849" y="831810"/>
                </a:lnTo>
                <a:lnTo>
                  <a:pt x="5070213" y="831025"/>
                </a:lnTo>
                <a:close/>
                <a:moveTo>
                  <a:pt x="4711411" y="816485"/>
                </a:moveTo>
                <a:lnTo>
                  <a:pt x="4701007" y="817480"/>
                </a:lnTo>
                <a:lnTo>
                  <a:pt x="4718173" y="831864"/>
                </a:lnTo>
                <a:lnTo>
                  <a:pt x="4729599" y="830598"/>
                </a:lnTo>
                <a:close/>
                <a:moveTo>
                  <a:pt x="4762846" y="811568"/>
                </a:moveTo>
                <a:lnTo>
                  <a:pt x="4746829" y="813099"/>
                </a:lnTo>
                <a:lnTo>
                  <a:pt x="4764440" y="826740"/>
                </a:lnTo>
                <a:lnTo>
                  <a:pt x="4780862" y="824922"/>
                </a:lnTo>
                <a:close/>
                <a:moveTo>
                  <a:pt x="4809386" y="807119"/>
                </a:moveTo>
                <a:lnTo>
                  <a:pt x="4799145" y="808098"/>
                </a:lnTo>
                <a:lnTo>
                  <a:pt x="4816412" y="820985"/>
                </a:lnTo>
                <a:lnTo>
                  <a:pt x="4827102" y="819801"/>
                </a:lnTo>
                <a:close/>
                <a:moveTo>
                  <a:pt x="4859017" y="802374"/>
                </a:moveTo>
                <a:lnTo>
                  <a:pt x="4845262" y="803689"/>
                </a:lnTo>
                <a:lnTo>
                  <a:pt x="4862260" y="815908"/>
                </a:lnTo>
                <a:lnTo>
                  <a:pt x="4876369" y="814346"/>
                </a:lnTo>
                <a:close/>
                <a:moveTo>
                  <a:pt x="4911763" y="799845"/>
                </a:moveTo>
                <a:lnTo>
                  <a:pt x="4897763" y="800431"/>
                </a:lnTo>
                <a:lnTo>
                  <a:pt x="4912159" y="810383"/>
                </a:lnTo>
                <a:lnTo>
                  <a:pt x="4915890" y="809969"/>
                </a:lnTo>
                <a:lnTo>
                  <a:pt x="4926141" y="809369"/>
                </a:lnTo>
                <a:close/>
                <a:moveTo>
                  <a:pt x="4963375" y="797685"/>
                </a:moveTo>
                <a:lnTo>
                  <a:pt x="4951392" y="798186"/>
                </a:lnTo>
                <a:lnTo>
                  <a:pt x="4964853" y="807103"/>
                </a:lnTo>
                <a:lnTo>
                  <a:pt x="4977066" y="806387"/>
                </a:lnTo>
                <a:close/>
                <a:moveTo>
                  <a:pt x="5012073" y="795646"/>
                </a:moveTo>
                <a:lnTo>
                  <a:pt x="5003526" y="796004"/>
                </a:lnTo>
                <a:lnTo>
                  <a:pt x="5016250" y="804093"/>
                </a:lnTo>
                <a:lnTo>
                  <a:pt x="5025103" y="803575"/>
                </a:lnTo>
                <a:close/>
                <a:moveTo>
                  <a:pt x="5062450" y="793537"/>
                </a:moveTo>
                <a:lnTo>
                  <a:pt x="5053107" y="793928"/>
                </a:lnTo>
                <a:lnTo>
                  <a:pt x="5065055" y="801235"/>
                </a:lnTo>
                <a:lnTo>
                  <a:pt x="5074658" y="800673"/>
                </a:lnTo>
                <a:close/>
                <a:moveTo>
                  <a:pt x="4673649" y="787183"/>
                </a:moveTo>
                <a:lnTo>
                  <a:pt x="4665615" y="787823"/>
                </a:lnTo>
                <a:lnTo>
                  <a:pt x="4683690" y="802969"/>
                </a:lnTo>
                <a:lnTo>
                  <a:pt x="4692870" y="802098"/>
                </a:lnTo>
                <a:close/>
                <a:moveTo>
                  <a:pt x="4724486" y="783135"/>
                </a:moveTo>
                <a:lnTo>
                  <a:pt x="4709668" y="784315"/>
                </a:lnTo>
                <a:lnTo>
                  <a:pt x="4728286" y="798736"/>
                </a:lnTo>
                <a:lnTo>
                  <a:pt x="4743576" y="797285"/>
                </a:lnTo>
                <a:close/>
                <a:moveTo>
                  <a:pt x="4770738" y="779451"/>
                </a:moveTo>
                <a:lnTo>
                  <a:pt x="4761726" y="780169"/>
                </a:lnTo>
                <a:lnTo>
                  <a:pt x="4780023" y="793826"/>
                </a:lnTo>
                <a:lnTo>
                  <a:pt x="4789554" y="792921"/>
                </a:lnTo>
                <a:close/>
                <a:moveTo>
                  <a:pt x="4820961" y="776118"/>
                </a:moveTo>
                <a:lnTo>
                  <a:pt x="4808291" y="776461"/>
                </a:lnTo>
                <a:lnTo>
                  <a:pt x="4807474" y="776526"/>
                </a:lnTo>
                <a:lnTo>
                  <a:pt x="4825532" y="789506"/>
                </a:lnTo>
                <a:lnTo>
                  <a:pt x="4838573" y="788269"/>
                </a:lnTo>
                <a:close/>
                <a:moveTo>
                  <a:pt x="4873781" y="774686"/>
                </a:moveTo>
                <a:lnTo>
                  <a:pt x="4861019" y="775032"/>
                </a:lnTo>
                <a:lnTo>
                  <a:pt x="4876144" y="785487"/>
                </a:lnTo>
                <a:lnTo>
                  <a:pt x="4889237" y="784924"/>
                </a:lnTo>
                <a:close/>
                <a:moveTo>
                  <a:pt x="4925012" y="773298"/>
                </a:moveTo>
                <a:lnTo>
                  <a:pt x="4914257" y="773590"/>
                </a:lnTo>
                <a:lnTo>
                  <a:pt x="4928802" y="783224"/>
                </a:lnTo>
                <a:lnTo>
                  <a:pt x="4939877" y="782748"/>
                </a:lnTo>
                <a:close/>
                <a:moveTo>
                  <a:pt x="4973202" y="771992"/>
                </a:moveTo>
                <a:lnTo>
                  <a:pt x="4966060" y="772186"/>
                </a:lnTo>
                <a:lnTo>
                  <a:pt x="4979963" y="781024"/>
                </a:lnTo>
                <a:lnTo>
                  <a:pt x="4987512" y="780700"/>
                </a:lnTo>
                <a:close/>
                <a:moveTo>
                  <a:pt x="5023275" y="770636"/>
                </a:moveTo>
                <a:lnTo>
                  <a:pt x="5015373" y="770850"/>
                </a:lnTo>
                <a:lnTo>
                  <a:pt x="5028591" y="778934"/>
                </a:lnTo>
                <a:lnTo>
                  <a:pt x="5036862" y="778578"/>
                </a:lnTo>
                <a:close/>
                <a:moveTo>
                  <a:pt x="4634713" y="756971"/>
                </a:moveTo>
                <a:lnTo>
                  <a:pt x="4629228" y="757333"/>
                </a:lnTo>
                <a:lnTo>
                  <a:pt x="4646902" y="772143"/>
                </a:lnTo>
                <a:lnTo>
                  <a:pt x="4653573" y="771606"/>
                </a:lnTo>
                <a:close/>
                <a:moveTo>
                  <a:pt x="4684731" y="753668"/>
                </a:moveTo>
                <a:lnTo>
                  <a:pt x="4671251" y="754558"/>
                </a:lnTo>
                <a:lnTo>
                  <a:pt x="4689524" y="768712"/>
                </a:lnTo>
                <a:lnTo>
                  <a:pt x="4703509" y="767586"/>
                </a:lnTo>
                <a:close/>
                <a:moveTo>
                  <a:pt x="4730499" y="750645"/>
                </a:moveTo>
                <a:lnTo>
                  <a:pt x="4722847" y="751151"/>
                </a:lnTo>
                <a:lnTo>
                  <a:pt x="4740841" y="764581"/>
                </a:lnTo>
                <a:lnTo>
                  <a:pt x="4749043" y="763921"/>
                </a:lnTo>
                <a:close/>
                <a:moveTo>
                  <a:pt x="4781346" y="748786"/>
                </a:moveTo>
                <a:lnTo>
                  <a:pt x="4769069" y="748919"/>
                </a:lnTo>
                <a:lnTo>
                  <a:pt x="4785820" y="760960"/>
                </a:lnTo>
                <a:lnTo>
                  <a:pt x="4797616" y="760011"/>
                </a:lnTo>
                <a:close/>
                <a:moveTo>
                  <a:pt x="4833817" y="748214"/>
                </a:moveTo>
                <a:lnTo>
                  <a:pt x="4822403" y="748339"/>
                </a:lnTo>
                <a:lnTo>
                  <a:pt x="4837247" y="758599"/>
                </a:lnTo>
                <a:lnTo>
                  <a:pt x="4849025" y="758288"/>
                </a:lnTo>
                <a:close/>
                <a:moveTo>
                  <a:pt x="4884681" y="747660"/>
                </a:moveTo>
                <a:lnTo>
                  <a:pt x="4875266" y="747763"/>
                </a:lnTo>
                <a:lnTo>
                  <a:pt x="4889538" y="757216"/>
                </a:lnTo>
                <a:lnTo>
                  <a:pt x="4899307" y="756958"/>
                </a:lnTo>
                <a:close/>
                <a:moveTo>
                  <a:pt x="4932363" y="747141"/>
                </a:moveTo>
                <a:lnTo>
                  <a:pt x="4926760" y="747202"/>
                </a:lnTo>
                <a:lnTo>
                  <a:pt x="4940396" y="755871"/>
                </a:lnTo>
                <a:lnTo>
                  <a:pt x="4946446" y="755711"/>
                </a:lnTo>
                <a:close/>
                <a:moveTo>
                  <a:pt x="4982157" y="746599"/>
                </a:moveTo>
                <a:lnTo>
                  <a:pt x="4975834" y="746668"/>
                </a:lnTo>
                <a:lnTo>
                  <a:pt x="4988789" y="754591"/>
                </a:lnTo>
                <a:lnTo>
                  <a:pt x="4995524" y="754413"/>
                </a:lnTo>
                <a:close/>
                <a:moveTo>
                  <a:pt x="5028106" y="746099"/>
                </a:moveTo>
                <a:lnTo>
                  <a:pt x="5025378" y="746128"/>
                </a:lnTo>
                <a:lnTo>
                  <a:pt x="5037642" y="753299"/>
                </a:lnTo>
                <a:lnTo>
                  <a:pt x="5040818" y="753215"/>
                </a:lnTo>
                <a:close/>
                <a:moveTo>
                  <a:pt x="4597723" y="728268"/>
                </a:moveTo>
                <a:lnTo>
                  <a:pt x="4593394" y="728469"/>
                </a:lnTo>
                <a:lnTo>
                  <a:pt x="4604669" y="736754"/>
                </a:lnTo>
                <a:lnTo>
                  <a:pt x="4611003" y="742061"/>
                </a:lnTo>
                <a:lnTo>
                  <a:pt x="4615148" y="741790"/>
                </a:lnTo>
                <a:close/>
                <a:moveTo>
                  <a:pt x="5039476" y="727341"/>
                </a:moveTo>
                <a:lnTo>
                  <a:pt x="5043577" y="729637"/>
                </a:lnTo>
                <a:lnTo>
                  <a:pt x="5045122" y="729620"/>
                </a:lnTo>
                <a:lnTo>
                  <a:pt x="5040581" y="727403"/>
                </a:lnTo>
                <a:close/>
                <a:moveTo>
                  <a:pt x="4647363" y="725970"/>
                </a:moveTo>
                <a:lnTo>
                  <a:pt x="4635078" y="726539"/>
                </a:lnTo>
                <a:lnTo>
                  <a:pt x="4651675" y="739395"/>
                </a:lnTo>
                <a:lnTo>
                  <a:pt x="4664353" y="738563"/>
                </a:lnTo>
                <a:close/>
                <a:moveTo>
                  <a:pt x="4989241" y="725000"/>
                </a:moveTo>
                <a:lnTo>
                  <a:pt x="4998009" y="730126"/>
                </a:lnTo>
                <a:lnTo>
                  <a:pt x="4999543" y="730110"/>
                </a:lnTo>
                <a:lnTo>
                  <a:pt x="4992341" y="726078"/>
                </a:lnTo>
                <a:lnTo>
                  <a:pt x="4990238" y="725005"/>
                </a:lnTo>
                <a:close/>
                <a:moveTo>
                  <a:pt x="4940051" y="724783"/>
                </a:moveTo>
                <a:lnTo>
                  <a:pt x="4949638" y="730646"/>
                </a:lnTo>
                <a:lnTo>
                  <a:pt x="4954773" y="730591"/>
                </a:lnTo>
                <a:lnTo>
                  <a:pt x="4944874" y="724804"/>
                </a:lnTo>
                <a:close/>
                <a:moveTo>
                  <a:pt x="4891153" y="724566"/>
                </a:moveTo>
                <a:lnTo>
                  <a:pt x="4901530" y="731163"/>
                </a:lnTo>
                <a:lnTo>
                  <a:pt x="4906026" y="731115"/>
                </a:lnTo>
                <a:lnTo>
                  <a:pt x="4895295" y="724584"/>
                </a:lnTo>
                <a:close/>
                <a:moveTo>
                  <a:pt x="4839903" y="724339"/>
                </a:moveTo>
                <a:lnTo>
                  <a:pt x="4851024" y="731705"/>
                </a:lnTo>
                <a:lnTo>
                  <a:pt x="4859440" y="731615"/>
                </a:lnTo>
                <a:lnTo>
                  <a:pt x="4848051" y="724375"/>
                </a:lnTo>
                <a:close/>
                <a:moveTo>
                  <a:pt x="4787348" y="724106"/>
                </a:moveTo>
                <a:lnTo>
                  <a:pt x="4799147" y="732263"/>
                </a:lnTo>
                <a:lnTo>
                  <a:pt x="4809566" y="732151"/>
                </a:lnTo>
                <a:lnTo>
                  <a:pt x="4797489" y="724151"/>
                </a:lnTo>
                <a:close/>
                <a:moveTo>
                  <a:pt x="4734224" y="723871"/>
                </a:moveTo>
                <a:lnTo>
                  <a:pt x="4747114" y="733137"/>
                </a:lnTo>
                <a:lnTo>
                  <a:pt x="4752860" y="732760"/>
                </a:lnTo>
                <a:lnTo>
                  <a:pt x="4758038" y="732704"/>
                </a:lnTo>
                <a:lnTo>
                  <a:pt x="4745306" y="723920"/>
                </a:lnTo>
                <a:close/>
                <a:moveTo>
                  <a:pt x="4693074" y="723853"/>
                </a:moveTo>
                <a:lnTo>
                  <a:pt x="4686671" y="724150"/>
                </a:lnTo>
                <a:lnTo>
                  <a:pt x="4702620" y="736054"/>
                </a:lnTo>
                <a:lnTo>
                  <a:pt x="4709488" y="735604"/>
                </a:lnTo>
                <a:close/>
                <a:moveTo>
                  <a:pt x="4902099" y="701689"/>
                </a:moveTo>
                <a:lnTo>
                  <a:pt x="4904313" y="702925"/>
                </a:lnTo>
                <a:lnTo>
                  <a:pt x="4912113" y="707695"/>
                </a:lnTo>
                <a:lnTo>
                  <a:pt x="4913656" y="707702"/>
                </a:lnTo>
                <a:lnTo>
                  <a:pt x="4902408" y="701696"/>
                </a:lnTo>
                <a:close/>
                <a:moveTo>
                  <a:pt x="4853584" y="700682"/>
                </a:moveTo>
                <a:lnTo>
                  <a:pt x="4864279" y="707481"/>
                </a:lnTo>
                <a:lnTo>
                  <a:pt x="4866257" y="707490"/>
                </a:lnTo>
                <a:lnTo>
                  <a:pt x="4854104" y="700693"/>
                </a:lnTo>
                <a:close/>
                <a:moveTo>
                  <a:pt x="4802590" y="699624"/>
                </a:moveTo>
                <a:lnTo>
                  <a:pt x="4814114" y="707257"/>
                </a:lnTo>
                <a:lnTo>
                  <a:pt x="4821102" y="707288"/>
                </a:lnTo>
                <a:lnTo>
                  <a:pt x="4808158" y="699739"/>
                </a:lnTo>
                <a:close/>
                <a:moveTo>
                  <a:pt x="4560103" y="699077"/>
                </a:moveTo>
                <a:lnTo>
                  <a:pt x="4553671" y="699281"/>
                </a:lnTo>
                <a:lnTo>
                  <a:pt x="4571669" y="712506"/>
                </a:lnTo>
                <a:lnTo>
                  <a:pt x="4577083" y="712252"/>
                </a:lnTo>
                <a:close/>
                <a:moveTo>
                  <a:pt x="4750362" y="698539"/>
                </a:moveTo>
                <a:lnTo>
                  <a:pt x="4762640" y="707026"/>
                </a:lnTo>
                <a:lnTo>
                  <a:pt x="4771698" y="707067"/>
                </a:lnTo>
                <a:lnTo>
                  <a:pt x="4762848" y="701205"/>
                </a:lnTo>
                <a:lnTo>
                  <a:pt x="4758756" y="698714"/>
                </a:lnTo>
                <a:close/>
                <a:moveTo>
                  <a:pt x="4608990" y="697527"/>
                </a:moveTo>
                <a:lnTo>
                  <a:pt x="4598071" y="697873"/>
                </a:lnTo>
                <a:lnTo>
                  <a:pt x="4614377" y="710504"/>
                </a:lnTo>
                <a:lnTo>
                  <a:pt x="4625776" y="709969"/>
                </a:lnTo>
                <a:close/>
                <a:moveTo>
                  <a:pt x="4697457" y="697441"/>
                </a:moveTo>
                <a:lnTo>
                  <a:pt x="4710467" y="706793"/>
                </a:lnTo>
                <a:lnTo>
                  <a:pt x="4720547" y="706838"/>
                </a:lnTo>
                <a:lnTo>
                  <a:pt x="4707445" y="697799"/>
                </a:lnTo>
                <a:lnTo>
                  <a:pt x="4707201" y="697644"/>
                </a:lnTo>
                <a:close/>
                <a:moveTo>
                  <a:pt x="4649554" y="696447"/>
                </a:moveTo>
                <a:lnTo>
                  <a:pt x="4665195" y="708121"/>
                </a:lnTo>
                <a:lnTo>
                  <a:pt x="4670735" y="707861"/>
                </a:lnTo>
                <a:lnTo>
                  <a:pt x="4654947" y="696559"/>
                </a:lnTo>
                <a:close/>
                <a:moveTo>
                  <a:pt x="4765096" y="676383"/>
                </a:moveTo>
                <a:lnTo>
                  <a:pt x="4775723" y="682719"/>
                </a:lnTo>
                <a:lnTo>
                  <a:pt x="4779092" y="682790"/>
                </a:lnTo>
                <a:lnTo>
                  <a:pt x="4768305" y="676498"/>
                </a:lnTo>
                <a:close/>
                <a:moveTo>
                  <a:pt x="4713424" y="674523"/>
                </a:moveTo>
                <a:lnTo>
                  <a:pt x="4724927" y="681670"/>
                </a:lnTo>
                <a:lnTo>
                  <a:pt x="4730966" y="681797"/>
                </a:lnTo>
                <a:lnTo>
                  <a:pt x="4719371" y="674737"/>
                </a:lnTo>
                <a:close/>
                <a:moveTo>
                  <a:pt x="4661808" y="672664"/>
                </a:moveTo>
                <a:lnTo>
                  <a:pt x="4673868" y="680618"/>
                </a:lnTo>
                <a:lnTo>
                  <a:pt x="4680586" y="680755"/>
                </a:lnTo>
                <a:lnTo>
                  <a:pt x="4668198" y="672894"/>
                </a:lnTo>
                <a:close/>
                <a:moveTo>
                  <a:pt x="4522791" y="671028"/>
                </a:moveTo>
                <a:lnTo>
                  <a:pt x="4515399" y="671160"/>
                </a:lnTo>
                <a:lnTo>
                  <a:pt x="4532351" y="683614"/>
                </a:lnTo>
                <a:lnTo>
                  <a:pt x="4539870" y="683377"/>
                </a:lnTo>
                <a:lnTo>
                  <a:pt x="4534882" y="679508"/>
                </a:lnTo>
                <a:close/>
                <a:moveTo>
                  <a:pt x="4614750" y="670970"/>
                </a:moveTo>
                <a:lnTo>
                  <a:pt x="4621551" y="675548"/>
                </a:lnTo>
                <a:lnTo>
                  <a:pt x="4628296" y="680583"/>
                </a:lnTo>
                <a:lnTo>
                  <a:pt x="4631190" y="680489"/>
                </a:lnTo>
                <a:lnTo>
                  <a:pt x="4616910" y="671047"/>
                </a:lnTo>
                <a:close/>
                <a:moveTo>
                  <a:pt x="4570549" y="670160"/>
                </a:moveTo>
                <a:lnTo>
                  <a:pt x="4562475" y="670308"/>
                </a:lnTo>
                <a:lnTo>
                  <a:pt x="4562559" y="670367"/>
                </a:lnTo>
                <a:lnTo>
                  <a:pt x="4577807" y="682180"/>
                </a:lnTo>
                <a:lnTo>
                  <a:pt x="4587519" y="681872"/>
                </a:lnTo>
                <a:close/>
                <a:moveTo>
                  <a:pt x="4728109" y="654327"/>
                </a:moveTo>
                <a:lnTo>
                  <a:pt x="4735887" y="658964"/>
                </a:lnTo>
                <a:lnTo>
                  <a:pt x="4738395" y="659055"/>
                </a:lnTo>
                <a:lnTo>
                  <a:pt x="4730493" y="654449"/>
                </a:lnTo>
                <a:close/>
                <a:moveTo>
                  <a:pt x="4676751" y="651732"/>
                </a:moveTo>
                <a:lnTo>
                  <a:pt x="4685464" y="657147"/>
                </a:lnTo>
                <a:lnTo>
                  <a:pt x="4690796" y="657338"/>
                </a:lnTo>
                <a:lnTo>
                  <a:pt x="4682025" y="651999"/>
                </a:lnTo>
                <a:close/>
                <a:moveTo>
                  <a:pt x="4626194" y="649179"/>
                </a:moveTo>
                <a:lnTo>
                  <a:pt x="4635547" y="655346"/>
                </a:lnTo>
                <a:lnTo>
                  <a:pt x="4640850" y="655537"/>
                </a:lnTo>
                <a:lnTo>
                  <a:pt x="4631230" y="649432"/>
                </a:lnTo>
                <a:close/>
                <a:moveTo>
                  <a:pt x="4578831" y="646787"/>
                </a:moveTo>
                <a:lnTo>
                  <a:pt x="4589056" y="653672"/>
                </a:lnTo>
                <a:lnTo>
                  <a:pt x="4590726" y="653733"/>
                </a:lnTo>
                <a:lnTo>
                  <a:pt x="4580341" y="646864"/>
                </a:lnTo>
                <a:close/>
                <a:moveTo>
                  <a:pt x="4484858" y="644419"/>
                </a:moveTo>
                <a:lnTo>
                  <a:pt x="4479038" y="644443"/>
                </a:lnTo>
                <a:lnTo>
                  <a:pt x="4493741" y="655247"/>
                </a:lnTo>
                <a:lnTo>
                  <a:pt x="4500130" y="655130"/>
                </a:lnTo>
                <a:close/>
                <a:moveTo>
                  <a:pt x="4528299" y="644235"/>
                </a:moveTo>
                <a:lnTo>
                  <a:pt x="4525439" y="644247"/>
                </a:lnTo>
                <a:lnTo>
                  <a:pt x="4539885" y="654414"/>
                </a:lnTo>
                <a:lnTo>
                  <a:pt x="4547525" y="654273"/>
                </a:lnTo>
                <a:lnTo>
                  <a:pt x="4533345" y="644491"/>
                </a:lnTo>
                <a:close/>
                <a:moveTo>
                  <a:pt x="4685630" y="628996"/>
                </a:moveTo>
                <a:lnTo>
                  <a:pt x="4697202" y="635894"/>
                </a:lnTo>
                <a:lnTo>
                  <a:pt x="4698827" y="635977"/>
                </a:lnTo>
                <a:lnTo>
                  <a:pt x="4687008" y="629085"/>
                </a:lnTo>
                <a:close/>
                <a:moveTo>
                  <a:pt x="4634664" y="625576"/>
                </a:moveTo>
                <a:lnTo>
                  <a:pt x="4647105" y="633309"/>
                </a:lnTo>
                <a:lnTo>
                  <a:pt x="4651719" y="633547"/>
                </a:lnTo>
                <a:lnTo>
                  <a:pt x="4639121" y="625875"/>
                </a:lnTo>
                <a:close/>
                <a:moveTo>
                  <a:pt x="4585397" y="622274"/>
                </a:moveTo>
                <a:lnTo>
                  <a:pt x="4598309" y="630789"/>
                </a:lnTo>
                <a:lnTo>
                  <a:pt x="4602167" y="630990"/>
                </a:lnTo>
                <a:lnTo>
                  <a:pt x="4588795" y="622503"/>
                </a:lnTo>
                <a:close/>
                <a:moveTo>
                  <a:pt x="4537671" y="619075"/>
                </a:moveTo>
                <a:lnTo>
                  <a:pt x="4551479" y="628375"/>
                </a:lnTo>
                <a:lnTo>
                  <a:pt x="4552458" y="628425"/>
                </a:lnTo>
                <a:lnTo>
                  <a:pt x="4538399" y="619124"/>
                </a:lnTo>
                <a:close/>
                <a:moveTo>
                  <a:pt x="4484615" y="615520"/>
                </a:moveTo>
                <a:lnTo>
                  <a:pt x="4501447" y="627364"/>
                </a:lnTo>
                <a:lnTo>
                  <a:pt x="4508483" y="627336"/>
                </a:lnTo>
                <a:lnTo>
                  <a:pt x="4492088" y="616021"/>
                </a:lnTo>
                <a:close/>
                <a:moveTo>
                  <a:pt x="4438484" y="614640"/>
                </a:moveTo>
                <a:lnTo>
                  <a:pt x="4456062" y="627557"/>
                </a:lnTo>
                <a:lnTo>
                  <a:pt x="4460796" y="627541"/>
                </a:lnTo>
                <a:lnTo>
                  <a:pt x="4442465" y="614681"/>
                </a:lnTo>
                <a:close/>
                <a:moveTo>
                  <a:pt x="4598788" y="603283"/>
                </a:moveTo>
                <a:lnTo>
                  <a:pt x="4604613" y="606905"/>
                </a:lnTo>
                <a:lnTo>
                  <a:pt x="4607763" y="607112"/>
                </a:lnTo>
                <a:lnTo>
                  <a:pt x="4601323" y="603494"/>
                </a:lnTo>
                <a:close/>
                <a:moveTo>
                  <a:pt x="4550569" y="599311"/>
                </a:moveTo>
                <a:lnTo>
                  <a:pt x="4557371" y="603796"/>
                </a:lnTo>
                <a:lnTo>
                  <a:pt x="4559478" y="603932"/>
                </a:lnTo>
                <a:lnTo>
                  <a:pt x="4551739" y="599406"/>
                </a:lnTo>
                <a:close/>
                <a:moveTo>
                  <a:pt x="4502412" y="595339"/>
                </a:moveTo>
                <a:lnTo>
                  <a:pt x="4510376" y="600701"/>
                </a:lnTo>
                <a:lnTo>
                  <a:pt x="4510556" y="600713"/>
                </a:lnTo>
                <a:lnTo>
                  <a:pt x="4502433" y="595340"/>
                </a:lnTo>
                <a:close/>
                <a:moveTo>
                  <a:pt x="4449767" y="590999"/>
                </a:moveTo>
                <a:lnTo>
                  <a:pt x="4460404" y="598486"/>
                </a:lnTo>
                <a:lnTo>
                  <a:pt x="4466764" y="598548"/>
                </a:lnTo>
                <a:lnTo>
                  <a:pt x="4456647" y="591569"/>
                </a:lnTo>
                <a:close/>
                <a:moveTo>
                  <a:pt x="4402519" y="588217"/>
                </a:moveTo>
                <a:lnTo>
                  <a:pt x="4415892" y="598041"/>
                </a:lnTo>
                <a:lnTo>
                  <a:pt x="4418786" y="598071"/>
                </a:lnTo>
                <a:lnTo>
                  <a:pt x="4404811" y="588267"/>
                </a:lnTo>
                <a:close/>
                <a:moveTo>
                  <a:pt x="4416077" y="567293"/>
                </a:moveTo>
                <a:lnTo>
                  <a:pt x="4423194" y="572300"/>
                </a:lnTo>
                <a:lnTo>
                  <a:pt x="4423777" y="572317"/>
                </a:lnTo>
                <a:lnTo>
                  <a:pt x="4427622" y="572630"/>
                </a:lnTo>
                <a:lnTo>
                  <a:pt x="4419784" y="567652"/>
                </a:lnTo>
                <a:close/>
                <a:moveTo>
                  <a:pt x="4367683" y="562615"/>
                </a:moveTo>
                <a:lnTo>
                  <a:pt x="4379481" y="571284"/>
                </a:lnTo>
                <a:lnTo>
                  <a:pt x="4380642" y="571315"/>
                </a:lnTo>
                <a:lnTo>
                  <a:pt x="4368334" y="562682"/>
                </a:lnTo>
                <a:close/>
                <a:moveTo>
                  <a:pt x="4386955" y="546800"/>
                </a:moveTo>
                <a:lnTo>
                  <a:pt x="4388519" y="547904"/>
                </a:lnTo>
                <a:lnTo>
                  <a:pt x="4388718" y="547919"/>
                </a:lnTo>
                <a:close/>
                <a:moveTo>
                  <a:pt x="2536386" y="0"/>
                </a:moveTo>
                <a:lnTo>
                  <a:pt x="2795023" y="0"/>
                </a:lnTo>
                <a:lnTo>
                  <a:pt x="2798905" y="286"/>
                </a:lnTo>
                <a:lnTo>
                  <a:pt x="3155469" y="49465"/>
                </a:lnTo>
                <a:lnTo>
                  <a:pt x="3089898" y="34248"/>
                </a:lnTo>
                <a:cubicBezTo>
                  <a:pt x="3024811" y="22048"/>
                  <a:pt x="2958503" y="11180"/>
                  <a:pt x="2891104" y="1641"/>
                </a:cubicBezTo>
                <a:lnTo>
                  <a:pt x="2877431" y="0"/>
                </a:lnTo>
                <a:lnTo>
                  <a:pt x="2974712" y="0"/>
                </a:lnTo>
                <a:lnTo>
                  <a:pt x="3078296" y="15205"/>
                </a:lnTo>
                <a:lnTo>
                  <a:pt x="3030134" y="3539"/>
                </a:lnTo>
                <a:lnTo>
                  <a:pt x="3008708" y="0"/>
                </a:lnTo>
                <a:lnTo>
                  <a:pt x="3092229" y="0"/>
                </a:lnTo>
                <a:lnTo>
                  <a:pt x="3142678" y="12233"/>
                </a:lnTo>
                <a:lnTo>
                  <a:pt x="3097037" y="0"/>
                </a:lnTo>
                <a:lnTo>
                  <a:pt x="3168924" y="0"/>
                </a:lnTo>
                <a:lnTo>
                  <a:pt x="3335349" y="44564"/>
                </a:lnTo>
                <a:cubicBezTo>
                  <a:pt x="3426132" y="72075"/>
                  <a:pt x="3512490" y="102086"/>
                  <a:pt x="3594940" y="134259"/>
                </a:cubicBezTo>
                <a:lnTo>
                  <a:pt x="3713633" y="185855"/>
                </a:lnTo>
                <a:lnTo>
                  <a:pt x="3729076" y="191833"/>
                </a:lnTo>
                <a:lnTo>
                  <a:pt x="3748705" y="198273"/>
                </a:lnTo>
                <a:lnTo>
                  <a:pt x="3854447" y="242693"/>
                </a:lnTo>
                <a:lnTo>
                  <a:pt x="3856347" y="243269"/>
                </a:lnTo>
                <a:lnTo>
                  <a:pt x="3904252" y="261895"/>
                </a:lnTo>
                <a:lnTo>
                  <a:pt x="3909198" y="263329"/>
                </a:lnTo>
                <a:cubicBezTo>
                  <a:pt x="3983640" y="288386"/>
                  <a:pt x="4057019" y="315753"/>
                  <a:pt x="4129924" y="345674"/>
                </a:cubicBezTo>
                <a:lnTo>
                  <a:pt x="4142941" y="351511"/>
                </a:lnTo>
                <a:lnTo>
                  <a:pt x="4199651" y="372434"/>
                </a:lnTo>
                <a:lnTo>
                  <a:pt x="4241210" y="387063"/>
                </a:lnTo>
                <a:lnTo>
                  <a:pt x="4368259" y="429683"/>
                </a:lnTo>
                <a:lnTo>
                  <a:pt x="4371384" y="431015"/>
                </a:lnTo>
                <a:lnTo>
                  <a:pt x="4422181" y="447249"/>
                </a:lnTo>
                <a:lnTo>
                  <a:pt x="4425925" y="448772"/>
                </a:lnTo>
                <a:lnTo>
                  <a:pt x="4478923" y="464821"/>
                </a:lnTo>
                <a:lnTo>
                  <a:pt x="4518090" y="479978"/>
                </a:lnTo>
                <a:lnTo>
                  <a:pt x="4527340" y="482632"/>
                </a:lnTo>
                <a:lnTo>
                  <a:pt x="4563715" y="496024"/>
                </a:lnTo>
                <a:lnTo>
                  <a:pt x="4584954" y="501772"/>
                </a:lnTo>
                <a:lnTo>
                  <a:pt x="4608367" y="509896"/>
                </a:lnTo>
                <a:lnTo>
                  <a:pt x="4639040" y="517720"/>
                </a:lnTo>
                <a:lnTo>
                  <a:pt x="4735562" y="549468"/>
                </a:lnTo>
                <a:lnTo>
                  <a:pt x="4748766" y="552401"/>
                </a:lnTo>
                <a:lnTo>
                  <a:pt x="4870895" y="587897"/>
                </a:lnTo>
                <a:lnTo>
                  <a:pt x="4987685" y="619635"/>
                </a:lnTo>
                <a:lnTo>
                  <a:pt x="5061838" y="638430"/>
                </a:lnTo>
                <a:lnTo>
                  <a:pt x="5076477" y="641863"/>
                </a:lnTo>
                <a:lnTo>
                  <a:pt x="5076477" y="746554"/>
                </a:lnTo>
                <a:lnTo>
                  <a:pt x="5073601" y="746442"/>
                </a:lnTo>
                <a:lnTo>
                  <a:pt x="5076477" y="748052"/>
                </a:lnTo>
                <a:lnTo>
                  <a:pt x="5076477" y="773176"/>
                </a:lnTo>
                <a:lnTo>
                  <a:pt x="5069692" y="769378"/>
                </a:lnTo>
                <a:lnTo>
                  <a:pt x="5065345" y="769496"/>
                </a:lnTo>
                <a:lnTo>
                  <a:pt x="5076477" y="776005"/>
                </a:lnTo>
                <a:lnTo>
                  <a:pt x="5076477" y="876799"/>
                </a:lnTo>
                <a:lnTo>
                  <a:pt x="5069405" y="877460"/>
                </a:lnTo>
                <a:lnTo>
                  <a:pt x="5076477" y="882466"/>
                </a:lnTo>
                <a:lnTo>
                  <a:pt x="5076477" y="911434"/>
                </a:lnTo>
                <a:lnTo>
                  <a:pt x="5071978" y="908262"/>
                </a:lnTo>
                <a:lnTo>
                  <a:pt x="5053304" y="911116"/>
                </a:lnTo>
                <a:lnTo>
                  <a:pt x="5075405" y="927356"/>
                </a:lnTo>
                <a:lnTo>
                  <a:pt x="5076477" y="927174"/>
                </a:lnTo>
                <a:lnTo>
                  <a:pt x="5076477" y="957781"/>
                </a:lnTo>
                <a:lnTo>
                  <a:pt x="5062347" y="947417"/>
                </a:lnTo>
                <a:lnTo>
                  <a:pt x="5042679" y="950737"/>
                </a:lnTo>
                <a:lnTo>
                  <a:pt x="5063607" y="966615"/>
                </a:lnTo>
                <a:lnTo>
                  <a:pt x="5076477" y="964232"/>
                </a:lnTo>
                <a:lnTo>
                  <a:pt x="5076477" y="1020570"/>
                </a:lnTo>
                <a:lnTo>
                  <a:pt x="5072343" y="1021409"/>
                </a:lnTo>
                <a:lnTo>
                  <a:pt x="5076477" y="1024693"/>
                </a:lnTo>
                <a:lnTo>
                  <a:pt x="5076477" y="1063679"/>
                </a:lnTo>
                <a:lnTo>
                  <a:pt x="5074994" y="1064004"/>
                </a:lnTo>
                <a:lnTo>
                  <a:pt x="5059802" y="1067896"/>
                </a:lnTo>
                <a:lnTo>
                  <a:pt x="5076477" y="1081534"/>
                </a:lnTo>
                <a:lnTo>
                  <a:pt x="5076477" y="1113382"/>
                </a:lnTo>
                <a:lnTo>
                  <a:pt x="5073892" y="1111250"/>
                </a:lnTo>
                <a:lnTo>
                  <a:pt x="5055248" y="1116328"/>
                </a:lnTo>
                <a:lnTo>
                  <a:pt x="5076477" y="1134467"/>
                </a:lnTo>
                <a:lnTo>
                  <a:pt x="5076477" y="1166292"/>
                </a:lnTo>
                <a:lnTo>
                  <a:pt x="5072592" y="1163287"/>
                </a:lnTo>
                <a:lnTo>
                  <a:pt x="5026609" y="1124128"/>
                </a:lnTo>
                <a:lnTo>
                  <a:pt x="4810371" y="1183023"/>
                </a:lnTo>
                <a:cubicBezTo>
                  <a:pt x="4277015" y="1344760"/>
                  <a:pt x="3806436" y="1550563"/>
                  <a:pt x="3407697" y="1741188"/>
                </a:cubicBezTo>
                <a:cubicBezTo>
                  <a:pt x="3249519" y="1816916"/>
                  <a:pt x="3090022" y="1895255"/>
                  <a:pt x="2935800" y="1970982"/>
                </a:cubicBezTo>
                <a:cubicBezTo>
                  <a:pt x="2217409" y="2325466"/>
                  <a:pt x="1473974" y="2691701"/>
                  <a:pt x="545999" y="2901911"/>
                </a:cubicBezTo>
                <a:cubicBezTo>
                  <a:pt x="421145" y="2930187"/>
                  <a:pt x="291309" y="2954620"/>
                  <a:pt x="158325" y="2975088"/>
                </a:cubicBezTo>
                <a:lnTo>
                  <a:pt x="0" y="2994319"/>
                </a:lnTo>
                <a:lnTo>
                  <a:pt x="0" y="2977517"/>
                </a:lnTo>
                <a:lnTo>
                  <a:pt x="212543" y="2948684"/>
                </a:lnTo>
                <a:cubicBezTo>
                  <a:pt x="322129" y="2930734"/>
                  <a:pt x="428807" y="2910092"/>
                  <a:pt x="531499" y="2886896"/>
                </a:cubicBezTo>
                <a:cubicBezTo>
                  <a:pt x="1455519" y="2677992"/>
                  <a:pt x="2196319" y="2312410"/>
                  <a:pt x="2912073" y="1959884"/>
                </a:cubicBezTo>
                <a:cubicBezTo>
                  <a:pt x="3066296" y="1883504"/>
                  <a:pt x="3225792" y="1804512"/>
                  <a:pt x="3383970" y="1729437"/>
                </a:cubicBezTo>
                <a:cubicBezTo>
                  <a:pt x="3785345" y="1537507"/>
                  <a:pt x="4258560" y="1330725"/>
                  <a:pt x="4795376" y="1168171"/>
                </a:cubicBezTo>
                <a:lnTo>
                  <a:pt x="5009839" y="1109847"/>
                </a:lnTo>
                <a:lnTo>
                  <a:pt x="4983523" y="1087436"/>
                </a:lnTo>
                <a:lnTo>
                  <a:pt x="4836485" y="1125103"/>
                </a:lnTo>
                <a:cubicBezTo>
                  <a:pt x="4356224" y="1256806"/>
                  <a:pt x="3855578" y="1445846"/>
                  <a:pt x="3317862" y="1697735"/>
                </a:cubicBezTo>
                <a:cubicBezTo>
                  <a:pt x="3157075" y="1773531"/>
                  <a:pt x="2996288" y="1851940"/>
                  <a:pt x="2860544" y="1917934"/>
                </a:cubicBezTo>
                <a:lnTo>
                  <a:pt x="2747200" y="1974127"/>
                </a:lnTo>
                <a:cubicBezTo>
                  <a:pt x="2052653" y="2315207"/>
                  <a:pt x="1334385" y="2668702"/>
                  <a:pt x="452691" y="2880407"/>
                </a:cubicBezTo>
                <a:cubicBezTo>
                  <a:pt x="318921" y="2912505"/>
                  <a:pt x="182125" y="2940020"/>
                  <a:pt x="43704" y="2962990"/>
                </a:cubicBezTo>
                <a:lnTo>
                  <a:pt x="0" y="2968764"/>
                </a:lnTo>
                <a:lnTo>
                  <a:pt x="0" y="2951747"/>
                </a:lnTo>
                <a:lnTo>
                  <a:pt x="33387" y="2947323"/>
                </a:lnTo>
                <a:cubicBezTo>
                  <a:pt x="170346" y="2924533"/>
                  <a:pt x="305743" y="2897232"/>
                  <a:pt x="438195" y="2865378"/>
                </a:cubicBezTo>
                <a:cubicBezTo>
                  <a:pt x="1314616" y="2654980"/>
                  <a:pt x="2030249" y="2302793"/>
                  <a:pt x="2723477" y="1962366"/>
                </a:cubicBezTo>
                <a:lnTo>
                  <a:pt x="2838137" y="1906173"/>
                </a:lnTo>
                <a:cubicBezTo>
                  <a:pt x="2972566" y="1840179"/>
                  <a:pt x="3133354" y="1761769"/>
                  <a:pt x="3295458" y="1685974"/>
                </a:cubicBezTo>
                <a:cubicBezTo>
                  <a:pt x="3836139" y="1433104"/>
                  <a:pt x="4339009" y="1243084"/>
                  <a:pt x="4821308" y="1110401"/>
                </a:cubicBezTo>
                <a:lnTo>
                  <a:pt x="4966615" y="1073037"/>
                </a:lnTo>
                <a:lnTo>
                  <a:pt x="4940544" y="1050835"/>
                </a:lnTo>
                <a:lnTo>
                  <a:pt x="4769119" y="1092024"/>
                </a:lnTo>
                <a:cubicBezTo>
                  <a:pt x="4279791" y="1218618"/>
                  <a:pt x="3772488" y="1403747"/>
                  <a:pt x="3228858" y="1653199"/>
                </a:cubicBezTo>
                <a:cubicBezTo>
                  <a:pt x="3093114" y="1715930"/>
                  <a:pt x="2945510" y="1785848"/>
                  <a:pt x="2764960" y="1874063"/>
                </a:cubicBezTo>
                <a:cubicBezTo>
                  <a:pt x="2695113" y="1907389"/>
                  <a:pt x="2626582" y="1940715"/>
                  <a:pt x="2558052" y="1974694"/>
                </a:cubicBezTo>
                <a:cubicBezTo>
                  <a:pt x="1887245" y="2303376"/>
                  <a:pt x="1194038" y="2643820"/>
                  <a:pt x="359813" y="2856843"/>
                </a:cubicBezTo>
                <a:lnTo>
                  <a:pt x="0" y="2934184"/>
                </a:lnTo>
                <a:lnTo>
                  <a:pt x="0" y="2915888"/>
                </a:lnTo>
                <a:lnTo>
                  <a:pt x="343999" y="2841814"/>
                </a:lnTo>
                <a:cubicBezTo>
                  <a:pt x="1174270" y="2630098"/>
                  <a:pt x="1866161" y="2290961"/>
                  <a:pt x="2534329" y="1962932"/>
                </a:cubicBezTo>
                <a:cubicBezTo>
                  <a:pt x="2602859" y="1928953"/>
                  <a:pt x="2672707" y="1895627"/>
                  <a:pt x="2741239" y="1861648"/>
                </a:cubicBezTo>
                <a:cubicBezTo>
                  <a:pt x="2921789" y="1773433"/>
                  <a:pt x="3069393" y="1703515"/>
                  <a:pt x="3206455" y="1640784"/>
                </a:cubicBezTo>
                <a:cubicBezTo>
                  <a:pt x="3752061" y="1390352"/>
                  <a:pt x="4262082" y="1204243"/>
                  <a:pt x="4754314" y="1077219"/>
                </a:cubicBezTo>
                <a:lnTo>
                  <a:pt x="4923845" y="1036615"/>
                </a:lnTo>
                <a:lnTo>
                  <a:pt x="4903876" y="1019609"/>
                </a:lnTo>
                <a:lnTo>
                  <a:pt x="4900230" y="1016551"/>
                </a:lnTo>
                <a:lnTo>
                  <a:pt x="4703759" y="1060484"/>
                </a:lnTo>
                <a:cubicBezTo>
                  <a:pt x="4205119" y="1181391"/>
                  <a:pt x="3689797" y="1362569"/>
                  <a:pt x="3141106" y="1609529"/>
                </a:cubicBezTo>
                <a:cubicBezTo>
                  <a:pt x="2998743" y="1673555"/>
                  <a:pt x="2844517" y="1746075"/>
                  <a:pt x="2670518" y="1830355"/>
                </a:cubicBezTo>
                <a:cubicBezTo>
                  <a:pt x="2570337" y="1878702"/>
                  <a:pt x="2471472" y="1927702"/>
                  <a:pt x="2372609" y="1976048"/>
                </a:cubicBezTo>
                <a:cubicBezTo>
                  <a:pt x="1725386" y="2292915"/>
                  <a:pt x="1058393" y="2620234"/>
                  <a:pt x="266170" y="2833874"/>
                </a:cubicBezTo>
                <a:lnTo>
                  <a:pt x="0" y="2894920"/>
                </a:lnTo>
                <a:lnTo>
                  <a:pt x="0" y="2876341"/>
                </a:lnTo>
                <a:lnTo>
                  <a:pt x="250351" y="2818847"/>
                </a:lnTo>
                <a:cubicBezTo>
                  <a:pt x="1038620" y="2607168"/>
                  <a:pt x="1704296" y="2279848"/>
                  <a:pt x="2347565" y="1964288"/>
                </a:cubicBezTo>
                <a:cubicBezTo>
                  <a:pt x="2446427" y="1915942"/>
                  <a:pt x="2546609" y="1866942"/>
                  <a:pt x="2645472" y="1818595"/>
                </a:cubicBezTo>
                <a:cubicBezTo>
                  <a:pt x="2820789" y="1733662"/>
                  <a:pt x="2976335" y="1661795"/>
                  <a:pt x="3118696" y="1597115"/>
                </a:cubicBezTo>
                <a:cubicBezTo>
                  <a:pt x="3670352" y="1349175"/>
                  <a:pt x="4187900" y="1167018"/>
                  <a:pt x="4689692" y="1045406"/>
                </a:cubicBezTo>
                <a:lnTo>
                  <a:pt x="4883106" y="1002191"/>
                </a:lnTo>
                <a:lnTo>
                  <a:pt x="4860040" y="982847"/>
                </a:lnTo>
                <a:lnTo>
                  <a:pt x="4639972" y="1028757"/>
                </a:lnTo>
                <a:cubicBezTo>
                  <a:pt x="4131659" y="1144671"/>
                  <a:pt x="3600364" y="1324545"/>
                  <a:pt x="3052760" y="1566174"/>
                </a:cubicBezTo>
                <a:cubicBezTo>
                  <a:pt x="2905152" y="1632177"/>
                  <a:pt x="2748317" y="1704714"/>
                  <a:pt x="2575667" y="1787708"/>
                </a:cubicBezTo>
                <a:cubicBezTo>
                  <a:pt x="2442554" y="1851750"/>
                  <a:pt x="2309443" y="1917099"/>
                  <a:pt x="2180283" y="1980488"/>
                </a:cubicBezTo>
                <a:cubicBezTo>
                  <a:pt x="1562170" y="2285016"/>
                  <a:pt x="922972" y="2599999"/>
                  <a:pt x="175700" y="2811731"/>
                </a:cubicBezTo>
                <a:lnTo>
                  <a:pt x="0" y="2854637"/>
                </a:lnTo>
                <a:lnTo>
                  <a:pt x="0" y="2836143"/>
                </a:lnTo>
                <a:lnTo>
                  <a:pt x="158566" y="2797354"/>
                </a:lnTo>
                <a:cubicBezTo>
                  <a:pt x="903201" y="2586930"/>
                  <a:pt x="1541084" y="2272599"/>
                  <a:pt x="2157879" y="1968725"/>
                </a:cubicBezTo>
                <a:cubicBezTo>
                  <a:pt x="2285720" y="1905336"/>
                  <a:pt x="2418833" y="1839334"/>
                  <a:pt x="2551943" y="1775945"/>
                </a:cubicBezTo>
                <a:cubicBezTo>
                  <a:pt x="2724594" y="1692298"/>
                  <a:pt x="2882747" y="1619760"/>
                  <a:pt x="3031673" y="1553757"/>
                </a:cubicBezTo>
                <a:cubicBezTo>
                  <a:pt x="3581257" y="1311148"/>
                  <a:pt x="4115268" y="1130294"/>
                  <a:pt x="4627040" y="1013400"/>
                </a:cubicBezTo>
                <a:lnTo>
                  <a:pt x="4842706" y="968309"/>
                </a:lnTo>
                <a:lnTo>
                  <a:pt x="4818106" y="947679"/>
                </a:lnTo>
                <a:lnTo>
                  <a:pt x="4576905" y="994324"/>
                </a:lnTo>
                <a:cubicBezTo>
                  <a:pt x="4059840" y="1104564"/>
                  <a:pt x="3520348" y="1280580"/>
                  <a:pt x="2966766" y="1520168"/>
                </a:cubicBezTo>
                <a:cubicBezTo>
                  <a:pt x="2813871" y="1586802"/>
                  <a:pt x="2654387" y="1659316"/>
                  <a:pt x="2481723" y="1742281"/>
                </a:cubicBezTo>
                <a:cubicBezTo>
                  <a:pt x="2319603" y="1820021"/>
                  <a:pt x="2157484" y="1900373"/>
                  <a:pt x="1999317" y="1978113"/>
                </a:cubicBezTo>
                <a:cubicBezTo>
                  <a:pt x="1406199" y="2272086"/>
                  <a:pt x="791987" y="2575858"/>
                  <a:pt x="84196" y="2786212"/>
                </a:cubicBezTo>
                <a:lnTo>
                  <a:pt x="0" y="2809452"/>
                </a:lnTo>
                <a:lnTo>
                  <a:pt x="0" y="2789946"/>
                </a:lnTo>
                <a:lnTo>
                  <a:pt x="67061" y="2771840"/>
                </a:lnTo>
                <a:cubicBezTo>
                  <a:pt x="770899" y="2562139"/>
                  <a:pt x="1383792" y="2259674"/>
                  <a:pt x="1975592" y="1966354"/>
                </a:cubicBezTo>
                <a:cubicBezTo>
                  <a:pt x="2133760" y="1888614"/>
                  <a:pt x="2295878" y="1808262"/>
                  <a:pt x="2459316" y="1729869"/>
                </a:cubicBezTo>
                <a:cubicBezTo>
                  <a:pt x="2631982" y="1647557"/>
                  <a:pt x="2790149" y="1574390"/>
                  <a:pt x="2945678" y="1507756"/>
                </a:cubicBezTo>
                <a:cubicBezTo>
                  <a:pt x="3502223" y="1266698"/>
                  <a:pt x="4044682" y="1089580"/>
                  <a:pt x="4565270" y="978880"/>
                </a:cubicBezTo>
                <a:lnTo>
                  <a:pt x="4801116" y="933430"/>
                </a:lnTo>
                <a:lnTo>
                  <a:pt x="4779492" y="915295"/>
                </a:lnTo>
                <a:lnTo>
                  <a:pt x="4776493" y="915702"/>
                </a:lnTo>
                <a:cubicBezTo>
                  <a:pt x="4172413" y="1010468"/>
                  <a:pt x="3537557" y="1198662"/>
                  <a:pt x="2882517" y="1476345"/>
                </a:cubicBezTo>
                <a:cubicBezTo>
                  <a:pt x="2724360" y="1544256"/>
                  <a:pt x="2563567" y="1616738"/>
                  <a:pt x="2390911" y="1699014"/>
                </a:cubicBezTo>
                <a:cubicBezTo>
                  <a:pt x="2198484" y="1790432"/>
                  <a:pt x="2007377" y="1885116"/>
                  <a:pt x="1821540" y="1977187"/>
                </a:cubicBezTo>
                <a:cubicBezTo>
                  <a:pt x="1324497" y="2225731"/>
                  <a:pt x="811307" y="2480773"/>
                  <a:pt x="242237" y="2680635"/>
                </a:cubicBezTo>
                <a:lnTo>
                  <a:pt x="0" y="2761011"/>
                </a:lnTo>
                <a:lnTo>
                  <a:pt x="0" y="2741180"/>
                </a:lnTo>
                <a:lnTo>
                  <a:pt x="223236" y="2667141"/>
                </a:lnTo>
                <a:cubicBezTo>
                  <a:pt x="790900" y="2467735"/>
                  <a:pt x="1301928" y="2212834"/>
                  <a:pt x="1797815" y="1965433"/>
                </a:cubicBezTo>
                <a:cubicBezTo>
                  <a:pt x="1983651" y="1873362"/>
                  <a:pt x="2174759" y="1778679"/>
                  <a:pt x="2367187" y="1686607"/>
                </a:cubicBezTo>
                <a:cubicBezTo>
                  <a:pt x="2541159" y="1604331"/>
                  <a:pt x="2701954" y="1531849"/>
                  <a:pt x="2860113" y="1463938"/>
                </a:cubicBezTo>
                <a:cubicBezTo>
                  <a:pt x="3424540" y="1224455"/>
                  <a:pt x="3974882" y="1051454"/>
                  <a:pt x="4504463" y="946588"/>
                </a:cubicBezTo>
                <a:lnTo>
                  <a:pt x="4762189" y="900784"/>
                </a:lnTo>
                <a:lnTo>
                  <a:pt x="4741374" y="883327"/>
                </a:lnTo>
                <a:lnTo>
                  <a:pt x="4717463" y="886213"/>
                </a:lnTo>
                <a:cubicBezTo>
                  <a:pt x="4106259" y="973532"/>
                  <a:pt x="3446495" y="1161233"/>
                  <a:pt x="2793796" y="1433994"/>
                </a:cubicBezTo>
                <a:cubicBezTo>
                  <a:pt x="2633009" y="1500652"/>
                  <a:pt x="2465634" y="1575806"/>
                  <a:pt x="2294303" y="1656842"/>
                </a:cubicBezTo>
                <a:cubicBezTo>
                  <a:pt x="2072893" y="1761404"/>
                  <a:pt x="1854118" y="1871848"/>
                  <a:pt x="1641933" y="1977718"/>
                </a:cubicBezTo>
                <a:cubicBezTo>
                  <a:pt x="1234697" y="2183085"/>
                  <a:pt x="816341" y="2393598"/>
                  <a:pt x="364623" y="2573692"/>
                </a:cubicBezTo>
                <a:lnTo>
                  <a:pt x="0" y="2706308"/>
                </a:lnTo>
                <a:lnTo>
                  <a:pt x="0" y="2685330"/>
                </a:lnTo>
                <a:lnTo>
                  <a:pt x="340159" y="2561929"/>
                </a:lnTo>
                <a:cubicBezTo>
                  <a:pt x="783968" y="2385510"/>
                  <a:pt x="1192193" y="2180144"/>
                  <a:pt x="1618210" y="1965954"/>
                </a:cubicBezTo>
                <a:cubicBezTo>
                  <a:pt x="1830396" y="1859431"/>
                  <a:pt x="2049171" y="1749641"/>
                  <a:pt x="2270582" y="1644425"/>
                </a:cubicBezTo>
                <a:cubicBezTo>
                  <a:pt x="2441911" y="1563390"/>
                  <a:pt x="2610604" y="1488236"/>
                  <a:pt x="2771391" y="1420924"/>
                </a:cubicBezTo>
                <a:cubicBezTo>
                  <a:pt x="3428704" y="1147020"/>
                  <a:pt x="4092071" y="958174"/>
                  <a:pt x="4708517" y="870149"/>
                </a:cubicBezTo>
                <a:lnTo>
                  <a:pt x="4723505" y="868341"/>
                </a:lnTo>
                <a:lnTo>
                  <a:pt x="4702275" y="850537"/>
                </a:lnTo>
                <a:lnTo>
                  <a:pt x="4595532" y="862357"/>
                </a:lnTo>
                <a:cubicBezTo>
                  <a:pt x="3845050" y="966012"/>
                  <a:pt x="3166728" y="1198133"/>
                  <a:pt x="2705379" y="1386744"/>
                </a:cubicBezTo>
                <a:cubicBezTo>
                  <a:pt x="2540613" y="1454023"/>
                  <a:pt x="2370572" y="1529141"/>
                  <a:pt x="2199215" y="1610138"/>
                </a:cubicBezTo>
                <a:cubicBezTo>
                  <a:pt x="1948769" y="1728367"/>
                  <a:pt x="1703596" y="1852474"/>
                  <a:pt x="1466333" y="1972663"/>
                </a:cubicBezTo>
                <a:cubicBezTo>
                  <a:pt x="1058044" y="2179891"/>
                  <a:pt x="666806" y="2378299"/>
                  <a:pt x="244241" y="2551356"/>
                </a:cubicBezTo>
                <a:lnTo>
                  <a:pt x="0" y="2643477"/>
                </a:lnTo>
                <a:lnTo>
                  <a:pt x="0" y="2622497"/>
                </a:lnTo>
                <a:lnTo>
                  <a:pt x="223480" y="2538414"/>
                </a:lnTo>
                <a:cubicBezTo>
                  <a:pt x="645056" y="2365970"/>
                  <a:pt x="1035307" y="2167806"/>
                  <a:pt x="1442609" y="1961558"/>
                </a:cubicBezTo>
                <a:cubicBezTo>
                  <a:pt x="1679870" y="1840717"/>
                  <a:pt x="1925044" y="1715956"/>
                  <a:pt x="2176808" y="1597727"/>
                </a:cubicBezTo>
                <a:cubicBezTo>
                  <a:pt x="2348167" y="1516730"/>
                  <a:pt x="2519524" y="1441612"/>
                  <a:pt x="2684289" y="1373680"/>
                </a:cubicBezTo>
                <a:cubicBezTo>
                  <a:pt x="3147944" y="1183926"/>
                  <a:pt x="3831600" y="950662"/>
                  <a:pt x="4587796" y="846301"/>
                </a:cubicBezTo>
                <a:lnTo>
                  <a:pt x="4684460" y="835597"/>
                </a:lnTo>
                <a:lnTo>
                  <a:pt x="4666761" y="820754"/>
                </a:lnTo>
                <a:lnTo>
                  <a:pt x="4534901" y="833359"/>
                </a:lnTo>
                <a:cubicBezTo>
                  <a:pt x="3773966" y="927444"/>
                  <a:pt x="3084921" y="1156347"/>
                  <a:pt x="2617875" y="1344268"/>
                </a:cubicBezTo>
                <a:cubicBezTo>
                  <a:pt x="2449174" y="1412157"/>
                  <a:pt x="2277840" y="1487227"/>
                  <a:pt x="2105187" y="1568172"/>
                </a:cubicBezTo>
                <a:cubicBezTo>
                  <a:pt x="1825783" y="1698729"/>
                  <a:pt x="1554282" y="1837772"/>
                  <a:pt x="1292014" y="1972246"/>
                </a:cubicBezTo>
                <a:cubicBezTo>
                  <a:pt x="902560" y="2171998"/>
                  <a:pt x="529414" y="2363304"/>
                  <a:pt x="128653" y="2532120"/>
                </a:cubicBezTo>
                <a:lnTo>
                  <a:pt x="0" y="2582382"/>
                </a:lnTo>
                <a:lnTo>
                  <a:pt x="0" y="2561451"/>
                </a:lnTo>
                <a:lnTo>
                  <a:pt x="107339" y="2519463"/>
                </a:lnTo>
                <a:cubicBezTo>
                  <a:pt x="506926" y="2350983"/>
                  <a:pt x="879825" y="2159921"/>
                  <a:pt x="1268290" y="1961148"/>
                </a:cubicBezTo>
                <a:cubicBezTo>
                  <a:pt x="1530560" y="1826022"/>
                  <a:pt x="1802057" y="1686979"/>
                  <a:pt x="2082784" y="1555770"/>
                </a:cubicBezTo>
                <a:cubicBezTo>
                  <a:pt x="2254118" y="1474824"/>
                  <a:pt x="2428088" y="1399101"/>
                  <a:pt x="2596785" y="1331212"/>
                </a:cubicBezTo>
                <a:cubicBezTo>
                  <a:pt x="3066145" y="1142720"/>
                  <a:pt x="3759508" y="912247"/>
                  <a:pt x="4527670" y="817778"/>
                </a:cubicBezTo>
                <a:lnTo>
                  <a:pt x="4649433" y="806221"/>
                </a:lnTo>
                <a:lnTo>
                  <a:pt x="4630801" y="790596"/>
                </a:lnTo>
                <a:lnTo>
                  <a:pt x="4473330" y="803136"/>
                </a:lnTo>
                <a:cubicBezTo>
                  <a:pt x="3701188" y="886935"/>
                  <a:pt x="3002327" y="1113021"/>
                  <a:pt x="2529502" y="1300579"/>
                </a:cubicBezTo>
                <a:cubicBezTo>
                  <a:pt x="2356845" y="1369198"/>
                  <a:pt x="2182872" y="1444353"/>
                  <a:pt x="2010216" y="1524735"/>
                </a:cubicBezTo>
                <a:cubicBezTo>
                  <a:pt x="1700489" y="1668508"/>
                  <a:pt x="1403949" y="1822737"/>
                  <a:pt x="1119264" y="1971739"/>
                </a:cubicBezTo>
                <a:cubicBezTo>
                  <a:pt x="747594" y="2164363"/>
                  <a:pt x="392233" y="2349266"/>
                  <a:pt x="13148" y="2514319"/>
                </a:cubicBezTo>
                <a:lnTo>
                  <a:pt x="0" y="2519666"/>
                </a:lnTo>
                <a:lnTo>
                  <a:pt x="0" y="2497714"/>
                </a:lnTo>
                <a:lnTo>
                  <a:pt x="363236" y="2330926"/>
                </a:lnTo>
                <a:cubicBezTo>
                  <a:pt x="607887" y="2213212"/>
                  <a:pt x="847760" y="2088391"/>
                  <a:pt x="1094224" y="1959975"/>
                </a:cubicBezTo>
                <a:cubicBezTo>
                  <a:pt x="1381544" y="1810974"/>
                  <a:pt x="1678084" y="1656745"/>
                  <a:pt x="1986492" y="1512972"/>
                </a:cubicBezTo>
                <a:cubicBezTo>
                  <a:pt x="2160468" y="1431936"/>
                  <a:pt x="2335758" y="1356128"/>
                  <a:pt x="2508413" y="1287509"/>
                </a:cubicBezTo>
                <a:cubicBezTo>
                  <a:pt x="2984700" y="1099379"/>
                  <a:pt x="3688031" y="871721"/>
                  <a:pt x="4466532" y="786662"/>
                </a:cubicBezTo>
                <a:lnTo>
                  <a:pt x="4612135" y="774941"/>
                </a:lnTo>
                <a:lnTo>
                  <a:pt x="4597998" y="763085"/>
                </a:lnTo>
                <a:lnTo>
                  <a:pt x="4593464" y="759695"/>
                </a:lnTo>
                <a:lnTo>
                  <a:pt x="4415223" y="771466"/>
                </a:lnTo>
                <a:cubicBezTo>
                  <a:pt x="3633652" y="846112"/>
                  <a:pt x="2924729" y="1068900"/>
                  <a:pt x="2443849" y="1255699"/>
                </a:cubicBezTo>
                <a:cubicBezTo>
                  <a:pt x="2269883" y="1322944"/>
                  <a:pt x="2091962" y="1398675"/>
                  <a:pt x="1917994" y="1479630"/>
                </a:cubicBezTo>
                <a:cubicBezTo>
                  <a:pt x="1580605" y="1636316"/>
                  <a:pt x="1260351" y="1804753"/>
                  <a:pt x="950639" y="1967968"/>
                </a:cubicBezTo>
                <a:cubicBezTo>
                  <a:pt x="716047" y="2091685"/>
                  <a:pt x="487715" y="2211974"/>
                  <a:pt x="255265" y="2325979"/>
                </a:cubicBezTo>
                <a:lnTo>
                  <a:pt x="0" y="2445953"/>
                </a:lnTo>
                <a:lnTo>
                  <a:pt x="0" y="2422873"/>
                </a:lnTo>
                <a:lnTo>
                  <a:pt x="232365" y="2313575"/>
                </a:lnTo>
                <a:cubicBezTo>
                  <a:pt x="464321" y="2199733"/>
                  <a:pt x="692323" y="2079607"/>
                  <a:pt x="926915" y="1956216"/>
                </a:cubicBezTo>
                <a:cubicBezTo>
                  <a:pt x="1235310" y="1793002"/>
                  <a:pt x="1556881" y="1624564"/>
                  <a:pt x="1894272" y="1467225"/>
                </a:cubicBezTo>
                <a:cubicBezTo>
                  <a:pt x="2069558" y="1386924"/>
                  <a:pt x="2247476" y="1310540"/>
                  <a:pt x="2422762" y="1241989"/>
                </a:cubicBezTo>
                <a:cubicBezTo>
                  <a:pt x="2907099" y="1054048"/>
                  <a:pt x="3621501" y="830118"/>
                  <a:pt x="4410569" y="755203"/>
                </a:cubicBezTo>
                <a:lnTo>
                  <a:pt x="4573197" y="744540"/>
                </a:lnTo>
                <a:lnTo>
                  <a:pt x="4554134" y="730286"/>
                </a:lnTo>
                <a:lnTo>
                  <a:pt x="4420622" y="736468"/>
                </a:lnTo>
                <a:cubicBezTo>
                  <a:pt x="3766758" y="783325"/>
                  <a:pt x="3043764" y="948680"/>
                  <a:pt x="2354074" y="1211533"/>
                </a:cubicBezTo>
                <a:cubicBezTo>
                  <a:pt x="2174810" y="1280104"/>
                  <a:pt x="1995551" y="1355858"/>
                  <a:pt x="1820245" y="1436836"/>
                </a:cubicBezTo>
                <a:cubicBezTo>
                  <a:pt x="1455137" y="1605976"/>
                  <a:pt x="1111117" y="1788831"/>
                  <a:pt x="778958" y="1966461"/>
                </a:cubicBezTo>
                <a:cubicBezTo>
                  <a:pt x="556200" y="2085970"/>
                  <a:pt x="339374" y="2201886"/>
                  <a:pt x="119253" y="2312171"/>
                </a:cubicBezTo>
                <a:lnTo>
                  <a:pt x="0" y="2369669"/>
                </a:lnTo>
                <a:lnTo>
                  <a:pt x="0" y="2346913"/>
                </a:lnTo>
                <a:lnTo>
                  <a:pt x="96351" y="2300416"/>
                </a:lnTo>
                <a:cubicBezTo>
                  <a:pt x="315978" y="2190295"/>
                  <a:pt x="532475" y="2074541"/>
                  <a:pt x="755233" y="1955359"/>
                </a:cubicBezTo>
                <a:cubicBezTo>
                  <a:pt x="1087393" y="1777729"/>
                  <a:pt x="1431407" y="1593568"/>
                  <a:pt x="1797836" y="1424428"/>
                </a:cubicBezTo>
                <a:cubicBezTo>
                  <a:pt x="1974462" y="1343450"/>
                  <a:pt x="2153721" y="1267696"/>
                  <a:pt x="2332984" y="1198472"/>
                </a:cubicBezTo>
                <a:cubicBezTo>
                  <a:pt x="3028442" y="933904"/>
                  <a:pt x="3757204" y="767335"/>
                  <a:pt x="4416832" y="719764"/>
                </a:cubicBezTo>
                <a:lnTo>
                  <a:pt x="4532792" y="714328"/>
                </a:lnTo>
                <a:lnTo>
                  <a:pt x="4514336" y="700527"/>
                </a:lnTo>
                <a:lnTo>
                  <a:pt x="4366363" y="705218"/>
                </a:lnTo>
                <a:cubicBezTo>
                  <a:pt x="3703901" y="743529"/>
                  <a:pt x="2970668" y="904455"/>
                  <a:pt x="2271745" y="1167426"/>
                </a:cubicBezTo>
                <a:cubicBezTo>
                  <a:pt x="2088531" y="1236027"/>
                  <a:pt x="1907951" y="1311814"/>
                  <a:pt x="1730012" y="1392829"/>
                </a:cubicBezTo>
                <a:cubicBezTo>
                  <a:pt x="1337221" y="1573805"/>
                  <a:pt x="970789" y="1772421"/>
                  <a:pt x="617539" y="1964503"/>
                </a:cubicBezTo>
                <a:lnTo>
                  <a:pt x="0" y="2294089"/>
                </a:lnTo>
                <a:lnTo>
                  <a:pt x="0" y="2270153"/>
                </a:lnTo>
                <a:lnTo>
                  <a:pt x="279549" y="2123092"/>
                </a:lnTo>
                <a:cubicBezTo>
                  <a:pt x="383082" y="2067527"/>
                  <a:pt x="487046" y="2010890"/>
                  <a:pt x="592493" y="1953396"/>
                </a:cubicBezTo>
                <a:cubicBezTo>
                  <a:pt x="947063" y="1760660"/>
                  <a:pt x="1312175" y="1562044"/>
                  <a:pt x="1707600" y="1381069"/>
                </a:cubicBezTo>
                <a:cubicBezTo>
                  <a:pt x="1885542" y="1298747"/>
                  <a:pt x="2068759" y="1222960"/>
                  <a:pt x="2250656" y="1153705"/>
                </a:cubicBezTo>
                <a:cubicBezTo>
                  <a:pt x="2955343" y="889592"/>
                  <a:pt x="3695354" y="727522"/>
                  <a:pt x="4363835" y="688945"/>
                </a:cubicBezTo>
                <a:lnTo>
                  <a:pt x="4493366" y="684850"/>
                </a:lnTo>
                <a:lnTo>
                  <a:pt x="4476012" y="671874"/>
                </a:lnTo>
                <a:lnTo>
                  <a:pt x="4302251" y="675017"/>
                </a:lnTo>
                <a:cubicBezTo>
                  <a:pt x="3631427" y="705051"/>
                  <a:pt x="2888700" y="860836"/>
                  <a:pt x="2178266" y="1123120"/>
                </a:cubicBezTo>
                <a:cubicBezTo>
                  <a:pt x="1993738" y="1191691"/>
                  <a:pt x="1809209" y="1267446"/>
                  <a:pt x="1631270" y="1349078"/>
                </a:cubicBezTo>
                <a:cubicBezTo>
                  <a:pt x="1209498" y="1541730"/>
                  <a:pt x="821989" y="1755933"/>
                  <a:pt x="447660" y="1962952"/>
                </a:cubicBezTo>
                <a:lnTo>
                  <a:pt x="0" y="2206326"/>
                </a:lnTo>
                <a:lnTo>
                  <a:pt x="0" y="2181638"/>
                </a:lnTo>
                <a:lnTo>
                  <a:pt x="422616" y="1951850"/>
                </a:lnTo>
                <a:cubicBezTo>
                  <a:pt x="798262" y="1744831"/>
                  <a:pt x="1185774" y="1530628"/>
                  <a:pt x="1608866" y="1336670"/>
                </a:cubicBezTo>
                <a:cubicBezTo>
                  <a:pt x="1788119" y="1255038"/>
                  <a:pt x="1972650" y="1178630"/>
                  <a:pt x="2158498" y="1109406"/>
                </a:cubicBezTo>
                <a:cubicBezTo>
                  <a:pt x="2874695" y="845407"/>
                  <a:pt x="3624198" y="688909"/>
                  <a:pt x="4301042" y="658721"/>
                </a:cubicBezTo>
                <a:lnTo>
                  <a:pt x="4454717" y="655951"/>
                </a:lnTo>
                <a:lnTo>
                  <a:pt x="4439548" y="644609"/>
                </a:lnTo>
                <a:lnTo>
                  <a:pt x="4242390" y="645434"/>
                </a:lnTo>
                <a:cubicBezTo>
                  <a:pt x="3563895" y="666903"/>
                  <a:pt x="2810851" y="818141"/>
                  <a:pt x="2090101" y="1079453"/>
                </a:cubicBezTo>
                <a:cubicBezTo>
                  <a:pt x="1901634" y="1148069"/>
                  <a:pt x="1715804" y="1224526"/>
                  <a:pt x="1535246" y="1306212"/>
                </a:cubicBezTo>
                <a:cubicBezTo>
                  <a:pt x="1084514" y="1510752"/>
                  <a:pt x="678584" y="1740778"/>
                  <a:pt x="283203" y="1962962"/>
                </a:cubicBezTo>
                <a:lnTo>
                  <a:pt x="0" y="2120399"/>
                </a:lnTo>
                <a:lnTo>
                  <a:pt x="0" y="2095278"/>
                </a:lnTo>
                <a:lnTo>
                  <a:pt x="258162" y="1951853"/>
                </a:lnTo>
                <a:cubicBezTo>
                  <a:pt x="653546" y="1729668"/>
                  <a:pt x="1060792" y="1499643"/>
                  <a:pt x="1512840" y="1293795"/>
                </a:cubicBezTo>
                <a:cubicBezTo>
                  <a:pt x="1693400" y="1211456"/>
                  <a:pt x="1880547" y="1134999"/>
                  <a:pt x="2069015" y="1066383"/>
                </a:cubicBezTo>
                <a:cubicBezTo>
                  <a:pt x="2796684" y="802213"/>
                  <a:pt x="3556646" y="650118"/>
                  <a:pt x="4241177" y="628476"/>
                </a:cubicBezTo>
                <a:lnTo>
                  <a:pt x="4416972" y="627724"/>
                </a:lnTo>
                <a:lnTo>
                  <a:pt x="4398972" y="614268"/>
                </a:lnTo>
                <a:lnTo>
                  <a:pt x="4187911" y="612261"/>
                </a:lnTo>
                <a:cubicBezTo>
                  <a:pt x="3501672" y="625032"/>
                  <a:pt x="2738112" y="771228"/>
                  <a:pt x="2005836" y="1032470"/>
                </a:cubicBezTo>
                <a:cubicBezTo>
                  <a:pt x="1814732" y="1101068"/>
                  <a:pt x="1626267" y="1177505"/>
                  <a:pt x="1445710" y="1259822"/>
                </a:cubicBezTo>
                <a:cubicBezTo>
                  <a:pt x="967302" y="1476720"/>
                  <a:pt x="538972" y="1721711"/>
                  <a:pt x="126459" y="1959516"/>
                </a:cubicBezTo>
                <a:lnTo>
                  <a:pt x="0" y="2031027"/>
                </a:lnTo>
                <a:lnTo>
                  <a:pt x="0" y="2005167"/>
                </a:lnTo>
                <a:lnTo>
                  <a:pt x="100101" y="1948409"/>
                </a:lnTo>
                <a:cubicBezTo>
                  <a:pt x="515249" y="1710605"/>
                  <a:pt x="942263" y="1464961"/>
                  <a:pt x="1423309" y="1246756"/>
                </a:cubicBezTo>
                <a:cubicBezTo>
                  <a:pt x="1605181" y="1165092"/>
                  <a:pt x="1793645" y="1088002"/>
                  <a:pt x="1987382" y="1019404"/>
                </a:cubicBezTo>
                <a:cubicBezTo>
                  <a:pt x="2724273" y="755876"/>
                  <a:pt x="3495474" y="608392"/>
                  <a:pt x="4187965" y="595771"/>
                </a:cubicBezTo>
                <a:lnTo>
                  <a:pt x="4376752" y="597653"/>
                </a:lnTo>
                <a:lnTo>
                  <a:pt x="4362922" y="587312"/>
                </a:lnTo>
                <a:lnTo>
                  <a:pt x="4129380" y="581978"/>
                </a:lnTo>
                <a:cubicBezTo>
                  <a:pt x="3436277" y="586180"/>
                  <a:pt x="2662201" y="727807"/>
                  <a:pt x="1918393" y="988921"/>
                </a:cubicBezTo>
                <a:cubicBezTo>
                  <a:pt x="1724656" y="1056832"/>
                  <a:pt x="1533557" y="1133885"/>
                  <a:pt x="1351688" y="1215509"/>
                </a:cubicBezTo>
                <a:cubicBezTo>
                  <a:pt x="1097328" y="1329782"/>
                  <a:pt x="858782" y="1452218"/>
                  <a:pt x="629957" y="1577673"/>
                </a:cubicBezTo>
                <a:lnTo>
                  <a:pt x="0" y="1938781"/>
                </a:lnTo>
                <a:lnTo>
                  <a:pt x="0" y="1913252"/>
                </a:lnTo>
                <a:lnTo>
                  <a:pt x="605411" y="1566491"/>
                </a:lnTo>
                <a:cubicBezTo>
                  <a:pt x="834731" y="1440790"/>
                  <a:pt x="1073606" y="1318028"/>
                  <a:pt x="1327967" y="1203102"/>
                </a:cubicBezTo>
                <a:cubicBezTo>
                  <a:pt x="1511154" y="1120825"/>
                  <a:pt x="1703570" y="1043772"/>
                  <a:pt x="1898628" y="975208"/>
                </a:cubicBezTo>
                <a:cubicBezTo>
                  <a:pt x="2648200" y="711809"/>
                  <a:pt x="3429052" y="569398"/>
                  <a:pt x="4129052" y="565470"/>
                </a:cubicBezTo>
                <a:lnTo>
                  <a:pt x="4340274" y="570376"/>
                </a:lnTo>
                <a:lnTo>
                  <a:pt x="4327739" y="561002"/>
                </a:lnTo>
                <a:lnTo>
                  <a:pt x="4072251" y="551866"/>
                </a:lnTo>
                <a:cubicBezTo>
                  <a:pt x="3374320" y="548062"/>
                  <a:pt x="2573966" y="687167"/>
                  <a:pt x="1830119" y="943797"/>
                </a:cubicBezTo>
                <a:cubicBezTo>
                  <a:pt x="1632417" y="1013038"/>
                  <a:pt x="1438672" y="1089464"/>
                  <a:pt x="1255478" y="1171769"/>
                </a:cubicBezTo>
                <a:cubicBezTo>
                  <a:pt x="987925" y="1291961"/>
                  <a:pt x="738164" y="1421461"/>
                  <a:pt x="499112" y="1554472"/>
                </a:cubicBezTo>
                <a:lnTo>
                  <a:pt x="0" y="1845645"/>
                </a:lnTo>
                <a:lnTo>
                  <a:pt x="0" y="1819798"/>
                </a:lnTo>
                <a:lnTo>
                  <a:pt x="473904" y="1543041"/>
                </a:lnTo>
                <a:cubicBezTo>
                  <a:pt x="713451" y="1409866"/>
                  <a:pt x="964201" y="1280203"/>
                  <a:pt x="1233072" y="1160011"/>
                </a:cubicBezTo>
                <a:cubicBezTo>
                  <a:pt x="1417594" y="1076400"/>
                  <a:pt x="1612650" y="999320"/>
                  <a:pt x="1810352" y="930733"/>
                </a:cubicBezTo>
                <a:cubicBezTo>
                  <a:pt x="2561117" y="671245"/>
                  <a:pt x="3369399" y="531282"/>
                  <a:pt x="4073619" y="535357"/>
                </a:cubicBezTo>
                <a:lnTo>
                  <a:pt x="4304578" y="543683"/>
                </a:lnTo>
                <a:lnTo>
                  <a:pt x="4292263" y="534476"/>
                </a:lnTo>
                <a:lnTo>
                  <a:pt x="4013886" y="521094"/>
                </a:lnTo>
                <a:cubicBezTo>
                  <a:pt x="3308171" y="508927"/>
                  <a:pt x="2497249" y="642550"/>
                  <a:pt x="1741832" y="899658"/>
                </a:cubicBezTo>
                <a:cubicBezTo>
                  <a:pt x="1541486" y="968221"/>
                  <a:pt x="1346418" y="1044619"/>
                  <a:pt x="1160572" y="1127547"/>
                </a:cubicBezTo>
                <a:cubicBezTo>
                  <a:pt x="879164" y="1253571"/>
                  <a:pt x="617857" y="1389880"/>
                  <a:pt x="368907" y="1530269"/>
                </a:cubicBezTo>
                <a:lnTo>
                  <a:pt x="0" y="1749915"/>
                </a:lnTo>
                <a:lnTo>
                  <a:pt x="0" y="1724002"/>
                </a:lnTo>
                <a:lnTo>
                  <a:pt x="344523" y="1519088"/>
                </a:lnTo>
                <a:cubicBezTo>
                  <a:pt x="593802" y="1378290"/>
                  <a:pt x="855438" y="1241491"/>
                  <a:pt x="1138161" y="1115140"/>
                </a:cubicBezTo>
                <a:cubicBezTo>
                  <a:pt x="1325331" y="1031560"/>
                  <a:pt x="1521716" y="955161"/>
                  <a:pt x="1723380" y="885946"/>
                </a:cubicBezTo>
                <a:cubicBezTo>
                  <a:pt x="2484564" y="627125"/>
                  <a:pt x="3303269" y="492287"/>
                  <a:pt x="4015257" y="504612"/>
                </a:cubicBezTo>
                <a:lnTo>
                  <a:pt x="4268654" y="516822"/>
                </a:lnTo>
                <a:lnTo>
                  <a:pt x="4267209" y="515740"/>
                </a:lnTo>
                <a:lnTo>
                  <a:pt x="4257770" y="509824"/>
                </a:lnTo>
                <a:lnTo>
                  <a:pt x="4256592" y="509679"/>
                </a:lnTo>
                <a:cubicBezTo>
                  <a:pt x="4062866" y="491217"/>
                  <a:pt x="3858348" y="485254"/>
                  <a:pt x="3646850" y="491289"/>
                </a:cubicBezTo>
                <a:cubicBezTo>
                  <a:pt x="3012354" y="509393"/>
                  <a:pt x="2315038" y="635472"/>
                  <a:pt x="1657744" y="856009"/>
                </a:cubicBezTo>
                <a:cubicBezTo>
                  <a:pt x="1454792" y="924622"/>
                  <a:pt x="1255799" y="1001077"/>
                  <a:pt x="1069977" y="1084720"/>
                </a:cubicBezTo>
                <a:cubicBezTo>
                  <a:pt x="773456" y="1216392"/>
                  <a:pt x="500984" y="1359990"/>
                  <a:pt x="242516" y="1508243"/>
                </a:cubicBezTo>
                <a:lnTo>
                  <a:pt x="0" y="1655511"/>
                </a:lnTo>
                <a:lnTo>
                  <a:pt x="0" y="1629377"/>
                </a:lnTo>
                <a:lnTo>
                  <a:pt x="218133" y="1497052"/>
                </a:lnTo>
                <a:cubicBezTo>
                  <a:pt x="477260" y="1348554"/>
                  <a:pt x="750391" y="1204630"/>
                  <a:pt x="1047575" y="1072304"/>
                </a:cubicBezTo>
                <a:cubicBezTo>
                  <a:pt x="1234711" y="988661"/>
                  <a:pt x="1433703" y="910900"/>
                  <a:pt x="1639292" y="842287"/>
                </a:cubicBezTo>
                <a:cubicBezTo>
                  <a:pt x="2413052" y="583272"/>
                  <a:pt x="3241294" y="453337"/>
                  <a:pt x="3960695" y="474805"/>
                </a:cubicBezTo>
                <a:lnTo>
                  <a:pt x="4228157" y="491266"/>
                </a:lnTo>
                <a:lnTo>
                  <a:pt x="4219578" y="485889"/>
                </a:lnTo>
                <a:lnTo>
                  <a:pt x="4201306" y="483322"/>
                </a:lnTo>
                <a:cubicBezTo>
                  <a:pt x="4005900" y="462090"/>
                  <a:pt x="3799370" y="453679"/>
                  <a:pt x="3585592" y="457588"/>
                </a:cubicBezTo>
                <a:cubicBezTo>
                  <a:pt x="2944255" y="469318"/>
                  <a:pt x="2237675" y="591941"/>
                  <a:pt x="1570385" y="811953"/>
                </a:cubicBezTo>
                <a:cubicBezTo>
                  <a:pt x="1363451" y="880554"/>
                  <a:pt x="1163101" y="957649"/>
                  <a:pt x="974613" y="1041277"/>
                </a:cubicBezTo>
                <a:cubicBezTo>
                  <a:pt x="664200" y="1178479"/>
                  <a:pt x="380808" y="1329238"/>
                  <a:pt x="113070" y="1485305"/>
                </a:cubicBezTo>
                <a:lnTo>
                  <a:pt x="0" y="1553805"/>
                </a:lnTo>
                <a:lnTo>
                  <a:pt x="0" y="1527785"/>
                </a:lnTo>
                <a:lnTo>
                  <a:pt x="88686" y="1474117"/>
                </a:lnTo>
                <a:cubicBezTo>
                  <a:pt x="357083" y="1317805"/>
                  <a:pt x="641133" y="1166719"/>
                  <a:pt x="952204" y="1028863"/>
                </a:cubicBezTo>
                <a:cubicBezTo>
                  <a:pt x="1142009" y="944582"/>
                  <a:pt x="1343680" y="866834"/>
                  <a:pt x="1551933" y="798233"/>
                </a:cubicBezTo>
                <a:cubicBezTo>
                  <a:pt x="2336200" y="538697"/>
                  <a:pt x="3176982" y="414213"/>
                  <a:pt x="3903854" y="444485"/>
                </a:cubicBezTo>
                <a:lnTo>
                  <a:pt x="4186947" y="465441"/>
                </a:lnTo>
                <a:lnTo>
                  <a:pt x="4182159" y="462439"/>
                </a:lnTo>
                <a:lnTo>
                  <a:pt x="4144013" y="456568"/>
                </a:lnTo>
                <a:cubicBezTo>
                  <a:pt x="3946661" y="432405"/>
                  <a:pt x="3738020" y="421385"/>
                  <a:pt x="3521968" y="423039"/>
                </a:cubicBezTo>
                <a:cubicBezTo>
                  <a:pt x="2873804" y="427998"/>
                  <a:pt x="2158922" y="547011"/>
                  <a:pt x="1481848" y="767407"/>
                </a:cubicBezTo>
                <a:cubicBezTo>
                  <a:pt x="1272310" y="835322"/>
                  <a:pt x="1069355" y="912380"/>
                  <a:pt x="878256" y="996621"/>
                </a:cubicBezTo>
                <a:cubicBezTo>
                  <a:pt x="716154" y="1067965"/>
                  <a:pt x="561630" y="1143063"/>
                  <a:pt x="413057" y="1220804"/>
                </a:cubicBezTo>
                <a:lnTo>
                  <a:pt x="0" y="1451658"/>
                </a:lnTo>
                <a:lnTo>
                  <a:pt x="0" y="1426708"/>
                </a:lnTo>
                <a:lnTo>
                  <a:pt x="389109" y="1208978"/>
                </a:lnTo>
                <a:cubicBezTo>
                  <a:pt x="538073" y="1130900"/>
                  <a:pt x="693091" y="1055393"/>
                  <a:pt x="855853" y="983560"/>
                </a:cubicBezTo>
                <a:cubicBezTo>
                  <a:pt x="1048268" y="899319"/>
                  <a:pt x="1251225" y="822262"/>
                  <a:pt x="1463400" y="753694"/>
                </a:cubicBezTo>
                <a:cubicBezTo>
                  <a:pt x="2260237" y="493709"/>
                  <a:pt x="3109543" y="373715"/>
                  <a:pt x="3844452" y="413400"/>
                </a:cubicBezTo>
                <a:lnTo>
                  <a:pt x="4124744" y="437869"/>
                </a:lnTo>
                <a:lnTo>
                  <a:pt x="4083697" y="430960"/>
                </a:lnTo>
                <a:cubicBezTo>
                  <a:pt x="3885026" y="404012"/>
                  <a:pt x="3674657" y="390498"/>
                  <a:pt x="3456524" y="389987"/>
                </a:cubicBezTo>
                <a:cubicBezTo>
                  <a:pt x="2802128" y="388457"/>
                  <a:pt x="2077862" y="503966"/>
                  <a:pt x="1389928" y="724936"/>
                </a:cubicBezTo>
                <a:cubicBezTo>
                  <a:pt x="1177744" y="792878"/>
                  <a:pt x="972154" y="869965"/>
                  <a:pt x="781059" y="953586"/>
                </a:cubicBezTo>
                <a:cubicBezTo>
                  <a:pt x="611708" y="1027897"/>
                  <a:pt x="450924" y="1106373"/>
                  <a:pt x="296833" y="1187768"/>
                </a:cubicBezTo>
                <a:lnTo>
                  <a:pt x="0" y="1356013"/>
                </a:lnTo>
                <a:lnTo>
                  <a:pt x="0" y="1331238"/>
                </a:lnTo>
                <a:lnTo>
                  <a:pt x="273235" y="1176682"/>
                </a:lnTo>
                <a:cubicBezTo>
                  <a:pt x="427779" y="1095144"/>
                  <a:pt x="588974" y="1016465"/>
                  <a:pt x="758653" y="941827"/>
                </a:cubicBezTo>
                <a:cubicBezTo>
                  <a:pt x="951068" y="856900"/>
                  <a:pt x="1157974" y="779812"/>
                  <a:pt x="1371477" y="710564"/>
                </a:cubicBezTo>
                <a:cubicBezTo>
                  <a:pt x="2296629" y="413322"/>
                  <a:pt x="3289009" y="306183"/>
                  <a:pt x="4092923" y="414628"/>
                </a:cubicBezTo>
                <a:lnTo>
                  <a:pt x="4110643" y="417618"/>
                </a:lnTo>
                <a:lnTo>
                  <a:pt x="4109758" y="417063"/>
                </a:lnTo>
                <a:lnTo>
                  <a:pt x="4031827" y="402751"/>
                </a:lnTo>
                <a:cubicBezTo>
                  <a:pt x="3831180" y="373028"/>
                  <a:pt x="3618583" y="357024"/>
                  <a:pt x="3398022" y="354329"/>
                </a:cubicBezTo>
                <a:cubicBezTo>
                  <a:pt x="2736341" y="346246"/>
                  <a:pt x="2002934" y="457951"/>
                  <a:pt x="1305123" y="678423"/>
                </a:cubicBezTo>
                <a:cubicBezTo>
                  <a:pt x="1088987" y="747010"/>
                  <a:pt x="882077" y="824093"/>
                  <a:pt x="688348" y="909015"/>
                </a:cubicBezTo>
                <a:cubicBezTo>
                  <a:pt x="512081" y="986098"/>
                  <a:pt x="345286" y="1067713"/>
                  <a:pt x="185883" y="1152543"/>
                </a:cubicBezTo>
                <a:lnTo>
                  <a:pt x="0" y="1259184"/>
                </a:lnTo>
                <a:lnTo>
                  <a:pt x="0" y="1233949"/>
                </a:lnTo>
                <a:lnTo>
                  <a:pt x="162284" y="1140988"/>
                </a:lnTo>
                <a:cubicBezTo>
                  <a:pt x="322387" y="1055913"/>
                  <a:pt x="490005" y="974013"/>
                  <a:pt x="667260" y="896603"/>
                </a:cubicBezTo>
                <a:cubicBezTo>
                  <a:pt x="860993" y="811028"/>
                  <a:pt x="1070536" y="733291"/>
                  <a:pt x="1286669" y="664706"/>
                </a:cubicBezTo>
                <a:cubicBezTo>
                  <a:pt x="2108863" y="404630"/>
                  <a:pt x="2979494" y="295099"/>
                  <a:pt x="3728160" y="352302"/>
                </a:cubicBezTo>
                <a:lnTo>
                  <a:pt x="3999762" y="382486"/>
                </a:lnTo>
                <a:lnTo>
                  <a:pt x="3977801" y="378156"/>
                </a:lnTo>
                <a:cubicBezTo>
                  <a:pt x="3775142" y="345495"/>
                  <a:pt x="3560290" y="326880"/>
                  <a:pt x="3337264" y="321930"/>
                </a:cubicBezTo>
                <a:cubicBezTo>
                  <a:pt x="2668173" y="307080"/>
                  <a:pt x="1925499" y="415224"/>
                  <a:pt x="1217678" y="636166"/>
                </a:cubicBezTo>
                <a:cubicBezTo>
                  <a:pt x="998873" y="704095"/>
                  <a:pt x="789293" y="781825"/>
                  <a:pt x="594213" y="866087"/>
                </a:cubicBezTo>
                <a:cubicBezTo>
                  <a:pt x="410665" y="946103"/>
                  <a:pt x="237662" y="1031100"/>
                  <a:pt x="72836" y="1119618"/>
                </a:cubicBezTo>
                <a:lnTo>
                  <a:pt x="0" y="1161973"/>
                </a:lnTo>
                <a:lnTo>
                  <a:pt x="0" y="1136281"/>
                </a:lnTo>
                <a:lnTo>
                  <a:pt x="48512" y="1108085"/>
                </a:lnTo>
                <a:cubicBezTo>
                  <a:pt x="213936" y="1019302"/>
                  <a:pt x="387597" y="934020"/>
                  <a:pt x="571804" y="853677"/>
                </a:cubicBezTo>
                <a:cubicBezTo>
                  <a:pt x="768204" y="768761"/>
                  <a:pt x="979101" y="690381"/>
                  <a:pt x="1199225" y="621794"/>
                </a:cubicBezTo>
                <a:cubicBezTo>
                  <a:pt x="2033089" y="361744"/>
                  <a:pt x="2915403" y="257222"/>
                  <a:pt x="3671316" y="323547"/>
                </a:cubicBezTo>
                <a:lnTo>
                  <a:pt x="3959741" y="359112"/>
                </a:lnTo>
                <a:lnTo>
                  <a:pt x="3919463" y="350686"/>
                </a:lnTo>
                <a:cubicBezTo>
                  <a:pt x="3690400" y="310635"/>
                  <a:pt x="3445387" y="288773"/>
                  <a:pt x="3190134" y="284604"/>
                </a:cubicBezTo>
                <a:cubicBezTo>
                  <a:pt x="3105050" y="283214"/>
                  <a:pt x="3018831" y="283792"/>
                  <a:pt x="2931687" y="286315"/>
                </a:cubicBezTo>
                <a:cubicBezTo>
                  <a:pt x="2350719" y="303143"/>
                  <a:pt x="1728633" y="406534"/>
                  <a:pt x="1128176" y="591069"/>
                </a:cubicBezTo>
                <a:cubicBezTo>
                  <a:pt x="906770" y="659005"/>
                  <a:pt x="694590" y="737384"/>
                  <a:pt x="498221" y="822302"/>
                </a:cubicBezTo>
                <a:cubicBezTo>
                  <a:pt x="403004" y="863536"/>
                  <a:pt x="310669" y="906158"/>
                  <a:pt x="220893" y="949968"/>
                </a:cubicBezTo>
                <a:lnTo>
                  <a:pt x="0" y="1063622"/>
                </a:lnTo>
                <a:lnTo>
                  <a:pt x="0" y="1039160"/>
                </a:lnTo>
                <a:lnTo>
                  <a:pt x="197183" y="937608"/>
                </a:lnTo>
                <a:cubicBezTo>
                  <a:pt x="287340" y="893574"/>
                  <a:pt x="380108" y="850717"/>
                  <a:pt x="475820" y="809238"/>
                </a:cubicBezTo>
                <a:cubicBezTo>
                  <a:pt x="674821" y="724320"/>
                  <a:pt x="888321" y="645288"/>
                  <a:pt x="1111044" y="576697"/>
                </a:cubicBezTo>
                <a:cubicBezTo>
                  <a:pt x="1958605" y="316066"/>
                  <a:pt x="2851580" y="215969"/>
                  <a:pt x="3613386" y="291728"/>
                </a:cubicBezTo>
                <a:lnTo>
                  <a:pt x="3907059" y="331704"/>
                </a:lnTo>
                <a:lnTo>
                  <a:pt x="3871795" y="323810"/>
                </a:lnTo>
                <a:cubicBezTo>
                  <a:pt x="3568311" y="266981"/>
                  <a:pt x="3230169" y="243221"/>
                  <a:pt x="2875438" y="251048"/>
                </a:cubicBezTo>
                <a:cubicBezTo>
                  <a:pt x="2284213" y="264093"/>
                  <a:pt x="1646912" y="364881"/>
                  <a:pt x="1047207" y="546552"/>
                </a:cubicBezTo>
                <a:cubicBezTo>
                  <a:pt x="823137" y="614484"/>
                  <a:pt x="608292" y="692867"/>
                  <a:pt x="410585" y="778437"/>
                </a:cubicBezTo>
                <a:cubicBezTo>
                  <a:pt x="311565" y="821059"/>
                  <a:pt x="215759" y="865201"/>
                  <a:pt x="122799" y="910643"/>
                </a:cubicBezTo>
                <a:lnTo>
                  <a:pt x="0" y="974154"/>
                </a:lnTo>
                <a:lnTo>
                  <a:pt x="0" y="950128"/>
                </a:lnTo>
                <a:lnTo>
                  <a:pt x="99462" y="898694"/>
                </a:lnTo>
                <a:cubicBezTo>
                  <a:pt x="192714" y="853106"/>
                  <a:pt x="288829" y="808811"/>
                  <a:pt x="388178" y="766026"/>
                </a:cubicBezTo>
                <a:cubicBezTo>
                  <a:pt x="588521" y="679153"/>
                  <a:pt x="804683" y="601422"/>
                  <a:pt x="1030071" y="532833"/>
                </a:cubicBezTo>
                <a:cubicBezTo>
                  <a:pt x="1876584" y="275637"/>
                  <a:pt x="2798793" y="179474"/>
                  <a:pt x="3564458" y="262286"/>
                </a:cubicBezTo>
                <a:lnTo>
                  <a:pt x="3831416" y="301337"/>
                </a:lnTo>
                <a:lnTo>
                  <a:pt x="3812817" y="296933"/>
                </a:lnTo>
                <a:cubicBezTo>
                  <a:pt x="3507391" y="235941"/>
                  <a:pt x="3166384" y="208660"/>
                  <a:pt x="2808143" y="213711"/>
                </a:cubicBezTo>
                <a:cubicBezTo>
                  <a:pt x="2211067" y="222131"/>
                  <a:pt x="1566116" y="320366"/>
                  <a:pt x="958239" y="502035"/>
                </a:cubicBezTo>
                <a:cubicBezTo>
                  <a:pt x="731560" y="569970"/>
                  <a:pt x="514103" y="648354"/>
                  <a:pt x="313782" y="734570"/>
                </a:cubicBezTo>
                <a:cubicBezTo>
                  <a:pt x="211314" y="778579"/>
                  <a:pt x="112327" y="824231"/>
                  <a:pt x="16423" y="871290"/>
                </a:cubicBezTo>
                <a:lnTo>
                  <a:pt x="0" y="879839"/>
                </a:lnTo>
                <a:lnTo>
                  <a:pt x="0" y="856601"/>
                </a:lnTo>
                <a:lnTo>
                  <a:pt x="292695" y="722159"/>
                </a:lnTo>
                <a:cubicBezTo>
                  <a:pt x="493017" y="635286"/>
                  <a:pt x="711791" y="556253"/>
                  <a:pt x="941105" y="487664"/>
                </a:cubicBezTo>
                <a:cubicBezTo>
                  <a:pt x="1800206" y="231042"/>
                  <a:pt x="2732981" y="139951"/>
                  <a:pt x="3505441" y="231461"/>
                </a:cubicBezTo>
                <a:lnTo>
                  <a:pt x="3769341" y="272993"/>
                </a:lnTo>
                <a:lnTo>
                  <a:pt x="3759313" y="270490"/>
                </a:lnTo>
                <a:cubicBezTo>
                  <a:pt x="3450883" y="205342"/>
                  <a:pt x="3106311" y="174453"/>
                  <a:pt x="2744014" y="176649"/>
                </a:cubicBezTo>
                <a:cubicBezTo>
                  <a:pt x="2140183" y="180311"/>
                  <a:pt x="1487119" y="275877"/>
                  <a:pt x="870104" y="457929"/>
                </a:cubicBezTo>
                <a:cubicBezTo>
                  <a:pt x="640760" y="525853"/>
                  <a:pt x="421962" y="603570"/>
                  <a:pt x="218974" y="690433"/>
                </a:cubicBezTo>
                <a:lnTo>
                  <a:pt x="0" y="791198"/>
                </a:lnTo>
                <a:lnTo>
                  <a:pt x="0" y="768887"/>
                </a:lnTo>
                <a:lnTo>
                  <a:pt x="197888" y="678028"/>
                </a:lnTo>
                <a:cubicBezTo>
                  <a:pt x="400870" y="590509"/>
                  <a:pt x="622307" y="511482"/>
                  <a:pt x="852969" y="442908"/>
                </a:cubicBezTo>
                <a:cubicBezTo>
                  <a:pt x="1724872" y="186321"/>
                  <a:pt x="2669432" y="100245"/>
                  <a:pt x="3448243" y="200866"/>
                </a:cubicBezTo>
                <a:lnTo>
                  <a:pt x="3698164" y="243123"/>
                </a:lnTo>
                <a:lnTo>
                  <a:pt x="3378938" y="185893"/>
                </a:lnTo>
                <a:cubicBezTo>
                  <a:pt x="3156921" y="155105"/>
                  <a:pt x="2921197" y="139679"/>
                  <a:pt x="2677313" y="139293"/>
                </a:cubicBezTo>
                <a:cubicBezTo>
                  <a:pt x="2067598" y="138329"/>
                  <a:pt x="1406861" y="231379"/>
                  <a:pt x="781638" y="413498"/>
                </a:cubicBezTo>
                <a:cubicBezTo>
                  <a:pt x="548354" y="480792"/>
                  <a:pt x="326929" y="559845"/>
                  <a:pt x="123960" y="646744"/>
                </a:cubicBezTo>
                <a:lnTo>
                  <a:pt x="0" y="703670"/>
                </a:lnTo>
                <a:lnTo>
                  <a:pt x="0" y="680391"/>
                </a:lnTo>
                <a:lnTo>
                  <a:pt x="101552" y="633674"/>
                </a:lnTo>
                <a:cubicBezTo>
                  <a:pt x="307160" y="546128"/>
                  <a:pt x="529900" y="467073"/>
                  <a:pt x="764505" y="399125"/>
                </a:cubicBezTo>
                <a:cubicBezTo>
                  <a:pt x="1649033" y="141872"/>
                  <a:pt x="2603201" y="60695"/>
                  <a:pt x="3389479" y="170035"/>
                </a:cubicBezTo>
                <a:lnTo>
                  <a:pt x="3632856" y="213758"/>
                </a:lnTo>
                <a:lnTo>
                  <a:pt x="3322649" y="154828"/>
                </a:lnTo>
                <a:cubicBezTo>
                  <a:pt x="3098640" y="121532"/>
                  <a:pt x="2860616" y="103866"/>
                  <a:pt x="2614153" y="101577"/>
                </a:cubicBezTo>
                <a:cubicBezTo>
                  <a:pt x="1998001" y="95855"/>
                  <a:pt x="1329151" y="186239"/>
                  <a:pt x="694786" y="368740"/>
                </a:cubicBezTo>
                <a:cubicBezTo>
                  <a:pt x="458835" y="436025"/>
                  <a:pt x="234747" y="515069"/>
                  <a:pt x="29114" y="601948"/>
                </a:cubicBezTo>
                <a:lnTo>
                  <a:pt x="0" y="615354"/>
                </a:lnTo>
                <a:lnTo>
                  <a:pt x="0" y="593227"/>
                </a:lnTo>
                <a:lnTo>
                  <a:pt x="8022" y="589542"/>
                </a:lnTo>
                <a:cubicBezTo>
                  <a:pt x="213657" y="502002"/>
                  <a:pt x="440380" y="422307"/>
                  <a:pt x="677650" y="354368"/>
                </a:cubicBezTo>
                <a:cubicBezTo>
                  <a:pt x="1573824" y="97152"/>
                  <a:pt x="2539647" y="20986"/>
                  <a:pt x="3332259" y="139003"/>
                </a:cubicBezTo>
                <a:lnTo>
                  <a:pt x="3403863" y="152632"/>
                </a:lnTo>
                <a:lnTo>
                  <a:pt x="3261834" y="124015"/>
                </a:lnTo>
                <a:cubicBezTo>
                  <a:pt x="3036317" y="88151"/>
                  <a:pt x="2796268" y="68278"/>
                  <a:pt x="2547399" y="64129"/>
                </a:cubicBezTo>
                <a:cubicBezTo>
                  <a:pt x="1925218" y="53758"/>
                  <a:pt x="1247894" y="141671"/>
                  <a:pt x="604543" y="323721"/>
                </a:cubicBezTo>
                <a:cubicBezTo>
                  <a:pt x="485262" y="357355"/>
                  <a:pt x="369277" y="393928"/>
                  <a:pt x="257246" y="433113"/>
                </a:cubicBezTo>
                <a:lnTo>
                  <a:pt x="0" y="532542"/>
                </a:lnTo>
                <a:lnTo>
                  <a:pt x="0" y="511032"/>
                </a:lnTo>
                <a:lnTo>
                  <a:pt x="238134" y="419561"/>
                </a:lnTo>
                <a:cubicBezTo>
                  <a:pt x="351154" y="380050"/>
                  <a:pt x="468127" y="342987"/>
                  <a:pt x="588725" y="308699"/>
                </a:cubicBezTo>
                <a:cubicBezTo>
                  <a:pt x="1367669" y="88771"/>
                  <a:pt x="2196272" y="5501"/>
                  <a:pt x="2920542" y="66055"/>
                </a:cubicBezTo>
                <a:lnTo>
                  <a:pt x="3254308" y="106078"/>
                </a:lnTo>
                <a:lnTo>
                  <a:pt x="3205876" y="95832"/>
                </a:lnTo>
                <a:cubicBezTo>
                  <a:pt x="2978196" y="57489"/>
                  <a:pt x="2735823" y="35437"/>
                  <a:pt x="2484463" y="29440"/>
                </a:cubicBezTo>
                <a:cubicBezTo>
                  <a:pt x="2405909" y="27566"/>
                  <a:pt x="2326483" y="27260"/>
                  <a:pt x="2246351" y="28515"/>
                </a:cubicBezTo>
                <a:cubicBezTo>
                  <a:pt x="1685426" y="37295"/>
                  <a:pt x="1090024" y="122553"/>
                  <a:pt x="519841" y="281827"/>
                </a:cubicBezTo>
                <a:cubicBezTo>
                  <a:pt x="398574" y="315785"/>
                  <a:pt x="280604" y="352518"/>
                  <a:pt x="166917" y="391699"/>
                </a:cubicBezTo>
                <a:lnTo>
                  <a:pt x="0" y="455240"/>
                </a:lnTo>
                <a:lnTo>
                  <a:pt x="0" y="434374"/>
                </a:lnTo>
                <a:lnTo>
                  <a:pt x="147639" y="377823"/>
                </a:lnTo>
                <a:cubicBezTo>
                  <a:pt x="261820" y="338315"/>
                  <a:pt x="380120" y="301420"/>
                  <a:pt x="501384" y="267463"/>
                </a:cubicBezTo>
                <a:cubicBezTo>
                  <a:pt x="1291261" y="46578"/>
                  <a:pt x="2130059" y="-33254"/>
                  <a:pt x="2860991" y="34027"/>
                </a:cubicBezTo>
                <a:lnTo>
                  <a:pt x="3202414" y="78106"/>
                </a:lnTo>
                <a:lnTo>
                  <a:pt x="3145589" y="65471"/>
                </a:lnTo>
                <a:cubicBezTo>
                  <a:pt x="3030779" y="44996"/>
                  <a:pt x="2912220" y="28678"/>
                  <a:pt x="2790630" y="16490"/>
                </a:cubicBezTo>
                <a:close/>
                <a:moveTo>
                  <a:pt x="1644744" y="0"/>
                </a:moveTo>
                <a:lnTo>
                  <a:pt x="1935749" y="0"/>
                </a:lnTo>
                <a:lnTo>
                  <a:pt x="1746090" y="8121"/>
                </a:lnTo>
                <a:cubicBezTo>
                  <a:pt x="1310437" y="41165"/>
                  <a:pt x="863163" y="117889"/>
                  <a:pt x="429629" y="237348"/>
                </a:cubicBezTo>
                <a:cubicBezTo>
                  <a:pt x="307058" y="270978"/>
                  <a:pt x="188113" y="307548"/>
                  <a:pt x="73615" y="346811"/>
                </a:cubicBezTo>
                <a:lnTo>
                  <a:pt x="0" y="374894"/>
                </a:lnTo>
                <a:lnTo>
                  <a:pt x="0" y="354172"/>
                </a:lnTo>
                <a:lnTo>
                  <a:pt x="54506" y="333425"/>
                </a:lnTo>
                <a:cubicBezTo>
                  <a:pt x="169992" y="293835"/>
                  <a:pt x="289926" y="256938"/>
                  <a:pt x="413813" y="222979"/>
                </a:cubicBezTo>
                <a:cubicBezTo>
                  <a:pt x="813648" y="112536"/>
                  <a:pt x="1225527" y="38366"/>
                  <a:pt x="1629644" y="1056"/>
                </a:cubicBezTo>
                <a:close/>
                <a:moveTo>
                  <a:pt x="1202056" y="0"/>
                </a:moveTo>
                <a:lnTo>
                  <a:pt x="1350133" y="0"/>
                </a:lnTo>
                <a:lnTo>
                  <a:pt x="1156514" y="22691"/>
                </a:lnTo>
                <a:cubicBezTo>
                  <a:pt x="884598" y="62732"/>
                  <a:pt x="611919" y="119304"/>
                  <a:pt x="344346" y="192284"/>
                </a:cubicBezTo>
                <a:lnTo>
                  <a:pt x="0" y="297304"/>
                </a:lnTo>
                <a:lnTo>
                  <a:pt x="0" y="277830"/>
                </a:lnTo>
                <a:lnTo>
                  <a:pt x="327213" y="177915"/>
                </a:lnTo>
                <a:cubicBezTo>
                  <a:pt x="530117" y="122691"/>
                  <a:pt x="735894" y="76765"/>
                  <a:pt x="942058" y="40202"/>
                </a:cubicBezTo>
                <a:close/>
                <a:moveTo>
                  <a:pt x="852903" y="0"/>
                </a:moveTo>
                <a:lnTo>
                  <a:pt x="959001" y="0"/>
                </a:lnTo>
                <a:lnTo>
                  <a:pt x="664391" y="51043"/>
                </a:lnTo>
                <a:cubicBezTo>
                  <a:pt x="526952" y="79115"/>
                  <a:pt x="389989" y="111402"/>
                  <a:pt x="254241" y="147893"/>
                </a:cubicBezTo>
                <a:lnTo>
                  <a:pt x="0" y="224799"/>
                </a:lnTo>
                <a:lnTo>
                  <a:pt x="0" y="205555"/>
                </a:lnTo>
                <a:lnTo>
                  <a:pt x="238430" y="133526"/>
                </a:lnTo>
                <a:cubicBezTo>
                  <a:pt x="358361" y="101310"/>
                  <a:pt x="479239" y="72337"/>
                  <a:pt x="600564" y="46616"/>
                </a:cubicBezTo>
                <a:close/>
                <a:moveTo>
                  <a:pt x="540558" y="0"/>
                </a:moveTo>
                <a:lnTo>
                  <a:pt x="631280" y="0"/>
                </a:lnTo>
                <a:lnTo>
                  <a:pt x="328598" y="64964"/>
                </a:lnTo>
                <a:cubicBezTo>
                  <a:pt x="222256" y="90481"/>
                  <a:pt x="118800" y="118011"/>
                  <a:pt x="18872" y="147238"/>
                </a:cubicBezTo>
                <a:lnTo>
                  <a:pt x="0" y="153284"/>
                </a:lnTo>
                <a:lnTo>
                  <a:pt x="0" y="137351"/>
                </a:lnTo>
                <a:lnTo>
                  <a:pt x="286051" y="56779"/>
                </a:lnTo>
                <a:cubicBezTo>
                  <a:pt x="363803" y="37811"/>
                  <a:pt x="443127" y="19903"/>
                  <a:pt x="523773" y="31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71B62F6-2A6E-394C-A20F-A8AEF138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95" y="3325820"/>
            <a:ext cx="5076478" cy="3302092"/>
          </a:xfrm>
          <a:custGeom>
            <a:avLst/>
            <a:gdLst>
              <a:gd name="connsiteX0" fmla="*/ 992105 w 5076478"/>
              <a:gd name="connsiteY0" fmla="*/ 3115312 h 3302092"/>
              <a:gd name="connsiteX1" fmla="*/ 989059 w 5076478"/>
              <a:gd name="connsiteY1" fmla="*/ 3115455 h 3302092"/>
              <a:gd name="connsiteX2" fmla="*/ 959755 w 5076478"/>
              <a:gd name="connsiteY2" fmla="*/ 3131661 h 3302092"/>
              <a:gd name="connsiteX3" fmla="*/ 960990 w 5076478"/>
              <a:gd name="connsiteY3" fmla="*/ 3131576 h 3302092"/>
              <a:gd name="connsiteX4" fmla="*/ 1042932 w 5076478"/>
              <a:gd name="connsiteY4" fmla="*/ 3112930 h 3302092"/>
              <a:gd name="connsiteX5" fmla="*/ 1039719 w 5076478"/>
              <a:gd name="connsiteY5" fmla="*/ 3113081 h 3302092"/>
              <a:gd name="connsiteX6" fmla="*/ 1025951 w 5076478"/>
              <a:gd name="connsiteY6" fmla="*/ 3121505 h 3302092"/>
              <a:gd name="connsiteX7" fmla="*/ 1042653 w 5076478"/>
              <a:gd name="connsiteY7" fmla="*/ 3085266 h 3302092"/>
              <a:gd name="connsiteX8" fmla="*/ 1034437 w 5076478"/>
              <a:gd name="connsiteY8" fmla="*/ 3085489 h 3302092"/>
              <a:gd name="connsiteX9" fmla="*/ 1016495 w 5076478"/>
              <a:gd name="connsiteY9" fmla="*/ 3097553 h 3302092"/>
              <a:gd name="connsiteX10" fmla="*/ 1022711 w 5076478"/>
              <a:gd name="connsiteY10" fmla="*/ 3097250 h 3302092"/>
              <a:gd name="connsiteX11" fmla="*/ 1098253 w 5076478"/>
              <a:gd name="connsiteY11" fmla="*/ 3083754 h 3302092"/>
              <a:gd name="connsiteX12" fmla="*/ 1087156 w 5076478"/>
              <a:gd name="connsiteY12" fmla="*/ 3084056 h 3302092"/>
              <a:gd name="connsiteX13" fmla="*/ 1069300 w 5076478"/>
              <a:gd name="connsiteY13" fmla="*/ 3094981 h 3302092"/>
              <a:gd name="connsiteX14" fmla="*/ 1079462 w 5076478"/>
              <a:gd name="connsiteY14" fmla="*/ 3094486 h 3302092"/>
              <a:gd name="connsiteX15" fmla="*/ 1081873 w 5076478"/>
              <a:gd name="connsiteY15" fmla="*/ 3093268 h 3302092"/>
              <a:gd name="connsiteX16" fmla="*/ 1147910 w 5076478"/>
              <a:gd name="connsiteY16" fmla="*/ 3082404 h 3302092"/>
              <a:gd name="connsiteX17" fmla="*/ 1143672 w 5076478"/>
              <a:gd name="connsiteY17" fmla="*/ 3082519 h 3302092"/>
              <a:gd name="connsiteX18" fmla="*/ 1127452 w 5076478"/>
              <a:gd name="connsiteY18" fmla="*/ 3092103 h 3302092"/>
              <a:gd name="connsiteX19" fmla="*/ 1128048 w 5076478"/>
              <a:gd name="connsiteY19" fmla="*/ 3092046 h 3302092"/>
              <a:gd name="connsiteX20" fmla="*/ 1141223 w 5076478"/>
              <a:gd name="connsiteY20" fmla="*/ 3050975 h 3302092"/>
              <a:gd name="connsiteX21" fmla="*/ 1115959 w 5076478"/>
              <a:gd name="connsiteY21" fmla="*/ 3066432 h 3302092"/>
              <a:gd name="connsiteX22" fmla="*/ 1128515 w 5076478"/>
              <a:gd name="connsiteY22" fmla="*/ 3066175 h 3302092"/>
              <a:gd name="connsiteX23" fmla="*/ 1154500 w 5076478"/>
              <a:gd name="connsiteY23" fmla="*/ 3051081 h 3302092"/>
              <a:gd name="connsiteX24" fmla="*/ 1086423 w 5076478"/>
              <a:gd name="connsiteY24" fmla="*/ 3050536 h 3302092"/>
              <a:gd name="connsiteX25" fmla="*/ 1061110 w 5076478"/>
              <a:gd name="connsiteY25" fmla="*/ 3067554 h 3302092"/>
              <a:gd name="connsiteX26" fmla="*/ 1072510 w 5076478"/>
              <a:gd name="connsiteY26" fmla="*/ 3067321 h 3302092"/>
              <a:gd name="connsiteX27" fmla="*/ 1100253 w 5076478"/>
              <a:gd name="connsiteY27" fmla="*/ 3050647 h 3302092"/>
              <a:gd name="connsiteX28" fmla="*/ 1209079 w 5076478"/>
              <a:gd name="connsiteY28" fmla="*/ 3049464 h 3302092"/>
              <a:gd name="connsiteX29" fmla="*/ 1198994 w 5076478"/>
              <a:gd name="connsiteY29" fmla="*/ 3049835 h 3302092"/>
              <a:gd name="connsiteX30" fmla="*/ 1172872 w 5076478"/>
              <a:gd name="connsiteY30" fmla="*/ 3065268 h 3302092"/>
              <a:gd name="connsiteX31" fmla="*/ 1181142 w 5076478"/>
              <a:gd name="connsiteY31" fmla="*/ 3065099 h 3302092"/>
              <a:gd name="connsiteX32" fmla="*/ 1266533 w 5076478"/>
              <a:gd name="connsiteY32" fmla="*/ 3047349 h 3302092"/>
              <a:gd name="connsiteX33" fmla="*/ 1256865 w 5076478"/>
              <a:gd name="connsiteY33" fmla="*/ 3047705 h 3302092"/>
              <a:gd name="connsiteX34" fmla="*/ 1232277 w 5076478"/>
              <a:gd name="connsiteY34" fmla="*/ 3061714 h 3302092"/>
              <a:gd name="connsiteX35" fmla="*/ 1239191 w 5076478"/>
              <a:gd name="connsiteY35" fmla="*/ 3061177 h 3302092"/>
              <a:gd name="connsiteX36" fmla="*/ 1251938 w 5076478"/>
              <a:gd name="connsiteY36" fmla="*/ 3055223 h 3302092"/>
              <a:gd name="connsiteX37" fmla="*/ 1317183 w 5076478"/>
              <a:gd name="connsiteY37" fmla="*/ 3045485 h 3302092"/>
              <a:gd name="connsiteX38" fmla="*/ 1315092 w 5076478"/>
              <a:gd name="connsiteY38" fmla="*/ 3045562 h 3302092"/>
              <a:gd name="connsiteX39" fmla="*/ 1294475 w 5076478"/>
              <a:gd name="connsiteY39" fmla="*/ 3056885 h 3302092"/>
              <a:gd name="connsiteX40" fmla="*/ 1294757 w 5076478"/>
              <a:gd name="connsiteY40" fmla="*/ 3056863 h 3302092"/>
              <a:gd name="connsiteX41" fmla="*/ 1374674 w 5076478"/>
              <a:gd name="connsiteY41" fmla="*/ 3043369 h 3302092"/>
              <a:gd name="connsiteX42" fmla="*/ 1367068 w 5076478"/>
              <a:gd name="connsiteY42" fmla="*/ 3043648 h 3302092"/>
              <a:gd name="connsiteX43" fmla="*/ 1348770 w 5076478"/>
              <a:gd name="connsiteY43" fmla="*/ 3052669 h 3302092"/>
              <a:gd name="connsiteX44" fmla="*/ 1353330 w 5076478"/>
              <a:gd name="connsiteY44" fmla="*/ 3052315 h 3302092"/>
              <a:gd name="connsiteX45" fmla="*/ 1312117 w 5076478"/>
              <a:gd name="connsiteY45" fmla="*/ 3016223 h 3302092"/>
              <a:gd name="connsiteX46" fmla="*/ 1282925 w 5076478"/>
              <a:gd name="connsiteY46" fmla="*/ 3032856 h 3302092"/>
              <a:gd name="connsiteX47" fmla="*/ 1294513 w 5076478"/>
              <a:gd name="connsiteY47" fmla="*/ 3032257 h 3302092"/>
              <a:gd name="connsiteX48" fmla="*/ 1323839 w 5076478"/>
              <a:gd name="connsiteY48" fmla="*/ 3016437 h 3302092"/>
              <a:gd name="connsiteX49" fmla="*/ 1376714 w 5076478"/>
              <a:gd name="connsiteY49" fmla="*/ 3015281 h 3302092"/>
              <a:gd name="connsiteX50" fmla="*/ 1369861 w 5076478"/>
              <a:gd name="connsiteY50" fmla="*/ 3015482 h 3302092"/>
              <a:gd name="connsiteX51" fmla="*/ 1343976 w 5076478"/>
              <a:gd name="connsiteY51" fmla="*/ 3029697 h 3302092"/>
              <a:gd name="connsiteX52" fmla="*/ 1348792 w 5076478"/>
              <a:gd name="connsiteY52" fmla="*/ 3029448 h 3302092"/>
              <a:gd name="connsiteX53" fmla="*/ 1257567 w 5076478"/>
              <a:gd name="connsiteY53" fmla="*/ 3015230 h 3302092"/>
              <a:gd name="connsiteX54" fmla="*/ 1226849 w 5076478"/>
              <a:gd name="connsiteY54" fmla="*/ 3033378 h 3302092"/>
              <a:gd name="connsiteX55" fmla="*/ 1237930 w 5076478"/>
              <a:gd name="connsiteY55" fmla="*/ 3033318 h 3302092"/>
              <a:gd name="connsiteX56" fmla="*/ 1269852 w 5076478"/>
              <a:gd name="connsiteY56" fmla="*/ 3015454 h 3302092"/>
              <a:gd name="connsiteX57" fmla="*/ 1201316 w 5076478"/>
              <a:gd name="connsiteY57" fmla="*/ 3014205 h 3302092"/>
              <a:gd name="connsiteX58" fmla="*/ 1169471 w 5076478"/>
              <a:gd name="connsiteY58" fmla="*/ 3033690 h 3302092"/>
              <a:gd name="connsiteX59" fmla="*/ 1184579 w 5076478"/>
              <a:gd name="connsiteY59" fmla="*/ 3033608 h 3302092"/>
              <a:gd name="connsiteX60" fmla="*/ 1217475 w 5076478"/>
              <a:gd name="connsiteY60" fmla="*/ 3014500 h 3302092"/>
              <a:gd name="connsiteX61" fmla="*/ 1438255 w 5076478"/>
              <a:gd name="connsiteY61" fmla="*/ 3013476 h 3302092"/>
              <a:gd name="connsiteX62" fmla="*/ 1427647 w 5076478"/>
              <a:gd name="connsiteY62" fmla="*/ 3013787 h 3302092"/>
              <a:gd name="connsiteX63" fmla="*/ 1401400 w 5076478"/>
              <a:gd name="connsiteY63" fmla="*/ 3026726 h 3302092"/>
              <a:gd name="connsiteX64" fmla="*/ 1412181 w 5076478"/>
              <a:gd name="connsiteY64" fmla="*/ 3026168 h 3302092"/>
              <a:gd name="connsiteX65" fmla="*/ 1142758 w 5076478"/>
              <a:gd name="connsiteY65" fmla="*/ 3012658 h 3302092"/>
              <a:gd name="connsiteX66" fmla="*/ 1111004 w 5076478"/>
              <a:gd name="connsiteY66" fmla="*/ 3034008 h 3302092"/>
              <a:gd name="connsiteX67" fmla="*/ 1128092 w 5076478"/>
              <a:gd name="connsiteY67" fmla="*/ 3033915 h 3302092"/>
              <a:gd name="connsiteX68" fmla="*/ 1162076 w 5076478"/>
              <a:gd name="connsiteY68" fmla="*/ 3013490 h 3302092"/>
              <a:gd name="connsiteX69" fmla="*/ 1152895 w 5076478"/>
              <a:gd name="connsiteY69" fmla="*/ 3013323 h 3302092"/>
              <a:gd name="connsiteX70" fmla="*/ 1493854 w 5076478"/>
              <a:gd name="connsiteY70" fmla="*/ 3011845 h 3302092"/>
              <a:gd name="connsiteX71" fmla="*/ 1488530 w 5076478"/>
              <a:gd name="connsiteY71" fmla="*/ 3012001 h 3302092"/>
              <a:gd name="connsiteX72" fmla="*/ 1466412 w 5076478"/>
              <a:gd name="connsiteY72" fmla="*/ 3022962 h 3302092"/>
              <a:gd name="connsiteX73" fmla="*/ 1469578 w 5076478"/>
              <a:gd name="connsiteY73" fmla="*/ 3022608 h 3302092"/>
              <a:gd name="connsiteX74" fmla="*/ 1478420 w 5076478"/>
              <a:gd name="connsiteY74" fmla="*/ 3019061 h 3302092"/>
              <a:gd name="connsiteX75" fmla="*/ 1481159 w 5076478"/>
              <a:gd name="connsiteY75" fmla="*/ 2987409 h 3302092"/>
              <a:gd name="connsiteX76" fmla="*/ 1463003 w 5076478"/>
              <a:gd name="connsiteY76" fmla="*/ 2996359 h 3302092"/>
              <a:gd name="connsiteX77" fmla="*/ 1474106 w 5076478"/>
              <a:gd name="connsiteY77" fmla="*/ 2996025 h 3302092"/>
              <a:gd name="connsiteX78" fmla="*/ 1491094 w 5076478"/>
              <a:gd name="connsiteY78" fmla="*/ 2987756 h 3302092"/>
              <a:gd name="connsiteX79" fmla="*/ 1547395 w 5076478"/>
              <a:gd name="connsiteY79" fmla="*/ 2986814 h 3302092"/>
              <a:gd name="connsiteX80" fmla="*/ 1539055 w 5076478"/>
              <a:gd name="connsiteY80" fmla="*/ 2986960 h 3302092"/>
              <a:gd name="connsiteX81" fmla="*/ 1523778 w 5076478"/>
              <a:gd name="connsiteY81" fmla="*/ 2994531 h 3302092"/>
              <a:gd name="connsiteX82" fmla="*/ 1528542 w 5076478"/>
              <a:gd name="connsiteY82" fmla="*/ 2994387 h 3302092"/>
              <a:gd name="connsiteX83" fmla="*/ 1531824 w 5076478"/>
              <a:gd name="connsiteY83" fmla="*/ 2994093 h 3302092"/>
              <a:gd name="connsiteX84" fmla="*/ 1599393 w 5076478"/>
              <a:gd name="connsiteY84" fmla="*/ 2985904 h 3302092"/>
              <a:gd name="connsiteX85" fmla="*/ 1596441 w 5076478"/>
              <a:gd name="connsiteY85" fmla="*/ 2985956 h 3302092"/>
              <a:gd name="connsiteX86" fmla="*/ 1590148 w 5076478"/>
              <a:gd name="connsiteY86" fmla="*/ 2988862 h 3302092"/>
              <a:gd name="connsiteX87" fmla="*/ 1593457 w 5076478"/>
              <a:gd name="connsiteY87" fmla="*/ 2988566 h 3302092"/>
              <a:gd name="connsiteX88" fmla="*/ 1424566 w 5076478"/>
              <a:gd name="connsiteY88" fmla="*/ 2985436 h 3302092"/>
              <a:gd name="connsiteX89" fmla="*/ 1401301 w 5076478"/>
              <a:gd name="connsiteY89" fmla="*/ 2998215 h 3302092"/>
              <a:gd name="connsiteX90" fmla="*/ 1410922 w 5076478"/>
              <a:gd name="connsiteY90" fmla="*/ 2997925 h 3302092"/>
              <a:gd name="connsiteX91" fmla="*/ 1434833 w 5076478"/>
              <a:gd name="connsiteY91" fmla="*/ 2985794 h 3302092"/>
              <a:gd name="connsiteX92" fmla="*/ 1369519 w 5076478"/>
              <a:gd name="connsiteY92" fmla="*/ 2983517 h 3302092"/>
              <a:gd name="connsiteX93" fmla="*/ 1341241 w 5076478"/>
              <a:gd name="connsiteY93" fmla="*/ 2999629 h 3302092"/>
              <a:gd name="connsiteX94" fmla="*/ 1349450 w 5076478"/>
              <a:gd name="connsiteY94" fmla="*/ 2999774 h 3302092"/>
              <a:gd name="connsiteX95" fmla="*/ 1355041 w 5076478"/>
              <a:gd name="connsiteY95" fmla="*/ 2999606 h 3302092"/>
              <a:gd name="connsiteX96" fmla="*/ 1383936 w 5076478"/>
              <a:gd name="connsiteY96" fmla="*/ 2984019 h 3302092"/>
              <a:gd name="connsiteX97" fmla="*/ 1658553 w 5076478"/>
              <a:gd name="connsiteY97" fmla="*/ 2982090 h 3302092"/>
              <a:gd name="connsiteX98" fmla="*/ 1655068 w 5076478"/>
              <a:gd name="connsiteY98" fmla="*/ 2982328 h 3302092"/>
              <a:gd name="connsiteX99" fmla="*/ 1653054 w 5076478"/>
              <a:gd name="connsiteY99" fmla="*/ 2983221 h 3302092"/>
              <a:gd name="connsiteX100" fmla="*/ 1656234 w 5076478"/>
              <a:gd name="connsiteY100" fmla="*/ 2982936 h 3302092"/>
              <a:gd name="connsiteX101" fmla="*/ 1314493 w 5076478"/>
              <a:gd name="connsiteY101" fmla="*/ 2981598 h 3302092"/>
              <a:gd name="connsiteX102" fmla="*/ 1285638 w 5076478"/>
              <a:gd name="connsiteY102" fmla="*/ 2998646 h 3302092"/>
              <a:gd name="connsiteX103" fmla="*/ 1299449 w 5076478"/>
              <a:gd name="connsiteY103" fmla="*/ 2998890 h 3302092"/>
              <a:gd name="connsiteX104" fmla="*/ 1329419 w 5076478"/>
              <a:gd name="connsiteY104" fmla="*/ 2982119 h 3302092"/>
              <a:gd name="connsiteX105" fmla="*/ 1257837 w 5076478"/>
              <a:gd name="connsiteY105" fmla="*/ 2979623 h 3302092"/>
              <a:gd name="connsiteX106" fmla="*/ 1228398 w 5076478"/>
              <a:gd name="connsiteY106" fmla="*/ 2997634 h 3302092"/>
              <a:gd name="connsiteX107" fmla="*/ 1245972 w 5076478"/>
              <a:gd name="connsiteY107" fmla="*/ 2997945 h 3302092"/>
              <a:gd name="connsiteX108" fmla="*/ 1276401 w 5076478"/>
              <a:gd name="connsiteY108" fmla="*/ 2980270 h 3302092"/>
              <a:gd name="connsiteX109" fmla="*/ 1197536 w 5076478"/>
              <a:gd name="connsiteY109" fmla="*/ 2975827 h 3302092"/>
              <a:gd name="connsiteX110" fmla="*/ 1166725 w 5076478"/>
              <a:gd name="connsiteY110" fmla="*/ 2996544 h 3302092"/>
              <a:gd name="connsiteX111" fmla="*/ 1189597 w 5076478"/>
              <a:gd name="connsiteY111" fmla="*/ 2996948 h 3302092"/>
              <a:gd name="connsiteX112" fmla="*/ 1221281 w 5076478"/>
              <a:gd name="connsiteY112" fmla="*/ 2977908 h 3302092"/>
              <a:gd name="connsiteX113" fmla="*/ 1660177 w 5076478"/>
              <a:gd name="connsiteY113" fmla="*/ 2958656 h 3302092"/>
              <a:gd name="connsiteX114" fmla="*/ 1655328 w 5076478"/>
              <a:gd name="connsiteY114" fmla="*/ 2958752 h 3302092"/>
              <a:gd name="connsiteX115" fmla="*/ 1637400 w 5076478"/>
              <a:gd name="connsiteY115" fmla="*/ 2967034 h 3302092"/>
              <a:gd name="connsiteX116" fmla="*/ 1642219 w 5076478"/>
              <a:gd name="connsiteY116" fmla="*/ 2966706 h 3302092"/>
              <a:gd name="connsiteX117" fmla="*/ 1597773 w 5076478"/>
              <a:gd name="connsiteY117" fmla="*/ 2957858 h 3302092"/>
              <a:gd name="connsiteX118" fmla="*/ 1573964 w 5076478"/>
              <a:gd name="connsiteY118" fmla="*/ 2969658 h 3302092"/>
              <a:gd name="connsiteX119" fmla="*/ 1584220 w 5076478"/>
              <a:gd name="connsiteY119" fmla="*/ 2969597 h 3302092"/>
              <a:gd name="connsiteX120" fmla="*/ 1608753 w 5076478"/>
              <a:gd name="connsiteY120" fmla="*/ 2958127 h 3302092"/>
              <a:gd name="connsiteX121" fmla="*/ 1541047 w 5076478"/>
              <a:gd name="connsiteY121" fmla="*/ 2956473 h 3302092"/>
              <a:gd name="connsiteX122" fmla="*/ 1523996 w 5076478"/>
              <a:gd name="connsiteY122" fmla="*/ 2966293 h 3302092"/>
              <a:gd name="connsiteX123" fmla="*/ 1516471 w 5076478"/>
              <a:gd name="connsiteY123" fmla="*/ 2970003 h 3302092"/>
              <a:gd name="connsiteX124" fmla="*/ 1527703 w 5076478"/>
              <a:gd name="connsiteY124" fmla="*/ 2969936 h 3302092"/>
              <a:gd name="connsiteX125" fmla="*/ 1554675 w 5076478"/>
              <a:gd name="connsiteY125" fmla="*/ 2956806 h 3302092"/>
              <a:gd name="connsiteX126" fmla="*/ 1718716 w 5076478"/>
              <a:gd name="connsiteY126" fmla="*/ 2956421 h 3302092"/>
              <a:gd name="connsiteX127" fmla="*/ 1712949 w 5076478"/>
              <a:gd name="connsiteY127" fmla="*/ 2956682 h 3302092"/>
              <a:gd name="connsiteX128" fmla="*/ 1699073 w 5076478"/>
              <a:gd name="connsiteY128" fmla="*/ 2962830 h 3302092"/>
              <a:gd name="connsiteX129" fmla="*/ 1704707 w 5076478"/>
              <a:gd name="connsiteY129" fmla="*/ 2962446 h 3302092"/>
              <a:gd name="connsiteX130" fmla="*/ 1480018 w 5076478"/>
              <a:gd name="connsiteY130" fmla="*/ 2954982 h 3302092"/>
              <a:gd name="connsiteX131" fmla="*/ 1451963 w 5076478"/>
              <a:gd name="connsiteY131" fmla="*/ 2970390 h 3302092"/>
              <a:gd name="connsiteX132" fmla="*/ 1465354 w 5076478"/>
              <a:gd name="connsiteY132" fmla="*/ 2970310 h 3302092"/>
              <a:gd name="connsiteX133" fmla="*/ 1494849 w 5076478"/>
              <a:gd name="connsiteY133" fmla="*/ 2955344 h 3302092"/>
              <a:gd name="connsiteX134" fmla="*/ 1777918 w 5076478"/>
              <a:gd name="connsiteY134" fmla="*/ 2953733 h 3302092"/>
              <a:gd name="connsiteX135" fmla="*/ 1773731 w 5076478"/>
              <a:gd name="connsiteY135" fmla="*/ 2953923 h 3302092"/>
              <a:gd name="connsiteX136" fmla="*/ 1763035 w 5076478"/>
              <a:gd name="connsiteY136" fmla="*/ 2958471 h 3302092"/>
              <a:gd name="connsiteX137" fmla="*/ 1765988 w 5076478"/>
              <a:gd name="connsiteY137" fmla="*/ 2958269 h 3302092"/>
              <a:gd name="connsiteX138" fmla="*/ 1426290 w 5076478"/>
              <a:gd name="connsiteY138" fmla="*/ 2951169 h 3302092"/>
              <a:gd name="connsiteX139" fmla="*/ 1394529 w 5076478"/>
              <a:gd name="connsiteY139" fmla="*/ 2969266 h 3302092"/>
              <a:gd name="connsiteX140" fmla="*/ 1410044 w 5076478"/>
              <a:gd name="connsiteY140" fmla="*/ 2969936 h 3302092"/>
              <a:gd name="connsiteX141" fmla="*/ 1442677 w 5076478"/>
              <a:gd name="connsiteY141" fmla="*/ 2952333 h 3302092"/>
              <a:gd name="connsiteX142" fmla="*/ 1372465 w 5076478"/>
              <a:gd name="connsiteY142" fmla="*/ 2947349 h 3302092"/>
              <a:gd name="connsiteX143" fmla="*/ 1339398 w 5076478"/>
              <a:gd name="connsiteY143" fmla="*/ 2966883 h 3302092"/>
              <a:gd name="connsiteX144" fmla="*/ 1355407 w 5076478"/>
              <a:gd name="connsiteY144" fmla="*/ 2967575 h 3302092"/>
              <a:gd name="connsiteX145" fmla="*/ 1389400 w 5076478"/>
              <a:gd name="connsiteY145" fmla="*/ 2948551 h 3302092"/>
              <a:gd name="connsiteX146" fmla="*/ 1317016 w 5076478"/>
              <a:gd name="connsiteY146" fmla="*/ 2943413 h 3302092"/>
              <a:gd name="connsiteX147" fmla="*/ 1282665 w 5076478"/>
              <a:gd name="connsiteY147" fmla="*/ 2964430 h 3302092"/>
              <a:gd name="connsiteX148" fmla="*/ 1302214 w 5076478"/>
              <a:gd name="connsiteY148" fmla="*/ 2965275 h 3302092"/>
              <a:gd name="connsiteX149" fmla="*/ 1320960 w 5076478"/>
              <a:gd name="connsiteY149" fmla="*/ 2954386 h 3302092"/>
              <a:gd name="connsiteX150" fmla="*/ 1335411 w 5076478"/>
              <a:gd name="connsiteY150" fmla="*/ 2944719 h 3302092"/>
              <a:gd name="connsiteX151" fmla="*/ 1255405 w 5076478"/>
              <a:gd name="connsiteY151" fmla="*/ 2936920 h 3302092"/>
              <a:gd name="connsiteX152" fmla="*/ 1219486 w 5076478"/>
              <a:gd name="connsiteY152" fmla="*/ 2961070 h 3302092"/>
              <a:gd name="connsiteX153" fmla="*/ 1233586 w 5076478"/>
              <a:gd name="connsiteY153" fmla="*/ 2962309 h 3302092"/>
              <a:gd name="connsiteX154" fmla="*/ 1244373 w 5076478"/>
              <a:gd name="connsiteY154" fmla="*/ 2962775 h 3302092"/>
              <a:gd name="connsiteX155" fmla="*/ 1278013 w 5076478"/>
              <a:gd name="connsiteY155" fmla="*/ 2939465 h 3302092"/>
              <a:gd name="connsiteX156" fmla="*/ 1766264 w 5076478"/>
              <a:gd name="connsiteY156" fmla="*/ 2933060 h 3302092"/>
              <a:gd name="connsiteX157" fmla="*/ 1754196 w 5076478"/>
              <a:gd name="connsiteY157" fmla="*/ 2938408 h 3302092"/>
              <a:gd name="connsiteX158" fmla="*/ 1761353 w 5076478"/>
              <a:gd name="connsiteY158" fmla="*/ 2938081 h 3302092"/>
              <a:gd name="connsiteX159" fmla="*/ 1773027 w 5076478"/>
              <a:gd name="connsiteY159" fmla="*/ 2933060 h 3302092"/>
              <a:gd name="connsiteX160" fmla="*/ 1835217 w 5076478"/>
              <a:gd name="connsiteY160" fmla="*/ 2931950 h 3302092"/>
              <a:gd name="connsiteX161" fmla="*/ 1824539 w 5076478"/>
              <a:gd name="connsiteY161" fmla="*/ 2932326 h 3302092"/>
              <a:gd name="connsiteX162" fmla="*/ 1816969 w 5076478"/>
              <a:gd name="connsiteY162" fmla="*/ 2935544 h 3302092"/>
              <a:gd name="connsiteX163" fmla="*/ 1826963 w 5076478"/>
              <a:gd name="connsiteY163" fmla="*/ 2935088 h 3302092"/>
              <a:gd name="connsiteX164" fmla="*/ 1713989 w 5076478"/>
              <a:gd name="connsiteY164" fmla="*/ 2931653 h 3302092"/>
              <a:gd name="connsiteX165" fmla="*/ 1693360 w 5076478"/>
              <a:gd name="connsiteY165" fmla="*/ 2941183 h 3302092"/>
              <a:gd name="connsiteX166" fmla="*/ 1699808 w 5076478"/>
              <a:gd name="connsiteY166" fmla="*/ 2940889 h 3302092"/>
              <a:gd name="connsiteX167" fmla="*/ 1719872 w 5076478"/>
              <a:gd name="connsiteY167" fmla="*/ 2931894 h 3302092"/>
              <a:gd name="connsiteX168" fmla="*/ 1655490 w 5076478"/>
              <a:gd name="connsiteY168" fmla="*/ 2929252 h 3302092"/>
              <a:gd name="connsiteX169" fmla="*/ 1631254 w 5076478"/>
              <a:gd name="connsiteY169" fmla="*/ 2941264 h 3302092"/>
              <a:gd name="connsiteX170" fmla="*/ 1644351 w 5076478"/>
              <a:gd name="connsiteY170" fmla="*/ 2941483 h 3302092"/>
              <a:gd name="connsiteX171" fmla="*/ 1669300 w 5076478"/>
              <a:gd name="connsiteY171" fmla="*/ 2929819 h 3302092"/>
              <a:gd name="connsiteX172" fmla="*/ 1592782 w 5076478"/>
              <a:gd name="connsiteY172" fmla="*/ 2926678 h 3302092"/>
              <a:gd name="connsiteX173" fmla="*/ 1569262 w 5076478"/>
              <a:gd name="connsiteY173" fmla="*/ 2940224 h 3302092"/>
              <a:gd name="connsiteX174" fmla="*/ 1588091 w 5076478"/>
              <a:gd name="connsiteY174" fmla="*/ 2940540 h 3302092"/>
              <a:gd name="connsiteX175" fmla="*/ 1614720 w 5076478"/>
              <a:gd name="connsiteY175" fmla="*/ 2927578 h 3302092"/>
              <a:gd name="connsiteX176" fmla="*/ 1538692 w 5076478"/>
              <a:gd name="connsiteY176" fmla="*/ 2922757 h 3302092"/>
              <a:gd name="connsiteX177" fmla="*/ 1508737 w 5076478"/>
              <a:gd name="connsiteY177" fmla="*/ 2939210 h 3302092"/>
              <a:gd name="connsiteX178" fmla="*/ 1526078 w 5076478"/>
              <a:gd name="connsiteY178" fmla="*/ 2939500 h 3302092"/>
              <a:gd name="connsiteX179" fmla="*/ 1555911 w 5076478"/>
              <a:gd name="connsiteY179" fmla="*/ 2924365 h 3302092"/>
              <a:gd name="connsiteX180" fmla="*/ 1484965 w 5076478"/>
              <a:gd name="connsiteY180" fmla="*/ 2917738 h 3302092"/>
              <a:gd name="connsiteX181" fmla="*/ 1453141 w 5076478"/>
              <a:gd name="connsiteY181" fmla="*/ 2935870 h 3302092"/>
              <a:gd name="connsiteX182" fmla="*/ 1470953 w 5076478"/>
              <a:gd name="connsiteY182" fmla="*/ 2937082 h 3302092"/>
              <a:gd name="connsiteX183" fmla="*/ 1501120 w 5076478"/>
              <a:gd name="connsiteY183" fmla="*/ 2920808 h 3302092"/>
              <a:gd name="connsiteX184" fmla="*/ 1503304 w 5076478"/>
              <a:gd name="connsiteY184" fmla="*/ 2919451 h 3302092"/>
              <a:gd name="connsiteX185" fmla="*/ 1430108 w 5076478"/>
              <a:gd name="connsiteY185" fmla="*/ 2912614 h 3302092"/>
              <a:gd name="connsiteX186" fmla="*/ 1423058 w 5076478"/>
              <a:gd name="connsiteY186" fmla="*/ 2917456 h 3302092"/>
              <a:gd name="connsiteX187" fmla="*/ 1398216 w 5076478"/>
              <a:gd name="connsiteY187" fmla="*/ 2932133 h 3302092"/>
              <a:gd name="connsiteX188" fmla="*/ 1415676 w 5076478"/>
              <a:gd name="connsiteY188" fmla="*/ 2933321 h 3302092"/>
              <a:gd name="connsiteX189" fmla="*/ 1445554 w 5076478"/>
              <a:gd name="connsiteY189" fmla="*/ 2914057 h 3302092"/>
              <a:gd name="connsiteX190" fmla="*/ 1875572 w 5076478"/>
              <a:gd name="connsiteY190" fmla="*/ 2910631 h 3302092"/>
              <a:gd name="connsiteX191" fmla="*/ 1867918 w 5076478"/>
              <a:gd name="connsiteY191" fmla="*/ 2913885 h 3302092"/>
              <a:gd name="connsiteX192" fmla="*/ 1883725 w 5076478"/>
              <a:gd name="connsiteY192" fmla="*/ 2913509 h 3302092"/>
              <a:gd name="connsiteX193" fmla="*/ 1890486 w 5076478"/>
              <a:gd name="connsiteY193" fmla="*/ 2910939 h 3302092"/>
              <a:gd name="connsiteX194" fmla="*/ 1819500 w 5076478"/>
              <a:gd name="connsiteY194" fmla="*/ 2909473 h 3302092"/>
              <a:gd name="connsiteX195" fmla="*/ 1806235 w 5076478"/>
              <a:gd name="connsiteY195" fmla="*/ 2915350 h 3302092"/>
              <a:gd name="connsiteX196" fmla="*/ 1814663 w 5076478"/>
              <a:gd name="connsiteY196" fmla="*/ 2915150 h 3302092"/>
              <a:gd name="connsiteX197" fmla="*/ 1827479 w 5076478"/>
              <a:gd name="connsiteY197" fmla="*/ 2909638 h 3302092"/>
              <a:gd name="connsiteX198" fmla="*/ 1766819 w 5076478"/>
              <a:gd name="connsiteY198" fmla="*/ 2906293 h 3302092"/>
              <a:gd name="connsiteX199" fmla="*/ 1754896 w 5076478"/>
              <a:gd name="connsiteY199" fmla="*/ 2912755 h 3302092"/>
              <a:gd name="connsiteX200" fmla="*/ 1746467 w 5076478"/>
              <a:gd name="connsiteY200" fmla="*/ 2916649 h 3302092"/>
              <a:gd name="connsiteX201" fmla="*/ 1748286 w 5076478"/>
              <a:gd name="connsiteY201" fmla="*/ 2916727 h 3302092"/>
              <a:gd name="connsiteX202" fmla="*/ 1754009 w 5076478"/>
              <a:gd name="connsiteY202" fmla="*/ 2916591 h 3302092"/>
              <a:gd name="connsiteX203" fmla="*/ 1775717 w 5076478"/>
              <a:gd name="connsiteY203" fmla="*/ 2906860 h 3302092"/>
              <a:gd name="connsiteX204" fmla="*/ 1371250 w 5076478"/>
              <a:gd name="connsiteY204" fmla="*/ 2906271 h 3302092"/>
              <a:gd name="connsiteX205" fmla="*/ 1340447 w 5076478"/>
              <a:gd name="connsiteY205" fmla="*/ 2928203 h 3302092"/>
              <a:gd name="connsiteX206" fmla="*/ 1358282 w 5076478"/>
              <a:gd name="connsiteY206" fmla="*/ 2929416 h 3302092"/>
              <a:gd name="connsiteX207" fmla="*/ 1389120 w 5076478"/>
              <a:gd name="connsiteY207" fmla="*/ 2908786 h 3302092"/>
              <a:gd name="connsiteX208" fmla="*/ 1383216 w 5076478"/>
              <a:gd name="connsiteY208" fmla="*/ 2908234 h 3302092"/>
              <a:gd name="connsiteX209" fmla="*/ 1709223 w 5076478"/>
              <a:gd name="connsiteY209" fmla="*/ 2902622 h 3302092"/>
              <a:gd name="connsiteX210" fmla="*/ 1686143 w 5076478"/>
              <a:gd name="connsiteY210" fmla="*/ 2914060 h 3302092"/>
              <a:gd name="connsiteX211" fmla="*/ 1701588 w 5076478"/>
              <a:gd name="connsiteY211" fmla="*/ 2914723 h 3302092"/>
              <a:gd name="connsiteX212" fmla="*/ 1725280 w 5076478"/>
              <a:gd name="connsiteY212" fmla="*/ 2903646 h 3302092"/>
              <a:gd name="connsiteX213" fmla="*/ 1641989 w 5076478"/>
              <a:gd name="connsiteY213" fmla="*/ 2898338 h 3302092"/>
              <a:gd name="connsiteX214" fmla="*/ 1619647 w 5076478"/>
              <a:gd name="connsiteY214" fmla="*/ 2911206 h 3302092"/>
              <a:gd name="connsiteX215" fmla="*/ 1645214 w 5076478"/>
              <a:gd name="connsiteY215" fmla="*/ 2912303 h 3302092"/>
              <a:gd name="connsiteX216" fmla="*/ 1667128 w 5076478"/>
              <a:gd name="connsiteY216" fmla="*/ 2899940 h 3302092"/>
              <a:gd name="connsiteX217" fmla="*/ 1314771 w 5076478"/>
              <a:gd name="connsiteY217" fmla="*/ 2897003 h 3302092"/>
              <a:gd name="connsiteX218" fmla="*/ 1277152 w 5076478"/>
              <a:gd name="connsiteY218" fmla="*/ 2922297 h 3302092"/>
              <a:gd name="connsiteX219" fmla="*/ 1299201 w 5076478"/>
              <a:gd name="connsiteY219" fmla="*/ 2924782 h 3302092"/>
              <a:gd name="connsiteX220" fmla="*/ 1334597 w 5076478"/>
              <a:gd name="connsiteY220" fmla="*/ 2900256 h 3302092"/>
              <a:gd name="connsiteX221" fmla="*/ 1593227 w 5076478"/>
              <a:gd name="connsiteY221" fmla="*/ 2892806 h 3302092"/>
              <a:gd name="connsiteX222" fmla="*/ 1564899 w 5076478"/>
              <a:gd name="connsiteY222" fmla="*/ 2908364 h 3302092"/>
              <a:gd name="connsiteX223" fmla="*/ 1575142 w 5076478"/>
              <a:gd name="connsiteY223" fmla="*/ 2909296 h 3302092"/>
              <a:gd name="connsiteX224" fmla="*/ 1583836 w 5076478"/>
              <a:gd name="connsiteY224" fmla="*/ 2909669 h 3302092"/>
              <a:gd name="connsiteX225" fmla="*/ 1609175 w 5076478"/>
              <a:gd name="connsiteY225" fmla="*/ 2894653 h 3302092"/>
              <a:gd name="connsiteX226" fmla="*/ 1536447 w 5076478"/>
              <a:gd name="connsiteY226" fmla="*/ 2886230 h 3302092"/>
              <a:gd name="connsiteX227" fmla="*/ 1512964 w 5076478"/>
              <a:gd name="connsiteY227" fmla="*/ 2901784 h 3302092"/>
              <a:gd name="connsiteX228" fmla="*/ 1510156 w 5076478"/>
              <a:gd name="connsiteY228" fmla="*/ 2903384 h 3302092"/>
              <a:gd name="connsiteX229" fmla="*/ 1526734 w 5076478"/>
              <a:gd name="connsiteY229" fmla="*/ 2904892 h 3302092"/>
              <a:gd name="connsiteX230" fmla="*/ 1553575 w 5076478"/>
              <a:gd name="connsiteY230" fmla="*/ 2888214 h 3302092"/>
              <a:gd name="connsiteX231" fmla="*/ 2051832 w 5076478"/>
              <a:gd name="connsiteY231" fmla="*/ 2886035 h 3302092"/>
              <a:gd name="connsiteX232" fmla="*/ 2034716 w 5076478"/>
              <a:gd name="connsiteY232" fmla="*/ 2892923 h 3302092"/>
              <a:gd name="connsiteX233" fmla="*/ 2040475 w 5076478"/>
              <a:gd name="connsiteY233" fmla="*/ 2892919 h 3302092"/>
              <a:gd name="connsiteX234" fmla="*/ 2052384 w 5076478"/>
              <a:gd name="connsiteY234" fmla="*/ 2888882 h 3302092"/>
              <a:gd name="connsiteX235" fmla="*/ 2059163 w 5076478"/>
              <a:gd name="connsiteY235" fmla="*/ 2886252 h 3302092"/>
              <a:gd name="connsiteX236" fmla="*/ 2001322 w 5076478"/>
              <a:gd name="connsiteY236" fmla="*/ 2884541 h 3302092"/>
              <a:gd name="connsiteX237" fmla="*/ 1981459 w 5076478"/>
              <a:gd name="connsiteY237" fmla="*/ 2892954 h 3302092"/>
              <a:gd name="connsiteX238" fmla="*/ 1984641 w 5076478"/>
              <a:gd name="connsiteY238" fmla="*/ 2892952 h 3302092"/>
              <a:gd name="connsiteX239" fmla="*/ 2004885 w 5076478"/>
              <a:gd name="connsiteY239" fmla="*/ 2884646 h 3302092"/>
              <a:gd name="connsiteX240" fmla="*/ 1941135 w 5076478"/>
              <a:gd name="connsiteY240" fmla="*/ 2882760 h 3302092"/>
              <a:gd name="connsiteX241" fmla="*/ 1917067 w 5076478"/>
              <a:gd name="connsiteY241" fmla="*/ 2892992 h 3302092"/>
              <a:gd name="connsiteX242" fmla="*/ 1932907 w 5076478"/>
              <a:gd name="connsiteY242" fmla="*/ 2892983 h 3302092"/>
              <a:gd name="connsiteX243" fmla="*/ 1955589 w 5076478"/>
              <a:gd name="connsiteY243" fmla="*/ 2883188 h 3302092"/>
              <a:gd name="connsiteX244" fmla="*/ 1879853 w 5076478"/>
              <a:gd name="connsiteY244" fmla="*/ 2880499 h 3302092"/>
              <a:gd name="connsiteX245" fmla="*/ 1855822 w 5076478"/>
              <a:gd name="connsiteY245" fmla="*/ 2893028 h 3302092"/>
              <a:gd name="connsiteX246" fmla="*/ 1866108 w 5076478"/>
              <a:gd name="connsiteY246" fmla="*/ 2893022 h 3302092"/>
              <a:gd name="connsiteX247" fmla="*/ 1893258 w 5076478"/>
              <a:gd name="connsiteY247" fmla="*/ 2881344 h 3302092"/>
              <a:gd name="connsiteX248" fmla="*/ 1887244 w 5076478"/>
              <a:gd name="connsiteY248" fmla="*/ 2881166 h 3302092"/>
              <a:gd name="connsiteX249" fmla="*/ 1478310 w 5076478"/>
              <a:gd name="connsiteY249" fmla="*/ 2879497 h 3302092"/>
              <a:gd name="connsiteX250" fmla="*/ 1451332 w 5076478"/>
              <a:gd name="connsiteY250" fmla="*/ 2898032 h 3302092"/>
              <a:gd name="connsiteX251" fmla="*/ 1468049 w 5076478"/>
              <a:gd name="connsiteY251" fmla="*/ 2899553 h 3302092"/>
              <a:gd name="connsiteX252" fmla="*/ 1495979 w 5076478"/>
              <a:gd name="connsiteY252" fmla="*/ 2881544 h 3302092"/>
              <a:gd name="connsiteX253" fmla="*/ 1823753 w 5076478"/>
              <a:gd name="connsiteY253" fmla="*/ 2875433 h 3302092"/>
              <a:gd name="connsiteX254" fmla="*/ 1794116 w 5076478"/>
              <a:gd name="connsiteY254" fmla="*/ 2891498 h 3302092"/>
              <a:gd name="connsiteX255" fmla="*/ 1807978 w 5076478"/>
              <a:gd name="connsiteY255" fmla="*/ 2892398 h 3302092"/>
              <a:gd name="connsiteX256" fmla="*/ 1829606 w 5076478"/>
              <a:gd name="connsiteY256" fmla="*/ 2882702 h 3302092"/>
              <a:gd name="connsiteX257" fmla="*/ 1840615 w 5076478"/>
              <a:gd name="connsiteY257" fmla="*/ 2876956 h 3302092"/>
              <a:gd name="connsiteX258" fmla="*/ 1769581 w 5076478"/>
              <a:gd name="connsiteY258" fmla="*/ 2870541 h 3302092"/>
              <a:gd name="connsiteX259" fmla="*/ 1743976 w 5076478"/>
              <a:gd name="connsiteY259" fmla="*/ 2885397 h 3302092"/>
              <a:gd name="connsiteX260" fmla="*/ 1738901 w 5076478"/>
              <a:gd name="connsiteY260" fmla="*/ 2887912 h 3302092"/>
              <a:gd name="connsiteX261" fmla="*/ 1753611 w 5076478"/>
              <a:gd name="connsiteY261" fmla="*/ 2888867 h 3302092"/>
              <a:gd name="connsiteX262" fmla="*/ 1784836 w 5076478"/>
              <a:gd name="connsiteY262" fmla="*/ 2871919 h 3302092"/>
              <a:gd name="connsiteX263" fmla="*/ 1421607 w 5076478"/>
              <a:gd name="connsiteY263" fmla="*/ 2870413 h 3302092"/>
              <a:gd name="connsiteX264" fmla="*/ 1390627 w 5076478"/>
              <a:gd name="connsiteY264" fmla="*/ 2892473 h 3302092"/>
              <a:gd name="connsiteX265" fmla="*/ 1391125 w 5076478"/>
              <a:gd name="connsiteY265" fmla="*/ 2892555 h 3302092"/>
              <a:gd name="connsiteX266" fmla="*/ 1410716 w 5076478"/>
              <a:gd name="connsiteY266" fmla="*/ 2894337 h 3302092"/>
              <a:gd name="connsiteX267" fmla="*/ 1440910 w 5076478"/>
              <a:gd name="connsiteY267" fmla="*/ 2874136 h 3302092"/>
              <a:gd name="connsiteX268" fmla="*/ 2220568 w 5076478"/>
              <a:gd name="connsiteY268" fmla="*/ 2868147 h 3302092"/>
              <a:gd name="connsiteX269" fmla="*/ 2210578 w 5076478"/>
              <a:gd name="connsiteY269" fmla="*/ 2871689 h 3302092"/>
              <a:gd name="connsiteX270" fmla="*/ 2212775 w 5076478"/>
              <a:gd name="connsiteY270" fmla="*/ 2871736 h 3302092"/>
              <a:gd name="connsiteX271" fmla="*/ 2212929 w 5076478"/>
              <a:gd name="connsiteY271" fmla="*/ 2871729 h 3302092"/>
              <a:gd name="connsiteX272" fmla="*/ 2223160 w 5076478"/>
              <a:gd name="connsiteY272" fmla="*/ 2868198 h 3302092"/>
              <a:gd name="connsiteX273" fmla="*/ 2166479 w 5076478"/>
              <a:gd name="connsiteY273" fmla="*/ 2867085 h 3302092"/>
              <a:gd name="connsiteX274" fmla="*/ 2157359 w 5076478"/>
              <a:gd name="connsiteY274" fmla="*/ 2870548 h 3302092"/>
              <a:gd name="connsiteX275" fmla="*/ 2160014 w 5076478"/>
              <a:gd name="connsiteY275" fmla="*/ 2870605 h 3302092"/>
              <a:gd name="connsiteX276" fmla="*/ 2169462 w 5076478"/>
              <a:gd name="connsiteY276" fmla="*/ 2867144 h 3302092"/>
              <a:gd name="connsiteX277" fmla="*/ 2105705 w 5076478"/>
              <a:gd name="connsiteY277" fmla="*/ 2864355 h 3302092"/>
              <a:gd name="connsiteX278" fmla="*/ 2093708 w 5076478"/>
              <a:gd name="connsiteY278" fmla="*/ 2869183 h 3302092"/>
              <a:gd name="connsiteX279" fmla="*/ 2102641 w 5076478"/>
              <a:gd name="connsiteY279" fmla="*/ 2869374 h 3302092"/>
              <a:gd name="connsiteX280" fmla="*/ 2114172 w 5076478"/>
              <a:gd name="connsiteY280" fmla="*/ 2864898 h 3302092"/>
              <a:gd name="connsiteX281" fmla="*/ 1701877 w 5076478"/>
              <a:gd name="connsiteY281" fmla="*/ 2863848 h 3302092"/>
              <a:gd name="connsiteX282" fmla="*/ 1668078 w 5076478"/>
              <a:gd name="connsiteY282" fmla="*/ 2883313 h 3302092"/>
              <a:gd name="connsiteX283" fmla="*/ 1693656 w 5076478"/>
              <a:gd name="connsiteY283" fmla="*/ 2884974 h 3302092"/>
              <a:gd name="connsiteX284" fmla="*/ 1726183 w 5076478"/>
              <a:gd name="connsiteY284" fmla="*/ 2866623 h 3302092"/>
              <a:gd name="connsiteX285" fmla="*/ 1712766 w 5076478"/>
              <a:gd name="connsiteY285" fmla="*/ 2865411 h 3302092"/>
              <a:gd name="connsiteX286" fmla="*/ 2056447 w 5076478"/>
              <a:gd name="connsiteY286" fmla="*/ 2861192 h 3302092"/>
              <a:gd name="connsiteX287" fmla="*/ 2040285 w 5076478"/>
              <a:gd name="connsiteY287" fmla="*/ 2868037 h 3302092"/>
              <a:gd name="connsiteX288" fmla="*/ 2045109 w 5076478"/>
              <a:gd name="connsiteY288" fmla="*/ 2868141 h 3302092"/>
              <a:gd name="connsiteX289" fmla="*/ 2061286 w 5076478"/>
              <a:gd name="connsiteY289" fmla="*/ 2861503 h 3302092"/>
              <a:gd name="connsiteX290" fmla="*/ 1369321 w 5076478"/>
              <a:gd name="connsiteY290" fmla="*/ 2860327 h 3302092"/>
              <a:gd name="connsiteX291" fmla="*/ 1335121 w 5076478"/>
              <a:gd name="connsiteY291" fmla="*/ 2883321 h 3302092"/>
              <a:gd name="connsiteX292" fmla="*/ 1354438 w 5076478"/>
              <a:gd name="connsiteY292" fmla="*/ 2886506 h 3302092"/>
              <a:gd name="connsiteX293" fmla="*/ 1387234 w 5076478"/>
              <a:gd name="connsiteY293" fmla="*/ 2863782 h 3302092"/>
              <a:gd name="connsiteX294" fmla="*/ 1993586 w 5076478"/>
              <a:gd name="connsiteY294" fmla="*/ 2857157 h 3302092"/>
              <a:gd name="connsiteX295" fmla="*/ 1974706 w 5076478"/>
              <a:gd name="connsiteY295" fmla="*/ 2866631 h 3302092"/>
              <a:gd name="connsiteX296" fmla="*/ 1993025 w 5076478"/>
              <a:gd name="connsiteY296" fmla="*/ 2867024 h 3302092"/>
              <a:gd name="connsiteX297" fmla="*/ 2012989 w 5076478"/>
              <a:gd name="connsiteY297" fmla="*/ 2858403 h 3302092"/>
              <a:gd name="connsiteX298" fmla="*/ 1651668 w 5076478"/>
              <a:gd name="connsiteY298" fmla="*/ 2856640 h 3302092"/>
              <a:gd name="connsiteX299" fmla="*/ 1617394 w 5076478"/>
              <a:gd name="connsiteY299" fmla="*/ 2878522 h 3302092"/>
              <a:gd name="connsiteX300" fmla="*/ 1633246 w 5076478"/>
              <a:gd name="connsiteY300" fmla="*/ 2880391 h 3302092"/>
              <a:gd name="connsiteX301" fmla="*/ 1669102 w 5076478"/>
              <a:gd name="connsiteY301" fmla="*/ 2859143 h 3302092"/>
              <a:gd name="connsiteX302" fmla="*/ 1934587 w 5076478"/>
              <a:gd name="connsiteY302" fmla="*/ 2851959 h 3302092"/>
              <a:gd name="connsiteX303" fmla="*/ 1909147 w 5076478"/>
              <a:gd name="connsiteY303" fmla="*/ 2865225 h 3302092"/>
              <a:gd name="connsiteX304" fmla="*/ 1929671 w 5076478"/>
              <a:gd name="connsiteY304" fmla="*/ 2865665 h 3302092"/>
              <a:gd name="connsiteX305" fmla="*/ 1952778 w 5076478"/>
              <a:gd name="connsiteY305" fmla="*/ 2854059 h 3302092"/>
              <a:gd name="connsiteX306" fmla="*/ 1593691 w 5076478"/>
              <a:gd name="connsiteY306" fmla="*/ 2848317 h 3302092"/>
              <a:gd name="connsiteX307" fmla="*/ 1558559 w 5076478"/>
              <a:gd name="connsiteY307" fmla="*/ 2871585 h 3302092"/>
              <a:gd name="connsiteX308" fmla="*/ 1576864 w 5076478"/>
              <a:gd name="connsiteY308" fmla="*/ 2873743 h 3302092"/>
              <a:gd name="connsiteX309" fmla="*/ 1613259 w 5076478"/>
              <a:gd name="connsiteY309" fmla="*/ 2851126 h 3302092"/>
              <a:gd name="connsiteX310" fmla="*/ 2279652 w 5076478"/>
              <a:gd name="connsiteY310" fmla="*/ 2847196 h 3302092"/>
              <a:gd name="connsiteX311" fmla="*/ 2265691 w 5076478"/>
              <a:gd name="connsiteY311" fmla="*/ 2852147 h 3302092"/>
              <a:gd name="connsiteX312" fmla="*/ 2269209 w 5076478"/>
              <a:gd name="connsiteY312" fmla="*/ 2852305 h 3302092"/>
              <a:gd name="connsiteX313" fmla="*/ 2283714 w 5076478"/>
              <a:gd name="connsiteY313" fmla="*/ 2847299 h 3302092"/>
              <a:gd name="connsiteX314" fmla="*/ 1878918 w 5076478"/>
              <a:gd name="connsiteY314" fmla="*/ 2845532 h 3302092"/>
              <a:gd name="connsiteX315" fmla="*/ 1850238 w 5076478"/>
              <a:gd name="connsiteY315" fmla="*/ 2861078 h 3302092"/>
              <a:gd name="connsiteX316" fmla="*/ 1867924 w 5076478"/>
              <a:gd name="connsiteY316" fmla="*/ 2862703 h 3302092"/>
              <a:gd name="connsiteX317" fmla="*/ 1896853 w 5076478"/>
              <a:gd name="connsiteY317" fmla="*/ 2847603 h 3302092"/>
              <a:gd name="connsiteX318" fmla="*/ 2226949 w 5076478"/>
              <a:gd name="connsiteY318" fmla="*/ 2844128 h 3302092"/>
              <a:gd name="connsiteX319" fmla="*/ 2212161 w 5076478"/>
              <a:gd name="connsiteY319" fmla="*/ 2849742 h 3302092"/>
              <a:gd name="connsiteX320" fmla="*/ 2216440 w 5076478"/>
              <a:gd name="connsiteY320" fmla="*/ 2849934 h 3302092"/>
              <a:gd name="connsiteX321" fmla="*/ 2231304 w 5076478"/>
              <a:gd name="connsiteY321" fmla="*/ 2844488 h 3302092"/>
              <a:gd name="connsiteX322" fmla="*/ 1535793 w 5076478"/>
              <a:gd name="connsiteY322" fmla="*/ 2840006 h 3302092"/>
              <a:gd name="connsiteX323" fmla="*/ 1499895 w 5076478"/>
              <a:gd name="connsiteY323" fmla="*/ 2864668 h 3302092"/>
              <a:gd name="connsiteX324" fmla="*/ 1518712 w 5076478"/>
              <a:gd name="connsiteY324" fmla="*/ 2866887 h 3302092"/>
              <a:gd name="connsiteX325" fmla="*/ 1555922 w 5076478"/>
              <a:gd name="connsiteY325" fmla="*/ 2842895 h 3302092"/>
              <a:gd name="connsiteX326" fmla="*/ 2168058 w 5076478"/>
              <a:gd name="connsiteY326" fmla="*/ 2839262 h 3302092"/>
              <a:gd name="connsiteX327" fmla="*/ 2149062 w 5076478"/>
              <a:gd name="connsiteY327" fmla="*/ 2846906 h 3302092"/>
              <a:gd name="connsiteX328" fmla="*/ 2159337 w 5076478"/>
              <a:gd name="connsiteY328" fmla="*/ 2847368 h 3302092"/>
              <a:gd name="connsiteX329" fmla="*/ 2178085 w 5076478"/>
              <a:gd name="connsiteY329" fmla="*/ 2840091 h 3302092"/>
              <a:gd name="connsiteX330" fmla="*/ 1823677 w 5076478"/>
              <a:gd name="connsiteY330" fmla="*/ 2839155 h 3302092"/>
              <a:gd name="connsiteX331" fmla="*/ 1794683 w 5076478"/>
              <a:gd name="connsiteY331" fmla="*/ 2855977 h 3302092"/>
              <a:gd name="connsiteX332" fmla="*/ 1811383 w 5076478"/>
              <a:gd name="connsiteY332" fmla="*/ 2857511 h 3302092"/>
              <a:gd name="connsiteX333" fmla="*/ 1841429 w 5076478"/>
              <a:gd name="connsiteY333" fmla="*/ 2841204 h 3302092"/>
              <a:gd name="connsiteX334" fmla="*/ 2117538 w 5076478"/>
              <a:gd name="connsiteY334" fmla="*/ 2835087 h 3302092"/>
              <a:gd name="connsiteX335" fmla="*/ 2113922 w 5076478"/>
              <a:gd name="connsiteY335" fmla="*/ 2836848 h 3302092"/>
              <a:gd name="connsiteX336" fmla="*/ 2095822 w 5076478"/>
              <a:gd name="connsiteY336" fmla="*/ 2844514 h 3302092"/>
              <a:gd name="connsiteX337" fmla="*/ 2102012 w 5076478"/>
              <a:gd name="connsiteY337" fmla="*/ 2844792 h 3302092"/>
              <a:gd name="connsiteX338" fmla="*/ 2124303 w 5076478"/>
              <a:gd name="connsiteY338" fmla="*/ 2835646 h 3302092"/>
              <a:gd name="connsiteX339" fmla="*/ 1760405 w 5076478"/>
              <a:gd name="connsiteY339" fmla="*/ 2830140 h 3302092"/>
              <a:gd name="connsiteX340" fmla="*/ 1726424 w 5076478"/>
              <a:gd name="connsiteY340" fmla="*/ 2849710 h 3302092"/>
              <a:gd name="connsiteX341" fmla="*/ 1751999 w 5076478"/>
              <a:gd name="connsiteY341" fmla="*/ 2852058 h 3302092"/>
              <a:gd name="connsiteX342" fmla="*/ 1783753 w 5076478"/>
              <a:gd name="connsiteY342" fmla="*/ 2834144 h 3302092"/>
              <a:gd name="connsiteX343" fmla="*/ 2048871 w 5076478"/>
              <a:gd name="connsiteY343" fmla="*/ 2829413 h 3302092"/>
              <a:gd name="connsiteX344" fmla="*/ 2025110 w 5076478"/>
              <a:gd name="connsiteY344" fmla="*/ 2841337 h 3302092"/>
              <a:gd name="connsiteX345" fmla="*/ 2049928 w 5076478"/>
              <a:gd name="connsiteY345" fmla="*/ 2842452 h 3302092"/>
              <a:gd name="connsiteX346" fmla="*/ 2075106 w 5076478"/>
              <a:gd name="connsiteY346" fmla="*/ 2831581 h 3302092"/>
              <a:gd name="connsiteX347" fmla="*/ 2459220 w 5076478"/>
              <a:gd name="connsiteY347" fmla="*/ 2829326 h 3302092"/>
              <a:gd name="connsiteX348" fmla="*/ 2446212 w 5076478"/>
              <a:gd name="connsiteY348" fmla="*/ 2833777 h 3302092"/>
              <a:gd name="connsiteX349" fmla="*/ 2446423 w 5076478"/>
              <a:gd name="connsiteY349" fmla="*/ 2833776 h 3302092"/>
              <a:gd name="connsiteX350" fmla="*/ 2460513 w 5076478"/>
              <a:gd name="connsiteY350" fmla="*/ 2829366 h 3302092"/>
              <a:gd name="connsiteX351" fmla="*/ 1480904 w 5076478"/>
              <a:gd name="connsiteY351" fmla="*/ 2828190 h 3302092"/>
              <a:gd name="connsiteX352" fmla="*/ 1441623 w 5076478"/>
              <a:gd name="connsiteY352" fmla="*/ 2856161 h 3302092"/>
              <a:gd name="connsiteX353" fmla="*/ 1461929 w 5076478"/>
              <a:gd name="connsiteY353" fmla="*/ 2860074 h 3302092"/>
              <a:gd name="connsiteX354" fmla="*/ 1502452 w 5076478"/>
              <a:gd name="connsiteY354" fmla="*/ 2832964 h 3302092"/>
              <a:gd name="connsiteX355" fmla="*/ 2401070 w 5076478"/>
              <a:gd name="connsiteY355" fmla="*/ 2827541 h 3302092"/>
              <a:gd name="connsiteX356" fmla="*/ 2394537 w 5076478"/>
              <a:gd name="connsiteY356" fmla="*/ 2830008 h 3302092"/>
              <a:gd name="connsiteX357" fmla="*/ 2402552 w 5076478"/>
              <a:gd name="connsiteY357" fmla="*/ 2827587 h 3302092"/>
              <a:gd name="connsiteX358" fmla="*/ 2342090 w 5076478"/>
              <a:gd name="connsiteY358" fmla="*/ 2823524 h 3302092"/>
              <a:gd name="connsiteX359" fmla="*/ 2321868 w 5076478"/>
              <a:gd name="connsiteY359" fmla="*/ 2831835 h 3302092"/>
              <a:gd name="connsiteX360" fmla="*/ 2327414 w 5076478"/>
              <a:gd name="connsiteY360" fmla="*/ 2832217 h 3302092"/>
              <a:gd name="connsiteX361" fmla="*/ 2350279 w 5076478"/>
              <a:gd name="connsiteY361" fmla="*/ 2824325 h 3302092"/>
              <a:gd name="connsiteX362" fmla="*/ 1991230 w 5076478"/>
              <a:gd name="connsiteY362" fmla="*/ 2822426 h 3302092"/>
              <a:gd name="connsiteX363" fmla="*/ 1961447 w 5076478"/>
              <a:gd name="connsiteY363" fmla="*/ 2837956 h 3302092"/>
              <a:gd name="connsiteX364" fmla="*/ 1968696 w 5076478"/>
              <a:gd name="connsiteY364" fmla="*/ 2838802 h 3302092"/>
              <a:gd name="connsiteX365" fmla="*/ 1981968 w 5076478"/>
              <a:gd name="connsiteY365" fmla="*/ 2839399 h 3302092"/>
              <a:gd name="connsiteX366" fmla="*/ 2010413 w 5076478"/>
              <a:gd name="connsiteY366" fmla="*/ 2825112 h 3302092"/>
              <a:gd name="connsiteX367" fmla="*/ 1707413 w 5076478"/>
              <a:gd name="connsiteY367" fmla="*/ 2821052 h 3302092"/>
              <a:gd name="connsiteX368" fmla="*/ 1673806 w 5076478"/>
              <a:gd name="connsiteY368" fmla="*/ 2842506 h 3302092"/>
              <a:gd name="connsiteX369" fmla="*/ 1692644 w 5076478"/>
              <a:gd name="connsiteY369" fmla="*/ 2845193 h 3302092"/>
              <a:gd name="connsiteX370" fmla="*/ 1727553 w 5076478"/>
              <a:gd name="connsiteY370" fmla="*/ 2824506 h 3302092"/>
              <a:gd name="connsiteX371" fmla="*/ 2291437 w 5076478"/>
              <a:gd name="connsiteY371" fmla="*/ 2818570 h 3302092"/>
              <a:gd name="connsiteX372" fmla="*/ 2273707 w 5076478"/>
              <a:gd name="connsiteY372" fmla="*/ 2826376 h 3302092"/>
              <a:gd name="connsiteX373" fmla="*/ 2268934 w 5076478"/>
              <a:gd name="connsiteY373" fmla="*/ 2828188 h 3302092"/>
              <a:gd name="connsiteX374" fmla="*/ 2274715 w 5076478"/>
              <a:gd name="connsiteY374" fmla="*/ 2828586 h 3302092"/>
              <a:gd name="connsiteX375" fmla="*/ 2299818 w 5076478"/>
              <a:gd name="connsiteY375" fmla="*/ 2819390 h 3302092"/>
              <a:gd name="connsiteX376" fmla="*/ 1432928 w 5076478"/>
              <a:gd name="connsiteY376" fmla="*/ 2817560 h 3302092"/>
              <a:gd name="connsiteX377" fmla="*/ 1390243 w 5076478"/>
              <a:gd name="connsiteY377" fmla="*/ 2846260 h 3302092"/>
              <a:gd name="connsiteX378" fmla="*/ 1407674 w 5076478"/>
              <a:gd name="connsiteY378" fmla="*/ 2849619 h 3302092"/>
              <a:gd name="connsiteX379" fmla="*/ 1448848 w 5076478"/>
              <a:gd name="connsiteY379" fmla="*/ 2821087 h 3302092"/>
              <a:gd name="connsiteX380" fmla="*/ 1935858 w 5076478"/>
              <a:gd name="connsiteY380" fmla="*/ 2814670 h 3302092"/>
              <a:gd name="connsiteX381" fmla="*/ 1905047 w 5076478"/>
              <a:gd name="connsiteY381" fmla="*/ 2831370 h 3302092"/>
              <a:gd name="connsiteX382" fmla="*/ 1923766 w 5076478"/>
              <a:gd name="connsiteY382" fmla="*/ 2833556 h 3302092"/>
              <a:gd name="connsiteX383" fmla="*/ 1954854 w 5076478"/>
              <a:gd name="connsiteY383" fmla="*/ 2817331 h 3302092"/>
              <a:gd name="connsiteX384" fmla="*/ 2503686 w 5076478"/>
              <a:gd name="connsiteY384" fmla="*/ 2814110 h 3302092"/>
              <a:gd name="connsiteX385" fmla="*/ 2503282 w 5076478"/>
              <a:gd name="connsiteY385" fmla="*/ 2814248 h 3302092"/>
              <a:gd name="connsiteX386" fmla="*/ 2508572 w 5076478"/>
              <a:gd name="connsiteY386" fmla="*/ 2814321 h 3302092"/>
              <a:gd name="connsiteX387" fmla="*/ 2508675 w 5076478"/>
              <a:gd name="connsiteY387" fmla="*/ 2814289 h 3302092"/>
              <a:gd name="connsiteX388" fmla="*/ 2228869 w 5076478"/>
              <a:gd name="connsiteY388" fmla="*/ 2812451 h 3302092"/>
              <a:gd name="connsiteX389" fmla="*/ 2204490 w 5076478"/>
              <a:gd name="connsiteY389" fmla="*/ 2823748 h 3302092"/>
              <a:gd name="connsiteX390" fmla="*/ 2217822 w 5076478"/>
              <a:gd name="connsiteY390" fmla="*/ 2824666 h 3302092"/>
              <a:gd name="connsiteX391" fmla="*/ 2245181 w 5076478"/>
              <a:gd name="connsiteY391" fmla="*/ 2814046 h 3302092"/>
              <a:gd name="connsiteX392" fmla="*/ 1649778 w 5076478"/>
              <a:gd name="connsiteY392" fmla="*/ 2811169 h 3302092"/>
              <a:gd name="connsiteX393" fmla="*/ 1615104 w 5076478"/>
              <a:gd name="connsiteY393" fmla="*/ 2834135 h 3302092"/>
              <a:gd name="connsiteX394" fmla="*/ 1635845 w 5076478"/>
              <a:gd name="connsiteY394" fmla="*/ 2837093 h 3302092"/>
              <a:gd name="connsiteX395" fmla="*/ 1671555 w 5076478"/>
              <a:gd name="connsiteY395" fmla="*/ 2814903 h 3302092"/>
              <a:gd name="connsiteX396" fmla="*/ 2450749 w 5076478"/>
              <a:gd name="connsiteY396" fmla="*/ 2808778 h 3302092"/>
              <a:gd name="connsiteX397" fmla="*/ 2438621 w 5076478"/>
              <a:gd name="connsiteY397" fmla="*/ 2813359 h 3302092"/>
              <a:gd name="connsiteX398" fmla="*/ 2449153 w 5076478"/>
              <a:gd name="connsiteY398" fmla="*/ 2813504 h 3302092"/>
              <a:gd name="connsiteX399" fmla="*/ 2460883 w 5076478"/>
              <a:gd name="connsiteY399" fmla="*/ 2809959 h 3302092"/>
              <a:gd name="connsiteX400" fmla="*/ 2174900 w 5076478"/>
              <a:gd name="connsiteY400" fmla="*/ 2807172 h 3302092"/>
              <a:gd name="connsiteX401" fmla="*/ 2148733 w 5076478"/>
              <a:gd name="connsiteY401" fmla="*/ 2819906 h 3302092"/>
              <a:gd name="connsiteX402" fmla="*/ 2160661 w 5076478"/>
              <a:gd name="connsiteY402" fmla="*/ 2820728 h 3302092"/>
              <a:gd name="connsiteX403" fmla="*/ 2170396 w 5076478"/>
              <a:gd name="connsiteY403" fmla="*/ 2816733 h 3302092"/>
              <a:gd name="connsiteX404" fmla="*/ 2188214 w 5076478"/>
              <a:gd name="connsiteY404" fmla="*/ 2808475 h 3302092"/>
              <a:gd name="connsiteX405" fmla="*/ 1879487 w 5076478"/>
              <a:gd name="connsiteY405" fmla="*/ 2806775 h 3302092"/>
              <a:gd name="connsiteX406" fmla="*/ 1848479 w 5076478"/>
              <a:gd name="connsiteY406" fmla="*/ 2824765 h 3302092"/>
              <a:gd name="connsiteX407" fmla="*/ 1867603 w 5076478"/>
              <a:gd name="connsiteY407" fmla="*/ 2826998 h 3302092"/>
              <a:gd name="connsiteX408" fmla="*/ 1899658 w 5076478"/>
              <a:gd name="connsiteY408" fmla="*/ 2809600 h 3302092"/>
              <a:gd name="connsiteX409" fmla="*/ 2394046 w 5076478"/>
              <a:gd name="connsiteY409" fmla="*/ 2802172 h 3302092"/>
              <a:gd name="connsiteX410" fmla="*/ 2378806 w 5076478"/>
              <a:gd name="connsiteY410" fmla="*/ 2808434 h 3302092"/>
              <a:gd name="connsiteX411" fmla="*/ 2392627 w 5076478"/>
              <a:gd name="connsiteY411" fmla="*/ 2809710 h 3302092"/>
              <a:gd name="connsiteX412" fmla="*/ 2409313 w 5076478"/>
              <a:gd name="connsiteY412" fmla="*/ 2803951 h 3302092"/>
              <a:gd name="connsiteX413" fmla="*/ 2106517 w 5076478"/>
              <a:gd name="connsiteY413" fmla="*/ 2800484 h 3302092"/>
              <a:gd name="connsiteX414" fmla="*/ 2077583 w 5076478"/>
              <a:gd name="connsiteY414" fmla="*/ 2815004 h 3302092"/>
              <a:gd name="connsiteX415" fmla="*/ 2106956 w 5076478"/>
              <a:gd name="connsiteY415" fmla="*/ 2817028 h 3302092"/>
              <a:gd name="connsiteX416" fmla="*/ 2135185 w 5076478"/>
              <a:gd name="connsiteY416" fmla="*/ 2803288 h 3302092"/>
              <a:gd name="connsiteX417" fmla="*/ 1593878 w 5076478"/>
              <a:gd name="connsiteY417" fmla="*/ 2800101 h 3302092"/>
              <a:gd name="connsiteX418" fmla="*/ 1556504 w 5076478"/>
              <a:gd name="connsiteY418" fmla="*/ 2825778 h 3302092"/>
              <a:gd name="connsiteX419" fmla="*/ 1577767 w 5076478"/>
              <a:gd name="connsiteY419" fmla="*/ 2828810 h 3302092"/>
              <a:gd name="connsiteX420" fmla="*/ 1614509 w 5076478"/>
              <a:gd name="connsiteY420" fmla="*/ 2805120 h 3302092"/>
              <a:gd name="connsiteX421" fmla="*/ 1612809 w 5076478"/>
              <a:gd name="connsiteY421" fmla="*/ 2804829 h 3302092"/>
              <a:gd name="connsiteX422" fmla="*/ 2627840 w 5076478"/>
              <a:gd name="connsiteY422" fmla="*/ 2797699 h 3302092"/>
              <a:gd name="connsiteX423" fmla="*/ 2615873 w 5076478"/>
              <a:gd name="connsiteY423" fmla="*/ 2801697 h 3302092"/>
              <a:gd name="connsiteX424" fmla="*/ 2620729 w 5076478"/>
              <a:gd name="connsiteY424" fmla="*/ 2801869 h 3302092"/>
              <a:gd name="connsiteX425" fmla="*/ 2633738 w 5076478"/>
              <a:gd name="connsiteY425" fmla="*/ 2798072 h 3302092"/>
              <a:gd name="connsiteX426" fmla="*/ 2342363 w 5076478"/>
              <a:gd name="connsiteY426" fmla="*/ 2796151 h 3302092"/>
              <a:gd name="connsiteX427" fmla="*/ 2325615 w 5076478"/>
              <a:gd name="connsiteY427" fmla="*/ 2803524 h 3302092"/>
              <a:gd name="connsiteX428" fmla="*/ 2339335 w 5076478"/>
              <a:gd name="connsiteY428" fmla="*/ 2804791 h 3302092"/>
              <a:gd name="connsiteX429" fmla="*/ 2356160 w 5076478"/>
              <a:gd name="connsiteY429" fmla="*/ 2797758 h 3302092"/>
              <a:gd name="connsiteX430" fmla="*/ 1819516 w 5076478"/>
              <a:gd name="connsiteY430" fmla="*/ 2796096 h 3302092"/>
              <a:gd name="connsiteX431" fmla="*/ 1784251 w 5076478"/>
              <a:gd name="connsiteY431" fmla="*/ 2816406 h 3302092"/>
              <a:gd name="connsiteX432" fmla="*/ 1800145 w 5076478"/>
              <a:gd name="connsiteY432" fmla="*/ 2819121 h 3302092"/>
              <a:gd name="connsiteX433" fmla="*/ 1808625 w 5076478"/>
              <a:gd name="connsiteY433" fmla="*/ 2820111 h 3302092"/>
              <a:gd name="connsiteX434" fmla="*/ 1842950 w 5076478"/>
              <a:gd name="connsiteY434" fmla="*/ 2800745 h 3302092"/>
              <a:gd name="connsiteX435" fmla="*/ 2568921 w 5076478"/>
              <a:gd name="connsiteY435" fmla="*/ 2791787 h 3302092"/>
              <a:gd name="connsiteX436" fmla="*/ 2547088 w 5076478"/>
              <a:gd name="connsiteY436" fmla="*/ 2799258 h 3302092"/>
              <a:gd name="connsiteX437" fmla="*/ 2555714 w 5076478"/>
              <a:gd name="connsiteY437" fmla="*/ 2799564 h 3302092"/>
              <a:gd name="connsiteX438" fmla="*/ 2577536 w 5076478"/>
              <a:gd name="connsiteY438" fmla="*/ 2792733 h 3302092"/>
              <a:gd name="connsiteX439" fmla="*/ 2050970 w 5076478"/>
              <a:gd name="connsiteY439" fmla="*/ 2791276 h 3302092"/>
              <a:gd name="connsiteX440" fmla="*/ 2016432 w 5076478"/>
              <a:gd name="connsiteY440" fmla="*/ 2809284 h 3302092"/>
              <a:gd name="connsiteX441" fmla="*/ 2036254 w 5076478"/>
              <a:gd name="connsiteY441" fmla="*/ 2812134 h 3302092"/>
              <a:gd name="connsiteX442" fmla="*/ 2071058 w 5076478"/>
              <a:gd name="connsiteY442" fmla="*/ 2794654 h 3302092"/>
              <a:gd name="connsiteX443" fmla="*/ 2279781 w 5076478"/>
              <a:gd name="connsiteY443" fmla="*/ 2788860 h 3302092"/>
              <a:gd name="connsiteX444" fmla="*/ 2261006 w 5076478"/>
              <a:gd name="connsiteY444" fmla="*/ 2797561 h 3302092"/>
              <a:gd name="connsiteX445" fmla="*/ 2279659 w 5076478"/>
              <a:gd name="connsiteY445" fmla="*/ 2799282 h 3302092"/>
              <a:gd name="connsiteX446" fmla="*/ 2298407 w 5076478"/>
              <a:gd name="connsiteY446" fmla="*/ 2791030 h 3302092"/>
              <a:gd name="connsiteX447" fmla="*/ 1539442 w 5076478"/>
              <a:gd name="connsiteY447" fmla="*/ 2786507 h 3302092"/>
              <a:gd name="connsiteX448" fmla="*/ 1500210 w 5076478"/>
              <a:gd name="connsiteY448" fmla="*/ 2814443 h 3302092"/>
              <a:gd name="connsiteX449" fmla="*/ 1522683 w 5076478"/>
              <a:gd name="connsiteY449" fmla="*/ 2819430 h 3302092"/>
              <a:gd name="connsiteX450" fmla="*/ 1563072 w 5076478"/>
              <a:gd name="connsiteY450" fmla="*/ 2792408 h 3302092"/>
              <a:gd name="connsiteX451" fmla="*/ 2512211 w 5076478"/>
              <a:gd name="connsiteY451" fmla="*/ 2785564 h 3302092"/>
              <a:gd name="connsiteX452" fmla="*/ 2484965 w 5076478"/>
              <a:gd name="connsiteY452" fmla="*/ 2795855 h 3302092"/>
              <a:gd name="connsiteX453" fmla="*/ 2495653 w 5076478"/>
              <a:gd name="connsiteY453" fmla="*/ 2797100 h 3302092"/>
              <a:gd name="connsiteX454" fmla="*/ 2523330 w 5076478"/>
              <a:gd name="connsiteY454" fmla="*/ 2786784 h 3302092"/>
              <a:gd name="connsiteX455" fmla="*/ 1763811 w 5076478"/>
              <a:gd name="connsiteY455" fmla="*/ 2785046 h 3302092"/>
              <a:gd name="connsiteX456" fmla="*/ 1729374 w 5076478"/>
              <a:gd name="connsiteY456" fmla="*/ 2807032 h 3302092"/>
              <a:gd name="connsiteX457" fmla="*/ 1750850 w 5076478"/>
              <a:gd name="connsiteY457" fmla="*/ 2810701 h 3302092"/>
              <a:gd name="connsiteX458" fmla="*/ 1786536 w 5076478"/>
              <a:gd name="connsiteY458" fmla="*/ 2789554 h 3302092"/>
              <a:gd name="connsiteX459" fmla="*/ 2225519 w 5076478"/>
              <a:gd name="connsiteY459" fmla="*/ 2782538 h 3302092"/>
              <a:gd name="connsiteX460" fmla="*/ 2205228 w 5076478"/>
              <a:gd name="connsiteY460" fmla="*/ 2792412 h 3302092"/>
              <a:gd name="connsiteX461" fmla="*/ 2219939 w 5076478"/>
              <a:gd name="connsiteY461" fmla="*/ 2793770 h 3302092"/>
              <a:gd name="connsiteX462" fmla="*/ 2240427 w 5076478"/>
              <a:gd name="connsiteY462" fmla="*/ 2784275 h 3302092"/>
              <a:gd name="connsiteX463" fmla="*/ 1996057 w 5076478"/>
              <a:gd name="connsiteY463" fmla="*/ 2782042 h 3302092"/>
              <a:gd name="connsiteX464" fmla="*/ 1960606 w 5076478"/>
              <a:gd name="connsiteY464" fmla="*/ 2801257 h 3302092"/>
              <a:gd name="connsiteX465" fmla="*/ 1980242 w 5076478"/>
              <a:gd name="connsiteY465" fmla="*/ 2804080 h 3302092"/>
              <a:gd name="connsiteX466" fmla="*/ 2016030 w 5076478"/>
              <a:gd name="connsiteY466" fmla="*/ 2785400 h 3302092"/>
              <a:gd name="connsiteX467" fmla="*/ 2450838 w 5076478"/>
              <a:gd name="connsiteY467" fmla="*/ 2778830 h 3302092"/>
              <a:gd name="connsiteX468" fmla="*/ 2426101 w 5076478"/>
              <a:gd name="connsiteY468" fmla="*/ 2788997 h 3302092"/>
              <a:gd name="connsiteX469" fmla="*/ 2442979 w 5076478"/>
              <a:gd name="connsiteY469" fmla="*/ 2790963 h 3302092"/>
              <a:gd name="connsiteX470" fmla="*/ 2468700 w 5076478"/>
              <a:gd name="connsiteY470" fmla="*/ 2780790 h 3302092"/>
              <a:gd name="connsiteX471" fmla="*/ 2689114 w 5076478"/>
              <a:gd name="connsiteY471" fmla="*/ 2777224 h 3302092"/>
              <a:gd name="connsiteX472" fmla="*/ 2674329 w 5076478"/>
              <a:gd name="connsiteY472" fmla="*/ 2782165 h 3302092"/>
              <a:gd name="connsiteX473" fmla="*/ 2685956 w 5076478"/>
              <a:gd name="connsiteY473" fmla="*/ 2782827 h 3302092"/>
              <a:gd name="connsiteX474" fmla="*/ 2700420 w 5076478"/>
              <a:gd name="connsiteY474" fmla="*/ 2778605 h 3302092"/>
              <a:gd name="connsiteX475" fmla="*/ 1491848 w 5076478"/>
              <a:gd name="connsiteY475" fmla="*/ 2774622 h 3302092"/>
              <a:gd name="connsiteX476" fmla="*/ 1464897 w 5076478"/>
              <a:gd name="connsiteY476" fmla="*/ 2796066 h 3302092"/>
              <a:gd name="connsiteX477" fmla="*/ 1453109 w 5076478"/>
              <a:gd name="connsiteY477" fmla="*/ 2803991 h 3302092"/>
              <a:gd name="connsiteX478" fmla="*/ 1468569 w 5076478"/>
              <a:gd name="connsiteY478" fmla="*/ 2807422 h 3302092"/>
              <a:gd name="connsiteX479" fmla="*/ 1509530 w 5076478"/>
              <a:gd name="connsiteY479" fmla="*/ 2779038 h 3302092"/>
              <a:gd name="connsiteX480" fmla="*/ 2159648 w 5076478"/>
              <a:gd name="connsiteY480" fmla="*/ 2773821 h 3302092"/>
              <a:gd name="connsiteX481" fmla="*/ 2135439 w 5076478"/>
              <a:gd name="connsiteY481" fmla="*/ 2785970 h 3302092"/>
              <a:gd name="connsiteX482" fmla="*/ 2165133 w 5076478"/>
              <a:gd name="connsiteY482" fmla="*/ 2788711 h 3302092"/>
              <a:gd name="connsiteX483" fmla="*/ 2187029 w 5076478"/>
              <a:gd name="connsiteY483" fmla="*/ 2778054 h 3302092"/>
              <a:gd name="connsiteX484" fmla="*/ 2172915 w 5076478"/>
              <a:gd name="connsiteY484" fmla="*/ 2776409 h 3302092"/>
              <a:gd name="connsiteX485" fmla="*/ 1706411 w 5076478"/>
              <a:gd name="connsiteY485" fmla="*/ 2773660 h 3302092"/>
              <a:gd name="connsiteX486" fmla="*/ 1671062 w 5076478"/>
              <a:gd name="connsiteY486" fmla="*/ 2797072 h 3302092"/>
              <a:gd name="connsiteX487" fmla="*/ 1693957 w 5076478"/>
              <a:gd name="connsiteY487" fmla="*/ 2800983 h 3302092"/>
              <a:gd name="connsiteX488" fmla="*/ 1730301 w 5076478"/>
              <a:gd name="connsiteY488" fmla="*/ 2778399 h 3302092"/>
              <a:gd name="connsiteX489" fmla="*/ 1938732 w 5076478"/>
              <a:gd name="connsiteY489" fmla="*/ 2772401 h 3302092"/>
              <a:gd name="connsiteX490" fmla="*/ 1903220 w 5076478"/>
              <a:gd name="connsiteY490" fmla="*/ 2793005 h 3302092"/>
              <a:gd name="connsiteX491" fmla="*/ 1924578 w 5076478"/>
              <a:gd name="connsiteY491" fmla="*/ 2796076 h 3302092"/>
              <a:gd name="connsiteX492" fmla="*/ 1961225 w 5076478"/>
              <a:gd name="connsiteY492" fmla="*/ 2776184 h 3302092"/>
              <a:gd name="connsiteX493" fmla="*/ 3090205 w 5076478"/>
              <a:gd name="connsiteY493" fmla="*/ 2771864 h 3302092"/>
              <a:gd name="connsiteX494" fmla="*/ 3078778 w 5076478"/>
              <a:gd name="connsiteY494" fmla="*/ 2774567 h 3302092"/>
              <a:gd name="connsiteX495" fmla="*/ 3083758 w 5076478"/>
              <a:gd name="connsiteY495" fmla="*/ 2774686 h 3302092"/>
              <a:gd name="connsiteX496" fmla="*/ 3096006 w 5076478"/>
              <a:gd name="connsiteY496" fmla="*/ 2772348 h 3302092"/>
              <a:gd name="connsiteX497" fmla="*/ 2398137 w 5076478"/>
              <a:gd name="connsiteY497" fmla="*/ 2771597 h 3302092"/>
              <a:gd name="connsiteX498" fmla="*/ 2372738 w 5076478"/>
              <a:gd name="connsiteY498" fmla="*/ 2782779 h 3302092"/>
              <a:gd name="connsiteX499" fmla="*/ 2387801 w 5076478"/>
              <a:gd name="connsiteY499" fmla="*/ 2784534 h 3302092"/>
              <a:gd name="connsiteX500" fmla="*/ 2413016 w 5076478"/>
              <a:gd name="connsiteY500" fmla="*/ 2773995 h 3302092"/>
              <a:gd name="connsiteX501" fmla="*/ 2631903 w 5076478"/>
              <a:gd name="connsiteY501" fmla="*/ 2770235 h 3302092"/>
              <a:gd name="connsiteX502" fmla="*/ 2608077 w 5076478"/>
              <a:gd name="connsiteY502" fmla="*/ 2778388 h 3302092"/>
              <a:gd name="connsiteX503" fmla="*/ 2621003 w 5076478"/>
              <a:gd name="connsiteY503" fmla="*/ 2779125 h 3302092"/>
              <a:gd name="connsiteX504" fmla="*/ 2644491 w 5076478"/>
              <a:gd name="connsiteY504" fmla="*/ 2771773 h 3302092"/>
              <a:gd name="connsiteX505" fmla="*/ 2799284 w 5076478"/>
              <a:gd name="connsiteY505" fmla="*/ 2767793 h 3302092"/>
              <a:gd name="connsiteX506" fmla="*/ 2799168 w 5076478"/>
              <a:gd name="connsiteY506" fmla="*/ 2767830 h 3302092"/>
              <a:gd name="connsiteX507" fmla="*/ 2800054 w 5076478"/>
              <a:gd name="connsiteY507" fmla="*/ 2767898 h 3302092"/>
              <a:gd name="connsiteX508" fmla="*/ 2104927 w 5076478"/>
              <a:gd name="connsiteY508" fmla="*/ 2763142 h 3302092"/>
              <a:gd name="connsiteX509" fmla="*/ 2076858 w 5076478"/>
              <a:gd name="connsiteY509" fmla="*/ 2777779 h 3302092"/>
              <a:gd name="connsiteX510" fmla="*/ 2097704 w 5076478"/>
              <a:gd name="connsiteY510" fmla="*/ 2781272 h 3302092"/>
              <a:gd name="connsiteX511" fmla="*/ 2125721 w 5076478"/>
              <a:gd name="connsiteY511" fmla="*/ 2767200 h 3302092"/>
              <a:gd name="connsiteX512" fmla="*/ 2572132 w 5076478"/>
              <a:gd name="connsiteY512" fmla="*/ 2762933 h 3302092"/>
              <a:gd name="connsiteX513" fmla="*/ 2546272 w 5076478"/>
              <a:gd name="connsiteY513" fmla="*/ 2772700 h 3302092"/>
              <a:gd name="connsiteX514" fmla="*/ 2557056 w 5076478"/>
              <a:gd name="connsiteY514" fmla="*/ 2774214 h 3302092"/>
              <a:gd name="connsiteX515" fmla="*/ 2583573 w 5076478"/>
              <a:gd name="connsiteY515" fmla="*/ 2764331 h 3302092"/>
              <a:gd name="connsiteX516" fmla="*/ 2337969 w 5076478"/>
              <a:gd name="connsiteY516" fmla="*/ 2761898 h 3302092"/>
              <a:gd name="connsiteX517" fmla="*/ 2308946 w 5076478"/>
              <a:gd name="connsiteY517" fmla="*/ 2775346 h 3302092"/>
              <a:gd name="connsiteX518" fmla="*/ 2328786 w 5076478"/>
              <a:gd name="connsiteY518" fmla="*/ 2777658 h 3302092"/>
              <a:gd name="connsiteX519" fmla="*/ 2357454 w 5076478"/>
              <a:gd name="connsiteY519" fmla="*/ 2765039 h 3302092"/>
              <a:gd name="connsiteX520" fmla="*/ 2970109 w 5076478"/>
              <a:gd name="connsiteY520" fmla="*/ 2761840 h 3302092"/>
              <a:gd name="connsiteX521" fmla="*/ 2959474 w 5076478"/>
              <a:gd name="connsiteY521" fmla="*/ 2764728 h 3302092"/>
              <a:gd name="connsiteX522" fmla="*/ 2965956 w 5076478"/>
              <a:gd name="connsiteY522" fmla="*/ 2765366 h 3302092"/>
              <a:gd name="connsiteX523" fmla="*/ 2978307 w 5076478"/>
              <a:gd name="connsiteY523" fmla="*/ 2762524 h 3302092"/>
              <a:gd name="connsiteX524" fmla="*/ 1651946 w 5076478"/>
              <a:gd name="connsiteY524" fmla="*/ 2760207 h 3302092"/>
              <a:gd name="connsiteX525" fmla="*/ 1613789 w 5076478"/>
              <a:gd name="connsiteY525" fmla="*/ 2786421 h 3302092"/>
              <a:gd name="connsiteX526" fmla="*/ 1624672 w 5076478"/>
              <a:gd name="connsiteY526" fmla="*/ 2789148 h 3302092"/>
              <a:gd name="connsiteX527" fmla="*/ 1636222 w 5076478"/>
              <a:gd name="connsiteY527" fmla="*/ 2791121 h 3302092"/>
              <a:gd name="connsiteX528" fmla="*/ 1674343 w 5076478"/>
              <a:gd name="connsiteY528" fmla="*/ 2766541 h 3302092"/>
              <a:gd name="connsiteX529" fmla="*/ 2741003 w 5076478"/>
              <a:gd name="connsiteY529" fmla="*/ 2759885 h 3302092"/>
              <a:gd name="connsiteX530" fmla="*/ 2732567 w 5076478"/>
              <a:gd name="connsiteY530" fmla="*/ 2762704 h 3302092"/>
              <a:gd name="connsiteX531" fmla="*/ 2750231 w 5076478"/>
              <a:gd name="connsiteY531" fmla="*/ 2764064 h 3302092"/>
              <a:gd name="connsiteX532" fmla="*/ 2757074 w 5076478"/>
              <a:gd name="connsiteY532" fmla="*/ 2762066 h 3302092"/>
              <a:gd name="connsiteX533" fmla="*/ 1882480 w 5076478"/>
              <a:gd name="connsiteY533" fmla="*/ 2759833 h 3302092"/>
              <a:gd name="connsiteX534" fmla="*/ 1842725 w 5076478"/>
              <a:gd name="connsiteY534" fmla="*/ 2782729 h 3302092"/>
              <a:gd name="connsiteX535" fmla="*/ 1866393 w 5076478"/>
              <a:gd name="connsiteY535" fmla="*/ 2787519 h 3302092"/>
              <a:gd name="connsiteX536" fmla="*/ 1905984 w 5076478"/>
              <a:gd name="connsiteY536" fmla="*/ 2765183 h 3302092"/>
              <a:gd name="connsiteX537" fmla="*/ 3144015 w 5076478"/>
              <a:gd name="connsiteY537" fmla="*/ 2759135 h 3302092"/>
              <a:gd name="connsiteX538" fmla="*/ 3137825 w 5076478"/>
              <a:gd name="connsiteY538" fmla="*/ 2760599 h 3302092"/>
              <a:gd name="connsiteX539" fmla="*/ 3153899 w 5076478"/>
              <a:gd name="connsiteY539" fmla="*/ 2761297 h 3302092"/>
              <a:gd name="connsiteX540" fmla="*/ 3158378 w 5076478"/>
              <a:gd name="connsiteY540" fmla="*/ 2760442 h 3302092"/>
              <a:gd name="connsiteX541" fmla="*/ 2509172 w 5076478"/>
              <a:gd name="connsiteY541" fmla="*/ 2754856 h 3302092"/>
              <a:gd name="connsiteX542" fmla="*/ 2486245 w 5076478"/>
              <a:gd name="connsiteY542" fmla="*/ 2764279 h 3302092"/>
              <a:gd name="connsiteX543" fmla="*/ 2504108 w 5076478"/>
              <a:gd name="connsiteY543" fmla="*/ 2766785 h 3302092"/>
              <a:gd name="connsiteX544" fmla="*/ 2527601 w 5076478"/>
              <a:gd name="connsiteY544" fmla="*/ 2757493 h 3302092"/>
              <a:gd name="connsiteX545" fmla="*/ 2515382 w 5076478"/>
              <a:gd name="connsiteY545" fmla="*/ 2756000 h 3302092"/>
              <a:gd name="connsiteX546" fmla="*/ 2916558 w 5076478"/>
              <a:gd name="connsiteY546" fmla="*/ 2754018 h 3302092"/>
              <a:gd name="connsiteX547" fmla="*/ 2899956 w 5076478"/>
              <a:gd name="connsiteY547" fmla="*/ 2758866 h 3302092"/>
              <a:gd name="connsiteX548" fmla="*/ 2910263 w 5076478"/>
              <a:gd name="connsiteY548" fmla="*/ 2759881 h 3302092"/>
              <a:gd name="connsiteX549" fmla="*/ 2927279 w 5076478"/>
              <a:gd name="connsiteY549" fmla="*/ 2755612 h 3302092"/>
              <a:gd name="connsiteX550" fmla="*/ 3085870 w 5076478"/>
              <a:gd name="connsiteY550" fmla="*/ 2753845 h 3302092"/>
              <a:gd name="connsiteX551" fmla="*/ 3081965 w 5076478"/>
              <a:gd name="connsiteY551" fmla="*/ 2754826 h 3302092"/>
              <a:gd name="connsiteX552" fmla="*/ 3087448 w 5076478"/>
              <a:gd name="connsiteY552" fmla="*/ 2755485 h 3302092"/>
              <a:gd name="connsiteX553" fmla="*/ 3092406 w 5076478"/>
              <a:gd name="connsiteY553" fmla="*/ 2754440 h 3302092"/>
              <a:gd name="connsiteX554" fmla="*/ 2285356 w 5076478"/>
              <a:gd name="connsiteY554" fmla="*/ 2753418 h 3302092"/>
              <a:gd name="connsiteX555" fmla="*/ 2253558 w 5076478"/>
              <a:gd name="connsiteY555" fmla="*/ 2768892 h 3302092"/>
              <a:gd name="connsiteX556" fmla="*/ 2269582 w 5076478"/>
              <a:gd name="connsiteY556" fmla="*/ 2770760 h 3302092"/>
              <a:gd name="connsiteX557" fmla="*/ 2301414 w 5076478"/>
              <a:gd name="connsiteY557" fmla="*/ 2756006 h 3302092"/>
              <a:gd name="connsiteX558" fmla="*/ 2050515 w 5076478"/>
              <a:gd name="connsiteY558" fmla="*/ 2752524 h 3302092"/>
              <a:gd name="connsiteX559" fmla="*/ 2021146 w 5076478"/>
              <a:gd name="connsiteY559" fmla="*/ 2768443 h 3302092"/>
              <a:gd name="connsiteX560" fmla="*/ 2041867 w 5076478"/>
              <a:gd name="connsiteY560" fmla="*/ 2771915 h 3302092"/>
              <a:gd name="connsiteX561" fmla="*/ 2071261 w 5076478"/>
              <a:gd name="connsiteY561" fmla="*/ 2756573 h 3302092"/>
              <a:gd name="connsiteX562" fmla="*/ 2681465 w 5076478"/>
              <a:gd name="connsiteY562" fmla="*/ 2751807 h 3302092"/>
              <a:gd name="connsiteX563" fmla="*/ 2666821 w 5076478"/>
              <a:gd name="connsiteY563" fmla="*/ 2757645 h 3302092"/>
              <a:gd name="connsiteX564" fmla="*/ 2685125 w 5076478"/>
              <a:gd name="connsiteY564" fmla="*/ 2759053 h 3302092"/>
              <a:gd name="connsiteX565" fmla="*/ 2700167 w 5076478"/>
              <a:gd name="connsiteY565" fmla="*/ 2754344 h 3302092"/>
              <a:gd name="connsiteX566" fmla="*/ 2866856 w 5076478"/>
              <a:gd name="connsiteY566" fmla="*/ 2746627 h 3302092"/>
              <a:gd name="connsiteX567" fmla="*/ 2845045 w 5076478"/>
              <a:gd name="connsiteY567" fmla="*/ 2753459 h 3302092"/>
              <a:gd name="connsiteX568" fmla="*/ 2852863 w 5076478"/>
              <a:gd name="connsiteY568" fmla="*/ 2754228 h 3302092"/>
              <a:gd name="connsiteX569" fmla="*/ 2867537 w 5076478"/>
              <a:gd name="connsiteY569" fmla="*/ 2750256 h 3302092"/>
              <a:gd name="connsiteX570" fmla="*/ 2874933 w 5076478"/>
              <a:gd name="connsiteY570" fmla="*/ 2747828 h 3302092"/>
              <a:gd name="connsiteX571" fmla="*/ 1824115 w 5076478"/>
              <a:gd name="connsiteY571" fmla="*/ 2746548 h 3302092"/>
              <a:gd name="connsiteX572" fmla="*/ 1785560 w 5076478"/>
              <a:gd name="connsiteY572" fmla="*/ 2771161 h 3302092"/>
              <a:gd name="connsiteX573" fmla="*/ 1809426 w 5076478"/>
              <a:gd name="connsiteY573" fmla="*/ 2775991 h 3302092"/>
              <a:gd name="connsiteX574" fmla="*/ 1849400 w 5076478"/>
              <a:gd name="connsiteY574" fmla="*/ 2752303 h 3302092"/>
              <a:gd name="connsiteX575" fmla="*/ 3386875 w 5076478"/>
              <a:gd name="connsiteY575" fmla="*/ 2746430 h 3302092"/>
              <a:gd name="connsiteX576" fmla="*/ 3384071 w 5076478"/>
              <a:gd name="connsiteY576" fmla="*/ 2747037 h 3302092"/>
              <a:gd name="connsiteX577" fmla="*/ 3386590 w 5076478"/>
              <a:gd name="connsiteY577" fmla="*/ 2747240 h 3302092"/>
              <a:gd name="connsiteX578" fmla="*/ 3389303 w 5076478"/>
              <a:gd name="connsiteY578" fmla="*/ 2746672 h 3302092"/>
              <a:gd name="connsiteX579" fmla="*/ 2457711 w 5076478"/>
              <a:gd name="connsiteY579" fmla="*/ 2745370 h 3302092"/>
              <a:gd name="connsiteX580" fmla="*/ 2432035 w 5076478"/>
              <a:gd name="connsiteY580" fmla="*/ 2756673 h 3302092"/>
              <a:gd name="connsiteX581" fmla="*/ 2448823 w 5076478"/>
              <a:gd name="connsiteY581" fmla="*/ 2759028 h 3302092"/>
              <a:gd name="connsiteX582" fmla="*/ 2474222 w 5076478"/>
              <a:gd name="connsiteY582" fmla="*/ 2748413 h 3302092"/>
              <a:gd name="connsiteX583" fmla="*/ 3031233 w 5076478"/>
              <a:gd name="connsiteY583" fmla="*/ 2745240 h 3302092"/>
              <a:gd name="connsiteX584" fmla="*/ 3022323 w 5076478"/>
              <a:gd name="connsiteY584" fmla="*/ 2747660 h 3302092"/>
              <a:gd name="connsiteX585" fmla="*/ 3034847 w 5076478"/>
              <a:gd name="connsiteY585" fmla="*/ 2749165 h 3302092"/>
              <a:gd name="connsiteX586" fmla="*/ 3042262 w 5076478"/>
              <a:gd name="connsiteY586" fmla="*/ 2747035 h 3302092"/>
              <a:gd name="connsiteX587" fmla="*/ 3203175 w 5076478"/>
              <a:gd name="connsiteY587" fmla="*/ 2745140 h 3302092"/>
              <a:gd name="connsiteX588" fmla="*/ 3189127 w 5076478"/>
              <a:gd name="connsiteY588" fmla="*/ 2748463 h 3302092"/>
              <a:gd name="connsiteX589" fmla="*/ 3193000 w 5076478"/>
              <a:gd name="connsiteY589" fmla="*/ 2749014 h 3302092"/>
              <a:gd name="connsiteX590" fmla="*/ 3206579 w 5076478"/>
              <a:gd name="connsiteY590" fmla="*/ 2749869 h 3302092"/>
              <a:gd name="connsiteX591" fmla="*/ 3216768 w 5076478"/>
              <a:gd name="connsiteY591" fmla="*/ 2747341 h 3302092"/>
              <a:gd name="connsiteX592" fmla="*/ 1597861 w 5076478"/>
              <a:gd name="connsiteY592" fmla="*/ 2744910 h 3302092"/>
              <a:gd name="connsiteX593" fmla="*/ 1558888 w 5076478"/>
              <a:gd name="connsiteY593" fmla="*/ 2772661 h 3302092"/>
              <a:gd name="connsiteX594" fmla="*/ 1583403 w 5076478"/>
              <a:gd name="connsiteY594" fmla="*/ 2778806 h 3302092"/>
              <a:gd name="connsiteX595" fmla="*/ 1623311 w 5076478"/>
              <a:gd name="connsiteY595" fmla="*/ 2752108 h 3302092"/>
              <a:gd name="connsiteX596" fmla="*/ 2622700 w 5076478"/>
              <a:gd name="connsiteY596" fmla="*/ 2743834 h 3302092"/>
              <a:gd name="connsiteX597" fmla="*/ 2606512 w 5076478"/>
              <a:gd name="connsiteY597" fmla="*/ 2749948 h 3302092"/>
              <a:gd name="connsiteX598" fmla="*/ 2617361 w 5076478"/>
              <a:gd name="connsiteY598" fmla="*/ 2751737 h 3302092"/>
              <a:gd name="connsiteX599" fmla="*/ 2634331 w 5076478"/>
              <a:gd name="connsiteY599" fmla="*/ 2745412 h 3302092"/>
              <a:gd name="connsiteX600" fmla="*/ 2223080 w 5076478"/>
              <a:gd name="connsiteY600" fmla="*/ 2741990 h 3302092"/>
              <a:gd name="connsiteX601" fmla="*/ 2185314 w 5076478"/>
              <a:gd name="connsiteY601" fmla="*/ 2760941 h 3302092"/>
              <a:gd name="connsiteX602" fmla="*/ 2215065 w 5076478"/>
              <a:gd name="connsiteY602" fmla="*/ 2764407 h 3302092"/>
              <a:gd name="connsiteX603" fmla="*/ 2249514 w 5076478"/>
              <a:gd name="connsiteY603" fmla="*/ 2747640 h 3302092"/>
              <a:gd name="connsiteX604" fmla="*/ 2245597 w 5076478"/>
              <a:gd name="connsiteY604" fmla="*/ 2747009 h 3302092"/>
              <a:gd name="connsiteX605" fmla="*/ 1993432 w 5076478"/>
              <a:gd name="connsiteY605" fmla="*/ 2740664 h 3302092"/>
              <a:gd name="connsiteX606" fmla="*/ 1962494 w 5076478"/>
              <a:gd name="connsiteY606" fmla="*/ 2758615 h 3302092"/>
              <a:gd name="connsiteX607" fmla="*/ 1986261 w 5076478"/>
              <a:gd name="connsiteY607" fmla="*/ 2762597 h 3302092"/>
              <a:gd name="connsiteX608" fmla="*/ 2016905 w 5076478"/>
              <a:gd name="connsiteY608" fmla="*/ 2745965 h 3302092"/>
              <a:gd name="connsiteX609" fmla="*/ 2004212 w 5076478"/>
              <a:gd name="connsiteY609" fmla="*/ 2743488 h 3302092"/>
              <a:gd name="connsiteX610" fmla="*/ 2807221 w 5076478"/>
              <a:gd name="connsiteY610" fmla="*/ 2737758 h 3302092"/>
              <a:gd name="connsiteX611" fmla="*/ 2779540 w 5076478"/>
              <a:gd name="connsiteY611" fmla="*/ 2747008 h 3302092"/>
              <a:gd name="connsiteX612" fmla="*/ 2799904 w 5076478"/>
              <a:gd name="connsiteY612" fmla="*/ 2749013 h 3302092"/>
              <a:gd name="connsiteX613" fmla="*/ 2824685 w 5076478"/>
              <a:gd name="connsiteY613" fmla="*/ 2740355 h 3302092"/>
              <a:gd name="connsiteX614" fmla="*/ 3150497 w 5076478"/>
              <a:gd name="connsiteY614" fmla="*/ 2736609 h 3302092"/>
              <a:gd name="connsiteX615" fmla="*/ 3136105 w 5076478"/>
              <a:gd name="connsiteY615" fmla="*/ 2740921 h 3302092"/>
              <a:gd name="connsiteX616" fmla="*/ 3142802 w 5076478"/>
              <a:gd name="connsiteY616" fmla="*/ 2741874 h 3302092"/>
              <a:gd name="connsiteX617" fmla="*/ 3157964 w 5076478"/>
              <a:gd name="connsiteY617" fmla="*/ 2737818 h 3302092"/>
              <a:gd name="connsiteX618" fmla="*/ 2976062 w 5076478"/>
              <a:gd name="connsiteY618" fmla="*/ 2736266 h 3302092"/>
              <a:gd name="connsiteX619" fmla="*/ 2968347 w 5076478"/>
              <a:gd name="connsiteY619" fmla="*/ 2738894 h 3302092"/>
              <a:gd name="connsiteX620" fmla="*/ 2962817 w 5076478"/>
              <a:gd name="connsiteY620" fmla="*/ 2740509 h 3302092"/>
              <a:gd name="connsiteX621" fmla="*/ 2975257 w 5076478"/>
              <a:gd name="connsiteY621" fmla="*/ 2742004 h 3302092"/>
              <a:gd name="connsiteX622" fmla="*/ 2987731 w 5076478"/>
              <a:gd name="connsiteY622" fmla="*/ 2738164 h 3302092"/>
              <a:gd name="connsiteX623" fmla="*/ 2397567 w 5076478"/>
              <a:gd name="connsiteY623" fmla="*/ 2734284 h 3302092"/>
              <a:gd name="connsiteX624" fmla="*/ 2368489 w 5076478"/>
              <a:gd name="connsiteY624" fmla="*/ 2747757 h 3302092"/>
              <a:gd name="connsiteX625" fmla="*/ 2389892 w 5076478"/>
              <a:gd name="connsiteY625" fmla="*/ 2750760 h 3302092"/>
              <a:gd name="connsiteX626" fmla="*/ 2418541 w 5076478"/>
              <a:gd name="connsiteY626" fmla="*/ 2738150 h 3302092"/>
              <a:gd name="connsiteX627" fmla="*/ 3446018 w 5076478"/>
              <a:gd name="connsiteY627" fmla="*/ 2733630 h 3302092"/>
              <a:gd name="connsiteX628" fmla="*/ 3440118 w 5076478"/>
              <a:gd name="connsiteY628" fmla="*/ 2734907 h 3302092"/>
              <a:gd name="connsiteX629" fmla="*/ 3443790 w 5076478"/>
              <a:gd name="connsiteY629" fmla="*/ 2735272 h 3302092"/>
              <a:gd name="connsiteX630" fmla="*/ 3449604 w 5076478"/>
              <a:gd name="connsiteY630" fmla="*/ 2734055 h 3302092"/>
              <a:gd name="connsiteX631" fmla="*/ 1766980 w 5076478"/>
              <a:gd name="connsiteY631" fmla="*/ 2733544 h 3302092"/>
              <a:gd name="connsiteX632" fmla="*/ 1727824 w 5076478"/>
              <a:gd name="connsiteY632" fmla="*/ 2759478 h 3302092"/>
              <a:gd name="connsiteX633" fmla="*/ 1752661 w 5076478"/>
              <a:gd name="connsiteY633" fmla="*/ 2764504 h 3302092"/>
              <a:gd name="connsiteX634" fmla="*/ 1792968 w 5076478"/>
              <a:gd name="connsiteY634" fmla="*/ 2739459 h 3302092"/>
              <a:gd name="connsiteX635" fmla="*/ 2563425 w 5076478"/>
              <a:gd name="connsiteY635" fmla="*/ 2732558 h 3302092"/>
              <a:gd name="connsiteX636" fmla="*/ 2545559 w 5076478"/>
              <a:gd name="connsiteY636" fmla="*/ 2739901 h 3302092"/>
              <a:gd name="connsiteX637" fmla="*/ 2564277 w 5076478"/>
              <a:gd name="connsiteY637" fmla="*/ 2742987 h 3302092"/>
              <a:gd name="connsiteX638" fmla="*/ 2581358 w 5076478"/>
              <a:gd name="connsiteY638" fmla="*/ 2736231 h 3302092"/>
              <a:gd name="connsiteX639" fmla="*/ 1547200 w 5076478"/>
              <a:gd name="connsiteY639" fmla="*/ 2730582 h 3302092"/>
              <a:gd name="connsiteX640" fmla="*/ 1509782 w 5076478"/>
              <a:gd name="connsiteY640" fmla="*/ 2760354 h 3302092"/>
              <a:gd name="connsiteX641" fmla="*/ 1529397 w 5076478"/>
              <a:gd name="connsiteY641" fmla="*/ 2765270 h 3302092"/>
              <a:gd name="connsiteX642" fmla="*/ 1570110 w 5076478"/>
              <a:gd name="connsiteY642" fmla="*/ 2737061 h 3302092"/>
              <a:gd name="connsiteX643" fmla="*/ 3562609 w 5076478"/>
              <a:gd name="connsiteY643" fmla="*/ 2730028 h 3302092"/>
              <a:gd name="connsiteX644" fmla="*/ 3561149 w 5076478"/>
              <a:gd name="connsiteY644" fmla="*/ 2730329 h 3302092"/>
              <a:gd name="connsiteX645" fmla="*/ 3561957 w 5076478"/>
              <a:gd name="connsiteY645" fmla="*/ 2730424 h 3302092"/>
              <a:gd name="connsiteX646" fmla="*/ 3563436 w 5076478"/>
              <a:gd name="connsiteY646" fmla="*/ 2730142 h 3302092"/>
              <a:gd name="connsiteX647" fmla="*/ 2168731 w 5076478"/>
              <a:gd name="connsiteY647" fmla="*/ 2729875 h 3302092"/>
              <a:gd name="connsiteX648" fmla="*/ 2129793 w 5076478"/>
              <a:gd name="connsiteY648" fmla="*/ 2750177 h 3302092"/>
              <a:gd name="connsiteX649" fmla="*/ 2151227 w 5076478"/>
              <a:gd name="connsiteY649" fmla="*/ 2754389 h 3302092"/>
              <a:gd name="connsiteX650" fmla="*/ 2190412 w 5076478"/>
              <a:gd name="connsiteY650" fmla="*/ 2734708 h 3302092"/>
              <a:gd name="connsiteX651" fmla="*/ 3263456 w 5076478"/>
              <a:gd name="connsiteY651" fmla="*/ 2729694 h 3302092"/>
              <a:gd name="connsiteX652" fmla="*/ 3245612 w 5076478"/>
              <a:gd name="connsiteY652" fmla="*/ 2734748 h 3302092"/>
              <a:gd name="connsiteX653" fmla="*/ 3258885 w 5076478"/>
              <a:gd name="connsiteY653" fmla="*/ 2736893 h 3302092"/>
              <a:gd name="connsiteX654" fmla="*/ 3277515 w 5076478"/>
              <a:gd name="connsiteY654" fmla="*/ 2732272 h 3302092"/>
              <a:gd name="connsiteX655" fmla="*/ 2741288 w 5076478"/>
              <a:gd name="connsiteY655" fmla="*/ 2727953 h 3302092"/>
              <a:gd name="connsiteX656" fmla="*/ 2710985 w 5076478"/>
              <a:gd name="connsiteY656" fmla="*/ 2740036 h 3302092"/>
              <a:gd name="connsiteX657" fmla="*/ 2713403 w 5076478"/>
              <a:gd name="connsiteY657" fmla="*/ 2740494 h 3302092"/>
              <a:gd name="connsiteX658" fmla="*/ 2733426 w 5076478"/>
              <a:gd name="connsiteY658" fmla="*/ 2742466 h 3302092"/>
              <a:gd name="connsiteX659" fmla="*/ 2763640 w 5076478"/>
              <a:gd name="connsiteY659" fmla="*/ 2731277 h 3302092"/>
              <a:gd name="connsiteX660" fmla="*/ 2922760 w 5076478"/>
              <a:gd name="connsiteY660" fmla="*/ 2727595 h 3302092"/>
              <a:gd name="connsiteX661" fmla="*/ 2905950 w 5076478"/>
              <a:gd name="connsiteY661" fmla="*/ 2733676 h 3302092"/>
              <a:gd name="connsiteX662" fmla="*/ 2914795 w 5076478"/>
              <a:gd name="connsiteY662" fmla="*/ 2734738 h 3302092"/>
              <a:gd name="connsiteX663" fmla="*/ 2931981 w 5076478"/>
              <a:gd name="connsiteY663" fmla="*/ 2729095 h 3302092"/>
              <a:gd name="connsiteX664" fmla="*/ 3091053 w 5076478"/>
              <a:gd name="connsiteY664" fmla="*/ 2726982 h 3302092"/>
              <a:gd name="connsiteX665" fmla="*/ 3074744 w 5076478"/>
              <a:gd name="connsiteY665" fmla="*/ 2732193 h 3302092"/>
              <a:gd name="connsiteX666" fmla="*/ 3087572 w 5076478"/>
              <a:gd name="connsiteY666" fmla="*/ 2734018 h 3302092"/>
              <a:gd name="connsiteX667" fmla="*/ 3104491 w 5076478"/>
              <a:gd name="connsiteY667" fmla="*/ 2729158 h 3302092"/>
              <a:gd name="connsiteX668" fmla="*/ 1938140 w 5076478"/>
              <a:gd name="connsiteY668" fmla="*/ 2726180 h 3302092"/>
              <a:gd name="connsiteX669" fmla="*/ 1919319 w 5076478"/>
              <a:gd name="connsiteY669" fmla="*/ 2738618 h 3302092"/>
              <a:gd name="connsiteX670" fmla="*/ 1905556 w 5076478"/>
              <a:gd name="connsiteY670" fmla="*/ 2746543 h 3302092"/>
              <a:gd name="connsiteX671" fmla="*/ 1929386 w 5076478"/>
              <a:gd name="connsiteY671" fmla="*/ 2751981 h 3302092"/>
              <a:gd name="connsiteX672" fmla="*/ 1963393 w 5076478"/>
              <a:gd name="connsiteY672" fmla="*/ 2732795 h 3302092"/>
              <a:gd name="connsiteX673" fmla="*/ 2344696 w 5076478"/>
              <a:gd name="connsiteY673" fmla="*/ 2724539 h 3302092"/>
              <a:gd name="connsiteX674" fmla="*/ 2312986 w 5076478"/>
              <a:gd name="connsiteY674" fmla="*/ 2739970 h 3302092"/>
              <a:gd name="connsiteX675" fmla="*/ 2330661 w 5076478"/>
              <a:gd name="connsiteY675" fmla="*/ 2742450 h 3302092"/>
              <a:gd name="connsiteX676" fmla="*/ 2362303 w 5076478"/>
              <a:gd name="connsiteY676" fmla="*/ 2727784 h 3302092"/>
              <a:gd name="connsiteX677" fmla="*/ 2511135 w 5076478"/>
              <a:gd name="connsiteY677" fmla="*/ 2721849 h 3302092"/>
              <a:gd name="connsiteX678" fmla="*/ 2490678 w 5076478"/>
              <a:gd name="connsiteY678" fmla="*/ 2730855 h 3302092"/>
              <a:gd name="connsiteX679" fmla="*/ 2509004 w 5076478"/>
              <a:gd name="connsiteY679" fmla="*/ 2733876 h 3302092"/>
              <a:gd name="connsiteX680" fmla="*/ 2529016 w 5076478"/>
              <a:gd name="connsiteY680" fmla="*/ 2725511 h 3302092"/>
              <a:gd name="connsiteX681" fmla="*/ 3501169 w 5076478"/>
              <a:gd name="connsiteY681" fmla="*/ 2721578 h 3302092"/>
              <a:gd name="connsiteX682" fmla="*/ 3498503 w 5076478"/>
              <a:gd name="connsiteY682" fmla="*/ 2722271 h 3302092"/>
              <a:gd name="connsiteX683" fmla="*/ 3496541 w 5076478"/>
              <a:gd name="connsiteY683" fmla="*/ 2722696 h 3302092"/>
              <a:gd name="connsiteX684" fmla="*/ 3501240 w 5076478"/>
              <a:gd name="connsiteY684" fmla="*/ 2723251 h 3302092"/>
              <a:gd name="connsiteX685" fmla="*/ 3506038 w 5076478"/>
              <a:gd name="connsiteY685" fmla="*/ 2722247 h 3302092"/>
              <a:gd name="connsiteX686" fmla="*/ 3207693 w 5076478"/>
              <a:gd name="connsiteY686" fmla="*/ 2719473 h 3302092"/>
              <a:gd name="connsiteX687" fmla="*/ 3187870 w 5076478"/>
              <a:gd name="connsiteY687" fmla="*/ 2725412 h 3302092"/>
              <a:gd name="connsiteX688" fmla="*/ 3198138 w 5076478"/>
              <a:gd name="connsiteY688" fmla="*/ 2727072 h 3302092"/>
              <a:gd name="connsiteX689" fmla="*/ 3218882 w 5076478"/>
              <a:gd name="connsiteY689" fmla="*/ 2721524 h 3302092"/>
              <a:gd name="connsiteX690" fmla="*/ 3619606 w 5076478"/>
              <a:gd name="connsiteY690" fmla="*/ 2718296 h 3302092"/>
              <a:gd name="connsiteX691" fmla="*/ 3612616 w 5076478"/>
              <a:gd name="connsiteY691" fmla="*/ 2719735 h 3302092"/>
              <a:gd name="connsiteX692" fmla="*/ 3615722 w 5076478"/>
              <a:gd name="connsiteY692" fmla="*/ 2720163 h 3302092"/>
              <a:gd name="connsiteX693" fmla="*/ 3622756 w 5076478"/>
              <a:gd name="connsiteY693" fmla="*/ 2718820 h 3302092"/>
              <a:gd name="connsiteX694" fmla="*/ 2685092 w 5076478"/>
              <a:gd name="connsiteY694" fmla="*/ 2718071 h 3302092"/>
              <a:gd name="connsiteX695" fmla="*/ 2657424 w 5076478"/>
              <a:gd name="connsiteY695" fmla="*/ 2729893 h 3302092"/>
              <a:gd name="connsiteX696" fmla="*/ 2669720 w 5076478"/>
              <a:gd name="connsiteY696" fmla="*/ 2732221 h 3302092"/>
              <a:gd name="connsiteX697" fmla="*/ 2699145 w 5076478"/>
              <a:gd name="connsiteY697" fmla="*/ 2721254 h 3302092"/>
              <a:gd name="connsiteX698" fmla="*/ 2114574 w 5076478"/>
              <a:gd name="connsiteY698" fmla="*/ 2717803 h 3302092"/>
              <a:gd name="connsiteX699" fmla="*/ 2074792 w 5076478"/>
              <a:gd name="connsiteY699" fmla="*/ 2739365 h 3302092"/>
              <a:gd name="connsiteX700" fmla="*/ 2096176 w 5076478"/>
              <a:gd name="connsiteY700" fmla="*/ 2743569 h 3302092"/>
              <a:gd name="connsiteX701" fmla="*/ 2136275 w 5076478"/>
              <a:gd name="connsiteY701" fmla="*/ 2722640 h 3302092"/>
              <a:gd name="connsiteX702" fmla="*/ 2860548 w 5076478"/>
              <a:gd name="connsiteY702" fmla="*/ 2717474 h 3302092"/>
              <a:gd name="connsiteX703" fmla="*/ 2839173 w 5076478"/>
              <a:gd name="connsiteY703" fmla="*/ 2725652 h 3302092"/>
              <a:gd name="connsiteX704" fmla="*/ 2859708 w 5076478"/>
              <a:gd name="connsiteY704" fmla="*/ 2728119 h 3302092"/>
              <a:gd name="connsiteX705" fmla="*/ 2880765 w 5076478"/>
              <a:gd name="connsiteY705" fmla="*/ 2720763 h 3302092"/>
              <a:gd name="connsiteX706" fmla="*/ 3031574 w 5076478"/>
              <a:gd name="connsiteY706" fmla="*/ 2717350 h 3302092"/>
              <a:gd name="connsiteX707" fmla="*/ 3013556 w 5076478"/>
              <a:gd name="connsiteY707" fmla="*/ 2723490 h 3302092"/>
              <a:gd name="connsiteX708" fmla="*/ 3028499 w 5076478"/>
              <a:gd name="connsiteY708" fmla="*/ 2725616 h 3302092"/>
              <a:gd name="connsiteX709" fmla="*/ 3047155 w 5076478"/>
              <a:gd name="connsiteY709" fmla="*/ 2719873 h 3302092"/>
              <a:gd name="connsiteX710" fmla="*/ 1714349 w 5076478"/>
              <a:gd name="connsiteY710" fmla="*/ 2717335 h 3302092"/>
              <a:gd name="connsiteX711" fmla="*/ 1672320 w 5076478"/>
              <a:gd name="connsiteY711" fmla="*/ 2746209 h 3302092"/>
              <a:gd name="connsiteX712" fmla="*/ 1695657 w 5076478"/>
              <a:gd name="connsiteY712" fmla="*/ 2752797 h 3302092"/>
              <a:gd name="connsiteX713" fmla="*/ 1738704 w 5076478"/>
              <a:gd name="connsiteY713" fmla="*/ 2725042 h 3302092"/>
              <a:gd name="connsiteX714" fmla="*/ 3321754 w 5076478"/>
              <a:gd name="connsiteY714" fmla="*/ 2713184 h 3302092"/>
              <a:gd name="connsiteX715" fmla="*/ 3301456 w 5076478"/>
              <a:gd name="connsiteY715" fmla="*/ 2718932 h 3302092"/>
              <a:gd name="connsiteX716" fmla="*/ 3318617 w 5076478"/>
              <a:gd name="connsiteY716" fmla="*/ 2722075 h 3302092"/>
              <a:gd name="connsiteX717" fmla="*/ 3339668 w 5076478"/>
              <a:gd name="connsiteY717" fmla="*/ 2716853 h 3302092"/>
              <a:gd name="connsiteX718" fmla="*/ 3440374 w 5076478"/>
              <a:gd name="connsiteY718" fmla="*/ 2711622 h 3302092"/>
              <a:gd name="connsiteX719" fmla="*/ 3428837 w 5076478"/>
              <a:gd name="connsiteY719" fmla="*/ 2714697 h 3302092"/>
              <a:gd name="connsiteX720" fmla="*/ 3430753 w 5076478"/>
              <a:gd name="connsiteY720" fmla="*/ 2714924 h 3302092"/>
              <a:gd name="connsiteX721" fmla="*/ 3442805 w 5076478"/>
              <a:gd name="connsiteY721" fmla="*/ 2712174 h 3302092"/>
              <a:gd name="connsiteX722" fmla="*/ 2284267 w 5076478"/>
              <a:gd name="connsiteY722" fmla="*/ 2711284 h 3302092"/>
              <a:gd name="connsiteX723" fmla="*/ 2247075 w 5076478"/>
              <a:gd name="connsiteY723" fmla="*/ 2729948 h 3302092"/>
              <a:gd name="connsiteX724" fmla="*/ 2256140 w 5076478"/>
              <a:gd name="connsiteY724" fmla="*/ 2731995 h 3302092"/>
              <a:gd name="connsiteX725" fmla="*/ 2275948 w 5076478"/>
              <a:gd name="connsiteY725" fmla="*/ 2734774 h 3302092"/>
              <a:gd name="connsiteX726" fmla="*/ 2310654 w 5076478"/>
              <a:gd name="connsiteY726" fmla="*/ 2717881 h 3302092"/>
              <a:gd name="connsiteX727" fmla="*/ 1879912 w 5076478"/>
              <a:gd name="connsiteY727" fmla="*/ 2710926 h 3302092"/>
              <a:gd name="connsiteX728" fmla="*/ 1845565 w 5076478"/>
              <a:gd name="connsiteY728" fmla="*/ 2732854 h 3302092"/>
              <a:gd name="connsiteX729" fmla="*/ 1872029 w 5076478"/>
              <a:gd name="connsiteY729" fmla="*/ 2738893 h 3302092"/>
              <a:gd name="connsiteX730" fmla="*/ 1907173 w 5076478"/>
              <a:gd name="connsiteY730" fmla="*/ 2718067 h 3302092"/>
              <a:gd name="connsiteX731" fmla="*/ 2450985 w 5076478"/>
              <a:gd name="connsiteY731" fmla="*/ 2709531 h 3302092"/>
              <a:gd name="connsiteX732" fmla="*/ 2427454 w 5076478"/>
              <a:gd name="connsiteY732" fmla="*/ 2720434 h 3302092"/>
              <a:gd name="connsiteX733" fmla="*/ 2450250 w 5076478"/>
              <a:gd name="connsiteY733" fmla="*/ 2724192 h 3302092"/>
              <a:gd name="connsiteX734" fmla="*/ 2473216 w 5076478"/>
              <a:gd name="connsiteY734" fmla="*/ 2714083 h 3302092"/>
              <a:gd name="connsiteX735" fmla="*/ 3148513 w 5076478"/>
              <a:gd name="connsiteY735" fmla="*/ 2708625 h 3302092"/>
              <a:gd name="connsiteX736" fmla="*/ 3126848 w 5076478"/>
              <a:gd name="connsiteY736" fmla="*/ 2715546 h 3302092"/>
              <a:gd name="connsiteX737" fmla="*/ 3142863 w 5076478"/>
              <a:gd name="connsiteY737" fmla="*/ 2718135 h 3302092"/>
              <a:gd name="connsiteX738" fmla="*/ 3165274 w 5076478"/>
              <a:gd name="connsiteY738" fmla="*/ 2711697 h 3302092"/>
              <a:gd name="connsiteX739" fmla="*/ 2975970 w 5076478"/>
              <a:gd name="connsiteY739" fmla="*/ 2708345 h 3302092"/>
              <a:gd name="connsiteX740" fmla="*/ 2956529 w 5076478"/>
              <a:gd name="connsiteY740" fmla="*/ 2715378 h 3302092"/>
              <a:gd name="connsiteX741" fmla="*/ 2968547 w 5076478"/>
              <a:gd name="connsiteY741" fmla="*/ 2717088 h 3302092"/>
              <a:gd name="connsiteX742" fmla="*/ 2988828 w 5076478"/>
              <a:gd name="connsiteY742" fmla="*/ 2710428 h 3302092"/>
              <a:gd name="connsiteX743" fmla="*/ 3555066 w 5076478"/>
              <a:gd name="connsiteY743" fmla="*/ 2707555 h 3302092"/>
              <a:gd name="connsiteX744" fmla="*/ 3544361 w 5076478"/>
              <a:gd name="connsiteY744" fmla="*/ 2710341 h 3302092"/>
              <a:gd name="connsiteX745" fmla="*/ 3555570 w 5076478"/>
              <a:gd name="connsiteY745" fmla="*/ 2711883 h 3302092"/>
              <a:gd name="connsiteX746" fmla="*/ 3566868 w 5076478"/>
              <a:gd name="connsiteY746" fmla="*/ 2709519 h 3302092"/>
              <a:gd name="connsiteX747" fmla="*/ 2794512 w 5076478"/>
              <a:gd name="connsiteY747" fmla="*/ 2706732 h 3302092"/>
              <a:gd name="connsiteX748" fmla="*/ 2771100 w 5076478"/>
              <a:gd name="connsiteY748" fmla="*/ 2716067 h 3302092"/>
              <a:gd name="connsiteX749" fmla="*/ 2785990 w 5076478"/>
              <a:gd name="connsiteY749" fmla="*/ 2719261 h 3302092"/>
              <a:gd name="connsiteX750" fmla="*/ 2793613 w 5076478"/>
              <a:gd name="connsiteY750" fmla="*/ 2720177 h 3302092"/>
              <a:gd name="connsiteX751" fmla="*/ 2819111 w 5076478"/>
              <a:gd name="connsiteY751" fmla="*/ 2710733 h 3302092"/>
              <a:gd name="connsiteX752" fmla="*/ 2629381 w 5076478"/>
              <a:gd name="connsiteY752" fmla="*/ 2705451 h 3302092"/>
              <a:gd name="connsiteX753" fmla="*/ 2597517 w 5076478"/>
              <a:gd name="connsiteY753" fmla="*/ 2718547 h 3302092"/>
              <a:gd name="connsiteX754" fmla="*/ 2616824 w 5076478"/>
              <a:gd name="connsiteY754" fmla="*/ 2722203 h 3302092"/>
              <a:gd name="connsiteX755" fmla="*/ 2648329 w 5076478"/>
              <a:gd name="connsiteY755" fmla="*/ 2709743 h 3302092"/>
              <a:gd name="connsiteX756" fmla="*/ 2057393 w 5076478"/>
              <a:gd name="connsiteY756" fmla="*/ 2703555 h 3302092"/>
              <a:gd name="connsiteX757" fmla="*/ 2015876 w 5076478"/>
              <a:gd name="connsiteY757" fmla="*/ 2727643 h 3302092"/>
              <a:gd name="connsiteX758" fmla="*/ 2018052 w 5076478"/>
              <a:gd name="connsiteY758" fmla="*/ 2728213 h 3302092"/>
              <a:gd name="connsiteX759" fmla="*/ 2041222 w 5076478"/>
              <a:gd name="connsiteY759" fmla="*/ 2732767 h 3302092"/>
              <a:gd name="connsiteX760" fmla="*/ 2082124 w 5076478"/>
              <a:gd name="connsiteY760" fmla="*/ 2710569 h 3302092"/>
              <a:gd name="connsiteX761" fmla="*/ 2079039 w 5076478"/>
              <a:gd name="connsiteY761" fmla="*/ 2709882 h 3302092"/>
              <a:gd name="connsiteX762" fmla="*/ 3266473 w 5076478"/>
              <a:gd name="connsiteY762" fmla="*/ 2701861 h 3302092"/>
              <a:gd name="connsiteX763" fmla="*/ 3244387 w 5076478"/>
              <a:gd name="connsiteY763" fmla="*/ 2708478 h 3302092"/>
              <a:gd name="connsiteX764" fmla="*/ 3258198 w 5076478"/>
              <a:gd name="connsiteY764" fmla="*/ 2711008 h 3302092"/>
              <a:gd name="connsiteX765" fmla="*/ 3281153 w 5076478"/>
              <a:gd name="connsiteY765" fmla="*/ 2704868 h 3302092"/>
              <a:gd name="connsiteX766" fmla="*/ 1660513 w 5076478"/>
              <a:gd name="connsiteY766" fmla="*/ 2700300 h 3302092"/>
              <a:gd name="connsiteX767" fmla="*/ 1617698 w 5076478"/>
              <a:gd name="connsiteY767" fmla="*/ 2730787 h 3302092"/>
              <a:gd name="connsiteX768" fmla="*/ 1644055 w 5076478"/>
              <a:gd name="connsiteY768" fmla="*/ 2738228 h 3302092"/>
              <a:gd name="connsiteX769" fmla="*/ 1687828 w 5076478"/>
              <a:gd name="connsiteY769" fmla="*/ 2708944 h 3302092"/>
              <a:gd name="connsiteX770" fmla="*/ 2397883 w 5076478"/>
              <a:gd name="connsiteY770" fmla="*/ 2698655 h 3302092"/>
              <a:gd name="connsiteX771" fmla="*/ 2371935 w 5076478"/>
              <a:gd name="connsiteY771" fmla="*/ 2711283 h 3302092"/>
              <a:gd name="connsiteX772" fmla="*/ 2391092 w 5076478"/>
              <a:gd name="connsiteY772" fmla="*/ 2714440 h 3302092"/>
              <a:gd name="connsiteX773" fmla="*/ 2416791 w 5076478"/>
              <a:gd name="connsiteY773" fmla="*/ 2702528 h 3302092"/>
              <a:gd name="connsiteX774" fmla="*/ 2911639 w 5076478"/>
              <a:gd name="connsiteY774" fmla="*/ 2697927 h 3302092"/>
              <a:gd name="connsiteX775" fmla="*/ 2890554 w 5076478"/>
              <a:gd name="connsiteY775" fmla="*/ 2705994 h 3302092"/>
              <a:gd name="connsiteX776" fmla="*/ 2913640 w 5076478"/>
              <a:gd name="connsiteY776" fmla="*/ 2709278 h 3302092"/>
              <a:gd name="connsiteX777" fmla="*/ 2935206 w 5076478"/>
              <a:gd name="connsiteY777" fmla="*/ 2701743 h 3302092"/>
              <a:gd name="connsiteX778" fmla="*/ 2230273 w 5076478"/>
              <a:gd name="connsiteY778" fmla="*/ 2697786 h 3302092"/>
              <a:gd name="connsiteX779" fmla="*/ 2192309 w 5076478"/>
              <a:gd name="connsiteY779" fmla="*/ 2717581 h 3302092"/>
              <a:gd name="connsiteX780" fmla="*/ 2214527 w 5076478"/>
              <a:gd name="connsiteY780" fmla="*/ 2722598 h 3302092"/>
              <a:gd name="connsiteX781" fmla="*/ 2252743 w 5076478"/>
              <a:gd name="connsiteY781" fmla="*/ 2703403 h 3302092"/>
              <a:gd name="connsiteX782" fmla="*/ 3089128 w 5076478"/>
              <a:gd name="connsiteY782" fmla="*/ 2697739 h 3302092"/>
              <a:gd name="connsiteX783" fmla="*/ 3065824 w 5076478"/>
              <a:gd name="connsiteY783" fmla="*/ 2705680 h 3302092"/>
              <a:gd name="connsiteX784" fmla="*/ 3083816 w 5076478"/>
              <a:gd name="connsiteY784" fmla="*/ 2708589 h 3302092"/>
              <a:gd name="connsiteX785" fmla="*/ 3107892 w 5076478"/>
              <a:gd name="connsiteY785" fmla="*/ 2701178 h 3302092"/>
              <a:gd name="connsiteX786" fmla="*/ 3377594 w 5076478"/>
              <a:gd name="connsiteY786" fmla="*/ 2697369 h 3302092"/>
              <a:gd name="connsiteX787" fmla="*/ 3358540 w 5076478"/>
              <a:gd name="connsiteY787" fmla="*/ 2702766 h 3302092"/>
              <a:gd name="connsiteX788" fmla="*/ 3379323 w 5076478"/>
              <a:gd name="connsiteY788" fmla="*/ 2707016 h 3302092"/>
              <a:gd name="connsiteX789" fmla="*/ 3398801 w 5076478"/>
              <a:gd name="connsiteY789" fmla="*/ 2702184 h 3302092"/>
              <a:gd name="connsiteX790" fmla="*/ 3500273 w 5076478"/>
              <a:gd name="connsiteY790" fmla="*/ 2695652 h 3302092"/>
              <a:gd name="connsiteX791" fmla="*/ 3478949 w 5076478"/>
              <a:gd name="connsiteY791" fmla="*/ 2701337 h 3302092"/>
              <a:gd name="connsiteX792" fmla="*/ 3486024 w 5076478"/>
              <a:gd name="connsiteY792" fmla="*/ 2702311 h 3302092"/>
              <a:gd name="connsiteX793" fmla="*/ 3507899 w 5076478"/>
              <a:gd name="connsiteY793" fmla="*/ 2697319 h 3302092"/>
              <a:gd name="connsiteX794" fmla="*/ 1824649 w 5076478"/>
              <a:gd name="connsiteY794" fmla="*/ 2695348 h 3302092"/>
              <a:gd name="connsiteX795" fmla="*/ 1787890 w 5076478"/>
              <a:gd name="connsiteY795" fmla="*/ 2719694 h 3302092"/>
              <a:gd name="connsiteX796" fmla="*/ 1814870 w 5076478"/>
              <a:gd name="connsiteY796" fmla="*/ 2725850 h 3302092"/>
              <a:gd name="connsiteX797" fmla="*/ 1851053 w 5076478"/>
              <a:gd name="connsiteY797" fmla="*/ 2703366 h 3302092"/>
              <a:gd name="connsiteX798" fmla="*/ 1835512 w 5076478"/>
              <a:gd name="connsiteY798" fmla="*/ 2699294 h 3302092"/>
              <a:gd name="connsiteX799" fmla="*/ 2742060 w 5076478"/>
              <a:gd name="connsiteY799" fmla="*/ 2693727 h 3302092"/>
              <a:gd name="connsiteX800" fmla="*/ 2716957 w 5076478"/>
              <a:gd name="connsiteY800" fmla="*/ 2704454 h 3302092"/>
              <a:gd name="connsiteX801" fmla="*/ 2734260 w 5076478"/>
              <a:gd name="connsiteY801" fmla="*/ 2708166 h 3302092"/>
              <a:gd name="connsiteX802" fmla="*/ 2760584 w 5076478"/>
              <a:gd name="connsiteY802" fmla="*/ 2698354 h 3302092"/>
              <a:gd name="connsiteX803" fmla="*/ 2575902 w 5076478"/>
              <a:gd name="connsiteY803" fmla="*/ 2693336 h 3302092"/>
              <a:gd name="connsiteX804" fmla="*/ 2542363 w 5076478"/>
              <a:gd name="connsiteY804" fmla="*/ 2708101 h 3302092"/>
              <a:gd name="connsiteX805" fmla="*/ 2561843 w 5076478"/>
              <a:gd name="connsiteY805" fmla="*/ 2711790 h 3302092"/>
              <a:gd name="connsiteX806" fmla="*/ 2595418 w 5076478"/>
              <a:gd name="connsiteY806" fmla="*/ 2697757 h 3302092"/>
              <a:gd name="connsiteX807" fmla="*/ 3207493 w 5076478"/>
              <a:gd name="connsiteY807" fmla="*/ 2689781 h 3302092"/>
              <a:gd name="connsiteX808" fmla="*/ 3183743 w 5076478"/>
              <a:gd name="connsiteY808" fmla="*/ 2697369 h 3302092"/>
              <a:gd name="connsiteX809" fmla="*/ 3202921 w 5076478"/>
              <a:gd name="connsiteY809" fmla="*/ 2700882 h 3302092"/>
              <a:gd name="connsiteX810" fmla="*/ 3227384 w 5076478"/>
              <a:gd name="connsiteY810" fmla="*/ 2693855 h 3302092"/>
              <a:gd name="connsiteX811" fmla="*/ 3033482 w 5076478"/>
              <a:gd name="connsiteY811" fmla="*/ 2687539 h 3302092"/>
              <a:gd name="connsiteX812" fmla="*/ 3008815 w 5076478"/>
              <a:gd name="connsiteY812" fmla="*/ 2696463 h 3302092"/>
              <a:gd name="connsiteX813" fmla="*/ 3023919 w 5076478"/>
              <a:gd name="connsiteY813" fmla="*/ 2698905 h 3302092"/>
              <a:gd name="connsiteX814" fmla="*/ 3049559 w 5076478"/>
              <a:gd name="connsiteY814" fmla="*/ 2690486 h 3302092"/>
              <a:gd name="connsiteX815" fmla="*/ 1998445 w 5076478"/>
              <a:gd name="connsiteY815" fmla="*/ 2686328 h 3302092"/>
              <a:gd name="connsiteX816" fmla="*/ 1958609 w 5076478"/>
              <a:gd name="connsiteY816" fmla="*/ 2712653 h 3302092"/>
              <a:gd name="connsiteX817" fmla="*/ 1986265 w 5076478"/>
              <a:gd name="connsiteY817" fmla="*/ 2719892 h 3302092"/>
              <a:gd name="connsiteX818" fmla="*/ 2029611 w 5076478"/>
              <a:gd name="connsiteY818" fmla="*/ 2695437 h 3302092"/>
              <a:gd name="connsiteX819" fmla="*/ 3322904 w 5076478"/>
              <a:gd name="connsiteY819" fmla="*/ 2684954 h 3302092"/>
              <a:gd name="connsiteX820" fmla="*/ 3302028 w 5076478"/>
              <a:gd name="connsiteY820" fmla="*/ 2691209 h 3302092"/>
              <a:gd name="connsiteX821" fmla="*/ 3319136 w 5076478"/>
              <a:gd name="connsiteY821" fmla="*/ 2694708 h 3302092"/>
              <a:gd name="connsiteX822" fmla="*/ 3340591 w 5076478"/>
              <a:gd name="connsiteY822" fmla="*/ 2688969 h 3302092"/>
              <a:gd name="connsiteX823" fmla="*/ 2176034 w 5076478"/>
              <a:gd name="connsiteY823" fmla="*/ 2684227 h 3302092"/>
              <a:gd name="connsiteX824" fmla="*/ 2172765 w 5076478"/>
              <a:gd name="connsiteY824" fmla="*/ 2686262 h 3302092"/>
              <a:gd name="connsiteX825" fmla="*/ 2137724 w 5076478"/>
              <a:gd name="connsiteY825" fmla="*/ 2705254 h 3302092"/>
              <a:gd name="connsiteX826" fmla="*/ 2159963 w 5076478"/>
              <a:gd name="connsiteY826" fmla="*/ 2710276 h 3302092"/>
              <a:gd name="connsiteX827" fmla="*/ 2198914 w 5076478"/>
              <a:gd name="connsiteY827" fmla="*/ 2689946 h 3302092"/>
              <a:gd name="connsiteX828" fmla="*/ 1606672 w 5076478"/>
              <a:gd name="connsiteY828" fmla="*/ 2683264 h 3302092"/>
              <a:gd name="connsiteX829" fmla="*/ 1565473 w 5076478"/>
              <a:gd name="connsiteY829" fmla="*/ 2716042 h 3302092"/>
              <a:gd name="connsiteX830" fmla="*/ 1590320 w 5076478"/>
              <a:gd name="connsiteY830" fmla="*/ 2723057 h 3302092"/>
              <a:gd name="connsiteX831" fmla="*/ 1612512 w 5076478"/>
              <a:gd name="connsiteY831" fmla="*/ 2707679 h 3302092"/>
              <a:gd name="connsiteX832" fmla="*/ 1632880 w 5076478"/>
              <a:gd name="connsiteY832" fmla="*/ 2691557 h 3302092"/>
              <a:gd name="connsiteX833" fmla="*/ 2340356 w 5076478"/>
              <a:gd name="connsiteY833" fmla="*/ 2683137 h 3302092"/>
              <a:gd name="connsiteX834" fmla="*/ 2308675 w 5076478"/>
              <a:gd name="connsiteY834" fmla="*/ 2699035 h 3302092"/>
              <a:gd name="connsiteX835" fmla="*/ 2329671 w 5076478"/>
              <a:gd name="connsiteY835" fmla="*/ 2704316 h 3302092"/>
              <a:gd name="connsiteX836" fmla="*/ 2336282 w 5076478"/>
              <a:gd name="connsiteY836" fmla="*/ 2705406 h 3302092"/>
              <a:gd name="connsiteX837" fmla="*/ 2366745 w 5076478"/>
              <a:gd name="connsiteY837" fmla="*/ 2690580 h 3302092"/>
              <a:gd name="connsiteX838" fmla="*/ 2853737 w 5076478"/>
              <a:gd name="connsiteY838" fmla="*/ 2683117 h 3302092"/>
              <a:gd name="connsiteX839" fmla="*/ 2826137 w 5076478"/>
              <a:gd name="connsiteY839" fmla="*/ 2694122 h 3302092"/>
              <a:gd name="connsiteX840" fmla="*/ 2849074 w 5076478"/>
              <a:gd name="connsiteY840" fmla="*/ 2699636 h 3302092"/>
              <a:gd name="connsiteX841" fmla="*/ 2877012 w 5076478"/>
              <a:gd name="connsiteY841" fmla="*/ 2689289 h 3302092"/>
              <a:gd name="connsiteX842" fmla="*/ 3434455 w 5076478"/>
              <a:gd name="connsiteY842" fmla="*/ 2681266 h 3302092"/>
              <a:gd name="connsiteX843" fmla="*/ 3413702 w 5076478"/>
              <a:gd name="connsiteY843" fmla="*/ 2687143 h 3302092"/>
              <a:gd name="connsiteX844" fmla="*/ 3437567 w 5076478"/>
              <a:gd name="connsiteY844" fmla="*/ 2692567 h 3302092"/>
              <a:gd name="connsiteX845" fmla="*/ 3460326 w 5076478"/>
              <a:gd name="connsiteY845" fmla="*/ 2686921 h 3302092"/>
              <a:gd name="connsiteX846" fmla="*/ 2689002 w 5076478"/>
              <a:gd name="connsiteY846" fmla="*/ 2680475 h 3302092"/>
              <a:gd name="connsiteX847" fmla="*/ 2681028 w 5076478"/>
              <a:gd name="connsiteY847" fmla="*/ 2684225 h 3302092"/>
              <a:gd name="connsiteX848" fmla="*/ 2661007 w 5076478"/>
              <a:gd name="connsiteY848" fmla="*/ 2692453 h 3302092"/>
              <a:gd name="connsiteX849" fmla="*/ 2681131 w 5076478"/>
              <a:gd name="connsiteY849" fmla="*/ 2696769 h 3302092"/>
              <a:gd name="connsiteX850" fmla="*/ 2709428 w 5076478"/>
              <a:gd name="connsiteY850" fmla="*/ 2685577 h 3302092"/>
              <a:gd name="connsiteX851" fmla="*/ 2515476 w 5076478"/>
              <a:gd name="connsiteY851" fmla="*/ 2679648 h 3302092"/>
              <a:gd name="connsiteX852" fmla="*/ 2479688 w 5076478"/>
              <a:gd name="connsiteY852" fmla="*/ 2696231 h 3302092"/>
              <a:gd name="connsiteX853" fmla="*/ 2503519 w 5076478"/>
              <a:gd name="connsiteY853" fmla="*/ 2700744 h 3302092"/>
              <a:gd name="connsiteX854" fmla="*/ 2539225 w 5076478"/>
              <a:gd name="connsiteY854" fmla="*/ 2685028 h 3302092"/>
              <a:gd name="connsiteX855" fmla="*/ 3148151 w 5076478"/>
              <a:gd name="connsiteY855" fmla="*/ 2677627 h 3302092"/>
              <a:gd name="connsiteX856" fmla="*/ 3122915 w 5076478"/>
              <a:gd name="connsiteY856" fmla="*/ 2686226 h 3302092"/>
              <a:gd name="connsiteX857" fmla="*/ 3143950 w 5076478"/>
              <a:gd name="connsiteY857" fmla="*/ 2690079 h 3302092"/>
              <a:gd name="connsiteX858" fmla="*/ 3169919 w 5076478"/>
              <a:gd name="connsiteY858" fmla="*/ 2682085 h 3302092"/>
              <a:gd name="connsiteX859" fmla="*/ 1773434 w 5076478"/>
              <a:gd name="connsiteY859" fmla="*/ 2676742 h 3302092"/>
              <a:gd name="connsiteX860" fmla="*/ 1734264 w 5076478"/>
              <a:gd name="connsiteY860" fmla="*/ 2703653 h 3302092"/>
              <a:gd name="connsiteX861" fmla="*/ 1759517 w 5076478"/>
              <a:gd name="connsiteY861" fmla="*/ 2711623 h 3302092"/>
              <a:gd name="connsiteX862" fmla="*/ 1799134 w 5076478"/>
              <a:gd name="connsiteY862" fmla="*/ 2686079 h 3302092"/>
              <a:gd name="connsiteX863" fmla="*/ 2970241 w 5076478"/>
              <a:gd name="connsiteY863" fmla="*/ 2675505 h 3302092"/>
              <a:gd name="connsiteX864" fmla="*/ 2943195 w 5076478"/>
              <a:gd name="connsiteY864" fmla="*/ 2685853 h 3302092"/>
              <a:gd name="connsiteX865" fmla="*/ 2968826 w 5076478"/>
              <a:gd name="connsiteY865" fmla="*/ 2689998 h 3302092"/>
              <a:gd name="connsiteX866" fmla="*/ 2995692 w 5076478"/>
              <a:gd name="connsiteY866" fmla="*/ 2680612 h 3302092"/>
              <a:gd name="connsiteX867" fmla="*/ 2974354 w 5076478"/>
              <a:gd name="connsiteY867" fmla="*/ 2676700 h 3302092"/>
              <a:gd name="connsiteX868" fmla="*/ 3264266 w 5076478"/>
              <a:gd name="connsiteY868" fmla="*/ 2671642 h 3302092"/>
              <a:gd name="connsiteX869" fmla="*/ 3241663 w 5076478"/>
              <a:gd name="connsiteY869" fmla="*/ 2678864 h 3302092"/>
              <a:gd name="connsiteX870" fmla="*/ 3263806 w 5076478"/>
              <a:gd name="connsiteY870" fmla="*/ 2683392 h 3302092"/>
              <a:gd name="connsiteX871" fmla="*/ 3286857 w 5076478"/>
              <a:gd name="connsiteY871" fmla="*/ 2676771 h 3302092"/>
              <a:gd name="connsiteX872" fmla="*/ 1943563 w 5076478"/>
              <a:gd name="connsiteY872" fmla="*/ 2670289 h 3302092"/>
              <a:gd name="connsiteX873" fmla="*/ 1900876 w 5076478"/>
              <a:gd name="connsiteY873" fmla="*/ 2697542 h 3302092"/>
              <a:gd name="connsiteX874" fmla="*/ 1929269 w 5076478"/>
              <a:gd name="connsiteY874" fmla="*/ 2704974 h 3302092"/>
              <a:gd name="connsiteX875" fmla="*/ 1949400 w 5076478"/>
              <a:gd name="connsiteY875" fmla="*/ 2693045 h 3302092"/>
              <a:gd name="connsiteX876" fmla="*/ 1971225 w 5076478"/>
              <a:gd name="connsiteY876" fmla="*/ 2678373 h 3302092"/>
              <a:gd name="connsiteX877" fmla="*/ 2800148 w 5076478"/>
              <a:gd name="connsiteY877" fmla="*/ 2668906 h 3302092"/>
              <a:gd name="connsiteX878" fmla="*/ 2771744 w 5076478"/>
              <a:gd name="connsiteY878" fmla="*/ 2681043 h 3302092"/>
              <a:gd name="connsiteX879" fmla="*/ 2793194 w 5076478"/>
              <a:gd name="connsiteY879" fmla="*/ 2686200 h 3302092"/>
              <a:gd name="connsiteX880" fmla="*/ 2823196 w 5076478"/>
              <a:gd name="connsiteY880" fmla="*/ 2675018 h 3302092"/>
              <a:gd name="connsiteX881" fmla="*/ 3377074 w 5076478"/>
              <a:gd name="connsiteY881" fmla="*/ 2668724 h 3302092"/>
              <a:gd name="connsiteX882" fmla="*/ 3357915 w 5076478"/>
              <a:gd name="connsiteY882" fmla="*/ 2674464 h 3302092"/>
              <a:gd name="connsiteX883" fmla="*/ 3377866 w 5076478"/>
              <a:gd name="connsiteY883" fmla="*/ 2678998 h 3302092"/>
              <a:gd name="connsiteX884" fmla="*/ 3398648 w 5076478"/>
              <a:gd name="connsiteY884" fmla="*/ 2673440 h 3302092"/>
              <a:gd name="connsiteX885" fmla="*/ 2286011 w 5076478"/>
              <a:gd name="connsiteY885" fmla="*/ 2667808 h 3302092"/>
              <a:gd name="connsiteX886" fmla="*/ 2277439 w 5076478"/>
              <a:gd name="connsiteY886" fmla="*/ 2673193 h 3302092"/>
              <a:gd name="connsiteX887" fmla="*/ 2254172 w 5076478"/>
              <a:gd name="connsiteY887" fmla="*/ 2685324 h 3302092"/>
              <a:gd name="connsiteX888" fmla="*/ 2277205 w 5076478"/>
              <a:gd name="connsiteY888" fmla="*/ 2691118 h 3302092"/>
              <a:gd name="connsiteX889" fmla="*/ 2310091 w 5076478"/>
              <a:gd name="connsiteY889" fmla="*/ 2674600 h 3302092"/>
              <a:gd name="connsiteX890" fmla="*/ 2119218 w 5076478"/>
              <a:gd name="connsiteY890" fmla="*/ 2667684 h 3302092"/>
              <a:gd name="connsiteX891" fmla="*/ 2079016 w 5076478"/>
              <a:gd name="connsiteY891" fmla="*/ 2691009 h 3302092"/>
              <a:gd name="connsiteX892" fmla="*/ 2093537 w 5076478"/>
              <a:gd name="connsiteY892" fmla="*/ 2695276 h 3302092"/>
              <a:gd name="connsiteX893" fmla="*/ 2105376 w 5076478"/>
              <a:gd name="connsiteY893" fmla="*/ 2697949 h 3302092"/>
              <a:gd name="connsiteX894" fmla="*/ 2145474 w 5076478"/>
              <a:gd name="connsiteY894" fmla="*/ 2676186 h 3302092"/>
              <a:gd name="connsiteX895" fmla="*/ 2461487 w 5076478"/>
              <a:gd name="connsiteY895" fmla="*/ 2667418 h 3302092"/>
              <a:gd name="connsiteX896" fmla="*/ 2456838 w 5076478"/>
              <a:gd name="connsiteY896" fmla="*/ 2669964 h 3302092"/>
              <a:gd name="connsiteX897" fmla="*/ 2424385 w 5076478"/>
              <a:gd name="connsiteY897" fmla="*/ 2685757 h 3302092"/>
              <a:gd name="connsiteX898" fmla="*/ 2444681 w 5076478"/>
              <a:gd name="connsiteY898" fmla="*/ 2689601 h 3302092"/>
              <a:gd name="connsiteX899" fmla="*/ 2482346 w 5076478"/>
              <a:gd name="connsiteY899" fmla="*/ 2672143 h 3302092"/>
              <a:gd name="connsiteX900" fmla="*/ 2634617 w 5076478"/>
              <a:gd name="connsiteY900" fmla="*/ 2666891 h 3302092"/>
              <a:gd name="connsiteX901" fmla="*/ 2624474 w 5076478"/>
              <a:gd name="connsiteY901" fmla="*/ 2671953 h 3302092"/>
              <a:gd name="connsiteX902" fmla="*/ 2605132 w 5076478"/>
              <a:gd name="connsiteY902" fmla="*/ 2680469 h 3302092"/>
              <a:gd name="connsiteX903" fmla="*/ 2626049 w 5076478"/>
              <a:gd name="connsiteY903" fmla="*/ 2684955 h 3302092"/>
              <a:gd name="connsiteX904" fmla="*/ 2656307 w 5076478"/>
              <a:gd name="connsiteY904" fmla="*/ 2672309 h 3302092"/>
              <a:gd name="connsiteX905" fmla="*/ 3092428 w 5076478"/>
              <a:gd name="connsiteY905" fmla="*/ 2666214 h 3302092"/>
              <a:gd name="connsiteX906" fmla="*/ 3065953 w 5076478"/>
              <a:gd name="connsiteY906" fmla="*/ 2675792 h 3302092"/>
              <a:gd name="connsiteX907" fmla="*/ 3084153 w 5076478"/>
              <a:gd name="connsiteY907" fmla="*/ 2679126 h 3302092"/>
              <a:gd name="connsiteX908" fmla="*/ 3111549 w 5076478"/>
              <a:gd name="connsiteY908" fmla="*/ 2670130 h 3302092"/>
              <a:gd name="connsiteX909" fmla="*/ 2913895 w 5076478"/>
              <a:gd name="connsiteY909" fmla="*/ 2659131 h 3302092"/>
              <a:gd name="connsiteX910" fmla="*/ 2881884 w 5076478"/>
              <a:gd name="connsiteY910" fmla="*/ 2671895 h 3302092"/>
              <a:gd name="connsiteX911" fmla="*/ 2906424 w 5076478"/>
              <a:gd name="connsiteY911" fmla="*/ 2678396 h 3302092"/>
              <a:gd name="connsiteX912" fmla="*/ 2938857 w 5076478"/>
              <a:gd name="connsiteY912" fmla="*/ 2666385 h 3302092"/>
              <a:gd name="connsiteX913" fmla="*/ 3205120 w 5076478"/>
              <a:gd name="connsiteY913" fmla="*/ 2658215 h 3302092"/>
              <a:gd name="connsiteX914" fmla="*/ 3180955 w 5076478"/>
              <a:gd name="connsiteY914" fmla="*/ 2666449 h 3302092"/>
              <a:gd name="connsiteX915" fmla="*/ 3204847 w 5076478"/>
              <a:gd name="connsiteY915" fmla="*/ 2671335 h 3302092"/>
              <a:gd name="connsiteX916" fmla="*/ 3229494 w 5076478"/>
              <a:gd name="connsiteY916" fmla="*/ 2663748 h 3302092"/>
              <a:gd name="connsiteX917" fmla="*/ 1718292 w 5076478"/>
              <a:gd name="connsiteY917" fmla="*/ 2656710 h 3302092"/>
              <a:gd name="connsiteX918" fmla="*/ 1691727 w 5076478"/>
              <a:gd name="connsiteY918" fmla="*/ 2678073 h 3302092"/>
              <a:gd name="connsiteX919" fmla="*/ 1679897 w 5076478"/>
              <a:gd name="connsiteY919" fmla="*/ 2686497 h 3302092"/>
              <a:gd name="connsiteX920" fmla="*/ 1708083 w 5076478"/>
              <a:gd name="connsiteY920" fmla="*/ 2695392 h 3302092"/>
              <a:gd name="connsiteX921" fmla="*/ 1709816 w 5076478"/>
              <a:gd name="connsiteY921" fmla="*/ 2694233 h 3302092"/>
              <a:gd name="connsiteX922" fmla="*/ 1745864 w 5076478"/>
              <a:gd name="connsiteY922" fmla="*/ 2666727 h 3302092"/>
              <a:gd name="connsiteX923" fmla="*/ 2744809 w 5076478"/>
              <a:gd name="connsiteY923" fmla="*/ 2654231 h 3302092"/>
              <a:gd name="connsiteX924" fmla="*/ 2716196 w 5076478"/>
              <a:gd name="connsiteY924" fmla="*/ 2667687 h 3302092"/>
              <a:gd name="connsiteX925" fmla="*/ 2740118 w 5076478"/>
              <a:gd name="connsiteY925" fmla="*/ 2673439 h 3302092"/>
              <a:gd name="connsiteX926" fmla="*/ 2771073 w 5076478"/>
              <a:gd name="connsiteY926" fmla="*/ 2661196 h 3302092"/>
              <a:gd name="connsiteX927" fmla="*/ 3319100 w 5076478"/>
              <a:gd name="connsiteY927" fmla="*/ 2654123 h 3302092"/>
              <a:gd name="connsiteX928" fmla="*/ 3298032 w 5076478"/>
              <a:gd name="connsiteY928" fmla="*/ 2660854 h 3302092"/>
              <a:gd name="connsiteX929" fmla="*/ 3322726 w 5076478"/>
              <a:gd name="connsiteY929" fmla="*/ 2666466 h 3302092"/>
              <a:gd name="connsiteX930" fmla="*/ 3342562 w 5076478"/>
              <a:gd name="connsiteY930" fmla="*/ 2660768 h 3302092"/>
              <a:gd name="connsiteX931" fmla="*/ 1889521 w 5076478"/>
              <a:gd name="connsiteY931" fmla="*/ 2652092 h 3302092"/>
              <a:gd name="connsiteX932" fmla="*/ 1886095 w 5076478"/>
              <a:gd name="connsiteY932" fmla="*/ 2654651 h 3302092"/>
              <a:gd name="connsiteX933" fmla="*/ 1844738 w 5076478"/>
              <a:gd name="connsiteY933" fmla="*/ 2682043 h 3302092"/>
              <a:gd name="connsiteX934" fmla="*/ 1852644 w 5076478"/>
              <a:gd name="connsiteY934" fmla="*/ 2684917 h 3302092"/>
              <a:gd name="connsiteX935" fmla="*/ 1872415 w 5076478"/>
              <a:gd name="connsiteY935" fmla="*/ 2690092 h 3302092"/>
              <a:gd name="connsiteX936" fmla="*/ 1904986 w 5076478"/>
              <a:gd name="connsiteY936" fmla="*/ 2669852 h 3302092"/>
              <a:gd name="connsiteX937" fmla="*/ 1915487 w 5076478"/>
              <a:gd name="connsiteY937" fmla="*/ 2662084 h 3302092"/>
              <a:gd name="connsiteX938" fmla="*/ 1913472 w 5076478"/>
              <a:gd name="connsiteY938" fmla="*/ 2661494 h 3302092"/>
              <a:gd name="connsiteX939" fmla="*/ 3031450 w 5076478"/>
              <a:gd name="connsiteY939" fmla="*/ 2652086 h 3302092"/>
              <a:gd name="connsiteX940" fmla="*/ 3000723 w 5076478"/>
              <a:gd name="connsiteY940" fmla="*/ 2663843 h 3302092"/>
              <a:gd name="connsiteX941" fmla="*/ 3028911 w 5076478"/>
              <a:gd name="connsiteY941" fmla="*/ 2669006 h 3302092"/>
              <a:gd name="connsiteX942" fmla="*/ 3057425 w 5076478"/>
              <a:gd name="connsiteY942" fmla="*/ 2659044 h 3302092"/>
              <a:gd name="connsiteX943" fmla="*/ 3046137 w 5076478"/>
              <a:gd name="connsiteY943" fmla="*/ 2656732 h 3302092"/>
              <a:gd name="connsiteX944" fmla="*/ 2228488 w 5076478"/>
              <a:gd name="connsiteY944" fmla="*/ 2651582 h 3302092"/>
              <a:gd name="connsiteX945" fmla="*/ 2197271 w 5076478"/>
              <a:gd name="connsiteY945" fmla="*/ 2671010 h 3302092"/>
              <a:gd name="connsiteX946" fmla="*/ 2222861 w 5076478"/>
              <a:gd name="connsiteY946" fmla="*/ 2677447 h 3302092"/>
              <a:gd name="connsiteX947" fmla="*/ 2253448 w 5076478"/>
              <a:gd name="connsiteY947" fmla="*/ 2661483 h 3302092"/>
              <a:gd name="connsiteX948" fmla="*/ 2256587 w 5076478"/>
              <a:gd name="connsiteY948" fmla="*/ 2659508 h 3302092"/>
              <a:gd name="connsiteX949" fmla="*/ 2572296 w 5076478"/>
              <a:gd name="connsiteY949" fmla="*/ 2651325 h 3302092"/>
              <a:gd name="connsiteX950" fmla="*/ 2542308 w 5076478"/>
              <a:gd name="connsiteY950" fmla="*/ 2666993 h 3302092"/>
              <a:gd name="connsiteX951" fmla="*/ 2567782 w 5076478"/>
              <a:gd name="connsiteY951" fmla="*/ 2672458 h 3302092"/>
              <a:gd name="connsiteX952" fmla="*/ 2600046 w 5076478"/>
              <a:gd name="connsiteY952" fmla="*/ 2658256 h 3302092"/>
              <a:gd name="connsiteX953" fmla="*/ 2403695 w 5076478"/>
              <a:gd name="connsiteY953" fmla="*/ 2649521 h 3302092"/>
              <a:gd name="connsiteX954" fmla="*/ 2386024 w 5076478"/>
              <a:gd name="connsiteY954" fmla="*/ 2660218 h 3302092"/>
              <a:gd name="connsiteX955" fmla="*/ 2364731 w 5076478"/>
              <a:gd name="connsiteY955" fmla="*/ 2670905 h 3302092"/>
              <a:gd name="connsiteX956" fmla="*/ 2391608 w 5076478"/>
              <a:gd name="connsiteY956" fmla="*/ 2678478 h 3302092"/>
              <a:gd name="connsiteX957" fmla="*/ 2432660 w 5076478"/>
              <a:gd name="connsiteY957" fmla="*/ 2658497 h 3302092"/>
              <a:gd name="connsiteX958" fmla="*/ 2057101 w 5076478"/>
              <a:gd name="connsiteY958" fmla="*/ 2647568 h 3302092"/>
              <a:gd name="connsiteX959" fmla="*/ 2018344 w 5076478"/>
              <a:gd name="connsiteY959" fmla="*/ 2673180 h 3302092"/>
              <a:gd name="connsiteX960" fmla="*/ 2051332 w 5076478"/>
              <a:gd name="connsiteY960" fmla="*/ 2682874 h 3302092"/>
              <a:gd name="connsiteX961" fmla="*/ 2089627 w 5076478"/>
              <a:gd name="connsiteY961" fmla="*/ 2658101 h 3302092"/>
              <a:gd name="connsiteX962" fmla="*/ 3149464 w 5076478"/>
              <a:gd name="connsiteY962" fmla="*/ 2645580 h 3302092"/>
              <a:gd name="connsiteX963" fmla="*/ 3123984 w 5076478"/>
              <a:gd name="connsiteY963" fmla="*/ 2654798 h 3302092"/>
              <a:gd name="connsiteX964" fmla="*/ 3145094 w 5076478"/>
              <a:gd name="connsiteY964" fmla="*/ 2659115 h 3302092"/>
              <a:gd name="connsiteX965" fmla="*/ 3171250 w 5076478"/>
              <a:gd name="connsiteY965" fmla="*/ 2650526 h 3302092"/>
              <a:gd name="connsiteX966" fmla="*/ 2859807 w 5076478"/>
              <a:gd name="connsiteY966" fmla="*/ 2643412 h 3302092"/>
              <a:gd name="connsiteX967" fmla="*/ 2827109 w 5076478"/>
              <a:gd name="connsiteY967" fmla="*/ 2657384 h 3302092"/>
              <a:gd name="connsiteX968" fmla="*/ 2852476 w 5076478"/>
              <a:gd name="connsiteY968" fmla="*/ 2664104 h 3302092"/>
              <a:gd name="connsiteX969" fmla="*/ 2886881 w 5076478"/>
              <a:gd name="connsiteY969" fmla="*/ 2651280 h 3302092"/>
              <a:gd name="connsiteX970" fmla="*/ 2689420 w 5076478"/>
              <a:gd name="connsiteY970" fmla="*/ 2639542 h 3302092"/>
              <a:gd name="connsiteX971" fmla="*/ 2660067 w 5076478"/>
              <a:gd name="connsiteY971" fmla="*/ 2654191 h 3302092"/>
              <a:gd name="connsiteX972" fmla="*/ 2685199 w 5076478"/>
              <a:gd name="connsiteY972" fmla="*/ 2660234 h 3302092"/>
              <a:gd name="connsiteX973" fmla="*/ 2690691 w 5076478"/>
              <a:gd name="connsiteY973" fmla="*/ 2657938 h 3302092"/>
              <a:gd name="connsiteX974" fmla="*/ 2715070 w 5076478"/>
              <a:gd name="connsiteY974" fmla="*/ 2646345 h 3302092"/>
              <a:gd name="connsiteX975" fmla="*/ 3263415 w 5076478"/>
              <a:gd name="connsiteY975" fmla="*/ 2638351 h 3302092"/>
              <a:gd name="connsiteX976" fmla="*/ 3237648 w 5076478"/>
              <a:gd name="connsiteY976" fmla="*/ 2647130 h 3302092"/>
              <a:gd name="connsiteX977" fmla="*/ 3264015 w 5076478"/>
              <a:gd name="connsiteY977" fmla="*/ 2653123 h 3302092"/>
              <a:gd name="connsiteX978" fmla="*/ 3288720 w 5076478"/>
              <a:gd name="connsiteY978" fmla="*/ 2645518 h 3302092"/>
              <a:gd name="connsiteX979" fmla="*/ 1664572 w 5076478"/>
              <a:gd name="connsiteY979" fmla="*/ 2637195 h 3302092"/>
              <a:gd name="connsiteX980" fmla="*/ 1624557 w 5076478"/>
              <a:gd name="connsiteY980" fmla="*/ 2669032 h 3302092"/>
              <a:gd name="connsiteX981" fmla="*/ 1650853 w 5076478"/>
              <a:gd name="connsiteY981" fmla="*/ 2677331 h 3302092"/>
              <a:gd name="connsiteX982" fmla="*/ 1689924 w 5076478"/>
              <a:gd name="connsiteY982" fmla="*/ 2646405 h 3302092"/>
              <a:gd name="connsiteX983" fmla="*/ 2517743 w 5076478"/>
              <a:gd name="connsiteY983" fmla="*/ 2636608 h 3302092"/>
              <a:gd name="connsiteX984" fmla="*/ 2484789 w 5076478"/>
              <a:gd name="connsiteY984" fmla="*/ 2654656 h 3302092"/>
              <a:gd name="connsiteX985" fmla="*/ 2508910 w 5076478"/>
              <a:gd name="connsiteY985" fmla="*/ 2659830 h 3302092"/>
              <a:gd name="connsiteX986" fmla="*/ 2516578 w 5076478"/>
              <a:gd name="connsiteY986" fmla="*/ 2656276 h 3302092"/>
              <a:gd name="connsiteX987" fmla="*/ 2541008 w 5076478"/>
              <a:gd name="connsiteY987" fmla="*/ 2643510 h 3302092"/>
              <a:gd name="connsiteX988" fmla="*/ 2529485 w 5076478"/>
              <a:gd name="connsiteY988" fmla="*/ 2640632 h 3302092"/>
              <a:gd name="connsiteX989" fmla="*/ 2975752 w 5076478"/>
              <a:gd name="connsiteY989" fmla="*/ 2634467 h 3302092"/>
              <a:gd name="connsiteX990" fmla="*/ 2942016 w 5076478"/>
              <a:gd name="connsiteY990" fmla="*/ 2647918 h 3302092"/>
              <a:gd name="connsiteX991" fmla="*/ 2968172 w 5076478"/>
              <a:gd name="connsiteY991" fmla="*/ 2655528 h 3302092"/>
              <a:gd name="connsiteX992" fmla="*/ 3002334 w 5076478"/>
              <a:gd name="connsiteY992" fmla="*/ 2642876 h 3302092"/>
              <a:gd name="connsiteX993" fmla="*/ 2174045 w 5076478"/>
              <a:gd name="connsiteY993" fmla="*/ 2632338 h 3302092"/>
              <a:gd name="connsiteX994" fmla="*/ 2140192 w 5076478"/>
              <a:gd name="connsiteY994" fmla="*/ 2654628 h 3302092"/>
              <a:gd name="connsiteX995" fmla="*/ 2166721 w 5076478"/>
              <a:gd name="connsiteY995" fmla="*/ 2663229 h 3302092"/>
              <a:gd name="connsiteX996" fmla="*/ 2200870 w 5076478"/>
              <a:gd name="connsiteY996" fmla="*/ 2641959 h 3302092"/>
              <a:gd name="connsiteX997" fmla="*/ 2344382 w 5076478"/>
              <a:gd name="connsiteY997" fmla="*/ 2631139 h 3302092"/>
              <a:gd name="connsiteX998" fmla="*/ 2306982 w 5076478"/>
              <a:gd name="connsiteY998" fmla="*/ 2654634 h 3302092"/>
              <a:gd name="connsiteX999" fmla="*/ 2334442 w 5076478"/>
              <a:gd name="connsiteY999" fmla="*/ 2662371 h 3302092"/>
              <a:gd name="connsiteX1000" fmla="*/ 2362697 w 5076478"/>
              <a:gd name="connsiteY1000" fmla="*/ 2648180 h 3302092"/>
              <a:gd name="connsiteX1001" fmla="*/ 2375105 w 5076478"/>
              <a:gd name="connsiteY1001" fmla="*/ 2640661 h 3302092"/>
              <a:gd name="connsiteX1002" fmla="*/ 1834773 w 5076478"/>
              <a:gd name="connsiteY1002" fmla="*/ 2630602 h 3302092"/>
              <a:gd name="connsiteX1003" fmla="*/ 1792789 w 5076478"/>
              <a:gd name="connsiteY1003" fmla="*/ 2663155 h 3302092"/>
              <a:gd name="connsiteX1004" fmla="*/ 1818452 w 5076478"/>
              <a:gd name="connsiteY1004" fmla="*/ 2672485 h 3302092"/>
              <a:gd name="connsiteX1005" fmla="*/ 1861269 w 5076478"/>
              <a:gd name="connsiteY1005" fmla="*/ 2641003 h 3302092"/>
              <a:gd name="connsiteX1006" fmla="*/ 2003382 w 5076478"/>
              <a:gd name="connsiteY1006" fmla="*/ 2630172 h 3302092"/>
              <a:gd name="connsiteX1007" fmla="*/ 1986047 w 5076478"/>
              <a:gd name="connsiteY1007" fmla="*/ 2643167 h 3302092"/>
              <a:gd name="connsiteX1008" fmla="*/ 1964033 w 5076478"/>
              <a:gd name="connsiteY1008" fmla="*/ 2657221 h 3302092"/>
              <a:gd name="connsiteX1009" fmla="*/ 1990931 w 5076478"/>
              <a:gd name="connsiteY1009" fmla="*/ 2665125 h 3302092"/>
              <a:gd name="connsiteX1010" fmla="*/ 2030068 w 5076478"/>
              <a:gd name="connsiteY1010" fmla="*/ 2638813 h 3302092"/>
              <a:gd name="connsiteX1011" fmla="*/ 3091042 w 5076478"/>
              <a:gd name="connsiteY1011" fmla="*/ 2629286 h 3302092"/>
              <a:gd name="connsiteX1012" fmla="*/ 3059708 w 5076478"/>
              <a:gd name="connsiteY1012" fmla="*/ 2641275 h 3302092"/>
              <a:gd name="connsiteX1013" fmla="*/ 3063097 w 5076478"/>
              <a:gd name="connsiteY1013" fmla="*/ 2642346 h 3302092"/>
              <a:gd name="connsiteX1014" fmla="*/ 3089667 w 5076478"/>
              <a:gd name="connsiteY1014" fmla="*/ 2647780 h 3302092"/>
              <a:gd name="connsiteX1015" fmla="*/ 3117036 w 5076478"/>
              <a:gd name="connsiteY1015" fmla="*/ 2638218 h 3302092"/>
              <a:gd name="connsiteX1016" fmla="*/ 3116990 w 5076478"/>
              <a:gd name="connsiteY1016" fmla="*/ 2638208 h 3302092"/>
              <a:gd name="connsiteX1017" fmla="*/ 2802950 w 5076478"/>
              <a:gd name="connsiteY1017" fmla="*/ 2626889 h 3302092"/>
              <a:gd name="connsiteX1018" fmla="*/ 2770177 w 5076478"/>
              <a:gd name="connsiteY1018" fmla="*/ 2642302 h 3302092"/>
              <a:gd name="connsiteX1019" fmla="*/ 2797391 w 5076478"/>
              <a:gd name="connsiteY1019" fmla="*/ 2649511 h 3302092"/>
              <a:gd name="connsiteX1020" fmla="*/ 2830037 w 5076478"/>
              <a:gd name="connsiteY1020" fmla="*/ 2634761 h 3302092"/>
              <a:gd name="connsiteX1021" fmla="*/ 3210662 w 5076478"/>
              <a:gd name="connsiteY1021" fmla="*/ 2623409 h 3302092"/>
              <a:gd name="connsiteX1022" fmla="*/ 3210005 w 5076478"/>
              <a:gd name="connsiteY1022" fmla="*/ 2623678 h 3302092"/>
              <a:gd name="connsiteX1023" fmla="*/ 3180857 w 5076478"/>
              <a:gd name="connsiteY1023" fmla="*/ 2634223 h 3302092"/>
              <a:gd name="connsiteX1024" fmla="*/ 3204521 w 5076478"/>
              <a:gd name="connsiteY1024" fmla="*/ 2639601 h 3302092"/>
              <a:gd name="connsiteX1025" fmla="*/ 3207961 w 5076478"/>
              <a:gd name="connsiteY1025" fmla="*/ 2638471 h 3302092"/>
              <a:gd name="connsiteX1026" fmla="*/ 3231854 w 5076478"/>
              <a:gd name="connsiteY1026" fmla="*/ 2629412 h 3302092"/>
              <a:gd name="connsiteX1027" fmla="*/ 2626685 w 5076478"/>
              <a:gd name="connsiteY1027" fmla="*/ 2622907 h 3302092"/>
              <a:gd name="connsiteX1028" fmla="*/ 2596200 w 5076478"/>
              <a:gd name="connsiteY1028" fmla="*/ 2638835 h 3302092"/>
              <a:gd name="connsiteX1029" fmla="*/ 2625425 w 5076478"/>
              <a:gd name="connsiteY1029" fmla="*/ 2645862 h 3302092"/>
              <a:gd name="connsiteX1030" fmla="*/ 2655935 w 5076478"/>
              <a:gd name="connsiteY1030" fmla="*/ 2630663 h 3302092"/>
              <a:gd name="connsiteX1031" fmla="*/ 2921160 w 5076478"/>
              <a:gd name="connsiteY1031" fmla="*/ 2617196 h 3302092"/>
              <a:gd name="connsiteX1032" fmla="*/ 2886833 w 5076478"/>
              <a:gd name="connsiteY1032" fmla="*/ 2631864 h 3302092"/>
              <a:gd name="connsiteX1033" fmla="*/ 2913812 w 5076478"/>
              <a:gd name="connsiteY1033" fmla="*/ 2639713 h 3302092"/>
              <a:gd name="connsiteX1034" fmla="*/ 2946790 w 5076478"/>
              <a:gd name="connsiteY1034" fmla="*/ 2625304 h 3302092"/>
              <a:gd name="connsiteX1035" fmla="*/ 2458538 w 5076478"/>
              <a:gd name="connsiteY1035" fmla="*/ 2616316 h 3302092"/>
              <a:gd name="connsiteX1036" fmla="*/ 2424989 w 5076478"/>
              <a:gd name="connsiteY1036" fmla="*/ 2636628 h 3302092"/>
              <a:gd name="connsiteX1037" fmla="*/ 2455313 w 5076478"/>
              <a:gd name="connsiteY1037" fmla="*/ 2646156 h 3302092"/>
              <a:gd name="connsiteX1038" fmla="*/ 2490069 w 5076478"/>
              <a:gd name="connsiteY1038" fmla="*/ 2627122 h 3302092"/>
              <a:gd name="connsiteX1039" fmla="*/ 2289748 w 5076478"/>
              <a:gd name="connsiteY1039" fmla="*/ 2613455 h 3302092"/>
              <a:gd name="connsiteX1040" fmla="*/ 2249573 w 5076478"/>
              <a:gd name="connsiteY1040" fmla="*/ 2638459 h 3302092"/>
              <a:gd name="connsiteX1041" fmla="*/ 2277534 w 5076478"/>
              <a:gd name="connsiteY1041" fmla="*/ 2646337 h 3302092"/>
              <a:gd name="connsiteX1042" fmla="*/ 2315791 w 5076478"/>
              <a:gd name="connsiteY1042" fmla="*/ 2622279 h 3302092"/>
              <a:gd name="connsiteX1043" fmla="*/ 2298564 w 5076478"/>
              <a:gd name="connsiteY1043" fmla="*/ 2616941 h 3302092"/>
              <a:gd name="connsiteX1044" fmla="*/ 2747223 w 5076478"/>
              <a:gd name="connsiteY1044" fmla="*/ 2610695 h 3302092"/>
              <a:gd name="connsiteX1045" fmla="*/ 2713812 w 5076478"/>
              <a:gd name="connsiteY1045" fmla="*/ 2627370 h 3302092"/>
              <a:gd name="connsiteX1046" fmla="*/ 2740246 w 5076478"/>
              <a:gd name="connsiteY1046" fmla="*/ 2634373 h 3302092"/>
              <a:gd name="connsiteX1047" fmla="*/ 2773799 w 5076478"/>
              <a:gd name="connsiteY1047" fmla="*/ 2618418 h 3302092"/>
              <a:gd name="connsiteX1048" fmla="*/ 2113181 w 5076478"/>
              <a:gd name="connsiteY1048" fmla="*/ 2610508 h 3302092"/>
              <a:gd name="connsiteX1049" fmla="*/ 2077279 w 5076478"/>
              <a:gd name="connsiteY1049" fmla="*/ 2634233 h 3302092"/>
              <a:gd name="connsiteX1050" fmla="*/ 2110083 w 5076478"/>
              <a:gd name="connsiteY1050" fmla="*/ 2644867 h 3302092"/>
              <a:gd name="connsiteX1051" fmla="*/ 2145355 w 5076478"/>
              <a:gd name="connsiteY1051" fmla="*/ 2622048 h 3302092"/>
              <a:gd name="connsiteX1052" fmla="*/ 3035699 w 5076478"/>
              <a:gd name="connsiteY1052" fmla="*/ 2610258 h 3302092"/>
              <a:gd name="connsiteX1053" fmla="*/ 3031777 w 5076478"/>
              <a:gd name="connsiteY1053" fmla="*/ 2612129 h 3302092"/>
              <a:gd name="connsiteX1054" fmla="*/ 3003372 w 5076478"/>
              <a:gd name="connsiteY1054" fmla="*/ 2623454 h 3302092"/>
              <a:gd name="connsiteX1055" fmla="*/ 3031095 w 5076478"/>
              <a:gd name="connsiteY1055" fmla="*/ 2632224 h 3302092"/>
              <a:gd name="connsiteX1056" fmla="*/ 3043228 w 5076478"/>
              <a:gd name="connsiteY1056" fmla="*/ 2627730 h 3302092"/>
              <a:gd name="connsiteX1057" fmla="*/ 3062692 w 5076478"/>
              <a:gd name="connsiteY1057" fmla="*/ 2619539 h 3302092"/>
              <a:gd name="connsiteX1058" fmla="*/ 1778316 w 5076478"/>
              <a:gd name="connsiteY1058" fmla="*/ 2608440 h 3302092"/>
              <a:gd name="connsiteX1059" fmla="*/ 1735968 w 5076478"/>
              <a:gd name="connsiteY1059" fmla="*/ 2642495 h 3302092"/>
              <a:gd name="connsiteX1060" fmla="*/ 1764178 w 5076478"/>
              <a:gd name="connsiteY1060" fmla="*/ 2652752 h 3302092"/>
              <a:gd name="connsiteX1061" fmla="*/ 1807325 w 5076478"/>
              <a:gd name="connsiteY1061" fmla="*/ 2619828 h 3302092"/>
              <a:gd name="connsiteX1062" fmla="*/ 1948650 w 5076478"/>
              <a:gd name="connsiteY1062" fmla="*/ 2607917 h 3302092"/>
              <a:gd name="connsiteX1063" fmla="*/ 1907925 w 5076478"/>
              <a:gd name="connsiteY1063" fmla="*/ 2638342 h 3302092"/>
              <a:gd name="connsiteX1064" fmla="*/ 1931924 w 5076478"/>
              <a:gd name="connsiteY1064" fmla="*/ 2647786 h 3302092"/>
              <a:gd name="connsiteX1065" fmla="*/ 1933994 w 5076478"/>
              <a:gd name="connsiteY1065" fmla="*/ 2648394 h 3302092"/>
              <a:gd name="connsiteX1066" fmla="*/ 1973811 w 5076478"/>
              <a:gd name="connsiteY1066" fmla="*/ 2618942 h 3302092"/>
              <a:gd name="connsiteX1067" fmla="*/ 2573620 w 5076478"/>
              <a:gd name="connsiteY1067" fmla="*/ 2606004 h 3302092"/>
              <a:gd name="connsiteX1068" fmla="*/ 2539752 w 5076478"/>
              <a:gd name="connsiteY1068" fmla="*/ 2624553 h 3302092"/>
              <a:gd name="connsiteX1069" fmla="*/ 2546620 w 5076478"/>
              <a:gd name="connsiteY1069" fmla="*/ 2626913 h 3302092"/>
              <a:gd name="connsiteX1070" fmla="*/ 2564530 w 5076478"/>
              <a:gd name="connsiteY1070" fmla="*/ 2631220 h 3302092"/>
              <a:gd name="connsiteX1071" fmla="*/ 2596501 w 5076478"/>
              <a:gd name="connsiteY1071" fmla="*/ 2614513 h 3302092"/>
              <a:gd name="connsiteX1072" fmla="*/ 3149093 w 5076478"/>
              <a:gd name="connsiteY1072" fmla="*/ 2605971 h 3302092"/>
              <a:gd name="connsiteX1073" fmla="*/ 3125893 w 5076478"/>
              <a:gd name="connsiteY1073" fmla="*/ 2615953 h 3302092"/>
              <a:gd name="connsiteX1074" fmla="*/ 3119445 w 5076478"/>
              <a:gd name="connsiteY1074" fmla="*/ 2618420 h 3302092"/>
              <a:gd name="connsiteX1075" fmla="*/ 3135214 w 5076478"/>
              <a:gd name="connsiteY1075" fmla="*/ 2623849 h 3302092"/>
              <a:gd name="connsiteX1076" fmla="*/ 3147431 w 5076478"/>
              <a:gd name="connsiteY1076" fmla="*/ 2626626 h 3302092"/>
              <a:gd name="connsiteX1077" fmla="*/ 3178352 w 5076478"/>
              <a:gd name="connsiteY1077" fmla="*/ 2614258 h 3302092"/>
              <a:gd name="connsiteX1078" fmla="*/ 2862813 w 5076478"/>
              <a:gd name="connsiteY1078" fmla="*/ 2598738 h 3302092"/>
              <a:gd name="connsiteX1079" fmla="*/ 2828475 w 5076478"/>
              <a:gd name="connsiteY1079" fmla="*/ 2614886 h 3302092"/>
              <a:gd name="connsiteX1080" fmla="*/ 2856184 w 5076478"/>
              <a:gd name="connsiteY1080" fmla="*/ 2622948 h 3302092"/>
              <a:gd name="connsiteX1081" fmla="*/ 2890431 w 5076478"/>
              <a:gd name="connsiteY1081" fmla="*/ 2607475 h 3302092"/>
              <a:gd name="connsiteX1082" fmla="*/ 2399944 w 5076478"/>
              <a:gd name="connsiteY1082" fmla="*/ 2596233 h 3302092"/>
              <a:gd name="connsiteX1083" fmla="*/ 2365432 w 5076478"/>
              <a:gd name="connsiteY1083" fmla="*/ 2617915 h 3302092"/>
              <a:gd name="connsiteX1084" fmla="*/ 2396522 w 5076478"/>
              <a:gd name="connsiteY1084" fmla="*/ 2627684 h 3302092"/>
              <a:gd name="connsiteX1085" fmla="*/ 2430909 w 5076478"/>
              <a:gd name="connsiteY1085" fmla="*/ 2606846 h 3302092"/>
              <a:gd name="connsiteX1086" fmla="*/ 2684785 w 5076478"/>
              <a:gd name="connsiteY1086" fmla="*/ 2592550 h 3302092"/>
              <a:gd name="connsiteX1087" fmla="*/ 2650329 w 5076478"/>
              <a:gd name="connsiteY1087" fmla="*/ 2610552 h 3302092"/>
              <a:gd name="connsiteX1088" fmla="*/ 2680345 w 5076478"/>
              <a:gd name="connsiteY1088" fmla="*/ 2618504 h 3302092"/>
              <a:gd name="connsiteX1089" fmla="*/ 2714885 w 5076478"/>
              <a:gd name="connsiteY1089" fmla="*/ 2601297 h 3302092"/>
              <a:gd name="connsiteX1090" fmla="*/ 2235367 w 5076478"/>
              <a:gd name="connsiteY1090" fmla="*/ 2591959 h 3302092"/>
              <a:gd name="connsiteX1091" fmla="*/ 2194193 w 5076478"/>
              <a:gd name="connsiteY1091" fmla="*/ 2619070 h 3302092"/>
              <a:gd name="connsiteX1092" fmla="*/ 2221713 w 5076478"/>
              <a:gd name="connsiteY1092" fmla="*/ 2628976 h 3302092"/>
              <a:gd name="connsiteX1093" fmla="*/ 2263370 w 5076478"/>
              <a:gd name="connsiteY1093" fmla="*/ 2603029 h 3302092"/>
              <a:gd name="connsiteX1094" fmla="*/ 2979371 w 5076478"/>
              <a:gd name="connsiteY1094" fmla="*/ 2590891 h 3302092"/>
              <a:gd name="connsiteX1095" fmla="*/ 2949936 w 5076478"/>
              <a:gd name="connsiteY1095" fmla="*/ 2604899 h 3302092"/>
              <a:gd name="connsiteX1096" fmla="*/ 2947713 w 5076478"/>
              <a:gd name="connsiteY1096" fmla="*/ 2605849 h 3302092"/>
              <a:gd name="connsiteX1097" fmla="*/ 2973005 w 5076478"/>
              <a:gd name="connsiteY1097" fmla="*/ 2613849 h 3302092"/>
              <a:gd name="connsiteX1098" fmla="*/ 3005213 w 5076478"/>
              <a:gd name="connsiteY1098" fmla="*/ 2599776 h 3302092"/>
              <a:gd name="connsiteX1099" fmla="*/ 2057583 w 5076478"/>
              <a:gd name="connsiteY1099" fmla="*/ 2589541 h 3302092"/>
              <a:gd name="connsiteX1100" fmla="*/ 2021910 w 5076478"/>
              <a:gd name="connsiteY1100" fmla="*/ 2616283 h 3302092"/>
              <a:gd name="connsiteX1101" fmla="*/ 2050022 w 5076478"/>
              <a:gd name="connsiteY1101" fmla="*/ 2625397 h 3302092"/>
              <a:gd name="connsiteX1102" fmla="*/ 2086436 w 5076478"/>
              <a:gd name="connsiteY1102" fmla="*/ 2600916 h 3302092"/>
              <a:gd name="connsiteX1103" fmla="*/ 2065823 w 5076478"/>
              <a:gd name="connsiteY1103" fmla="*/ 2593522 h 3302092"/>
              <a:gd name="connsiteX1104" fmla="*/ 1726351 w 5076478"/>
              <a:gd name="connsiteY1104" fmla="*/ 2588042 h 3302092"/>
              <a:gd name="connsiteX1105" fmla="*/ 1682392 w 5076478"/>
              <a:gd name="connsiteY1105" fmla="*/ 2623016 h 3302092"/>
              <a:gd name="connsiteX1106" fmla="*/ 1707802 w 5076478"/>
              <a:gd name="connsiteY1106" fmla="*/ 2632255 h 3302092"/>
              <a:gd name="connsiteX1107" fmla="*/ 1751292 w 5076478"/>
              <a:gd name="connsiteY1107" fmla="*/ 2597832 h 3302092"/>
              <a:gd name="connsiteX1108" fmla="*/ 3089733 w 5076478"/>
              <a:gd name="connsiteY1108" fmla="*/ 2584491 h 3302092"/>
              <a:gd name="connsiteX1109" fmla="*/ 3060875 w 5076478"/>
              <a:gd name="connsiteY1109" fmla="*/ 2598253 h 3302092"/>
              <a:gd name="connsiteX1110" fmla="*/ 3089691 w 5076478"/>
              <a:gd name="connsiteY1110" fmla="*/ 2608175 h 3302092"/>
              <a:gd name="connsiteX1111" fmla="*/ 3119827 w 5076478"/>
              <a:gd name="connsiteY1111" fmla="*/ 2595491 h 3302092"/>
              <a:gd name="connsiteX1112" fmla="*/ 1894583 w 5076478"/>
              <a:gd name="connsiteY1112" fmla="*/ 2584226 h 3302092"/>
              <a:gd name="connsiteX1113" fmla="*/ 1852780 w 5076478"/>
              <a:gd name="connsiteY1113" fmla="*/ 2616640 h 3302092"/>
              <a:gd name="connsiteX1114" fmla="*/ 1879890 w 5076478"/>
              <a:gd name="connsiteY1114" fmla="*/ 2627309 h 3302092"/>
              <a:gd name="connsiteX1115" fmla="*/ 1922091 w 5076478"/>
              <a:gd name="connsiteY1115" fmla="*/ 2596279 h 3302092"/>
              <a:gd name="connsiteX1116" fmla="*/ 2512880 w 5076478"/>
              <a:gd name="connsiteY1116" fmla="*/ 2583416 h 3302092"/>
              <a:gd name="connsiteX1117" fmla="*/ 2479268 w 5076478"/>
              <a:gd name="connsiteY1117" fmla="*/ 2603766 h 3302092"/>
              <a:gd name="connsiteX1118" fmla="*/ 2512108 w 5076478"/>
              <a:gd name="connsiteY1118" fmla="*/ 2615052 h 3302092"/>
              <a:gd name="connsiteX1119" fmla="*/ 2546825 w 5076478"/>
              <a:gd name="connsiteY1119" fmla="*/ 2596040 h 3302092"/>
              <a:gd name="connsiteX1120" fmla="*/ 2806734 w 5076478"/>
              <a:gd name="connsiteY1120" fmla="*/ 2580997 h 3302092"/>
              <a:gd name="connsiteX1121" fmla="*/ 2771842 w 5076478"/>
              <a:gd name="connsiteY1121" fmla="*/ 2598410 h 3302092"/>
              <a:gd name="connsiteX1122" fmla="*/ 2799161 w 5076478"/>
              <a:gd name="connsiteY1122" fmla="*/ 2606358 h 3302092"/>
              <a:gd name="connsiteX1123" fmla="*/ 2834213 w 5076478"/>
              <a:gd name="connsiteY1123" fmla="*/ 2589690 h 3302092"/>
              <a:gd name="connsiteX1124" fmla="*/ 2348510 w 5076478"/>
              <a:gd name="connsiteY1124" fmla="*/ 2576882 h 3302092"/>
              <a:gd name="connsiteX1125" fmla="*/ 2310982 w 5076478"/>
              <a:gd name="connsiteY1125" fmla="*/ 2600240 h 3302092"/>
              <a:gd name="connsiteX1126" fmla="*/ 2318170 w 5076478"/>
              <a:gd name="connsiteY1126" fmla="*/ 2603065 h 3302092"/>
              <a:gd name="connsiteX1127" fmla="*/ 2336958 w 5076478"/>
              <a:gd name="connsiteY1127" fmla="*/ 2608968 h 3302092"/>
              <a:gd name="connsiteX1128" fmla="*/ 2372286 w 5076478"/>
              <a:gd name="connsiteY1128" fmla="*/ 2586753 h 3302092"/>
              <a:gd name="connsiteX1129" fmla="*/ 2368189 w 5076478"/>
              <a:gd name="connsiteY1129" fmla="*/ 2585349 h 3302092"/>
              <a:gd name="connsiteX1130" fmla="*/ 2633410 w 5076478"/>
              <a:gd name="connsiteY1130" fmla="*/ 2573259 h 3302092"/>
              <a:gd name="connsiteX1131" fmla="*/ 2596032 w 5076478"/>
              <a:gd name="connsiteY1131" fmla="*/ 2593730 h 3302092"/>
              <a:gd name="connsiteX1132" fmla="*/ 2618598 w 5076478"/>
              <a:gd name="connsiteY1132" fmla="*/ 2602146 h 3302092"/>
              <a:gd name="connsiteX1133" fmla="*/ 2619639 w 5076478"/>
              <a:gd name="connsiteY1133" fmla="*/ 2602422 h 3302092"/>
              <a:gd name="connsiteX1134" fmla="*/ 2656998 w 5076478"/>
              <a:gd name="connsiteY1134" fmla="*/ 2582902 h 3302092"/>
              <a:gd name="connsiteX1135" fmla="*/ 2921681 w 5076478"/>
              <a:gd name="connsiteY1135" fmla="*/ 2571055 h 3302092"/>
              <a:gd name="connsiteX1136" fmla="*/ 2887915 w 5076478"/>
              <a:gd name="connsiteY1136" fmla="*/ 2586934 h 3302092"/>
              <a:gd name="connsiteX1137" fmla="*/ 2916136 w 5076478"/>
              <a:gd name="connsiteY1137" fmla="*/ 2595861 h 3302092"/>
              <a:gd name="connsiteX1138" fmla="*/ 2949709 w 5076478"/>
              <a:gd name="connsiteY1138" fmla="*/ 2580692 h 3302092"/>
              <a:gd name="connsiteX1139" fmla="*/ 2176479 w 5076478"/>
              <a:gd name="connsiteY1139" fmla="*/ 2568680 h 3302092"/>
              <a:gd name="connsiteX1140" fmla="*/ 2133361 w 5076478"/>
              <a:gd name="connsiteY1140" fmla="*/ 2597173 h 3302092"/>
              <a:gd name="connsiteX1141" fmla="*/ 2165773 w 5076478"/>
              <a:gd name="connsiteY1141" fmla="*/ 2608840 h 3302092"/>
              <a:gd name="connsiteX1142" fmla="*/ 2208366 w 5076478"/>
              <a:gd name="connsiteY1142" fmla="*/ 2581285 h 3302092"/>
              <a:gd name="connsiteX1143" fmla="*/ 2006365 w 5076478"/>
              <a:gd name="connsiteY1143" fmla="*/ 2564800 h 3302092"/>
              <a:gd name="connsiteX1144" fmla="*/ 1967517 w 5076478"/>
              <a:gd name="connsiteY1144" fmla="*/ 2593821 h 3302092"/>
              <a:gd name="connsiteX1145" fmla="*/ 1992767 w 5076478"/>
              <a:gd name="connsiteY1145" fmla="*/ 2604920 h 3302092"/>
              <a:gd name="connsiteX1146" fmla="*/ 2030949 w 5076478"/>
              <a:gd name="connsiteY1146" fmla="*/ 2576676 h 3302092"/>
              <a:gd name="connsiteX1147" fmla="*/ 3034918 w 5076478"/>
              <a:gd name="connsiteY1147" fmla="*/ 2564455 h 3302092"/>
              <a:gd name="connsiteX1148" fmla="*/ 3004610 w 5076478"/>
              <a:gd name="connsiteY1148" fmla="*/ 2578879 h 3302092"/>
              <a:gd name="connsiteX1149" fmla="*/ 3031694 w 5076478"/>
              <a:gd name="connsiteY1149" fmla="*/ 2588205 h 3302092"/>
              <a:gd name="connsiteX1150" fmla="*/ 3062758 w 5076478"/>
              <a:gd name="connsiteY1150" fmla="*/ 2574631 h 3302092"/>
              <a:gd name="connsiteX1151" fmla="*/ 2454755 w 5076478"/>
              <a:gd name="connsiteY1151" fmla="*/ 2561801 h 3302092"/>
              <a:gd name="connsiteX1152" fmla="*/ 2420246 w 5076478"/>
              <a:gd name="connsiteY1152" fmla="*/ 2583480 h 3302092"/>
              <a:gd name="connsiteX1153" fmla="*/ 2451654 w 5076478"/>
              <a:gd name="connsiteY1153" fmla="*/ 2594275 h 3302092"/>
              <a:gd name="connsiteX1154" fmla="*/ 2486044 w 5076478"/>
              <a:gd name="connsiteY1154" fmla="*/ 2573436 h 3302092"/>
              <a:gd name="connsiteX1155" fmla="*/ 2744548 w 5076478"/>
              <a:gd name="connsiteY1155" fmla="*/ 2561325 h 3302092"/>
              <a:gd name="connsiteX1156" fmla="*/ 2708718 w 5076478"/>
              <a:gd name="connsiteY1156" fmla="*/ 2580046 h 3302092"/>
              <a:gd name="connsiteX1157" fmla="*/ 2739544 w 5076478"/>
              <a:gd name="connsiteY1157" fmla="*/ 2589013 h 3302092"/>
              <a:gd name="connsiteX1158" fmla="*/ 2775481 w 5076478"/>
              <a:gd name="connsiteY1158" fmla="*/ 2571110 h 3302092"/>
              <a:gd name="connsiteX1159" fmla="*/ 1838814 w 5076478"/>
              <a:gd name="connsiteY1159" fmla="*/ 2559788 h 3302092"/>
              <a:gd name="connsiteX1160" fmla="*/ 1795936 w 5076478"/>
              <a:gd name="connsiteY1160" fmla="*/ 2594269 h 3302092"/>
              <a:gd name="connsiteX1161" fmla="*/ 1825548 w 5076478"/>
              <a:gd name="connsiteY1161" fmla="*/ 2605923 h 3302092"/>
              <a:gd name="connsiteX1162" fmla="*/ 1868792 w 5076478"/>
              <a:gd name="connsiteY1162" fmla="*/ 2572925 h 3302092"/>
              <a:gd name="connsiteX1163" fmla="*/ 2293930 w 5076478"/>
              <a:gd name="connsiteY1163" fmla="*/ 2553397 h 3302092"/>
              <a:gd name="connsiteX1164" fmla="*/ 2255748 w 5076478"/>
              <a:gd name="connsiteY1164" fmla="*/ 2578538 h 3302092"/>
              <a:gd name="connsiteX1165" fmla="*/ 2284533 w 5076478"/>
              <a:gd name="connsiteY1165" fmla="*/ 2589848 h 3302092"/>
              <a:gd name="connsiteX1166" fmla="*/ 2322982 w 5076478"/>
              <a:gd name="connsiteY1166" fmla="*/ 2565898 h 3302092"/>
              <a:gd name="connsiteX1167" fmla="*/ 2865420 w 5076478"/>
              <a:gd name="connsiteY1167" fmla="*/ 2551711 h 3302092"/>
              <a:gd name="connsiteX1168" fmla="*/ 2830947 w 5076478"/>
              <a:gd name="connsiteY1168" fmla="*/ 2568914 h 3302092"/>
              <a:gd name="connsiteX1169" fmla="*/ 2859145 w 5076478"/>
              <a:gd name="connsiteY1169" fmla="*/ 2577834 h 3302092"/>
              <a:gd name="connsiteX1170" fmla="*/ 2893660 w 5076478"/>
              <a:gd name="connsiteY1170" fmla="*/ 2561421 h 3302092"/>
              <a:gd name="connsiteX1171" fmla="*/ 2571477 w 5076478"/>
              <a:gd name="connsiteY1171" fmla="*/ 2547940 h 3302092"/>
              <a:gd name="connsiteX1172" fmla="*/ 2534033 w 5076478"/>
              <a:gd name="connsiteY1172" fmla="*/ 2570610 h 3302092"/>
              <a:gd name="connsiteX1173" fmla="*/ 2569269 w 5076478"/>
              <a:gd name="connsiteY1173" fmla="*/ 2583750 h 3302092"/>
              <a:gd name="connsiteX1174" fmla="*/ 2607653 w 5076478"/>
              <a:gd name="connsiteY1174" fmla="*/ 2562729 h 3302092"/>
              <a:gd name="connsiteX1175" fmla="*/ 2977894 w 5076478"/>
              <a:gd name="connsiteY1175" fmla="*/ 2543611 h 3302092"/>
              <a:gd name="connsiteX1176" fmla="*/ 2955262 w 5076478"/>
              <a:gd name="connsiteY1176" fmla="*/ 2555263 h 3302092"/>
              <a:gd name="connsiteX1177" fmla="*/ 2947130 w 5076478"/>
              <a:gd name="connsiteY1177" fmla="*/ 2559087 h 3302092"/>
              <a:gd name="connsiteX1178" fmla="*/ 2975730 w 5076478"/>
              <a:gd name="connsiteY1178" fmla="*/ 2568935 h 3302092"/>
              <a:gd name="connsiteX1179" fmla="*/ 3007682 w 5076478"/>
              <a:gd name="connsiteY1179" fmla="*/ 2554499 h 3302092"/>
              <a:gd name="connsiteX1180" fmla="*/ 2119516 w 5076478"/>
              <a:gd name="connsiteY1180" fmla="*/ 2543113 h 3302092"/>
              <a:gd name="connsiteX1181" fmla="*/ 2076446 w 5076478"/>
              <a:gd name="connsiteY1181" fmla="*/ 2575400 h 3302092"/>
              <a:gd name="connsiteX1182" fmla="*/ 2086910 w 5076478"/>
              <a:gd name="connsiteY1182" fmla="*/ 2580452 h 3302092"/>
              <a:gd name="connsiteX1183" fmla="*/ 2106425 w 5076478"/>
              <a:gd name="connsiteY1183" fmla="*/ 2587477 h 3302092"/>
              <a:gd name="connsiteX1184" fmla="*/ 2149972 w 5076478"/>
              <a:gd name="connsiteY1184" fmla="*/ 2558201 h 3302092"/>
              <a:gd name="connsiteX1185" fmla="*/ 2143701 w 5076478"/>
              <a:gd name="connsiteY1185" fmla="*/ 2555723 h 3302092"/>
              <a:gd name="connsiteX1186" fmla="*/ 2406738 w 5076478"/>
              <a:gd name="connsiteY1186" fmla="*/ 2540643 h 3302092"/>
              <a:gd name="connsiteX1187" fmla="*/ 2369018 w 5076478"/>
              <a:gd name="connsiteY1187" fmla="*/ 2564119 h 3302092"/>
              <a:gd name="connsiteX1188" fmla="*/ 2388619 w 5076478"/>
              <a:gd name="connsiteY1188" fmla="*/ 2572610 h 3302092"/>
              <a:gd name="connsiteX1189" fmla="*/ 2392599 w 5076478"/>
              <a:gd name="connsiteY1189" fmla="*/ 2573978 h 3302092"/>
              <a:gd name="connsiteX1190" fmla="*/ 2428963 w 5076478"/>
              <a:gd name="connsiteY1190" fmla="*/ 2551112 h 3302092"/>
              <a:gd name="connsiteX1191" fmla="*/ 2694907 w 5076478"/>
              <a:gd name="connsiteY1191" fmla="*/ 2539579 h 3302092"/>
              <a:gd name="connsiteX1192" fmla="*/ 2656092 w 5076478"/>
              <a:gd name="connsiteY1192" fmla="*/ 2560836 h 3302092"/>
              <a:gd name="connsiteX1193" fmla="*/ 2680375 w 5076478"/>
              <a:gd name="connsiteY1193" fmla="*/ 2570686 h 3302092"/>
              <a:gd name="connsiteX1194" fmla="*/ 2719319 w 5076478"/>
              <a:gd name="connsiteY1194" fmla="*/ 2550335 h 3302092"/>
              <a:gd name="connsiteX1195" fmla="*/ 1952927 w 5076478"/>
              <a:gd name="connsiteY1195" fmla="*/ 2538987 h 3302092"/>
              <a:gd name="connsiteX1196" fmla="*/ 1913073 w 5076478"/>
              <a:gd name="connsiteY1196" fmla="*/ 2569889 h 3302092"/>
              <a:gd name="connsiteX1197" fmla="*/ 1941179 w 5076478"/>
              <a:gd name="connsiteY1197" fmla="*/ 2582244 h 3302092"/>
              <a:gd name="connsiteX1198" fmla="*/ 1981340 w 5076478"/>
              <a:gd name="connsiteY1198" fmla="*/ 2552713 h 3302092"/>
              <a:gd name="connsiteX1199" fmla="*/ 1788363 w 5076478"/>
              <a:gd name="connsiteY1199" fmla="*/ 2537681 h 3302092"/>
              <a:gd name="connsiteX1200" fmla="*/ 1779182 w 5076478"/>
              <a:gd name="connsiteY1200" fmla="*/ 2546008 h 3302092"/>
              <a:gd name="connsiteX1201" fmla="*/ 1744141 w 5076478"/>
              <a:gd name="connsiteY1201" fmla="*/ 2573886 h 3302092"/>
              <a:gd name="connsiteX1202" fmla="*/ 1769124 w 5076478"/>
              <a:gd name="connsiteY1202" fmla="*/ 2583718 h 3302092"/>
              <a:gd name="connsiteX1203" fmla="*/ 1813416 w 5076478"/>
              <a:gd name="connsiteY1203" fmla="*/ 2548660 h 3302092"/>
              <a:gd name="connsiteX1204" fmla="*/ 2805102 w 5076478"/>
              <a:gd name="connsiteY1204" fmla="*/ 2529461 h 3302092"/>
              <a:gd name="connsiteX1205" fmla="*/ 2799992 w 5076478"/>
              <a:gd name="connsiteY1205" fmla="*/ 2532356 h 3302092"/>
              <a:gd name="connsiteX1206" fmla="*/ 2768082 w 5076478"/>
              <a:gd name="connsiteY1206" fmla="*/ 2549029 h 3302092"/>
              <a:gd name="connsiteX1207" fmla="*/ 2799719 w 5076478"/>
              <a:gd name="connsiteY1207" fmla="*/ 2559036 h 3302092"/>
              <a:gd name="connsiteX1208" fmla="*/ 2835248 w 5076478"/>
              <a:gd name="connsiteY1208" fmla="*/ 2541337 h 3302092"/>
              <a:gd name="connsiteX1209" fmla="*/ 2816547 w 5076478"/>
              <a:gd name="connsiteY1209" fmla="*/ 2534907 h 3302092"/>
              <a:gd name="connsiteX1210" fmla="*/ 2235136 w 5076478"/>
              <a:gd name="connsiteY1210" fmla="*/ 2528101 h 3302092"/>
              <a:gd name="connsiteX1211" fmla="*/ 2204297 w 5076478"/>
              <a:gd name="connsiteY1211" fmla="*/ 2550297 h 3302092"/>
              <a:gd name="connsiteX1212" fmla="*/ 2196682 w 5076478"/>
              <a:gd name="connsiteY1212" fmla="*/ 2555330 h 3302092"/>
              <a:gd name="connsiteX1213" fmla="*/ 2228912 w 5076478"/>
              <a:gd name="connsiteY1213" fmla="*/ 2567993 h 3302092"/>
              <a:gd name="connsiteX1214" fmla="*/ 2268431 w 5076478"/>
              <a:gd name="connsiteY1214" fmla="*/ 2542427 h 3302092"/>
              <a:gd name="connsiteX1215" fmla="*/ 2514134 w 5076478"/>
              <a:gd name="connsiteY1215" fmla="*/ 2524499 h 3302092"/>
              <a:gd name="connsiteX1216" fmla="*/ 2475487 w 5076478"/>
              <a:gd name="connsiteY1216" fmla="*/ 2548777 h 3302092"/>
              <a:gd name="connsiteX1217" fmla="*/ 2507213 w 5076478"/>
              <a:gd name="connsiteY1217" fmla="*/ 2560608 h 3302092"/>
              <a:gd name="connsiteX1218" fmla="*/ 2545585 w 5076478"/>
              <a:gd name="connsiteY1218" fmla="*/ 2537356 h 3302092"/>
              <a:gd name="connsiteX1219" fmla="*/ 2923892 w 5076478"/>
              <a:gd name="connsiteY1219" fmla="*/ 2520948 h 3302092"/>
              <a:gd name="connsiteX1220" fmla="*/ 2889923 w 5076478"/>
              <a:gd name="connsiteY1220" fmla="*/ 2539389 h 3302092"/>
              <a:gd name="connsiteX1221" fmla="*/ 2918964 w 5076478"/>
              <a:gd name="connsiteY1221" fmla="*/ 2549389 h 3302092"/>
              <a:gd name="connsiteX1222" fmla="*/ 2951445 w 5076478"/>
              <a:gd name="connsiteY1222" fmla="*/ 2533943 h 3302092"/>
              <a:gd name="connsiteX1223" fmla="*/ 2950901 w 5076478"/>
              <a:gd name="connsiteY1223" fmla="*/ 2533744 h 3302092"/>
              <a:gd name="connsiteX1224" fmla="*/ 2069970 w 5076478"/>
              <a:gd name="connsiteY1224" fmla="*/ 2517281 h 3302092"/>
              <a:gd name="connsiteX1225" fmla="*/ 2025256 w 5076478"/>
              <a:gd name="connsiteY1225" fmla="*/ 2550686 h 3302092"/>
              <a:gd name="connsiteX1226" fmla="*/ 2049960 w 5076478"/>
              <a:gd name="connsiteY1226" fmla="*/ 2562613 h 3302092"/>
              <a:gd name="connsiteX1227" fmla="*/ 2094180 w 5076478"/>
              <a:gd name="connsiteY1227" fmla="*/ 2529903 h 3302092"/>
              <a:gd name="connsiteX1228" fmla="*/ 2352266 w 5076478"/>
              <a:gd name="connsiteY1228" fmla="*/ 2514984 h 3302092"/>
              <a:gd name="connsiteX1229" fmla="*/ 2313904 w 5076478"/>
              <a:gd name="connsiteY1229" fmla="*/ 2540244 h 3302092"/>
              <a:gd name="connsiteX1230" fmla="*/ 2343551 w 5076478"/>
              <a:gd name="connsiteY1230" fmla="*/ 2553086 h 3302092"/>
              <a:gd name="connsiteX1231" fmla="*/ 2382133 w 5076478"/>
              <a:gd name="connsiteY1231" fmla="*/ 2529054 h 3302092"/>
              <a:gd name="connsiteX1232" fmla="*/ 1897796 w 5076478"/>
              <a:gd name="connsiteY1232" fmla="*/ 2512355 h 3302092"/>
              <a:gd name="connsiteX1233" fmla="*/ 1856937 w 5076478"/>
              <a:gd name="connsiteY1233" fmla="*/ 2545213 h 3302092"/>
              <a:gd name="connsiteX1234" fmla="*/ 1887502 w 5076478"/>
              <a:gd name="connsiteY1234" fmla="*/ 2558649 h 3302092"/>
              <a:gd name="connsiteX1235" fmla="*/ 1928641 w 5076478"/>
              <a:gd name="connsiteY1235" fmla="*/ 2527256 h 3302092"/>
              <a:gd name="connsiteX1236" fmla="*/ 2631461 w 5076478"/>
              <a:gd name="connsiteY1236" fmla="*/ 2511624 h 3302092"/>
              <a:gd name="connsiteX1237" fmla="*/ 2592672 w 5076478"/>
              <a:gd name="connsiteY1237" fmla="*/ 2535108 h 3302092"/>
              <a:gd name="connsiteX1238" fmla="*/ 2630251 w 5076478"/>
              <a:gd name="connsiteY1238" fmla="*/ 2550353 h 3302092"/>
              <a:gd name="connsiteX1239" fmla="*/ 2669980 w 5076478"/>
              <a:gd name="connsiteY1239" fmla="*/ 2528596 h 3302092"/>
              <a:gd name="connsiteX1240" fmla="*/ 2754288 w 5076478"/>
              <a:gd name="connsiteY1240" fmla="*/ 2505285 h 3302092"/>
              <a:gd name="connsiteX1241" fmla="*/ 2717387 w 5076478"/>
              <a:gd name="connsiteY1241" fmla="*/ 2527160 h 3302092"/>
              <a:gd name="connsiteX1242" fmla="*/ 2742517 w 5076478"/>
              <a:gd name="connsiteY1242" fmla="*/ 2538214 h 3302092"/>
              <a:gd name="connsiteX1243" fmla="*/ 2776739 w 5076478"/>
              <a:gd name="connsiteY1243" fmla="*/ 2520332 h 3302092"/>
              <a:gd name="connsiteX1244" fmla="*/ 2780926 w 5076478"/>
              <a:gd name="connsiteY1244" fmla="*/ 2517959 h 3302092"/>
              <a:gd name="connsiteX1245" fmla="*/ 2468741 w 5076478"/>
              <a:gd name="connsiteY1245" fmla="*/ 2501572 h 3302092"/>
              <a:gd name="connsiteX1246" fmla="*/ 2462410 w 5076478"/>
              <a:gd name="connsiteY1246" fmla="*/ 2505995 h 3302092"/>
              <a:gd name="connsiteX1247" fmla="*/ 2427685 w 5076478"/>
              <a:gd name="connsiteY1247" fmla="*/ 2527606 h 3302092"/>
              <a:gd name="connsiteX1248" fmla="*/ 2449787 w 5076478"/>
              <a:gd name="connsiteY1248" fmla="*/ 2538017 h 3302092"/>
              <a:gd name="connsiteX1249" fmla="*/ 2490293 w 5076478"/>
              <a:gd name="connsiteY1249" fmla="*/ 2512545 h 3302092"/>
              <a:gd name="connsiteX1250" fmla="*/ 2178703 w 5076478"/>
              <a:gd name="connsiteY1250" fmla="*/ 2498743 h 3302092"/>
              <a:gd name="connsiteX1251" fmla="*/ 2138501 w 5076478"/>
              <a:gd name="connsiteY1251" fmla="*/ 2528882 h 3302092"/>
              <a:gd name="connsiteX1252" fmla="*/ 2166106 w 5076478"/>
              <a:gd name="connsiteY1252" fmla="*/ 2543316 h 3302092"/>
              <a:gd name="connsiteX1253" fmla="*/ 2169897 w 5076478"/>
              <a:gd name="connsiteY1253" fmla="*/ 2544805 h 3302092"/>
              <a:gd name="connsiteX1254" fmla="*/ 2211090 w 5076478"/>
              <a:gd name="connsiteY1254" fmla="*/ 2517111 h 3302092"/>
              <a:gd name="connsiteX1255" fmla="*/ 2867382 w 5076478"/>
              <a:gd name="connsiteY1255" fmla="*/ 2494173 h 3302092"/>
              <a:gd name="connsiteX1256" fmla="*/ 2827800 w 5076478"/>
              <a:gd name="connsiteY1256" fmla="*/ 2516600 h 3302092"/>
              <a:gd name="connsiteX1257" fmla="*/ 2838951 w 5076478"/>
              <a:gd name="connsiteY1257" fmla="*/ 2521838 h 3302092"/>
              <a:gd name="connsiteX1258" fmla="*/ 2859906 w 5076478"/>
              <a:gd name="connsiteY1258" fmla="*/ 2529054 h 3302092"/>
              <a:gd name="connsiteX1259" fmla="*/ 2867603 w 5076478"/>
              <a:gd name="connsiteY1259" fmla="*/ 2525219 h 3302092"/>
              <a:gd name="connsiteX1260" fmla="*/ 2897518 w 5076478"/>
              <a:gd name="connsiteY1260" fmla="*/ 2508452 h 3302092"/>
              <a:gd name="connsiteX1261" fmla="*/ 2016725 w 5076478"/>
              <a:gd name="connsiteY1261" fmla="*/ 2489519 h 3302092"/>
              <a:gd name="connsiteX1262" fmla="*/ 1971383 w 5076478"/>
              <a:gd name="connsiteY1262" fmla="*/ 2524676 h 3302092"/>
              <a:gd name="connsiteX1263" fmla="*/ 2000412 w 5076478"/>
              <a:gd name="connsiteY1263" fmla="*/ 2538691 h 3302092"/>
              <a:gd name="connsiteX1264" fmla="*/ 2046307 w 5076478"/>
              <a:gd name="connsiteY1264" fmla="*/ 2504943 h 3302092"/>
              <a:gd name="connsiteX1265" fmla="*/ 2292483 w 5076478"/>
              <a:gd name="connsiteY1265" fmla="*/ 2486824 h 3302092"/>
              <a:gd name="connsiteX1266" fmla="*/ 2254201 w 5076478"/>
              <a:gd name="connsiteY1266" fmla="*/ 2514379 h 3302092"/>
              <a:gd name="connsiteX1267" fmla="*/ 2288691 w 5076478"/>
              <a:gd name="connsiteY1267" fmla="*/ 2529321 h 3302092"/>
              <a:gd name="connsiteX1268" fmla="*/ 2328300 w 5076478"/>
              <a:gd name="connsiteY1268" fmla="*/ 2503695 h 3302092"/>
              <a:gd name="connsiteX1269" fmla="*/ 1844614 w 5076478"/>
              <a:gd name="connsiteY1269" fmla="*/ 2486665 h 3302092"/>
              <a:gd name="connsiteX1270" fmla="*/ 1805155 w 5076478"/>
              <a:gd name="connsiteY1270" fmla="*/ 2522452 h 3302092"/>
              <a:gd name="connsiteX1271" fmla="*/ 1831754 w 5076478"/>
              <a:gd name="connsiteY1271" fmla="*/ 2534145 h 3302092"/>
              <a:gd name="connsiteX1272" fmla="*/ 1873879 w 5076478"/>
              <a:gd name="connsiteY1272" fmla="*/ 2500802 h 3302092"/>
              <a:gd name="connsiteX1273" fmla="*/ 2575700 w 5076478"/>
              <a:gd name="connsiteY1273" fmla="*/ 2485823 h 3302092"/>
              <a:gd name="connsiteX1274" fmla="*/ 2534706 w 5076478"/>
              <a:gd name="connsiteY1274" fmla="*/ 2511576 h 3302092"/>
              <a:gd name="connsiteX1275" fmla="*/ 2534868 w 5076478"/>
              <a:gd name="connsiteY1275" fmla="*/ 2511660 h 3302092"/>
              <a:gd name="connsiteX1276" fmla="*/ 2566688 w 5076478"/>
              <a:gd name="connsiteY1276" fmla="*/ 2524568 h 3302092"/>
              <a:gd name="connsiteX1277" fmla="*/ 2606326 w 5076478"/>
              <a:gd name="connsiteY1277" fmla="*/ 2500548 h 3302092"/>
              <a:gd name="connsiteX1278" fmla="*/ 2586694 w 5076478"/>
              <a:gd name="connsiteY1278" fmla="*/ 2491898 h 3302092"/>
              <a:gd name="connsiteX1279" fmla="*/ 2691374 w 5076478"/>
              <a:gd name="connsiteY1279" fmla="*/ 2475352 h 3302092"/>
              <a:gd name="connsiteX1280" fmla="*/ 2652755 w 5076478"/>
              <a:gd name="connsiteY1280" fmla="*/ 2498732 h 3302092"/>
              <a:gd name="connsiteX1281" fmla="*/ 2692472 w 5076478"/>
              <a:gd name="connsiteY1281" fmla="*/ 2516201 h 3302092"/>
              <a:gd name="connsiteX1282" fmla="*/ 2730215 w 5076478"/>
              <a:gd name="connsiteY1282" fmla="*/ 2493831 h 3302092"/>
              <a:gd name="connsiteX1283" fmla="*/ 2413599 w 5076478"/>
              <a:gd name="connsiteY1283" fmla="*/ 2473497 h 3302092"/>
              <a:gd name="connsiteX1284" fmla="*/ 2398632 w 5076478"/>
              <a:gd name="connsiteY1284" fmla="*/ 2484454 h 3302092"/>
              <a:gd name="connsiteX1285" fmla="*/ 2372545 w 5076478"/>
              <a:gd name="connsiteY1285" fmla="*/ 2501632 h 3302092"/>
              <a:gd name="connsiteX1286" fmla="*/ 2403071 w 5076478"/>
              <a:gd name="connsiteY1286" fmla="*/ 2516012 h 3302092"/>
              <a:gd name="connsiteX1287" fmla="*/ 2437269 w 5076478"/>
              <a:gd name="connsiteY1287" fmla="*/ 2494711 h 3302092"/>
              <a:gd name="connsiteX1288" fmla="*/ 2444856 w 5076478"/>
              <a:gd name="connsiteY1288" fmla="*/ 2489411 h 3302092"/>
              <a:gd name="connsiteX1289" fmla="*/ 2130999 w 5076478"/>
              <a:gd name="connsiteY1289" fmla="*/ 2471688 h 3302092"/>
              <a:gd name="connsiteX1290" fmla="*/ 2089050 w 5076478"/>
              <a:gd name="connsiteY1290" fmla="*/ 2503027 h 3302092"/>
              <a:gd name="connsiteX1291" fmla="*/ 2113341 w 5076478"/>
              <a:gd name="connsiteY1291" fmla="*/ 2515728 h 3302092"/>
              <a:gd name="connsiteX1292" fmla="*/ 2154704 w 5076478"/>
              <a:gd name="connsiteY1292" fmla="*/ 2485132 h 3302092"/>
              <a:gd name="connsiteX1293" fmla="*/ 2814944 w 5076478"/>
              <a:gd name="connsiteY1293" fmla="*/ 2469329 h 3302092"/>
              <a:gd name="connsiteX1294" fmla="*/ 2776139 w 5076478"/>
              <a:gd name="connsiteY1294" fmla="*/ 2492332 h 3302092"/>
              <a:gd name="connsiteX1295" fmla="*/ 2803486 w 5076478"/>
              <a:gd name="connsiteY1295" fmla="*/ 2505179 h 3302092"/>
              <a:gd name="connsiteX1296" fmla="*/ 2843165 w 5076478"/>
              <a:gd name="connsiteY1296" fmla="*/ 2482700 h 3302092"/>
              <a:gd name="connsiteX1297" fmla="*/ 1960881 w 5076478"/>
              <a:gd name="connsiteY1297" fmla="*/ 2460402 h 3302092"/>
              <a:gd name="connsiteX1298" fmla="*/ 1946038 w 5076478"/>
              <a:gd name="connsiteY1298" fmla="*/ 2473559 h 3302092"/>
              <a:gd name="connsiteX1299" fmla="*/ 1915827 w 5076478"/>
              <a:gd name="connsiteY1299" fmla="*/ 2497854 h 3302092"/>
              <a:gd name="connsiteX1300" fmla="*/ 1947275 w 5076478"/>
              <a:gd name="connsiteY1300" fmla="*/ 2513037 h 3302092"/>
              <a:gd name="connsiteX1301" fmla="*/ 1981343 w 5076478"/>
              <a:gd name="connsiteY1301" fmla="*/ 2487042 h 3302092"/>
              <a:gd name="connsiteX1302" fmla="*/ 1993004 w 5076478"/>
              <a:gd name="connsiteY1302" fmla="*/ 2477150 h 3302092"/>
              <a:gd name="connsiteX1303" fmla="*/ 2528574 w 5076478"/>
              <a:gd name="connsiteY1303" fmla="*/ 2459781 h 3302092"/>
              <a:gd name="connsiteX1304" fmla="*/ 2488348 w 5076478"/>
              <a:gd name="connsiteY1304" fmla="*/ 2487877 h 3302092"/>
              <a:gd name="connsiteX1305" fmla="*/ 2511058 w 5076478"/>
              <a:gd name="connsiteY1305" fmla="*/ 2499487 h 3302092"/>
              <a:gd name="connsiteX1306" fmla="*/ 2552858 w 5076478"/>
              <a:gd name="connsiteY1306" fmla="*/ 2473201 h 3302092"/>
              <a:gd name="connsiteX1307" fmla="*/ 2238565 w 5076478"/>
              <a:gd name="connsiteY1307" fmla="*/ 2453869 h 3302092"/>
              <a:gd name="connsiteX1308" fmla="*/ 2197915 w 5076478"/>
              <a:gd name="connsiteY1308" fmla="*/ 2484342 h 3302092"/>
              <a:gd name="connsiteX1309" fmla="*/ 2230711 w 5076478"/>
              <a:gd name="connsiteY1309" fmla="*/ 2503007 h 3302092"/>
              <a:gd name="connsiteX1310" fmla="*/ 2270342 w 5076478"/>
              <a:gd name="connsiteY1310" fmla="*/ 2473352 h 3302092"/>
              <a:gd name="connsiteX1311" fmla="*/ 2637592 w 5076478"/>
              <a:gd name="connsiteY1311" fmla="*/ 2446942 h 3302092"/>
              <a:gd name="connsiteX1312" fmla="*/ 2596752 w 5076478"/>
              <a:gd name="connsiteY1312" fmla="*/ 2472597 h 3302092"/>
              <a:gd name="connsiteX1313" fmla="*/ 2609923 w 5076478"/>
              <a:gd name="connsiteY1313" fmla="*/ 2479891 h 3302092"/>
              <a:gd name="connsiteX1314" fmla="*/ 2627592 w 5076478"/>
              <a:gd name="connsiteY1314" fmla="*/ 2487663 h 3302092"/>
              <a:gd name="connsiteX1315" fmla="*/ 2667026 w 5076478"/>
              <a:gd name="connsiteY1315" fmla="*/ 2463767 h 3302092"/>
              <a:gd name="connsiteX1316" fmla="*/ 2661359 w 5076478"/>
              <a:gd name="connsiteY1316" fmla="*/ 2461071 h 3302092"/>
              <a:gd name="connsiteX1317" fmla="*/ 2355004 w 5076478"/>
              <a:gd name="connsiteY1317" fmla="*/ 2441824 h 3302092"/>
              <a:gd name="connsiteX1318" fmla="*/ 2312262 w 5076478"/>
              <a:gd name="connsiteY1318" fmla="*/ 2472588 h 3302092"/>
              <a:gd name="connsiteX1319" fmla="*/ 2316789 w 5076478"/>
              <a:gd name="connsiteY1319" fmla="*/ 2475368 h 3302092"/>
              <a:gd name="connsiteX1320" fmla="*/ 2347739 w 5076478"/>
              <a:gd name="connsiteY1320" fmla="*/ 2489946 h 3302092"/>
              <a:gd name="connsiteX1321" fmla="*/ 2388247 w 5076478"/>
              <a:gd name="connsiteY1321" fmla="*/ 2460589 h 3302092"/>
              <a:gd name="connsiteX1322" fmla="*/ 2367130 w 5076478"/>
              <a:gd name="connsiteY1322" fmla="*/ 2449838 h 3302092"/>
              <a:gd name="connsiteX1323" fmla="*/ 2076515 w 5076478"/>
              <a:gd name="connsiteY1323" fmla="*/ 2440788 h 3302092"/>
              <a:gd name="connsiteX1324" fmla="*/ 2046717 w 5076478"/>
              <a:gd name="connsiteY1324" fmla="*/ 2466263 h 3302092"/>
              <a:gd name="connsiteX1325" fmla="*/ 2035448 w 5076478"/>
              <a:gd name="connsiteY1325" fmla="*/ 2475001 h 3302092"/>
              <a:gd name="connsiteX1326" fmla="*/ 2065593 w 5076478"/>
              <a:gd name="connsiteY1326" fmla="*/ 2490762 h 3302092"/>
              <a:gd name="connsiteX1327" fmla="*/ 2080922 w 5076478"/>
              <a:gd name="connsiteY1327" fmla="*/ 2479490 h 3302092"/>
              <a:gd name="connsiteX1328" fmla="*/ 2107062 w 5076478"/>
              <a:gd name="connsiteY1328" fmla="*/ 2458113 h 3302092"/>
              <a:gd name="connsiteX1329" fmla="*/ 2753121 w 5076478"/>
              <a:gd name="connsiteY1329" fmla="*/ 2437968 h 3302092"/>
              <a:gd name="connsiteX1330" fmla="*/ 2712615 w 5076478"/>
              <a:gd name="connsiteY1330" fmla="*/ 2462492 h 3302092"/>
              <a:gd name="connsiteX1331" fmla="*/ 2751929 w 5076478"/>
              <a:gd name="connsiteY1331" fmla="*/ 2480960 h 3302092"/>
              <a:gd name="connsiteX1332" fmla="*/ 2790828 w 5076478"/>
              <a:gd name="connsiteY1332" fmla="*/ 2457904 h 3302092"/>
              <a:gd name="connsiteX1333" fmla="*/ 2767035 w 5076478"/>
              <a:gd name="connsiteY1333" fmla="*/ 2446630 h 3302092"/>
              <a:gd name="connsiteX1334" fmla="*/ 1906631 w 5076478"/>
              <a:gd name="connsiteY1334" fmla="*/ 2430420 h 3302092"/>
              <a:gd name="connsiteX1335" fmla="*/ 1861303 w 5076478"/>
              <a:gd name="connsiteY1335" fmla="*/ 2471529 h 3302092"/>
              <a:gd name="connsiteX1336" fmla="*/ 1891332 w 5076478"/>
              <a:gd name="connsiteY1336" fmla="*/ 2486027 h 3302092"/>
              <a:gd name="connsiteX1337" fmla="*/ 1935471 w 5076478"/>
              <a:gd name="connsiteY1337" fmla="*/ 2447154 h 3302092"/>
              <a:gd name="connsiteX1338" fmla="*/ 1916018 w 5076478"/>
              <a:gd name="connsiteY1338" fmla="*/ 2437012 h 3302092"/>
              <a:gd name="connsiteX1339" fmla="*/ 2473732 w 5076478"/>
              <a:gd name="connsiteY1339" fmla="*/ 2429477 h 3302092"/>
              <a:gd name="connsiteX1340" fmla="*/ 2432770 w 5076478"/>
              <a:gd name="connsiteY1340" fmla="*/ 2459464 h 3302092"/>
              <a:gd name="connsiteX1341" fmla="*/ 2464505 w 5076478"/>
              <a:gd name="connsiteY1341" fmla="*/ 2475687 h 3302092"/>
              <a:gd name="connsiteX1342" fmla="*/ 2505516 w 5076478"/>
              <a:gd name="connsiteY1342" fmla="*/ 2447040 h 3302092"/>
              <a:gd name="connsiteX1343" fmla="*/ 2190111 w 5076478"/>
              <a:gd name="connsiteY1343" fmla="*/ 2424161 h 3302092"/>
              <a:gd name="connsiteX1344" fmla="*/ 2150100 w 5076478"/>
              <a:gd name="connsiteY1344" fmla="*/ 2457129 h 3302092"/>
              <a:gd name="connsiteX1345" fmla="*/ 2174096 w 5076478"/>
              <a:gd name="connsiteY1345" fmla="*/ 2470787 h 3302092"/>
              <a:gd name="connsiteX1346" fmla="*/ 2215819 w 5076478"/>
              <a:gd name="connsiteY1346" fmla="*/ 2439923 h 3302092"/>
              <a:gd name="connsiteX1347" fmla="*/ 2588630 w 5076478"/>
              <a:gd name="connsiteY1347" fmla="*/ 2417835 h 3302092"/>
              <a:gd name="connsiteX1348" fmla="*/ 2548495 w 5076478"/>
              <a:gd name="connsiteY1348" fmla="*/ 2445868 h 3302092"/>
              <a:gd name="connsiteX1349" fmla="*/ 2573924 w 5076478"/>
              <a:gd name="connsiteY1349" fmla="*/ 2459953 h 3302092"/>
              <a:gd name="connsiteX1350" fmla="*/ 2615500 w 5076478"/>
              <a:gd name="connsiteY1350" fmla="*/ 2433809 h 3302092"/>
              <a:gd name="connsiteX1351" fmla="*/ 2019489 w 5076478"/>
              <a:gd name="connsiteY1351" fmla="*/ 2408446 h 3302092"/>
              <a:gd name="connsiteX1352" fmla="*/ 1978187 w 5076478"/>
              <a:gd name="connsiteY1352" fmla="*/ 2445060 h 3302092"/>
              <a:gd name="connsiteX1353" fmla="*/ 2010757 w 5076478"/>
              <a:gd name="connsiteY1353" fmla="*/ 2462090 h 3302092"/>
              <a:gd name="connsiteX1354" fmla="*/ 2052153 w 5076478"/>
              <a:gd name="connsiteY1354" fmla="*/ 2426971 h 3302092"/>
              <a:gd name="connsiteX1355" fmla="*/ 2301662 w 5076478"/>
              <a:gd name="connsiteY1355" fmla="*/ 2406568 h 3302092"/>
              <a:gd name="connsiteX1356" fmla="*/ 2258027 w 5076478"/>
              <a:gd name="connsiteY1356" fmla="*/ 2439278 h 3302092"/>
              <a:gd name="connsiteX1357" fmla="*/ 2289799 w 5076478"/>
              <a:gd name="connsiteY1357" fmla="*/ 2458792 h 3302092"/>
              <a:gd name="connsiteX1358" fmla="*/ 2332422 w 5076478"/>
              <a:gd name="connsiteY1358" fmla="*/ 2426898 h 3302092"/>
              <a:gd name="connsiteX1359" fmla="*/ 2702274 w 5076478"/>
              <a:gd name="connsiteY1359" fmla="*/ 2406308 h 3302092"/>
              <a:gd name="connsiteX1360" fmla="*/ 2658531 w 5076478"/>
              <a:gd name="connsiteY1360" fmla="*/ 2433787 h 3302092"/>
              <a:gd name="connsiteX1361" fmla="*/ 2685248 w 5076478"/>
              <a:gd name="connsiteY1361" fmla="*/ 2449637 h 3302092"/>
              <a:gd name="connsiteX1362" fmla="*/ 2688119 w 5076478"/>
              <a:gd name="connsiteY1362" fmla="*/ 2450985 h 3302092"/>
              <a:gd name="connsiteX1363" fmla="*/ 2731657 w 5076478"/>
              <a:gd name="connsiteY1363" fmla="*/ 2424603 h 3302092"/>
              <a:gd name="connsiteX1364" fmla="*/ 2419365 w 5076478"/>
              <a:gd name="connsiteY1364" fmla="*/ 2395198 h 3302092"/>
              <a:gd name="connsiteX1365" fmla="*/ 2413960 w 5076478"/>
              <a:gd name="connsiteY1365" fmla="*/ 2399389 h 3302092"/>
              <a:gd name="connsiteX1366" fmla="*/ 2375189 w 5076478"/>
              <a:gd name="connsiteY1366" fmla="*/ 2427296 h 3302092"/>
              <a:gd name="connsiteX1367" fmla="*/ 2393494 w 5076478"/>
              <a:gd name="connsiteY1367" fmla="*/ 2439385 h 3302092"/>
              <a:gd name="connsiteX1368" fmla="*/ 2407573 w 5076478"/>
              <a:gd name="connsiteY1368" fmla="*/ 2446583 h 3302092"/>
              <a:gd name="connsiteX1369" fmla="*/ 2449588 w 5076478"/>
              <a:gd name="connsiteY1369" fmla="*/ 2416135 h 3302092"/>
              <a:gd name="connsiteX1370" fmla="*/ 2445681 w 5076478"/>
              <a:gd name="connsiteY1370" fmla="*/ 2413975 h 3302092"/>
              <a:gd name="connsiteX1371" fmla="*/ 2135283 w 5076478"/>
              <a:gd name="connsiteY1371" fmla="*/ 2390544 h 3302092"/>
              <a:gd name="connsiteX1372" fmla="*/ 2094447 w 5076478"/>
              <a:gd name="connsiteY1372" fmla="*/ 2425456 h 3302092"/>
              <a:gd name="connsiteX1373" fmla="*/ 2125433 w 5076478"/>
              <a:gd name="connsiteY1373" fmla="*/ 2443091 h 3302092"/>
              <a:gd name="connsiteX1374" fmla="*/ 2166376 w 5076478"/>
              <a:gd name="connsiteY1374" fmla="*/ 2409608 h 3302092"/>
              <a:gd name="connsiteX1375" fmla="*/ 2533998 w 5076478"/>
              <a:gd name="connsiteY1375" fmla="*/ 2385359 h 3302092"/>
              <a:gd name="connsiteX1376" fmla="*/ 2493188 w 5076478"/>
              <a:gd name="connsiteY1376" fmla="*/ 2415235 h 3302092"/>
              <a:gd name="connsiteX1377" fmla="*/ 2525459 w 5076478"/>
              <a:gd name="connsiteY1377" fmla="*/ 2433109 h 3302092"/>
              <a:gd name="connsiteX1378" fmla="*/ 2566317 w 5076478"/>
              <a:gd name="connsiteY1378" fmla="*/ 2404571 h 3302092"/>
              <a:gd name="connsiteX1379" fmla="*/ 2650914 w 5076478"/>
              <a:gd name="connsiteY1379" fmla="*/ 2374331 h 3302092"/>
              <a:gd name="connsiteX1380" fmla="*/ 2608384 w 5076478"/>
              <a:gd name="connsiteY1380" fmla="*/ 2404038 h 3302092"/>
              <a:gd name="connsiteX1381" fmla="*/ 2636405 w 5076478"/>
              <a:gd name="connsiteY1381" fmla="*/ 2420662 h 3302092"/>
              <a:gd name="connsiteX1382" fmla="*/ 2680646 w 5076478"/>
              <a:gd name="connsiteY1382" fmla="*/ 2392842 h 3302092"/>
              <a:gd name="connsiteX1383" fmla="*/ 2251610 w 5076478"/>
              <a:gd name="connsiteY1383" fmla="*/ 2373486 h 3302092"/>
              <a:gd name="connsiteX1384" fmla="*/ 2208603 w 5076478"/>
              <a:gd name="connsiteY1384" fmla="*/ 2408923 h 3302092"/>
              <a:gd name="connsiteX1385" fmla="*/ 2235443 w 5076478"/>
              <a:gd name="connsiteY1385" fmla="*/ 2425408 h 3302092"/>
              <a:gd name="connsiteX1386" fmla="*/ 2280142 w 5076478"/>
              <a:gd name="connsiteY1386" fmla="*/ 2392343 h 3302092"/>
              <a:gd name="connsiteX1387" fmla="*/ 1969796 w 5076478"/>
              <a:gd name="connsiteY1387" fmla="*/ 2373132 h 3302092"/>
              <a:gd name="connsiteX1388" fmla="*/ 1924697 w 5076478"/>
              <a:gd name="connsiteY1388" fmla="*/ 2414035 h 3302092"/>
              <a:gd name="connsiteX1389" fmla="*/ 1941680 w 5076478"/>
              <a:gd name="connsiteY1389" fmla="*/ 2425972 h 3302092"/>
              <a:gd name="connsiteX1390" fmla="*/ 1952876 w 5076478"/>
              <a:gd name="connsiteY1390" fmla="*/ 2431827 h 3302092"/>
              <a:gd name="connsiteX1391" fmla="*/ 1996621 w 5076478"/>
              <a:gd name="connsiteY1391" fmla="*/ 2393302 h 3302092"/>
              <a:gd name="connsiteX1392" fmla="*/ 2366831 w 5076478"/>
              <a:gd name="connsiteY1392" fmla="*/ 2357714 h 3302092"/>
              <a:gd name="connsiteX1393" fmla="*/ 2321396 w 5076478"/>
              <a:gd name="connsiteY1393" fmla="*/ 2391773 h 3302092"/>
              <a:gd name="connsiteX1394" fmla="*/ 2352189 w 5076478"/>
              <a:gd name="connsiteY1394" fmla="*/ 2412107 h 3302092"/>
              <a:gd name="connsiteX1395" fmla="*/ 2396544 w 5076478"/>
              <a:gd name="connsiteY1395" fmla="*/ 2378916 h 3302092"/>
              <a:gd name="connsiteX1396" fmla="*/ 2081399 w 5076478"/>
              <a:gd name="connsiteY1396" fmla="*/ 2353565 h 3302092"/>
              <a:gd name="connsiteX1397" fmla="*/ 2037111 w 5076478"/>
              <a:gd name="connsiteY1397" fmla="*/ 2392825 h 3302092"/>
              <a:gd name="connsiteX1398" fmla="*/ 2070203 w 5076478"/>
              <a:gd name="connsiteY1398" fmla="*/ 2411658 h 3302092"/>
              <a:gd name="connsiteX1399" fmla="*/ 2111954 w 5076478"/>
              <a:gd name="connsiteY1399" fmla="*/ 2376240 h 3302092"/>
              <a:gd name="connsiteX1400" fmla="*/ 2101863 w 5076478"/>
              <a:gd name="connsiteY1400" fmla="*/ 2370054 h 3302092"/>
              <a:gd name="connsiteX1401" fmla="*/ 2481762 w 5076478"/>
              <a:gd name="connsiteY1401" fmla="*/ 2346815 h 3302092"/>
              <a:gd name="connsiteX1402" fmla="*/ 2439057 w 5076478"/>
              <a:gd name="connsiteY1402" fmla="*/ 2379929 h 3302092"/>
              <a:gd name="connsiteX1403" fmla="*/ 2469501 w 5076478"/>
              <a:gd name="connsiteY1403" fmla="*/ 2401705 h 3302092"/>
              <a:gd name="connsiteX1404" fmla="*/ 2512500 w 5076478"/>
              <a:gd name="connsiteY1404" fmla="*/ 2370543 h 3302092"/>
              <a:gd name="connsiteX1405" fmla="*/ 2596390 w 5076478"/>
              <a:gd name="connsiteY1405" fmla="*/ 2339686 h 3302092"/>
              <a:gd name="connsiteX1406" fmla="*/ 2553202 w 5076478"/>
              <a:gd name="connsiteY1406" fmla="*/ 2371301 h 3302092"/>
              <a:gd name="connsiteX1407" fmla="*/ 2586049 w 5076478"/>
              <a:gd name="connsiteY1407" fmla="*/ 2390788 h 3302092"/>
              <a:gd name="connsiteX1408" fmla="*/ 2629076 w 5076478"/>
              <a:gd name="connsiteY1408" fmla="*/ 2360733 h 3302092"/>
              <a:gd name="connsiteX1409" fmla="*/ 2599572 w 5076478"/>
              <a:gd name="connsiteY1409" fmla="*/ 2342364 h 3302092"/>
              <a:gd name="connsiteX1410" fmla="*/ 2197256 w 5076478"/>
              <a:gd name="connsiteY1410" fmla="*/ 2337561 h 3302092"/>
              <a:gd name="connsiteX1411" fmla="*/ 2153425 w 5076478"/>
              <a:gd name="connsiteY1411" fmla="*/ 2375034 h 3302092"/>
              <a:gd name="connsiteX1412" fmla="*/ 2184964 w 5076478"/>
              <a:gd name="connsiteY1412" fmla="*/ 2394405 h 3302092"/>
              <a:gd name="connsiteX1413" fmla="*/ 2228899 w 5076478"/>
              <a:gd name="connsiteY1413" fmla="*/ 2358475 h 3302092"/>
              <a:gd name="connsiteX1414" fmla="*/ 2315341 w 5076478"/>
              <a:gd name="connsiteY1414" fmla="*/ 2320974 h 3302092"/>
              <a:gd name="connsiteX1415" fmla="*/ 2270338 w 5076478"/>
              <a:gd name="connsiteY1415" fmla="*/ 2358055 h 3302092"/>
              <a:gd name="connsiteX1416" fmla="*/ 2300008 w 5076478"/>
              <a:gd name="connsiteY1416" fmla="*/ 2377648 h 3302092"/>
              <a:gd name="connsiteX1417" fmla="*/ 2346535 w 5076478"/>
              <a:gd name="connsiteY1417" fmla="*/ 2343232 h 3302092"/>
              <a:gd name="connsiteX1418" fmla="*/ 2033724 w 5076478"/>
              <a:gd name="connsiteY1418" fmla="*/ 2315155 h 3302092"/>
              <a:gd name="connsiteX1419" fmla="*/ 1988276 w 5076478"/>
              <a:gd name="connsiteY1419" fmla="*/ 2356373 h 3302092"/>
              <a:gd name="connsiteX1420" fmla="*/ 2015368 w 5076478"/>
              <a:gd name="connsiteY1420" fmla="*/ 2376791 h 3302092"/>
              <a:gd name="connsiteX1421" fmla="*/ 2060686 w 5076478"/>
              <a:gd name="connsiteY1421" fmla="*/ 2336879 h 3302092"/>
              <a:gd name="connsiteX1422" fmla="*/ 2432303 w 5076478"/>
              <a:gd name="connsiteY1422" fmla="*/ 2308633 h 3302092"/>
              <a:gd name="connsiteX1423" fmla="*/ 2386934 w 5076478"/>
              <a:gd name="connsiteY1423" fmla="*/ 2342644 h 3302092"/>
              <a:gd name="connsiteX1424" fmla="*/ 2416630 w 5076478"/>
              <a:gd name="connsiteY1424" fmla="*/ 2363887 h 3302092"/>
              <a:gd name="connsiteX1425" fmla="*/ 2460934 w 5076478"/>
              <a:gd name="connsiteY1425" fmla="*/ 2330735 h 3302092"/>
              <a:gd name="connsiteX1426" fmla="*/ 2545825 w 5076478"/>
              <a:gd name="connsiteY1426" fmla="*/ 2297141 h 3302092"/>
              <a:gd name="connsiteX1427" fmla="*/ 2501244 w 5076478"/>
              <a:gd name="connsiteY1427" fmla="*/ 2331708 h 3302092"/>
              <a:gd name="connsiteX1428" fmla="*/ 2532644 w 5076478"/>
              <a:gd name="connsiteY1428" fmla="*/ 2355945 h 3302092"/>
              <a:gd name="connsiteX1429" fmla="*/ 2577273 w 5076478"/>
              <a:gd name="connsiteY1429" fmla="*/ 2323602 h 3302092"/>
              <a:gd name="connsiteX1430" fmla="*/ 2146989 w 5076478"/>
              <a:gd name="connsiteY1430" fmla="*/ 2295420 h 3302092"/>
              <a:gd name="connsiteX1431" fmla="*/ 2100256 w 5076478"/>
              <a:gd name="connsiteY1431" fmla="*/ 2336849 h 3302092"/>
              <a:gd name="connsiteX1432" fmla="*/ 2128840 w 5076478"/>
              <a:gd name="connsiteY1432" fmla="*/ 2359935 h 3302092"/>
              <a:gd name="connsiteX1433" fmla="*/ 2130194 w 5076478"/>
              <a:gd name="connsiteY1433" fmla="*/ 2360767 h 3302092"/>
              <a:gd name="connsiteX1434" fmla="*/ 2176824 w 5076478"/>
              <a:gd name="connsiteY1434" fmla="*/ 2321208 h 3302092"/>
              <a:gd name="connsiteX1435" fmla="*/ 2264002 w 5076478"/>
              <a:gd name="connsiteY1435" fmla="*/ 2280497 h 3302092"/>
              <a:gd name="connsiteX1436" fmla="*/ 2215982 w 5076478"/>
              <a:gd name="connsiteY1436" fmla="*/ 2321551 h 3302092"/>
              <a:gd name="connsiteX1437" fmla="*/ 2218940 w 5076478"/>
              <a:gd name="connsiteY1437" fmla="*/ 2324112 h 3302092"/>
              <a:gd name="connsiteX1438" fmla="*/ 2247697 w 5076478"/>
              <a:gd name="connsiteY1438" fmla="*/ 2343103 h 3302092"/>
              <a:gd name="connsiteX1439" fmla="*/ 2293667 w 5076478"/>
              <a:gd name="connsiteY1439" fmla="*/ 2305509 h 3302092"/>
              <a:gd name="connsiteX1440" fmla="*/ 2281253 w 5076478"/>
              <a:gd name="connsiteY1440" fmla="*/ 2296651 h 3302092"/>
              <a:gd name="connsiteX1441" fmla="*/ 2379650 w 5076478"/>
              <a:gd name="connsiteY1441" fmla="*/ 2267985 h 3302092"/>
              <a:gd name="connsiteX1442" fmla="*/ 2334531 w 5076478"/>
              <a:gd name="connsiteY1442" fmla="*/ 2305161 h 3302092"/>
              <a:gd name="connsiteX1443" fmla="*/ 2366798 w 5076478"/>
              <a:gd name="connsiteY1443" fmla="*/ 2328242 h 3302092"/>
              <a:gd name="connsiteX1444" fmla="*/ 2413222 w 5076478"/>
              <a:gd name="connsiteY1444" fmla="*/ 2293902 h 3302092"/>
              <a:gd name="connsiteX1445" fmla="*/ 2499335 w 5076478"/>
              <a:gd name="connsiteY1445" fmla="*/ 2258025 h 3302092"/>
              <a:gd name="connsiteX1446" fmla="*/ 2495770 w 5076478"/>
              <a:gd name="connsiteY1446" fmla="*/ 2261055 h 3302092"/>
              <a:gd name="connsiteX1447" fmla="*/ 2452114 w 5076478"/>
              <a:gd name="connsiteY1447" fmla="*/ 2293781 h 3302092"/>
              <a:gd name="connsiteX1448" fmla="*/ 2480764 w 5076478"/>
              <a:gd name="connsiteY1448" fmla="*/ 2315897 h 3302092"/>
              <a:gd name="connsiteX1449" fmla="*/ 2526998 w 5076478"/>
              <a:gd name="connsiteY1449" fmla="*/ 2281300 h 3302092"/>
              <a:gd name="connsiteX1450" fmla="*/ 2100136 w 5076478"/>
              <a:gd name="connsiteY1450" fmla="*/ 2254922 h 3302092"/>
              <a:gd name="connsiteX1451" fmla="*/ 2052410 w 5076478"/>
              <a:gd name="connsiteY1451" fmla="*/ 2298207 h 3302092"/>
              <a:gd name="connsiteX1452" fmla="*/ 2079633 w 5076478"/>
              <a:gd name="connsiteY1452" fmla="*/ 2320194 h 3302092"/>
              <a:gd name="connsiteX1453" fmla="*/ 2127192 w 5076478"/>
              <a:gd name="connsiteY1453" fmla="*/ 2278308 h 3302092"/>
              <a:gd name="connsiteX1454" fmla="*/ 2215287 w 5076478"/>
              <a:gd name="connsiteY1454" fmla="*/ 2234876 h 3302092"/>
              <a:gd name="connsiteX1455" fmla="*/ 2166172 w 5076478"/>
              <a:gd name="connsiteY1455" fmla="*/ 2278414 h 3302092"/>
              <a:gd name="connsiteX1456" fmla="*/ 2196405 w 5076478"/>
              <a:gd name="connsiteY1456" fmla="*/ 2304597 h 3302092"/>
              <a:gd name="connsiteX1457" fmla="*/ 2245375 w 5076478"/>
              <a:gd name="connsiteY1457" fmla="*/ 2263053 h 3302092"/>
              <a:gd name="connsiteX1458" fmla="*/ 2332132 w 5076478"/>
              <a:gd name="connsiteY1458" fmla="*/ 2222250 h 3302092"/>
              <a:gd name="connsiteX1459" fmla="*/ 2284072 w 5076478"/>
              <a:gd name="connsiteY1459" fmla="*/ 2263339 h 3302092"/>
              <a:gd name="connsiteX1460" fmla="*/ 2309918 w 5076478"/>
              <a:gd name="connsiteY1460" fmla="*/ 2287554 h 3302092"/>
              <a:gd name="connsiteX1461" fmla="*/ 2312960 w 5076478"/>
              <a:gd name="connsiteY1461" fmla="*/ 2289731 h 3302092"/>
              <a:gd name="connsiteX1462" fmla="*/ 2360456 w 5076478"/>
              <a:gd name="connsiteY1462" fmla="*/ 2250890 h 3302092"/>
              <a:gd name="connsiteX1463" fmla="*/ 2447214 w 5076478"/>
              <a:gd name="connsiteY1463" fmla="*/ 2212312 h 3302092"/>
              <a:gd name="connsiteX1464" fmla="*/ 2398537 w 5076478"/>
              <a:gd name="connsiteY1464" fmla="*/ 2252422 h 3302092"/>
              <a:gd name="connsiteX1465" fmla="*/ 2433161 w 5076478"/>
              <a:gd name="connsiteY1465" fmla="*/ 2279151 h 3302092"/>
              <a:gd name="connsiteX1466" fmla="*/ 2444055 w 5076478"/>
              <a:gd name="connsiteY1466" fmla="*/ 2271093 h 3302092"/>
              <a:gd name="connsiteX1467" fmla="*/ 2479360 w 5076478"/>
              <a:gd name="connsiteY1467" fmla="*/ 2241219 h 3302092"/>
              <a:gd name="connsiteX1468" fmla="*/ 2454289 w 5076478"/>
              <a:gd name="connsiteY1468" fmla="*/ 2220123 h 3302092"/>
              <a:gd name="connsiteX1469" fmla="*/ 2169510 w 5076478"/>
              <a:gd name="connsiteY1469" fmla="*/ 2192006 h 3302092"/>
              <a:gd name="connsiteX1470" fmla="*/ 2119144 w 5076478"/>
              <a:gd name="connsiteY1470" fmla="*/ 2237684 h 3302092"/>
              <a:gd name="connsiteX1471" fmla="*/ 2146459 w 5076478"/>
              <a:gd name="connsiteY1471" fmla="*/ 2261341 h 3302092"/>
              <a:gd name="connsiteX1472" fmla="*/ 2196493 w 5076478"/>
              <a:gd name="connsiteY1472" fmla="*/ 2217276 h 3302092"/>
              <a:gd name="connsiteX1473" fmla="*/ 2284201 w 5076478"/>
              <a:gd name="connsiteY1473" fmla="*/ 2173785 h 3302092"/>
              <a:gd name="connsiteX1474" fmla="*/ 2235020 w 5076478"/>
              <a:gd name="connsiteY1474" fmla="*/ 2217382 h 3302092"/>
              <a:gd name="connsiteX1475" fmla="*/ 2265523 w 5076478"/>
              <a:gd name="connsiteY1475" fmla="*/ 2245961 h 3302092"/>
              <a:gd name="connsiteX1476" fmla="*/ 2314496 w 5076478"/>
              <a:gd name="connsiteY1476" fmla="*/ 2204417 h 3302092"/>
              <a:gd name="connsiteX1477" fmla="*/ 2402066 w 5076478"/>
              <a:gd name="connsiteY1477" fmla="*/ 2162460 h 3302092"/>
              <a:gd name="connsiteX1478" fmla="*/ 2351932 w 5076478"/>
              <a:gd name="connsiteY1478" fmla="*/ 2205322 h 3302092"/>
              <a:gd name="connsiteX1479" fmla="*/ 2380630 w 5076478"/>
              <a:gd name="connsiteY1479" fmla="*/ 2234392 h 3302092"/>
              <a:gd name="connsiteX1480" fmla="*/ 2430371 w 5076478"/>
              <a:gd name="connsiteY1480" fmla="*/ 2193713 h 3302092"/>
              <a:gd name="connsiteX1481" fmla="*/ 2238815 w 5076478"/>
              <a:gd name="connsiteY1481" fmla="*/ 2126043 h 3302092"/>
              <a:gd name="connsiteX1482" fmla="*/ 2201937 w 5076478"/>
              <a:gd name="connsiteY1482" fmla="*/ 2162596 h 3302092"/>
              <a:gd name="connsiteX1483" fmla="*/ 2189036 w 5076478"/>
              <a:gd name="connsiteY1483" fmla="*/ 2174297 h 3302092"/>
              <a:gd name="connsiteX1484" fmla="*/ 2216294 w 5076478"/>
              <a:gd name="connsiteY1484" fmla="*/ 2199837 h 3302092"/>
              <a:gd name="connsiteX1485" fmla="*/ 2264155 w 5076478"/>
              <a:gd name="connsiteY1485" fmla="*/ 2157688 h 3302092"/>
              <a:gd name="connsiteX1486" fmla="*/ 2266276 w 5076478"/>
              <a:gd name="connsiteY1486" fmla="*/ 2155660 h 3302092"/>
              <a:gd name="connsiteX1487" fmla="*/ 2244896 w 5076478"/>
              <a:gd name="connsiteY1487" fmla="*/ 2134040 h 3302092"/>
              <a:gd name="connsiteX1488" fmla="*/ 2353839 w 5076478"/>
              <a:gd name="connsiteY1488" fmla="*/ 2109207 h 3302092"/>
              <a:gd name="connsiteX1489" fmla="*/ 2311839 w 5076478"/>
              <a:gd name="connsiteY1489" fmla="*/ 2149284 h 3302092"/>
              <a:gd name="connsiteX1490" fmla="*/ 2303717 w 5076478"/>
              <a:gd name="connsiteY1490" fmla="*/ 2156484 h 3302092"/>
              <a:gd name="connsiteX1491" fmla="*/ 2334381 w 5076478"/>
              <a:gd name="connsiteY1491" fmla="*/ 2187546 h 3302092"/>
              <a:gd name="connsiteX1492" fmla="*/ 2365374 w 5076478"/>
              <a:gd name="connsiteY1492" fmla="*/ 2161255 h 3302092"/>
              <a:gd name="connsiteX1493" fmla="*/ 2384789 w 5076478"/>
              <a:gd name="connsiteY1493" fmla="*/ 2143382 h 3302092"/>
              <a:gd name="connsiteX1494" fmla="*/ 2311608 w 5076478"/>
              <a:gd name="connsiteY1494" fmla="*/ 2053893 h 3302092"/>
              <a:gd name="connsiteX1495" fmla="*/ 2258809 w 5076478"/>
              <a:gd name="connsiteY1495" fmla="*/ 2106227 h 3302092"/>
              <a:gd name="connsiteX1496" fmla="*/ 2274383 w 5076478"/>
              <a:gd name="connsiteY1496" fmla="*/ 2126771 h 3302092"/>
              <a:gd name="connsiteX1497" fmla="*/ 2285130 w 5076478"/>
              <a:gd name="connsiteY1497" fmla="*/ 2137657 h 3302092"/>
              <a:gd name="connsiteX1498" fmla="*/ 2335954 w 5076478"/>
              <a:gd name="connsiteY1498" fmla="*/ 2089123 h 3302092"/>
              <a:gd name="connsiteX1499" fmla="*/ 78776 w 5076478"/>
              <a:gd name="connsiteY1499" fmla="*/ 1097753 h 3302092"/>
              <a:gd name="connsiteX1500" fmla="*/ 201583 w 5076478"/>
              <a:gd name="connsiteY1500" fmla="*/ 1103684 h 3302092"/>
              <a:gd name="connsiteX1501" fmla="*/ 620951 w 5076478"/>
              <a:gd name="connsiteY1501" fmla="*/ 1198205 h 3302092"/>
              <a:gd name="connsiteX1502" fmla="*/ 668400 w 5076478"/>
              <a:gd name="connsiteY1502" fmla="*/ 1216496 h 3302092"/>
              <a:gd name="connsiteX1503" fmla="*/ 1120489 w 5076478"/>
              <a:gd name="connsiteY1503" fmla="*/ 1516349 h 3302092"/>
              <a:gd name="connsiteX1504" fmla="*/ 1353786 w 5076478"/>
              <a:gd name="connsiteY1504" fmla="*/ 1755447 h 3302092"/>
              <a:gd name="connsiteX1505" fmla="*/ 1481635 w 5076478"/>
              <a:gd name="connsiteY1505" fmla="*/ 1888714 h 3302092"/>
              <a:gd name="connsiteX1506" fmla="*/ 1559401 w 5076478"/>
              <a:gd name="connsiteY1506" fmla="*/ 1968414 h 3302092"/>
              <a:gd name="connsiteX1507" fmla="*/ 1861398 w 5076478"/>
              <a:gd name="connsiteY1507" fmla="*/ 2260754 h 3302092"/>
              <a:gd name="connsiteX1508" fmla="*/ 1966556 w 5076478"/>
              <a:gd name="connsiteY1508" fmla="*/ 2340004 h 3302092"/>
              <a:gd name="connsiteX1509" fmla="*/ 2013663 w 5076478"/>
              <a:gd name="connsiteY1509" fmla="*/ 2298992 h 3302092"/>
              <a:gd name="connsiteX1510" fmla="*/ 1942001 w 5076478"/>
              <a:gd name="connsiteY1510" fmla="*/ 2241255 h 3302092"/>
              <a:gd name="connsiteX1511" fmla="*/ 1668364 w 5076478"/>
              <a:gd name="connsiteY1511" fmla="*/ 1957802 h 3302092"/>
              <a:gd name="connsiteX1512" fmla="*/ 1562928 w 5076478"/>
              <a:gd name="connsiteY1512" fmla="*/ 1842134 h 3302092"/>
              <a:gd name="connsiteX1513" fmla="*/ 1529979 w 5076478"/>
              <a:gd name="connsiteY1513" fmla="*/ 1806845 h 3302092"/>
              <a:gd name="connsiteX1514" fmla="*/ 1207085 w 5076478"/>
              <a:gd name="connsiteY1514" fmla="*/ 1478792 h 3302092"/>
              <a:gd name="connsiteX1515" fmla="*/ 740535 w 5076478"/>
              <a:gd name="connsiteY1515" fmla="*/ 1195829 h 3302092"/>
              <a:gd name="connsiteX1516" fmla="*/ 690451 w 5076478"/>
              <a:gd name="connsiteY1516" fmla="*/ 1178839 h 3302092"/>
              <a:gd name="connsiteX1517" fmla="*/ 255819 w 5076478"/>
              <a:gd name="connsiteY1517" fmla="*/ 1099256 h 3302092"/>
              <a:gd name="connsiteX1518" fmla="*/ 318502 w 5076478"/>
              <a:gd name="connsiteY1518" fmla="*/ 1076359 h 3302092"/>
              <a:gd name="connsiteX1519" fmla="*/ 127185 w 5076478"/>
              <a:gd name="connsiteY1519" fmla="*/ 1081128 h 3302092"/>
              <a:gd name="connsiteX1520" fmla="*/ 262945 w 5076478"/>
              <a:gd name="connsiteY1520" fmla="*/ 1082581 h 3302092"/>
              <a:gd name="connsiteX1521" fmla="*/ 708902 w 5076478"/>
              <a:gd name="connsiteY1521" fmla="*/ 1165115 h 3302092"/>
              <a:gd name="connsiteX1522" fmla="*/ 758986 w 5076478"/>
              <a:gd name="connsiteY1522" fmla="*/ 1182106 h 3302092"/>
              <a:gd name="connsiteX1523" fmla="*/ 1236080 w 5076478"/>
              <a:gd name="connsiteY1523" fmla="*/ 1470950 h 3302092"/>
              <a:gd name="connsiteX1524" fmla="*/ 1560292 w 5076478"/>
              <a:gd name="connsiteY1524" fmla="*/ 1800310 h 3302092"/>
              <a:gd name="connsiteX1525" fmla="*/ 1593241 w 5076478"/>
              <a:gd name="connsiteY1525" fmla="*/ 1835599 h 3302092"/>
              <a:gd name="connsiteX1526" fmla="*/ 1698675 w 5076478"/>
              <a:gd name="connsiteY1526" fmla="*/ 1951267 h 3302092"/>
              <a:gd name="connsiteX1527" fmla="*/ 1970666 w 5076478"/>
              <a:gd name="connsiteY1527" fmla="*/ 2232188 h 3302092"/>
              <a:gd name="connsiteX1528" fmla="*/ 2032777 w 5076478"/>
              <a:gd name="connsiteY1528" fmla="*/ 2282351 h 3302092"/>
              <a:gd name="connsiteX1529" fmla="*/ 2082146 w 5076478"/>
              <a:gd name="connsiteY1529" fmla="*/ 2239371 h 3302092"/>
              <a:gd name="connsiteX1530" fmla="*/ 2044179 w 5076478"/>
              <a:gd name="connsiteY1530" fmla="*/ 2206553 h 3302092"/>
              <a:gd name="connsiteX1531" fmla="*/ 1796361 w 5076478"/>
              <a:gd name="connsiteY1531" fmla="*/ 1930438 h 3302092"/>
              <a:gd name="connsiteX1532" fmla="*/ 1673771 w 5076478"/>
              <a:gd name="connsiteY1532" fmla="*/ 1786052 h 3302092"/>
              <a:gd name="connsiteX1533" fmla="*/ 1321818 w 5076478"/>
              <a:gd name="connsiteY1533" fmla="*/ 1430639 h 3302092"/>
              <a:gd name="connsiteX1534" fmla="*/ 831458 w 5076478"/>
              <a:gd name="connsiteY1534" fmla="*/ 1158852 h 3302092"/>
              <a:gd name="connsiteX1535" fmla="*/ 780049 w 5076478"/>
              <a:gd name="connsiteY1535" fmla="*/ 1143826 h 3302092"/>
              <a:gd name="connsiteX1536" fmla="*/ 318502 w 5076478"/>
              <a:gd name="connsiteY1536" fmla="*/ 1076359 h 3302092"/>
              <a:gd name="connsiteX1537" fmla="*/ 375873 w 5076478"/>
              <a:gd name="connsiteY1537" fmla="*/ 1054863 h 3302092"/>
              <a:gd name="connsiteX1538" fmla="*/ 250246 w 5076478"/>
              <a:gd name="connsiteY1538" fmla="*/ 1062631 h 3302092"/>
              <a:gd name="connsiteX1539" fmla="*/ 314465 w 5076478"/>
              <a:gd name="connsiteY1539" fmla="*/ 1060710 h 3302092"/>
              <a:gd name="connsiteX1540" fmla="*/ 795868 w 5076478"/>
              <a:gd name="connsiteY1540" fmla="*/ 1129452 h 3302092"/>
              <a:gd name="connsiteX1541" fmla="*/ 848593 w 5076478"/>
              <a:gd name="connsiteY1541" fmla="*/ 1145132 h 3302092"/>
              <a:gd name="connsiteX1542" fmla="*/ 1350818 w 5076478"/>
              <a:gd name="connsiteY1542" fmla="*/ 1422145 h 3302092"/>
              <a:gd name="connsiteX1543" fmla="*/ 1704089 w 5076478"/>
              <a:gd name="connsiteY1543" fmla="*/ 1779518 h 3302092"/>
              <a:gd name="connsiteX1544" fmla="*/ 1827998 w 5076478"/>
              <a:gd name="connsiteY1544" fmla="*/ 1923905 h 3302092"/>
              <a:gd name="connsiteX1545" fmla="*/ 2073673 w 5076478"/>
              <a:gd name="connsiteY1545" fmla="*/ 2198305 h 3302092"/>
              <a:gd name="connsiteX1546" fmla="*/ 2101219 w 5076478"/>
              <a:gd name="connsiteY1546" fmla="*/ 2222161 h 3302092"/>
              <a:gd name="connsiteX1547" fmla="*/ 2150208 w 5076478"/>
              <a:gd name="connsiteY1547" fmla="*/ 2173931 h 3302092"/>
              <a:gd name="connsiteX1548" fmla="*/ 2146354 w 5076478"/>
              <a:gd name="connsiteY1548" fmla="*/ 2170322 h 3302092"/>
              <a:gd name="connsiteX1549" fmla="*/ 1921161 w 5076478"/>
              <a:gd name="connsiteY1549" fmla="*/ 1897754 h 3302092"/>
              <a:gd name="connsiteX1550" fmla="*/ 1788053 w 5076478"/>
              <a:gd name="connsiteY1550" fmla="*/ 1729819 h 3302092"/>
              <a:gd name="connsiteX1551" fmla="*/ 1440131 w 5076478"/>
              <a:gd name="connsiteY1551" fmla="*/ 1382841 h 3302092"/>
              <a:gd name="connsiteX1552" fmla="*/ 927471 w 5076478"/>
              <a:gd name="connsiteY1552" fmla="*/ 1123423 h 3302092"/>
              <a:gd name="connsiteX1553" fmla="*/ 872120 w 5076478"/>
              <a:gd name="connsiteY1553" fmla="*/ 1109048 h 3302092"/>
              <a:gd name="connsiteX1554" fmla="*/ 375873 w 5076478"/>
              <a:gd name="connsiteY1554" fmla="*/ 1054863 h 3302092"/>
              <a:gd name="connsiteX1555" fmla="*/ 570512 w 5076478"/>
              <a:gd name="connsiteY1555" fmla="*/ 1032563 h 3302092"/>
              <a:gd name="connsiteX1556" fmla="*/ 440447 w 5076478"/>
              <a:gd name="connsiteY1556" fmla="*/ 1034035 h 3302092"/>
              <a:gd name="connsiteX1557" fmla="*/ 391816 w 5076478"/>
              <a:gd name="connsiteY1557" fmla="*/ 1038354 h 3302092"/>
              <a:gd name="connsiteX1558" fmla="*/ 505146 w 5076478"/>
              <a:gd name="connsiteY1558" fmla="*/ 1040387 h 3302092"/>
              <a:gd name="connsiteX1559" fmla="*/ 887935 w 5076478"/>
              <a:gd name="connsiteY1559" fmla="*/ 1094018 h 3302092"/>
              <a:gd name="connsiteX1560" fmla="*/ 943286 w 5076478"/>
              <a:gd name="connsiteY1560" fmla="*/ 1108394 h 3302092"/>
              <a:gd name="connsiteX1561" fmla="*/ 1469125 w 5076478"/>
              <a:gd name="connsiteY1561" fmla="*/ 1373692 h 3302092"/>
              <a:gd name="connsiteX1562" fmla="*/ 1819683 w 5076478"/>
              <a:gd name="connsiteY1562" fmla="*/ 1723285 h 3302092"/>
              <a:gd name="connsiteX1563" fmla="*/ 1952789 w 5076478"/>
              <a:gd name="connsiteY1563" fmla="*/ 1891873 h 3302092"/>
              <a:gd name="connsiteX1564" fmla="*/ 2169870 w 5076478"/>
              <a:gd name="connsiteY1564" fmla="*/ 2154574 h 3302092"/>
              <a:gd name="connsiteX1565" fmla="*/ 2221708 w 5076478"/>
              <a:gd name="connsiteY1565" fmla="*/ 2103543 h 3302092"/>
              <a:gd name="connsiteX1566" fmla="*/ 2038968 w 5076478"/>
              <a:gd name="connsiteY1566" fmla="*/ 1863201 h 3302092"/>
              <a:gd name="connsiteX1567" fmla="*/ 1901904 w 5076478"/>
              <a:gd name="connsiteY1567" fmla="*/ 1675019 h 3302092"/>
              <a:gd name="connsiteX1568" fmla="*/ 1559243 w 5076478"/>
              <a:gd name="connsiteY1568" fmla="*/ 1336553 h 3302092"/>
              <a:gd name="connsiteX1569" fmla="*/ 1020211 w 5076478"/>
              <a:gd name="connsiteY1569" fmla="*/ 1088258 h 3302092"/>
              <a:gd name="connsiteX1570" fmla="*/ 963540 w 5076478"/>
              <a:gd name="connsiteY1570" fmla="*/ 1075843 h 3302092"/>
              <a:gd name="connsiteX1571" fmla="*/ 570512 w 5076478"/>
              <a:gd name="connsiteY1571" fmla="*/ 1032563 h 3302092"/>
              <a:gd name="connsiteX1572" fmla="*/ 627560 w 5076478"/>
              <a:gd name="connsiteY1572" fmla="*/ 1006848 h 3302092"/>
              <a:gd name="connsiteX1573" fmla="*/ 486210 w 5076478"/>
              <a:gd name="connsiteY1573" fmla="*/ 1012886 h 3302092"/>
              <a:gd name="connsiteX1574" fmla="*/ 414657 w 5076478"/>
              <a:gd name="connsiteY1574" fmla="*/ 1019802 h 3302092"/>
              <a:gd name="connsiteX1575" fmla="*/ 574242 w 5076478"/>
              <a:gd name="connsiteY1575" fmla="*/ 1015988 h 3302092"/>
              <a:gd name="connsiteX1576" fmla="*/ 976719 w 5076478"/>
              <a:gd name="connsiteY1576" fmla="*/ 1060161 h 3302092"/>
              <a:gd name="connsiteX1577" fmla="*/ 1036026 w 5076478"/>
              <a:gd name="connsiteY1577" fmla="*/ 1073229 h 3302092"/>
              <a:gd name="connsiteX1578" fmla="*/ 1586920 w 5076478"/>
              <a:gd name="connsiteY1578" fmla="*/ 1327405 h 3302092"/>
              <a:gd name="connsiteX1579" fmla="*/ 1933536 w 5076478"/>
              <a:gd name="connsiteY1579" fmla="*/ 1668485 h 3302092"/>
              <a:gd name="connsiteX1580" fmla="*/ 2070598 w 5076478"/>
              <a:gd name="connsiteY1580" fmla="*/ 1857974 h 3302092"/>
              <a:gd name="connsiteX1581" fmla="*/ 2241787 w 5076478"/>
              <a:gd name="connsiteY1581" fmla="*/ 2083775 h 3302092"/>
              <a:gd name="connsiteX1582" fmla="*/ 2295628 w 5076478"/>
              <a:gd name="connsiteY1582" fmla="*/ 2030769 h 3302092"/>
              <a:gd name="connsiteX1583" fmla="*/ 2151403 w 5076478"/>
              <a:gd name="connsiteY1583" fmla="*/ 1822063 h 3302092"/>
              <a:gd name="connsiteX1584" fmla="*/ 2014315 w 5076478"/>
              <a:gd name="connsiteY1584" fmla="*/ 1618381 h 3302092"/>
              <a:gd name="connsiteX1585" fmla="*/ 1054703 w 5076478"/>
              <a:gd name="connsiteY1585" fmla="*/ 1040631 h 3302092"/>
              <a:gd name="connsiteX1586" fmla="*/ 627560 w 5076478"/>
              <a:gd name="connsiteY1586" fmla="*/ 1006848 h 3302092"/>
              <a:gd name="connsiteX1587" fmla="*/ 5076478 w 5076478"/>
              <a:gd name="connsiteY1587" fmla="*/ 0 h 3302092"/>
              <a:gd name="connsiteX1588" fmla="*/ 5076478 w 5076478"/>
              <a:gd name="connsiteY1588" fmla="*/ 18517 h 3302092"/>
              <a:gd name="connsiteX1589" fmla="*/ 4904016 w 5076478"/>
              <a:gd name="connsiteY1589" fmla="*/ 84426 h 3302092"/>
              <a:gd name="connsiteX1590" fmla="*/ 2584170 w 5076478"/>
              <a:gd name="connsiteY1590" fmla="*/ 1783739 h 3302092"/>
              <a:gd name="connsiteX1591" fmla="*/ 2332539 w 5076478"/>
              <a:gd name="connsiteY1591" fmla="*/ 2033147 h 3302092"/>
              <a:gd name="connsiteX1592" fmla="*/ 2357250 w 5076478"/>
              <a:gd name="connsiteY1592" fmla="*/ 2068789 h 3302092"/>
              <a:gd name="connsiteX1593" fmla="*/ 2639163 w 5076478"/>
              <a:gd name="connsiteY1593" fmla="*/ 1799583 h 3302092"/>
              <a:gd name="connsiteX1594" fmla="*/ 2643115 w 5076478"/>
              <a:gd name="connsiteY1594" fmla="*/ 1796317 h 3302092"/>
              <a:gd name="connsiteX1595" fmla="*/ 4970591 w 5076478"/>
              <a:gd name="connsiteY1595" fmla="*/ 115267 h 3302092"/>
              <a:gd name="connsiteX1596" fmla="*/ 5076478 w 5076478"/>
              <a:gd name="connsiteY1596" fmla="*/ 75564 h 3302092"/>
              <a:gd name="connsiteX1597" fmla="*/ 5076478 w 5076478"/>
              <a:gd name="connsiteY1597" fmla="*/ 96447 h 3302092"/>
              <a:gd name="connsiteX1598" fmla="*/ 4991679 w 5076478"/>
              <a:gd name="connsiteY1598" fmla="*/ 128328 h 3302092"/>
              <a:gd name="connsiteX1599" fmla="*/ 2673432 w 5076478"/>
              <a:gd name="connsiteY1599" fmla="*/ 1804154 h 3302092"/>
              <a:gd name="connsiteX1600" fmla="*/ 2670795 w 5076478"/>
              <a:gd name="connsiteY1600" fmla="*/ 1806767 h 3302092"/>
              <a:gd name="connsiteX1601" fmla="*/ 2373585 w 5076478"/>
              <a:gd name="connsiteY1601" fmla="*/ 2090366 h 3302092"/>
              <a:gd name="connsiteX1602" fmla="*/ 2404896 w 5076478"/>
              <a:gd name="connsiteY1602" fmla="*/ 2124874 h 3302092"/>
              <a:gd name="connsiteX1603" fmla="*/ 2732852 w 5076478"/>
              <a:gd name="connsiteY1603" fmla="*/ 1822986 h 3302092"/>
              <a:gd name="connsiteX1604" fmla="*/ 2771077 w 5076478"/>
              <a:gd name="connsiteY1604" fmla="*/ 1787721 h 3302092"/>
              <a:gd name="connsiteX1605" fmla="*/ 5067200 w 5076478"/>
              <a:gd name="connsiteY1605" fmla="*/ 159647 h 3302092"/>
              <a:gd name="connsiteX1606" fmla="*/ 5076478 w 5076478"/>
              <a:gd name="connsiteY1606" fmla="*/ 156128 h 3302092"/>
              <a:gd name="connsiteX1607" fmla="*/ 5076478 w 5076478"/>
              <a:gd name="connsiteY1607" fmla="*/ 177486 h 3302092"/>
              <a:gd name="connsiteX1608" fmla="*/ 4720628 w 5076478"/>
              <a:gd name="connsiteY1608" fmla="*/ 341108 h 3302092"/>
              <a:gd name="connsiteX1609" fmla="*/ 2800076 w 5076478"/>
              <a:gd name="connsiteY1609" fmla="*/ 1795557 h 3302092"/>
              <a:gd name="connsiteX1610" fmla="*/ 2763166 w 5076478"/>
              <a:gd name="connsiteY1610" fmla="*/ 1830169 h 3302092"/>
              <a:gd name="connsiteX1611" fmla="*/ 2422510 w 5076478"/>
              <a:gd name="connsiteY1611" fmla="*/ 2144287 h 3302092"/>
              <a:gd name="connsiteX1612" fmla="*/ 2451602 w 5076478"/>
              <a:gd name="connsiteY1612" fmla="*/ 2176351 h 3302092"/>
              <a:gd name="connsiteX1613" fmla="*/ 2464941 w 5076478"/>
              <a:gd name="connsiteY1613" fmla="*/ 2165441 h 3302092"/>
              <a:gd name="connsiteX1614" fmla="*/ 2823734 w 5076478"/>
              <a:gd name="connsiteY1614" fmla="*/ 1846418 h 3302092"/>
              <a:gd name="connsiteX1615" fmla="*/ 2896222 w 5076478"/>
              <a:gd name="connsiteY1615" fmla="*/ 1780462 h 3302092"/>
              <a:gd name="connsiteX1616" fmla="*/ 4799359 w 5076478"/>
              <a:gd name="connsiteY1616" fmla="*/ 369412 h 3302092"/>
              <a:gd name="connsiteX1617" fmla="*/ 5076478 w 5076478"/>
              <a:gd name="connsiteY1617" fmla="*/ 242044 h 3302092"/>
              <a:gd name="connsiteX1618" fmla="*/ 5076478 w 5076478"/>
              <a:gd name="connsiteY1618" fmla="*/ 264791 h 3302092"/>
              <a:gd name="connsiteX1619" fmla="*/ 4823131 w 5076478"/>
              <a:gd name="connsiteY1619" fmla="*/ 381330 h 3302092"/>
              <a:gd name="connsiteX1620" fmla="*/ 2926537 w 5076478"/>
              <a:gd name="connsiteY1620" fmla="*/ 1788298 h 3302092"/>
              <a:gd name="connsiteX1621" fmla="*/ 2854048 w 5076478"/>
              <a:gd name="connsiteY1621" fmla="*/ 1854255 h 3302092"/>
              <a:gd name="connsiteX1622" fmla="*/ 2511435 w 5076478"/>
              <a:gd name="connsiteY1622" fmla="*/ 2159396 h 3302092"/>
              <a:gd name="connsiteX1623" fmla="*/ 2468396 w 5076478"/>
              <a:gd name="connsiteY1623" fmla="*/ 2194860 h 3302092"/>
              <a:gd name="connsiteX1624" fmla="*/ 2484256 w 5076478"/>
              <a:gd name="connsiteY1624" fmla="*/ 2212340 h 3302092"/>
              <a:gd name="connsiteX1625" fmla="*/ 2498947 w 5076478"/>
              <a:gd name="connsiteY1625" fmla="*/ 2224646 h 3302092"/>
              <a:gd name="connsiteX1626" fmla="*/ 2918866 w 5076478"/>
              <a:gd name="connsiteY1626" fmla="*/ 1869318 h 3302092"/>
              <a:gd name="connsiteX1627" fmla="*/ 3026952 w 5076478"/>
              <a:gd name="connsiteY1627" fmla="*/ 1772671 h 3302092"/>
              <a:gd name="connsiteX1628" fmla="*/ 4904917 w 5076478"/>
              <a:gd name="connsiteY1628" fmla="*/ 409062 h 3302092"/>
              <a:gd name="connsiteX1629" fmla="*/ 5076478 w 5076478"/>
              <a:gd name="connsiteY1629" fmla="*/ 330264 h 3302092"/>
              <a:gd name="connsiteX1630" fmla="*/ 5076478 w 5076478"/>
              <a:gd name="connsiteY1630" fmla="*/ 352444 h 3302092"/>
              <a:gd name="connsiteX1631" fmla="*/ 4927860 w 5076478"/>
              <a:gd name="connsiteY1631" fmla="*/ 420765 h 3302092"/>
              <a:gd name="connsiteX1632" fmla="*/ 3055951 w 5076478"/>
              <a:gd name="connsiteY1632" fmla="*/ 1780507 h 3302092"/>
              <a:gd name="connsiteX1633" fmla="*/ 2946546 w 5076478"/>
              <a:gd name="connsiteY1633" fmla="*/ 1877807 h 3302092"/>
              <a:gd name="connsiteX1634" fmla="*/ 2518918 w 5076478"/>
              <a:gd name="connsiteY1634" fmla="*/ 2241375 h 3302092"/>
              <a:gd name="connsiteX1635" fmla="*/ 2547906 w 5076478"/>
              <a:gd name="connsiteY1635" fmla="*/ 2265656 h 3302092"/>
              <a:gd name="connsiteX1636" fmla="*/ 2614706 w 5076478"/>
              <a:gd name="connsiteY1636" fmla="*/ 2215670 h 3302092"/>
              <a:gd name="connsiteX1637" fmla="*/ 3010379 w 5076478"/>
              <a:gd name="connsiteY1637" fmla="*/ 1890518 h 3302092"/>
              <a:gd name="connsiteX1638" fmla="*/ 3157995 w 5076478"/>
              <a:gd name="connsiteY1638" fmla="*/ 1763165 h 3302092"/>
              <a:gd name="connsiteX1639" fmla="*/ 5007353 w 5076478"/>
              <a:gd name="connsiteY1639" fmla="*/ 445957 h 3302092"/>
              <a:gd name="connsiteX1640" fmla="*/ 5076478 w 5076478"/>
              <a:gd name="connsiteY1640" fmla="*/ 414183 h 3302092"/>
              <a:gd name="connsiteX1641" fmla="*/ 5076478 w 5076478"/>
              <a:gd name="connsiteY1641" fmla="*/ 437451 h 3302092"/>
              <a:gd name="connsiteX1642" fmla="*/ 5031121 w 5076478"/>
              <a:gd name="connsiteY1642" fmla="*/ 458286 h 3302092"/>
              <a:gd name="connsiteX1643" fmla="*/ 3185674 w 5076478"/>
              <a:gd name="connsiteY1643" fmla="*/ 1771002 h 3302092"/>
              <a:gd name="connsiteX1644" fmla="*/ 3038056 w 5076478"/>
              <a:gd name="connsiteY1644" fmla="*/ 1898355 h 3302092"/>
              <a:gd name="connsiteX1645" fmla="*/ 2725517 w 5076478"/>
              <a:gd name="connsiteY1645" fmla="*/ 2157806 h 3302092"/>
              <a:gd name="connsiteX1646" fmla="*/ 2566424 w 5076478"/>
              <a:gd name="connsiteY1646" fmla="*/ 2281167 h 3302092"/>
              <a:gd name="connsiteX1647" fmla="*/ 2598617 w 5076478"/>
              <a:gd name="connsiteY1647" fmla="*/ 2308134 h 3302092"/>
              <a:gd name="connsiteX1648" fmla="*/ 2731960 w 5076478"/>
              <a:gd name="connsiteY1648" fmla="*/ 2211499 h 3302092"/>
              <a:gd name="connsiteX1649" fmla="*/ 3104228 w 5076478"/>
              <a:gd name="connsiteY1649" fmla="*/ 1914419 h 3302092"/>
              <a:gd name="connsiteX1650" fmla="*/ 3311182 w 5076478"/>
              <a:gd name="connsiteY1650" fmla="*/ 1741961 h 3302092"/>
              <a:gd name="connsiteX1651" fmla="*/ 4812091 w 5076478"/>
              <a:gd name="connsiteY1651" fmla="*/ 646126 h 3302092"/>
              <a:gd name="connsiteX1652" fmla="*/ 5076478 w 5076478"/>
              <a:gd name="connsiteY1652" fmla="*/ 505855 h 3302092"/>
              <a:gd name="connsiteX1653" fmla="*/ 5076478 w 5076478"/>
              <a:gd name="connsiteY1653" fmla="*/ 529979 h 3302092"/>
              <a:gd name="connsiteX1654" fmla="*/ 4836458 w 5076478"/>
              <a:gd name="connsiteY1654" fmla="*/ 657555 h 3302092"/>
              <a:gd name="connsiteX1655" fmla="*/ 3340179 w 5076478"/>
              <a:gd name="connsiteY1655" fmla="*/ 1750453 h 3302092"/>
              <a:gd name="connsiteX1656" fmla="*/ 3131909 w 5076478"/>
              <a:gd name="connsiteY1656" fmla="*/ 1922911 h 3302092"/>
              <a:gd name="connsiteX1657" fmla="*/ 2777664 w 5076478"/>
              <a:gd name="connsiteY1657" fmla="*/ 2206984 h 3302092"/>
              <a:gd name="connsiteX1658" fmla="*/ 2617679 w 5076478"/>
              <a:gd name="connsiteY1658" fmla="*/ 2324101 h 3302092"/>
              <a:gd name="connsiteX1659" fmla="*/ 2628572 w 5076478"/>
              <a:gd name="connsiteY1659" fmla="*/ 2333225 h 3302092"/>
              <a:gd name="connsiteX1660" fmla="*/ 2649488 w 5076478"/>
              <a:gd name="connsiteY1660" fmla="*/ 2346474 h 3302092"/>
              <a:gd name="connsiteX1661" fmla="*/ 2835445 w 5076478"/>
              <a:gd name="connsiteY1661" fmla="*/ 2216583 h 3302092"/>
              <a:gd name="connsiteX1662" fmla="*/ 3196739 w 5076478"/>
              <a:gd name="connsiteY1662" fmla="*/ 1937864 h 3302092"/>
              <a:gd name="connsiteX1663" fmla="*/ 3448475 w 5076478"/>
              <a:gd name="connsiteY1663" fmla="*/ 1734022 h 3302092"/>
              <a:gd name="connsiteX1664" fmla="*/ 4924360 w 5076478"/>
              <a:gd name="connsiteY1664" fmla="*/ 680390 h 3302092"/>
              <a:gd name="connsiteX1665" fmla="*/ 5076478 w 5076478"/>
              <a:gd name="connsiteY1665" fmla="*/ 600124 h 3302092"/>
              <a:gd name="connsiteX1666" fmla="*/ 5076478 w 5076478"/>
              <a:gd name="connsiteY1666" fmla="*/ 624757 h 3302092"/>
              <a:gd name="connsiteX1667" fmla="*/ 4948722 w 5076478"/>
              <a:gd name="connsiteY1667" fmla="*/ 692110 h 3302092"/>
              <a:gd name="connsiteX1668" fmla="*/ 3477470 w 5076478"/>
              <a:gd name="connsiteY1668" fmla="*/ 1743169 h 3302092"/>
              <a:gd name="connsiteX1669" fmla="*/ 3224415 w 5076478"/>
              <a:gd name="connsiteY1669" fmla="*/ 1947011 h 3302092"/>
              <a:gd name="connsiteX1670" fmla="*/ 2862122 w 5076478"/>
              <a:gd name="connsiteY1670" fmla="*/ 2226811 h 3302092"/>
              <a:gd name="connsiteX1671" fmla="*/ 2671152 w 5076478"/>
              <a:gd name="connsiteY1671" fmla="*/ 2360197 h 3302092"/>
              <a:gd name="connsiteX1672" fmla="*/ 2701743 w 5076478"/>
              <a:gd name="connsiteY1672" fmla="*/ 2379575 h 3302092"/>
              <a:gd name="connsiteX1673" fmla="*/ 2814285 w 5076478"/>
              <a:gd name="connsiteY1673" fmla="*/ 2308804 h 3302092"/>
              <a:gd name="connsiteX1674" fmla="*/ 3288976 w 5076478"/>
              <a:gd name="connsiteY1674" fmla="*/ 1960748 h 3302092"/>
              <a:gd name="connsiteX1675" fmla="*/ 3588177 w 5076478"/>
              <a:gd name="connsiteY1675" fmla="*/ 1726284 h 3302092"/>
              <a:gd name="connsiteX1676" fmla="*/ 5038204 w 5076478"/>
              <a:gd name="connsiteY1676" fmla="*/ 714642 h 3302092"/>
              <a:gd name="connsiteX1677" fmla="*/ 5076478 w 5076478"/>
              <a:gd name="connsiteY1677" fmla="*/ 694610 h 3302092"/>
              <a:gd name="connsiteX1678" fmla="*/ 5076478 w 5076478"/>
              <a:gd name="connsiteY1678" fmla="*/ 718691 h 3302092"/>
              <a:gd name="connsiteX1679" fmla="*/ 5062381 w 5076478"/>
              <a:gd name="connsiteY1679" fmla="*/ 726080 h 3302092"/>
              <a:gd name="connsiteX1680" fmla="*/ 3617177 w 5076478"/>
              <a:gd name="connsiteY1680" fmla="*/ 1735428 h 3302092"/>
              <a:gd name="connsiteX1681" fmla="*/ 3317973 w 5076478"/>
              <a:gd name="connsiteY1681" fmla="*/ 1969892 h 3302092"/>
              <a:gd name="connsiteX1682" fmla="*/ 2841078 w 5076478"/>
              <a:gd name="connsiteY1682" fmla="*/ 2319110 h 3302092"/>
              <a:gd name="connsiteX1683" fmla="*/ 2723195 w 5076478"/>
              <a:gd name="connsiteY1683" fmla="*/ 2393164 h 3302092"/>
              <a:gd name="connsiteX1684" fmla="*/ 2752697 w 5076478"/>
              <a:gd name="connsiteY1684" fmla="*/ 2411852 h 3302092"/>
              <a:gd name="connsiteX1685" fmla="*/ 2926043 w 5076478"/>
              <a:gd name="connsiteY1685" fmla="*/ 2306812 h 3302092"/>
              <a:gd name="connsiteX1686" fmla="*/ 3381445 w 5076478"/>
              <a:gd name="connsiteY1686" fmla="*/ 1984198 h 3302092"/>
              <a:gd name="connsiteX1687" fmla="*/ 3729371 w 5076478"/>
              <a:gd name="connsiteY1687" fmla="*/ 1720961 h 3302092"/>
              <a:gd name="connsiteX1688" fmla="*/ 4637739 w 5076478"/>
              <a:gd name="connsiteY1688" fmla="*/ 1060011 h 3302092"/>
              <a:gd name="connsiteX1689" fmla="*/ 5076478 w 5076478"/>
              <a:gd name="connsiteY1689" fmla="*/ 794309 h 3302092"/>
              <a:gd name="connsiteX1690" fmla="*/ 5076478 w 5076478"/>
              <a:gd name="connsiteY1690" fmla="*/ 820049 h 3302092"/>
              <a:gd name="connsiteX1691" fmla="*/ 4663108 w 5076478"/>
              <a:gd name="connsiteY1691" fmla="*/ 1070462 h 3302092"/>
              <a:gd name="connsiteX1692" fmla="*/ 3757047 w 5076478"/>
              <a:gd name="connsiteY1692" fmla="*/ 1729453 h 3302092"/>
              <a:gd name="connsiteX1693" fmla="*/ 3410439 w 5076478"/>
              <a:gd name="connsiteY1693" fmla="*/ 1993343 h 3302092"/>
              <a:gd name="connsiteX1694" fmla="*/ 2952260 w 5076478"/>
              <a:gd name="connsiteY1694" fmla="*/ 2317404 h 3302092"/>
              <a:gd name="connsiteX1695" fmla="*/ 2774646 w 5076478"/>
              <a:gd name="connsiteY1695" fmla="*/ 2424937 h 3302092"/>
              <a:gd name="connsiteX1696" fmla="*/ 2813785 w 5076478"/>
              <a:gd name="connsiteY1696" fmla="*/ 2444298 h 3302092"/>
              <a:gd name="connsiteX1697" fmla="*/ 2884650 w 5076478"/>
              <a:gd name="connsiteY1697" fmla="*/ 2402295 h 3302092"/>
              <a:gd name="connsiteX1698" fmla="*/ 3475340 w 5076478"/>
              <a:gd name="connsiteY1698" fmla="*/ 2007837 h 3302092"/>
              <a:gd name="connsiteX1699" fmla="*/ 3872077 w 5076478"/>
              <a:gd name="connsiteY1699" fmla="*/ 1715202 h 3302092"/>
              <a:gd name="connsiteX1700" fmla="*/ 4764730 w 5076478"/>
              <a:gd name="connsiteY1700" fmla="*/ 1082004 h 3302092"/>
              <a:gd name="connsiteX1701" fmla="*/ 5076478 w 5076478"/>
              <a:gd name="connsiteY1701" fmla="*/ 895827 h 3302092"/>
              <a:gd name="connsiteX1702" fmla="*/ 5076478 w 5076478"/>
              <a:gd name="connsiteY1702" fmla="*/ 921865 h 3302092"/>
              <a:gd name="connsiteX1703" fmla="*/ 4790432 w 5076478"/>
              <a:gd name="connsiteY1703" fmla="*/ 1092782 h 3302092"/>
              <a:gd name="connsiteX1704" fmla="*/ 3901072 w 5076478"/>
              <a:gd name="connsiteY1704" fmla="*/ 1724347 h 3302092"/>
              <a:gd name="connsiteX1705" fmla="*/ 3503017 w 5076478"/>
              <a:gd name="connsiteY1705" fmla="*/ 2016982 h 3302092"/>
              <a:gd name="connsiteX1706" fmla="*/ 2909738 w 5076478"/>
              <a:gd name="connsiteY1706" fmla="*/ 2413136 h 3302092"/>
              <a:gd name="connsiteX1707" fmla="*/ 2837434 w 5076478"/>
              <a:gd name="connsiteY1707" fmla="*/ 2455997 h 3302092"/>
              <a:gd name="connsiteX1708" fmla="*/ 2865657 w 5076478"/>
              <a:gd name="connsiteY1708" fmla="*/ 2469958 h 3302092"/>
              <a:gd name="connsiteX1709" fmla="*/ 2972366 w 5076478"/>
              <a:gd name="connsiteY1709" fmla="*/ 2409507 h 3302092"/>
              <a:gd name="connsiteX1710" fmla="*/ 3563275 w 5076478"/>
              <a:gd name="connsiteY1710" fmla="*/ 2030822 h 3302092"/>
              <a:gd name="connsiteX1711" fmla="*/ 4010042 w 5076478"/>
              <a:gd name="connsiteY1711" fmla="*/ 1710748 h 3302092"/>
              <a:gd name="connsiteX1712" fmla="*/ 4884464 w 5076478"/>
              <a:gd name="connsiteY1712" fmla="*/ 1104322 h 3302092"/>
              <a:gd name="connsiteX1713" fmla="*/ 5076478 w 5076478"/>
              <a:gd name="connsiteY1713" fmla="*/ 991061 h 3302092"/>
              <a:gd name="connsiteX1714" fmla="*/ 5076478 w 5076478"/>
              <a:gd name="connsiteY1714" fmla="*/ 1017140 h 3302092"/>
              <a:gd name="connsiteX1715" fmla="*/ 4910492 w 5076478"/>
              <a:gd name="connsiteY1715" fmla="*/ 1114937 h 3302092"/>
              <a:gd name="connsiteX1716" fmla="*/ 4037717 w 5076478"/>
              <a:gd name="connsiteY1716" fmla="*/ 1719893 h 3302092"/>
              <a:gd name="connsiteX1717" fmla="*/ 3589634 w 5076478"/>
              <a:gd name="connsiteY1717" fmla="*/ 2040621 h 3302092"/>
              <a:gd name="connsiteX1718" fmla="*/ 2996510 w 5076478"/>
              <a:gd name="connsiteY1718" fmla="*/ 2421010 h 3302092"/>
              <a:gd name="connsiteX1719" fmla="*/ 2889395 w 5076478"/>
              <a:gd name="connsiteY1719" fmla="*/ 2481701 h 3302092"/>
              <a:gd name="connsiteX1720" fmla="*/ 2919061 w 5076478"/>
              <a:gd name="connsiteY1720" fmla="*/ 2496377 h 3302092"/>
              <a:gd name="connsiteX1721" fmla="*/ 3261855 w 5076478"/>
              <a:gd name="connsiteY1721" fmla="*/ 2304237 h 3302092"/>
              <a:gd name="connsiteX1722" fmla="*/ 3654913 w 5076478"/>
              <a:gd name="connsiteY1722" fmla="*/ 2054314 h 3302092"/>
              <a:gd name="connsiteX1723" fmla="*/ 4157114 w 5076478"/>
              <a:gd name="connsiteY1723" fmla="*/ 1706815 h 3302092"/>
              <a:gd name="connsiteX1724" fmla="*/ 5011911 w 5076478"/>
              <a:gd name="connsiteY1724" fmla="*/ 1127515 h 3302092"/>
              <a:gd name="connsiteX1725" fmla="*/ 5076478 w 5076478"/>
              <a:gd name="connsiteY1725" fmla="*/ 1089988 h 3302092"/>
              <a:gd name="connsiteX1726" fmla="*/ 5076478 w 5076478"/>
              <a:gd name="connsiteY1726" fmla="*/ 1115789 h 3302092"/>
              <a:gd name="connsiteX1727" fmla="*/ 5037779 w 5076478"/>
              <a:gd name="connsiteY1727" fmla="*/ 1138293 h 3302092"/>
              <a:gd name="connsiteX1728" fmla="*/ 4183478 w 5076478"/>
              <a:gd name="connsiteY1728" fmla="*/ 1715960 h 3302092"/>
              <a:gd name="connsiteX1729" fmla="*/ 3682594 w 5076478"/>
              <a:gd name="connsiteY1729" fmla="*/ 2064765 h 3302092"/>
              <a:gd name="connsiteX1730" fmla="*/ 3085655 w 5076478"/>
              <a:gd name="connsiteY1730" fmla="*/ 2433128 h 3302092"/>
              <a:gd name="connsiteX1731" fmla="*/ 2947321 w 5076478"/>
              <a:gd name="connsiteY1731" fmla="*/ 2508228 h 3302092"/>
              <a:gd name="connsiteX1732" fmla="*/ 2977726 w 5076478"/>
              <a:gd name="connsiteY1732" fmla="*/ 2520086 h 3302092"/>
              <a:gd name="connsiteX1733" fmla="*/ 3352625 w 5076478"/>
              <a:gd name="connsiteY1733" fmla="*/ 2318605 h 3302092"/>
              <a:gd name="connsiteX1734" fmla="*/ 3748136 w 5076478"/>
              <a:gd name="connsiteY1734" fmla="*/ 2076454 h 3302092"/>
              <a:gd name="connsiteX1735" fmla="*/ 4304286 w 5076478"/>
              <a:gd name="connsiteY1735" fmla="*/ 1700837 h 3302092"/>
              <a:gd name="connsiteX1736" fmla="*/ 4712152 w 5076478"/>
              <a:gd name="connsiteY1736" fmla="*/ 1423014 h 3302092"/>
              <a:gd name="connsiteX1737" fmla="*/ 5076478 w 5076478"/>
              <a:gd name="connsiteY1737" fmla="*/ 1189019 h 3302092"/>
              <a:gd name="connsiteX1738" fmla="*/ 5076478 w 5076478"/>
              <a:gd name="connsiteY1738" fmla="*/ 1216349 h 3302092"/>
              <a:gd name="connsiteX1739" fmla="*/ 4738798 w 5076478"/>
              <a:gd name="connsiteY1739" fmla="*/ 1433589 h 3302092"/>
              <a:gd name="connsiteX1740" fmla="*/ 4331963 w 5076478"/>
              <a:gd name="connsiteY1740" fmla="*/ 1711289 h 3302092"/>
              <a:gd name="connsiteX1741" fmla="*/ 3774494 w 5076478"/>
              <a:gd name="connsiteY1741" fmla="*/ 2086252 h 3302092"/>
              <a:gd name="connsiteX1742" fmla="*/ 3160639 w 5076478"/>
              <a:gd name="connsiteY1742" fmla="*/ 2449523 h 3302092"/>
              <a:gd name="connsiteX1743" fmla="*/ 3003819 w 5076478"/>
              <a:gd name="connsiteY1743" fmla="*/ 2530263 h 3302092"/>
              <a:gd name="connsiteX1744" fmla="*/ 3034682 w 5076478"/>
              <a:gd name="connsiteY1744" fmla="*/ 2542299 h 3302092"/>
              <a:gd name="connsiteX1745" fmla="*/ 3043235 w 5076478"/>
              <a:gd name="connsiteY1745" fmla="*/ 2538436 h 3302092"/>
              <a:gd name="connsiteX1746" fmla="*/ 3838196 w 5076478"/>
              <a:gd name="connsiteY1746" fmla="*/ 2100857 h 3302092"/>
              <a:gd name="connsiteX1747" fmla="*/ 4449702 w 5076478"/>
              <a:gd name="connsiteY1747" fmla="*/ 1699741 h 3302092"/>
              <a:gd name="connsiteX1748" fmla="*/ 4848386 w 5076478"/>
              <a:gd name="connsiteY1748" fmla="*/ 1434752 h 3302092"/>
              <a:gd name="connsiteX1749" fmla="*/ 5076478 w 5076478"/>
              <a:gd name="connsiteY1749" fmla="*/ 1291278 h 3302092"/>
              <a:gd name="connsiteX1750" fmla="*/ 5076478 w 5076478"/>
              <a:gd name="connsiteY1750" fmla="*/ 1318116 h 3302092"/>
              <a:gd name="connsiteX1751" fmla="*/ 4874867 w 5076478"/>
              <a:gd name="connsiteY1751" fmla="*/ 1445225 h 3302092"/>
              <a:gd name="connsiteX1752" fmla="*/ 4477377 w 5076478"/>
              <a:gd name="connsiteY1752" fmla="*/ 1709540 h 3302092"/>
              <a:gd name="connsiteX1753" fmla="*/ 3864557 w 5076478"/>
              <a:gd name="connsiteY1753" fmla="*/ 2111310 h 3302092"/>
              <a:gd name="connsiteX1754" fmla="*/ 3180864 w 5076478"/>
              <a:gd name="connsiteY1754" fmla="*/ 2494996 h 3302092"/>
              <a:gd name="connsiteX1755" fmla="*/ 3060398 w 5076478"/>
              <a:gd name="connsiteY1755" fmla="*/ 2552328 h 3302092"/>
              <a:gd name="connsiteX1756" fmla="*/ 3088614 w 5076478"/>
              <a:gd name="connsiteY1756" fmla="*/ 2563333 h 3302092"/>
              <a:gd name="connsiteX1757" fmla="*/ 3186844 w 5076478"/>
              <a:gd name="connsiteY1757" fmla="*/ 2520412 h 3302092"/>
              <a:gd name="connsiteX1758" fmla="*/ 3934065 w 5076478"/>
              <a:gd name="connsiteY1758" fmla="*/ 2122449 h 3302092"/>
              <a:gd name="connsiteX1759" fmla="*/ 4603561 w 5076478"/>
              <a:gd name="connsiteY1759" fmla="*/ 1695368 h 3302092"/>
              <a:gd name="connsiteX1760" fmla="*/ 4991724 w 5076478"/>
              <a:gd name="connsiteY1760" fmla="*/ 1443502 h 3302092"/>
              <a:gd name="connsiteX1761" fmla="*/ 5076478 w 5076478"/>
              <a:gd name="connsiteY1761" fmla="*/ 1391156 h 3302092"/>
              <a:gd name="connsiteX1762" fmla="*/ 5076478 w 5076478"/>
              <a:gd name="connsiteY1762" fmla="*/ 1417523 h 3302092"/>
              <a:gd name="connsiteX1763" fmla="*/ 5017278 w 5076478"/>
              <a:gd name="connsiteY1763" fmla="*/ 1454084 h 3302092"/>
              <a:gd name="connsiteX1764" fmla="*/ 4629918 w 5076478"/>
              <a:gd name="connsiteY1764" fmla="*/ 1705816 h 3302092"/>
              <a:gd name="connsiteX1765" fmla="*/ 3960423 w 5076478"/>
              <a:gd name="connsiteY1765" fmla="*/ 2132898 h 3302092"/>
              <a:gd name="connsiteX1766" fmla="*/ 3536699 w 5076478"/>
              <a:gd name="connsiteY1766" fmla="*/ 2371353 h 3302092"/>
              <a:gd name="connsiteX1767" fmla="*/ 3114927 w 5076478"/>
              <a:gd name="connsiteY1767" fmla="*/ 2572478 h 3302092"/>
              <a:gd name="connsiteX1768" fmla="*/ 3149354 w 5076478"/>
              <a:gd name="connsiteY1768" fmla="*/ 2583063 h 3302092"/>
              <a:gd name="connsiteX1769" fmla="*/ 3293503 w 5076478"/>
              <a:gd name="connsiteY1769" fmla="*/ 2522392 h 3302092"/>
              <a:gd name="connsiteX1770" fmla="*/ 4028751 w 5076478"/>
              <a:gd name="connsiteY1770" fmla="*/ 2146861 h 3302092"/>
              <a:gd name="connsiteX1771" fmla="*/ 4756341 w 5076478"/>
              <a:gd name="connsiteY1771" fmla="*/ 1694747 h 3302092"/>
              <a:gd name="connsiteX1772" fmla="*/ 5076478 w 5076478"/>
              <a:gd name="connsiteY1772" fmla="*/ 1491780 h 3302092"/>
              <a:gd name="connsiteX1773" fmla="*/ 5076478 w 5076478"/>
              <a:gd name="connsiteY1773" fmla="*/ 1518768 h 3302092"/>
              <a:gd name="connsiteX1774" fmla="*/ 4782703 w 5076478"/>
              <a:gd name="connsiteY1774" fmla="*/ 1705201 h 3302092"/>
              <a:gd name="connsiteX1775" fmla="*/ 4053794 w 5076478"/>
              <a:gd name="connsiteY1775" fmla="*/ 2157968 h 3302092"/>
              <a:gd name="connsiteX1776" fmla="*/ 3361619 w 5076478"/>
              <a:gd name="connsiteY1776" fmla="*/ 2514532 h 3302092"/>
              <a:gd name="connsiteX1777" fmla="*/ 3180255 w 5076478"/>
              <a:gd name="connsiteY1777" fmla="*/ 2592564 h 3302092"/>
              <a:gd name="connsiteX1778" fmla="*/ 3209847 w 5076478"/>
              <a:gd name="connsiteY1778" fmla="*/ 2601662 h 3302092"/>
              <a:gd name="connsiteX1779" fmla="*/ 3380398 w 5076478"/>
              <a:gd name="connsiteY1779" fmla="*/ 2533450 h 3302092"/>
              <a:gd name="connsiteX1780" fmla="*/ 4121881 w 5076478"/>
              <a:gd name="connsiteY1780" fmla="*/ 2170288 h 3302092"/>
              <a:gd name="connsiteX1781" fmla="*/ 4909970 w 5076478"/>
              <a:gd name="connsiteY1781" fmla="*/ 1693263 h 3302092"/>
              <a:gd name="connsiteX1782" fmla="*/ 5076478 w 5076478"/>
              <a:gd name="connsiteY1782" fmla="*/ 1592255 h 3302092"/>
              <a:gd name="connsiteX1783" fmla="*/ 5076478 w 5076478"/>
              <a:gd name="connsiteY1783" fmla="*/ 1618613 h 3302092"/>
              <a:gd name="connsiteX1784" fmla="*/ 4936329 w 5076478"/>
              <a:gd name="connsiteY1784" fmla="*/ 1703718 h 3302092"/>
              <a:gd name="connsiteX1785" fmla="*/ 4145603 w 5076478"/>
              <a:gd name="connsiteY1785" fmla="*/ 2181397 h 3302092"/>
              <a:gd name="connsiteX1786" fmla="*/ 3447563 w 5076478"/>
              <a:gd name="connsiteY1786" fmla="*/ 2526412 h 3302092"/>
              <a:gd name="connsiteX1787" fmla="*/ 3240648 w 5076478"/>
              <a:gd name="connsiteY1787" fmla="*/ 2611132 h 3302092"/>
              <a:gd name="connsiteX1788" fmla="*/ 3262414 w 5076478"/>
              <a:gd name="connsiteY1788" fmla="*/ 2617824 h 3302092"/>
              <a:gd name="connsiteX1789" fmla="*/ 3462146 w 5076478"/>
              <a:gd name="connsiteY1789" fmla="*/ 2542089 h 3302092"/>
              <a:gd name="connsiteX1790" fmla="*/ 4209493 w 5076478"/>
              <a:gd name="connsiteY1790" fmla="*/ 2191227 h 3302092"/>
              <a:gd name="connsiteX1791" fmla="*/ 5062282 w 5076478"/>
              <a:gd name="connsiteY1791" fmla="*/ 1691048 h 3302092"/>
              <a:gd name="connsiteX1792" fmla="*/ 5076478 w 5076478"/>
              <a:gd name="connsiteY1792" fmla="*/ 1682605 h 3302092"/>
              <a:gd name="connsiteX1793" fmla="*/ 5076478 w 5076478"/>
              <a:gd name="connsiteY1793" fmla="*/ 1708844 h 3302092"/>
              <a:gd name="connsiteX1794" fmla="*/ 4662579 w 5076478"/>
              <a:gd name="connsiteY1794" fmla="*/ 1958768 h 3302092"/>
              <a:gd name="connsiteX1795" fmla="*/ 4234536 w 5076478"/>
              <a:gd name="connsiteY1795" fmla="*/ 2202328 h 3302092"/>
              <a:gd name="connsiteX1796" fmla="*/ 3529421 w 5076478"/>
              <a:gd name="connsiteY1796" fmla="*/ 2536244 h 3302092"/>
              <a:gd name="connsiteX1797" fmla="*/ 3294720 w 5076478"/>
              <a:gd name="connsiteY1797" fmla="*/ 2627442 h 3302092"/>
              <a:gd name="connsiteX1798" fmla="*/ 3321703 w 5076478"/>
              <a:gd name="connsiteY1798" fmla="*/ 2633918 h 3302092"/>
              <a:gd name="connsiteX1799" fmla="*/ 3550342 w 5076478"/>
              <a:gd name="connsiteY1799" fmla="*/ 2552057 h 3302092"/>
              <a:gd name="connsiteX1800" fmla="*/ 4301886 w 5076478"/>
              <a:gd name="connsiteY1800" fmla="*/ 2215031 h 3302092"/>
              <a:gd name="connsiteX1801" fmla="*/ 4762528 w 5076478"/>
              <a:gd name="connsiteY1801" fmla="*/ 1961420 h 3302092"/>
              <a:gd name="connsiteX1802" fmla="*/ 5076478 w 5076478"/>
              <a:gd name="connsiteY1802" fmla="*/ 1775624 h 3302092"/>
              <a:gd name="connsiteX1803" fmla="*/ 5076478 w 5076478"/>
              <a:gd name="connsiteY1803" fmla="*/ 1801399 h 3302092"/>
              <a:gd name="connsiteX1804" fmla="*/ 4787570 w 5076478"/>
              <a:gd name="connsiteY1804" fmla="*/ 1972117 h 3302092"/>
              <a:gd name="connsiteX1805" fmla="*/ 4326928 w 5076478"/>
              <a:gd name="connsiteY1805" fmla="*/ 2226789 h 3302092"/>
              <a:gd name="connsiteX1806" fmla="*/ 3375082 w 5076478"/>
              <a:gd name="connsiteY1806" fmla="*/ 2636237 h 3302092"/>
              <a:gd name="connsiteX1807" fmla="*/ 3356331 w 5076478"/>
              <a:gd name="connsiteY1807" fmla="*/ 2642228 h 3302092"/>
              <a:gd name="connsiteX1808" fmla="*/ 3383363 w 5076478"/>
              <a:gd name="connsiteY1808" fmla="*/ 2648715 h 3302092"/>
              <a:gd name="connsiteX1809" fmla="*/ 3636612 w 5076478"/>
              <a:gd name="connsiteY1809" fmla="*/ 2563229 h 3302092"/>
              <a:gd name="connsiteX1810" fmla="*/ 4396905 w 5076478"/>
              <a:gd name="connsiteY1810" fmla="*/ 2238080 h 3302092"/>
              <a:gd name="connsiteX1811" fmla="*/ 4889647 w 5076478"/>
              <a:gd name="connsiteY1811" fmla="*/ 1973620 h 3302092"/>
              <a:gd name="connsiteX1812" fmla="*/ 5076478 w 5076478"/>
              <a:gd name="connsiteY1812" fmla="*/ 1865577 h 3302092"/>
              <a:gd name="connsiteX1813" fmla="*/ 5076478 w 5076478"/>
              <a:gd name="connsiteY1813" fmla="*/ 1891239 h 3302092"/>
              <a:gd name="connsiteX1814" fmla="*/ 4914523 w 5076478"/>
              <a:gd name="connsiteY1814" fmla="*/ 1984884 h 3302092"/>
              <a:gd name="connsiteX1815" fmla="*/ 4419311 w 5076478"/>
              <a:gd name="connsiteY1815" fmla="*/ 2249181 h 3302092"/>
              <a:gd name="connsiteX1816" fmla="*/ 3458443 w 5076478"/>
              <a:gd name="connsiteY1816" fmla="*/ 2644344 h 3302092"/>
              <a:gd name="connsiteX1817" fmla="*/ 3416953 w 5076478"/>
              <a:gd name="connsiteY1817" fmla="*/ 2656776 h 3302092"/>
              <a:gd name="connsiteX1818" fmla="*/ 3440142 w 5076478"/>
              <a:gd name="connsiteY1818" fmla="*/ 2662341 h 3302092"/>
              <a:gd name="connsiteX1819" fmla="*/ 3461568 w 5076478"/>
              <a:gd name="connsiteY1819" fmla="*/ 2656610 h 3302092"/>
              <a:gd name="connsiteX1820" fmla="*/ 4489599 w 5076478"/>
              <a:gd name="connsiteY1820" fmla="*/ 2261458 h 3302092"/>
              <a:gd name="connsiteX1821" fmla="*/ 5017433 w 5076478"/>
              <a:gd name="connsiteY1821" fmla="*/ 1987232 h 3302092"/>
              <a:gd name="connsiteX1822" fmla="*/ 5076478 w 5076478"/>
              <a:gd name="connsiteY1822" fmla="*/ 1953753 h 3302092"/>
              <a:gd name="connsiteX1823" fmla="*/ 5076478 w 5076478"/>
              <a:gd name="connsiteY1823" fmla="*/ 1979063 h 3302092"/>
              <a:gd name="connsiteX1824" fmla="*/ 5041814 w 5076478"/>
              <a:gd name="connsiteY1824" fmla="*/ 1998665 h 3302092"/>
              <a:gd name="connsiteX1825" fmla="*/ 4512002 w 5076478"/>
              <a:gd name="connsiteY1825" fmla="*/ 2273218 h 3302092"/>
              <a:gd name="connsiteX1826" fmla="*/ 3564239 w 5076478"/>
              <a:gd name="connsiteY1826" fmla="*/ 2644510 h 3302092"/>
              <a:gd name="connsiteX1827" fmla="*/ 3473236 w 5076478"/>
              <a:gd name="connsiteY1827" fmla="*/ 2670283 h 3302092"/>
              <a:gd name="connsiteX1828" fmla="*/ 3491046 w 5076478"/>
              <a:gd name="connsiteY1828" fmla="*/ 2674557 h 3302092"/>
              <a:gd name="connsiteX1829" fmla="*/ 3502048 w 5076478"/>
              <a:gd name="connsiteY1829" fmla="*/ 2676571 h 3302092"/>
              <a:gd name="connsiteX1830" fmla="*/ 3538370 w 5076478"/>
              <a:gd name="connsiteY1830" fmla="*/ 2667561 h 3302092"/>
              <a:gd name="connsiteX1831" fmla="*/ 4577805 w 5076478"/>
              <a:gd name="connsiteY1831" fmla="*/ 2287272 h 3302092"/>
              <a:gd name="connsiteX1832" fmla="*/ 4863634 w 5076478"/>
              <a:gd name="connsiteY1832" fmla="*/ 2148826 h 3302092"/>
              <a:gd name="connsiteX1833" fmla="*/ 5076478 w 5076478"/>
              <a:gd name="connsiteY1833" fmla="*/ 2037589 h 3302092"/>
              <a:gd name="connsiteX1834" fmla="*/ 5076478 w 5076478"/>
              <a:gd name="connsiteY1834" fmla="*/ 2060235 h 3302092"/>
              <a:gd name="connsiteX1835" fmla="*/ 4600210 w 5076478"/>
              <a:gd name="connsiteY1835" fmla="*/ 2299688 h 3302092"/>
              <a:gd name="connsiteX1836" fmla="*/ 3618182 w 5076478"/>
              <a:gd name="connsiteY1836" fmla="*/ 2664217 h 3302092"/>
              <a:gd name="connsiteX1837" fmla="*/ 3543425 w 5076478"/>
              <a:gd name="connsiteY1837" fmla="*/ 2684148 h 3302092"/>
              <a:gd name="connsiteX1838" fmla="*/ 3555738 w 5076478"/>
              <a:gd name="connsiteY1838" fmla="*/ 2686402 h 3302092"/>
              <a:gd name="connsiteX1839" fmla="*/ 3621410 w 5076478"/>
              <a:gd name="connsiteY1839" fmla="*/ 2671416 h 3302092"/>
              <a:gd name="connsiteX1840" fmla="*/ 4669669 w 5076478"/>
              <a:gd name="connsiteY1840" fmla="*/ 2309088 h 3302092"/>
              <a:gd name="connsiteX1841" fmla="*/ 4974820 w 5076478"/>
              <a:gd name="connsiteY1841" fmla="*/ 2166344 h 3302092"/>
              <a:gd name="connsiteX1842" fmla="*/ 5076478 w 5076478"/>
              <a:gd name="connsiteY1842" fmla="*/ 2114758 h 3302092"/>
              <a:gd name="connsiteX1843" fmla="*/ 5076478 w 5076478"/>
              <a:gd name="connsiteY1843" fmla="*/ 2138551 h 3302092"/>
              <a:gd name="connsiteX1844" fmla="*/ 4998195 w 5076478"/>
              <a:gd name="connsiteY1844" fmla="*/ 2178273 h 3302092"/>
              <a:gd name="connsiteX1845" fmla="*/ 4692076 w 5076478"/>
              <a:gd name="connsiteY1845" fmla="*/ 2321496 h 3302092"/>
              <a:gd name="connsiteX1846" fmla="*/ 3803019 w 5076478"/>
              <a:gd name="connsiteY1846" fmla="*/ 2643046 h 3302092"/>
              <a:gd name="connsiteX1847" fmla="*/ 3603063 w 5076478"/>
              <a:gd name="connsiteY1847" fmla="*/ 2695068 h 3302092"/>
              <a:gd name="connsiteX1848" fmla="*/ 3620593 w 5076478"/>
              <a:gd name="connsiteY1848" fmla="*/ 2698278 h 3302092"/>
              <a:gd name="connsiteX1849" fmla="*/ 3706654 w 5076478"/>
              <a:gd name="connsiteY1849" fmla="*/ 2680271 h 3302092"/>
              <a:gd name="connsiteX1850" fmla="*/ 4768335 w 5076478"/>
              <a:gd name="connsiteY1850" fmla="*/ 2332462 h 3302092"/>
              <a:gd name="connsiteX1851" fmla="*/ 5076478 w 5076478"/>
              <a:gd name="connsiteY1851" fmla="*/ 2193120 h 3302092"/>
              <a:gd name="connsiteX1852" fmla="*/ 5076478 w 5076478"/>
              <a:gd name="connsiteY1852" fmla="*/ 2215584 h 3302092"/>
              <a:gd name="connsiteX1853" fmla="*/ 4789426 w 5076478"/>
              <a:gd name="connsiteY1853" fmla="*/ 2345529 h 3302092"/>
              <a:gd name="connsiteX1854" fmla="*/ 3929304 w 5076478"/>
              <a:gd name="connsiteY1854" fmla="*/ 2642230 h 3302092"/>
              <a:gd name="connsiteX1855" fmla="*/ 3667822 w 5076478"/>
              <a:gd name="connsiteY1855" fmla="*/ 2706926 h 3302092"/>
              <a:gd name="connsiteX1856" fmla="*/ 3676629 w 5076478"/>
              <a:gd name="connsiteY1856" fmla="*/ 2708539 h 3302092"/>
              <a:gd name="connsiteX1857" fmla="*/ 3781297 w 5076478"/>
              <a:gd name="connsiteY1857" fmla="*/ 2688562 h 3302092"/>
              <a:gd name="connsiteX1858" fmla="*/ 4855949 w 5076478"/>
              <a:gd name="connsiteY1858" fmla="*/ 2355693 h 3302092"/>
              <a:gd name="connsiteX1859" fmla="*/ 5076478 w 5076478"/>
              <a:gd name="connsiteY1859" fmla="*/ 2259357 h 3302092"/>
              <a:gd name="connsiteX1860" fmla="*/ 5076478 w 5076478"/>
              <a:gd name="connsiteY1860" fmla="*/ 2280998 h 3302092"/>
              <a:gd name="connsiteX1861" fmla="*/ 4877037 w 5076478"/>
              <a:gd name="connsiteY1861" fmla="*/ 2368101 h 3302092"/>
              <a:gd name="connsiteX1862" fmla="*/ 3760932 w 5076478"/>
              <a:gd name="connsiteY1862" fmla="*/ 2710812 h 3302092"/>
              <a:gd name="connsiteX1863" fmla="*/ 3755267 w 5076478"/>
              <a:gd name="connsiteY1863" fmla="*/ 2711925 h 3302092"/>
              <a:gd name="connsiteX1864" fmla="*/ 3865901 w 5076478"/>
              <a:gd name="connsiteY1864" fmla="*/ 2692884 h 3302092"/>
              <a:gd name="connsiteX1865" fmla="*/ 4951355 w 5076478"/>
              <a:gd name="connsiteY1865" fmla="*/ 2377247 h 3302092"/>
              <a:gd name="connsiteX1866" fmla="*/ 5076478 w 5076478"/>
              <a:gd name="connsiteY1866" fmla="*/ 2324614 h 3302092"/>
              <a:gd name="connsiteX1867" fmla="*/ 5076478 w 5076478"/>
              <a:gd name="connsiteY1867" fmla="*/ 2346547 h 3302092"/>
              <a:gd name="connsiteX1868" fmla="*/ 4972442 w 5076478"/>
              <a:gd name="connsiteY1868" fmla="*/ 2390304 h 3302092"/>
              <a:gd name="connsiteX1869" fmla="*/ 3893371 w 5076478"/>
              <a:gd name="connsiteY1869" fmla="*/ 2705056 h 3302092"/>
              <a:gd name="connsiteX1870" fmla="*/ 3787774 w 5076478"/>
              <a:gd name="connsiteY1870" fmla="*/ 2724687 h 3302092"/>
              <a:gd name="connsiteX1871" fmla="*/ 3800178 w 5076478"/>
              <a:gd name="connsiteY1871" fmla="*/ 2726348 h 3302092"/>
              <a:gd name="connsiteX1872" fmla="*/ 3941678 w 5076478"/>
              <a:gd name="connsiteY1872" fmla="*/ 2704525 h 3302092"/>
              <a:gd name="connsiteX1873" fmla="*/ 5040846 w 5076478"/>
              <a:gd name="connsiteY1873" fmla="*/ 2403253 h 3302092"/>
              <a:gd name="connsiteX1874" fmla="*/ 5076478 w 5076478"/>
              <a:gd name="connsiteY1874" fmla="*/ 2388776 h 3302092"/>
              <a:gd name="connsiteX1875" fmla="*/ 5076478 w 5076478"/>
              <a:gd name="connsiteY1875" fmla="*/ 2410408 h 3302092"/>
              <a:gd name="connsiteX1876" fmla="*/ 5061933 w 5076478"/>
              <a:gd name="connsiteY1876" fmla="*/ 2416323 h 3302092"/>
              <a:gd name="connsiteX1877" fmla="*/ 4094024 w 5076478"/>
              <a:gd name="connsiteY1877" fmla="*/ 2692628 h 3302092"/>
              <a:gd name="connsiteX1878" fmla="*/ 3930259 w 5076478"/>
              <a:gd name="connsiteY1878" fmla="*/ 2723022 h 3302092"/>
              <a:gd name="connsiteX1879" fmla="*/ 4020860 w 5076478"/>
              <a:gd name="connsiteY1879" fmla="*/ 2710645 h 3302092"/>
              <a:gd name="connsiteX1880" fmla="*/ 4864363 w 5076478"/>
              <a:gd name="connsiteY1880" fmla="*/ 2513540 h 3302092"/>
              <a:gd name="connsiteX1881" fmla="*/ 5076478 w 5076478"/>
              <a:gd name="connsiteY1881" fmla="*/ 2443152 h 3302092"/>
              <a:gd name="connsiteX1882" fmla="*/ 5076478 w 5076478"/>
              <a:gd name="connsiteY1882" fmla="*/ 2461925 h 3302092"/>
              <a:gd name="connsiteX1883" fmla="*/ 4763621 w 5076478"/>
              <a:gd name="connsiteY1883" fmla="*/ 2562355 h 3302092"/>
              <a:gd name="connsiteX1884" fmla="*/ 4360081 w 5076478"/>
              <a:gd name="connsiteY1884" fmla="*/ 2663402 h 3302092"/>
              <a:gd name="connsiteX1885" fmla="*/ 4037803 w 5076478"/>
              <a:gd name="connsiteY1885" fmla="*/ 2723178 h 3302092"/>
              <a:gd name="connsiteX1886" fmla="*/ 4101802 w 5076478"/>
              <a:gd name="connsiteY1886" fmla="*/ 2715568 h 3302092"/>
              <a:gd name="connsiteX1887" fmla="*/ 4955505 w 5076478"/>
              <a:gd name="connsiteY1887" fmla="*/ 2531271 h 3302092"/>
              <a:gd name="connsiteX1888" fmla="*/ 5076478 w 5076478"/>
              <a:gd name="connsiteY1888" fmla="*/ 2493110 h 3302092"/>
              <a:gd name="connsiteX1889" fmla="*/ 5076478 w 5076478"/>
              <a:gd name="connsiteY1889" fmla="*/ 2513183 h 3302092"/>
              <a:gd name="connsiteX1890" fmla="*/ 4975426 w 5076478"/>
              <a:gd name="connsiteY1890" fmla="*/ 2545129 h 3302092"/>
              <a:gd name="connsiteX1891" fmla="*/ 4121519 w 5076478"/>
              <a:gd name="connsiteY1891" fmla="*/ 2730125 h 3302092"/>
              <a:gd name="connsiteX1892" fmla="*/ 4006129 w 5076478"/>
              <a:gd name="connsiteY1892" fmla="*/ 2745341 h 3302092"/>
              <a:gd name="connsiteX1893" fmla="*/ 4179650 w 5076478"/>
              <a:gd name="connsiteY1893" fmla="*/ 2727659 h 3302092"/>
              <a:gd name="connsiteX1894" fmla="*/ 5043818 w 5076478"/>
              <a:gd name="connsiteY1894" fmla="*/ 2554776 h 3302092"/>
              <a:gd name="connsiteX1895" fmla="*/ 5076478 w 5076478"/>
              <a:gd name="connsiteY1895" fmla="*/ 2544975 h 3302092"/>
              <a:gd name="connsiteX1896" fmla="*/ 5076478 w 5076478"/>
              <a:gd name="connsiteY1896" fmla="*/ 2561493 h 3302092"/>
              <a:gd name="connsiteX1897" fmla="*/ 4917963 w 5076478"/>
              <a:gd name="connsiteY1897" fmla="*/ 2607003 h 3302092"/>
              <a:gd name="connsiteX1898" fmla="*/ 4482154 w 5076478"/>
              <a:gd name="connsiteY1898" fmla="*/ 2699152 h 3302092"/>
              <a:gd name="connsiteX1899" fmla="*/ 4210006 w 5076478"/>
              <a:gd name="connsiteY1899" fmla="*/ 2737954 h 3302092"/>
              <a:gd name="connsiteX1900" fmla="*/ 4258273 w 5076478"/>
              <a:gd name="connsiteY1900" fmla="*/ 2733851 h 3302092"/>
              <a:gd name="connsiteX1901" fmla="*/ 4845026 w 5076478"/>
              <a:gd name="connsiteY1901" fmla="*/ 2639597 h 3302092"/>
              <a:gd name="connsiteX1902" fmla="*/ 5076478 w 5076478"/>
              <a:gd name="connsiteY1902" fmla="*/ 2585903 h 3302092"/>
              <a:gd name="connsiteX1903" fmla="*/ 5076478 w 5076478"/>
              <a:gd name="connsiteY1903" fmla="*/ 2603978 h 3302092"/>
              <a:gd name="connsiteX1904" fmla="*/ 5028317 w 5076478"/>
              <a:gd name="connsiteY1904" fmla="*/ 2617146 h 3302092"/>
              <a:gd name="connsiteX1905" fmla="*/ 4611601 w 5076478"/>
              <a:gd name="connsiteY1905" fmla="*/ 2701178 h 3302092"/>
              <a:gd name="connsiteX1906" fmla="*/ 4276004 w 5076478"/>
              <a:gd name="connsiteY1906" fmla="*/ 2746748 h 3302092"/>
              <a:gd name="connsiteX1907" fmla="*/ 4332395 w 5076478"/>
              <a:gd name="connsiteY1907" fmla="*/ 2742882 h 3302092"/>
              <a:gd name="connsiteX1908" fmla="*/ 4926334 w 5076478"/>
              <a:gd name="connsiteY1908" fmla="*/ 2656542 h 3302092"/>
              <a:gd name="connsiteX1909" fmla="*/ 5076478 w 5076478"/>
              <a:gd name="connsiteY1909" fmla="*/ 2623892 h 3302092"/>
              <a:gd name="connsiteX1910" fmla="*/ 5076478 w 5076478"/>
              <a:gd name="connsiteY1910" fmla="*/ 2643782 h 3302092"/>
              <a:gd name="connsiteX1911" fmla="*/ 4850996 w 5076478"/>
              <a:gd name="connsiteY1911" fmla="*/ 2688205 h 3302092"/>
              <a:gd name="connsiteX1912" fmla="*/ 4621887 w 5076478"/>
              <a:gd name="connsiteY1912" fmla="*/ 2724986 h 3302092"/>
              <a:gd name="connsiteX1913" fmla="*/ 4475149 w 5076478"/>
              <a:gd name="connsiteY1913" fmla="*/ 2743346 h 3302092"/>
              <a:gd name="connsiteX1914" fmla="*/ 4813155 w 5076478"/>
              <a:gd name="connsiteY1914" fmla="*/ 2705347 h 3302092"/>
              <a:gd name="connsiteX1915" fmla="*/ 5076478 w 5076478"/>
              <a:gd name="connsiteY1915" fmla="*/ 2659135 h 3302092"/>
              <a:gd name="connsiteX1916" fmla="*/ 5076478 w 5076478"/>
              <a:gd name="connsiteY1916" fmla="*/ 2676572 h 3302092"/>
              <a:gd name="connsiteX1917" fmla="*/ 4821577 w 5076478"/>
              <a:gd name="connsiteY1917" fmla="*/ 2721184 h 3302092"/>
              <a:gd name="connsiteX1918" fmla="*/ 4596997 w 5076478"/>
              <a:gd name="connsiteY1918" fmla="*/ 2746326 h 3302092"/>
              <a:gd name="connsiteX1919" fmla="*/ 4892073 w 5076478"/>
              <a:gd name="connsiteY1919" fmla="*/ 2717674 h 3302092"/>
              <a:gd name="connsiteX1920" fmla="*/ 5076478 w 5076478"/>
              <a:gd name="connsiteY1920" fmla="*/ 2688070 h 3302092"/>
              <a:gd name="connsiteX1921" fmla="*/ 5076478 w 5076478"/>
              <a:gd name="connsiteY1921" fmla="*/ 2705702 h 3302092"/>
              <a:gd name="connsiteX1922" fmla="*/ 4899364 w 5076478"/>
              <a:gd name="connsiteY1922" fmla="*/ 2734058 h 3302092"/>
              <a:gd name="connsiteX1923" fmla="*/ 4673262 w 5076478"/>
              <a:gd name="connsiteY1923" fmla="*/ 2755899 h 3302092"/>
              <a:gd name="connsiteX1924" fmla="*/ 4974834 w 5076478"/>
              <a:gd name="connsiteY1924" fmla="*/ 2731161 h 3302092"/>
              <a:gd name="connsiteX1925" fmla="*/ 5076478 w 5076478"/>
              <a:gd name="connsiteY1925" fmla="*/ 2716321 h 3302092"/>
              <a:gd name="connsiteX1926" fmla="*/ 5076478 w 5076478"/>
              <a:gd name="connsiteY1926" fmla="*/ 2733690 h 3302092"/>
              <a:gd name="connsiteX1927" fmla="*/ 4981361 w 5076478"/>
              <a:gd name="connsiteY1927" fmla="*/ 2747538 h 3302092"/>
              <a:gd name="connsiteX1928" fmla="*/ 4711806 w 5076478"/>
              <a:gd name="connsiteY1928" fmla="*/ 2769532 h 3302092"/>
              <a:gd name="connsiteX1929" fmla="*/ 5056466 w 5076478"/>
              <a:gd name="connsiteY1929" fmla="*/ 2746223 h 3302092"/>
              <a:gd name="connsiteX1930" fmla="*/ 5076478 w 5076478"/>
              <a:gd name="connsiteY1930" fmla="*/ 2743571 h 3302092"/>
              <a:gd name="connsiteX1931" fmla="*/ 5076478 w 5076478"/>
              <a:gd name="connsiteY1931" fmla="*/ 2775238 h 3302092"/>
              <a:gd name="connsiteX1932" fmla="*/ 4774586 w 5076478"/>
              <a:gd name="connsiteY1932" fmla="*/ 2793343 h 3302092"/>
              <a:gd name="connsiteX1933" fmla="*/ 4363283 w 5076478"/>
              <a:gd name="connsiteY1933" fmla="*/ 2792928 h 3302092"/>
              <a:gd name="connsiteX1934" fmla="*/ 4339651 w 5076478"/>
              <a:gd name="connsiteY1934" fmla="*/ 2791706 h 3302092"/>
              <a:gd name="connsiteX1935" fmla="*/ 4229199 w 5076478"/>
              <a:gd name="connsiteY1935" fmla="*/ 2792105 h 3302092"/>
              <a:gd name="connsiteX1936" fmla="*/ 4177068 w 5076478"/>
              <a:gd name="connsiteY1936" fmla="*/ 2788818 h 3302092"/>
              <a:gd name="connsiteX1937" fmla="*/ 4156137 w 5076478"/>
              <a:gd name="connsiteY1937" fmla="*/ 2789215 h 3302092"/>
              <a:gd name="connsiteX1938" fmla="*/ 4108334 w 5076478"/>
              <a:gd name="connsiteY1938" fmla="*/ 2787007 h 3302092"/>
              <a:gd name="connsiteX1939" fmla="*/ 4081582 w 5076478"/>
              <a:gd name="connsiteY1939" fmla="*/ 2787938 h 3302092"/>
              <a:gd name="connsiteX1940" fmla="*/ 4028491 w 5076478"/>
              <a:gd name="connsiteY1940" fmla="*/ 2786391 h 3302092"/>
              <a:gd name="connsiteX1941" fmla="*/ 4011663 w 5076478"/>
              <a:gd name="connsiteY1941" fmla="*/ 2787248 h 3302092"/>
              <a:gd name="connsiteX1942" fmla="*/ 3942696 w 5076478"/>
              <a:gd name="connsiteY1942" fmla="*/ 2786428 h 3302092"/>
              <a:gd name="connsiteX1943" fmla="*/ 3937156 w 5076478"/>
              <a:gd name="connsiteY1943" fmla="*/ 2786732 h 3302092"/>
              <a:gd name="connsiteX1944" fmla="*/ 3714411 w 5076478"/>
              <a:gd name="connsiteY1944" fmla="*/ 2790885 h 3302092"/>
              <a:gd name="connsiteX1945" fmla="*/ 3687757 w 5076478"/>
              <a:gd name="connsiteY1945" fmla="*/ 2790117 h 3302092"/>
              <a:gd name="connsiteX1946" fmla="*/ 3604613 w 5076478"/>
              <a:gd name="connsiteY1946" fmla="*/ 2794971 h 3302092"/>
              <a:gd name="connsiteX1947" fmla="*/ 3395487 w 5076478"/>
              <a:gd name="connsiteY1947" fmla="*/ 2799322 h 3302092"/>
              <a:gd name="connsiteX1948" fmla="*/ 3316452 w 5076478"/>
              <a:gd name="connsiteY1948" fmla="*/ 2804766 h 3302092"/>
              <a:gd name="connsiteX1949" fmla="*/ 3108048 w 5076478"/>
              <a:gd name="connsiteY1949" fmla="*/ 2819298 h 3302092"/>
              <a:gd name="connsiteX1950" fmla="*/ 3083886 w 5076478"/>
              <a:gd name="connsiteY1950" fmla="*/ 2819906 h 3302092"/>
              <a:gd name="connsiteX1951" fmla="*/ 3078522 w 5076478"/>
              <a:gd name="connsiteY1951" fmla="*/ 2820575 h 3302092"/>
              <a:gd name="connsiteX1952" fmla="*/ 2965998 w 5076478"/>
              <a:gd name="connsiteY1952" fmla="*/ 2829700 h 3302092"/>
              <a:gd name="connsiteX1953" fmla="*/ 2925285 w 5076478"/>
              <a:gd name="connsiteY1953" fmla="*/ 2835046 h 3302092"/>
              <a:gd name="connsiteX1954" fmla="*/ 2829424 w 5076478"/>
              <a:gd name="connsiteY1954" fmla="*/ 2843269 h 3302092"/>
              <a:gd name="connsiteX1955" fmla="*/ 2771828 w 5076478"/>
              <a:gd name="connsiteY1955" fmla="*/ 2851207 h 3302092"/>
              <a:gd name="connsiteX1956" fmla="*/ 2722536 w 5076478"/>
              <a:gd name="connsiteY1956" fmla="*/ 2855635 h 3302092"/>
              <a:gd name="connsiteX1957" fmla="*/ 2613218 w 5076478"/>
              <a:gd name="connsiteY1957" fmla="*/ 2871465 h 3302092"/>
              <a:gd name="connsiteX1958" fmla="*/ 2502360 w 5076478"/>
              <a:gd name="connsiteY1958" fmla="*/ 2881961 h 3302092"/>
              <a:gd name="connsiteX1959" fmla="*/ 2460713 w 5076478"/>
              <a:gd name="connsiteY1959" fmla="*/ 2888298 h 3302092"/>
              <a:gd name="connsiteX1960" fmla="*/ 2440307 w 5076478"/>
              <a:gd name="connsiteY1960" fmla="*/ 2890337 h 3302092"/>
              <a:gd name="connsiteX1961" fmla="*/ 2345793 w 5076478"/>
              <a:gd name="connsiteY1961" fmla="*/ 2905834 h 3302092"/>
              <a:gd name="connsiteX1962" fmla="*/ 2328765 w 5076478"/>
              <a:gd name="connsiteY1962" fmla="*/ 2907716 h 3302092"/>
              <a:gd name="connsiteX1963" fmla="*/ 2270171 w 5076478"/>
              <a:gd name="connsiteY1963" fmla="*/ 2918574 h 3302092"/>
              <a:gd name="connsiteX1964" fmla="*/ 2228372 w 5076478"/>
              <a:gd name="connsiteY1964" fmla="*/ 2924116 h 3302092"/>
              <a:gd name="connsiteX1965" fmla="*/ 2198986 w 5076478"/>
              <a:gd name="connsiteY1965" fmla="*/ 2930130 h 3302092"/>
              <a:gd name="connsiteX1966" fmla="*/ 2183716 w 5076478"/>
              <a:gd name="connsiteY1966" fmla="*/ 2932452 h 3302092"/>
              <a:gd name="connsiteX1967" fmla="*/ 2127769 w 5076478"/>
              <a:gd name="connsiteY1967" fmla="*/ 2945117 h 3302092"/>
              <a:gd name="connsiteX1968" fmla="*/ 2014077 w 5076478"/>
              <a:gd name="connsiteY1968" fmla="*/ 2964913 h 3302092"/>
              <a:gd name="connsiteX1969" fmla="*/ 1831239 w 5076478"/>
              <a:gd name="connsiteY1969" fmla="*/ 3000644 h 3302092"/>
              <a:gd name="connsiteX1970" fmla="*/ 1800456 w 5076478"/>
              <a:gd name="connsiteY1970" fmla="*/ 3007855 h 3302092"/>
              <a:gd name="connsiteX1971" fmla="*/ 1593597 w 5076478"/>
              <a:gd name="connsiteY1971" fmla="*/ 3056856 h 3302092"/>
              <a:gd name="connsiteX1972" fmla="*/ 1428964 w 5076478"/>
              <a:gd name="connsiteY1972" fmla="*/ 3101742 h 3302092"/>
              <a:gd name="connsiteX1973" fmla="*/ 1402101 w 5076478"/>
              <a:gd name="connsiteY1973" fmla="*/ 3107550 h 3302092"/>
              <a:gd name="connsiteX1974" fmla="*/ 1353753 w 5076478"/>
              <a:gd name="connsiteY1974" fmla="*/ 3121800 h 3302092"/>
              <a:gd name="connsiteX1975" fmla="*/ 1333149 w 5076478"/>
              <a:gd name="connsiteY1975" fmla="*/ 3126701 h 3302092"/>
              <a:gd name="connsiteX1976" fmla="*/ 1286589 w 5076478"/>
              <a:gd name="connsiteY1976" fmla="*/ 3141279 h 3302092"/>
              <a:gd name="connsiteX1977" fmla="*/ 1156398 w 5076478"/>
              <a:gd name="connsiteY1977" fmla="*/ 3174622 h 3302092"/>
              <a:gd name="connsiteX1978" fmla="*/ 1085240 w 5076478"/>
              <a:gd name="connsiteY1978" fmla="*/ 3195027 h 3302092"/>
              <a:gd name="connsiteX1979" fmla="*/ 1032473 w 5076478"/>
              <a:gd name="connsiteY1979" fmla="*/ 3211119 h 3302092"/>
              <a:gd name="connsiteX1980" fmla="*/ 794514 w 5076478"/>
              <a:gd name="connsiteY1980" fmla="*/ 3288238 h 3302092"/>
              <a:gd name="connsiteX1981" fmla="*/ 754001 w 5076478"/>
              <a:gd name="connsiteY1981" fmla="*/ 3302092 h 3302092"/>
              <a:gd name="connsiteX1982" fmla="*/ 536785 w 5076478"/>
              <a:gd name="connsiteY1982" fmla="*/ 3302092 h 3302092"/>
              <a:gd name="connsiteX1983" fmla="*/ 636465 w 5076478"/>
              <a:gd name="connsiteY1983" fmla="*/ 3285737 h 3302092"/>
              <a:gd name="connsiteX1984" fmla="*/ 644508 w 5076478"/>
              <a:gd name="connsiteY1984" fmla="*/ 3281334 h 3302092"/>
              <a:gd name="connsiteX1985" fmla="*/ 549249 w 5076478"/>
              <a:gd name="connsiteY1985" fmla="*/ 3295300 h 3302092"/>
              <a:gd name="connsiteX1986" fmla="*/ 479528 w 5076478"/>
              <a:gd name="connsiteY1986" fmla="*/ 3302092 h 3302092"/>
              <a:gd name="connsiteX1987" fmla="*/ 285589 w 5076478"/>
              <a:gd name="connsiteY1987" fmla="*/ 3302092 h 3302092"/>
              <a:gd name="connsiteX1988" fmla="*/ 372116 w 5076478"/>
              <a:gd name="connsiteY1988" fmla="*/ 3296710 h 3302092"/>
              <a:gd name="connsiteX1989" fmla="*/ 541340 w 5076478"/>
              <a:gd name="connsiteY1989" fmla="*/ 3278970 h 3302092"/>
              <a:gd name="connsiteX1990" fmla="*/ 687709 w 5076478"/>
              <a:gd name="connsiteY1990" fmla="*/ 3257685 h 3302092"/>
              <a:gd name="connsiteX1991" fmla="*/ 702045 w 5076478"/>
              <a:gd name="connsiteY1991" fmla="*/ 3249837 h 3302092"/>
              <a:gd name="connsiteX1992" fmla="*/ 620421 w 5076478"/>
              <a:gd name="connsiteY1992" fmla="*/ 3260169 h 3302092"/>
              <a:gd name="connsiteX1993" fmla="*/ 189469 w 5076478"/>
              <a:gd name="connsiteY1993" fmla="*/ 3283685 h 3302092"/>
              <a:gd name="connsiteX1994" fmla="*/ 0 w 5076478"/>
              <a:gd name="connsiteY1994" fmla="*/ 3275081 h 3302092"/>
              <a:gd name="connsiteX1995" fmla="*/ 0 w 5076478"/>
              <a:gd name="connsiteY1995" fmla="*/ 3260392 h 3302092"/>
              <a:gd name="connsiteX1996" fmla="*/ 80963 w 5076478"/>
              <a:gd name="connsiteY1996" fmla="*/ 3265378 h 3302092"/>
              <a:gd name="connsiteX1997" fmla="*/ 613829 w 5076478"/>
              <a:gd name="connsiteY1997" fmla="*/ 3244492 h 3302092"/>
              <a:gd name="connsiteX1998" fmla="*/ 741881 w 5076478"/>
              <a:gd name="connsiteY1998" fmla="*/ 3228030 h 3302092"/>
              <a:gd name="connsiteX1999" fmla="*/ 757378 w 5076478"/>
              <a:gd name="connsiteY1999" fmla="*/ 3219546 h 3302092"/>
              <a:gd name="connsiteX2000" fmla="*/ 697061 w 5076478"/>
              <a:gd name="connsiteY2000" fmla="*/ 3226142 h 3302092"/>
              <a:gd name="connsiteX2001" fmla="*/ 333263 w 5076478"/>
              <a:gd name="connsiteY2001" fmla="*/ 3242471 h 3302092"/>
              <a:gd name="connsiteX2002" fmla="*/ 11314 w 5076478"/>
              <a:gd name="connsiteY2002" fmla="*/ 3227540 h 3302092"/>
              <a:gd name="connsiteX2003" fmla="*/ 0 w 5076478"/>
              <a:gd name="connsiteY2003" fmla="*/ 3225825 h 3302092"/>
              <a:gd name="connsiteX2004" fmla="*/ 0 w 5076478"/>
              <a:gd name="connsiteY2004" fmla="*/ 3207921 h 3302092"/>
              <a:gd name="connsiteX2005" fmla="*/ 65393 w 5076478"/>
              <a:gd name="connsiteY2005" fmla="*/ 3215369 h 3302092"/>
              <a:gd name="connsiteX2006" fmla="*/ 690472 w 5076478"/>
              <a:gd name="connsiteY2006" fmla="*/ 3209812 h 3302092"/>
              <a:gd name="connsiteX2007" fmla="*/ 796622 w 5076478"/>
              <a:gd name="connsiteY2007" fmla="*/ 3198062 h 3302092"/>
              <a:gd name="connsiteX2008" fmla="*/ 819599 w 5076478"/>
              <a:gd name="connsiteY2008" fmla="*/ 3185485 h 3302092"/>
              <a:gd name="connsiteX2009" fmla="*/ 773657 w 5076478"/>
              <a:gd name="connsiteY2009" fmla="*/ 3189584 h 3302092"/>
              <a:gd name="connsiteX2010" fmla="*/ 490311 w 5076478"/>
              <a:gd name="connsiteY2010" fmla="*/ 3199383 h 3302092"/>
              <a:gd name="connsiteX2011" fmla="*/ 155135 w 5076478"/>
              <a:gd name="connsiteY2011" fmla="*/ 3183603 h 3302092"/>
              <a:gd name="connsiteX2012" fmla="*/ 0 w 5076478"/>
              <a:gd name="connsiteY2012" fmla="*/ 3164151 h 3302092"/>
              <a:gd name="connsiteX2013" fmla="*/ 0 w 5076478"/>
              <a:gd name="connsiteY2013" fmla="*/ 3145918 h 3302092"/>
              <a:gd name="connsiteX2014" fmla="*/ 160437 w 5076478"/>
              <a:gd name="connsiteY2014" fmla="*/ 3167122 h 3302092"/>
              <a:gd name="connsiteX2015" fmla="*/ 769704 w 5076478"/>
              <a:gd name="connsiteY2015" fmla="*/ 3173253 h 3302092"/>
              <a:gd name="connsiteX2016" fmla="*/ 856129 w 5076478"/>
              <a:gd name="connsiteY2016" fmla="*/ 3165486 h 3302092"/>
              <a:gd name="connsiteX2017" fmla="*/ 877279 w 5076478"/>
              <a:gd name="connsiteY2017" fmla="*/ 3153909 h 3302092"/>
              <a:gd name="connsiteX2018" fmla="*/ 847887 w 5076478"/>
              <a:gd name="connsiteY2018" fmla="*/ 3155911 h 3302092"/>
              <a:gd name="connsiteX2019" fmla="*/ 648885 w 5076478"/>
              <a:gd name="connsiteY2019" fmla="*/ 3161138 h 3302092"/>
              <a:gd name="connsiteX2020" fmla="*/ 134666 w 5076478"/>
              <a:gd name="connsiteY2020" fmla="*/ 3123449 h 3302092"/>
              <a:gd name="connsiteX2021" fmla="*/ 0 w 5076478"/>
              <a:gd name="connsiteY2021" fmla="*/ 3098249 h 3302092"/>
              <a:gd name="connsiteX2022" fmla="*/ 0 w 5076478"/>
              <a:gd name="connsiteY2022" fmla="*/ 3078906 h 3302092"/>
              <a:gd name="connsiteX2023" fmla="*/ 72635 w 5076478"/>
              <a:gd name="connsiteY2023" fmla="*/ 3094993 h 3302092"/>
              <a:gd name="connsiteX2024" fmla="*/ 845253 w 5076478"/>
              <a:gd name="connsiteY2024" fmla="*/ 3139579 h 3302092"/>
              <a:gd name="connsiteX2025" fmla="*/ 911868 w 5076478"/>
              <a:gd name="connsiteY2025" fmla="*/ 3134973 h 3302092"/>
              <a:gd name="connsiteX2026" fmla="*/ 926889 w 5076478"/>
              <a:gd name="connsiteY2026" fmla="*/ 3126751 h 3302092"/>
              <a:gd name="connsiteX2027" fmla="*/ 941343 w 5076478"/>
              <a:gd name="connsiteY2027" fmla="*/ 3117691 h 3302092"/>
              <a:gd name="connsiteX2028" fmla="*/ 927926 w 5076478"/>
              <a:gd name="connsiteY2028" fmla="*/ 3118320 h 3302092"/>
              <a:gd name="connsiteX2029" fmla="*/ 815902 w 5076478"/>
              <a:gd name="connsiteY2029" fmla="*/ 3120279 h 3302092"/>
              <a:gd name="connsiteX2030" fmla="*/ 115602 w 5076478"/>
              <a:gd name="connsiteY2030" fmla="*/ 3049017 h 3302092"/>
              <a:gd name="connsiteX2031" fmla="*/ 0 w 5076478"/>
              <a:gd name="connsiteY2031" fmla="*/ 3019170 h 3302092"/>
              <a:gd name="connsiteX2032" fmla="*/ 0 w 5076478"/>
              <a:gd name="connsiteY2032" fmla="*/ 3000700 h 3302092"/>
              <a:gd name="connsiteX2033" fmla="*/ 9551 w 5076478"/>
              <a:gd name="connsiteY2033" fmla="*/ 3003747 h 3302092"/>
              <a:gd name="connsiteX2034" fmla="*/ 925290 w 5076478"/>
              <a:gd name="connsiteY2034" fmla="*/ 3101994 h 3302092"/>
              <a:gd name="connsiteX2035" fmla="*/ 969853 w 5076478"/>
              <a:gd name="connsiteY2035" fmla="*/ 3099824 h 3302092"/>
              <a:gd name="connsiteX2036" fmla="*/ 992866 w 5076478"/>
              <a:gd name="connsiteY2036" fmla="*/ 3085400 h 3302092"/>
              <a:gd name="connsiteX2037" fmla="*/ 799221 w 5076478"/>
              <a:gd name="connsiteY2037" fmla="*/ 3079765 h 3302092"/>
              <a:gd name="connsiteX2038" fmla="*/ 168258 w 5076478"/>
              <a:gd name="connsiteY2038" fmla="*/ 2987742 h 3302092"/>
              <a:gd name="connsiteX2039" fmla="*/ 0 w 5076478"/>
              <a:gd name="connsiteY2039" fmla="*/ 2932571 h 3302092"/>
              <a:gd name="connsiteX2040" fmla="*/ 0 w 5076478"/>
              <a:gd name="connsiteY2040" fmla="*/ 2915245 h 3302092"/>
              <a:gd name="connsiteX2041" fmla="*/ 106029 w 5076478"/>
              <a:gd name="connsiteY2041" fmla="*/ 2951063 h 3302092"/>
              <a:gd name="connsiteX2042" fmla="*/ 1003715 w 5076478"/>
              <a:gd name="connsiteY2042" fmla="*/ 3068728 h 3302092"/>
              <a:gd name="connsiteX2043" fmla="*/ 1019998 w 5076478"/>
              <a:gd name="connsiteY2043" fmla="*/ 3068395 h 3302092"/>
              <a:gd name="connsiteX2044" fmla="*/ 1050582 w 5076478"/>
              <a:gd name="connsiteY2044" fmla="*/ 3049227 h 3302092"/>
              <a:gd name="connsiteX2045" fmla="*/ 887148 w 5076478"/>
              <a:gd name="connsiteY2045" fmla="*/ 3042523 h 3302092"/>
              <a:gd name="connsiteX2046" fmla="*/ 13674 w 5076478"/>
              <a:gd name="connsiteY2046" fmla="*/ 2849478 h 3302092"/>
              <a:gd name="connsiteX2047" fmla="*/ 0 w 5076478"/>
              <a:gd name="connsiteY2047" fmla="*/ 2842562 h 3302092"/>
              <a:gd name="connsiteX2048" fmla="*/ 0 w 5076478"/>
              <a:gd name="connsiteY2048" fmla="*/ 2818837 h 3302092"/>
              <a:gd name="connsiteX2049" fmla="*/ 35357 w 5076478"/>
              <a:gd name="connsiteY2049" fmla="*/ 2836731 h 3302092"/>
              <a:gd name="connsiteX2050" fmla="*/ 891920 w 5076478"/>
              <a:gd name="connsiteY2050" fmla="*/ 3026278 h 3302092"/>
              <a:gd name="connsiteX2051" fmla="*/ 1075132 w 5076478"/>
              <a:gd name="connsiteY2051" fmla="*/ 3033842 h 3302092"/>
              <a:gd name="connsiteX2052" fmla="*/ 1112137 w 5076478"/>
              <a:gd name="connsiteY2052" fmla="*/ 3010649 h 3302092"/>
              <a:gd name="connsiteX2053" fmla="*/ 965086 w 5076478"/>
              <a:gd name="connsiteY2053" fmla="*/ 3001002 h 3302092"/>
              <a:gd name="connsiteX2054" fmla="*/ 116684 w 5076478"/>
              <a:gd name="connsiteY2054" fmla="*/ 2793775 h 3302092"/>
              <a:gd name="connsiteX2055" fmla="*/ 0 w 5076478"/>
              <a:gd name="connsiteY2055" fmla="*/ 2732436 h 3302092"/>
              <a:gd name="connsiteX2056" fmla="*/ 0 w 5076478"/>
              <a:gd name="connsiteY2056" fmla="*/ 2708020 h 3302092"/>
              <a:gd name="connsiteX2057" fmla="*/ 139207 w 5076478"/>
              <a:gd name="connsiteY2057" fmla="*/ 2781031 h 3302092"/>
              <a:gd name="connsiteX2058" fmla="*/ 971552 w 5076478"/>
              <a:gd name="connsiteY2058" fmla="*/ 2984333 h 3302092"/>
              <a:gd name="connsiteX2059" fmla="*/ 1136898 w 5076478"/>
              <a:gd name="connsiteY2059" fmla="*/ 2995130 h 3302092"/>
              <a:gd name="connsiteX2060" fmla="*/ 1171356 w 5076478"/>
              <a:gd name="connsiteY2060" fmla="*/ 2973534 h 3302092"/>
              <a:gd name="connsiteX2061" fmla="*/ 1048443 w 5076478"/>
              <a:gd name="connsiteY2061" fmla="*/ 2962766 h 3302092"/>
              <a:gd name="connsiteX2062" fmla="*/ 224655 w 5076478"/>
              <a:gd name="connsiteY2062" fmla="*/ 2741764 h 3302092"/>
              <a:gd name="connsiteX2063" fmla="*/ 0 w 5076478"/>
              <a:gd name="connsiteY2063" fmla="*/ 2619084 h 3302092"/>
              <a:gd name="connsiteX2064" fmla="*/ 0 w 5076478"/>
              <a:gd name="connsiteY2064" fmla="*/ 2590496 h 3302092"/>
              <a:gd name="connsiteX2065" fmla="*/ 19707 w 5076478"/>
              <a:gd name="connsiteY2065" fmla="*/ 2605000 h 3302092"/>
              <a:gd name="connsiteX2066" fmla="*/ 1056173 w 5076478"/>
              <a:gd name="connsiteY2066" fmla="*/ 2946714 h 3302092"/>
              <a:gd name="connsiteX2067" fmla="*/ 1192598 w 5076478"/>
              <a:gd name="connsiteY2067" fmla="*/ 2958706 h 3302092"/>
              <a:gd name="connsiteX2068" fmla="*/ 1226979 w 5076478"/>
              <a:gd name="connsiteY2068" fmla="*/ 2933720 h 3302092"/>
              <a:gd name="connsiteX2069" fmla="*/ 1132225 w 5076478"/>
              <a:gd name="connsiteY2069" fmla="*/ 2923054 h 3302092"/>
              <a:gd name="connsiteX2070" fmla="*/ 107040 w 5076478"/>
              <a:gd name="connsiteY2070" fmla="*/ 2560004 h 3302092"/>
              <a:gd name="connsiteX2071" fmla="*/ 0 w 5076478"/>
              <a:gd name="connsiteY2071" fmla="*/ 2479294 h 3302092"/>
              <a:gd name="connsiteX2072" fmla="*/ 0 w 5076478"/>
              <a:gd name="connsiteY2072" fmla="*/ 2447795 h 3302092"/>
              <a:gd name="connsiteX2073" fmla="*/ 5291 w 5076478"/>
              <a:gd name="connsiteY2073" fmla="*/ 2453057 h 3302092"/>
              <a:gd name="connsiteX2074" fmla="*/ 133398 w 5076478"/>
              <a:gd name="connsiteY2074" fmla="*/ 2549556 h 3302092"/>
              <a:gd name="connsiteX2075" fmla="*/ 1141772 w 5076478"/>
              <a:gd name="connsiteY2075" fmla="*/ 2907035 h 3302092"/>
              <a:gd name="connsiteX2076" fmla="*/ 1247324 w 5076478"/>
              <a:gd name="connsiteY2076" fmla="*/ 2918934 h 3302092"/>
              <a:gd name="connsiteX2077" fmla="*/ 1284366 w 5076478"/>
              <a:gd name="connsiteY2077" fmla="*/ 2892014 h 3302092"/>
              <a:gd name="connsiteX2078" fmla="*/ 1053690 w 5076478"/>
              <a:gd name="connsiteY2078" fmla="*/ 2854163 h 3302092"/>
              <a:gd name="connsiteX2079" fmla="*/ 220795 w 5076478"/>
              <a:gd name="connsiteY2079" fmla="*/ 2505143 h 3302092"/>
              <a:gd name="connsiteX2080" fmla="*/ 94684 w 5076478"/>
              <a:gd name="connsiteY2080" fmla="*/ 2408617 h 3302092"/>
              <a:gd name="connsiteX2081" fmla="*/ 0 w 5076478"/>
              <a:gd name="connsiteY2081" fmla="*/ 2314400 h 3302092"/>
              <a:gd name="connsiteX2082" fmla="*/ 0 w 5076478"/>
              <a:gd name="connsiteY2082" fmla="*/ 2273246 h 3302092"/>
              <a:gd name="connsiteX2083" fmla="*/ 13384 w 5076478"/>
              <a:gd name="connsiteY2083" fmla="*/ 2290531 h 3302092"/>
              <a:gd name="connsiteX2084" fmla="*/ 247152 w 5076478"/>
              <a:gd name="connsiteY2084" fmla="*/ 2495343 h 3302092"/>
              <a:gd name="connsiteX2085" fmla="*/ 1067076 w 5076478"/>
              <a:gd name="connsiteY2085" fmla="*/ 2839126 h 3302092"/>
              <a:gd name="connsiteX2086" fmla="*/ 1303501 w 5076478"/>
              <a:gd name="connsiteY2086" fmla="*/ 2878108 h 3302092"/>
              <a:gd name="connsiteX2087" fmla="*/ 1336641 w 5076478"/>
              <a:gd name="connsiteY2087" fmla="*/ 2854024 h 3302092"/>
              <a:gd name="connsiteX2088" fmla="*/ 1138830 w 5076478"/>
              <a:gd name="connsiteY2088" fmla="*/ 2815868 h 3302092"/>
              <a:gd name="connsiteX2089" fmla="*/ 327426 w 5076478"/>
              <a:gd name="connsiteY2089" fmla="*/ 2452603 h 3302092"/>
              <a:gd name="connsiteX2090" fmla="*/ 70427 w 5076478"/>
              <a:gd name="connsiteY2090" fmla="*/ 2216941 h 3302092"/>
              <a:gd name="connsiteX2091" fmla="*/ 0 w 5076478"/>
              <a:gd name="connsiteY2091" fmla="*/ 2121828 h 3302092"/>
              <a:gd name="connsiteX2092" fmla="*/ 0 w 5076478"/>
              <a:gd name="connsiteY2092" fmla="*/ 2069012 h 3302092"/>
              <a:gd name="connsiteX2093" fmla="*/ 16124 w 5076478"/>
              <a:gd name="connsiteY2093" fmla="*/ 2096169 h 3302092"/>
              <a:gd name="connsiteX2094" fmla="*/ 355103 w 5076478"/>
              <a:gd name="connsiteY2094" fmla="*/ 2442801 h 3302092"/>
              <a:gd name="connsiteX2095" fmla="*/ 1153531 w 5076478"/>
              <a:gd name="connsiteY2095" fmla="*/ 2800644 h 3302092"/>
              <a:gd name="connsiteX2096" fmla="*/ 1356318 w 5076478"/>
              <a:gd name="connsiteY2096" fmla="*/ 2839722 h 3302092"/>
              <a:gd name="connsiteX2097" fmla="*/ 1397589 w 5076478"/>
              <a:gd name="connsiteY2097" fmla="*/ 2809730 h 3302092"/>
              <a:gd name="connsiteX2098" fmla="*/ 1229801 w 5076478"/>
              <a:gd name="connsiteY2098" fmla="*/ 2772554 h 3302092"/>
              <a:gd name="connsiteX2099" fmla="*/ 440015 w 5076478"/>
              <a:gd name="connsiteY2099" fmla="*/ 2395291 h 3302092"/>
              <a:gd name="connsiteX2100" fmla="*/ 40643 w 5076478"/>
              <a:gd name="connsiteY2100" fmla="*/ 1949906 h 3302092"/>
              <a:gd name="connsiteX2101" fmla="*/ 0 w 5076478"/>
              <a:gd name="connsiteY2101" fmla="*/ 1873581 h 3302092"/>
              <a:gd name="connsiteX2102" fmla="*/ 0 w 5076478"/>
              <a:gd name="connsiteY2102" fmla="*/ 1807963 h 3302092"/>
              <a:gd name="connsiteX2103" fmla="*/ 72277 w 5076478"/>
              <a:gd name="connsiteY2103" fmla="*/ 1945335 h 3302092"/>
              <a:gd name="connsiteX2104" fmla="*/ 469012 w 5076478"/>
              <a:gd name="connsiteY2104" fmla="*/ 2386149 h 3302092"/>
              <a:gd name="connsiteX2105" fmla="*/ 1245824 w 5076478"/>
              <a:gd name="connsiteY2105" fmla="*/ 2757994 h 3302092"/>
              <a:gd name="connsiteX2106" fmla="*/ 1416625 w 5076478"/>
              <a:gd name="connsiteY2106" fmla="*/ 2795895 h 3302092"/>
              <a:gd name="connsiteX2107" fmla="*/ 1457649 w 5076478"/>
              <a:gd name="connsiteY2107" fmla="*/ 2766081 h 3302092"/>
              <a:gd name="connsiteX2108" fmla="*/ 1323671 w 5076478"/>
              <a:gd name="connsiteY2108" fmla="*/ 2732624 h 3302092"/>
              <a:gd name="connsiteX2109" fmla="*/ 558332 w 5076478"/>
              <a:gd name="connsiteY2109" fmla="*/ 2340956 h 3302092"/>
              <a:gd name="connsiteX2110" fmla="*/ 161584 w 5076478"/>
              <a:gd name="connsiteY2110" fmla="*/ 1903216 h 3302092"/>
              <a:gd name="connsiteX2111" fmla="*/ 94360 w 5076478"/>
              <a:gd name="connsiteY2111" fmla="*/ 1789535 h 3302092"/>
              <a:gd name="connsiteX2112" fmla="*/ 6542 w 5076478"/>
              <a:gd name="connsiteY2112" fmla="*/ 1642941 h 3302092"/>
              <a:gd name="connsiteX2113" fmla="*/ 0 w 5076478"/>
              <a:gd name="connsiteY2113" fmla="*/ 1634119 h 3302092"/>
              <a:gd name="connsiteX2114" fmla="*/ 0 w 5076478"/>
              <a:gd name="connsiteY2114" fmla="*/ 1585224 h 3302092"/>
              <a:gd name="connsiteX2115" fmla="*/ 38342 w 5076478"/>
              <a:gd name="connsiteY2115" fmla="*/ 1637551 h 3302092"/>
              <a:gd name="connsiteX2116" fmla="*/ 127313 w 5076478"/>
              <a:gd name="connsiteY2116" fmla="*/ 1784961 h 3302092"/>
              <a:gd name="connsiteX2117" fmla="*/ 194537 w 5076478"/>
              <a:gd name="connsiteY2117" fmla="*/ 1897990 h 3302092"/>
              <a:gd name="connsiteX2118" fmla="*/ 586010 w 5076478"/>
              <a:gd name="connsiteY2118" fmla="*/ 2331156 h 3302092"/>
              <a:gd name="connsiteX2119" fmla="*/ 1340971 w 5076478"/>
              <a:gd name="connsiteY2119" fmla="*/ 2718046 h 3302092"/>
              <a:gd name="connsiteX2120" fmla="*/ 1476877 w 5076478"/>
              <a:gd name="connsiteY2120" fmla="*/ 2752107 h 3302092"/>
              <a:gd name="connsiteX2121" fmla="*/ 1517898 w 5076478"/>
              <a:gd name="connsiteY2121" fmla="*/ 2722295 h 3302092"/>
              <a:gd name="connsiteX2122" fmla="*/ 1409755 w 5076478"/>
              <a:gd name="connsiteY2122" fmla="*/ 2691709 h 3302092"/>
              <a:gd name="connsiteX2123" fmla="*/ 665735 w 5076478"/>
              <a:gd name="connsiteY2123" fmla="*/ 2284511 h 3302092"/>
              <a:gd name="connsiteX2124" fmla="*/ 274262 w 5076478"/>
              <a:gd name="connsiteY2124" fmla="*/ 1855456 h 3302092"/>
              <a:gd name="connsiteX2125" fmla="*/ 228128 w 5076478"/>
              <a:gd name="connsiteY2125" fmla="*/ 1784926 h 3302092"/>
              <a:gd name="connsiteX2126" fmla="*/ 116749 w 5076478"/>
              <a:gd name="connsiteY2126" fmla="*/ 1618888 h 3302092"/>
              <a:gd name="connsiteX2127" fmla="*/ 0 w 5076478"/>
              <a:gd name="connsiteY2127" fmla="*/ 1480352 h 3302092"/>
              <a:gd name="connsiteX2128" fmla="*/ 0 w 5076478"/>
              <a:gd name="connsiteY2128" fmla="*/ 1442644 h 3302092"/>
              <a:gd name="connsiteX2129" fmla="*/ 99 w 5076478"/>
              <a:gd name="connsiteY2129" fmla="*/ 1442727 h 3302092"/>
              <a:gd name="connsiteX2130" fmla="*/ 27779 w 5076478"/>
              <a:gd name="connsiteY2130" fmla="*/ 1470155 h 3302092"/>
              <a:gd name="connsiteX2131" fmla="*/ 259762 w 5076478"/>
              <a:gd name="connsiteY2131" fmla="*/ 1779702 h 3302092"/>
              <a:gd name="connsiteX2132" fmla="*/ 305896 w 5076478"/>
              <a:gd name="connsiteY2132" fmla="*/ 1850884 h 3302092"/>
              <a:gd name="connsiteX2133" fmla="*/ 693415 w 5076478"/>
              <a:gd name="connsiteY2133" fmla="*/ 2276021 h 3302092"/>
              <a:gd name="connsiteX2134" fmla="*/ 1428723 w 5076478"/>
              <a:gd name="connsiteY2134" fmla="*/ 2677434 h 3302092"/>
              <a:gd name="connsiteX2135" fmla="*/ 1537405 w 5076478"/>
              <a:gd name="connsiteY2135" fmla="*/ 2708118 h 3302092"/>
              <a:gd name="connsiteX2136" fmla="*/ 1575636 w 5076478"/>
              <a:gd name="connsiteY2136" fmla="*/ 2680333 h 3302092"/>
              <a:gd name="connsiteX2137" fmla="*/ 1581441 w 5076478"/>
              <a:gd name="connsiteY2137" fmla="*/ 2675280 h 3302092"/>
              <a:gd name="connsiteX2138" fmla="*/ 1502928 w 5076478"/>
              <a:gd name="connsiteY2138" fmla="*/ 2650438 h 3302092"/>
              <a:gd name="connsiteX2139" fmla="*/ 781424 w 5076478"/>
              <a:gd name="connsiteY2139" fmla="*/ 2228395 h 3302092"/>
              <a:gd name="connsiteX2140" fmla="*/ 393952 w 5076478"/>
              <a:gd name="connsiteY2140" fmla="*/ 1807302 h 3302092"/>
              <a:gd name="connsiteX2141" fmla="*/ 374184 w 5076478"/>
              <a:gd name="connsiteY2141" fmla="*/ 1779882 h 3302092"/>
              <a:gd name="connsiteX2142" fmla="*/ 93463 w 5076478"/>
              <a:gd name="connsiteY2142" fmla="*/ 1441049 h 3302092"/>
              <a:gd name="connsiteX2143" fmla="*/ 63153 w 5076478"/>
              <a:gd name="connsiteY2143" fmla="*/ 1415587 h 3302092"/>
              <a:gd name="connsiteX2144" fmla="*/ 0 w 5076478"/>
              <a:gd name="connsiteY2144" fmla="*/ 1370019 h 3302092"/>
              <a:gd name="connsiteX2145" fmla="*/ 0 w 5076478"/>
              <a:gd name="connsiteY2145" fmla="*/ 1340434 h 3302092"/>
              <a:gd name="connsiteX2146" fmla="*/ 7486 w 5076478"/>
              <a:gd name="connsiteY2146" fmla="*/ 1345127 h 3302092"/>
              <a:gd name="connsiteX2147" fmla="*/ 92147 w 5076478"/>
              <a:gd name="connsiteY2147" fmla="*/ 1407100 h 3302092"/>
              <a:gd name="connsiteX2148" fmla="*/ 123777 w 5076478"/>
              <a:gd name="connsiteY2148" fmla="*/ 1432561 h 3302092"/>
              <a:gd name="connsiteX2149" fmla="*/ 407131 w 5076478"/>
              <a:gd name="connsiteY2149" fmla="*/ 1774659 h 3302092"/>
              <a:gd name="connsiteX2150" fmla="*/ 425582 w 5076478"/>
              <a:gd name="connsiteY2150" fmla="*/ 1802079 h 3302092"/>
              <a:gd name="connsiteX2151" fmla="*/ 809100 w 5076478"/>
              <a:gd name="connsiteY2151" fmla="*/ 2219908 h 3302092"/>
              <a:gd name="connsiteX2152" fmla="*/ 1522450 w 5076478"/>
              <a:gd name="connsiteY2152" fmla="*/ 2636809 h 3302092"/>
              <a:gd name="connsiteX2153" fmla="*/ 1598178 w 5076478"/>
              <a:gd name="connsiteY2153" fmla="*/ 2660708 h 3302092"/>
              <a:gd name="connsiteX2154" fmla="*/ 1636782 w 5076478"/>
              <a:gd name="connsiteY2154" fmla="*/ 2627099 h 3302092"/>
              <a:gd name="connsiteX2155" fmla="*/ 1544568 w 5076478"/>
              <a:gd name="connsiteY2155" fmla="*/ 2593599 h 3302092"/>
              <a:gd name="connsiteX2156" fmla="*/ 889200 w 5076478"/>
              <a:gd name="connsiteY2156" fmla="*/ 2175176 h 3302092"/>
              <a:gd name="connsiteX2157" fmla="*/ 506985 w 5076478"/>
              <a:gd name="connsiteY2157" fmla="*/ 1762155 h 3302092"/>
              <a:gd name="connsiteX2158" fmla="*/ 184079 w 5076478"/>
              <a:gd name="connsiteY2158" fmla="*/ 1407297 h 3302092"/>
              <a:gd name="connsiteX2159" fmla="*/ 151129 w 5076478"/>
              <a:gd name="connsiteY2159" fmla="*/ 1383770 h 3302092"/>
              <a:gd name="connsiteX2160" fmla="*/ 39193 w 5076478"/>
              <a:gd name="connsiteY2160" fmla="*/ 1313997 h 3302092"/>
              <a:gd name="connsiteX2161" fmla="*/ 0 w 5076478"/>
              <a:gd name="connsiteY2161" fmla="*/ 1294338 h 3302092"/>
              <a:gd name="connsiteX2162" fmla="*/ 0 w 5076478"/>
              <a:gd name="connsiteY2162" fmla="*/ 1269408 h 3302092"/>
              <a:gd name="connsiteX2163" fmla="*/ 4817 w 5076478"/>
              <a:gd name="connsiteY2163" fmla="*/ 1271594 h 3302092"/>
              <a:gd name="connsiteX2164" fmla="*/ 177489 w 5076478"/>
              <a:gd name="connsiteY2164" fmla="*/ 1373314 h 3302092"/>
              <a:gd name="connsiteX2165" fmla="*/ 211757 w 5076478"/>
              <a:gd name="connsiteY2165" fmla="*/ 1398148 h 3302092"/>
              <a:gd name="connsiteX2166" fmla="*/ 538616 w 5076478"/>
              <a:gd name="connsiteY2166" fmla="*/ 1756273 h 3302092"/>
              <a:gd name="connsiteX2167" fmla="*/ 919513 w 5076478"/>
              <a:gd name="connsiteY2167" fmla="*/ 2166680 h 3302092"/>
              <a:gd name="connsiteX2168" fmla="*/ 1565983 w 5076478"/>
              <a:gd name="connsiteY2168" fmla="*/ 2580692 h 3302092"/>
              <a:gd name="connsiteX2169" fmla="*/ 1653528 w 5076478"/>
              <a:gd name="connsiteY2169" fmla="*/ 2612522 h 3302092"/>
              <a:gd name="connsiteX2170" fmla="*/ 1695539 w 5076478"/>
              <a:gd name="connsiteY2170" fmla="*/ 2575947 h 3302092"/>
              <a:gd name="connsiteX2171" fmla="*/ 1656100 w 5076478"/>
              <a:gd name="connsiteY2171" fmla="*/ 2560466 h 3302092"/>
              <a:gd name="connsiteX2172" fmla="*/ 1004084 w 5076478"/>
              <a:gd name="connsiteY2172" fmla="*/ 2117725 h 3302092"/>
              <a:gd name="connsiteX2173" fmla="*/ 624514 w 5076478"/>
              <a:gd name="connsiteY2173" fmla="*/ 1713652 h 3302092"/>
              <a:gd name="connsiteX2174" fmla="*/ 277891 w 5076478"/>
              <a:gd name="connsiteY2174" fmla="*/ 1370940 h 3302092"/>
              <a:gd name="connsiteX2175" fmla="*/ 242307 w 5076478"/>
              <a:gd name="connsiteY2175" fmla="*/ 1348745 h 3302092"/>
              <a:gd name="connsiteX2176" fmla="*/ 13994 w 5076478"/>
              <a:gd name="connsiteY2176" fmla="*/ 1236899 h 3302092"/>
              <a:gd name="connsiteX2177" fmla="*/ 0 w 5076478"/>
              <a:gd name="connsiteY2177" fmla="*/ 1232221 h 3302092"/>
              <a:gd name="connsiteX2178" fmla="*/ 0 w 5076478"/>
              <a:gd name="connsiteY2178" fmla="*/ 1212774 h 3302092"/>
              <a:gd name="connsiteX2179" fmla="*/ 68088 w 5076478"/>
              <a:gd name="connsiteY2179" fmla="*/ 1237634 h 3302092"/>
              <a:gd name="connsiteX2180" fmla="*/ 268665 w 5076478"/>
              <a:gd name="connsiteY2180" fmla="*/ 1338301 h 3302092"/>
              <a:gd name="connsiteX2181" fmla="*/ 304250 w 5076478"/>
              <a:gd name="connsiteY2181" fmla="*/ 1361148 h 3302092"/>
              <a:gd name="connsiteX2182" fmla="*/ 656144 w 5076478"/>
              <a:gd name="connsiteY2182" fmla="*/ 1707124 h 3302092"/>
              <a:gd name="connsiteX2183" fmla="*/ 1033078 w 5076478"/>
              <a:gd name="connsiteY2183" fmla="*/ 2109892 h 3302092"/>
              <a:gd name="connsiteX2184" fmla="*/ 1678237 w 5076478"/>
              <a:gd name="connsiteY2184" fmla="*/ 2547951 h 3302092"/>
              <a:gd name="connsiteX2185" fmla="*/ 1712301 w 5076478"/>
              <a:gd name="connsiteY2185" fmla="*/ 2561355 h 3302092"/>
              <a:gd name="connsiteX2186" fmla="*/ 1755854 w 5076478"/>
              <a:gd name="connsiteY2186" fmla="*/ 2523437 h 3302092"/>
              <a:gd name="connsiteX2187" fmla="*/ 1729404 w 5076478"/>
              <a:gd name="connsiteY2187" fmla="*/ 2511847 h 3302092"/>
              <a:gd name="connsiteX2188" fmla="*/ 1115670 w 5076478"/>
              <a:gd name="connsiteY2188" fmla="*/ 2061569 h 3302092"/>
              <a:gd name="connsiteX2189" fmla="*/ 745272 w 5076478"/>
              <a:gd name="connsiteY2189" fmla="*/ 1669650 h 3302092"/>
              <a:gd name="connsiteX2190" fmla="*/ 741318 w 5076478"/>
              <a:gd name="connsiteY2190" fmla="*/ 1665077 h 3302092"/>
              <a:gd name="connsiteX2191" fmla="*/ 369606 w 5076478"/>
              <a:gd name="connsiteY2191" fmla="*/ 1333906 h 3302092"/>
              <a:gd name="connsiteX2192" fmla="*/ 331379 w 5076478"/>
              <a:gd name="connsiteY2192" fmla="*/ 1313003 h 3302092"/>
              <a:gd name="connsiteX2193" fmla="*/ 92090 w 5076478"/>
              <a:gd name="connsiteY2193" fmla="*/ 1211813 h 3302092"/>
              <a:gd name="connsiteX2194" fmla="*/ 0 w 5076478"/>
              <a:gd name="connsiteY2194" fmla="*/ 1186481 h 3302092"/>
              <a:gd name="connsiteX2195" fmla="*/ 0 w 5076478"/>
              <a:gd name="connsiteY2195" fmla="*/ 1168419 h 3302092"/>
              <a:gd name="connsiteX2196" fmla="*/ 45347 w 5076478"/>
              <a:gd name="connsiteY2196" fmla="*/ 1178951 h 3302092"/>
              <a:gd name="connsiteX2197" fmla="*/ 356423 w 5076478"/>
              <a:gd name="connsiteY2197" fmla="*/ 1301246 h 3302092"/>
              <a:gd name="connsiteX2198" fmla="*/ 395967 w 5076478"/>
              <a:gd name="connsiteY2198" fmla="*/ 1323454 h 3302092"/>
              <a:gd name="connsiteX2199" fmla="*/ 771635 w 5076478"/>
              <a:gd name="connsiteY2199" fmla="*/ 1658545 h 3302092"/>
              <a:gd name="connsiteX2200" fmla="*/ 775591 w 5076478"/>
              <a:gd name="connsiteY2200" fmla="*/ 1663118 h 3302092"/>
              <a:gd name="connsiteX2201" fmla="*/ 1144668 w 5076478"/>
              <a:gd name="connsiteY2201" fmla="*/ 2053077 h 3302092"/>
              <a:gd name="connsiteX2202" fmla="*/ 1753768 w 5076478"/>
              <a:gd name="connsiteY2202" fmla="*/ 2499865 h 3302092"/>
              <a:gd name="connsiteX2203" fmla="*/ 1773145 w 5076478"/>
              <a:gd name="connsiteY2203" fmla="*/ 2508383 h 3302092"/>
              <a:gd name="connsiteX2204" fmla="*/ 1814695 w 5076478"/>
              <a:gd name="connsiteY2204" fmla="*/ 2472212 h 3302092"/>
              <a:gd name="connsiteX2205" fmla="*/ 1813112 w 5076478"/>
              <a:gd name="connsiteY2205" fmla="*/ 2471448 h 3302092"/>
              <a:gd name="connsiteX2206" fmla="*/ 1228943 w 5076478"/>
              <a:gd name="connsiteY2206" fmla="*/ 2009281 h 3302092"/>
              <a:gd name="connsiteX2207" fmla="*/ 935047 w 5076478"/>
              <a:gd name="connsiteY2207" fmla="*/ 1702783 h 3302092"/>
              <a:gd name="connsiteX2208" fmla="*/ 858608 w 5076478"/>
              <a:gd name="connsiteY2208" fmla="*/ 1621093 h 3302092"/>
              <a:gd name="connsiteX2209" fmla="*/ 463231 w 5076478"/>
              <a:gd name="connsiteY2209" fmla="*/ 1302179 h 3302092"/>
              <a:gd name="connsiteX2210" fmla="*/ 423695 w 5076478"/>
              <a:gd name="connsiteY2210" fmla="*/ 1281920 h 3302092"/>
              <a:gd name="connsiteX2211" fmla="*/ 31042 w 5076478"/>
              <a:gd name="connsiteY2211" fmla="*/ 1160039 h 3302092"/>
              <a:gd name="connsiteX2212" fmla="*/ 0 w 5076478"/>
              <a:gd name="connsiteY2212" fmla="*/ 1156028 h 3302092"/>
              <a:gd name="connsiteX2213" fmla="*/ 0 w 5076478"/>
              <a:gd name="connsiteY2213" fmla="*/ 1138148 h 3302092"/>
              <a:gd name="connsiteX2214" fmla="*/ 42414 w 5076478"/>
              <a:gd name="connsiteY2214" fmla="*/ 1143650 h 3302092"/>
              <a:gd name="connsiteX2215" fmla="*/ 446099 w 5076478"/>
              <a:gd name="connsiteY2215" fmla="*/ 1269503 h 3302092"/>
              <a:gd name="connsiteX2216" fmla="*/ 488271 w 5076478"/>
              <a:gd name="connsiteY2216" fmla="*/ 1290415 h 3302092"/>
              <a:gd name="connsiteX2217" fmla="*/ 890238 w 5076478"/>
              <a:gd name="connsiteY2217" fmla="*/ 1613905 h 3302092"/>
              <a:gd name="connsiteX2218" fmla="*/ 965360 w 5076478"/>
              <a:gd name="connsiteY2218" fmla="*/ 1696247 h 3302092"/>
              <a:gd name="connsiteX2219" fmla="*/ 1257938 w 5076478"/>
              <a:gd name="connsiteY2219" fmla="*/ 2001439 h 3302092"/>
              <a:gd name="connsiteX2220" fmla="*/ 1625968 w 5076478"/>
              <a:gd name="connsiteY2220" fmla="*/ 2320108 h 3302092"/>
              <a:gd name="connsiteX2221" fmla="*/ 1832506 w 5076478"/>
              <a:gd name="connsiteY2221" fmla="*/ 2456706 h 3302092"/>
              <a:gd name="connsiteX2222" fmla="*/ 1882310 w 5076478"/>
              <a:gd name="connsiteY2222" fmla="*/ 2413347 h 3302092"/>
              <a:gd name="connsiteX2223" fmla="*/ 1722933 w 5076478"/>
              <a:gd name="connsiteY2223" fmla="*/ 2301466 h 3302092"/>
              <a:gd name="connsiteX2224" fmla="*/ 1379269 w 5076478"/>
              <a:gd name="connsiteY2224" fmla="*/ 1986970 h 3302092"/>
              <a:gd name="connsiteX2225" fmla="*/ 1342366 w 5076478"/>
              <a:gd name="connsiteY2225" fmla="*/ 1951709 h 3302092"/>
              <a:gd name="connsiteX2226" fmla="*/ 1123579 w 5076478"/>
              <a:gd name="connsiteY2226" fmla="*/ 1725775 h 3302092"/>
              <a:gd name="connsiteX2227" fmla="*/ 977284 w 5076478"/>
              <a:gd name="connsiteY2227" fmla="*/ 1572323 h 3302092"/>
              <a:gd name="connsiteX2228" fmla="*/ 558164 w 5076478"/>
              <a:gd name="connsiteY2228" fmla="*/ 1265418 h 3302092"/>
              <a:gd name="connsiteX2229" fmla="*/ 514670 w 5076478"/>
              <a:gd name="connsiteY2229" fmla="*/ 1246482 h 3302092"/>
              <a:gd name="connsiteX2230" fmla="*/ 92426 w 5076478"/>
              <a:gd name="connsiteY2230" fmla="*/ 1137122 h 3302092"/>
              <a:gd name="connsiteX2231" fmla="*/ 0 w 5076478"/>
              <a:gd name="connsiteY2231" fmla="*/ 1129627 h 3302092"/>
              <a:gd name="connsiteX2232" fmla="*/ 0 w 5076478"/>
              <a:gd name="connsiteY2232" fmla="*/ 1114669 h 3302092"/>
              <a:gd name="connsiteX2233" fmla="*/ 144358 w 5076478"/>
              <a:gd name="connsiteY2233" fmla="*/ 1127658 h 3302092"/>
              <a:gd name="connsiteX2234" fmla="*/ 535758 w 5076478"/>
              <a:gd name="connsiteY2234" fmla="*/ 1233422 h 3302092"/>
              <a:gd name="connsiteX2235" fmla="*/ 580571 w 5076478"/>
              <a:gd name="connsiteY2235" fmla="*/ 1253011 h 3302092"/>
              <a:gd name="connsiteX2236" fmla="*/ 1007598 w 5076478"/>
              <a:gd name="connsiteY2236" fmla="*/ 1564487 h 3302092"/>
              <a:gd name="connsiteX2237" fmla="*/ 1153893 w 5076478"/>
              <a:gd name="connsiteY2237" fmla="*/ 1719245 h 3302092"/>
              <a:gd name="connsiteX2238" fmla="*/ 1371361 w 5076478"/>
              <a:gd name="connsiteY2238" fmla="*/ 1944526 h 3302092"/>
              <a:gd name="connsiteX2239" fmla="*/ 1408266 w 5076478"/>
              <a:gd name="connsiteY2239" fmla="*/ 1979787 h 3302092"/>
              <a:gd name="connsiteX2240" fmla="*/ 1750612 w 5076478"/>
              <a:gd name="connsiteY2240" fmla="*/ 2291671 h 3302092"/>
              <a:gd name="connsiteX2241" fmla="*/ 1900806 w 5076478"/>
              <a:gd name="connsiteY2241" fmla="*/ 2397243 h 3302092"/>
              <a:gd name="connsiteX2242" fmla="*/ 1947640 w 5076478"/>
              <a:gd name="connsiteY2242" fmla="*/ 2356470 h 3302092"/>
              <a:gd name="connsiteX2243" fmla="*/ 1832731 w 5076478"/>
              <a:gd name="connsiteY2243" fmla="*/ 2270063 h 3302092"/>
              <a:gd name="connsiteX2244" fmla="*/ 1527767 w 5076478"/>
              <a:gd name="connsiteY2244" fmla="*/ 1976253 h 3302092"/>
              <a:gd name="connsiteX2245" fmla="*/ 1451320 w 5076478"/>
              <a:gd name="connsiteY2245" fmla="*/ 1895901 h 3302092"/>
              <a:gd name="connsiteX2246" fmla="*/ 1323470 w 5076478"/>
              <a:gd name="connsiteY2246" fmla="*/ 1763286 h 3302092"/>
              <a:gd name="connsiteX2247" fmla="*/ 1090176 w 5076478"/>
              <a:gd name="connsiteY2247" fmla="*/ 1524188 h 3302092"/>
              <a:gd name="connsiteX2248" fmla="*/ 647312 w 5076478"/>
              <a:gd name="connsiteY2248" fmla="*/ 1229562 h 3302092"/>
              <a:gd name="connsiteX2249" fmla="*/ 601180 w 5076478"/>
              <a:gd name="connsiteY2249" fmla="*/ 1211270 h 3302092"/>
              <a:gd name="connsiteX2250" fmla="*/ 143120 w 5076478"/>
              <a:gd name="connsiteY2250" fmla="*/ 1115455 h 3302092"/>
              <a:gd name="connsiteX2251" fmla="*/ 0 w 5076478"/>
              <a:gd name="connsiteY2251" fmla="*/ 1110710 h 3302092"/>
              <a:gd name="connsiteX2252" fmla="*/ 0 w 5076478"/>
              <a:gd name="connsiteY2252" fmla="*/ 1072443 h 3302092"/>
              <a:gd name="connsiteX2253" fmla="*/ 11335 w 5076478"/>
              <a:gd name="connsiteY2253" fmla="*/ 1070420 h 3302092"/>
              <a:gd name="connsiteX2254" fmla="*/ 201195 w 5076478"/>
              <a:gd name="connsiteY2254" fmla="*/ 1029978 h 3302092"/>
              <a:gd name="connsiteX2255" fmla="*/ 1065249 w 5076478"/>
              <a:gd name="connsiteY2255" fmla="*/ 1024964 h 3302092"/>
              <a:gd name="connsiteX2256" fmla="*/ 2045950 w 5076478"/>
              <a:gd name="connsiteY2256" fmla="*/ 1613159 h 3302092"/>
              <a:gd name="connsiteX2257" fmla="*/ 2183039 w 5076478"/>
              <a:gd name="connsiteY2257" fmla="*/ 1817493 h 3302092"/>
              <a:gd name="connsiteX2258" fmla="*/ 2316588 w 5076478"/>
              <a:gd name="connsiteY2258" fmla="*/ 2010136 h 3302092"/>
              <a:gd name="connsiteX2259" fmla="*/ 2553855 w 5076478"/>
              <a:gd name="connsiteY2259" fmla="*/ 1776555 h 3302092"/>
              <a:gd name="connsiteX2260" fmla="*/ 4881611 w 5076478"/>
              <a:gd name="connsiteY2260" fmla="*/ 71365 h 330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</a:cxnLst>
            <a:rect l="l" t="t" r="r" b="b"/>
            <a:pathLst>
              <a:path w="5076478" h="3302092">
                <a:moveTo>
                  <a:pt x="992105" y="3115312"/>
                </a:moveTo>
                <a:lnTo>
                  <a:pt x="989059" y="3115455"/>
                </a:lnTo>
                <a:lnTo>
                  <a:pt x="959755" y="3131661"/>
                </a:lnTo>
                <a:lnTo>
                  <a:pt x="960990" y="3131576"/>
                </a:lnTo>
                <a:close/>
                <a:moveTo>
                  <a:pt x="1042932" y="3112930"/>
                </a:moveTo>
                <a:lnTo>
                  <a:pt x="1039719" y="3113081"/>
                </a:lnTo>
                <a:lnTo>
                  <a:pt x="1025951" y="3121505"/>
                </a:lnTo>
                <a:close/>
                <a:moveTo>
                  <a:pt x="1042653" y="3085266"/>
                </a:moveTo>
                <a:lnTo>
                  <a:pt x="1034437" y="3085489"/>
                </a:lnTo>
                <a:lnTo>
                  <a:pt x="1016495" y="3097553"/>
                </a:lnTo>
                <a:lnTo>
                  <a:pt x="1022711" y="3097250"/>
                </a:lnTo>
                <a:close/>
                <a:moveTo>
                  <a:pt x="1098253" y="3083754"/>
                </a:moveTo>
                <a:lnTo>
                  <a:pt x="1087156" y="3084056"/>
                </a:lnTo>
                <a:lnTo>
                  <a:pt x="1069300" y="3094981"/>
                </a:lnTo>
                <a:lnTo>
                  <a:pt x="1079462" y="3094486"/>
                </a:lnTo>
                <a:lnTo>
                  <a:pt x="1081873" y="3093268"/>
                </a:lnTo>
                <a:close/>
                <a:moveTo>
                  <a:pt x="1147910" y="3082404"/>
                </a:moveTo>
                <a:lnTo>
                  <a:pt x="1143672" y="3082519"/>
                </a:lnTo>
                <a:lnTo>
                  <a:pt x="1127452" y="3092103"/>
                </a:lnTo>
                <a:lnTo>
                  <a:pt x="1128048" y="3092046"/>
                </a:lnTo>
                <a:close/>
                <a:moveTo>
                  <a:pt x="1141223" y="3050975"/>
                </a:moveTo>
                <a:lnTo>
                  <a:pt x="1115959" y="3066432"/>
                </a:lnTo>
                <a:lnTo>
                  <a:pt x="1128515" y="3066175"/>
                </a:lnTo>
                <a:lnTo>
                  <a:pt x="1154500" y="3051081"/>
                </a:lnTo>
                <a:close/>
                <a:moveTo>
                  <a:pt x="1086423" y="3050536"/>
                </a:moveTo>
                <a:lnTo>
                  <a:pt x="1061110" y="3067554"/>
                </a:lnTo>
                <a:lnTo>
                  <a:pt x="1072510" y="3067321"/>
                </a:lnTo>
                <a:lnTo>
                  <a:pt x="1100253" y="3050647"/>
                </a:lnTo>
                <a:close/>
                <a:moveTo>
                  <a:pt x="1209079" y="3049464"/>
                </a:moveTo>
                <a:lnTo>
                  <a:pt x="1198994" y="3049835"/>
                </a:lnTo>
                <a:lnTo>
                  <a:pt x="1172872" y="3065268"/>
                </a:lnTo>
                <a:lnTo>
                  <a:pt x="1181142" y="3065099"/>
                </a:lnTo>
                <a:close/>
                <a:moveTo>
                  <a:pt x="1266533" y="3047349"/>
                </a:moveTo>
                <a:lnTo>
                  <a:pt x="1256865" y="3047705"/>
                </a:lnTo>
                <a:lnTo>
                  <a:pt x="1232277" y="3061714"/>
                </a:lnTo>
                <a:lnTo>
                  <a:pt x="1239191" y="3061177"/>
                </a:lnTo>
                <a:lnTo>
                  <a:pt x="1251938" y="3055223"/>
                </a:lnTo>
                <a:close/>
                <a:moveTo>
                  <a:pt x="1317183" y="3045485"/>
                </a:moveTo>
                <a:lnTo>
                  <a:pt x="1315092" y="3045562"/>
                </a:lnTo>
                <a:lnTo>
                  <a:pt x="1294475" y="3056885"/>
                </a:lnTo>
                <a:lnTo>
                  <a:pt x="1294757" y="3056863"/>
                </a:lnTo>
                <a:close/>
                <a:moveTo>
                  <a:pt x="1374674" y="3043369"/>
                </a:moveTo>
                <a:lnTo>
                  <a:pt x="1367068" y="3043648"/>
                </a:lnTo>
                <a:lnTo>
                  <a:pt x="1348770" y="3052669"/>
                </a:lnTo>
                <a:lnTo>
                  <a:pt x="1353330" y="3052315"/>
                </a:lnTo>
                <a:close/>
                <a:moveTo>
                  <a:pt x="1312117" y="3016223"/>
                </a:moveTo>
                <a:lnTo>
                  <a:pt x="1282925" y="3032856"/>
                </a:lnTo>
                <a:lnTo>
                  <a:pt x="1294513" y="3032257"/>
                </a:lnTo>
                <a:lnTo>
                  <a:pt x="1323839" y="3016437"/>
                </a:lnTo>
                <a:close/>
                <a:moveTo>
                  <a:pt x="1376714" y="3015281"/>
                </a:moveTo>
                <a:lnTo>
                  <a:pt x="1369861" y="3015482"/>
                </a:lnTo>
                <a:lnTo>
                  <a:pt x="1343976" y="3029697"/>
                </a:lnTo>
                <a:lnTo>
                  <a:pt x="1348792" y="3029448"/>
                </a:lnTo>
                <a:close/>
                <a:moveTo>
                  <a:pt x="1257567" y="3015230"/>
                </a:moveTo>
                <a:lnTo>
                  <a:pt x="1226849" y="3033378"/>
                </a:lnTo>
                <a:lnTo>
                  <a:pt x="1237930" y="3033318"/>
                </a:lnTo>
                <a:lnTo>
                  <a:pt x="1269852" y="3015454"/>
                </a:lnTo>
                <a:close/>
                <a:moveTo>
                  <a:pt x="1201316" y="3014205"/>
                </a:moveTo>
                <a:lnTo>
                  <a:pt x="1169471" y="3033690"/>
                </a:lnTo>
                <a:lnTo>
                  <a:pt x="1184579" y="3033608"/>
                </a:lnTo>
                <a:lnTo>
                  <a:pt x="1217475" y="3014500"/>
                </a:lnTo>
                <a:close/>
                <a:moveTo>
                  <a:pt x="1438255" y="3013476"/>
                </a:moveTo>
                <a:lnTo>
                  <a:pt x="1427647" y="3013787"/>
                </a:lnTo>
                <a:lnTo>
                  <a:pt x="1401400" y="3026726"/>
                </a:lnTo>
                <a:lnTo>
                  <a:pt x="1412181" y="3026168"/>
                </a:lnTo>
                <a:close/>
                <a:moveTo>
                  <a:pt x="1142758" y="3012658"/>
                </a:moveTo>
                <a:lnTo>
                  <a:pt x="1111004" y="3034008"/>
                </a:lnTo>
                <a:lnTo>
                  <a:pt x="1128092" y="3033915"/>
                </a:lnTo>
                <a:lnTo>
                  <a:pt x="1162076" y="3013490"/>
                </a:lnTo>
                <a:lnTo>
                  <a:pt x="1152895" y="3013323"/>
                </a:lnTo>
                <a:close/>
                <a:moveTo>
                  <a:pt x="1493854" y="3011845"/>
                </a:moveTo>
                <a:lnTo>
                  <a:pt x="1488530" y="3012001"/>
                </a:lnTo>
                <a:lnTo>
                  <a:pt x="1466412" y="3022962"/>
                </a:lnTo>
                <a:lnTo>
                  <a:pt x="1469578" y="3022608"/>
                </a:lnTo>
                <a:lnTo>
                  <a:pt x="1478420" y="3019061"/>
                </a:lnTo>
                <a:close/>
                <a:moveTo>
                  <a:pt x="1481159" y="2987409"/>
                </a:moveTo>
                <a:lnTo>
                  <a:pt x="1463003" y="2996359"/>
                </a:lnTo>
                <a:lnTo>
                  <a:pt x="1474106" y="2996025"/>
                </a:lnTo>
                <a:lnTo>
                  <a:pt x="1491094" y="2987756"/>
                </a:lnTo>
                <a:close/>
                <a:moveTo>
                  <a:pt x="1547395" y="2986814"/>
                </a:moveTo>
                <a:lnTo>
                  <a:pt x="1539055" y="2986960"/>
                </a:lnTo>
                <a:lnTo>
                  <a:pt x="1523778" y="2994531"/>
                </a:lnTo>
                <a:lnTo>
                  <a:pt x="1528542" y="2994387"/>
                </a:lnTo>
                <a:lnTo>
                  <a:pt x="1531824" y="2994093"/>
                </a:lnTo>
                <a:close/>
                <a:moveTo>
                  <a:pt x="1599393" y="2985904"/>
                </a:moveTo>
                <a:lnTo>
                  <a:pt x="1596441" y="2985956"/>
                </a:lnTo>
                <a:lnTo>
                  <a:pt x="1590148" y="2988862"/>
                </a:lnTo>
                <a:lnTo>
                  <a:pt x="1593457" y="2988566"/>
                </a:lnTo>
                <a:close/>
                <a:moveTo>
                  <a:pt x="1424566" y="2985436"/>
                </a:moveTo>
                <a:lnTo>
                  <a:pt x="1401301" y="2998215"/>
                </a:lnTo>
                <a:lnTo>
                  <a:pt x="1410922" y="2997925"/>
                </a:lnTo>
                <a:lnTo>
                  <a:pt x="1434833" y="2985794"/>
                </a:lnTo>
                <a:close/>
                <a:moveTo>
                  <a:pt x="1369519" y="2983517"/>
                </a:moveTo>
                <a:lnTo>
                  <a:pt x="1341241" y="2999629"/>
                </a:lnTo>
                <a:lnTo>
                  <a:pt x="1349450" y="2999774"/>
                </a:lnTo>
                <a:lnTo>
                  <a:pt x="1355041" y="2999606"/>
                </a:lnTo>
                <a:lnTo>
                  <a:pt x="1383936" y="2984019"/>
                </a:lnTo>
                <a:close/>
                <a:moveTo>
                  <a:pt x="1658553" y="2982090"/>
                </a:moveTo>
                <a:lnTo>
                  <a:pt x="1655068" y="2982328"/>
                </a:lnTo>
                <a:lnTo>
                  <a:pt x="1653054" y="2983221"/>
                </a:lnTo>
                <a:lnTo>
                  <a:pt x="1656234" y="2982936"/>
                </a:lnTo>
                <a:close/>
                <a:moveTo>
                  <a:pt x="1314493" y="2981598"/>
                </a:moveTo>
                <a:lnTo>
                  <a:pt x="1285638" y="2998646"/>
                </a:lnTo>
                <a:lnTo>
                  <a:pt x="1299449" y="2998890"/>
                </a:lnTo>
                <a:lnTo>
                  <a:pt x="1329419" y="2982119"/>
                </a:lnTo>
                <a:close/>
                <a:moveTo>
                  <a:pt x="1257837" y="2979623"/>
                </a:moveTo>
                <a:lnTo>
                  <a:pt x="1228398" y="2997634"/>
                </a:lnTo>
                <a:lnTo>
                  <a:pt x="1245972" y="2997945"/>
                </a:lnTo>
                <a:lnTo>
                  <a:pt x="1276401" y="2980270"/>
                </a:lnTo>
                <a:close/>
                <a:moveTo>
                  <a:pt x="1197536" y="2975827"/>
                </a:moveTo>
                <a:lnTo>
                  <a:pt x="1166725" y="2996544"/>
                </a:lnTo>
                <a:lnTo>
                  <a:pt x="1189597" y="2996948"/>
                </a:lnTo>
                <a:lnTo>
                  <a:pt x="1221281" y="2977908"/>
                </a:lnTo>
                <a:close/>
                <a:moveTo>
                  <a:pt x="1660177" y="2958656"/>
                </a:moveTo>
                <a:lnTo>
                  <a:pt x="1655328" y="2958752"/>
                </a:lnTo>
                <a:lnTo>
                  <a:pt x="1637400" y="2967034"/>
                </a:lnTo>
                <a:lnTo>
                  <a:pt x="1642219" y="2966706"/>
                </a:lnTo>
                <a:close/>
                <a:moveTo>
                  <a:pt x="1597773" y="2957858"/>
                </a:moveTo>
                <a:lnTo>
                  <a:pt x="1573964" y="2969658"/>
                </a:lnTo>
                <a:lnTo>
                  <a:pt x="1584220" y="2969597"/>
                </a:lnTo>
                <a:lnTo>
                  <a:pt x="1608753" y="2958127"/>
                </a:lnTo>
                <a:close/>
                <a:moveTo>
                  <a:pt x="1541047" y="2956473"/>
                </a:moveTo>
                <a:lnTo>
                  <a:pt x="1523996" y="2966293"/>
                </a:lnTo>
                <a:lnTo>
                  <a:pt x="1516471" y="2970003"/>
                </a:lnTo>
                <a:lnTo>
                  <a:pt x="1527703" y="2969936"/>
                </a:lnTo>
                <a:lnTo>
                  <a:pt x="1554675" y="2956806"/>
                </a:lnTo>
                <a:close/>
                <a:moveTo>
                  <a:pt x="1718716" y="2956421"/>
                </a:moveTo>
                <a:lnTo>
                  <a:pt x="1712949" y="2956682"/>
                </a:lnTo>
                <a:lnTo>
                  <a:pt x="1699073" y="2962830"/>
                </a:lnTo>
                <a:lnTo>
                  <a:pt x="1704707" y="2962446"/>
                </a:lnTo>
                <a:close/>
                <a:moveTo>
                  <a:pt x="1480018" y="2954982"/>
                </a:moveTo>
                <a:lnTo>
                  <a:pt x="1451963" y="2970390"/>
                </a:lnTo>
                <a:lnTo>
                  <a:pt x="1465354" y="2970310"/>
                </a:lnTo>
                <a:lnTo>
                  <a:pt x="1494849" y="2955344"/>
                </a:lnTo>
                <a:close/>
                <a:moveTo>
                  <a:pt x="1777918" y="2953733"/>
                </a:moveTo>
                <a:lnTo>
                  <a:pt x="1773731" y="2953923"/>
                </a:lnTo>
                <a:lnTo>
                  <a:pt x="1763035" y="2958471"/>
                </a:lnTo>
                <a:lnTo>
                  <a:pt x="1765988" y="2958269"/>
                </a:lnTo>
                <a:close/>
                <a:moveTo>
                  <a:pt x="1426290" y="2951169"/>
                </a:moveTo>
                <a:lnTo>
                  <a:pt x="1394529" y="2969266"/>
                </a:lnTo>
                <a:lnTo>
                  <a:pt x="1410044" y="2969936"/>
                </a:lnTo>
                <a:lnTo>
                  <a:pt x="1442677" y="2952333"/>
                </a:lnTo>
                <a:close/>
                <a:moveTo>
                  <a:pt x="1372465" y="2947349"/>
                </a:moveTo>
                <a:lnTo>
                  <a:pt x="1339398" y="2966883"/>
                </a:lnTo>
                <a:lnTo>
                  <a:pt x="1355407" y="2967575"/>
                </a:lnTo>
                <a:lnTo>
                  <a:pt x="1389400" y="2948551"/>
                </a:lnTo>
                <a:close/>
                <a:moveTo>
                  <a:pt x="1317016" y="2943413"/>
                </a:moveTo>
                <a:lnTo>
                  <a:pt x="1282665" y="2964430"/>
                </a:lnTo>
                <a:lnTo>
                  <a:pt x="1302214" y="2965275"/>
                </a:lnTo>
                <a:lnTo>
                  <a:pt x="1320960" y="2954386"/>
                </a:lnTo>
                <a:lnTo>
                  <a:pt x="1335411" y="2944719"/>
                </a:lnTo>
                <a:close/>
                <a:moveTo>
                  <a:pt x="1255405" y="2936920"/>
                </a:moveTo>
                <a:lnTo>
                  <a:pt x="1219486" y="2961070"/>
                </a:lnTo>
                <a:lnTo>
                  <a:pt x="1233586" y="2962309"/>
                </a:lnTo>
                <a:lnTo>
                  <a:pt x="1244373" y="2962775"/>
                </a:lnTo>
                <a:lnTo>
                  <a:pt x="1278013" y="2939465"/>
                </a:lnTo>
                <a:close/>
                <a:moveTo>
                  <a:pt x="1766264" y="2933060"/>
                </a:moveTo>
                <a:lnTo>
                  <a:pt x="1754196" y="2938408"/>
                </a:lnTo>
                <a:lnTo>
                  <a:pt x="1761353" y="2938081"/>
                </a:lnTo>
                <a:lnTo>
                  <a:pt x="1773027" y="2933060"/>
                </a:lnTo>
                <a:close/>
                <a:moveTo>
                  <a:pt x="1835217" y="2931950"/>
                </a:moveTo>
                <a:lnTo>
                  <a:pt x="1824539" y="2932326"/>
                </a:lnTo>
                <a:lnTo>
                  <a:pt x="1816969" y="2935544"/>
                </a:lnTo>
                <a:lnTo>
                  <a:pt x="1826963" y="2935088"/>
                </a:lnTo>
                <a:close/>
                <a:moveTo>
                  <a:pt x="1713989" y="2931653"/>
                </a:moveTo>
                <a:lnTo>
                  <a:pt x="1693360" y="2941183"/>
                </a:lnTo>
                <a:lnTo>
                  <a:pt x="1699808" y="2940889"/>
                </a:lnTo>
                <a:lnTo>
                  <a:pt x="1719872" y="2931894"/>
                </a:lnTo>
                <a:close/>
                <a:moveTo>
                  <a:pt x="1655490" y="2929252"/>
                </a:moveTo>
                <a:lnTo>
                  <a:pt x="1631254" y="2941264"/>
                </a:lnTo>
                <a:lnTo>
                  <a:pt x="1644351" y="2941483"/>
                </a:lnTo>
                <a:lnTo>
                  <a:pt x="1669300" y="2929819"/>
                </a:lnTo>
                <a:close/>
                <a:moveTo>
                  <a:pt x="1592782" y="2926678"/>
                </a:moveTo>
                <a:lnTo>
                  <a:pt x="1569262" y="2940224"/>
                </a:lnTo>
                <a:lnTo>
                  <a:pt x="1588091" y="2940540"/>
                </a:lnTo>
                <a:lnTo>
                  <a:pt x="1614720" y="2927578"/>
                </a:lnTo>
                <a:close/>
                <a:moveTo>
                  <a:pt x="1538692" y="2922757"/>
                </a:moveTo>
                <a:lnTo>
                  <a:pt x="1508737" y="2939210"/>
                </a:lnTo>
                <a:lnTo>
                  <a:pt x="1526078" y="2939500"/>
                </a:lnTo>
                <a:lnTo>
                  <a:pt x="1555911" y="2924365"/>
                </a:lnTo>
                <a:close/>
                <a:moveTo>
                  <a:pt x="1484965" y="2917738"/>
                </a:moveTo>
                <a:lnTo>
                  <a:pt x="1453141" y="2935870"/>
                </a:lnTo>
                <a:lnTo>
                  <a:pt x="1470953" y="2937082"/>
                </a:lnTo>
                <a:lnTo>
                  <a:pt x="1501120" y="2920808"/>
                </a:lnTo>
                <a:lnTo>
                  <a:pt x="1503304" y="2919451"/>
                </a:lnTo>
                <a:close/>
                <a:moveTo>
                  <a:pt x="1430108" y="2912614"/>
                </a:moveTo>
                <a:lnTo>
                  <a:pt x="1423058" y="2917456"/>
                </a:lnTo>
                <a:lnTo>
                  <a:pt x="1398216" y="2932133"/>
                </a:lnTo>
                <a:lnTo>
                  <a:pt x="1415676" y="2933321"/>
                </a:lnTo>
                <a:lnTo>
                  <a:pt x="1445554" y="2914057"/>
                </a:lnTo>
                <a:close/>
                <a:moveTo>
                  <a:pt x="1875572" y="2910631"/>
                </a:moveTo>
                <a:lnTo>
                  <a:pt x="1867918" y="2913885"/>
                </a:lnTo>
                <a:lnTo>
                  <a:pt x="1883725" y="2913509"/>
                </a:lnTo>
                <a:lnTo>
                  <a:pt x="1890486" y="2910939"/>
                </a:lnTo>
                <a:close/>
                <a:moveTo>
                  <a:pt x="1819500" y="2909473"/>
                </a:moveTo>
                <a:lnTo>
                  <a:pt x="1806235" y="2915350"/>
                </a:lnTo>
                <a:lnTo>
                  <a:pt x="1814663" y="2915150"/>
                </a:lnTo>
                <a:lnTo>
                  <a:pt x="1827479" y="2909638"/>
                </a:lnTo>
                <a:close/>
                <a:moveTo>
                  <a:pt x="1766819" y="2906293"/>
                </a:moveTo>
                <a:lnTo>
                  <a:pt x="1754896" y="2912755"/>
                </a:lnTo>
                <a:lnTo>
                  <a:pt x="1746467" y="2916649"/>
                </a:lnTo>
                <a:lnTo>
                  <a:pt x="1748286" y="2916727"/>
                </a:lnTo>
                <a:lnTo>
                  <a:pt x="1754009" y="2916591"/>
                </a:lnTo>
                <a:lnTo>
                  <a:pt x="1775717" y="2906860"/>
                </a:lnTo>
                <a:close/>
                <a:moveTo>
                  <a:pt x="1371250" y="2906271"/>
                </a:moveTo>
                <a:lnTo>
                  <a:pt x="1340447" y="2928203"/>
                </a:lnTo>
                <a:lnTo>
                  <a:pt x="1358282" y="2929416"/>
                </a:lnTo>
                <a:lnTo>
                  <a:pt x="1389120" y="2908786"/>
                </a:lnTo>
                <a:lnTo>
                  <a:pt x="1383216" y="2908234"/>
                </a:lnTo>
                <a:close/>
                <a:moveTo>
                  <a:pt x="1709223" y="2902622"/>
                </a:moveTo>
                <a:lnTo>
                  <a:pt x="1686143" y="2914060"/>
                </a:lnTo>
                <a:lnTo>
                  <a:pt x="1701588" y="2914723"/>
                </a:lnTo>
                <a:lnTo>
                  <a:pt x="1725280" y="2903646"/>
                </a:lnTo>
                <a:close/>
                <a:moveTo>
                  <a:pt x="1641989" y="2898338"/>
                </a:moveTo>
                <a:lnTo>
                  <a:pt x="1619647" y="2911206"/>
                </a:lnTo>
                <a:lnTo>
                  <a:pt x="1645214" y="2912303"/>
                </a:lnTo>
                <a:lnTo>
                  <a:pt x="1667128" y="2899940"/>
                </a:lnTo>
                <a:close/>
                <a:moveTo>
                  <a:pt x="1314771" y="2897003"/>
                </a:moveTo>
                <a:lnTo>
                  <a:pt x="1277152" y="2922297"/>
                </a:lnTo>
                <a:lnTo>
                  <a:pt x="1299201" y="2924782"/>
                </a:lnTo>
                <a:lnTo>
                  <a:pt x="1334597" y="2900256"/>
                </a:lnTo>
                <a:close/>
                <a:moveTo>
                  <a:pt x="1593227" y="2892806"/>
                </a:moveTo>
                <a:lnTo>
                  <a:pt x="1564899" y="2908364"/>
                </a:lnTo>
                <a:lnTo>
                  <a:pt x="1575142" y="2909296"/>
                </a:lnTo>
                <a:lnTo>
                  <a:pt x="1583836" y="2909669"/>
                </a:lnTo>
                <a:lnTo>
                  <a:pt x="1609175" y="2894653"/>
                </a:lnTo>
                <a:close/>
                <a:moveTo>
                  <a:pt x="1536447" y="2886230"/>
                </a:moveTo>
                <a:lnTo>
                  <a:pt x="1512964" y="2901784"/>
                </a:lnTo>
                <a:lnTo>
                  <a:pt x="1510156" y="2903384"/>
                </a:lnTo>
                <a:lnTo>
                  <a:pt x="1526734" y="2904892"/>
                </a:lnTo>
                <a:lnTo>
                  <a:pt x="1553575" y="2888214"/>
                </a:lnTo>
                <a:close/>
                <a:moveTo>
                  <a:pt x="2051832" y="2886035"/>
                </a:moveTo>
                <a:lnTo>
                  <a:pt x="2034716" y="2892923"/>
                </a:lnTo>
                <a:lnTo>
                  <a:pt x="2040475" y="2892919"/>
                </a:lnTo>
                <a:lnTo>
                  <a:pt x="2052384" y="2888882"/>
                </a:lnTo>
                <a:lnTo>
                  <a:pt x="2059163" y="2886252"/>
                </a:lnTo>
                <a:close/>
                <a:moveTo>
                  <a:pt x="2001322" y="2884541"/>
                </a:moveTo>
                <a:lnTo>
                  <a:pt x="1981459" y="2892954"/>
                </a:lnTo>
                <a:lnTo>
                  <a:pt x="1984641" y="2892952"/>
                </a:lnTo>
                <a:lnTo>
                  <a:pt x="2004885" y="2884646"/>
                </a:lnTo>
                <a:close/>
                <a:moveTo>
                  <a:pt x="1941135" y="2882760"/>
                </a:moveTo>
                <a:lnTo>
                  <a:pt x="1917067" y="2892992"/>
                </a:lnTo>
                <a:lnTo>
                  <a:pt x="1932907" y="2892983"/>
                </a:lnTo>
                <a:lnTo>
                  <a:pt x="1955589" y="2883188"/>
                </a:lnTo>
                <a:close/>
                <a:moveTo>
                  <a:pt x="1879853" y="2880499"/>
                </a:moveTo>
                <a:lnTo>
                  <a:pt x="1855822" y="2893028"/>
                </a:lnTo>
                <a:lnTo>
                  <a:pt x="1866108" y="2893022"/>
                </a:lnTo>
                <a:lnTo>
                  <a:pt x="1893258" y="2881344"/>
                </a:lnTo>
                <a:lnTo>
                  <a:pt x="1887244" y="2881166"/>
                </a:lnTo>
                <a:close/>
                <a:moveTo>
                  <a:pt x="1478310" y="2879497"/>
                </a:moveTo>
                <a:lnTo>
                  <a:pt x="1451332" y="2898032"/>
                </a:lnTo>
                <a:lnTo>
                  <a:pt x="1468049" y="2899553"/>
                </a:lnTo>
                <a:lnTo>
                  <a:pt x="1495979" y="2881544"/>
                </a:lnTo>
                <a:close/>
                <a:moveTo>
                  <a:pt x="1823753" y="2875433"/>
                </a:moveTo>
                <a:lnTo>
                  <a:pt x="1794116" y="2891498"/>
                </a:lnTo>
                <a:lnTo>
                  <a:pt x="1807978" y="2892398"/>
                </a:lnTo>
                <a:lnTo>
                  <a:pt x="1829606" y="2882702"/>
                </a:lnTo>
                <a:lnTo>
                  <a:pt x="1840615" y="2876956"/>
                </a:lnTo>
                <a:close/>
                <a:moveTo>
                  <a:pt x="1769581" y="2870541"/>
                </a:moveTo>
                <a:lnTo>
                  <a:pt x="1743976" y="2885397"/>
                </a:lnTo>
                <a:lnTo>
                  <a:pt x="1738901" y="2887912"/>
                </a:lnTo>
                <a:lnTo>
                  <a:pt x="1753611" y="2888867"/>
                </a:lnTo>
                <a:lnTo>
                  <a:pt x="1784836" y="2871919"/>
                </a:lnTo>
                <a:close/>
                <a:moveTo>
                  <a:pt x="1421607" y="2870413"/>
                </a:moveTo>
                <a:lnTo>
                  <a:pt x="1390627" y="2892473"/>
                </a:lnTo>
                <a:lnTo>
                  <a:pt x="1391125" y="2892555"/>
                </a:lnTo>
                <a:lnTo>
                  <a:pt x="1410716" y="2894337"/>
                </a:lnTo>
                <a:lnTo>
                  <a:pt x="1440910" y="2874136"/>
                </a:lnTo>
                <a:close/>
                <a:moveTo>
                  <a:pt x="2220568" y="2868147"/>
                </a:moveTo>
                <a:lnTo>
                  <a:pt x="2210578" y="2871689"/>
                </a:lnTo>
                <a:lnTo>
                  <a:pt x="2212775" y="2871736"/>
                </a:lnTo>
                <a:lnTo>
                  <a:pt x="2212929" y="2871729"/>
                </a:lnTo>
                <a:lnTo>
                  <a:pt x="2223160" y="2868198"/>
                </a:lnTo>
                <a:close/>
                <a:moveTo>
                  <a:pt x="2166479" y="2867085"/>
                </a:moveTo>
                <a:lnTo>
                  <a:pt x="2157359" y="2870548"/>
                </a:lnTo>
                <a:lnTo>
                  <a:pt x="2160014" y="2870605"/>
                </a:lnTo>
                <a:lnTo>
                  <a:pt x="2169462" y="2867144"/>
                </a:lnTo>
                <a:close/>
                <a:moveTo>
                  <a:pt x="2105705" y="2864355"/>
                </a:moveTo>
                <a:lnTo>
                  <a:pt x="2093708" y="2869183"/>
                </a:lnTo>
                <a:lnTo>
                  <a:pt x="2102641" y="2869374"/>
                </a:lnTo>
                <a:lnTo>
                  <a:pt x="2114172" y="2864898"/>
                </a:lnTo>
                <a:close/>
                <a:moveTo>
                  <a:pt x="1701877" y="2863848"/>
                </a:moveTo>
                <a:lnTo>
                  <a:pt x="1668078" y="2883313"/>
                </a:lnTo>
                <a:lnTo>
                  <a:pt x="1693656" y="2884974"/>
                </a:lnTo>
                <a:lnTo>
                  <a:pt x="1726183" y="2866623"/>
                </a:lnTo>
                <a:lnTo>
                  <a:pt x="1712766" y="2865411"/>
                </a:lnTo>
                <a:close/>
                <a:moveTo>
                  <a:pt x="2056447" y="2861192"/>
                </a:moveTo>
                <a:lnTo>
                  <a:pt x="2040285" y="2868037"/>
                </a:lnTo>
                <a:lnTo>
                  <a:pt x="2045109" y="2868141"/>
                </a:lnTo>
                <a:lnTo>
                  <a:pt x="2061286" y="2861503"/>
                </a:lnTo>
                <a:close/>
                <a:moveTo>
                  <a:pt x="1369321" y="2860327"/>
                </a:moveTo>
                <a:lnTo>
                  <a:pt x="1335121" y="2883321"/>
                </a:lnTo>
                <a:lnTo>
                  <a:pt x="1354438" y="2886506"/>
                </a:lnTo>
                <a:lnTo>
                  <a:pt x="1387234" y="2863782"/>
                </a:lnTo>
                <a:close/>
                <a:moveTo>
                  <a:pt x="1993586" y="2857157"/>
                </a:moveTo>
                <a:lnTo>
                  <a:pt x="1974706" y="2866631"/>
                </a:lnTo>
                <a:lnTo>
                  <a:pt x="1993025" y="2867024"/>
                </a:lnTo>
                <a:lnTo>
                  <a:pt x="2012989" y="2858403"/>
                </a:lnTo>
                <a:close/>
                <a:moveTo>
                  <a:pt x="1651668" y="2856640"/>
                </a:moveTo>
                <a:lnTo>
                  <a:pt x="1617394" y="2878522"/>
                </a:lnTo>
                <a:lnTo>
                  <a:pt x="1633246" y="2880391"/>
                </a:lnTo>
                <a:lnTo>
                  <a:pt x="1669102" y="2859143"/>
                </a:lnTo>
                <a:close/>
                <a:moveTo>
                  <a:pt x="1934587" y="2851959"/>
                </a:moveTo>
                <a:lnTo>
                  <a:pt x="1909147" y="2865225"/>
                </a:lnTo>
                <a:lnTo>
                  <a:pt x="1929671" y="2865665"/>
                </a:lnTo>
                <a:lnTo>
                  <a:pt x="1952778" y="2854059"/>
                </a:lnTo>
                <a:close/>
                <a:moveTo>
                  <a:pt x="1593691" y="2848317"/>
                </a:moveTo>
                <a:lnTo>
                  <a:pt x="1558559" y="2871585"/>
                </a:lnTo>
                <a:lnTo>
                  <a:pt x="1576864" y="2873743"/>
                </a:lnTo>
                <a:lnTo>
                  <a:pt x="1613259" y="2851126"/>
                </a:lnTo>
                <a:close/>
                <a:moveTo>
                  <a:pt x="2279652" y="2847196"/>
                </a:moveTo>
                <a:lnTo>
                  <a:pt x="2265691" y="2852147"/>
                </a:lnTo>
                <a:lnTo>
                  <a:pt x="2269209" y="2852305"/>
                </a:lnTo>
                <a:lnTo>
                  <a:pt x="2283714" y="2847299"/>
                </a:lnTo>
                <a:close/>
                <a:moveTo>
                  <a:pt x="1878918" y="2845532"/>
                </a:moveTo>
                <a:lnTo>
                  <a:pt x="1850238" y="2861078"/>
                </a:lnTo>
                <a:lnTo>
                  <a:pt x="1867924" y="2862703"/>
                </a:lnTo>
                <a:lnTo>
                  <a:pt x="1896853" y="2847603"/>
                </a:lnTo>
                <a:close/>
                <a:moveTo>
                  <a:pt x="2226949" y="2844128"/>
                </a:moveTo>
                <a:lnTo>
                  <a:pt x="2212161" y="2849742"/>
                </a:lnTo>
                <a:lnTo>
                  <a:pt x="2216440" y="2849934"/>
                </a:lnTo>
                <a:lnTo>
                  <a:pt x="2231304" y="2844488"/>
                </a:lnTo>
                <a:close/>
                <a:moveTo>
                  <a:pt x="1535793" y="2840006"/>
                </a:moveTo>
                <a:lnTo>
                  <a:pt x="1499895" y="2864668"/>
                </a:lnTo>
                <a:lnTo>
                  <a:pt x="1518712" y="2866887"/>
                </a:lnTo>
                <a:lnTo>
                  <a:pt x="1555922" y="2842895"/>
                </a:lnTo>
                <a:close/>
                <a:moveTo>
                  <a:pt x="2168058" y="2839262"/>
                </a:moveTo>
                <a:lnTo>
                  <a:pt x="2149062" y="2846906"/>
                </a:lnTo>
                <a:lnTo>
                  <a:pt x="2159337" y="2847368"/>
                </a:lnTo>
                <a:lnTo>
                  <a:pt x="2178085" y="2840091"/>
                </a:lnTo>
                <a:close/>
                <a:moveTo>
                  <a:pt x="1823677" y="2839155"/>
                </a:moveTo>
                <a:lnTo>
                  <a:pt x="1794683" y="2855977"/>
                </a:lnTo>
                <a:lnTo>
                  <a:pt x="1811383" y="2857511"/>
                </a:lnTo>
                <a:lnTo>
                  <a:pt x="1841429" y="2841204"/>
                </a:lnTo>
                <a:close/>
                <a:moveTo>
                  <a:pt x="2117538" y="2835087"/>
                </a:moveTo>
                <a:lnTo>
                  <a:pt x="2113922" y="2836848"/>
                </a:lnTo>
                <a:lnTo>
                  <a:pt x="2095822" y="2844514"/>
                </a:lnTo>
                <a:lnTo>
                  <a:pt x="2102012" y="2844792"/>
                </a:lnTo>
                <a:lnTo>
                  <a:pt x="2124303" y="2835646"/>
                </a:lnTo>
                <a:close/>
                <a:moveTo>
                  <a:pt x="1760405" y="2830140"/>
                </a:moveTo>
                <a:lnTo>
                  <a:pt x="1726424" y="2849710"/>
                </a:lnTo>
                <a:lnTo>
                  <a:pt x="1751999" y="2852058"/>
                </a:lnTo>
                <a:lnTo>
                  <a:pt x="1783753" y="2834144"/>
                </a:lnTo>
                <a:close/>
                <a:moveTo>
                  <a:pt x="2048871" y="2829413"/>
                </a:moveTo>
                <a:lnTo>
                  <a:pt x="2025110" y="2841337"/>
                </a:lnTo>
                <a:lnTo>
                  <a:pt x="2049928" y="2842452"/>
                </a:lnTo>
                <a:lnTo>
                  <a:pt x="2075106" y="2831581"/>
                </a:lnTo>
                <a:close/>
                <a:moveTo>
                  <a:pt x="2459220" y="2829326"/>
                </a:moveTo>
                <a:lnTo>
                  <a:pt x="2446212" y="2833777"/>
                </a:lnTo>
                <a:lnTo>
                  <a:pt x="2446423" y="2833776"/>
                </a:lnTo>
                <a:lnTo>
                  <a:pt x="2460513" y="2829366"/>
                </a:lnTo>
                <a:close/>
                <a:moveTo>
                  <a:pt x="1480904" y="2828190"/>
                </a:moveTo>
                <a:lnTo>
                  <a:pt x="1441623" y="2856161"/>
                </a:lnTo>
                <a:lnTo>
                  <a:pt x="1461929" y="2860074"/>
                </a:lnTo>
                <a:lnTo>
                  <a:pt x="1502452" y="2832964"/>
                </a:lnTo>
                <a:close/>
                <a:moveTo>
                  <a:pt x="2401070" y="2827541"/>
                </a:moveTo>
                <a:lnTo>
                  <a:pt x="2394537" y="2830008"/>
                </a:lnTo>
                <a:lnTo>
                  <a:pt x="2402552" y="2827587"/>
                </a:lnTo>
                <a:close/>
                <a:moveTo>
                  <a:pt x="2342090" y="2823524"/>
                </a:moveTo>
                <a:lnTo>
                  <a:pt x="2321868" y="2831835"/>
                </a:lnTo>
                <a:lnTo>
                  <a:pt x="2327414" y="2832217"/>
                </a:lnTo>
                <a:lnTo>
                  <a:pt x="2350279" y="2824325"/>
                </a:lnTo>
                <a:close/>
                <a:moveTo>
                  <a:pt x="1991230" y="2822426"/>
                </a:moveTo>
                <a:lnTo>
                  <a:pt x="1961447" y="2837956"/>
                </a:lnTo>
                <a:lnTo>
                  <a:pt x="1968696" y="2838802"/>
                </a:lnTo>
                <a:lnTo>
                  <a:pt x="1981968" y="2839399"/>
                </a:lnTo>
                <a:lnTo>
                  <a:pt x="2010413" y="2825112"/>
                </a:lnTo>
                <a:close/>
                <a:moveTo>
                  <a:pt x="1707413" y="2821052"/>
                </a:moveTo>
                <a:lnTo>
                  <a:pt x="1673806" y="2842506"/>
                </a:lnTo>
                <a:lnTo>
                  <a:pt x="1692644" y="2845193"/>
                </a:lnTo>
                <a:lnTo>
                  <a:pt x="1727553" y="2824506"/>
                </a:lnTo>
                <a:close/>
                <a:moveTo>
                  <a:pt x="2291437" y="2818570"/>
                </a:moveTo>
                <a:lnTo>
                  <a:pt x="2273707" y="2826376"/>
                </a:lnTo>
                <a:lnTo>
                  <a:pt x="2268934" y="2828188"/>
                </a:lnTo>
                <a:lnTo>
                  <a:pt x="2274715" y="2828586"/>
                </a:lnTo>
                <a:lnTo>
                  <a:pt x="2299818" y="2819390"/>
                </a:lnTo>
                <a:close/>
                <a:moveTo>
                  <a:pt x="1432928" y="2817560"/>
                </a:moveTo>
                <a:lnTo>
                  <a:pt x="1390243" y="2846260"/>
                </a:lnTo>
                <a:lnTo>
                  <a:pt x="1407674" y="2849619"/>
                </a:lnTo>
                <a:lnTo>
                  <a:pt x="1448848" y="2821087"/>
                </a:lnTo>
                <a:close/>
                <a:moveTo>
                  <a:pt x="1935858" y="2814670"/>
                </a:moveTo>
                <a:lnTo>
                  <a:pt x="1905047" y="2831370"/>
                </a:lnTo>
                <a:lnTo>
                  <a:pt x="1923766" y="2833556"/>
                </a:lnTo>
                <a:lnTo>
                  <a:pt x="1954854" y="2817331"/>
                </a:lnTo>
                <a:close/>
                <a:moveTo>
                  <a:pt x="2503686" y="2814110"/>
                </a:moveTo>
                <a:lnTo>
                  <a:pt x="2503282" y="2814248"/>
                </a:lnTo>
                <a:lnTo>
                  <a:pt x="2508572" y="2814321"/>
                </a:lnTo>
                <a:lnTo>
                  <a:pt x="2508675" y="2814289"/>
                </a:lnTo>
                <a:close/>
                <a:moveTo>
                  <a:pt x="2228869" y="2812451"/>
                </a:moveTo>
                <a:lnTo>
                  <a:pt x="2204490" y="2823748"/>
                </a:lnTo>
                <a:lnTo>
                  <a:pt x="2217822" y="2824666"/>
                </a:lnTo>
                <a:lnTo>
                  <a:pt x="2245181" y="2814046"/>
                </a:lnTo>
                <a:close/>
                <a:moveTo>
                  <a:pt x="1649778" y="2811169"/>
                </a:moveTo>
                <a:lnTo>
                  <a:pt x="1615104" y="2834135"/>
                </a:lnTo>
                <a:lnTo>
                  <a:pt x="1635845" y="2837093"/>
                </a:lnTo>
                <a:lnTo>
                  <a:pt x="1671555" y="2814903"/>
                </a:lnTo>
                <a:close/>
                <a:moveTo>
                  <a:pt x="2450749" y="2808778"/>
                </a:moveTo>
                <a:lnTo>
                  <a:pt x="2438621" y="2813359"/>
                </a:lnTo>
                <a:lnTo>
                  <a:pt x="2449153" y="2813504"/>
                </a:lnTo>
                <a:lnTo>
                  <a:pt x="2460883" y="2809959"/>
                </a:lnTo>
                <a:close/>
                <a:moveTo>
                  <a:pt x="2174900" y="2807172"/>
                </a:moveTo>
                <a:lnTo>
                  <a:pt x="2148733" y="2819906"/>
                </a:lnTo>
                <a:lnTo>
                  <a:pt x="2160661" y="2820728"/>
                </a:lnTo>
                <a:lnTo>
                  <a:pt x="2170396" y="2816733"/>
                </a:lnTo>
                <a:lnTo>
                  <a:pt x="2188214" y="2808475"/>
                </a:lnTo>
                <a:close/>
                <a:moveTo>
                  <a:pt x="1879487" y="2806775"/>
                </a:moveTo>
                <a:lnTo>
                  <a:pt x="1848479" y="2824765"/>
                </a:lnTo>
                <a:lnTo>
                  <a:pt x="1867603" y="2826998"/>
                </a:lnTo>
                <a:lnTo>
                  <a:pt x="1899658" y="2809600"/>
                </a:lnTo>
                <a:close/>
                <a:moveTo>
                  <a:pt x="2394046" y="2802172"/>
                </a:moveTo>
                <a:lnTo>
                  <a:pt x="2378806" y="2808434"/>
                </a:lnTo>
                <a:lnTo>
                  <a:pt x="2392627" y="2809710"/>
                </a:lnTo>
                <a:lnTo>
                  <a:pt x="2409313" y="2803951"/>
                </a:lnTo>
                <a:close/>
                <a:moveTo>
                  <a:pt x="2106517" y="2800484"/>
                </a:moveTo>
                <a:lnTo>
                  <a:pt x="2077583" y="2815004"/>
                </a:lnTo>
                <a:lnTo>
                  <a:pt x="2106956" y="2817028"/>
                </a:lnTo>
                <a:lnTo>
                  <a:pt x="2135185" y="2803288"/>
                </a:lnTo>
                <a:close/>
                <a:moveTo>
                  <a:pt x="1593878" y="2800101"/>
                </a:moveTo>
                <a:lnTo>
                  <a:pt x="1556504" y="2825778"/>
                </a:lnTo>
                <a:lnTo>
                  <a:pt x="1577767" y="2828810"/>
                </a:lnTo>
                <a:lnTo>
                  <a:pt x="1614509" y="2805120"/>
                </a:lnTo>
                <a:lnTo>
                  <a:pt x="1612809" y="2804829"/>
                </a:lnTo>
                <a:close/>
                <a:moveTo>
                  <a:pt x="2627840" y="2797699"/>
                </a:moveTo>
                <a:lnTo>
                  <a:pt x="2615873" y="2801697"/>
                </a:lnTo>
                <a:lnTo>
                  <a:pt x="2620729" y="2801869"/>
                </a:lnTo>
                <a:lnTo>
                  <a:pt x="2633738" y="2798072"/>
                </a:lnTo>
                <a:close/>
                <a:moveTo>
                  <a:pt x="2342363" y="2796151"/>
                </a:moveTo>
                <a:lnTo>
                  <a:pt x="2325615" y="2803524"/>
                </a:lnTo>
                <a:lnTo>
                  <a:pt x="2339335" y="2804791"/>
                </a:lnTo>
                <a:lnTo>
                  <a:pt x="2356160" y="2797758"/>
                </a:lnTo>
                <a:close/>
                <a:moveTo>
                  <a:pt x="1819516" y="2796096"/>
                </a:moveTo>
                <a:lnTo>
                  <a:pt x="1784251" y="2816406"/>
                </a:lnTo>
                <a:lnTo>
                  <a:pt x="1800145" y="2819121"/>
                </a:lnTo>
                <a:lnTo>
                  <a:pt x="1808625" y="2820111"/>
                </a:lnTo>
                <a:lnTo>
                  <a:pt x="1842950" y="2800745"/>
                </a:lnTo>
                <a:close/>
                <a:moveTo>
                  <a:pt x="2568921" y="2791787"/>
                </a:moveTo>
                <a:lnTo>
                  <a:pt x="2547088" y="2799258"/>
                </a:lnTo>
                <a:lnTo>
                  <a:pt x="2555714" y="2799564"/>
                </a:lnTo>
                <a:lnTo>
                  <a:pt x="2577536" y="2792733"/>
                </a:lnTo>
                <a:close/>
                <a:moveTo>
                  <a:pt x="2050970" y="2791276"/>
                </a:moveTo>
                <a:lnTo>
                  <a:pt x="2016432" y="2809284"/>
                </a:lnTo>
                <a:lnTo>
                  <a:pt x="2036254" y="2812134"/>
                </a:lnTo>
                <a:lnTo>
                  <a:pt x="2071058" y="2794654"/>
                </a:lnTo>
                <a:close/>
                <a:moveTo>
                  <a:pt x="2279781" y="2788860"/>
                </a:moveTo>
                <a:lnTo>
                  <a:pt x="2261006" y="2797561"/>
                </a:lnTo>
                <a:lnTo>
                  <a:pt x="2279659" y="2799282"/>
                </a:lnTo>
                <a:lnTo>
                  <a:pt x="2298407" y="2791030"/>
                </a:lnTo>
                <a:close/>
                <a:moveTo>
                  <a:pt x="1539442" y="2786507"/>
                </a:moveTo>
                <a:lnTo>
                  <a:pt x="1500210" y="2814443"/>
                </a:lnTo>
                <a:lnTo>
                  <a:pt x="1522683" y="2819430"/>
                </a:lnTo>
                <a:lnTo>
                  <a:pt x="1563072" y="2792408"/>
                </a:lnTo>
                <a:close/>
                <a:moveTo>
                  <a:pt x="2512211" y="2785564"/>
                </a:moveTo>
                <a:lnTo>
                  <a:pt x="2484965" y="2795855"/>
                </a:lnTo>
                <a:lnTo>
                  <a:pt x="2495653" y="2797100"/>
                </a:lnTo>
                <a:lnTo>
                  <a:pt x="2523330" y="2786784"/>
                </a:lnTo>
                <a:close/>
                <a:moveTo>
                  <a:pt x="1763811" y="2785046"/>
                </a:moveTo>
                <a:lnTo>
                  <a:pt x="1729374" y="2807032"/>
                </a:lnTo>
                <a:lnTo>
                  <a:pt x="1750850" y="2810701"/>
                </a:lnTo>
                <a:lnTo>
                  <a:pt x="1786536" y="2789554"/>
                </a:lnTo>
                <a:close/>
                <a:moveTo>
                  <a:pt x="2225519" y="2782538"/>
                </a:moveTo>
                <a:lnTo>
                  <a:pt x="2205228" y="2792412"/>
                </a:lnTo>
                <a:lnTo>
                  <a:pt x="2219939" y="2793770"/>
                </a:lnTo>
                <a:lnTo>
                  <a:pt x="2240427" y="2784275"/>
                </a:lnTo>
                <a:close/>
                <a:moveTo>
                  <a:pt x="1996057" y="2782042"/>
                </a:moveTo>
                <a:lnTo>
                  <a:pt x="1960606" y="2801257"/>
                </a:lnTo>
                <a:lnTo>
                  <a:pt x="1980242" y="2804080"/>
                </a:lnTo>
                <a:lnTo>
                  <a:pt x="2016030" y="2785400"/>
                </a:lnTo>
                <a:close/>
                <a:moveTo>
                  <a:pt x="2450838" y="2778830"/>
                </a:moveTo>
                <a:lnTo>
                  <a:pt x="2426101" y="2788997"/>
                </a:lnTo>
                <a:lnTo>
                  <a:pt x="2442979" y="2790963"/>
                </a:lnTo>
                <a:lnTo>
                  <a:pt x="2468700" y="2780790"/>
                </a:lnTo>
                <a:close/>
                <a:moveTo>
                  <a:pt x="2689114" y="2777224"/>
                </a:moveTo>
                <a:lnTo>
                  <a:pt x="2674329" y="2782165"/>
                </a:lnTo>
                <a:lnTo>
                  <a:pt x="2685956" y="2782827"/>
                </a:lnTo>
                <a:lnTo>
                  <a:pt x="2700420" y="2778605"/>
                </a:lnTo>
                <a:close/>
                <a:moveTo>
                  <a:pt x="1491848" y="2774622"/>
                </a:moveTo>
                <a:lnTo>
                  <a:pt x="1464897" y="2796066"/>
                </a:lnTo>
                <a:lnTo>
                  <a:pt x="1453109" y="2803991"/>
                </a:lnTo>
                <a:lnTo>
                  <a:pt x="1468569" y="2807422"/>
                </a:lnTo>
                <a:lnTo>
                  <a:pt x="1509530" y="2779038"/>
                </a:lnTo>
                <a:close/>
                <a:moveTo>
                  <a:pt x="2159648" y="2773821"/>
                </a:moveTo>
                <a:lnTo>
                  <a:pt x="2135439" y="2785970"/>
                </a:lnTo>
                <a:lnTo>
                  <a:pt x="2165133" y="2788711"/>
                </a:lnTo>
                <a:lnTo>
                  <a:pt x="2187029" y="2778054"/>
                </a:lnTo>
                <a:lnTo>
                  <a:pt x="2172915" y="2776409"/>
                </a:lnTo>
                <a:close/>
                <a:moveTo>
                  <a:pt x="1706411" y="2773660"/>
                </a:moveTo>
                <a:lnTo>
                  <a:pt x="1671062" y="2797072"/>
                </a:lnTo>
                <a:lnTo>
                  <a:pt x="1693957" y="2800983"/>
                </a:lnTo>
                <a:lnTo>
                  <a:pt x="1730301" y="2778399"/>
                </a:lnTo>
                <a:close/>
                <a:moveTo>
                  <a:pt x="1938732" y="2772401"/>
                </a:moveTo>
                <a:lnTo>
                  <a:pt x="1903220" y="2793005"/>
                </a:lnTo>
                <a:lnTo>
                  <a:pt x="1924578" y="2796076"/>
                </a:lnTo>
                <a:lnTo>
                  <a:pt x="1961225" y="2776184"/>
                </a:lnTo>
                <a:close/>
                <a:moveTo>
                  <a:pt x="3090205" y="2771864"/>
                </a:moveTo>
                <a:lnTo>
                  <a:pt x="3078778" y="2774567"/>
                </a:lnTo>
                <a:lnTo>
                  <a:pt x="3083758" y="2774686"/>
                </a:lnTo>
                <a:lnTo>
                  <a:pt x="3096006" y="2772348"/>
                </a:lnTo>
                <a:close/>
                <a:moveTo>
                  <a:pt x="2398137" y="2771597"/>
                </a:moveTo>
                <a:lnTo>
                  <a:pt x="2372738" y="2782779"/>
                </a:lnTo>
                <a:lnTo>
                  <a:pt x="2387801" y="2784534"/>
                </a:lnTo>
                <a:lnTo>
                  <a:pt x="2413016" y="2773995"/>
                </a:lnTo>
                <a:close/>
                <a:moveTo>
                  <a:pt x="2631903" y="2770235"/>
                </a:moveTo>
                <a:lnTo>
                  <a:pt x="2608077" y="2778388"/>
                </a:lnTo>
                <a:lnTo>
                  <a:pt x="2621003" y="2779125"/>
                </a:lnTo>
                <a:lnTo>
                  <a:pt x="2644491" y="2771773"/>
                </a:lnTo>
                <a:close/>
                <a:moveTo>
                  <a:pt x="2799284" y="2767793"/>
                </a:moveTo>
                <a:lnTo>
                  <a:pt x="2799168" y="2767830"/>
                </a:lnTo>
                <a:lnTo>
                  <a:pt x="2800054" y="2767898"/>
                </a:lnTo>
                <a:close/>
                <a:moveTo>
                  <a:pt x="2104927" y="2763142"/>
                </a:moveTo>
                <a:lnTo>
                  <a:pt x="2076858" y="2777779"/>
                </a:lnTo>
                <a:lnTo>
                  <a:pt x="2097704" y="2781272"/>
                </a:lnTo>
                <a:lnTo>
                  <a:pt x="2125721" y="2767200"/>
                </a:lnTo>
                <a:close/>
                <a:moveTo>
                  <a:pt x="2572132" y="2762933"/>
                </a:moveTo>
                <a:lnTo>
                  <a:pt x="2546272" y="2772700"/>
                </a:lnTo>
                <a:lnTo>
                  <a:pt x="2557056" y="2774214"/>
                </a:lnTo>
                <a:lnTo>
                  <a:pt x="2583573" y="2764331"/>
                </a:lnTo>
                <a:close/>
                <a:moveTo>
                  <a:pt x="2337969" y="2761898"/>
                </a:moveTo>
                <a:lnTo>
                  <a:pt x="2308946" y="2775346"/>
                </a:lnTo>
                <a:lnTo>
                  <a:pt x="2328786" y="2777658"/>
                </a:lnTo>
                <a:lnTo>
                  <a:pt x="2357454" y="2765039"/>
                </a:lnTo>
                <a:close/>
                <a:moveTo>
                  <a:pt x="2970109" y="2761840"/>
                </a:moveTo>
                <a:lnTo>
                  <a:pt x="2959474" y="2764728"/>
                </a:lnTo>
                <a:lnTo>
                  <a:pt x="2965956" y="2765366"/>
                </a:lnTo>
                <a:lnTo>
                  <a:pt x="2978307" y="2762524"/>
                </a:lnTo>
                <a:close/>
                <a:moveTo>
                  <a:pt x="1651946" y="2760207"/>
                </a:moveTo>
                <a:lnTo>
                  <a:pt x="1613789" y="2786421"/>
                </a:lnTo>
                <a:lnTo>
                  <a:pt x="1624672" y="2789148"/>
                </a:lnTo>
                <a:lnTo>
                  <a:pt x="1636222" y="2791121"/>
                </a:lnTo>
                <a:lnTo>
                  <a:pt x="1674343" y="2766541"/>
                </a:lnTo>
                <a:close/>
                <a:moveTo>
                  <a:pt x="2741003" y="2759885"/>
                </a:moveTo>
                <a:lnTo>
                  <a:pt x="2732567" y="2762704"/>
                </a:lnTo>
                <a:lnTo>
                  <a:pt x="2750231" y="2764064"/>
                </a:lnTo>
                <a:lnTo>
                  <a:pt x="2757074" y="2762066"/>
                </a:lnTo>
                <a:close/>
                <a:moveTo>
                  <a:pt x="1882480" y="2759833"/>
                </a:moveTo>
                <a:lnTo>
                  <a:pt x="1842725" y="2782729"/>
                </a:lnTo>
                <a:lnTo>
                  <a:pt x="1866393" y="2787519"/>
                </a:lnTo>
                <a:lnTo>
                  <a:pt x="1905984" y="2765183"/>
                </a:lnTo>
                <a:close/>
                <a:moveTo>
                  <a:pt x="3144015" y="2759135"/>
                </a:moveTo>
                <a:lnTo>
                  <a:pt x="3137825" y="2760599"/>
                </a:lnTo>
                <a:lnTo>
                  <a:pt x="3153899" y="2761297"/>
                </a:lnTo>
                <a:lnTo>
                  <a:pt x="3158378" y="2760442"/>
                </a:lnTo>
                <a:close/>
                <a:moveTo>
                  <a:pt x="2509172" y="2754856"/>
                </a:moveTo>
                <a:lnTo>
                  <a:pt x="2486245" y="2764279"/>
                </a:lnTo>
                <a:lnTo>
                  <a:pt x="2504108" y="2766785"/>
                </a:lnTo>
                <a:lnTo>
                  <a:pt x="2527601" y="2757493"/>
                </a:lnTo>
                <a:lnTo>
                  <a:pt x="2515382" y="2756000"/>
                </a:lnTo>
                <a:close/>
                <a:moveTo>
                  <a:pt x="2916558" y="2754018"/>
                </a:moveTo>
                <a:lnTo>
                  <a:pt x="2899956" y="2758866"/>
                </a:lnTo>
                <a:lnTo>
                  <a:pt x="2910263" y="2759881"/>
                </a:lnTo>
                <a:lnTo>
                  <a:pt x="2927279" y="2755612"/>
                </a:lnTo>
                <a:close/>
                <a:moveTo>
                  <a:pt x="3085870" y="2753845"/>
                </a:moveTo>
                <a:lnTo>
                  <a:pt x="3081965" y="2754826"/>
                </a:lnTo>
                <a:lnTo>
                  <a:pt x="3087448" y="2755485"/>
                </a:lnTo>
                <a:lnTo>
                  <a:pt x="3092406" y="2754440"/>
                </a:lnTo>
                <a:close/>
                <a:moveTo>
                  <a:pt x="2285356" y="2753418"/>
                </a:moveTo>
                <a:lnTo>
                  <a:pt x="2253558" y="2768892"/>
                </a:lnTo>
                <a:lnTo>
                  <a:pt x="2269582" y="2770760"/>
                </a:lnTo>
                <a:lnTo>
                  <a:pt x="2301414" y="2756006"/>
                </a:lnTo>
                <a:close/>
                <a:moveTo>
                  <a:pt x="2050515" y="2752524"/>
                </a:moveTo>
                <a:lnTo>
                  <a:pt x="2021146" y="2768443"/>
                </a:lnTo>
                <a:lnTo>
                  <a:pt x="2041867" y="2771915"/>
                </a:lnTo>
                <a:lnTo>
                  <a:pt x="2071261" y="2756573"/>
                </a:lnTo>
                <a:close/>
                <a:moveTo>
                  <a:pt x="2681465" y="2751807"/>
                </a:moveTo>
                <a:lnTo>
                  <a:pt x="2666821" y="2757645"/>
                </a:lnTo>
                <a:lnTo>
                  <a:pt x="2685125" y="2759053"/>
                </a:lnTo>
                <a:lnTo>
                  <a:pt x="2700167" y="2754344"/>
                </a:lnTo>
                <a:close/>
                <a:moveTo>
                  <a:pt x="2866856" y="2746627"/>
                </a:moveTo>
                <a:lnTo>
                  <a:pt x="2845045" y="2753459"/>
                </a:lnTo>
                <a:lnTo>
                  <a:pt x="2852863" y="2754228"/>
                </a:lnTo>
                <a:lnTo>
                  <a:pt x="2867537" y="2750256"/>
                </a:lnTo>
                <a:lnTo>
                  <a:pt x="2874933" y="2747828"/>
                </a:lnTo>
                <a:close/>
                <a:moveTo>
                  <a:pt x="1824115" y="2746548"/>
                </a:moveTo>
                <a:lnTo>
                  <a:pt x="1785560" y="2771161"/>
                </a:lnTo>
                <a:lnTo>
                  <a:pt x="1809426" y="2775991"/>
                </a:lnTo>
                <a:lnTo>
                  <a:pt x="1849400" y="2752303"/>
                </a:lnTo>
                <a:close/>
                <a:moveTo>
                  <a:pt x="3386875" y="2746430"/>
                </a:moveTo>
                <a:lnTo>
                  <a:pt x="3384071" y="2747037"/>
                </a:lnTo>
                <a:lnTo>
                  <a:pt x="3386590" y="2747240"/>
                </a:lnTo>
                <a:lnTo>
                  <a:pt x="3389303" y="2746672"/>
                </a:lnTo>
                <a:close/>
                <a:moveTo>
                  <a:pt x="2457711" y="2745370"/>
                </a:moveTo>
                <a:lnTo>
                  <a:pt x="2432035" y="2756673"/>
                </a:lnTo>
                <a:lnTo>
                  <a:pt x="2448823" y="2759028"/>
                </a:lnTo>
                <a:lnTo>
                  <a:pt x="2474222" y="2748413"/>
                </a:lnTo>
                <a:close/>
                <a:moveTo>
                  <a:pt x="3031233" y="2745240"/>
                </a:moveTo>
                <a:lnTo>
                  <a:pt x="3022323" y="2747660"/>
                </a:lnTo>
                <a:lnTo>
                  <a:pt x="3034847" y="2749165"/>
                </a:lnTo>
                <a:lnTo>
                  <a:pt x="3042262" y="2747035"/>
                </a:lnTo>
                <a:close/>
                <a:moveTo>
                  <a:pt x="3203175" y="2745140"/>
                </a:moveTo>
                <a:lnTo>
                  <a:pt x="3189127" y="2748463"/>
                </a:lnTo>
                <a:lnTo>
                  <a:pt x="3193000" y="2749014"/>
                </a:lnTo>
                <a:lnTo>
                  <a:pt x="3206579" y="2749869"/>
                </a:lnTo>
                <a:lnTo>
                  <a:pt x="3216768" y="2747341"/>
                </a:lnTo>
                <a:close/>
                <a:moveTo>
                  <a:pt x="1597861" y="2744910"/>
                </a:moveTo>
                <a:lnTo>
                  <a:pt x="1558888" y="2772661"/>
                </a:lnTo>
                <a:lnTo>
                  <a:pt x="1583403" y="2778806"/>
                </a:lnTo>
                <a:lnTo>
                  <a:pt x="1623311" y="2752108"/>
                </a:lnTo>
                <a:close/>
                <a:moveTo>
                  <a:pt x="2622700" y="2743834"/>
                </a:moveTo>
                <a:lnTo>
                  <a:pt x="2606512" y="2749948"/>
                </a:lnTo>
                <a:lnTo>
                  <a:pt x="2617361" y="2751737"/>
                </a:lnTo>
                <a:lnTo>
                  <a:pt x="2634331" y="2745412"/>
                </a:lnTo>
                <a:close/>
                <a:moveTo>
                  <a:pt x="2223080" y="2741990"/>
                </a:moveTo>
                <a:lnTo>
                  <a:pt x="2185314" y="2760941"/>
                </a:lnTo>
                <a:lnTo>
                  <a:pt x="2215065" y="2764407"/>
                </a:lnTo>
                <a:lnTo>
                  <a:pt x="2249514" y="2747640"/>
                </a:lnTo>
                <a:lnTo>
                  <a:pt x="2245597" y="2747009"/>
                </a:lnTo>
                <a:close/>
                <a:moveTo>
                  <a:pt x="1993432" y="2740664"/>
                </a:moveTo>
                <a:lnTo>
                  <a:pt x="1962494" y="2758615"/>
                </a:lnTo>
                <a:lnTo>
                  <a:pt x="1986261" y="2762597"/>
                </a:lnTo>
                <a:lnTo>
                  <a:pt x="2016905" y="2745965"/>
                </a:lnTo>
                <a:lnTo>
                  <a:pt x="2004212" y="2743488"/>
                </a:lnTo>
                <a:close/>
                <a:moveTo>
                  <a:pt x="2807221" y="2737758"/>
                </a:moveTo>
                <a:lnTo>
                  <a:pt x="2779540" y="2747008"/>
                </a:lnTo>
                <a:lnTo>
                  <a:pt x="2799904" y="2749013"/>
                </a:lnTo>
                <a:lnTo>
                  <a:pt x="2824685" y="2740355"/>
                </a:lnTo>
                <a:close/>
                <a:moveTo>
                  <a:pt x="3150497" y="2736609"/>
                </a:moveTo>
                <a:lnTo>
                  <a:pt x="3136105" y="2740921"/>
                </a:lnTo>
                <a:lnTo>
                  <a:pt x="3142802" y="2741874"/>
                </a:lnTo>
                <a:lnTo>
                  <a:pt x="3157964" y="2737818"/>
                </a:lnTo>
                <a:close/>
                <a:moveTo>
                  <a:pt x="2976062" y="2736266"/>
                </a:moveTo>
                <a:lnTo>
                  <a:pt x="2968347" y="2738894"/>
                </a:lnTo>
                <a:lnTo>
                  <a:pt x="2962817" y="2740509"/>
                </a:lnTo>
                <a:lnTo>
                  <a:pt x="2975257" y="2742004"/>
                </a:lnTo>
                <a:lnTo>
                  <a:pt x="2987731" y="2738164"/>
                </a:lnTo>
                <a:close/>
                <a:moveTo>
                  <a:pt x="2397567" y="2734284"/>
                </a:moveTo>
                <a:lnTo>
                  <a:pt x="2368489" y="2747757"/>
                </a:lnTo>
                <a:lnTo>
                  <a:pt x="2389892" y="2750760"/>
                </a:lnTo>
                <a:lnTo>
                  <a:pt x="2418541" y="2738150"/>
                </a:lnTo>
                <a:close/>
                <a:moveTo>
                  <a:pt x="3446018" y="2733630"/>
                </a:moveTo>
                <a:lnTo>
                  <a:pt x="3440118" y="2734907"/>
                </a:lnTo>
                <a:lnTo>
                  <a:pt x="3443790" y="2735272"/>
                </a:lnTo>
                <a:lnTo>
                  <a:pt x="3449604" y="2734055"/>
                </a:lnTo>
                <a:close/>
                <a:moveTo>
                  <a:pt x="1766980" y="2733544"/>
                </a:moveTo>
                <a:lnTo>
                  <a:pt x="1727824" y="2759478"/>
                </a:lnTo>
                <a:lnTo>
                  <a:pt x="1752661" y="2764504"/>
                </a:lnTo>
                <a:lnTo>
                  <a:pt x="1792968" y="2739459"/>
                </a:lnTo>
                <a:close/>
                <a:moveTo>
                  <a:pt x="2563425" y="2732558"/>
                </a:moveTo>
                <a:lnTo>
                  <a:pt x="2545559" y="2739901"/>
                </a:lnTo>
                <a:lnTo>
                  <a:pt x="2564277" y="2742987"/>
                </a:lnTo>
                <a:lnTo>
                  <a:pt x="2581358" y="2736231"/>
                </a:lnTo>
                <a:close/>
                <a:moveTo>
                  <a:pt x="1547200" y="2730582"/>
                </a:moveTo>
                <a:lnTo>
                  <a:pt x="1509782" y="2760354"/>
                </a:lnTo>
                <a:lnTo>
                  <a:pt x="1529397" y="2765270"/>
                </a:lnTo>
                <a:lnTo>
                  <a:pt x="1570110" y="2737061"/>
                </a:lnTo>
                <a:close/>
                <a:moveTo>
                  <a:pt x="3562609" y="2730028"/>
                </a:moveTo>
                <a:lnTo>
                  <a:pt x="3561149" y="2730329"/>
                </a:lnTo>
                <a:lnTo>
                  <a:pt x="3561957" y="2730424"/>
                </a:lnTo>
                <a:lnTo>
                  <a:pt x="3563436" y="2730142"/>
                </a:lnTo>
                <a:close/>
                <a:moveTo>
                  <a:pt x="2168731" y="2729875"/>
                </a:moveTo>
                <a:lnTo>
                  <a:pt x="2129793" y="2750177"/>
                </a:lnTo>
                <a:lnTo>
                  <a:pt x="2151227" y="2754389"/>
                </a:lnTo>
                <a:lnTo>
                  <a:pt x="2190412" y="2734708"/>
                </a:lnTo>
                <a:close/>
                <a:moveTo>
                  <a:pt x="3263456" y="2729694"/>
                </a:moveTo>
                <a:lnTo>
                  <a:pt x="3245612" y="2734748"/>
                </a:lnTo>
                <a:lnTo>
                  <a:pt x="3258885" y="2736893"/>
                </a:lnTo>
                <a:lnTo>
                  <a:pt x="3277515" y="2732272"/>
                </a:lnTo>
                <a:close/>
                <a:moveTo>
                  <a:pt x="2741288" y="2727953"/>
                </a:moveTo>
                <a:lnTo>
                  <a:pt x="2710985" y="2740036"/>
                </a:lnTo>
                <a:lnTo>
                  <a:pt x="2713403" y="2740494"/>
                </a:lnTo>
                <a:lnTo>
                  <a:pt x="2733426" y="2742466"/>
                </a:lnTo>
                <a:lnTo>
                  <a:pt x="2763640" y="2731277"/>
                </a:lnTo>
                <a:close/>
                <a:moveTo>
                  <a:pt x="2922760" y="2727595"/>
                </a:moveTo>
                <a:lnTo>
                  <a:pt x="2905950" y="2733676"/>
                </a:lnTo>
                <a:lnTo>
                  <a:pt x="2914795" y="2734738"/>
                </a:lnTo>
                <a:lnTo>
                  <a:pt x="2931981" y="2729095"/>
                </a:lnTo>
                <a:close/>
                <a:moveTo>
                  <a:pt x="3091053" y="2726982"/>
                </a:moveTo>
                <a:lnTo>
                  <a:pt x="3074744" y="2732193"/>
                </a:lnTo>
                <a:lnTo>
                  <a:pt x="3087572" y="2734018"/>
                </a:lnTo>
                <a:lnTo>
                  <a:pt x="3104491" y="2729158"/>
                </a:lnTo>
                <a:close/>
                <a:moveTo>
                  <a:pt x="1938140" y="2726180"/>
                </a:moveTo>
                <a:lnTo>
                  <a:pt x="1919319" y="2738618"/>
                </a:lnTo>
                <a:lnTo>
                  <a:pt x="1905556" y="2746543"/>
                </a:lnTo>
                <a:lnTo>
                  <a:pt x="1929386" y="2751981"/>
                </a:lnTo>
                <a:lnTo>
                  <a:pt x="1963393" y="2732795"/>
                </a:lnTo>
                <a:close/>
                <a:moveTo>
                  <a:pt x="2344696" y="2724539"/>
                </a:moveTo>
                <a:lnTo>
                  <a:pt x="2312986" y="2739970"/>
                </a:lnTo>
                <a:lnTo>
                  <a:pt x="2330661" y="2742450"/>
                </a:lnTo>
                <a:lnTo>
                  <a:pt x="2362303" y="2727784"/>
                </a:lnTo>
                <a:close/>
                <a:moveTo>
                  <a:pt x="2511135" y="2721849"/>
                </a:moveTo>
                <a:lnTo>
                  <a:pt x="2490678" y="2730855"/>
                </a:lnTo>
                <a:lnTo>
                  <a:pt x="2509004" y="2733876"/>
                </a:lnTo>
                <a:lnTo>
                  <a:pt x="2529016" y="2725511"/>
                </a:lnTo>
                <a:close/>
                <a:moveTo>
                  <a:pt x="3501169" y="2721578"/>
                </a:moveTo>
                <a:lnTo>
                  <a:pt x="3498503" y="2722271"/>
                </a:lnTo>
                <a:lnTo>
                  <a:pt x="3496541" y="2722696"/>
                </a:lnTo>
                <a:lnTo>
                  <a:pt x="3501240" y="2723251"/>
                </a:lnTo>
                <a:lnTo>
                  <a:pt x="3506038" y="2722247"/>
                </a:lnTo>
                <a:close/>
                <a:moveTo>
                  <a:pt x="3207693" y="2719473"/>
                </a:moveTo>
                <a:lnTo>
                  <a:pt x="3187870" y="2725412"/>
                </a:lnTo>
                <a:lnTo>
                  <a:pt x="3198138" y="2727072"/>
                </a:lnTo>
                <a:lnTo>
                  <a:pt x="3218882" y="2721524"/>
                </a:lnTo>
                <a:close/>
                <a:moveTo>
                  <a:pt x="3619606" y="2718296"/>
                </a:moveTo>
                <a:lnTo>
                  <a:pt x="3612616" y="2719735"/>
                </a:lnTo>
                <a:lnTo>
                  <a:pt x="3615722" y="2720163"/>
                </a:lnTo>
                <a:lnTo>
                  <a:pt x="3622756" y="2718820"/>
                </a:lnTo>
                <a:close/>
                <a:moveTo>
                  <a:pt x="2685092" y="2718071"/>
                </a:moveTo>
                <a:lnTo>
                  <a:pt x="2657424" y="2729893"/>
                </a:lnTo>
                <a:lnTo>
                  <a:pt x="2669720" y="2732221"/>
                </a:lnTo>
                <a:lnTo>
                  <a:pt x="2699145" y="2721254"/>
                </a:lnTo>
                <a:close/>
                <a:moveTo>
                  <a:pt x="2114574" y="2717803"/>
                </a:moveTo>
                <a:lnTo>
                  <a:pt x="2074792" y="2739365"/>
                </a:lnTo>
                <a:lnTo>
                  <a:pt x="2096176" y="2743569"/>
                </a:lnTo>
                <a:lnTo>
                  <a:pt x="2136275" y="2722640"/>
                </a:lnTo>
                <a:close/>
                <a:moveTo>
                  <a:pt x="2860548" y="2717474"/>
                </a:moveTo>
                <a:lnTo>
                  <a:pt x="2839173" y="2725652"/>
                </a:lnTo>
                <a:lnTo>
                  <a:pt x="2859708" y="2728119"/>
                </a:lnTo>
                <a:lnTo>
                  <a:pt x="2880765" y="2720763"/>
                </a:lnTo>
                <a:close/>
                <a:moveTo>
                  <a:pt x="3031574" y="2717350"/>
                </a:moveTo>
                <a:lnTo>
                  <a:pt x="3013556" y="2723490"/>
                </a:lnTo>
                <a:lnTo>
                  <a:pt x="3028499" y="2725616"/>
                </a:lnTo>
                <a:lnTo>
                  <a:pt x="3047155" y="2719873"/>
                </a:lnTo>
                <a:close/>
                <a:moveTo>
                  <a:pt x="1714349" y="2717335"/>
                </a:moveTo>
                <a:lnTo>
                  <a:pt x="1672320" y="2746209"/>
                </a:lnTo>
                <a:lnTo>
                  <a:pt x="1695657" y="2752797"/>
                </a:lnTo>
                <a:lnTo>
                  <a:pt x="1738704" y="2725042"/>
                </a:lnTo>
                <a:close/>
                <a:moveTo>
                  <a:pt x="3321754" y="2713184"/>
                </a:moveTo>
                <a:lnTo>
                  <a:pt x="3301456" y="2718932"/>
                </a:lnTo>
                <a:lnTo>
                  <a:pt x="3318617" y="2722075"/>
                </a:lnTo>
                <a:lnTo>
                  <a:pt x="3339668" y="2716853"/>
                </a:lnTo>
                <a:close/>
                <a:moveTo>
                  <a:pt x="3440374" y="2711622"/>
                </a:moveTo>
                <a:lnTo>
                  <a:pt x="3428837" y="2714697"/>
                </a:lnTo>
                <a:lnTo>
                  <a:pt x="3430753" y="2714924"/>
                </a:lnTo>
                <a:lnTo>
                  <a:pt x="3442805" y="2712174"/>
                </a:lnTo>
                <a:close/>
                <a:moveTo>
                  <a:pt x="2284267" y="2711284"/>
                </a:moveTo>
                <a:lnTo>
                  <a:pt x="2247075" y="2729948"/>
                </a:lnTo>
                <a:lnTo>
                  <a:pt x="2256140" y="2731995"/>
                </a:lnTo>
                <a:lnTo>
                  <a:pt x="2275948" y="2734774"/>
                </a:lnTo>
                <a:lnTo>
                  <a:pt x="2310654" y="2717881"/>
                </a:lnTo>
                <a:close/>
                <a:moveTo>
                  <a:pt x="1879912" y="2710926"/>
                </a:moveTo>
                <a:lnTo>
                  <a:pt x="1845565" y="2732854"/>
                </a:lnTo>
                <a:lnTo>
                  <a:pt x="1872029" y="2738893"/>
                </a:lnTo>
                <a:lnTo>
                  <a:pt x="1907173" y="2718067"/>
                </a:lnTo>
                <a:close/>
                <a:moveTo>
                  <a:pt x="2450985" y="2709531"/>
                </a:moveTo>
                <a:lnTo>
                  <a:pt x="2427454" y="2720434"/>
                </a:lnTo>
                <a:lnTo>
                  <a:pt x="2450250" y="2724192"/>
                </a:lnTo>
                <a:lnTo>
                  <a:pt x="2473216" y="2714083"/>
                </a:lnTo>
                <a:close/>
                <a:moveTo>
                  <a:pt x="3148513" y="2708625"/>
                </a:moveTo>
                <a:lnTo>
                  <a:pt x="3126848" y="2715546"/>
                </a:lnTo>
                <a:lnTo>
                  <a:pt x="3142863" y="2718135"/>
                </a:lnTo>
                <a:lnTo>
                  <a:pt x="3165274" y="2711697"/>
                </a:lnTo>
                <a:close/>
                <a:moveTo>
                  <a:pt x="2975970" y="2708345"/>
                </a:moveTo>
                <a:lnTo>
                  <a:pt x="2956529" y="2715378"/>
                </a:lnTo>
                <a:lnTo>
                  <a:pt x="2968547" y="2717088"/>
                </a:lnTo>
                <a:lnTo>
                  <a:pt x="2988828" y="2710428"/>
                </a:lnTo>
                <a:close/>
                <a:moveTo>
                  <a:pt x="3555066" y="2707555"/>
                </a:moveTo>
                <a:lnTo>
                  <a:pt x="3544361" y="2710341"/>
                </a:lnTo>
                <a:lnTo>
                  <a:pt x="3555570" y="2711883"/>
                </a:lnTo>
                <a:lnTo>
                  <a:pt x="3566868" y="2709519"/>
                </a:lnTo>
                <a:close/>
                <a:moveTo>
                  <a:pt x="2794512" y="2706732"/>
                </a:moveTo>
                <a:lnTo>
                  <a:pt x="2771100" y="2716067"/>
                </a:lnTo>
                <a:lnTo>
                  <a:pt x="2785990" y="2719261"/>
                </a:lnTo>
                <a:lnTo>
                  <a:pt x="2793613" y="2720177"/>
                </a:lnTo>
                <a:lnTo>
                  <a:pt x="2819111" y="2710733"/>
                </a:lnTo>
                <a:close/>
                <a:moveTo>
                  <a:pt x="2629381" y="2705451"/>
                </a:moveTo>
                <a:lnTo>
                  <a:pt x="2597517" y="2718547"/>
                </a:lnTo>
                <a:lnTo>
                  <a:pt x="2616824" y="2722203"/>
                </a:lnTo>
                <a:lnTo>
                  <a:pt x="2648329" y="2709743"/>
                </a:lnTo>
                <a:close/>
                <a:moveTo>
                  <a:pt x="2057393" y="2703555"/>
                </a:moveTo>
                <a:lnTo>
                  <a:pt x="2015876" y="2727643"/>
                </a:lnTo>
                <a:lnTo>
                  <a:pt x="2018052" y="2728213"/>
                </a:lnTo>
                <a:lnTo>
                  <a:pt x="2041222" y="2732767"/>
                </a:lnTo>
                <a:lnTo>
                  <a:pt x="2082124" y="2710569"/>
                </a:lnTo>
                <a:lnTo>
                  <a:pt x="2079039" y="2709882"/>
                </a:lnTo>
                <a:close/>
                <a:moveTo>
                  <a:pt x="3266473" y="2701861"/>
                </a:moveTo>
                <a:lnTo>
                  <a:pt x="3244387" y="2708478"/>
                </a:lnTo>
                <a:lnTo>
                  <a:pt x="3258198" y="2711008"/>
                </a:lnTo>
                <a:lnTo>
                  <a:pt x="3281153" y="2704868"/>
                </a:lnTo>
                <a:close/>
                <a:moveTo>
                  <a:pt x="1660513" y="2700300"/>
                </a:moveTo>
                <a:lnTo>
                  <a:pt x="1617698" y="2730787"/>
                </a:lnTo>
                <a:lnTo>
                  <a:pt x="1644055" y="2738228"/>
                </a:lnTo>
                <a:lnTo>
                  <a:pt x="1687828" y="2708944"/>
                </a:lnTo>
                <a:close/>
                <a:moveTo>
                  <a:pt x="2397883" y="2698655"/>
                </a:moveTo>
                <a:lnTo>
                  <a:pt x="2371935" y="2711283"/>
                </a:lnTo>
                <a:lnTo>
                  <a:pt x="2391092" y="2714440"/>
                </a:lnTo>
                <a:lnTo>
                  <a:pt x="2416791" y="2702528"/>
                </a:lnTo>
                <a:close/>
                <a:moveTo>
                  <a:pt x="2911639" y="2697927"/>
                </a:moveTo>
                <a:lnTo>
                  <a:pt x="2890554" y="2705994"/>
                </a:lnTo>
                <a:lnTo>
                  <a:pt x="2913640" y="2709278"/>
                </a:lnTo>
                <a:lnTo>
                  <a:pt x="2935206" y="2701743"/>
                </a:lnTo>
                <a:close/>
                <a:moveTo>
                  <a:pt x="2230273" y="2697786"/>
                </a:moveTo>
                <a:lnTo>
                  <a:pt x="2192309" y="2717581"/>
                </a:lnTo>
                <a:lnTo>
                  <a:pt x="2214527" y="2722598"/>
                </a:lnTo>
                <a:lnTo>
                  <a:pt x="2252743" y="2703403"/>
                </a:lnTo>
                <a:close/>
                <a:moveTo>
                  <a:pt x="3089128" y="2697739"/>
                </a:moveTo>
                <a:lnTo>
                  <a:pt x="3065824" y="2705680"/>
                </a:lnTo>
                <a:lnTo>
                  <a:pt x="3083816" y="2708589"/>
                </a:lnTo>
                <a:lnTo>
                  <a:pt x="3107892" y="2701178"/>
                </a:lnTo>
                <a:close/>
                <a:moveTo>
                  <a:pt x="3377594" y="2697369"/>
                </a:moveTo>
                <a:lnTo>
                  <a:pt x="3358540" y="2702766"/>
                </a:lnTo>
                <a:lnTo>
                  <a:pt x="3379323" y="2707016"/>
                </a:lnTo>
                <a:lnTo>
                  <a:pt x="3398801" y="2702184"/>
                </a:lnTo>
                <a:close/>
                <a:moveTo>
                  <a:pt x="3500273" y="2695652"/>
                </a:moveTo>
                <a:lnTo>
                  <a:pt x="3478949" y="2701337"/>
                </a:lnTo>
                <a:lnTo>
                  <a:pt x="3486024" y="2702311"/>
                </a:lnTo>
                <a:lnTo>
                  <a:pt x="3507899" y="2697319"/>
                </a:lnTo>
                <a:close/>
                <a:moveTo>
                  <a:pt x="1824649" y="2695348"/>
                </a:moveTo>
                <a:lnTo>
                  <a:pt x="1787890" y="2719694"/>
                </a:lnTo>
                <a:lnTo>
                  <a:pt x="1814870" y="2725850"/>
                </a:lnTo>
                <a:lnTo>
                  <a:pt x="1851053" y="2703366"/>
                </a:lnTo>
                <a:lnTo>
                  <a:pt x="1835512" y="2699294"/>
                </a:lnTo>
                <a:close/>
                <a:moveTo>
                  <a:pt x="2742060" y="2693727"/>
                </a:moveTo>
                <a:lnTo>
                  <a:pt x="2716957" y="2704454"/>
                </a:lnTo>
                <a:lnTo>
                  <a:pt x="2734260" y="2708166"/>
                </a:lnTo>
                <a:lnTo>
                  <a:pt x="2760584" y="2698354"/>
                </a:lnTo>
                <a:close/>
                <a:moveTo>
                  <a:pt x="2575902" y="2693336"/>
                </a:moveTo>
                <a:lnTo>
                  <a:pt x="2542363" y="2708101"/>
                </a:lnTo>
                <a:lnTo>
                  <a:pt x="2561843" y="2711790"/>
                </a:lnTo>
                <a:lnTo>
                  <a:pt x="2595418" y="2697757"/>
                </a:lnTo>
                <a:close/>
                <a:moveTo>
                  <a:pt x="3207493" y="2689781"/>
                </a:moveTo>
                <a:lnTo>
                  <a:pt x="3183743" y="2697369"/>
                </a:lnTo>
                <a:lnTo>
                  <a:pt x="3202921" y="2700882"/>
                </a:lnTo>
                <a:lnTo>
                  <a:pt x="3227384" y="2693855"/>
                </a:lnTo>
                <a:close/>
                <a:moveTo>
                  <a:pt x="3033482" y="2687539"/>
                </a:moveTo>
                <a:lnTo>
                  <a:pt x="3008815" y="2696463"/>
                </a:lnTo>
                <a:lnTo>
                  <a:pt x="3023919" y="2698905"/>
                </a:lnTo>
                <a:lnTo>
                  <a:pt x="3049559" y="2690486"/>
                </a:lnTo>
                <a:close/>
                <a:moveTo>
                  <a:pt x="1998445" y="2686328"/>
                </a:moveTo>
                <a:lnTo>
                  <a:pt x="1958609" y="2712653"/>
                </a:lnTo>
                <a:lnTo>
                  <a:pt x="1986265" y="2719892"/>
                </a:lnTo>
                <a:lnTo>
                  <a:pt x="2029611" y="2695437"/>
                </a:lnTo>
                <a:close/>
                <a:moveTo>
                  <a:pt x="3322904" y="2684954"/>
                </a:moveTo>
                <a:lnTo>
                  <a:pt x="3302028" y="2691209"/>
                </a:lnTo>
                <a:lnTo>
                  <a:pt x="3319136" y="2694708"/>
                </a:lnTo>
                <a:lnTo>
                  <a:pt x="3340591" y="2688969"/>
                </a:lnTo>
                <a:close/>
                <a:moveTo>
                  <a:pt x="2176034" y="2684227"/>
                </a:moveTo>
                <a:lnTo>
                  <a:pt x="2172765" y="2686262"/>
                </a:lnTo>
                <a:lnTo>
                  <a:pt x="2137724" y="2705254"/>
                </a:lnTo>
                <a:lnTo>
                  <a:pt x="2159963" y="2710276"/>
                </a:lnTo>
                <a:lnTo>
                  <a:pt x="2198914" y="2689946"/>
                </a:lnTo>
                <a:close/>
                <a:moveTo>
                  <a:pt x="1606672" y="2683264"/>
                </a:moveTo>
                <a:lnTo>
                  <a:pt x="1565473" y="2716042"/>
                </a:lnTo>
                <a:lnTo>
                  <a:pt x="1590320" y="2723057"/>
                </a:lnTo>
                <a:lnTo>
                  <a:pt x="1612512" y="2707679"/>
                </a:lnTo>
                <a:lnTo>
                  <a:pt x="1632880" y="2691557"/>
                </a:lnTo>
                <a:close/>
                <a:moveTo>
                  <a:pt x="2340356" y="2683137"/>
                </a:moveTo>
                <a:lnTo>
                  <a:pt x="2308675" y="2699035"/>
                </a:lnTo>
                <a:lnTo>
                  <a:pt x="2329671" y="2704316"/>
                </a:lnTo>
                <a:lnTo>
                  <a:pt x="2336282" y="2705406"/>
                </a:lnTo>
                <a:lnTo>
                  <a:pt x="2366745" y="2690580"/>
                </a:lnTo>
                <a:close/>
                <a:moveTo>
                  <a:pt x="2853737" y="2683117"/>
                </a:moveTo>
                <a:lnTo>
                  <a:pt x="2826137" y="2694122"/>
                </a:lnTo>
                <a:lnTo>
                  <a:pt x="2849074" y="2699636"/>
                </a:lnTo>
                <a:lnTo>
                  <a:pt x="2877012" y="2689289"/>
                </a:lnTo>
                <a:close/>
                <a:moveTo>
                  <a:pt x="3434455" y="2681266"/>
                </a:moveTo>
                <a:lnTo>
                  <a:pt x="3413702" y="2687143"/>
                </a:lnTo>
                <a:lnTo>
                  <a:pt x="3437567" y="2692567"/>
                </a:lnTo>
                <a:lnTo>
                  <a:pt x="3460326" y="2686921"/>
                </a:lnTo>
                <a:close/>
                <a:moveTo>
                  <a:pt x="2689002" y="2680475"/>
                </a:moveTo>
                <a:lnTo>
                  <a:pt x="2681028" y="2684225"/>
                </a:lnTo>
                <a:lnTo>
                  <a:pt x="2661007" y="2692453"/>
                </a:lnTo>
                <a:lnTo>
                  <a:pt x="2681131" y="2696769"/>
                </a:lnTo>
                <a:lnTo>
                  <a:pt x="2709428" y="2685577"/>
                </a:lnTo>
                <a:close/>
                <a:moveTo>
                  <a:pt x="2515476" y="2679648"/>
                </a:moveTo>
                <a:lnTo>
                  <a:pt x="2479688" y="2696231"/>
                </a:lnTo>
                <a:lnTo>
                  <a:pt x="2503519" y="2700744"/>
                </a:lnTo>
                <a:lnTo>
                  <a:pt x="2539225" y="2685028"/>
                </a:lnTo>
                <a:close/>
                <a:moveTo>
                  <a:pt x="3148151" y="2677627"/>
                </a:moveTo>
                <a:lnTo>
                  <a:pt x="3122915" y="2686226"/>
                </a:lnTo>
                <a:lnTo>
                  <a:pt x="3143950" y="2690079"/>
                </a:lnTo>
                <a:lnTo>
                  <a:pt x="3169919" y="2682085"/>
                </a:lnTo>
                <a:close/>
                <a:moveTo>
                  <a:pt x="1773434" y="2676742"/>
                </a:moveTo>
                <a:lnTo>
                  <a:pt x="1734264" y="2703653"/>
                </a:lnTo>
                <a:lnTo>
                  <a:pt x="1759517" y="2711623"/>
                </a:lnTo>
                <a:lnTo>
                  <a:pt x="1799134" y="2686079"/>
                </a:lnTo>
                <a:close/>
                <a:moveTo>
                  <a:pt x="2970241" y="2675505"/>
                </a:moveTo>
                <a:lnTo>
                  <a:pt x="2943195" y="2685853"/>
                </a:lnTo>
                <a:lnTo>
                  <a:pt x="2968826" y="2689998"/>
                </a:lnTo>
                <a:lnTo>
                  <a:pt x="2995692" y="2680612"/>
                </a:lnTo>
                <a:lnTo>
                  <a:pt x="2974354" y="2676700"/>
                </a:lnTo>
                <a:close/>
                <a:moveTo>
                  <a:pt x="3264266" y="2671642"/>
                </a:moveTo>
                <a:lnTo>
                  <a:pt x="3241663" y="2678864"/>
                </a:lnTo>
                <a:lnTo>
                  <a:pt x="3263806" y="2683392"/>
                </a:lnTo>
                <a:lnTo>
                  <a:pt x="3286857" y="2676771"/>
                </a:lnTo>
                <a:close/>
                <a:moveTo>
                  <a:pt x="1943563" y="2670289"/>
                </a:moveTo>
                <a:lnTo>
                  <a:pt x="1900876" y="2697542"/>
                </a:lnTo>
                <a:lnTo>
                  <a:pt x="1929269" y="2704974"/>
                </a:lnTo>
                <a:lnTo>
                  <a:pt x="1949400" y="2693045"/>
                </a:lnTo>
                <a:lnTo>
                  <a:pt x="1971225" y="2678373"/>
                </a:lnTo>
                <a:close/>
                <a:moveTo>
                  <a:pt x="2800148" y="2668906"/>
                </a:moveTo>
                <a:lnTo>
                  <a:pt x="2771744" y="2681043"/>
                </a:lnTo>
                <a:lnTo>
                  <a:pt x="2793194" y="2686200"/>
                </a:lnTo>
                <a:lnTo>
                  <a:pt x="2823196" y="2675018"/>
                </a:lnTo>
                <a:close/>
                <a:moveTo>
                  <a:pt x="3377074" y="2668724"/>
                </a:moveTo>
                <a:lnTo>
                  <a:pt x="3357915" y="2674464"/>
                </a:lnTo>
                <a:lnTo>
                  <a:pt x="3377866" y="2678998"/>
                </a:lnTo>
                <a:lnTo>
                  <a:pt x="3398648" y="2673440"/>
                </a:lnTo>
                <a:close/>
                <a:moveTo>
                  <a:pt x="2286011" y="2667808"/>
                </a:moveTo>
                <a:lnTo>
                  <a:pt x="2277439" y="2673193"/>
                </a:lnTo>
                <a:lnTo>
                  <a:pt x="2254172" y="2685324"/>
                </a:lnTo>
                <a:lnTo>
                  <a:pt x="2277205" y="2691118"/>
                </a:lnTo>
                <a:lnTo>
                  <a:pt x="2310091" y="2674600"/>
                </a:lnTo>
                <a:close/>
                <a:moveTo>
                  <a:pt x="2119218" y="2667684"/>
                </a:moveTo>
                <a:lnTo>
                  <a:pt x="2079016" y="2691009"/>
                </a:lnTo>
                <a:lnTo>
                  <a:pt x="2093537" y="2695276"/>
                </a:lnTo>
                <a:lnTo>
                  <a:pt x="2105376" y="2697949"/>
                </a:lnTo>
                <a:lnTo>
                  <a:pt x="2145474" y="2676186"/>
                </a:lnTo>
                <a:close/>
                <a:moveTo>
                  <a:pt x="2461487" y="2667418"/>
                </a:moveTo>
                <a:lnTo>
                  <a:pt x="2456838" y="2669964"/>
                </a:lnTo>
                <a:lnTo>
                  <a:pt x="2424385" y="2685757"/>
                </a:lnTo>
                <a:lnTo>
                  <a:pt x="2444681" y="2689601"/>
                </a:lnTo>
                <a:lnTo>
                  <a:pt x="2482346" y="2672143"/>
                </a:lnTo>
                <a:close/>
                <a:moveTo>
                  <a:pt x="2634617" y="2666891"/>
                </a:moveTo>
                <a:lnTo>
                  <a:pt x="2624474" y="2671953"/>
                </a:lnTo>
                <a:lnTo>
                  <a:pt x="2605132" y="2680469"/>
                </a:lnTo>
                <a:lnTo>
                  <a:pt x="2626049" y="2684955"/>
                </a:lnTo>
                <a:lnTo>
                  <a:pt x="2656307" y="2672309"/>
                </a:lnTo>
                <a:close/>
                <a:moveTo>
                  <a:pt x="3092428" y="2666214"/>
                </a:moveTo>
                <a:lnTo>
                  <a:pt x="3065953" y="2675792"/>
                </a:lnTo>
                <a:lnTo>
                  <a:pt x="3084153" y="2679126"/>
                </a:lnTo>
                <a:lnTo>
                  <a:pt x="3111549" y="2670130"/>
                </a:lnTo>
                <a:close/>
                <a:moveTo>
                  <a:pt x="2913895" y="2659131"/>
                </a:moveTo>
                <a:lnTo>
                  <a:pt x="2881884" y="2671895"/>
                </a:lnTo>
                <a:lnTo>
                  <a:pt x="2906424" y="2678396"/>
                </a:lnTo>
                <a:lnTo>
                  <a:pt x="2938857" y="2666385"/>
                </a:lnTo>
                <a:close/>
                <a:moveTo>
                  <a:pt x="3205120" y="2658215"/>
                </a:moveTo>
                <a:lnTo>
                  <a:pt x="3180955" y="2666449"/>
                </a:lnTo>
                <a:lnTo>
                  <a:pt x="3204847" y="2671335"/>
                </a:lnTo>
                <a:lnTo>
                  <a:pt x="3229494" y="2663748"/>
                </a:lnTo>
                <a:close/>
                <a:moveTo>
                  <a:pt x="1718292" y="2656710"/>
                </a:moveTo>
                <a:lnTo>
                  <a:pt x="1691727" y="2678073"/>
                </a:lnTo>
                <a:lnTo>
                  <a:pt x="1679897" y="2686497"/>
                </a:lnTo>
                <a:lnTo>
                  <a:pt x="1708083" y="2695392"/>
                </a:lnTo>
                <a:lnTo>
                  <a:pt x="1709816" y="2694233"/>
                </a:lnTo>
                <a:lnTo>
                  <a:pt x="1745864" y="2666727"/>
                </a:lnTo>
                <a:close/>
                <a:moveTo>
                  <a:pt x="2744809" y="2654231"/>
                </a:moveTo>
                <a:lnTo>
                  <a:pt x="2716196" y="2667687"/>
                </a:lnTo>
                <a:lnTo>
                  <a:pt x="2740118" y="2673439"/>
                </a:lnTo>
                <a:lnTo>
                  <a:pt x="2771073" y="2661196"/>
                </a:lnTo>
                <a:close/>
                <a:moveTo>
                  <a:pt x="3319100" y="2654123"/>
                </a:moveTo>
                <a:lnTo>
                  <a:pt x="3298032" y="2660854"/>
                </a:lnTo>
                <a:lnTo>
                  <a:pt x="3322726" y="2666466"/>
                </a:lnTo>
                <a:lnTo>
                  <a:pt x="3342562" y="2660768"/>
                </a:lnTo>
                <a:close/>
                <a:moveTo>
                  <a:pt x="1889521" y="2652092"/>
                </a:moveTo>
                <a:lnTo>
                  <a:pt x="1886095" y="2654651"/>
                </a:lnTo>
                <a:lnTo>
                  <a:pt x="1844738" y="2682043"/>
                </a:lnTo>
                <a:lnTo>
                  <a:pt x="1852644" y="2684917"/>
                </a:lnTo>
                <a:lnTo>
                  <a:pt x="1872415" y="2690092"/>
                </a:lnTo>
                <a:lnTo>
                  <a:pt x="1904986" y="2669852"/>
                </a:lnTo>
                <a:lnTo>
                  <a:pt x="1915487" y="2662084"/>
                </a:lnTo>
                <a:lnTo>
                  <a:pt x="1913472" y="2661494"/>
                </a:lnTo>
                <a:close/>
                <a:moveTo>
                  <a:pt x="3031450" y="2652086"/>
                </a:moveTo>
                <a:lnTo>
                  <a:pt x="3000723" y="2663843"/>
                </a:lnTo>
                <a:lnTo>
                  <a:pt x="3028911" y="2669006"/>
                </a:lnTo>
                <a:lnTo>
                  <a:pt x="3057425" y="2659044"/>
                </a:lnTo>
                <a:lnTo>
                  <a:pt x="3046137" y="2656732"/>
                </a:lnTo>
                <a:close/>
                <a:moveTo>
                  <a:pt x="2228488" y="2651582"/>
                </a:moveTo>
                <a:lnTo>
                  <a:pt x="2197271" y="2671010"/>
                </a:lnTo>
                <a:lnTo>
                  <a:pt x="2222861" y="2677447"/>
                </a:lnTo>
                <a:lnTo>
                  <a:pt x="2253448" y="2661483"/>
                </a:lnTo>
                <a:lnTo>
                  <a:pt x="2256587" y="2659508"/>
                </a:lnTo>
                <a:close/>
                <a:moveTo>
                  <a:pt x="2572296" y="2651325"/>
                </a:moveTo>
                <a:lnTo>
                  <a:pt x="2542308" y="2666993"/>
                </a:lnTo>
                <a:lnTo>
                  <a:pt x="2567782" y="2672458"/>
                </a:lnTo>
                <a:lnTo>
                  <a:pt x="2600046" y="2658256"/>
                </a:lnTo>
                <a:close/>
                <a:moveTo>
                  <a:pt x="2403695" y="2649521"/>
                </a:moveTo>
                <a:lnTo>
                  <a:pt x="2386024" y="2660218"/>
                </a:lnTo>
                <a:lnTo>
                  <a:pt x="2364731" y="2670905"/>
                </a:lnTo>
                <a:lnTo>
                  <a:pt x="2391608" y="2678478"/>
                </a:lnTo>
                <a:lnTo>
                  <a:pt x="2432660" y="2658497"/>
                </a:lnTo>
                <a:close/>
                <a:moveTo>
                  <a:pt x="2057101" y="2647568"/>
                </a:moveTo>
                <a:lnTo>
                  <a:pt x="2018344" y="2673180"/>
                </a:lnTo>
                <a:lnTo>
                  <a:pt x="2051332" y="2682874"/>
                </a:lnTo>
                <a:lnTo>
                  <a:pt x="2089627" y="2658101"/>
                </a:lnTo>
                <a:close/>
                <a:moveTo>
                  <a:pt x="3149464" y="2645580"/>
                </a:moveTo>
                <a:lnTo>
                  <a:pt x="3123984" y="2654798"/>
                </a:lnTo>
                <a:lnTo>
                  <a:pt x="3145094" y="2659115"/>
                </a:lnTo>
                <a:lnTo>
                  <a:pt x="3171250" y="2650526"/>
                </a:lnTo>
                <a:close/>
                <a:moveTo>
                  <a:pt x="2859807" y="2643412"/>
                </a:moveTo>
                <a:lnTo>
                  <a:pt x="2827109" y="2657384"/>
                </a:lnTo>
                <a:lnTo>
                  <a:pt x="2852476" y="2664104"/>
                </a:lnTo>
                <a:lnTo>
                  <a:pt x="2886881" y="2651280"/>
                </a:lnTo>
                <a:close/>
                <a:moveTo>
                  <a:pt x="2689420" y="2639542"/>
                </a:moveTo>
                <a:lnTo>
                  <a:pt x="2660067" y="2654191"/>
                </a:lnTo>
                <a:lnTo>
                  <a:pt x="2685199" y="2660234"/>
                </a:lnTo>
                <a:lnTo>
                  <a:pt x="2690691" y="2657938"/>
                </a:lnTo>
                <a:lnTo>
                  <a:pt x="2715070" y="2646345"/>
                </a:lnTo>
                <a:close/>
                <a:moveTo>
                  <a:pt x="3263415" y="2638351"/>
                </a:moveTo>
                <a:lnTo>
                  <a:pt x="3237648" y="2647130"/>
                </a:lnTo>
                <a:lnTo>
                  <a:pt x="3264015" y="2653123"/>
                </a:lnTo>
                <a:lnTo>
                  <a:pt x="3288720" y="2645518"/>
                </a:lnTo>
                <a:close/>
                <a:moveTo>
                  <a:pt x="1664572" y="2637195"/>
                </a:moveTo>
                <a:lnTo>
                  <a:pt x="1624557" y="2669032"/>
                </a:lnTo>
                <a:lnTo>
                  <a:pt x="1650853" y="2677331"/>
                </a:lnTo>
                <a:lnTo>
                  <a:pt x="1689924" y="2646405"/>
                </a:lnTo>
                <a:close/>
                <a:moveTo>
                  <a:pt x="2517743" y="2636608"/>
                </a:moveTo>
                <a:lnTo>
                  <a:pt x="2484789" y="2654656"/>
                </a:lnTo>
                <a:lnTo>
                  <a:pt x="2508910" y="2659830"/>
                </a:lnTo>
                <a:lnTo>
                  <a:pt x="2516578" y="2656276"/>
                </a:lnTo>
                <a:lnTo>
                  <a:pt x="2541008" y="2643510"/>
                </a:lnTo>
                <a:lnTo>
                  <a:pt x="2529485" y="2640632"/>
                </a:lnTo>
                <a:close/>
                <a:moveTo>
                  <a:pt x="2975752" y="2634467"/>
                </a:moveTo>
                <a:lnTo>
                  <a:pt x="2942016" y="2647918"/>
                </a:lnTo>
                <a:lnTo>
                  <a:pt x="2968172" y="2655528"/>
                </a:lnTo>
                <a:lnTo>
                  <a:pt x="3002334" y="2642876"/>
                </a:lnTo>
                <a:close/>
                <a:moveTo>
                  <a:pt x="2174045" y="2632338"/>
                </a:moveTo>
                <a:lnTo>
                  <a:pt x="2140192" y="2654628"/>
                </a:lnTo>
                <a:lnTo>
                  <a:pt x="2166721" y="2663229"/>
                </a:lnTo>
                <a:lnTo>
                  <a:pt x="2200870" y="2641959"/>
                </a:lnTo>
                <a:close/>
                <a:moveTo>
                  <a:pt x="2344382" y="2631139"/>
                </a:moveTo>
                <a:lnTo>
                  <a:pt x="2306982" y="2654634"/>
                </a:lnTo>
                <a:lnTo>
                  <a:pt x="2334442" y="2662371"/>
                </a:lnTo>
                <a:lnTo>
                  <a:pt x="2362697" y="2648180"/>
                </a:lnTo>
                <a:lnTo>
                  <a:pt x="2375105" y="2640661"/>
                </a:lnTo>
                <a:close/>
                <a:moveTo>
                  <a:pt x="1834773" y="2630602"/>
                </a:moveTo>
                <a:lnTo>
                  <a:pt x="1792789" y="2663155"/>
                </a:lnTo>
                <a:lnTo>
                  <a:pt x="1818452" y="2672485"/>
                </a:lnTo>
                <a:lnTo>
                  <a:pt x="1861269" y="2641003"/>
                </a:lnTo>
                <a:close/>
                <a:moveTo>
                  <a:pt x="2003382" y="2630172"/>
                </a:moveTo>
                <a:lnTo>
                  <a:pt x="1986047" y="2643167"/>
                </a:lnTo>
                <a:lnTo>
                  <a:pt x="1964033" y="2657221"/>
                </a:lnTo>
                <a:lnTo>
                  <a:pt x="1990931" y="2665125"/>
                </a:lnTo>
                <a:lnTo>
                  <a:pt x="2030068" y="2638813"/>
                </a:lnTo>
                <a:close/>
                <a:moveTo>
                  <a:pt x="3091042" y="2629286"/>
                </a:moveTo>
                <a:lnTo>
                  <a:pt x="3059708" y="2641275"/>
                </a:lnTo>
                <a:lnTo>
                  <a:pt x="3063097" y="2642346"/>
                </a:lnTo>
                <a:lnTo>
                  <a:pt x="3089667" y="2647780"/>
                </a:lnTo>
                <a:lnTo>
                  <a:pt x="3117036" y="2638218"/>
                </a:lnTo>
                <a:lnTo>
                  <a:pt x="3116990" y="2638208"/>
                </a:lnTo>
                <a:close/>
                <a:moveTo>
                  <a:pt x="2802950" y="2626889"/>
                </a:moveTo>
                <a:lnTo>
                  <a:pt x="2770177" y="2642302"/>
                </a:lnTo>
                <a:lnTo>
                  <a:pt x="2797391" y="2649511"/>
                </a:lnTo>
                <a:lnTo>
                  <a:pt x="2830037" y="2634761"/>
                </a:lnTo>
                <a:close/>
                <a:moveTo>
                  <a:pt x="3210662" y="2623409"/>
                </a:moveTo>
                <a:lnTo>
                  <a:pt x="3210005" y="2623678"/>
                </a:lnTo>
                <a:lnTo>
                  <a:pt x="3180857" y="2634223"/>
                </a:lnTo>
                <a:lnTo>
                  <a:pt x="3204521" y="2639601"/>
                </a:lnTo>
                <a:lnTo>
                  <a:pt x="3207961" y="2638471"/>
                </a:lnTo>
                <a:lnTo>
                  <a:pt x="3231854" y="2629412"/>
                </a:lnTo>
                <a:close/>
                <a:moveTo>
                  <a:pt x="2626685" y="2622907"/>
                </a:moveTo>
                <a:lnTo>
                  <a:pt x="2596200" y="2638835"/>
                </a:lnTo>
                <a:lnTo>
                  <a:pt x="2625425" y="2645862"/>
                </a:lnTo>
                <a:lnTo>
                  <a:pt x="2655935" y="2630663"/>
                </a:lnTo>
                <a:close/>
                <a:moveTo>
                  <a:pt x="2921160" y="2617196"/>
                </a:moveTo>
                <a:lnTo>
                  <a:pt x="2886833" y="2631864"/>
                </a:lnTo>
                <a:lnTo>
                  <a:pt x="2913812" y="2639713"/>
                </a:lnTo>
                <a:lnTo>
                  <a:pt x="2946790" y="2625304"/>
                </a:lnTo>
                <a:close/>
                <a:moveTo>
                  <a:pt x="2458538" y="2616316"/>
                </a:moveTo>
                <a:lnTo>
                  <a:pt x="2424989" y="2636628"/>
                </a:lnTo>
                <a:lnTo>
                  <a:pt x="2455313" y="2646156"/>
                </a:lnTo>
                <a:lnTo>
                  <a:pt x="2490069" y="2627122"/>
                </a:lnTo>
                <a:close/>
                <a:moveTo>
                  <a:pt x="2289748" y="2613455"/>
                </a:moveTo>
                <a:lnTo>
                  <a:pt x="2249573" y="2638459"/>
                </a:lnTo>
                <a:lnTo>
                  <a:pt x="2277534" y="2646337"/>
                </a:lnTo>
                <a:lnTo>
                  <a:pt x="2315791" y="2622279"/>
                </a:lnTo>
                <a:lnTo>
                  <a:pt x="2298564" y="2616941"/>
                </a:lnTo>
                <a:close/>
                <a:moveTo>
                  <a:pt x="2747223" y="2610695"/>
                </a:moveTo>
                <a:lnTo>
                  <a:pt x="2713812" y="2627370"/>
                </a:lnTo>
                <a:lnTo>
                  <a:pt x="2740246" y="2634373"/>
                </a:lnTo>
                <a:lnTo>
                  <a:pt x="2773799" y="2618418"/>
                </a:lnTo>
                <a:close/>
                <a:moveTo>
                  <a:pt x="2113181" y="2610508"/>
                </a:moveTo>
                <a:lnTo>
                  <a:pt x="2077279" y="2634233"/>
                </a:lnTo>
                <a:lnTo>
                  <a:pt x="2110083" y="2644867"/>
                </a:lnTo>
                <a:lnTo>
                  <a:pt x="2145355" y="2622048"/>
                </a:lnTo>
                <a:close/>
                <a:moveTo>
                  <a:pt x="3035699" y="2610258"/>
                </a:moveTo>
                <a:lnTo>
                  <a:pt x="3031777" y="2612129"/>
                </a:lnTo>
                <a:lnTo>
                  <a:pt x="3003372" y="2623454"/>
                </a:lnTo>
                <a:lnTo>
                  <a:pt x="3031095" y="2632224"/>
                </a:lnTo>
                <a:lnTo>
                  <a:pt x="3043228" y="2627730"/>
                </a:lnTo>
                <a:lnTo>
                  <a:pt x="3062692" y="2619539"/>
                </a:lnTo>
                <a:close/>
                <a:moveTo>
                  <a:pt x="1778316" y="2608440"/>
                </a:moveTo>
                <a:lnTo>
                  <a:pt x="1735968" y="2642495"/>
                </a:lnTo>
                <a:lnTo>
                  <a:pt x="1764178" y="2652752"/>
                </a:lnTo>
                <a:lnTo>
                  <a:pt x="1807325" y="2619828"/>
                </a:lnTo>
                <a:close/>
                <a:moveTo>
                  <a:pt x="1948650" y="2607917"/>
                </a:moveTo>
                <a:lnTo>
                  <a:pt x="1907925" y="2638342"/>
                </a:lnTo>
                <a:lnTo>
                  <a:pt x="1931924" y="2647786"/>
                </a:lnTo>
                <a:lnTo>
                  <a:pt x="1933994" y="2648394"/>
                </a:lnTo>
                <a:lnTo>
                  <a:pt x="1973811" y="2618942"/>
                </a:lnTo>
                <a:close/>
                <a:moveTo>
                  <a:pt x="2573620" y="2606004"/>
                </a:moveTo>
                <a:lnTo>
                  <a:pt x="2539752" y="2624553"/>
                </a:lnTo>
                <a:lnTo>
                  <a:pt x="2546620" y="2626913"/>
                </a:lnTo>
                <a:lnTo>
                  <a:pt x="2564530" y="2631220"/>
                </a:lnTo>
                <a:lnTo>
                  <a:pt x="2596501" y="2614513"/>
                </a:lnTo>
                <a:close/>
                <a:moveTo>
                  <a:pt x="3149093" y="2605971"/>
                </a:moveTo>
                <a:lnTo>
                  <a:pt x="3125893" y="2615953"/>
                </a:lnTo>
                <a:lnTo>
                  <a:pt x="3119445" y="2618420"/>
                </a:lnTo>
                <a:lnTo>
                  <a:pt x="3135214" y="2623849"/>
                </a:lnTo>
                <a:lnTo>
                  <a:pt x="3147431" y="2626626"/>
                </a:lnTo>
                <a:lnTo>
                  <a:pt x="3178352" y="2614258"/>
                </a:lnTo>
                <a:close/>
                <a:moveTo>
                  <a:pt x="2862813" y="2598738"/>
                </a:moveTo>
                <a:lnTo>
                  <a:pt x="2828475" y="2614886"/>
                </a:lnTo>
                <a:lnTo>
                  <a:pt x="2856184" y="2622948"/>
                </a:lnTo>
                <a:lnTo>
                  <a:pt x="2890431" y="2607475"/>
                </a:lnTo>
                <a:close/>
                <a:moveTo>
                  <a:pt x="2399944" y="2596233"/>
                </a:moveTo>
                <a:lnTo>
                  <a:pt x="2365432" y="2617915"/>
                </a:lnTo>
                <a:lnTo>
                  <a:pt x="2396522" y="2627684"/>
                </a:lnTo>
                <a:lnTo>
                  <a:pt x="2430909" y="2606846"/>
                </a:lnTo>
                <a:close/>
                <a:moveTo>
                  <a:pt x="2684785" y="2592550"/>
                </a:moveTo>
                <a:lnTo>
                  <a:pt x="2650329" y="2610552"/>
                </a:lnTo>
                <a:lnTo>
                  <a:pt x="2680345" y="2618504"/>
                </a:lnTo>
                <a:lnTo>
                  <a:pt x="2714885" y="2601297"/>
                </a:lnTo>
                <a:close/>
                <a:moveTo>
                  <a:pt x="2235367" y="2591959"/>
                </a:moveTo>
                <a:lnTo>
                  <a:pt x="2194193" y="2619070"/>
                </a:lnTo>
                <a:lnTo>
                  <a:pt x="2221713" y="2628976"/>
                </a:lnTo>
                <a:lnTo>
                  <a:pt x="2263370" y="2603029"/>
                </a:lnTo>
                <a:close/>
                <a:moveTo>
                  <a:pt x="2979371" y="2590891"/>
                </a:moveTo>
                <a:lnTo>
                  <a:pt x="2949936" y="2604899"/>
                </a:lnTo>
                <a:lnTo>
                  <a:pt x="2947713" y="2605849"/>
                </a:lnTo>
                <a:lnTo>
                  <a:pt x="2973005" y="2613849"/>
                </a:lnTo>
                <a:lnTo>
                  <a:pt x="3005213" y="2599776"/>
                </a:lnTo>
                <a:close/>
                <a:moveTo>
                  <a:pt x="2057583" y="2589541"/>
                </a:moveTo>
                <a:lnTo>
                  <a:pt x="2021910" y="2616283"/>
                </a:lnTo>
                <a:lnTo>
                  <a:pt x="2050022" y="2625397"/>
                </a:lnTo>
                <a:lnTo>
                  <a:pt x="2086436" y="2600916"/>
                </a:lnTo>
                <a:lnTo>
                  <a:pt x="2065823" y="2593522"/>
                </a:lnTo>
                <a:close/>
                <a:moveTo>
                  <a:pt x="1726351" y="2588042"/>
                </a:moveTo>
                <a:lnTo>
                  <a:pt x="1682392" y="2623016"/>
                </a:lnTo>
                <a:lnTo>
                  <a:pt x="1707802" y="2632255"/>
                </a:lnTo>
                <a:lnTo>
                  <a:pt x="1751292" y="2597832"/>
                </a:lnTo>
                <a:close/>
                <a:moveTo>
                  <a:pt x="3089733" y="2584491"/>
                </a:moveTo>
                <a:lnTo>
                  <a:pt x="3060875" y="2598253"/>
                </a:lnTo>
                <a:lnTo>
                  <a:pt x="3089691" y="2608175"/>
                </a:lnTo>
                <a:lnTo>
                  <a:pt x="3119827" y="2595491"/>
                </a:lnTo>
                <a:close/>
                <a:moveTo>
                  <a:pt x="1894583" y="2584226"/>
                </a:moveTo>
                <a:lnTo>
                  <a:pt x="1852780" y="2616640"/>
                </a:lnTo>
                <a:lnTo>
                  <a:pt x="1879890" y="2627309"/>
                </a:lnTo>
                <a:lnTo>
                  <a:pt x="1922091" y="2596279"/>
                </a:lnTo>
                <a:close/>
                <a:moveTo>
                  <a:pt x="2512880" y="2583416"/>
                </a:moveTo>
                <a:lnTo>
                  <a:pt x="2479268" y="2603766"/>
                </a:lnTo>
                <a:lnTo>
                  <a:pt x="2512108" y="2615052"/>
                </a:lnTo>
                <a:lnTo>
                  <a:pt x="2546825" y="2596040"/>
                </a:lnTo>
                <a:close/>
                <a:moveTo>
                  <a:pt x="2806734" y="2580997"/>
                </a:moveTo>
                <a:lnTo>
                  <a:pt x="2771842" y="2598410"/>
                </a:lnTo>
                <a:lnTo>
                  <a:pt x="2799161" y="2606358"/>
                </a:lnTo>
                <a:lnTo>
                  <a:pt x="2834213" y="2589690"/>
                </a:lnTo>
                <a:close/>
                <a:moveTo>
                  <a:pt x="2348510" y="2576882"/>
                </a:moveTo>
                <a:lnTo>
                  <a:pt x="2310982" y="2600240"/>
                </a:lnTo>
                <a:lnTo>
                  <a:pt x="2318170" y="2603065"/>
                </a:lnTo>
                <a:lnTo>
                  <a:pt x="2336958" y="2608968"/>
                </a:lnTo>
                <a:lnTo>
                  <a:pt x="2372286" y="2586753"/>
                </a:lnTo>
                <a:lnTo>
                  <a:pt x="2368189" y="2585349"/>
                </a:lnTo>
                <a:close/>
                <a:moveTo>
                  <a:pt x="2633410" y="2573259"/>
                </a:moveTo>
                <a:lnTo>
                  <a:pt x="2596032" y="2593730"/>
                </a:lnTo>
                <a:lnTo>
                  <a:pt x="2618598" y="2602146"/>
                </a:lnTo>
                <a:lnTo>
                  <a:pt x="2619639" y="2602422"/>
                </a:lnTo>
                <a:lnTo>
                  <a:pt x="2656998" y="2582902"/>
                </a:lnTo>
                <a:close/>
                <a:moveTo>
                  <a:pt x="2921681" y="2571055"/>
                </a:moveTo>
                <a:lnTo>
                  <a:pt x="2887915" y="2586934"/>
                </a:lnTo>
                <a:lnTo>
                  <a:pt x="2916136" y="2595861"/>
                </a:lnTo>
                <a:lnTo>
                  <a:pt x="2949709" y="2580692"/>
                </a:lnTo>
                <a:close/>
                <a:moveTo>
                  <a:pt x="2176479" y="2568680"/>
                </a:moveTo>
                <a:lnTo>
                  <a:pt x="2133361" y="2597173"/>
                </a:lnTo>
                <a:lnTo>
                  <a:pt x="2165773" y="2608840"/>
                </a:lnTo>
                <a:lnTo>
                  <a:pt x="2208366" y="2581285"/>
                </a:lnTo>
                <a:close/>
                <a:moveTo>
                  <a:pt x="2006365" y="2564800"/>
                </a:moveTo>
                <a:lnTo>
                  <a:pt x="1967517" y="2593821"/>
                </a:lnTo>
                <a:lnTo>
                  <a:pt x="1992767" y="2604920"/>
                </a:lnTo>
                <a:lnTo>
                  <a:pt x="2030949" y="2576676"/>
                </a:lnTo>
                <a:close/>
                <a:moveTo>
                  <a:pt x="3034918" y="2564455"/>
                </a:moveTo>
                <a:lnTo>
                  <a:pt x="3004610" y="2578879"/>
                </a:lnTo>
                <a:lnTo>
                  <a:pt x="3031694" y="2588205"/>
                </a:lnTo>
                <a:lnTo>
                  <a:pt x="3062758" y="2574631"/>
                </a:lnTo>
                <a:close/>
                <a:moveTo>
                  <a:pt x="2454755" y="2561801"/>
                </a:moveTo>
                <a:lnTo>
                  <a:pt x="2420246" y="2583480"/>
                </a:lnTo>
                <a:lnTo>
                  <a:pt x="2451654" y="2594275"/>
                </a:lnTo>
                <a:lnTo>
                  <a:pt x="2486044" y="2573436"/>
                </a:lnTo>
                <a:close/>
                <a:moveTo>
                  <a:pt x="2744548" y="2561325"/>
                </a:moveTo>
                <a:lnTo>
                  <a:pt x="2708718" y="2580046"/>
                </a:lnTo>
                <a:lnTo>
                  <a:pt x="2739544" y="2589013"/>
                </a:lnTo>
                <a:lnTo>
                  <a:pt x="2775481" y="2571110"/>
                </a:lnTo>
                <a:close/>
                <a:moveTo>
                  <a:pt x="1838814" y="2559788"/>
                </a:moveTo>
                <a:lnTo>
                  <a:pt x="1795936" y="2594269"/>
                </a:lnTo>
                <a:lnTo>
                  <a:pt x="1825548" y="2605923"/>
                </a:lnTo>
                <a:lnTo>
                  <a:pt x="1868792" y="2572925"/>
                </a:lnTo>
                <a:close/>
                <a:moveTo>
                  <a:pt x="2293930" y="2553397"/>
                </a:moveTo>
                <a:lnTo>
                  <a:pt x="2255748" y="2578538"/>
                </a:lnTo>
                <a:lnTo>
                  <a:pt x="2284533" y="2589848"/>
                </a:lnTo>
                <a:lnTo>
                  <a:pt x="2322982" y="2565898"/>
                </a:lnTo>
                <a:close/>
                <a:moveTo>
                  <a:pt x="2865420" y="2551711"/>
                </a:moveTo>
                <a:lnTo>
                  <a:pt x="2830947" y="2568914"/>
                </a:lnTo>
                <a:lnTo>
                  <a:pt x="2859145" y="2577834"/>
                </a:lnTo>
                <a:lnTo>
                  <a:pt x="2893660" y="2561421"/>
                </a:lnTo>
                <a:close/>
                <a:moveTo>
                  <a:pt x="2571477" y="2547940"/>
                </a:moveTo>
                <a:lnTo>
                  <a:pt x="2534033" y="2570610"/>
                </a:lnTo>
                <a:lnTo>
                  <a:pt x="2569269" y="2583750"/>
                </a:lnTo>
                <a:lnTo>
                  <a:pt x="2607653" y="2562729"/>
                </a:lnTo>
                <a:close/>
                <a:moveTo>
                  <a:pt x="2977894" y="2543611"/>
                </a:moveTo>
                <a:lnTo>
                  <a:pt x="2955262" y="2555263"/>
                </a:lnTo>
                <a:lnTo>
                  <a:pt x="2947130" y="2559087"/>
                </a:lnTo>
                <a:lnTo>
                  <a:pt x="2975730" y="2568935"/>
                </a:lnTo>
                <a:lnTo>
                  <a:pt x="3007682" y="2554499"/>
                </a:lnTo>
                <a:close/>
                <a:moveTo>
                  <a:pt x="2119516" y="2543113"/>
                </a:moveTo>
                <a:lnTo>
                  <a:pt x="2076446" y="2575400"/>
                </a:lnTo>
                <a:lnTo>
                  <a:pt x="2086910" y="2580452"/>
                </a:lnTo>
                <a:lnTo>
                  <a:pt x="2106425" y="2587477"/>
                </a:lnTo>
                <a:lnTo>
                  <a:pt x="2149972" y="2558201"/>
                </a:lnTo>
                <a:lnTo>
                  <a:pt x="2143701" y="2555723"/>
                </a:lnTo>
                <a:close/>
                <a:moveTo>
                  <a:pt x="2406738" y="2540643"/>
                </a:moveTo>
                <a:lnTo>
                  <a:pt x="2369018" y="2564119"/>
                </a:lnTo>
                <a:lnTo>
                  <a:pt x="2388619" y="2572610"/>
                </a:lnTo>
                <a:lnTo>
                  <a:pt x="2392599" y="2573978"/>
                </a:lnTo>
                <a:lnTo>
                  <a:pt x="2428963" y="2551112"/>
                </a:lnTo>
                <a:close/>
                <a:moveTo>
                  <a:pt x="2694907" y="2539579"/>
                </a:moveTo>
                <a:lnTo>
                  <a:pt x="2656092" y="2560836"/>
                </a:lnTo>
                <a:lnTo>
                  <a:pt x="2680375" y="2570686"/>
                </a:lnTo>
                <a:lnTo>
                  <a:pt x="2719319" y="2550335"/>
                </a:lnTo>
                <a:close/>
                <a:moveTo>
                  <a:pt x="1952927" y="2538987"/>
                </a:moveTo>
                <a:lnTo>
                  <a:pt x="1913073" y="2569889"/>
                </a:lnTo>
                <a:lnTo>
                  <a:pt x="1941179" y="2582244"/>
                </a:lnTo>
                <a:lnTo>
                  <a:pt x="1981340" y="2552713"/>
                </a:lnTo>
                <a:close/>
                <a:moveTo>
                  <a:pt x="1788363" y="2537681"/>
                </a:moveTo>
                <a:lnTo>
                  <a:pt x="1779182" y="2546008"/>
                </a:lnTo>
                <a:lnTo>
                  <a:pt x="1744141" y="2573886"/>
                </a:lnTo>
                <a:lnTo>
                  <a:pt x="1769124" y="2583718"/>
                </a:lnTo>
                <a:lnTo>
                  <a:pt x="1813416" y="2548660"/>
                </a:lnTo>
                <a:close/>
                <a:moveTo>
                  <a:pt x="2805102" y="2529461"/>
                </a:moveTo>
                <a:lnTo>
                  <a:pt x="2799992" y="2532356"/>
                </a:lnTo>
                <a:lnTo>
                  <a:pt x="2768082" y="2549029"/>
                </a:lnTo>
                <a:lnTo>
                  <a:pt x="2799719" y="2559036"/>
                </a:lnTo>
                <a:lnTo>
                  <a:pt x="2835248" y="2541337"/>
                </a:lnTo>
                <a:lnTo>
                  <a:pt x="2816547" y="2534907"/>
                </a:lnTo>
                <a:close/>
                <a:moveTo>
                  <a:pt x="2235136" y="2528101"/>
                </a:moveTo>
                <a:lnTo>
                  <a:pt x="2204297" y="2550297"/>
                </a:lnTo>
                <a:lnTo>
                  <a:pt x="2196682" y="2555330"/>
                </a:lnTo>
                <a:lnTo>
                  <a:pt x="2228912" y="2567993"/>
                </a:lnTo>
                <a:lnTo>
                  <a:pt x="2268431" y="2542427"/>
                </a:lnTo>
                <a:close/>
                <a:moveTo>
                  <a:pt x="2514134" y="2524499"/>
                </a:moveTo>
                <a:lnTo>
                  <a:pt x="2475487" y="2548777"/>
                </a:lnTo>
                <a:lnTo>
                  <a:pt x="2507213" y="2560608"/>
                </a:lnTo>
                <a:lnTo>
                  <a:pt x="2545585" y="2537356"/>
                </a:lnTo>
                <a:close/>
                <a:moveTo>
                  <a:pt x="2923892" y="2520948"/>
                </a:moveTo>
                <a:lnTo>
                  <a:pt x="2889923" y="2539389"/>
                </a:lnTo>
                <a:lnTo>
                  <a:pt x="2918964" y="2549389"/>
                </a:lnTo>
                <a:lnTo>
                  <a:pt x="2951445" y="2533943"/>
                </a:lnTo>
                <a:lnTo>
                  <a:pt x="2950901" y="2533744"/>
                </a:lnTo>
                <a:close/>
                <a:moveTo>
                  <a:pt x="2069970" y="2517281"/>
                </a:moveTo>
                <a:lnTo>
                  <a:pt x="2025256" y="2550686"/>
                </a:lnTo>
                <a:lnTo>
                  <a:pt x="2049960" y="2562613"/>
                </a:lnTo>
                <a:lnTo>
                  <a:pt x="2094180" y="2529903"/>
                </a:lnTo>
                <a:close/>
                <a:moveTo>
                  <a:pt x="2352266" y="2514984"/>
                </a:moveTo>
                <a:lnTo>
                  <a:pt x="2313904" y="2540244"/>
                </a:lnTo>
                <a:lnTo>
                  <a:pt x="2343551" y="2553086"/>
                </a:lnTo>
                <a:lnTo>
                  <a:pt x="2382133" y="2529054"/>
                </a:lnTo>
                <a:close/>
                <a:moveTo>
                  <a:pt x="1897796" y="2512355"/>
                </a:moveTo>
                <a:lnTo>
                  <a:pt x="1856937" y="2545213"/>
                </a:lnTo>
                <a:lnTo>
                  <a:pt x="1887502" y="2558649"/>
                </a:lnTo>
                <a:lnTo>
                  <a:pt x="1928641" y="2527256"/>
                </a:lnTo>
                <a:close/>
                <a:moveTo>
                  <a:pt x="2631461" y="2511624"/>
                </a:moveTo>
                <a:lnTo>
                  <a:pt x="2592672" y="2535108"/>
                </a:lnTo>
                <a:lnTo>
                  <a:pt x="2630251" y="2550353"/>
                </a:lnTo>
                <a:lnTo>
                  <a:pt x="2669980" y="2528596"/>
                </a:lnTo>
                <a:close/>
                <a:moveTo>
                  <a:pt x="2754288" y="2505285"/>
                </a:moveTo>
                <a:lnTo>
                  <a:pt x="2717387" y="2527160"/>
                </a:lnTo>
                <a:lnTo>
                  <a:pt x="2742517" y="2538214"/>
                </a:lnTo>
                <a:lnTo>
                  <a:pt x="2776739" y="2520332"/>
                </a:lnTo>
                <a:lnTo>
                  <a:pt x="2780926" y="2517959"/>
                </a:lnTo>
                <a:close/>
                <a:moveTo>
                  <a:pt x="2468741" y="2501572"/>
                </a:moveTo>
                <a:lnTo>
                  <a:pt x="2462410" y="2505995"/>
                </a:lnTo>
                <a:lnTo>
                  <a:pt x="2427685" y="2527606"/>
                </a:lnTo>
                <a:lnTo>
                  <a:pt x="2449787" y="2538017"/>
                </a:lnTo>
                <a:lnTo>
                  <a:pt x="2490293" y="2512545"/>
                </a:lnTo>
                <a:close/>
                <a:moveTo>
                  <a:pt x="2178703" y="2498743"/>
                </a:moveTo>
                <a:lnTo>
                  <a:pt x="2138501" y="2528882"/>
                </a:lnTo>
                <a:lnTo>
                  <a:pt x="2166106" y="2543316"/>
                </a:lnTo>
                <a:lnTo>
                  <a:pt x="2169897" y="2544805"/>
                </a:lnTo>
                <a:lnTo>
                  <a:pt x="2211090" y="2517111"/>
                </a:lnTo>
                <a:close/>
                <a:moveTo>
                  <a:pt x="2867382" y="2494173"/>
                </a:moveTo>
                <a:lnTo>
                  <a:pt x="2827800" y="2516600"/>
                </a:lnTo>
                <a:lnTo>
                  <a:pt x="2838951" y="2521838"/>
                </a:lnTo>
                <a:lnTo>
                  <a:pt x="2859906" y="2529054"/>
                </a:lnTo>
                <a:lnTo>
                  <a:pt x="2867603" y="2525219"/>
                </a:lnTo>
                <a:lnTo>
                  <a:pt x="2897518" y="2508452"/>
                </a:lnTo>
                <a:close/>
                <a:moveTo>
                  <a:pt x="2016725" y="2489519"/>
                </a:moveTo>
                <a:lnTo>
                  <a:pt x="1971383" y="2524676"/>
                </a:lnTo>
                <a:lnTo>
                  <a:pt x="2000412" y="2538691"/>
                </a:lnTo>
                <a:lnTo>
                  <a:pt x="2046307" y="2504943"/>
                </a:lnTo>
                <a:close/>
                <a:moveTo>
                  <a:pt x="2292483" y="2486824"/>
                </a:moveTo>
                <a:lnTo>
                  <a:pt x="2254201" y="2514379"/>
                </a:lnTo>
                <a:lnTo>
                  <a:pt x="2288691" y="2529321"/>
                </a:lnTo>
                <a:lnTo>
                  <a:pt x="2328300" y="2503695"/>
                </a:lnTo>
                <a:close/>
                <a:moveTo>
                  <a:pt x="1844614" y="2486665"/>
                </a:moveTo>
                <a:lnTo>
                  <a:pt x="1805155" y="2522452"/>
                </a:lnTo>
                <a:lnTo>
                  <a:pt x="1831754" y="2534145"/>
                </a:lnTo>
                <a:lnTo>
                  <a:pt x="1873879" y="2500802"/>
                </a:lnTo>
                <a:close/>
                <a:moveTo>
                  <a:pt x="2575700" y="2485823"/>
                </a:moveTo>
                <a:lnTo>
                  <a:pt x="2534706" y="2511576"/>
                </a:lnTo>
                <a:lnTo>
                  <a:pt x="2534868" y="2511660"/>
                </a:lnTo>
                <a:lnTo>
                  <a:pt x="2566688" y="2524568"/>
                </a:lnTo>
                <a:lnTo>
                  <a:pt x="2606326" y="2500548"/>
                </a:lnTo>
                <a:lnTo>
                  <a:pt x="2586694" y="2491898"/>
                </a:lnTo>
                <a:close/>
                <a:moveTo>
                  <a:pt x="2691374" y="2475352"/>
                </a:moveTo>
                <a:lnTo>
                  <a:pt x="2652755" y="2498732"/>
                </a:lnTo>
                <a:lnTo>
                  <a:pt x="2692472" y="2516201"/>
                </a:lnTo>
                <a:lnTo>
                  <a:pt x="2730215" y="2493831"/>
                </a:lnTo>
                <a:close/>
                <a:moveTo>
                  <a:pt x="2413599" y="2473497"/>
                </a:moveTo>
                <a:lnTo>
                  <a:pt x="2398632" y="2484454"/>
                </a:lnTo>
                <a:lnTo>
                  <a:pt x="2372545" y="2501632"/>
                </a:lnTo>
                <a:lnTo>
                  <a:pt x="2403071" y="2516012"/>
                </a:lnTo>
                <a:lnTo>
                  <a:pt x="2437269" y="2494711"/>
                </a:lnTo>
                <a:lnTo>
                  <a:pt x="2444856" y="2489411"/>
                </a:lnTo>
                <a:close/>
                <a:moveTo>
                  <a:pt x="2130999" y="2471688"/>
                </a:moveTo>
                <a:lnTo>
                  <a:pt x="2089050" y="2503027"/>
                </a:lnTo>
                <a:lnTo>
                  <a:pt x="2113341" y="2515728"/>
                </a:lnTo>
                <a:lnTo>
                  <a:pt x="2154704" y="2485132"/>
                </a:lnTo>
                <a:close/>
                <a:moveTo>
                  <a:pt x="2814944" y="2469329"/>
                </a:moveTo>
                <a:lnTo>
                  <a:pt x="2776139" y="2492332"/>
                </a:lnTo>
                <a:lnTo>
                  <a:pt x="2803486" y="2505179"/>
                </a:lnTo>
                <a:lnTo>
                  <a:pt x="2843165" y="2482700"/>
                </a:lnTo>
                <a:close/>
                <a:moveTo>
                  <a:pt x="1960881" y="2460402"/>
                </a:moveTo>
                <a:lnTo>
                  <a:pt x="1946038" y="2473559"/>
                </a:lnTo>
                <a:lnTo>
                  <a:pt x="1915827" y="2497854"/>
                </a:lnTo>
                <a:lnTo>
                  <a:pt x="1947275" y="2513037"/>
                </a:lnTo>
                <a:lnTo>
                  <a:pt x="1981343" y="2487042"/>
                </a:lnTo>
                <a:lnTo>
                  <a:pt x="1993004" y="2477150"/>
                </a:lnTo>
                <a:close/>
                <a:moveTo>
                  <a:pt x="2528574" y="2459781"/>
                </a:moveTo>
                <a:lnTo>
                  <a:pt x="2488348" y="2487877"/>
                </a:lnTo>
                <a:lnTo>
                  <a:pt x="2511058" y="2499487"/>
                </a:lnTo>
                <a:lnTo>
                  <a:pt x="2552858" y="2473201"/>
                </a:lnTo>
                <a:close/>
                <a:moveTo>
                  <a:pt x="2238565" y="2453869"/>
                </a:moveTo>
                <a:lnTo>
                  <a:pt x="2197915" y="2484342"/>
                </a:lnTo>
                <a:lnTo>
                  <a:pt x="2230711" y="2503007"/>
                </a:lnTo>
                <a:lnTo>
                  <a:pt x="2270342" y="2473352"/>
                </a:lnTo>
                <a:close/>
                <a:moveTo>
                  <a:pt x="2637592" y="2446942"/>
                </a:moveTo>
                <a:lnTo>
                  <a:pt x="2596752" y="2472597"/>
                </a:lnTo>
                <a:lnTo>
                  <a:pt x="2609923" y="2479891"/>
                </a:lnTo>
                <a:lnTo>
                  <a:pt x="2627592" y="2487663"/>
                </a:lnTo>
                <a:lnTo>
                  <a:pt x="2667026" y="2463767"/>
                </a:lnTo>
                <a:lnTo>
                  <a:pt x="2661359" y="2461071"/>
                </a:lnTo>
                <a:close/>
                <a:moveTo>
                  <a:pt x="2355004" y="2441824"/>
                </a:moveTo>
                <a:lnTo>
                  <a:pt x="2312262" y="2472588"/>
                </a:lnTo>
                <a:lnTo>
                  <a:pt x="2316789" y="2475368"/>
                </a:lnTo>
                <a:lnTo>
                  <a:pt x="2347739" y="2489946"/>
                </a:lnTo>
                <a:lnTo>
                  <a:pt x="2388247" y="2460589"/>
                </a:lnTo>
                <a:lnTo>
                  <a:pt x="2367130" y="2449838"/>
                </a:lnTo>
                <a:close/>
                <a:moveTo>
                  <a:pt x="2076515" y="2440788"/>
                </a:moveTo>
                <a:lnTo>
                  <a:pt x="2046717" y="2466263"/>
                </a:lnTo>
                <a:lnTo>
                  <a:pt x="2035448" y="2475001"/>
                </a:lnTo>
                <a:lnTo>
                  <a:pt x="2065593" y="2490762"/>
                </a:lnTo>
                <a:lnTo>
                  <a:pt x="2080922" y="2479490"/>
                </a:lnTo>
                <a:lnTo>
                  <a:pt x="2107062" y="2458113"/>
                </a:lnTo>
                <a:close/>
                <a:moveTo>
                  <a:pt x="2753121" y="2437968"/>
                </a:moveTo>
                <a:lnTo>
                  <a:pt x="2712615" y="2462492"/>
                </a:lnTo>
                <a:lnTo>
                  <a:pt x="2751929" y="2480960"/>
                </a:lnTo>
                <a:lnTo>
                  <a:pt x="2790828" y="2457904"/>
                </a:lnTo>
                <a:lnTo>
                  <a:pt x="2767035" y="2446630"/>
                </a:lnTo>
                <a:close/>
                <a:moveTo>
                  <a:pt x="1906631" y="2430420"/>
                </a:moveTo>
                <a:lnTo>
                  <a:pt x="1861303" y="2471529"/>
                </a:lnTo>
                <a:lnTo>
                  <a:pt x="1891332" y="2486027"/>
                </a:lnTo>
                <a:lnTo>
                  <a:pt x="1935471" y="2447154"/>
                </a:lnTo>
                <a:lnTo>
                  <a:pt x="1916018" y="2437012"/>
                </a:lnTo>
                <a:close/>
                <a:moveTo>
                  <a:pt x="2473732" y="2429477"/>
                </a:moveTo>
                <a:lnTo>
                  <a:pt x="2432770" y="2459464"/>
                </a:lnTo>
                <a:lnTo>
                  <a:pt x="2464505" y="2475687"/>
                </a:lnTo>
                <a:lnTo>
                  <a:pt x="2505516" y="2447040"/>
                </a:lnTo>
                <a:close/>
                <a:moveTo>
                  <a:pt x="2190111" y="2424161"/>
                </a:moveTo>
                <a:lnTo>
                  <a:pt x="2150100" y="2457129"/>
                </a:lnTo>
                <a:lnTo>
                  <a:pt x="2174096" y="2470787"/>
                </a:lnTo>
                <a:lnTo>
                  <a:pt x="2215819" y="2439923"/>
                </a:lnTo>
                <a:close/>
                <a:moveTo>
                  <a:pt x="2588630" y="2417835"/>
                </a:moveTo>
                <a:lnTo>
                  <a:pt x="2548495" y="2445868"/>
                </a:lnTo>
                <a:lnTo>
                  <a:pt x="2573924" y="2459953"/>
                </a:lnTo>
                <a:lnTo>
                  <a:pt x="2615500" y="2433809"/>
                </a:lnTo>
                <a:close/>
                <a:moveTo>
                  <a:pt x="2019489" y="2408446"/>
                </a:moveTo>
                <a:lnTo>
                  <a:pt x="1978187" y="2445060"/>
                </a:lnTo>
                <a:lnTo>
                  <a:pt x="2010757" y="2462090"/>
                </a:lnTo>
                <a:lnTo>
                  <a:pt x="2052153" y="2426971"/>
                </a:lnTo>
                <a:close/>
                <a:moveTo>
                  <a:pt x="2301662" y="2406568"/>
                </a:moveTo>
                <a:lnTo>
                  <a:pt x="2258027" y="2439278"/>
                </a:lnTo>
                <a:lnTo>
                  <a:pt x="2289799" y="2458792"/>
                </a:lnTo>
                <a:lnTo>
                  <a:pt x="2332422" y="2426898"/>
                </a:lnTo>
                <a:close/>
                <a:moveTo>
                  <a:pt x="2702274" y="2406308"/>
                </a:moveTo>
                <a:lnTo>
                  <a:pt x="2658531" y="2433787"/>
                </a:lnTo>
                <a:lnTo>
                  <a:pt x="2685248" y="2449637"/>
                </a:lnTo>
                <a:lnTo>
                  <a:pt x="2688119" y="2450985"/>
                </a:lnTo>
                <a:lnTo>
                  <a:pt x="2731657" y="2424603"/>
                </a:lnTo>
                <a:close/>
                <a:moveTo>
                  <a:pt x="2419365" y="2395198"/>
                </a:moveTo>
                <a:lnTo>
                  <a:pt x="2413960" y="2399389"/>
                </a:lnTo>
                <a:lnTo>
                  <a:pt x="2375189" y="2427296"/>
                </a:lnTo>
                <a:lnTo>
                  <a:pt x="2393494" y="2439385"/>
                </a:lnTo>
                <a:lnTo>
                  <a:pt x="2407573" y="2446583"/>
                </a:lnTo>
                <a:lnTo>
                  <a:pt x="2449588" y="2416135"/>
                </a:lnTo>
                <a:lnTo>
                  <a:pt x="2445681" y="2413975"/>
                </a:lnTo>
                <a:close/>
                <a:moveTo>
                  <a:pt x="2135283" y="2390544"/>
                </a:moveTo>
                <a:lnTo>
                  <a:pt x="2094447" y="2425456"/>
                </a:lnTo>
                <a:lnTo>
                  <a:pt x="2125433" y="2443091"/>
                </a:lnTo>
                <a:lnTo>
                  <a:pt x="2166376" y="2409608"/>
                </a:lnTo>
                <a:close/>
                <a:moveTo>
                  <a:pt x="2533998" y="2385359"/>
                </a:moveTo>
                <a:lnTo>
                  <a:pt x="2493188" y="2415235"/>
                </a:lnTo>
                <a:lnTo>
                  <a:pt x="2525459" y="2433109"/>
                </a:lnTo>
                <a:lnTo>
                  <a:pt x="2566317" y="2404571"/>
                </a:lnTo>
                <a:close/>
                <a:moveTo>
                  <a:pt x="2650914" y="2374331"/>
                </a:moveTo>
                <a:lnTo>
                  <a:pt x="2608384" y="2404038"/>
                </a:lnTo>
                <a:lnTo>
                  <a:pt x="2636405" y="2420662"/>
                </a:lnTo>
                <a:lnTo>
                  <a:pt x="2680646" y="2392842"/>
                </a:lnTo>
                <a:close/>
                <a:moveTo>
                  <a:pt x="2251610" y="2373486"/>
                </a:moveTo>
                <a:lnTo>
                  <a:pt x="2208603" y="2408923"/>
                </a:lnTo>
                <a:lnTo>
                  <a:pt x="2235443" y="2425408"/>
                </a:lnTo>
                <a:lnTo>
                  <a:pt x="2280142" y="2392343"/>
                </a:lnTo>
                <a:close/>
                <a:moveTo>
                  <a:pt x="1969796" y="2373132"/>
                </a:moveTo>
                <a:lnTo>
                  <a:pt x="1924697" y="2414035"/>
                </a:lnTo>
                <a:lnTo>
                  <a:pt x="1941680" y="2425972"/>
                </a:lnTo>
                <a:lnTo>
                  <a:pt x="1952876" y="2431827"/>
                </a:lnTo>
                <a:lnTo>
                  <a:pt x="1996621" y="2393302"/>
                </a:lnTo>
                <a:close/>
                <a:moveTo>
                  <a:pt x="2366831" y="2357714"/>
                </a:moveTo>
                <a:lnTo>
                  <a:pt x="2321396" y="2391773"/>
                </a:lnTo>
                <a:lnTo>
                  <a:pt x="2352189" y="2412107"/>
                </a:lnTo>
                <a:lnTo>
                  <a:pt x="2396544" y="2378916"/>
                </a:lnTo>
                <a:close/>
                <a:moveTo>
                  <a:pt x="2081399" y="2353565"/>
                </a:moveTo>
                <a:lnTo>
                  <a:pt x="2037111" y="2392825"/>
                </a:lnTo>
                <a:lnTo>
                  <a:pt x="2070203" y="2411658"/>
                </a:lnTo>
                <a:lnTo>
                  <a:pt x="2111954" y="2376240"/>
                </a:lnTo>
                <a:lnTo>
                  <a:pt x="2101863" y="2370054"/>
                </a:lnTo>
                <a:close/>
                <a:moveTo>
                  <a:pt x="2481762" y="2346815"/>
                </a:moveTo>
                <a:lnTo>
                  <a:pt x="2439057" y="2379929"/>
                </a:lnTo>
                <a:lnTo>
                  <a:pt x="2469501" y="2401705"/>
                </a:lnTo>
                <a:lnTo>
                  <a:pt x="2512500" y="2370543"/>
                </a:lnTo>
                <a:close/>
                <a:moveTo>
                  <a:pt x="2596390" y="2339686"/>
                </a:moveTo>
                <a:lnTo>
                  <a:pt x="2553202" y="2371301"/>
                </a:lnTo>
                <a:lnTo>
                  <a:pt x="2586049" y="2390788"/>
                </a:lnTo>
                <a:lnTo>
                  <a:pt x="2629076" y="2360733"/>
                </a:lnTo>
                <a:lnTo>
                  <a:pt x="2599572" y="2342364"/>
                </a:lnTo>
                <a:close/>
                <a:moveTo>
                  <a:pt x="2197256" y="2337561"/>
                </a:moveTo>
                <a:lnTo>
                  <a:pt x="2153425" y="2375034"/>
                </a:lnTo>
                <a:lnTo>
                  <a:pt x="2184964" y="2394405"/>
                </a:lnTo>
                <a:lnTo>
                  <a:pt x="2228899" y="2358475"/>
                </a:lnTo>
                <a:close/>
                <a:moveTo>
                  <a:pt x="2315341" y="2320974"/>
                </a:moveTo>
                <a:lnTo>
                  <a:pt x="2270338" y="2358055"/>
                </a:lnTo>
                <a:lnTo>
                  <a:pt x="2300008" y="2377648"/>
                </a:lnTo>
                <a:lnTo>
                  <a:pt x="2346535" y="2343232"/>
                </a:lnTo>
                <a:close/>
                <a:moveTo>
                  <a:pt x="2033724" y="2315155"/>
                </a:moveTo>
                <a:lnTo>
                  <a:pt x="1988276" y="2356373"/>
                </a:lnTo>
                <a:lnTo>
                  <a:pt x="2015368" y="2376791"/>
                </a:lnTo>
                <a:lnTo>
                  <a:pt x="2060686" y="2336879"/>
                </a:lnTo>
                <a:close/>
                <a:moveTo>
                  <a:pt x="2432303" y="2308633"/>
                </a:moveTo>
                <a:lnTo>
                  <a:pt x="2386934" y="2342644"/>
                </a:lnTo>
                <a:lnTo>
                  <a:pt x="2416630" y="2363887"/>
                </a:lnTo>
                <a:lnTo>
                  <a:pt x="2460934" y="2330735"/>
                </a:lnTo>
                <a:close/>
                <a:moveTo>
                  <a:pt x="2545825" y="2297141"/>
                </a:moveTo>
                <a:lnTo>
                  <a:pt x="2501244" y="2331708"/>
                </a:lnTo>
                <a:lnTo>
                  <a:pt x="2532644" y="2355945"/>
                </a:lnTo>
                <a:lnTo>
                  <a:pt x="2577273" y="2323602"/>
                </a:lnTo>
                <a:close/>
                <a:moveTo>
                  <a:pt x="2146989" y="2295420"/>
                </a:moveTo>
                <a:lnTo>
                  <a:pt x="2100256" y="2336849"/>
                </a:lnTo>
                <a:lnTo>
                  <a:pt x="2128840" y="2359935"/>
                </a:lnTo>
                <a:lnTo>
                  <a:pt x="2130194" y="2360767"/>
                </a:lnTo>
                <a:lnTo>
                  <a:pt x="2176824" y="2321208"/>
                </a:lnTo>
                <a:close/>
                <a:moveTo>
                  <a:pt x="2264002" y="2280497"/>
                </a:moveTo>
                <a:lnTo>
                  <a:pt x="2215982" y="2321551"/>
                </a:lnTo>
                <a:lnTo>
                  <a:pt x="2218940" y="2324112"/>
                </a:lnTo>
                <a:lnTo>
                  <a:pt x="2247697" y="2343103"/>
                </a:lnTo>
                <a:lnTo>
                  <a:pt x="2293667" y="2305509"/>
                </a:lnTo>
                <a:lnTo>
                  <a:pt x="2281253" y="2296651"/>
                </a:lnTo>
                <a:close/>
                <a:moveTo>
                  <a:pt x="2379650" y="2267985"/>
                </a:moveTo>
                <a:lnTo>
                  <a:pt x="2334531" y="2305161"/>
                </a:lnTo>
                <a:lnTo>
                  <a:pt x="2366798" y="2328242"/>
                </a:lnTo>
                <a:lnTo>
                  <a:pt x="2413222" y="2293902"/>
                </a:lnTo>
                <a:close/>
                <a:moveTo>
                  <a:pt x="2499335" y="2258025"/>
                </a:moveTo>
                <a:lnTo>
                  <a:pt x="2495770" y="2261055"/>
                </a:lnTo>
                <a:lnTo>
                  <a:pt x="2452114" y="2293781"/>
                </a:lnTo>
                <a:lnTo>
                  <a:pt x="2480764" y="2315897"/>
                </a:lnTo>
                <a:lnTo>
                  <a:pt x="2526998" y="2281300"/>
                </a:lnTo>
                <a:close/>
                <a:moveTo>
                  <a:pt x="2100136" y="2254922"/>
                </a:moveTo>
                <a:lnTo>
                  <a:pt x="2052410" y="2298207"/>
                </a:lnTo>
                <a:lnTo>
                  <a:pt x="2079633" y="2320194"/>
                </a:lnTo>
                <a:lnTo>
                  <a:pt x="2127192" y="2278308"/>
                </a:lnTo>
                <a:close/>
                <a:moveTo>
                  <a:pt x="2215287" y="2234876"/>
                </a:moveTo>
                <a:lnTo>
                  <a:pt x="2166172" y="2278414"/>
                </a:lnTo>
                <a:lnTo>
                  <a:pt x="2196405" y="2304597"/>
                </a:lnTo>
                <a:lnTo>
                  <a:pt x="2245375" y="2263053"/>
                </a:lnTo>
                <a:close/>
                <a:moveTo>
                  <a:pt x="2332132" y="2222250"/>
                </a:moveTo>
                <a:lnTo>
                  <a:pt x="2284072" y="2263339"/>
                </a:lnTo>
                <a:lnTo>
                  <a:pt x="2309918" y="2287554"/>
                </a:lnTo>
                <a:lnTo>
                  <a:pt x="2312960" y="2289731"/>
                </a:lnTo>
                <a:lnTo>
                  <a:pt x="2360456" y="2250890"/>
                </a:lnTo>
                <a:close/>
                <a:moveTo>
                  <a:pt x="2447214" y="2212312"/>
                </a:moveTo>
                <a:lnTo>
                  <a:pt x="2398537" y="2252422"/>
                </a:lnTo>
                <a:lnTo>
                  <a:pt x="2433161" y="2279151"/>
                </a:lnTo>
                <a:lnTo>
                  <a:pt x="2444055" y="2271093"/>
                </a:lnTo>
                <a:lnTo>
                  <a:pt x="2479360" y="2241219"/>
                </a:lnTo>
                <a:lnTo>
                  <a:pt x="2454289" y="2220123"/>
                </a:lnTo>
                <a:close/>
                <a:moveTo>
                  <a:pt x="2169510" y="2192006"/>
                </a:moveTo>
                <a:lnTo>
                  <a:pt x="2119144" y="2237684"/>
                </a:lnTo>
                <a:lnTo>
                  <a:pt x="2146459" y="2261341"/>
                </a:lnTo>
                <a:lnTo>
                  <a:pt x="2196493" y="2217276"/>
                </a:lnTo>
                <a:close/>
                <a:moveTo>
                  <a:pt x="2284201" y="2173785"/>
                </a:moveTo>
                <a:lnTo>
                  <a:pt x="2235020" y="2217382"/>
                </a:lnTo>
                <a:lnTo>
                  <a:pt x="2265523" y="2245961"/>
                </a:lnTo>
                <a:lnTo>
                  <a:pt x="2314496" y="2204417"/>
                </a:lnTo>
                <a:close/>
                <a:moveTo>
                  <a:pt x="2402066" y="2162460"/>
                </a:moveTo>
                <a:lnTo>
                  <a:pt x="2351932" y="2205322"/>
                </a:lnTo>
                <a:lnTo>
                  <a:pt x="2380630" y="2234392"/>
                </a:lnTo>
                <a:lnTo>
                  <a:pt x="2430371" y="2193713"/>
                </a:lnTo>
                <a:close/>
                <a:moveTo>
                  <a:pt x="2238815" y="2126043"/>
                </a:moveTo>
                <a:lnTo>
                  <a:pt x="2201937" y="2162596"/>
                </a:lnTo>
                <a:lnTo>
                  <a:pt x="2189036" y="2174297"/>
                </a:lnTo>
                <a:lnTo>
                  <a:pt x="2216294" y="2199837"/>
                </a:lnTo>
                <a:lnTo>
                  <a:pt x="2264155" y="2157688"/>
                </a:lnTo>
                <a:lnTo>
                  <a:pt x="2266276" y="2155660"/>
                </a:lnTo>
                <a:lnTo>
                  <a:pt x="2244896" y="2134040"/>
                </a:lnTo>
                <a:close/>
                <a:moveTo>
                  <a:pt x="2353839" y="2109207"/>
                </a:moveTo>
                <a:lnTo>
                  <a:pt x="2311839" y="2149284"/>
                </a:lnTo>
                <a:lnTo>
                  <a:pt x="2303717" y="2156484"/>
                </a:lnTo>
                <a:lnTo>
                  <a:pt x="2334381" y="2187546"/>
                </a:lnTo>
                <a:lnTo>
                  <a:pt x="2365374" y="2161255"/>
                </a:lnTo>
                <a:lnTo>
                  <a:pt x="2384789" y="2143382"/>
                </a:lnTo>
                <a:close/>
                <a:moveTo>
                  <a:pt x="2311608" y="2053893"/>
                </a:moveTo>
                <a:lnTo>
                  <a:pt x="2258809" y="2106227"/>
                </a:lnTo>
                <a:lnTo>
                  <a:pt x="2274383" y="2126771"/>
                </a:lnTo>
                <a:lnTo>
                  <a:pt x="2285130" y="2137657"/>
                </a:lnTo>
                <a:lnTo>
                  <a:pt x="2335954" y="2089123"/>
                </a:lnTo>
                <a:close/>
                <a:moveTo>
                  <a:pt x="78776" y="1097753"/>
                </a:moveTo>
                <a:lnTo>
                  <a:pt x="201583" y="1103684"/>
                </a:lnTo>
                <a:cubicBezTo>
                  <a:pt x="340371" y="1117770"/>
                  <a:pt x="480907" y="1147576"/>
                  <a:pt x="620951" y="1198205"/>
                </a:cubicBezTo>
                <a:cubicBezTo>
                  <a:pt x="636767" y="1204084"/>
                  <a:pt x="652583" y="1209964"/>
                  <a:pt x="668400" y="1216496"/>
                </a:cubicBezTo>
                <a:cubicBezTo>
                  <a:pt x="827884" y="1281170"/>
                  <a:pt x="971551" y="1376548"/>
                  <a:pt x="1120489" y="1516349"/>
                </a:cubicBezTo>
                <a:cubicBezTo>
                  <a:pt x="1199572" y="1592782"/>
                  <a:pt x="1278657" y="1675747"/>
                  <a:pt x="1353786" y="1755447"/>
                </a:cubicBezTo>
                <a:cubicBezTo>
                  <a:pt x="1397282" y="1801176"/>
                  <a:pt x="1439458" y="1845598"/>
                  <a:pt x="1481635" y="1888714"/>
                </a:cubicBezTo>
                <a:cubicBezTo>
                  <a:pt x="1507996" y="1915499"/>
                  <a:pt x="1533039" y="1942283"/>
                  <a:pt x="1559401" y="1968414"/>
                </a:cubicBezTo>
                <a:cubicBezTo>
                  <a:pt x="1657595" y="2070325"/>
                  <a:pt x="1753154" y="2169295"/>
                  <a:pt x="1861398" y="2260754"/>
                </a:cubicBezTo>
                <a:lnTo>
                  <a:pt x="1966556" y="2340004"/>
                </a:lnTo>
                <a:lnTo>
                  <a:pt x="2013663" y="2298992"/>
                </a:lnTo>
                <a:lnTo>
                  <a:pt x="1942001" y="2241255"/>
                </a:lnTo>
                <a:cubicBezTo>
                  <a:pt x="1842991" y="2151890"/>
                  <a:pt x="1756665" y="2056153"/>
                  <a:pt x="1668364" y="1957802"/>
                </a:cubicBezTo>
                <a:cubicBezTo>
                  <a:pt x="1634098" y="1919900"/>
                  <a:pt x="1598512" y="1880690"/>
                  <a:pt x="1562928" y="1842134"/>
                </a:cubicBezTo>
                <a:lnTo>
                  <a:pt x="1529979" y="1806845"/>
                </a:lnTo>
                <a:cubicBezTo>
                  <a:pt x="1427180" y="1696405"/>
                  <a:pt x="1320427" y="1582044"/>
                  <a:pt x="1207085" y="1478792"/>
                </a:cubicBezTo>
                <a:cubicBezTo>
                  <a:pt x="1056838" y="1346133"/>
                  <a:pt x="907911" y="1255951"/>
                  <a:pt x="740535" y="1195829"/>
                </a:cubicBezTo>
                <a:cubicBezTo>
                  <a:pt x="723400" y="1189948"/>
                  <a:pt x="707585" y="1184720"/>
                  <a:pt x="690451" y="1178839"/>
                </a:cubicBezTo>
                <a:cubicBezTo>
                  <a:pt x="545148" y="1132767"/>
                  <a:pt x="399517" y="1108016"/>
                  <a:pt x="255819" y="1099256"/>
                </a:cubicBezTo>
                <a:close/>
                <a:moveTo>
                  <a:pt x="318502" y="1076359"/>
                </a:moveTo>
                <a:lnTo>
                  <a:pt x="127185" y="1081128"/>
                </a:lnTo>
                <a:lnTo>
                  <a:pt x="262945" y="1082581"/>
                </a:lnTo>
                <a:cubicBezTo>
                  <a:pt x="410224" y="1091883"/>
                  <a:pt x="559646" y="1117574"/>
                  <a:pt x="708902" y="1165115"/>
                </a:cubicBezTo>
                <a:cubicBezTo>
                  <a:pt x="726037" y="1170997"/>
                  <a:pt x="743169" y="1176225"/>
                  <a:pt x="758986" y="1182106"/>
                </a:cubicBezTo>
                <a:cubicBezTo>
                  <a:pt x="932952" y="1244188"/>
                  <a:pt x="1083198" y="1335677"/>
                  <a:pt x="1236080" y="1470950"/>
                </a:cubicBezTo>
                <a:cubicBezTo>
                  <a:pt x="1352057" y="1574202"/>
                  <a:pt x="1457493" y="1689217"/>
                  <a:pt x="1560292" y="1800310"/>
                </a:cubicBezTo>
                <a:lnTo>
                  <a:pt x="1593241" y="1835599"/>
                </a:lnTo>
                <a:cubicBezTo>
                  <a:pt x="1628825" y="1874809"/>
                  <a:pt x="1664411" y="1912711"/>
                  <a:pt x="1698675" y="1951267"/>
                </a:cubicBezTo>
                <a:cubicBezTo>
                  <a:pt x="1786978" y="2048638"/>
                  <a:pt x="1872645" y="2143558"/>
                  <a:pt x="1970666" y="2232188"/>
                </a:cubicBezTo>
                <a:lnTo>
                  <a:pt x="2032777" y="2282351"/>
                </a:lnTo>
                <a:lnTo>
                  <a:pt x="2082146" y="2239371"/>
                </a:lnTo>
                <a:lnTo>
                  <a:pt x="2044179" y="2206553"/>
                </a:lnTo>
                <a:cubicBezTo>
                  <a:pt x="1953882" y="2119088"/>
                  <a:pt x="1876112" y="2026152"/>
                  <a:pt x="1796361" y="1930438"/>
                </a:cubicBezTo>
                <a:cubicBezTo>
                  <a:pt x="1756815" y="1882745"/>
                  <a:pt x="1715952" y="1834398"/>
                  <a:pt x="1673771" y="1786052"/>
                </a:cubicBezTo>
                <a:cubicBezTo>
                  <a:pt x="1569635" y="1667145"/>
                  <a:pt x="1454955" y="1541705"/>
                  <a:pt x="1321818" y="1430639"/>
                </a:cubicBezTo>
                <a:cubicBezTo>
                  <a:pt x="1170227" y="1303892"/>
                  <a:pt x="1010729" y="1215692"/>
                  <a:pt x="831458" y="1158852"/>
                </a:cubicBezTo>
                <a:cubicBezTo>
                  <a:pt x="814322" y="1153626"/>
                  <a:pt x="797184" y="1149052"/>
                  <a:pt x="780049" y="1143826"/>
                </a:cubicBezTo>
                <a:cubicBezTo>
                  <a:pt x="625493" y="1101032"/>
                  <a:pt x="470854" y="1080412"/>
                  <a:pt x="318502" y="1076359"/>
                </a:cubicBezTo>
                <a:close/>
                <a:moveTo>
                  <a:pt x="375873" y="1054863"/>
                </a:moveTo>
                <a:lnTo>
                  <a:pt x="250246" y="1062631"/>
                </a:lnTo>
                <a:lnTo>
                  <a:pt x="314465" y="1060710"/>
                </a:lnTo>
                <a:cubicBezTo>
                  <a:pt x="473655" y="1064119"/>
                  <a:pt x="635380" y="1084862"/>
                  <a:pt x="795868" y="1129452"/>
                </a:cubicBezTo>
                <a:cubicBezTo>
                  <a:pt x="814322" y="1134679"/>
                  <a:pt x="832777" y="1139252"/>
                  <a:pt x="848593" y="1145132"/>
                </a:cubicBezTo>
                <a:cubicBezTo>
                  <a:pt x="1033139" y="1203279"/>
                  <a:pt x="1196592" y="1293439"/>
                  <a:pt x="1350818" y="1422145"/>
                </a:cubicBezTo>
                <a:cubicBezTo>
                  <a:pt x="1483955" y="1533865"/>
                  <a:pt x="1598636" y="1659959"/>
                  <a:pt x="1704089" y="1779518"/>
                </a:cubicBezTo>
                <a:cubicBezTo>
                  <a:pt x="1747589" y="1827865"/>
                  <a:pt x="1788452" y="1876212"/>
                  <a:pt x="1827998" y="1923905"/>
                </a:cubicBezTo>
                <a:cubicBezTo>
                  <a:pt x="1907088" y="2018965"/>
                  <a:pt x="1984202" y="2111411"/>
                  <a:pt x="2073673" y="2198305"/>
                </a:cubicBezTo>
                <a:lnTo>
                  <a:pt x="2101219" y="2222161"/>
                </a:lnTo>
                <a:lnTo>
                  <a:pt x="2150208" y="2173931"/>
                </a:lnTo>
                <a:lnTo>
                  <a:pt x="2146354" y="2170322"/>
                </a:lnTo>
                <a:cubicBezTo>
                  <a:pt x="2063822" y="2083496"/>
                  <a:pt x="1993644" y="1991850"/>
                  <a:pt x="1921161" y="1897754"/>
                </a:cubicBezTo>
                <a:cubicBezTo>
                  <a:pt x="1878987" y="1842865"/>
                  <a:pt x="1834181" y="1786015"/>
                  <a:pt x="1788053" y="1729819"/>
                </a:cubicBezTo>
                <a:cubicBezTo>
                  <a:pt x="1666807" y="1584755"/>
                  <a:pt x="1557422" y="1474323"/>
                  <a:pt x="1440131" y="1382841"/>
                </a:cubicBezTo>
                <a:cubicBezTo>
                  <a:pt x="1284619" y="1261300"/>
                  <a:pt x="1117249" y="1176352"/>
                  <a:pt x="927471" y="1123423"/>
                </a:cubicBezTo>
                <a:cubicBezTo>
                  <a:pt x="909022" y="1118196"/>
                  <a:pt x="890571" y="1113622"/>
                  <a:pt x="872120" y="1109048"/>
                </a:cubicBezTo>
                <a:cubicBezTo>
                  <a:pt x="706726" y="1068861"/>
                  <a:pt x="540012" y="1053056"/>
                  <a:pt x="375873" y="1054863"/>
                </a:cubicBezTo>
                <a:close/>
                <a:moveTo>
                  <a:pt x="570512" y="1032563"/>
                </a:moveTo>
                <a:cubicBezTo>
                  <a:pt x="527017" y="1031840"/>
                  <a:pt x="483641" y="1032368"/>
                  <a:pt x="440447" y="1034035"/>
                </a:cubicBezTo>
                <a:lnTo>
                  <a:pt x="391816" y="1038354"/>
                </a:lnTo>
                <a:lnTo>
                  <a:pt x="505146" y="1040387"/>
                </a:lnTo>
                <a:cubicBezTo>
                  <a:pt x="632058" y="1046235"/>
                  <a:pt x="760182" y="1063143"/>
                  <a:pt x="887935" y="1094018"/>
                </a:cubicBezTo>
                <a:cubicBezTo>
                  <a:pt x="906386" y="1098593"/>
                  <a:pt x="924837" y="1103820"/>
                  <a:pt x="943286" y="1108394"/>
                </a:cubicBezTo>
                <a:cubicBezTo>
                  <a:pt x="1138334" y="1163283"/>
                  <a:pt x="1310978" y="1249538"/>
                  <a:pt x="1469125" y="1373692"/>
                </a:cubicBezTo>
                <a:cubicBezTo>
                  <a:pt x="1586416" y="1466481"/>
                  <a:pt x="1697120" y="1577567"/>
                  <a:pt x="1819683" y="1723285"/>
                </a:cubicBezTo>
                <a:cubicBezTo>
                  <a:pt x="1865808" y="1779481"/>
                  <a:pt x="1909300" y="1836331"/>
                  <a:pt x="1952789" y="1891873"/>
                </a:cubicBezTo>
                <a:lnTo>
                  <a:pt x="2169870" y="2154574"/>
                </a:lnTo>
                <a:lnTo>
                  <a:pt x="2221708" y="2103543"/>
                </a:lnTo>
                <a:lnTo>
                  <a:pt x="2038968" y="1863201"/>
                </a:lnTo>
                <a:cubicBezTo>
                  <a:pt x="1995477" y="1801128"/>
                  <a:pt x="1950668" y="1737093"/>
                  <a:pt x="1901904" y="1675019"/>
                </a:cubicBezTo>
                <a:cubicBezTo>
                  <a:pt x="1795152" y="1538457"/>
                  <a:pt x="1683129" y="1428031"/>
                  <a:pt x="1559243" y="1336553"/>
                </a:cubicBezTo>
                <a:cubicBezTo>
                  <a:pt x="1399774" y="1218939"/>
                  <a:pt x="1223172" y="1137917"/>
                  <a:pt x="1020211" y="1088258"/>
                </a:cubicBezTo>
                <a:cubicBezTo>
                  <a:pt x="1001761" y="1083684"/>
                  <a:pt x="983310" y="1079763"/>
                  <a:pt x="963540" y="1075843"/>
                </a:cubicBezTo>
                <a:cubicBezTo>
                  <a:pt x="832572" y="1048155"/>
                  <a:pt x="701000" y="1034732"/>
                  <a:pt x="570512" y="1032563"/>
                </a:cubicBezTo>
                <a:close/>
                <a:moveTo>
                  <a:pt x="627560" y="1006848"/>
                </a:moveTo>
                <a:cubicBezTo>
                  <a:pt x="580312" y="1007531"/>
                  <a:pt x="533180" y="1009581"/>
                  <a:pt x="486210" y="1012886"/>
                </a:cubicBezTo>
                <a:lnTo>
                  <a:pt x="414657" y="1019802"/>
                </a:lnTo>
                <a:lnTo>
                  <a:pt x="574242" y="1015988"/>
                </a:lnTo>
                <a:cubicBezTo>
                  <a:pt x="707585" y="1018276"/>
                  <a:pt x="842292" y="1031983"/>
                  <a:pt x="976719" y="1060161"/>
                </a:cubicBezTo>
                <a:cubicBezTo>
                  <a:pt x="997806" y="1064735"/>
                  <a:pt x="1016257" y="1069309"/>
                  <a:pt x="1036026" y="1073229"/>
                </a:cubicBezTo>
                <a:cubicBezTo>
                  <a:pt x="1242942" y="1124195"/>
                  <a:pt x="1423497" y="1207178"/>
                  <a:pt x="1586920" y="1327405"/>
                </a:cubicBezTo>
                <a:cubicBezTo>
                  <a:pt x="1712123" y="1419536"/>
                  <a:pt x="1825464" y="1531269"/>
                  <a:pt x="1933536" y="1668485"/>
                </a:cubicBezTo>
                <a:cubicBezTo>
                  <a:pt x="1982298" y="1731213"/>
                  <a:pt x="2027107" y="1795900"/>
                  <a:pt x="2070598" y="1857974"/>
                </a:cubicBezTo>
                <a:lnTo>
                  <a:pt x="2241787" y="2083775"/>
                </a:lnTo>
                <a:lnTo>
                  <a:pt x="2295628" y="2030769"/>
                </a:lnTo>
                <a:lnTo>
                  <a:pt x="2151403" y="1822063"/>
                </a:lnTo>
                <a:cubicBezTo>
                  <a:pt x="2107903" y="1754822"/>
                  <a:pt x="2064404" y="1685622"/>
                  <a:pt x="2014315" y="1618381"/>
                </a:cubicBezTo>
                <a:cubicBezTo>
                  <a:pt x="1787593" y="1308942"/>
                  <a:pt x="1464648" y="1115053"/>
                  <a:pt x="1054703" y="1040631"/>
                </a:cubicBezTo>
                <a:cubicBezTo>
                  <a:pt x="912097" y="1015049"/>
                  <a:pt x="769303" y="1004797"/>
                  <a:pt x="627560" y="1006848"/>
                </a:cubicBezTo>
                <a:close/>
                <a:moveTo>
                  <a:pt x="5076478" y="0"/>
                </a:moveTo>
                <a:lnTo>
                  <a:pt x="5076478" y="18517"/>
                </a:lnTo>
                <a:lnTo>
                  <a:pt x="4904016" y="84426"/>
                </a:lnTo>
                <a:cubicBezTo>
                  <a:pt x="3824498" y="534395"/>
                  <a:pt x="3164133" y="1197272"/>
                  <a:pt x="2584170" y="1783739"/>
                </a:cubicBezTo>
                <a:lnTo>
                  <a:pt x="2332539" y="2033147"/>
                </a:lnTo>
                <a:lnTo>
                  <a:pt x="2357250" y="2068789"/>
                </a:lnTo>
                <a:lnTo>
                  <a:pt x="2639163" y="1799583"/>
                </a:lnTo>
                <a:lnTo>
                  <a:pt x="2643115" y="1796317"/>
                </a:lnTo>
                <a:cubicBezTo>
                  <a:pt x="3266503" y="1186984"/>
                  <a:pt x="3912291" y="557405"/>
                  <a:pt x="4970591" y="115267"/>
                </a:cubicBezTo>
                <a:lnTo>
                  <a:pt x="5076478" y="75564"/>
                </a:lnTo>
                <a:lnTo>
                  <a:pt x="5076478" y="96447"/>
                </a:lnTo>
                <a:lnTo>
                  <a:pt x="4991679" y="128328"/>
                </a:lnTo>
                <a:cubicBezTo>
                  <a:pt x="3938648" y="567854"/>
                  <a:pt x="3295496" y="1196127"/>
                  <a:pt x="2673432" y="1804154"/>
                </a:cubicBezTo>
                <a:lnTo>
                  <a:pt x="2670795" y="1806767"/>
                </a:lnTo>
                <a:lnTo>
                  <a:pt x="2373585" y="2090366"/>
                </a:lnTo>
                <a:lnTo>
                  <a:pt x="2404896" y="2124874"/>
                </a:lnTo>
                <a:lnTo>
                  <a:pt x="2732852" y="1822986"/>
                </a:lnTo>
                <a:lnTo>
                  <a:pt x="2771077" y="1787721"/>
                </a:lnTo>
                <a:cubicBezTo>
                  <a:pt x="3391901" y="1199314"/>
                  <a:pt x="4035131" y="591315"/>
                  <a:pt x="5067200" y="159647"/>
                </a:cubicBezTo>
                <a:lnTo>
                  <a:pt x="5076478" y="156128"/>
                </a:lnTo>
                <a:lnTo>
                  <a:pt x="5076478" y="177486"/>
                </a:lnTo>
                <a:lnTo>
                  <a:pt x="4720628" y="341108"/>
                </a:lnTo>
                <a:cubicBezTo>
                  <a:pt x="3901651" y="753131"/>
                  <a:pt x="3343294" y="1281845"/>
                  <a:pt x="2800076" y="1795557"/>
                </a:cubicBezTo>
                <a:lnTo>
                  <a:pt x="2763166" y="1830169"/>
                </a:lnTo>
                <a:lnTo>
                  <a:pt x="2422510" y="2144287"/>
                </a:lnTo>
                <a:lnTo>
                  <a:pt x="2451602" y="2176351"/>
                </a:lnTo>
                <a:lnTo>
                  <a:pt x="2464941" y="2165441"/>
                </a:lnTo>
                <a:cubicBezTo>
                  <a:pt x="2588181" y="2059438"/>
                  <a:pt x="2707215" y="1952605"/>
                  <a:pt x="2823734" y="1846418"/>
                </a:cubicBezTo>
                <a:lnTo>
                  <a:pt x="2896222" y="1780462"/>
                </a:lnTo>
                <a:cubicBezTo>
                  <a:pt x="3438230" y="1283342"/>
                  <a:pt x="3996382" y="771722"/>
                  <a:pt x="4799359" y="369412"/>
                </a:cubicBezTo>
                <a:lnTo>
                  <a:pt x="5076478" y="242044"/>
                </a:lnTo>
                <a:lnTo>
                  <a:pt x="5076478" y="264791"/>
                </a:lnTo>
                <a:lnTo>
                  <a:pt x="4823131" y="381330"/>
                </a:lnTo>
                <a:cubicBezTo>
                  <a:pt x="4023091" y="782487"/>
                  <a:pt x="3466237" y="1292893"/>
                  <a:pt x="2926537" y="1788298"/>
                </a:cubicBezTo>
                <a:lnTo>
                  <a:pt x="2854048" y="1854255"/>
                </a:lnTo>
                <a:cubicBezTo>
                  <a:pt x="2742614" y="1955845"/>
                  <a:pt x="2628898" y="2057979"/>
                  <a:pt x="2511435" y="2159396"/>
                </a:cubicBezTo>
                <a:lnTo>
                  <a:pt x="2468396" y="2194860"/>
                </a:lnTo>
                <a:lnTo>
                  <a:pt x="2484256" y="2212340"/>
                </a:lnTo>
                <a:lnTo>
                  <a:pt x="2498947" y="2224646"/>
                </a:lnTo>
                <a:lnTo>
                  <a:pt x="2918866" y="1869318"/>
                </a:lnTo>
                <a:lnTo>
                  <a:pt x="3026952" y="1772671"/>
                </a:lnTo>
                <a:cubicBezTo>
                  <a:pt x="3565562" y="1293844"/>
                  <a:pt x="4120320" y="800517"/>
                  <a:pt x="4904917" y="409062"/>
                </a:cubicBezTo>
                <a:lnTo>
                  <a:pt x="5076478" y="330264"/>
                </a:lnTo>
                <a:lnTo>
                  <a:pt x="5076478" y="352444"/>
                </a:lnTo>
                <a:lnTo>
                  <a:pt x="4927860" y="420765"/>
                </a:lnTo>
                <a:cubicBezTo>
                  <a:pt x="4147298" y="810640"/>
                  <a:pt x="3594560" y="1302823"/>
                  <a:pt x="3055951" y="1780507"/>
                </a:cubicBezTo>
                <a:lnTo>
                  <a:pt x="2946546" y="1877807"/>
                </a:lnTo>
                <a:lnTo>
                  <a:pt x="2518918" y="2241375"/>
                </a:lnTo>
                <a:lnTo>
                  <a:pt x="2547906" y="2265656"/>
                </a:lnTo>
                <a:lnTo>
                  <a:pt x="2614706" y="2215670"/>
                </a:lnTo>
                <a:cubicBezTo>
                  <a:pt x="2746078" y="2112036"/>
                  <a:pt x="2877394" y="2003598"/>
                  <a:pt x="3010379" y="1890518"/>
                </a:cubicBezTo>
                <a:cubicBezTo>
                  <a:pt x="3059145" y="1848067"/>
                  <a:pt x="3107912" y="1805616"/>
                  <a:pt x="3157995" y="1763165"/>
                </a:cubicBezTo>
                <a:cubicBezTo>
                  <a:pt x="3691953" y="1301428"/>
                  <a:pt x="4243068" y="826190"/>
                  <a:pt x="5007353" y="445957"/>
                </a:cubicBezTo>
                <a:lnTo>
                  <a:pt x="5076478" y="414183"/>
                </a:lnTo>
                <a:lnTo>
                  <a:pt x="5076478" y="437451"/>
                </a:lnTo>
                <a:lnTo>
                  <a:pt x="5031121" y="458286"/>
                </a:lnTo>
                <a:cubicBezTo>
                  <a:pt x="4269738" y="836813"/>
                  <a:pt x="3719633" y="1310408"/>
                  <a:pt x="3185674" y="1771002"/>
                </a:cubicBezTo>
                <a:cubicBezTo>
                  <a:pt x="3136907" y="1813453"/>
                  <a:pt x="3088141" y="1856557"/>
                  <a:pt x="3038056" y="1898355"/>
                </a:cubicBezTo>
                <a:cubicBezTo>
                  <a:pt x="2933148" y="1987767"/>
                  <a:pt x="2829251" y="2074275"/>
                  <a:pt x="2725517" y="2157806"/>
                </a:cubicBezTo>
                <a:lnTo>
                  <a:pt x="2566424" y="2281167"/>
                </a:lnTo>
                <a:lnTo>
                  <a:pt x="2598617" y="2308134"/>
                </a:lnTo>
                <a:lnTo>
                  <a:pt x="2731960" y="2211499"/>
                </a:lnTo>
                <a:cubicBezTo>
                  <a:pt x="2860134" y="2113275"/>
                  <a:pt x="2983798" y="2013769"/>
                  <a:pt x="3104228" y="1914419"/>
                </a:cubicBezTo>
                <a:cubicBezTo>
                  <a:pt x="3172772" y="1857586"/>
                  <a:pt x="3241318" y="1799447"/>
                  <a:pt x="3311182" y="1741961"/>
                </a:cubicBezTo>
                <a:cubicBezTo>
                  <a:pt x="3761991" y="1365199"/>
                  <a:pt x="4224666" y="978883"/>
                  <a:pt x="4812091" y="646126"/>
                </a:cubicBezTo>
                <a:lnTo>
                  <a:pt x="5076478" y="505855"/>
                </a:lnTo>
                <a:lnTo>
                  <a:pt x="5076478" y="529979"/>
                </a:lnTo>
                <a:lnTo>
                  <a:pt x="4836458" y="657555"/>
                </a:lnTo>
                <a:cubicBezTo>
                  <a:pt x="4251688" y="989335"/>
                  <a:pt x="3790001" y="1374671"/>
                  <a:pt x="3340179" y="1750453"/>
                </a:cubicBezTo>
                <a:cubicBezTo>
                  <a:pt x="3270318" y="1807939"/>
                  <a:pt x="3200455" y="1866078"/>
                  <a:pt x="3131909" y="1922911"/>
                </a:cubicBezTo>
                <a:cubicBezTo>
                  <a:pt x="3017214" y="2017875"/>
                  <a:pt x="2899504" y="2112980"/>
                  <a:pt x="2777664" y="2206984"/>
                </a:cubicBezTo>
                <a:lnTo>
                  <a:pt x="2617679" y="2324101"/>
                </a:lnTo>
                <a:lnTo>
                  <a:pt x="2628572" y="2333225"/>
                </a:lnTo>
                <a:lnTo>
                  <a:pt x="2649488" y="2346474"/>
                </a:lnTo>
                <a:lnTo>
                  <a:pt x="2835445" y="2216583"/>
                </a:lnTo>
                <a:cubicBezTo>
                  <a:pt x="2961754" y="2123156"/>
                  <a:pt x="3081918" y="2029631"/>
                  <a:pt x="3196739" y="1937864"/>
                </a:cubicBezTo>
                <a:cubicBezTo>
                  <a:pt x="3279772" y="1871223"/>
                  <a:pt x="3364120" y="1802623"/>
                  <a:pt x="3448475" y="1734022"/>
                </a:cubicBezTo>
                <a:cubicBezTo>
                  <a:pt x="3894286" y="1372888"/>
                  <a:pt x="4351960" y="1001832"/>
                  <a:pt x="4924360" y="680390"/>
                </a:cubicBezTo>
                <a:lnTo>
                  <a:pt x="5076478" y="600124"/>
                </a:lnTo>
                <a:lnTo>
                  <a:pt x="5076478" y="624757"/>
                </a:lnTo>
                <a:lnTo>
                  <a:pt x="4948722" y="692110"/>
                </a:lnTo>
                <a:cubicBezTo>
                  <a:pt x="4378236" y="1012326"/>
                  <a:pt x="3922292" y="1382525"/>
                  <a:pt x="3477470" y="1743169"/>
                </a:cubicBezTo>
                <a:cubicBezTo>
                  <a:pt x="3393119" y="1811770"/>
                  <a:pt x="3308766" y="1879064"/>
                  <a:pt x="3224415" y="1947011"/>
                </a:cubicBezTo>
                <a:cubicBezTo>
                  <a:pt x="3109351" y="2039140"/>
                  <a:pt x="2988856" y="2133027"/>
                  <a:pt x="2862122" y="2226811"/>
                </a:cubicBezTo>
                <a:lnTo>
                  <a:pt x="2671152" y="2360197"/>
                </a:lnTo>
                <a:lnTo>
                  <a:pt x="2701743" y="2379575"/>
                </a:lnTo>
                <a:lnTo>
                  <a:pt x="2814285" y="2308804"/>
                </a:lnTo>
                <a:cubicBezTo>
                  <a:pt x="2986636" y="2190162"/>
                  <a:pt x="3144630" y="2072291"/>
                  <a:pt x="3288976" y="1960748"/>
                </a:cubicBezTo>
                <a:cubicBezTo>
                  <a:pt x="3389150" y="1883682"/>
                  <a:pt x="3490642" y="1804004"/>
                  <a:pt x="3588177" y="1726284"/>
                </a:cubicBezTo>
                <a:cubicBezTo>
                  <a:pt x="4029074" y="1379977"/>
                  <a:pt x="4480350" y="1024485"/>
                  <a:pt x="5038204" y="714642"/>
                </a:cubicBezTo>
                <a:lnTo>
                  <a:pt x="5076478" y="694610"/>
                </a:lnTo>
                <a:lnTo>
                  <a:pt x="5076478" y="718691"/>
                </a:lnTo>
                <a:lnTo>
                  <a:pt x="5062381" y="726080"/>
                </a:lnTo>
                <a:cubicBezTo>
                  <a:pt x="4506875" y="1034976"/>
                  <a:pt x="4056095" y="1389611"/>
                  <a:pt x="3617177" y="1735428"/>
                </a:cubicBezTo>
                <a:cubicBezTo>
                  <a:pt x="3519640" y="1812494"/>
                  <a:pt x="3418145" y="1892825"/>
                  <a:pt x="3317973" y="1969892"/>
                </a:cubicBezTo>
                <a:cubicBezTo>
                  <a:pt x="3172980" y="2081756"/>
                  <a:pt x="3014258" y="2200028"/>
                  <a:pt x="2841078" y="2319110"/>
                </a:cubicBezTo>
                <a:lnTo>
                  <a:pt x="2723195" y="2393164"/>
                </a:lnTo>
                <a:lnTo>
                  <a:pt x="2752697" y="2411852"/>
                </a:lnTo>
                <a:lnTo>
                  <a:pt x="2926043" y="2306812"/>
                </a:lnTo>
                <a:cubicBezTo>
                  <a:pt x="3096088" y="2193854"/>
                  <a:pt x="3248146" y="2084022"/>
                  <a:pt x="3381445" y="1984198"/>
                </a:cubicBezTo>
                <a:cubicBezTo>
                  <a:pt x="3497419" y="1897977"/>
                  <a:pt x="3616030" y="1807836"/>
                  <a:pt x="3729371" y="1720961"/>
                </a:cubicBezTo>
                <a:cubicBezTo>
                  <a:pt x="4018652" y="1499529"/>
                  <a:pt x="4312875" y="1274177"/>
                  <a:pt x="4637739" y="1060011"/>
                </a:cubicBezTo>
                <a:lnTo>
                  <a:pt x="5076478" y="794309"/>
                </a:lnTo>
                <a:lnTo>
                  <a:pt x="5076478" y="820049"/>
                </a:lnTo>
                <a:lnTo>
                  <a:pt x="4663108" y="1070462"/>
                </a:lnTo>
                <a:cubicBezTo>
                  <a:pt x="4339233" y="1283975"/>
                  <a:pt x="4045669" y="1508674"/>
                  <a:pt x="3757047" y="1729453"/>
                </a:cubicBezTo>
                <a:cubicBezTo>
                  <a:pt x="3643709" y="1816981"/>
                  <a:pt x="3525095" y="1907121"/>
                  <a:pt x="3410439" y="1993343"/>
                </a:cubicBezTo>
                <a:cubicBezTo>
                  <a:pt x="3276167" y="2093649"/>
                  <a:pt x="3123217" y="2203964"/>
                  <a:pt x="2952260" y="2317404"/>
                </a:cubicBezTo>
                <a:lnTo>
                  <a:pt x="2774646" y="2424937"/>
                </a:lnTo>
                <a:lnTo>
                  <a:pt x="2813785" y="2444298"/>
                </a:lnTo>
                <a:lnTo>
                  <a:pt x="2884650" y="2402295"/>
                </a:lnTo>
                <a:cubicBezTo>
                  <a:pt x="3079129" y="2283313"/>
                  <a:pt x="3275551" y="2152059"/>
                  <a:pt x="3475340" y="2007837"/>
                </a:cubicBezTo>
                <a:cubicBezTo>
                  <a:pt x="3608464" y="1911816"/>
                  <a:pt x="3742904" y="1811876"/>
                  <a:pt x="3872077" y="1715202"/>
                </a:cubicBezTo>
                <a:cubicBezTo>
                  <a:pt x="4157435" y="1503238"/>
                  <a:pt x="4447078" y="1287518"/>
                  <a:pt x="4764730" y="1082004"/>
                </a:cubicBezTo>
                <a:lnTo>
                  <a:pt x="5076478" y="895827"/>
                </a:lnTo>
                <a:lnTo>
                  <a:pt x="5076478" y="921865"/>
                </a:lnTo>
                <a:lnTo>
                  <a:pt x="4790432" y="1092782"/>
                </a:lnTo>
                <a:cubicBezTo>
                  <a:pt x="4473769" y="1297806"/>
                  <a:pt x="4185115" y="1513036"/>
                  <a:pt x="3901072" y="1724347"/>
                </a:cubicBezTo>
                <a:cubicBezTo>
                  <a:pt x="3770584" y="1821021"/>
                  <a:pt x="3636143" y="1920961"/>
                  <a:pt x="3503017" y="2016982"/>
                </a:cubicBezTo>
                <a:cubicBezTo>
                  <a:pt x="3302317" y="2161807"/>
                  <a:pt x="3105053" y="2293628"/>
                  <a:pt x="2909738" y="2413136"/>
                </a:cubicBezTo>
                <a:lnTo>
                  <a:pt x="2837434" y="2455997"/>
                </a:lnTo>
                <a:lnTo>
                  <a:pt x="2865657" y="2469958"/>
                </a:lnTo>
                <a:lnTo>
                  <a:pt x="2972366" y="2409507"/>
                </a:lnTo>
                <a:cubicBezTo>
                  <a:pt x="3168262" y="2294859"/>
                  <a:pt x="3365032" y="2168717"/>
                  <a:pt x="3563275" y="2030822"/>
                </a:cubicBezTo>
                <a:cubicBezTo>
                  <a:pt x="3713516" y="1926308"/>
                  <a:pt x="3863756" y="1816569"/>
                  <a:pt x="4010042" y="1710748"/>
                </a:cubicBezTo>
                <a:cubicBezTo>
                  <a:pt x="4290094" y="1507926"/>
                  <a:pt x="4574429" y="1301511"/>
                  <a:pt x="4884464" y="1104322"/>
                </a:cubicBezTo>
                <a:lnTo>
                  <a:pt x="5076478" y="991061"/>
                </a:lnTo>
                <a:lnTo>
                  <a:pt x="5076478" y="1017140"/>
                </a:lnTo>
                <a:lnTo>
                  <a:pt x="4910492" y="1114937"/>
                </a:lnTo>
                <a:cubicBezTo>
                  <a:pt x="4601116" y="1311472"/>
                  <a:pt x="4317110" y="1517397"/>
                  <a:pt x="4037717" y="1719893"/>
                </a:cubicBezTo>
                <a:cubicBezTo>
                  <a:pt x="3891433" y="1825714"/>
                  <a:pt x="3739873" y="1935453"/>
                  <a:pt x="3589634" y="2040621"/>
                </a:cubicBezTo>
                <a:cubicBezTo>
                  <a:pt x="3390782" y="2179118"/>
                  <a:pt x="3193263" y="2305829"/>
                  <a:pt x="2996510" y="2421010"/>
                </a:cubicBezTo>
                <a:lnTo>
                  <a:pt x="2889395" y="2481701"/>
                </a:lnTo>
                <a:lnTo>
                  <a:pt x="2919061" y="2496377"/>
                </a:lnTo>
                <a:lnTo>
                  <a:pt x="3261855" y="2304237"/>
                </a:lnTo>
                <a:cubicBezTo>
                  <a:pt x="3393101" y="2225742"/>
                  <a:pt x="3524147" y="2142423"/>
                  <a:pt x="3654913" y="2054314"/>
                </a:cubicBezTo>
                <a:cubicBezTo>
                  <a:pt x="3823631" y="1941311"/>
                  <a:pt x="3993669" y="1821777"/>
                  <a:pt x="4157114" y="1706815"/>
                </a:cubicBezTo>
                <a:cubicBezTo>
                  <a:pt x="4430623" y="1513144"/>
                  <a:pt x="4709404" y="1316206"/>
                  <a:pt x="5011911" y="1127515"/>
                </a:cubicBezTo>
                <a:lnTo>
                  <a:pt x="5076478" y="1089988"/>
                </a:lnTo>
                <a:lnTo>
                  <a:pt x="5076478" y="1115789"/>
                </a:lnTo>
                <a:lnTo>
                  <a:pt x="5037779" y="1138293"/>
                </a:lnTo>
                <a:cubicBezTo>
                  <a:pt x="4736095" y="1326494"/>
                  <a:pt x="4457644" y="1522942"/>
                  <a:pt x="4183478" y="1715960"/>
                </a:cubicBezTo>
                <a:cubicBezTo>
                  <a:pt x="4020030" y="1831575"/>
                  <a:pt x="3849991" y="1951109"/>
                  <a:pt x="3682594" y="2064765"/>
                </a:cubicBezTo>
                <a:cubicBezTo>
                  <a:pt x="3482491" y="2199189"/>
                  <a:pt x="3283722" y="2321897"/>
                  <a:pt x="3085655" y="2433128"/>
                </a:cubicBezTo>
                <a:lnTo>
                  <a:pt x="2947321" y="2508228"/>
                </a:lnTo>
                <a:lnTo>
                  <a:pt x="2977726" y="2520086"/>
                </a:lnTo>
                <a:lnTo>
                  <a:pt x="3352625" y="2318605"/>
                </a:lnTo>
                <a:cubicBezTo>
                  <a:pt x="3484716" y="2242687"/>
                  <a:pt x="3616582" y="2161958"/>
                  <a:pt x="3748136" y="2076454"/>
                </a:cubicBezTo>
                <a:cubicBezTo>
                  <a:pt x="3935276" y="1954950"/>
                  <a:pt x="4123736" y="1825607"/>
                  <a:pt x="4304286" y="1700837"/>
                </a:cubicBezTo>
                <a:cubicBezTo>
                  <a:pt x="4438381" y="1608567"/>
                  <a:pt x="4573629" y="1515520"/>
                  <a:pt x="4712152" y="1423014"/>
                </a:cubicBezTo>
                <a:lnTo>
                  <a:pt x="5076478" y="1189019"/>
                </a:lnTo>
                <a:lnTo>
                  <a:pt x="5076478" y="1216349"/>
                </a:lnTo>
                <a:lnTo>
                  <a:pt x="4738798" y="1433589"/>
                </a:lnTo>
                <a:cubicBezTo>
                  <a:pt x="4600647" y="1526013"/>
                  <a:pt x="4465728" y="1619018"/>
                  <a:pt x="4331963" y="1711289"/>
                </a:cubicBezTo>
                <a:cubicBezTo>
                  <a:pt x="4150090" y="1836059"/>
                  <a:pt x="3961633" y="1964749"/>
                  <a:pt x="3774494" y="2086252"/>
                </a:cubicBezTo>
                <a:cubicBezTo>
                  <a:pt x="3570587" y="2218793"/>
                  <a:pt x="3365863" y="2339929"/>
                  <a:pt x="3160639" y="2449523"/>
                </a:cubicBezTo>
                <a:lnTo>
                  <a:pt x="3003819" y="2530263"/>
                </a:lnTo>
                <a:lnTo>
                  <a:pt x="3034682" y="2542299"/>
                </a:lnTo>
                <a:lnTo>
                  <a:pt x="3043235" y="2538436"/>
                </a:lnTo>
                <a:cubicBezTo>
                  <a:pt x="3311168" y="2410868"/>
                  <a:pt x="3577114" y="2264641"/>
                  <a:pt x="3838196" y="2100857"/>
                </a:cubicBezTo>
                <a:cubicBezTo>
                  <a:pt x="4045107" y="1971507"/>
                  <a:pt x="4250697" y="1833664"/>
                  <a:pt x="4449702" y="1699741"/>
                </a:cubicBezTo>
                <a:cubicBezTo>
                  <a:pt x="4580832" y="1611711"/>
                  <a:pt x="4713116" y="1522987"/>
                  <a:pt x="4848386" y="1434752"/>
                </a:cubicBezTo>
                <a:lnTo>
                  <a:pt x="5076478" y="1291278"/>
                </a:lnTo>
                <a:lnTo>
                  <a:pt x="5076478" y="1318116"/>
                </a:lnTo>
                <a:lnTo>
                  <a:pt x="4874867" y="1445225"/>
                </a:lnTo>
                <a:cubicBezTo>
                  <a:pt x="4740050" y="1533317"/>
                  <a:pt x="4608178" y="1621837"/>
                  <a:pt x="4477377" y="1709540"/>
                </a:cubicBezTo>
                <a:cubicBezTo>
                  <a:pt x="4277055" y="1843463"/>
                  <a:pt x="4071464" y="1981959"/>
                  <a:pt x="3864557" y="2111310"/>
                </a:cubicBezTo>
                <a:cubicBezTo>
                  <a:pt x="3639728" y="2252385"/>
                  <a:pt x="3411235" y="2380516"/>
                  <a:pt x="3180864" y="2494996"/>
                </a:cubicBezTo>
                <a:lnTo>
                  <a:pt x="3060398" y="2552328"/>
                </a:lnTo>
                <a:lnTo>
                  <a:pt x="3088614" y="2563333"/>
                </a:lnTo>
                <a:lnTo>
                  <a:pt x="3186844" y="2520412"/>
                </a:lnTo>
                <a:cubicBezTo>
                  <a:pt x="3472704" y="2387933"/>
                  <a:pt x="3724642" y="2249178"/>
                  <a:pt x="3934065" y="2122449"/>
                </a:cubicBezTo>
                <a:cubicBezTo>
                  <a:pt x="4160744" y="1985313"/>
                  <a:pt x="4386105" y="1837728"/>
                  <a:pt x="4603561" y="1695368"/>
                </a:cubicBezTo>
                <a:cubicBezTo>
                  <a:pt x="4731397" y="1611780"/>
                  <a:pt x="4860222" y="1527458"/>
                  <a:pt x="4991724" y="1443502"/>
                </a:cubicBezTo>
                <a:lnTo>
                  <a:pt x="5076478" y="1391156"/>
                </a:lnTo>
                <a:lnTo>
                  <a:pt x="5076478" y="1417523"/>
                </a:lnTo>
                <a:lnTo>
                  <a:pt x="5017278" y="1454084"/>
                </a:lnTo>
                <a:cubicBezTo>
                  <a:pt x="4886003" y="1537947"/>
                  <a:pt x="4757425" y="1622229"/>
                  <a:pt x="4629918" y="1705816"/>
                </a:cubicBezTo>
                <a:cubicBezTo>
                  <a:pt x="4412464" y="1848177"/>
                  <a:pt x="4187102" y="1995761"/>
                  <a:pt x="3960423" y="2132898"/>
                </a:cubicBezTo>
                <a:cubicBezTo>
                  <a:pt x="3833935" y="2209349"/>
                  <a:pt x="3692084" y="2290157"/>
                  <a:pt x="3536699" y="2371353"/>
                </a:cubicBezTo>
                <a:lnTo>
                  <a:pt x="3114927" y="2572478"/>
                </a:lnTo>
                <a:lnTo>
                  <a:pt x="3149354" y="2583063"/>
                </a:lnTo>
                <a:lnTo>
                  <a:pt x="3293503" y="2522392"/>
                </a:lnTo>
                <a:cubicBezTo>
                  <a:pt x="3542906" y="2411947"/>
                  <a:pt x="3789269" y="2286329"/>
                  <a:pt x="4028751" y="2146861"/>
                </a:cubicBezTo>
                <a:cubicBezTo>
                  <a:pt x="4275234" y="2003125"/>
                  <a:pt x="4508538" y="1852856"/>
                  <a:pt x="4756341" y="1694747"/>
                </a:cubicBezTo>
                <a:lnTo>
                  <a:pt x="5076478" y="1491780"/>
                </a:lnTo>
                <a:lnTo>
                  <a:pt x="5076478" y="1518768"/>
                </a:lnTo>
                <a:lnTo>
                  <a:pt x="4782703" y="1705201"/>
                </a:lnTo>
                <a:cubicBezTo>
                  <a:pt x="4546762" y="1856776"/>
                  <a:pt x="4301597" y="2012925"/>
                  <a:pt x="4053794" y="2157968"/>
                </a:cubicBezTo>
                <a:cubicBezTo>
                  <a:pt x="3828237" y="2289408"/>
                  <a:pt x="3596449" y="2408630"/>
                  <a:pt x="3361619" y="2514532"/>
                </a:cubicBezTo>
                <a:lnTo>
                  <a:pt x="3180255" y="2592564"/>
                </a:lnTo>
                <a:lnTo>
                  <a:pt x="3209847" y="2601662"/>
                </a:lnTo>
                <a:lnTo>
                  <a:pt x="3380398" y="2533450"/>
                </a:lnTo>
                <a:cubicBezTo>
                  <a:pt x="3631774" y="2427392"/>
                  <a:pt x="3880216" y="2305922"/>
                  <a:pt x="4121881" y="2170288"/>
                </a:cubicBezTo>
                <a:cubicBezTo>
                  <a:pt x="4389409" y="2018686"/>
                  <a:pt x="4642441" y="1860549"/>
                  <a:pt x="4909970" y="1693263"/>
                </a:cubicBezTo>
                <a:lnTo>
                  <a:pt x="5076478" y="1592255"/>
                </a:lnTo>
                <a:lnTo>
                  <a:pt x="5076478" y="1618613"/>
                </a:lnTo>
                <a:lnTo>
                  <a:pt x="4936329" y="1703718"/>
                </a:lnTo>
                <a:cubicBezTo>
                  <a:pt x="4668800" y="1871657"/>
                  <a:pt x="4415768" y="2029794"/>
                  <a:pt x="4145603" y="2181397"/>
                </a:cubicBezTo>
                <a:cubicBezTo>
                  <a:pt x="3917999" y="2309242"/>
                  <a:pt x="3684255" y="2424595"/>
                  <a:pt x="3447563" y="2526412"/>
                </a:cubicBezTo>
                <a:lnTo>
                  <a:pt x="3240648" y="2611132"/>
                </a:lnTo>
                <a:lnTo>
                  <a:pt x="3262414" y="2617824"/>
                </a:lnTo>
                <a:lnTo>
                  <a:pt x="3462146" y="2542089"/>
                </a:lnTo>
                <a:cubicBezTo>
                  <a:pt x="3715504" y="2440434"/>
                  <a:pt x="3965939" y="2323088"/>
                  <a:pt x="4209493" y="2191227"/>
                </a:cubicBezTo>
                <a:cubicBezTo>
                  <a:pt x="4500787" y="2033207"/>
                  <a:pt x="4773626" y="1867351"/>
                  <a:pt x="5062282" y="1691048"/>
                </a:cubicBezTo>
                <a:lnTo>
                  <a:pt x="5076478" y="1682605"/>
                </a:lnTo>
                <a:lnTo>
                  <a:pt x="5076478" y="1708844"/>
                </a:lnTo>
                <a:lnTo>
                  <a:pt x="4662579" y="1958768"/>
                </a:lnTo>
                <a:cubicBezTo>
                  <a:pt x="4521875" y="2042186"/>
                  <a:pt x="4380842" y="2123318"/>
                  <a:pt x="4234536" y="2202328"/>
                </a:cubicBezTo>
                <a:cubicBezTo>
                  <a:pt x="4004466" y="2326807"/>
                  <a:pt x="3768349" y="2438440"/>
                  <a:pt x="3529421" y="2536244"/>
                </a:cubicBezTo>
                <a:lnTo>
                  <a:pt x="3294720" y="2627442"/>
                </a:lnTo>
                <a:lnTo>
                  <a:pt x="3321703" y="2633918"/>
                </a:lnTo>
                <a:lnTo>
                  <a:pt x="3550342" y="2552057"/>
                </a:lnTo>
                <a:cubicBezTo>
                  <a:pt x="3806697" y="2454660"/>
                  <a:pt x="4059087" y="2341795"/>
                  <a:pt x="4301886" y="2215031"/>
                </a:cubicBezTo>
                <a:cubicBezTo>
                  <a:pt x="4459388" y="2133379"/>
                  <a:pt x="4611288" y="2048788"/>
                  <a:pt x="4762528" y="1961420"/>
                </a:cubicBezTo>
                <a:lnTo>
                  <a:pt x="5076478" y="1775624"/>
                </a:lnTo>
                <a:lnTo>
                  <a:pt x="5076478" y="1801399"/>
                </a:lnTo>
                <a:lnTo>
                  <a:pt x="4787570" y="1972117"/>
                </a:lnTo>
                <a:cubicBezTo>
                  <a:pt x="4636330" y="2059566"/>
                  <a:pt x="4484430" y="2144484"/>
                  <a:pt x="4326928" y="2226789"/>
                </a:cubicBezTo>
                <a:cubicBezTo>
                  <a:pt x="4021112" y="2386163"/>
                  <a:pt x="3700147" y="2523658"/>
                  <a:pt x="3375082" y="2636237"/>
                </a:cubicBezTo>
                <a:lnTo>
                  <a:pt x="3356331" y="2642228"/>
                </a:lnTo>
                <a:lnTo>
                  <a:pt x="3383363" y="2648715"/>
                </a:lnTo>
                <a:lnTo>
                  <a:pt x="3636612" y="2563229"/>
                </a:lnTo>
                <a:cubicBezTo>
                  <a:pt x="3895484" y="2470184"/>
                  <a:pt x="4150781" y="2361312"/>
                  <a:pt x="4396905" y="2238080"/>
                </a:cubicBezTo>
                <a:cubicBezTo>
                  <a:pt x="4565600" y="2153192"/>
                  <a:pt x="4728035" y="2064875"/>
                  <a:pt x="4889647" y="1973620"/>
                </a:cubicBezTo>
                <a:lnTo>
                  <a:pt x="5076478" y="1865577"/>
                </a:lnTo>
                <a:lnTo>
                  <a:pt x="5076478" y="1891239"/>
                </a:lnTo>
                <a:lnTo>
                  <a:pt x="4914523" y="1984884"/>
                </a:lnTo>
                <a:cubicBezTo>
                  <a:pt x="4752417" y="2076139"/>
                  <a:pt x="4589324" y="2164293"/>
                  <a:pt x="4419311" y="2249181"/>
                </a:cubicBezTo>
                <a:cubicBezTo>
                  <a:pt x="4110265" y="2404598"/>
                  <a:pt x="3786236" y="2537255"/>
                  <a:pt x="3458443" y="2644344"/>
                </a:cubicBezTo>
                <a:lnTo>
                  <a:pt x="3416953" y="2656776"/>
                </a:lnTo>
                <a:lnTo>
                  <a:pt x="3440142" y="2662341"/>
                </a:lnTo>
                <a:lnTo>
                  <a:pt x="3461568" y="2656610"/>
                </a:lnTo>
                <a:cubicBezTo>
                  <a:pt x="3813927" y="2552385"/>
                  <a:pt x="4162421" y="2419232"/>
                  <a:pt x="4489599" y="2261458"/>
                </a:cubicBezTo>
                <a:cubicBezTo>
                  <a:pt x="4670815" y="2173915"/>
                  <a:pt x="4844783" y="2082289"/>
                  <a:pt x="5017433" y="1987232"/>
                </a:cubicBezTo>
                <a:lnTo>
                  <a:pt x="5076478" y="1953753"/>
                </a:lnTo>
                <a:lnTo>
                  <a:pt x="5076478" y="1979063"/>
                </a:lnTo>
                <a:lnTo>
                  <a:pt x="5041814" y="1998665"/>
                </a:lnTo>
                <a:cubicBezTo>
                  <a:pt x="4868505" y="2093885"/>
                  <a:pt x="4693878" y="2185675"/>
                  <a:pt x="4512002" y="2273218"/>
                </a:cubicBezTo>
                <a:cubicBezTo>
                  <a:pt x="4209908" y="2419064"/>
                  <a:pt x="3889404" y="2543916"/>
                  <a:pt x="3564239" y="2644510"/>
                </a:cubicBezTo>
                <a:lnTo>
                  <a:pt x="3473236" y="2670283"/>
                </a:lnTo>
                <a:lnTo>
                  <a:pt x="3491046" y="2674557"/>
                </a:lnTo>
                <a:lnTo>
                  <a:pt x="3502048" y="2676571"/>
                </a:lnTo>
                <a:lnTo>
                  <a:pt x="3538370" y="2667561"/>
                </a:lnTo>
                <a:cubicBezTo>
                  <a:pt x="3893791" y="2569240"/>
                  <a:pt x="4246177" y="2441167"/>
                  <a:pt x="4577805" y="2287272"/>
                </a:cubicBezTo>
                <a:cubicBezTo>
                  <a:pt x="4675003" y="2242345"/>
                  <a:pt x="4769977" y="2196152"/>
                  <a:pt x="4863634" y="2148826"/>
                </a:cubicBezTo>
                <a:lnTo>
                  <a:pt x="5076478" y="2037589"/>
                </a:lnTo>
                <a:lnTo>
                  <a:pt x="5076478" y="2060235"/>
                </a:lnTo>
                <a:lnTo>
                  <a:pt x="4600210" y="2299688"/>
                </a:lnTo>
                <a:cubicBezTo>
                  <a:pt x="4286373" y="2445252"/>
                  <a:pt x="3954190" y="2567841"/>
                  <a:pt x="3618182" y="2664217"/>
                </a:cubicBezTo>
                <a:lnTo>
                  <a:pt x="3543425" y="2684148"/>
                </a:lnTo>
                <a:lnTo>
                  <a:pt x="3555738" y="2686402"/>
                </a:lnTo>
                <a:lnTo>
                  <a:pt x="3621410" y="2671416"/>
                </a:lnTo>
                <a:cubicBezTo>
                  <a:pt x="3981765" y="2578994"/>
                  <a:pt x="4338505" y="2456760"/>
                  <a:pt x="4669669" y="2309088"/>
                </a:cubicBezTo>
                <a:cubicBezTo>
                  <a:pt x="4773466" y="2262885"/>
                  <a:pt x="4874874" y="2215252"/>
                  <a:pt x="4974820" y="2166344"/>
                </a:cubicBezTo>
                <a:lnTo>
                  <a:pt x="5076478" y="2114758"/>
                </a:lnTo>
                <a:lnTo>
                  <a:pt x="5076478" y="2138551"/>
                </a:lnTo>
                <a:lnTo>
                  <a:pt x="4998195" y="2178273"/>
                </a:lnTo>
                <a:cubicBezTo>
                  <a:pt x="4897940" y="2227334"/>
                  <a:pt x="4796203" y="2275129"/>
                  <a:pt x="4692076" y="2321496"/>
                </a:cubicBezTo>
                <a:cubicBezTo>
                  <a:pt x="4406634" y="2448689"/>
                  <a:pt x="4106692" y="2556591"/>
                  <a:pt x="3803019" y="2643046"/>
                </a:cubicBezTo>
                <a:lnTo>
                  <a:pt x="3603063" y="2695068"/>
                </a:lnTo>
                <a:lnTo>
                  <a:pt x="3620593" y="2698278"/>
                </a:lnTo>
                <a:lnTo>
                  <a:pt x="3706654" y="2680271"/>
                </a:lnTo>
                <a:cubicBezTo>
                  <a:pt x="4070464" y="2593758"/>
                  <a:pt x="4431727" y="2476524"/>
                  <a:pt x="4768335" y="2332462"/>
                </a:cubicBezTo>
                <a:lnTo>
                  <a:pt x="5076478" y="2193120"/>
                </a:lnTo>
                <a:lnTo>
                  <a:pt x="5076478" y="2215584"/>
                </a:lnTo>
                <a:lnTo>
                  <a:pt x="4789426" y="2345529"/>
                </a:lnTo>
                <a:cubicBezTo>
                  <a:pt x="4515095" y="2462671"/>
                  <a:pt x="4224475" y="2562291"/>
                  <a:pt x="3929304" y="2642230"/>
                </a:cubicBezTo>
                <a:lnTo>
                  <a:pt x="3667822" y="2706926"/>
                </a:lnTo>
                <a:lnTo>
                  <a:pt x="3676629" y="2708539"/>
                </a:lnTo>
                <a:lnTo>
                  <a:pt x="3781297" y="2688562"/>
                </a:lnTo>
                <a:cubicBezTo>
                  <a:pt x="4148319" y="2607935"/>
                  <a:pt x="4513903" y="2495773"/>
                  <a:pt x="4855949" y="2355693"/>
                </a:cubicBezTo>
                <a:lnTo>
                  <a:pt x="5076478" y="2259357"/>
                </a:lnTo>
                <a:lnTo>
                  <a:pt x="5076478" y="2280998"/>
                </a:lnTo>
                <a:lnTo>
                  <a:pt x="4877037" y="2368101"/>
                </a:lnTo>
                <a:cubicBezTo>
                  <a:pt x="4522389" y="2513508"/>
                  <a:pt x="4142253" y="2629067"/>
                  <a:pt x="3760932" y="2710812"/>
                </a:cubicBezTo>
                <a:lnTo>
                  <a:pt x="3755267" y="2711925"/>
                </a:lnTo>
                <a:lnTo>
                  <a:pt x="3865901" y="2692884"/>
                </a:lnTo>
                <a:cubicBezTo>
                  <a:pt x="4238191" y="2618152"/>
                  <a:pt x="4608858" y="2511654"/>
                  <a:pt x="4951355" y="2377247"/>
                </a:cubicBezTo>
                <a:lnTo>
                  <a:pt x="5076478" y="2324614"/>
                </a:lnTo>
                <a:lnTo>
                  <a:pt x="5076478" y="2346547"/>
                </a:lnTo>
                <a:lnTo>
                  <a:pt x="4972442" y="2390304"/>
                </a:lnTo>
                <a:cubicBezTo>
                  <a:pt x="4632045" y="2523732"/>
                  <a:pt x="4263848" y="2629904"/>
                  <a:pt x="3893371" y="2705056"/>
                </a:cubicBezTo>
                <a:lnTo>
                  <a:pt x="3787774" y="2724687"/>
                </a:lnTo>
                <a:lnTo>
                  <a:pt x="3800178" y="2726348"/>
                </a:lnTo>
                <a:lnTo>
                  <a:pt x="3941678" y="2704525"/>
                </a:lnTo>
                <a:cubicBezTo>
                  <a:pt x="4317521" y="2635669"/>
                  <a:pt x="4692899" y="2534119"/>
                  <a:pt x="5040846" y="2403253"/>
                </a:cubicBezTo>
                <a:lnTo>
                  <a:pt x="5076478" y="2388776"/>
                </a:lnTo>
                <a:lnTo>
                  <a:pt x="5076478" y="2410408"/>
                </a:lnTo>
                <a:lnTo>
                  <a:pt x="5061933" y="2416323"/>
                </a:lnTo>
                <a:cubicBezTo>
                  <a:pt x="4754596" y="2531831"/>
                  <a:pt x="4425815" y="2624699"/>
                  <a:pt x="4094024" y="2692628"/>
                </a:cubicBezTo>
                <a:lnTo>
                  <a:pt x="3930259" y="2723022"/>
                </a:lnTo>
                <a:lnTo>
                  <a:pt x="4020860" y="2710645"/>
                </a:lnTo>
                <a:cubicBezTo>
                  <a:pt x="4305259" y="2663447"/>
                  <a:pt x="4590180" y="2597344"/>
                  <a:pt x="4864363" y="2513540"/>
                </a:cubicBezTo>
                <a:lnTo>
                  <a:pt x="5076478" y="2443152"/>
                </a:lnTo>
                <a:lnTo>
                  <a:pt x="5076478" y="2461925"/>
                </a:lnTo>
                <a:lnTo>
                  <a:pt x="4763621" y="2562355"/>
                </a:lnTo>
                <a:cubicBezTo>
                  <a:pt x="4630833" y="2600145"/>
                  <a:pt x="4495906" y="2633874"/>
                  <a:pt x="4360081" y="2663402"/>
                </a:cubicBezTo>
                <a:lnTo>
                  <a:pt x="4037803" y="2723178"/>
                </a:lnTo>
                <a:lnTo>
                  <a:pt x="4101802" y="2715568"/>
                </a:lnTo>
                <a:cubicBezTo>
                  <a:pt x="4390347" y="2672821"/>
                  <a:pt x="4679324" y="2610982"/>
                  <a:pt x="4955505" y="2531271"/>
                </a:cubicBezTo>
                <a:lnTo>
                  <a:pt x="5076478" y="2493110"/>
                </a:lnTo>
                <a:lnTo>
                  <a:pt x="5076478" y="2513183"/>
                </a:lnTo>
                <a:lnTo>
                  <a:pt x="4975426" y="2545129"/>
                </a:lnTo>
                <a:cubicBezTo>
                  <a:pt x="4699356" y="2624988"/>
                  <a:pt x="4410354" y="2687014"/>
                  <a:pt x="4121519" y="2730125"/>
                </a:cubicBezTo>
                <a:lnTo>
                  <a:pt x="4006129" y="2745341"/>
                </a:lnTo>
                <a:lnTo>
                  <a:pt x="4179650" y="2727659"/>
                </a:lnTo>
                <a:cubicBezTo>
                  <a:pt x="4470866" y="2689343"/>
                  <a:pt x="4763359" y="2631394"/>
                  <a:pt x="5043818" y="2554776"/>
                </a:cubicBezTo>
                <a:lnTo>
                  <a:pt x="5076478" y="2544975"/>
                </a:lnTo>
                <a:lnTo>
                  <a:pt x="5076478" y="2561493"/>
                </a:lnTo>
                <a:lnTo>
                  <a:pt x="4917963" y="2607003"/>
                </a:lnTo>
                <a:cubicBezTo>
                  <a:pt x="4774719" y="2642512"/>
                  <a:pt x="4628884" y="2673269"/>
                  <a:pt x="4482154" y="2699152"/>
                </a:cubicBezTo>
                <a:lnTo>
                  <a:pt x="4210006" y="2737954"/>
                </a:lnTo>
                <a:lnTo>
                  <a:pt x="4258273" y="2733851"/>
                </a:lnTo>
                <a:cubicBezTo>
                  <a:pt x="4454236" y="2711300"/>
                  <a:pt x="4651144" y="2679807"/>
                  <a:pt x="4845026" y="2639597"/>
                </a:cubicBezTo>
                <a:lnTo>
                  <a:pt x="5076478" y="2585903"/>
                </a:lnTo>
                <a:lnTo>
                  <a:pt x="5076478" y="2603978"/>
                </a:lnTo>
                <a:lnTo>
                  <a:pt x="5028317" y="2617146"/>
                </a:lnTo>
                <a:cubicBezTo>
                  <a:pt x="4891093" y="2649578"/>
                  <a:pt x="4751710" y="2677616"/>
                  <a:pt x="4611601" y="2701178"/>
                </a:cubicBezTo>
                <a:lnTo>
                  <a:pt x="4276004" y="2746748"/>
                </a:lnTo>
                <a:lnTo>
                  <a:pt x="4332395" y="2742882"/>
                </a:lnTo>
                <a:cubicBezTo>
                  <a:pt x="4530358" y="2723257"/>
                  <a:pt x="4729676" y="2694428"/>
                  <a:pt x="4926334" y="2656542"/>
                </a:cubicBezTo>
                <a:lnTo>
                  <a:pt x="5076478" y="2623892"/>
                </a:lnTo>
                <a:lnTo>
                  <a:pt x="5076478" y="2643782"/>
                </a:lnTo>
                <a:lnTo>
                  <a:pt x="4850996" y="2688205"/>
                </a:lnTo>
                <a:cubicBezTo>
                  <a:pt x="4774863" y="2701800"/>
                  <a:pt x="4698416" y="2714064"/>
                  <a:pt x="4621887" y="2724986"/>
                </a:cubicBezTo>
                <a:lnTo>
                  <a:pt x="4475149" y="2743346"/>
                </a:lnTo>
                <a:lnTo>
                  <a:pt x="4813155" y="2705347"/>
                </a:lnTo>
                <a:lnTo>
                  <a:pt x="5076478" y="2659135"/>
                </a:lnTo>
                <a:lnTo>
                  <a:pt x="5076478" y="2676572"/>
                </a:lnTo>
                <a:lnTo>
                  <a:pt x="4821577" y="2721184"/>
                </a:lnTo>
                <a:lnTo>
                  <a:pt x="4596997" y="2746326"/>
                </a:lnTo>
                <a:lnTo>
                  <a:pt x="4892073" y="2717674"/>
                </a:lnTo>
                <a:lnTo>
                  <a:pt x="5076478" y="2688070"/>
                </a:lnTo>
                <a:lnTo>
                  <a:pt x="5076478" y="2705702"/>
                </a:lnTo>
                <a:lnTo>
                  <a:pt x="4899364" y="2734058"/>
                </a:lnTo>
                <a:lnTo>
                  <a:pt x="4673262" y="2755899"/>
                </a:lnTo>
                <a:lnTo>
                  <a:pt x="4974834" y="2731161"/>
                </a:lnTo>
                <a:lnTo>
                  <a:pt x="5076478" y="2716321"/>
                </a:lnTo>
                <a:lnTo>
                  <a:pt x="5076478" y="2733690"/>
                </a:lnTo>
                <a:lnTo>
                  <a:pt x="4981361" y="2747538"/>
                </a:lnTo>
                <a:lnTo>
                  <a:pt x="4711806" y="2769532"/>
                </a:lnTo>
                <a:lnTo>
                  <a:pt x="5056466" y="2746223"/>
                </a:lnTo>
                <a:lnTo>
                  <a:pt x="5076478" y="2743571"/>
                </a:lnTo>
                <a:lnTo>
                  <a:pt x="5076478" y="2775238"/>
                </a:lnTo>
                <a:lnTo>
                  <a:pt x="4774586" y="2793343"/>
                </a:lnTo>
                <a:cubicBezTo>
                  <a:pt x="4636351" y="2797457"/>
                  <a:pt x="4498638" y="2797360"/>
                  <a:pt x="4363283" y="2792928"/>
                </a:cubicBezTo>
                <a:lnTo>
                  <a:pt x="4339651" y="2791706"/>
                </a:lnTo>
                <a:lnTo>
                  <a:pt x="4229199" y="2792105"/>
                </a:lnTo>
                <a:lnTo>
                  <a:pt x="4177068" y="2788818"/>
                </a:lnTo>
                <a:lnTo>
                  <a:pt x="4156137" y="2789215"/>
                </a:lnTo>
                <a:lnTo>
                  <a:pt x="4108334" y="2787007"/>
                </a:lnTo>
                <a:lnTo>
                  <a:pt x="4081582" y="2787938"/>
                </a:lnTo>
                <a:lnTo>
                  <a:pt x="4028491" y="2786391"/>
                </a:lnTo>
                <a:lnTo>
                  <a:pt x="4011663" y="2787248"/>
                </a:lnTo>
                <a:lnTo>
                  <a:pt x="3942696" y="2786428"/>
                </a:lnTo>
                <a:lnTo>
                  <a:pt x="3937156" y="2786732"/>
                </a:lnTo>
                <a:cubicBezTo>
                  <a:pt x="3862217" y="2789497"/>
                  <a:pt x="3787892" y="2790885"/>
                  <a:pt x="3714411" y="2790885"/>
                </a:cubicBezTo>
                <a:lnTo>
                  <a:pt x="3687757" y="2790117"/>
                </a:lnTo>
                <a:lnTo>
                  <a:pt x="3604613" y="2794971"/>
                </a:lnTo>
                <a:lnTo>
                  <a:pt x="3395487" y="2799322"/>
                </a:lnTo>
                <a:lnTo>
                  <a:pt x="3316452" y="2804766"/>
                </a:lnTo>
                <a:lnTo>
                  <a:pt x="3108048" y="2819298"/>
                </a:lnTo>
                <a:lnTo>
                  <a:pt x="3083886" y="2819906"/>
                </a:lnTo>
                <a:lnTo>
                  <a:pt x="3078522" y="2820575"/>
                </a:lnTo>
                <a:lnTo>
                  <a:pt x="2965998" y="2829700"/>
                </a:lnTo>
                <a:lnTo>
                  <a:pt x="2925285" y="2835046"/>
                </a:lnTo>
                <a:lnTo>
                  <a:pt x="2829424" y="2843269"/>
                </a:lnTo>
                <a:lnTo>
                  <a:pt x="2771828" y="2851207"/>
                </a:lnTo>
                <a:lnTo>
                  <a:pt x="2722536" y="2855635"/>
                </a:lnTo>
                <a:lnTo>
                  <a:pt x="2613218" y="2871465"/>
                </a:lnTo>
                <a:lnTo>
                  <a:pt x="2502360" y="2881961"/>
                </a:lnTo>
                <a:lnTo>
                  <a:pt x="2460713" y="2888298"/>
                </a:lnTo>
                <a:lnTo>
                  <a:pt x="2440307" y="2890337"/>
                </a:lnTo>
                <a:lnTo>
                  <a:pt x="2345793" y="2905834"/>
                </a:lnTo>
                <a:lnTo>
                  <a:pt x="2328765" y="2907716"/>
                </a:lnTo>
                <a:lnTo>
                  <a:pt x="2270171" y="2918574"/>
                </a:lnTo>
                <a:lnTo>
                  <a:pt x="2228372" y="2924116"/>
                </a:lnTo>
                <a:lnTo>
                  <a:pt x="2198986" y="2930130"/>
                </a:lnTo>
                <a:lnTo>
                  <a:pt x="2183716" y="2932452"/>
                </a:lnTo>
                <a:lnTo>
                  <a:pt x="2127769" y="2945117"/>
                </a:lnTo>
                <a:lnTo>
                  <a:pt x="2014077" y="2964913"/>
                </a:lnTo>
                <a:lnTo>
                  <a:pt x="1831239" y="3000644"/>
                </a:lnTo>
                <a:lnTo>
                  <a:pt x="1800456" y="3007855"/>
                </a:lnTo>
                <a:lnTo>
                  <a:pt x="1593597" y="3056856"/>
                </a:lnTo>
                <a:lnTo>
                  <a:pt x="1428964" y="3101742"/>
                </a:lnTo>
                <a:lnTo>
                  <a:pt x="1402101" y="3107550"/>
                </a:lnTo>
                <a:lnTo>
                  <a:pt x="1353753" y="3121800"/>
                </a:lnTo>
                <a:lnTo>
                  <a:pt x="1333149" y="3126701"/>
                </a:lnTo>
                <a:lnTo>
                  <a:pt x="1286589" y="3141279"/>
                </a:lnTo>
                <a:lnTo>
                  <a:pt x="1156398" y="3174622"/>
                </a:lnTo>
                <a:lnTo>
                  <a:pt x="1085240" y="3195027"/>
                </a:lnTo>
                <a:lnTo>
                  <a:pt x="1032473" y="3211119"/>
                </a:lnTo>
                <a:lnTo>
                  <a:pt x="794514" y="3288238"/>
                </a:lnTo>
                <a:lnTo>
                  <a:pt x="754001" y="3302092"/>
                </a:lnTo>
                <a:lnTo>
                  <a:pt x="536785" y="3302092"/>
                </a:lnTo>
                <a:lnTo>
                  <a:pt x="636465" y="3285737"/>
                </a:lnTo>
                <a:lnTo>
                  <a:pt x="644508" y="3281334"/>
                </a:lnTo>
                <a:lnTo>
                  <a:pt x="549249" y="3295300"/>
                </a:lnTo>
                <a:lnTo>
                  <a:pt x="479528" y="3302092"/>
                </a:lnTo>
                <a:lnTo>
                  <a:pt x="285589" y="3302092"/>
                </a:lnTo>
                <a:lnTo>
                  <a:pt x="372116" y="3296710"/>
                </a:lnTo>
                <a:cubicBezTo>
                  <a:pt x="431015" y="3291718"/>
                  <a:pt x="487629" y="3285666"/>
                  <a:pt x="541340" y="3278970"/>
                </a:cubicBezTo>
                <a:lnTo>
                  <a:pt x="687709" y="3257685"/>
                </a:lnTo>
                <a:lnTo>
                  <a:pt x="702045" y="3249837"/>
                </a:lnTo>
                <a:lnTo>
                  <a:pt x="620421" y="3260169"/>
                </a:lnTo>
                <a:cubicBezTo>
                  <a:pt x="471495" y="3275846"/>
                  <a:pt x="327847" y="3283685"/>
                  <a:pt x="189469" y="3283685"/>
                </a:cubicBezTo>
                <a:lnTo>
                  <a:pt x="0" y="3275081"/>
                </a:lnTo>
                <a:lnTo>
                  <a:pt x="0" y="3260392"/>
                </a:lnTo>
                <a:lnTo>
                  <a:pt x="80963" y="3265378"/>
                </a:lnTo>
                <a:cubicBezTo>
                  <a:pt x="273134" y="3271437"/>
                  <a:pt x="456176" y="3260904"/>
                  <a:pt x="613829" y="3244492"/>
                </a:cubicBezTo>
                <a:lnTo>
                  <a:pt x="741881" y="3228030"/>
                </a:lnTo>
                <a:lnTo>
                  <a:pt x="757378" y="3219546"/>
                </a:lnTo>
                <a:lnTo>
                  <a:pt x="697061" y="3226142"/>
                </a:lnTo>
                <a:cubicBezTo>
                  <a:pt x="570524" y="3236593"/>
                  <a:pt x="449258" y="3242471"/>
                  <a:pt x="333263" y="3242471"/>
                </a:cubicBezTo>
                <a:cubicBezTo>
                  <a:pt x="221553" y="3242471"/>
                  <a:pt x="114209" y="3237491"/>
                  <a:pt x="11314" y="3227540"/>
                </a:cubicBezTo>
                <a:lnTo>
                  <a:pt x="0" y="3225825"/>
                </a:lnTo>
                <a:lnTo>
                  <a:pt x="0" y="3207921"/>
                </a:lnTo>
                <a:lnTo>
                  <a:pt x="65393" y="3215369"/>
                </a:lnTo>
                <a:cubicBezTo>
                  <a:pt x="258461" y="3230969"/>
                  <a:pt x="467052" y="3229163"/>
                  <a:pt x="690472" y="3209812"/>
                </a:cubicBezTo>
                <a:lnTo>
                  <a:pt x="796622" y="3198062"/>
                </a:lnTo>
                <a:lnTo>
                  <a:pt x="819599" y="3185485"/>
                </a:lnTo>
                <a:lnTo>
                  <a:pt x="773657" y="3189584"/>
                </a:lnTo>
                <a:cubicBezTo>
                  <a:pt x="676135" y="3196117"/>
                  <a:pt x="582564" y="3199383"/>
                  <a:pt x="490311" y="3199383"/>
                </a:cubicBezTo>
                <a:cubicBezTo>
                  <a:pt x="374008" y="3199383"/>
                  <a:pt x="262234" y="3194116"/>
                  <a:pt x="155135" y="3183603"/>
                </a:cubicBezTo>
                <a:lnTo>
                  <a:pt x="0" y="3164151"/>
                </a:lnTo>
                <a:lnTo>
                  <a:pt x="0" y="3145918"/>
                </a:lnTo>
                <a:lnTo>
                  <a:pt x="160437" y="3167122"/>
                </a:lnTo>
                <a:cubicBezTo>
                  <a:pt x="348885" y="3185839"/>
                  <a:pt x="552252" y="3187951"/>
                  <a:pt x="769704" y="3173253"/>
                </a:cubicBezTo>
                <a:lnTo>
                  <a:pt x="856129" y="3165486"/>
                </a:lnTo>
                <a:lnTo>
                  <a:pt x="877279" y="3153909"/>
                </a:lnTo>
                <a:lnTo>
                  <a:pt x="847887" y="3155911"/>
                </a:lnTo>
                <a:cubicBezTo>
                  <a:pt x="780675" y="3159178"/>
                  <a:pt x="713461" y="3161138"/>
                  <a:pt x="648885" y="3161138"/>
                </a:cubicBezTo>
                <a:cubicBezTo>
                  <a:pt x="466521" y="3161138"/>
                  <a:pt x="294906" y="3148552"/>
                  <a:pt x="134666" y="3123449"/>
                </a:cubicBezTo>
                <a:lnTo>
                  <a:pt x="0" y="3098249"/>
                </a:lnTo>
                <a:lnTo>
                  <a:pt x="0" y="3078906"/>
                </a:lnTo>
                <a:lnTo>
                  <a:pt x="72635" y="3094993"/>
                </a:lnTo>
                <a:cubicBezTo>
                  <a:pt x="304585" y="3137946"/>
                  <a:pt x="562563" y="3152972"/>
                  <a:pt x="845253" y="3139579"/>
                </a:cubicBezTo>
                <a:lnTo>
                  <a:pt x="911868" y="3134973"/>
                </a:lnTo>
                <a:lnTo>
                  <a:pt x="926889" y="3126751"/>
                </a:lnTo>
                <a:lnTo>
                  <a:pt x="941343" y="3117691"/>
                </a:lnTo>
                <a:lnTo>
                  <a:pt x="927926" y="3118320"/>
                </a:lnTo>
                <a:cubicBezTo>
                  <a:pt x="889705" y="3119626"/>
                  <a:pt x="852805" y="3120279"/>
                  <a:pt x="815902" y="3120279"/>
                </a:cubicBezTo>
                <a:cubicBezTo>
                  <a:pt x="561547" y="3120279"/>
                  <a:pt x="327619" y="3096444"/>
                  <a:pt x="115602" y="3049017"/>
                </a:cubicBezTo>
                <a:lnTo>
                  <a:pt x="0" y="3019170"/>
                </a:lnTo>
                <a:lnTo>
                  <a:pt x="0" y="3000700"/>
                </a:lnTo>
                <a:lnTo>
                  <a:pt x="9551" y="3003747"/>
                </a:lnTo>
                <a:cubicBezTo>
                  <a:pt x="276530" y="3078118"/>
                  <a:pt x="582634" y="3110974"/>
                  <a:pt x="925290" y="3101994"/>
                </a:cubicBezTo>
                <a:lnTo>
                  <a:pt x="969853" y="3099824"/>
                </a:lnTo>
                <a:lnTo>
                  <a:pt x="992866" y="3085400"/>
                </a:lnTo>
                <a:lnTo>
                  <a:pt x="799221" y="3079765"/>
                </a:lnTo>
                <a:cubicBezTo>
                  <a:pt x="567103" y="3067586"/>
                  <a:pt x="357407" y="3037039"/>
                  <a:pt x="168258" y="2987742"/>
                </a:cubicBezTo>
                <a:lnTo>
                  <a:pt x="0" y="2932571"/>
                </a:lnTo>
                <a:lnTo>
                  <a:pt x="0" y="2915245"/>
                </a:lnTo>
                <a:lnTo>
                  <a:pt x="106029" y="2951063"/>
                </a:lnTo>
                <a:cubicBezTo>
                  <a:pt x="362994" y="3027588"/>
                  <a:pt x="660185" y="3066278"/>
                  <a:pt x="1003715" y="3068728"/>
                </a:cubicBezTo>
                <a:lnTo>
                  <a:pt x="1019998" y="3068395"/>
                </a:lnTo>
                <a:lnTo>
                  <a:pt x="1050582" y="3049227"/>
                </a:lnTo>
                <a:lnTo>
                  <a:pt x="887148" y="3042523"/>
                </a:lnTo>
                <a:cubicBezTo>
                  <a:pt x="555232" y="3020599"/>
                  <a:pt x="266309" y="2956743"/>
                  <a:pt x="13674" y="2849478"/>
                </a:cubicBezTo>
                <a:lnTo>
                  <a:pt x="0" y="2842562"/>
                </a:lnTo>
                <a:lnTo>
                  <a:pt x="0" y="2818837"/>
                </a:lnTo>
                <a:lnTo>
                  <a:pt x="35357" y="2836731"/>
                </a:lnTo>
                <a:cubicBezTo>
                  <a:pt x="282993" y="2941986"/>
                  <a:pt x="566030" y="3004676"/>
                  <a:pt x="891920" y="3026278"/>
                </a:cubicBezTo>
                <a:lnTo>
                  <a:pt x="1075132" y="3033842"/>
                </a:lnTo>
                <a:lnTo>
                  <a:pt x="1112137" y="3010649"/>
                </a:lnTo>
                <a:lnTo>
                  <a:pt x="965086" y="3001002"/>
                </a:lnTo>
                <a:cubicBezTo>
                  <a:pt x="644165" y="2971991"/>
                  <a:pt x="363475" y="2903715"/>
                  <a:pt x="116684" y="2793775"/>
                </a:cubicBezTo>
                <a:lnTo>
                  <a:pt x="0" y="2732436"/>
                </a:lnTo>
                <a:lnTo>
                  <a:pt x="0" y="2708020"/>
                </a:lnTo>
                <a:lnTo>
                  <a:pt x="139207" y="2781031"/>
                </a:lnTo>
                <a:cubicBezTo>
                  <a:pt x="381781" y="2888941"/>
                  <a:pt x="657119" y="2955970"/>
                  <a:pt x="971552" y="2984333"/>
                </a:cubicBezTo>
                <a:lnTo>
                  <a:pt x="1136898" y="2995130"/>
                </a:lnTo>
                <a:lnTo>
                  <a:pt x="1171356" y="2973534"/>
                </a:lnTo>
                <a:lnTo>
                  <a:pt x="1048443" y="2962766"/>
                </a:lnTo>
                <a:cubicBezTo>
                  <a:pt x="738567" y="2927762"/>
                  <a:pt x="466081" y="2854710"/>
                  <a:pt x="224655" y="2741764"/>
                </a:cubicBezTo>
                <a:lnTo>
                  <a:pt x="0" y="2619084"/>
                </a:lnTo>
                <a:lnTo>
                  <a:pt x="0" y="2590496"/>
                </a:lnTo>
                <a:lnTo>
                  <a:pt x="19707" y="2605000"/>
                </a:lnTo>
                <a:cubicBezTo>
                  <a:pt x="310325" y="2787900"/>
                  <a:pt x="651401" y="2900784"/>
                  <a:pt x="1056173" y="2946714"/>
                </a:cubicBezTo>
                <a:lnTo>
                  <a:pt x="1192598" y="2958706"/>
                </a:lnTo>
                <a:lnTo>
                  <a:pt x="1226979" y="2933720"/>
                </a:lnTo>
                <a:lnTo>
                  <a:pt x="1132225" y="2923054"/>
                </a:lnTo>
                <a:cubicBezTo>
                  <a:pt x="734663" y="2868114"/>
                  <a:pt x="397642" y="2748555"/>
                  <a:pt x="107040" y="2560004"/>
                </a:cubicBezTo>
                <a:lnTo>
                  <a:pt x="0" y="2479294"/>
                </a:lnTo>
                <a:lnTo>
                  <a:pt x="0" y="2447795"/>
                </a:lnTo>
                <a:lnTo>
                  <a:pt x="5291" y="2453057"/>
                </a:lnTo>
                <a:cubicBezTo>
                  <a:pt x="45426" y="2487849"/>
                  <a:pt x="88259" y="2520172"/>
                  <a:pt x="133398" y="2549556"/>
                </a:cubicBezTo>
                <a:cubicBezTo>
                  <a:pt x="420543" y="2735250"/>
                  <a:pt x="751075" y="2852952"/>
                  <a:pt x="1141772" y="2907035"/>
                </a:cubicBezTo>
                <a:lnTo>
                  <a:pt x="1247324" y="2918934"/>
                </a:lnTo>
                <a:lnTo>
                  <a:pt x="1284366" y="2892014"/>
                </a:lnTo>
                <a:lnTo>
                  <a:pt x="1053690" y="2854163"/>
                </a:lnTo>
                <a:cubicBezTo>
                  <a:pt x="739732" y="2785412"/>
                  <a:pt x="469883" y="2671737"/>
                  <a:pt x="220795" y="2505143"/>
                </a:cubicBezTo>
                <a:cubicBezTo>
                  <a:pt x="176643" y="2475744"/>
                  <a:pt x="134469" y="2443405"/>
                  <a:pt x="94684" y="2408617"/>
                </a:cubicBezTo>
                <a:lnTo>
                  <a:pt x="0" y="2314400"/>
                </a:lnTo>
                <a:lnTo>
                  <a:pt x="0" y="2273246"/>
                </a:lnTo>
                <a:lnTo>
                  <a:pt x="13384" y="2290531"/>
                </a:lnTo>
                <a:cubicBezTo>
                  <a:pt x="81752" y="2367948"/>
                  <a:pt x="160828" y="2437525"/>
                  <a:pt x="247152" y="2495343"/>
                </a:cubicBezTo>
                <a:cubicBezTo>
                  <a:pt x="492290" y="2658997"/>
                  <a:pt x="758183" y="2771203"/>
                  <a:pt x="1067076" y="2839126"/>
                </a:cubicBezTo>
                <a:lnTo>
                  <a:pt x="1303501" y="2878108"/>
                </a:lnTo>
                <a:lnTo>
                  <a:pt x="1336641" y="2854024"/>
                </a:lnTo>
                <a:lnTo>
                  <a:pt x="1138830" y="2815868"/>
                </a:lnTo>
                <a:cubicBezTo>
                  <a:pt x="837224" y="2740912"/>
                  <a:pt x="574542" y="2622672"/>
                  <a:pt x="327426" y="2452603"/>
                </a:cubicBezTo>
                <a:cubicBezTo>
                  <a:pt x="220673" y="2378433"/>
                  <a:pt x="136324" y="2296257"/>
                  <a:pt x="70427" y="2216941"/>
                </a:cubicBezTo>
                <a:lnTo>
                  <a:pt x="0" y="2121828"/>
                </a:lnTo>
                <a:lnTo>
                  <a:pt x="0" y="2069012"/>
                </a:lnTo>
                <a:lnTo>
                  <a:pt x="16124" y="2096169"/>
                </a:lnTo>
                <a:cubicBezTo>
                  <a:pt x="87973" y="2205464"/>
                  <a:pt x="195961" y="2333506"/>
                  <a:pt x="355103" y="2442801"/>
                </a:cubicBezTo>
                <a:cubicBezTo>
                  <a:pt x="598264" y="2610419"/>
                  <a:pt x="856992" y="2726944"/>
                  <a:pt x="1153531" y="2800644"/>
                </a:cubicBezTo>
                <a:lnTo>
                  <a:pt x="1356318" y="2839722"/>
                </a:lnTo>
                <a:lnTo>
                  <a:pt x="1397589" y="2809730"/>
                </a:lnTo>
                <a:lnTo>
                  <a:pt x="1229801" y="2772554"/>
                </a:lnTo>
                <a:cubicBezTo>
                  <a:pt x="940218" y="2691984"/>
                  <a:pt x="684186" y="2569168"/>
                  <a:pt x="440015" y="2395291"/>
                </a:cubicBezTo>
                <a:cubicBezTo>
                  <a:pt x="235716" y="2249660"/>
                  <a:pt x="110500" y="2072681"/>
                  <a:pt x="40643" y="1949906"/>
                </a:cubicBezTo>
                <a:lnTo>
                  <a:pt x="0" y="1873581"/>
                </a:lnTo>
                <a:lnTo>
                  <a:pt x="0" y="1807963"/>
                </a:lnTo>
                <a:lnTo>
                  <a:pt x="72277" y="1945335"/>
                </a:lnTo>
                <a:cubicBezTo>
                  <a:pt x="142133" y="2066804"/>
                  <a:pt x="266031" y="2242476"/>
                  <a:pt x="469012" y="2386149"/>
                </a:cubicBezTo>
                <a:cubicBezTo>
                  <a:pt x="709230" y="2557576"/>
                  <a:pt x="961309" y="2678678"/>
                  <a:pt x="1245824" y="2757994"/>
                </a:cubicBezTo>
                <a:lnTo>
                  <a:pt x="1416625" y="2795895"/>
                </a:lnTo>
                <a:lnTo>
                  <a:pt x="1457649" y="2766081"/>
                </a:lnTo>
                <a:lnTo>
                  <a:pt x="1323671" y="2732624"/>
                </a:lnTo>
                <a:cubicBezTo>
                  <a:pt x="1046687" y="2647455"/>
                  <a:pt x="802509" y="2521768"/>
                  <a:pt x="558332" y="2340956"/>
                </a:cubicBezTo>
                <a:cubicBezTo>
                  <a:pt x="364570" y="2197874"/>
                  <a:pt x="235396" y="2024085"/>
                  <a:pt x="161584" y="1903216"/>
                </a:cubicBezTo>
                <a:cubicBezTo>
                  <a:pt x="137859" y="1864016"/>
                  <a:pt x="116768" y="1826122"/>
                  <a:pt x="94360" y="1789535"/>
                </a:cubicBezTo>
                <a:cubicBezTo>
                  <a:pt x="65363" y="1738901"/>
                  <a:pt x="36694" y="1689574"/>
                  <a:pt x="6542" y="1642941"/>
                </a:cubicBezTo>
                <a:lnTo>
                  <a:pt x="0" y="1634119"/>
                </a:lnTo>
                <a:lnTo>
                  <a:pt x="0" y="1585224"/>
                </a:lnTo>
                <a:lnTo>
                  <a:pt x="38342" y="1637551"/>
                </a:lnTo>
                <a:cubicBezTo>
                  <a:pt x="68658" y="1684510"/>
                  <a:pt x="97656" y="1734001"/>
                  <a:pt x="127313" y="1784961"/>
                </a:cubicBezTo>
                <a:cubicBezTo>
                  <a:pt x="148404" y="1821548"/>
                  <a:pt x="170810" y="1859442"/>
                  <a:pt x="194537" y="1897990"/>
                </a:cubicBezTo>
                <a:cubicBezTo>
                  <a:pt x="267031" y="2018205"/>
                  <a:pt x="394888" y="2190687"/>
                  <a:pt x="586010" y="2331156"/>
                </a:cubicBezTo>
                <a:cubicBezTo>
                  <a:pt x="828211" y="2510008"/>
                  <a:pt x="1068930" y="2634102"/>
                  <a:pt x="1340971" y="2718046"/>
                </a:cubicBezTo>
                <a:lnTo>
                  <a:pt x="1476877" y="2752107"/>
                </a:lnTo>
                <a:lnTo>
                  <a:pt x="1517898" y="2722295"/>
                </a:lnTo>
                <a:lnTo>
                  <a:pt x="1409755" y="2691709"/>
                </a:lnTo>
                <a:cubicBezTo>
                  <a:pt x="1146178" y="2601527"/>
                  <a:pt x="908923" y="2471121"/>
                  <a:pt x="665735" y="2284511"/>
                </a:cubicBezTo>
                <a:cubicBezTo>
                  <a:pt x="519426" y="2173492"/>
                  <a:pt x="387616" y="2029167"/>
                  <a:pt x="274262" y="1855456"/>
                </a:cubicBezTo>
                <a:cubicBezTo>
                  <a:pt x="258444" y="1831293"/>
                  <a:pt x="242627" y="1807783"/>
                  <a:pt x="228128" y="1784926"/>
                </a:cubicBezTo>
                <a:cubicBezTo>
                  <a:pt x="189903" y="1725499"/>
                  <a:pt x="153985" y="1670153"/>
                  <a:pt x="116749" y="1618888"/>
                </a:cubicBezTo>
                <a:lnTo>
                  <a:pt x="0" y="1480352"/>
                </a:lnTo>
                <a:lnTo>
                  <a:pt x="0" y="1442644"/>
                </a:lnTo>
                <a:lnTo>
                  <a:pt x="99" y="1442727"/>
                </a:lnTo>
                <a:cubicBezTo>
                  <a:pt x="9325" y="1451870"/>
                  <a:pt x="18553" y="1460359"/>
                  <a:pt x="27779" y="1470155"/>
                </a:cubicBezTo>
                <a:cubicBezTo>
                  <a:pt x="116091" y="1557664"/>
                  <a:pt x="183314" y="1660846"/>
                  <a:pt x="259762" y="1779702"/>
                </a:cubicBezTo>
                <a:cubicBezTo>
                  <a:pt x="274262" y="1802558"/>
                  <a:pt x="290078" y="1826721"/>
                  <a:pt x="305896" y="1850884"/>
                </a:cubicBezTo>
                <a:cubicBezTo>
                  <a:pt x="417933" y="2022637"/>
                  <a:pt x="549743" y="2165655"/>
                  <a:pt x="693415" y="2276021"/>
                </a:cubicBezTo>
                <a:cubicBezTo>
                  <a:pt x="934626" y="2459692"/>
                  <a:pt x="1169163" y="2588629"/>
                  <a:pt x="1428723" y="2677434"/>
                </a:cubicBezTo>
                <a:lnTo>
                  <a:pt x="1537405" y="2708118"/>
                </a:lnTo>
                <a:lnTo>
                  <a:pt x="1575636" y="2680333"/>
                </a:lnTo>
                <a:lnTo>
                  <a:pt x="1581441" y="2675280"/>
                </a:lnTo>
                <a:lnTo>
                  <a:pt x="1502928" y="2650438"/>
                </a:lnTo>
                <a:cubicBezTo>
                  <a:pt x="1253160" y="2556212"/>
                  <a:pt x="1026559" y="2422784"/>
                  <a:pt x="781424" y="2228395"/>
                </a:cubicBezTo>
                <a:cubicBezTo>
                  <a:pt x="643041" y="2119368"/>
                  <a:pt x="516519" y="1981615"/>
                  <a:pt x="393952" y="1807302"/>
                </a:cubicBezTo>
                <a:lnTo>
                  <a:pt x="374184" y="1779882"/>
                </a:lnTo>
                <a:cubicBezTo>
                  <a:pt x="281928" y="1648004"/>
                  <a:pt x="201535" y="1533754"/>
                  <a:pt x="93463" y="1441049"/>
                </a:cubicBezTo>
                <a:cubicBezTo>
                  <a:pt x="84238" y="1432561"/>
                  <a:pt x="73696" y="1424074"/>
                  <a:pt x="63153" y="1415587"/>
                </a:cubicBezTo>
                <a:lnTo>
                  <a:pt x="0" y="1370019"/>
                </a:lnTo>
                <a:lnTo>
                  <a:pt x="0" y="1340434"/>
                </a:lnTo>
                <a:lnTo>
                  <a:pt x="7486" y="1345127"/>
                </a:lnTo>
                <a:cubicBezTo>
                  <a:pt x="35699" y="1364246"/>
                  <a:pt x="63935" y="1384862"/>
                  <a:pt x="92147" y="1407100"/>
                </a:cubicBezTo>
                <a:cubicBezTo>
                  <a:pt x="102689" y="1415587"/>
                  <a:pt x="113233" y="1424074"/>
                  <a:pt x="123777" y="1432561"/>
                </a:cubicBezTo>
                <a:cubicBezTo>
                  <a:pt x="231847" y="1526573"/>
                  <a:pt x="313558" y="1641476"/>
                  <a:pt x="407131" y="1774659"/>
                </a:cubicBezTo>
                <a:lnTo>
                  <a:pt x="425582" y="1802079"/>
                </a:lnTo>
                <a:cubicBezTo>
                  <a:pt x="546832" y="1975086"/>
                  <a:pt x="673353" y="2111534"/>
                  <a:pt x="809100" y="2219908"/>
                </a:cubicBezTo>
                <a:cubicBezTo>
                  <a:pt x="1052259" y="2411849"/>
                  <a:pt x="1276142" y="2543930"/>
                  <a:pt x="1522450" y="2636809"/>
                </a:cubicBezTo>
                <a:lnTo>
                  <a:pt x="1598178" y="2660708"/>
                </a:lnTo>
                <a:lnTo>
                  <a:pt x="1636782" y="2627099"/>
                </a:lnTo>
                <a:lnTo>
                  <a:pt x="1544568" y="2593599"/>
                </a:lnTo>
                <a:cubicBezTo>
                  <a:pt x="1276439" y="2475629"/>
                  <a:pt x="1072071" y="2324668"/>
                  <a:pt x="889200" y="2175176"/>
                </a:cubicBezTo>
                <a:cubicBezTo>
                  <a:pt x="721817" y="2036631"/>
                  <a:pt x="591337" y="1873252"/>
                  <a:pt x="506985" y="1762155"/>
                </a:cubicBezTo>
                <a:cubicBezTo>
                  <a:pt x="394957" y="1612500"/>
                  <a:pt x="305334" y="1498789"/>
                  <a:pt x="184079" y="1407297"/>
                </a:cubicBezTo>
                <a:cubicBezTo>
                  <a:pt x="172217" y="1399455"/>
                  <a:pt x="161674" y="1390959"/>
                  <a:pt x="151129" y="1383770"/>
                </a:cubicBezTo>
                <a:cubicBezTo>
                  <a:pt x="113814" y="1358038"/>
                  <a:pt x="76464" y="1334862"/>
                  <a:pt x="39193" y="1313997"/>
                </a:cubicBezTo>
                <a:lnTo>
                  <a:pt x="0" y="1294338"/>
                </a:lnTo>
                <a:lnTo>
                  <a:pt x="0" y="1269408"/>
                </a:lnTo>
                <a:lnTo>
                  <a:pt x="4817" y="1271594"/>
                </a:lnTo>
                <a:cubicBezTo>
                  <a:pt x="62479" y="1300173"/>
                  <a:pt x="120219" y="1333797"/>
                  <a:pt x="177489" y="1373314"/>
                </a:cubicBezTo>
                <a:cubicBezTo>
                  <a:pt x="189352" y="1381810"/>
                  <a:pt x="201214" y="1389652"/>
                  <a:pt x="211757" y="1398148"/>
                </a:cubicBezTo>
                <a:cubicBezTo>
                  <a:pt x="334330" y="1491600"/>
                  <a:pt x="425271" y="1605312"/>
                  <a:pt x="538616" y="1756273"/>
                </a:cubicBezTo>
                <a:cubicBezTo>
                  <a:pt x="621650" y="1866717"/>
                  <a:pt x="752130" y="2029442"/>
                  <a:pt x="919513" y="2166680"/>
                </a:cubicBezTo>
                <a:cubicBezTo>
                  <a:pt x="1099419" y="2314701"/>
                  <a:pt x="1301563" y="2464193"/>
                  <a:pt x="1565983" y="2580692"/>
                </a:cubicBezTo>
                <a:lnTo>
                  <a:pt x="1653528" y="2612522"/>
                </a:lnTo>
                <a:lnTo>
                  <a:pt x="1695539" y="2575947"/>
                </a:lnTo>
                <a:lnTo>
                  <a:pt x="1656100" y="2560466"/>
                </a:lnTo>
                <a:cubicBezTo>
                  <a:pt x="1415779" y="2448319"/>
                  <a:pt x="1219570" y="2302300"/>
                  <a:pt x="1004084" y="2117725"/>
                </a:cubicBezTo>
                <a:cubicBezTo>
                  <a:pt x="857790" y="1992390"/>
                  <a:pt x="729949" y="1842903"/>
                  <a:pt x="624514" y="1713652"/>
                </a:cubicBezTo>
                <a:cubicBezTo>
                  <a:pt x="526984" y="1591581"/>
                  <a:pt x="418912" y="1464288"/>
                  <a:pt x="277891" y="1370940"/>
                </a:cubicBezTo>
                <a:cubicBezTo>
                  <a:pt x="266029" y="1363107"/>
                  <a:pt x="254169" y="1355926"/>
                  <a:pt x="242307" y="1348745"/>
                </a:cubicBezTo>
                <a:cubicBezTo>
                  <a:pt x="165947" y="1302602"/>
                  <a:pt x="89728" y="1265867"/>
                  <a:pt x="13994" y="1236899"/>
                </a:cubicBezTo>
                <a:lnTo>
                  <a:pt x="0" y="1232221"/>
                </a:lnTo>
                <a:lnTo>
                  <a:pt x="0" y="1212774"/>
                </a:lnTo>
                <a:lnTo>
                  <a:pt x="68088" y="1237634"/>
                </a:lnTo>
                <a:cubicBezTo>
                  <a:pt x="134945" y="1264860"/>
                  <a:pt x="202060" y="1298044"/>
                  <a:pt x="268665" y="1338301"/>
                </a:cubicBezTo>
                <a:cubicBezTo>
                  <a:pt x="280527" y="1345481"/>
                  <a:pt x="292389" y="1353315"/>
                  <a:pt x="304250" y="1361148"/>
                </a:cubicBezTo>
                <a:cubicBezTo>
                  <a:pt x="447907" y="1456455"/>
                  <a:pt x="557297" y="1584400"/>
                  <a:pt x="656144" y="1707124"/>
                </a:cubicBezTo>
                <a:cubicBezTo>
                  <a:pt x="760262" y="1836375"/>
                  <a:pt x="888103" y="1984557"/>
                  <a:pt x="1033078" y="2109892"/>
                </a:cubicBezTo>
                <a:cubicBezTo>
                  <a:pt x="1247576" y="2292997"/>
                  <a:pt x="1441315" y="2437181"/>
                  <a:pt x="1678237" y="2547951"/>
                </a:cubicBezTo>
                <a:lnTo>
                  <a:pt x="1712301" y="2561355"/>
                </a:lnTo>
                <a:lnTo>
                  <a:pt x="1755854" y="2523437"/>
                </a:lnTo>
                <a:lnTo>
                  <a:pt x="1729404" y="2511847"/>
                </a:lnTo>
                <a:cubicBezTo>
                  <a:pt x="1491090" y="2387474"/>
                  <a:pt x="1307457" y="2232053"/>
                  <a:pt x="1115670" y="2061569"/>
                </a:cubicBezTo>
                <a:cubicBezTo>
                  <a:pt x="977265" y="1938767"/>
                  <a:pt x="854678" y="1795717"/>
                  <a:pt x="745272" y="1669650"/>
                </a:cubicBezTo>
                <a:lnTo>
                  <a:pt x="741318" y="1665077"/>
                </a:lnTo>
                <a:cubicBezTo>
                  <a:pt x="638504" y="1545542"/>
                  <a:pt x="522508" y="1423394"/>
                  <a:pt x="369606" y="1333906"/>
                </a:cubicBezTo>
                <a:cubicBezTo>
                  <a:pt x="357741" y="1326720"/>
                  <a:pt x="344561" y="1319535"/>
                  <a:pt x="331379" y="1313003"/>
                </a:cubicBezTo>
                <a:cubicBezTo>
                  <a:pt x="251549" y="1270627"/>
                  <a:pt x="171720" y="1237391"/>
                  <a:pt x="92090" y="1211813"/>
                </a:cubicBezTo>
                <a:lnTo>
                  <a:pt x="0" y="1186481"/>
                </a:lnTo>
                <a:lnTo>
                  <a:pt x="0" y="1168419"/>
                </a:lnTo>
                <a:lnTo>
                  <a:pt x="45347" y="1178951"/>
                </a:lnTo>
                <a:cubicBezTo>
                  <a:pt x="149184" y="1206864"/>
                  <a:pt x="253238" y="1246591"/>
                  <a:pt x="356423" y="1301246"/>
                </a:cubicBezTo>
                <a:cubicBezTo>
                  <a:pt x="369606" y="1308431"/>
                  <a:pt x="382785" y="1315616"/>
                  <a:pt x="395967" y="1323454"/>
                </a:cubicBezTo>
                <a:cubicBezTo>
                  <a:pt x="551506" y="1414249"/>
                  <a:pt x="668821" y="1538357"/>
                  <a:pt x="771635" y="1658545"/>
                </a:cubicBezTo>
                <a:lnTo>
                  <a:pt x="775591" y="1663118"/>
                </a:lnTo>
                <a:cubicBezTo>
                  <a:pt x="884995" y="1788532"/>
                  <a:pt x="1007583" y="1931582"/>
                  <a:pt x="1144668" y="2053077"/>
                </a:cubicBezTo>
                <a:cubicBezTo>
                  <a:pt x="1335467" y="2222582"/>
                  <a:pt x="1518112" y="2376655"/>
                  <a:pt x="1753768" y="2499865"/>
                </a:cubicBezTo>
                <a:lnTo>
                  <a:pt x="1773145" y="2508383"/>
                </a:lnTo>
                <a:lnTo>
                  <a:pt x="1814695" y="2472212"/>
                </a:lnTo>
                <a:lnTo>
                  <a:pt x="1813112" y="2471448"/>
                </a:lnTo>
                <a:cubicBezTo>
                  <a:pt x="1582064" y="2338897"/>
                  <a:pt x="1408841" y="2177397"/>
                  <a:pt x="1228943" y="2009281"/>
                </a:cubicBezTo>
                <a:cubicBezTo>
                  <a:pt x="1124827" y="1912561"/>
                  <a:pt x="1028620" y="1806038"/>
                  <a:pt x="935047" y="1702783"/>
                </a:cubicBezTo>
                <a:cubicBezTo>
                  <a:pt x="908690" y="1675335"/>
                  <a:pt x="883649" y="1647887"/>
                  <a:pt x="858608" y="1621093"/>
                </a:cubicBezTo>
                <a:cubicBezTo>
                  <a:pt x="758445" y="1512610"/>
                  <a:pt x="634562" y="1390403"/>
                  <a:pt x="463231" y="1302179"/>
                </a:cubicBezTo>
                <a:cubicBezTo>
                  <a:pt x="450052" y="1294990"/>
                  <a:pt x="436873" y="1287801"/>
                  <a:pt x="423695" y="1281920"/>
                </a:cubicBezTo>
                <a:cubicBezTo>
                  <a:pt x="292849" y="1220898"/>
                  <a:pt x="161379" y="1182156"/>
                  <a:pt x="31042" y="1160039"/>
                </a:cubicBezTo>
                <a:lnTo>
                  <a:pt x="0" y="1156028"/>
                </a:lnTo>
                <a:lnTo>
                  <a:pt x="0" y="1138148"/>
                </a:lnTo>
                <a:lnTo>
                  <a:pt x="42414" y="1143650"/>
                </a:lnTo>
                <a:cubicBezTo>
                  <a:pt x="176369" y="1166471"/>
                  <a:pt x="311547" y="1206460"/>
                  <a:pt x="446099" y="1269503"/>
                </a:cubicBezTo>
                <a:cubicBezTo>
                  <a:pt x="460594" y="1276038"/>
                  <a:pt x="473774" y="1283227"/>
                  <a:pt x="488271" y="1290415"/>
                </a:cubicBezTo>
                <a:cubicBezTo>
                  <a:pt x="662237" y="1379947"/>
                  <a:pt x="788758" y="1504114"/>
                  <a:pt x="890238" y="1613905"/>
                </a:cubicBezTo>
                <a:cubicBezTo>
                  <a:pt x="915279" y="1640699"/>
                  <a:pt x="939000" y="1668146"/>
                  <a:pt x="965360" y="1696247"/>
                </a:cubicBezTo>
                <a:cubicBezTo>
                  <a:pt x="1058933" y="1798849"/>
                  <a:pt x="1155140" y="1904718"/>
                  <a:pt x="1257938" y="2001439"/>
                </a:cubicBezTo>
                <a:cubicBezTo>
                  <a:pt x="1377869" y="2112863"/>
                  <a:pt x="1494174" y="2221346"/>
                  <a:pt x="1625968" y="2320108"/>
                </a:cubicBezTo>
                <a:lnTo>
                  <a:pt x="1832506" y="2456706"/>
                </a:lnTo>
                <a:lnTo>
                  <a:pt x="1882310" y="2413347"/>
                </a:lnTo>
                <a:lnTo>
                  <a:pt x="1722933" y="2301466"/>
                </a:lnTo>
                <a:cubicBezTo>
                  <a:pt x="1602339" y="2205885"/>
                  <a:pt x="1494593" y="2100264"/>
                  <a:pt x="1379269" y="1986970"/>
                </a:cubicBezTo>
                <a:lnTo>
                  <a:pt x="1342366" y="1951709"/>
                </a:lnTo>
                <a:cubicBezTo>
                  <a:pt x="1268558" y="1879227"/>
                  <a:pt x="1194752" y="1801521"/>
                  <a:pt x="1123579" y="1725775"/>
                </a:cubicBezTo>
                <a:cubicBezTo>
                  <a:pt x="1076131" y="1674189"/>
                  <a:pt x="1026049" y="1621297"/>
                  <a:pt x="977284" y="1572323"/>
                </a:cubicBezTo>
                <a:cubicBezTo>
                  <a:pt x="833623" y="1426053"/>
                  <a:pt x="704462" y="1332023"/>
                  <a:pt x="558164" y="1265418"/>
                </a:cubicBezTo>
                <a:cubicBezTo>
                  <a:pt x="543666" y="1258888"/>
                  <a:pt x="529168" y="1252358"/>
                  <a:pt x="514670" y="1246482"/>
                </a:cubicBezTo>
                <a:cubicBezTo>
                  <a:pt x="373440" y="1188448"/>
                  <a:pt x="232105" y="1154019"/>
                  <a:pt x="92426" y="1137122"/>
                </a:cubicBezTo>
                <a:lnTo>
                  <a:pt x="0" y="1129627"/>
                </a:lnTo>
                <a:lnTo>
                  <a:pt x="0" y="1114669"/>
                </a:lnTo>
                <a:lnTo>
                  <a:pt x="144358" y="1127658"/>
                </a:lnTo>
                <a:cubicBezTo>
                  <a:pt x="274385" y="1146370"/>
                  <a:pt x="405607" y="1180040"/>
                  <a:pt x="535758" y="1233422"/>
                </a:cubicBezTo>
                <a:cubicBezTo>
                  <a:pt x="550255" y="1239952"/>
                  <a:pt x="566073" y="1246482"/>
                  <a:pt x="580571" y="1253011"/>
                </a:cubicBezTo>
                <a:cubicBezTo>
                  <a:pt x="729503" y="1320922"/>
                  <a:pt x="861300" y="1416912"/>
                  <a:pt x="1007598" y="1564487"/>
                </a:cubicBezTo>
                <a:cubicBezTo>
                  <a:pt x="1056363" y="1614114"/>
                  <a:pt x="1105128" y="1667659"/>
                  <a:pt x="1153893" y="1719245"/>
                </a:cubicBezTo>
                <a:cubicBezTo>
                  <a:pt x="1225066" y="1794339"/>
                  <a:pt x="1298871" y="1872044"/>
                  <a:pt x="1371361" y="1944526"/>
                </a:cubicBezTo>
                <a:lnTo>
                  <a:pt x="1408266" y="1979787"/>
                </a:lnTo>
                <a:cubicBezTo>
                  <a:pt x="1523588" y="2092101"/>
                  <a:pt x="1631004" y="2196906"/>
                  <a:pt x="1750612" y="2291671"/>
                </a:cubicBezTo>
                <a:lnTo>
                  <a:pt x="1900806" y="2397243"/>
                </a:lnTo>
                <a:lnTo>
                  <a:pt x="1947640" y="2356470"/>
                </a:lnTo>
                <a:lnTo>
                  <a:pt x="1832731" y="2270063"/>
                </a:lnTo>
                <a:cubicBezTo>
                  <a:pt x="1723498" y="2177951"/>
                  <a:pt x="1627281" y="2078491"/>
                  <a:pt x="1527767" y="1976253"/>
                </a:cubicBezTo>
                <a:cubicBezTo>
                  <a:pt x="1504042" y="1949469"/>
                  <a:pt x="1477681" y="1923338"/>
                  <a:pt x="1451320" y="1895901"/>
                </a:cubicBezTo>
                <a:cubicBezTo>
                  <a:pt x="1409142" y="1852784"/>
                  <a:pt x="1366965" y="1807709"/>
                  <a:pt x="1323470" y="1763286"/>
                </a:cubicBezTo>
                <a:cubicBezTo>
                  <a:pt x="1248341" y="1682933"/>
                  <a:pt x="1169258" y="1599968"/>
                  <a:pt x="1090176" y="1524188"/>
                </a:cubicBezTo>
                <a:cubicBezTo>
                  <a:pt x="943873" y="1386347"/>
                  <a:pt x="804158" y="1292276"/>
                  <a:pt x="647312" y="1229562"/>
                </a:cubicBezTo>
                <a:cubicBezTo>
                  <a:pt x="632812" y="1223029"/>
                  <a:pt x="616996" y="1217150"/>
                  <a:pt x="601180" y="1211270"/>
                </a:cubicBezTo>
                <a:cubicBezTo>
                  <a:pt x="448451" y="1155967"/>
                  <a:pt x="294679" y="1126397"/>
                  <a:pt x="143120" y="1115455"/>
                </a:cubicBezTo>
                <a:lnTo>
                  <a:pt x="0" y="1110710"/>
                </a:lnTo>
                <a:lnTo>
                  <a:pt x="0" y="1072443"/>
                </a:lnTo>
                <a:lnTo>
                  <a:pt x="11335" y="1070420"/>
                </a:lnTo>
                <a:lnTo>
                  <a:pt x="201195" y="1029978"/>
                </a:lnTo>
                <a:cubicBezTo>
                  <a:pt x="482771" y="982428"/>
                  <a:pt x="774103" y="972574"/>
                  <a:pt x="1065249" y="1024964"/>
                </a:cubicBezTo>
                <a:cubicBezTo>
                  <a:pt x="1485737" y="1100691"/>
                  <a:pt x="1815274" y="1298497"/>
                  <a:pt x="2045950" y="1613159"/>
                </a:cubicBezTo>
                <a:cubicBezTo>
                  <a:pt x="2094721" y="1679747"/>
                  <a:pt x="2140857" y="1749599"/>
                  <a:pt x="2183039" y="1817493"/>
                </a:cubicBezTo>
                <a:lnTo>
                  <a:pt x="2316588" y="2010136"/>
                </a:lnTo>
                <a:lnTo>
                  <a:pt x="2553855" y="1776555"/>
                </a:lnTo>
                <a:cubicBezTo>
                  <a:pt x="3136453" y="1188782"/>
                  <a:pt x="3796817" y="523946"/>
                  <a:pt x="4881611" y="7136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3E297724-9478-3C45-98FC-BE670F09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556" y="4274825"/>
            <a:ext cx="5076476" cy="1595345"/>
          </a:xfrm>
          <a:custGeom>
            <a:avLst/>
            <a:gdLst>
              <a:gd name="connsiteX0" fmla="*/ 1052340 w 5076476"/>
              <a:gd name="connsiteY0" fmla="*/ 1174016 h 1595345"/>
              <a:gd name="connsiteX1" fmla="*/ 1191562 w 5076476"/>
              <a:gd name="connsiteY1" fmla="*/ 1220876 h 1595345"/>
              <a:gd name="connsiteX2" fmla="*/ 2224228 w 5076476"/>
              <a:gd name="connsiteY2" fmla="*/ 1479532 h 1595345"/>
              <a:gd name="connsiteX3" fmla="*/ 4327582 w 5076476"/>
              <a:gd name="connsiteY3" fmla="*/ 1507112 h 1595345"/>
              <a:gd name="connsiteX4" fmla="*/ 4421860 w 5076476"/>
              <a:gd name="connsiteY4" fmla="*/ 1489675 h 1595345"/>
              <a:gd name="connsiteX5" fmla="*/ 4315654 w 5076476"/>
              <a:gd name="connsiteY5" fmla="*/ 1508438 h 1595345"/>
              <a:gd name="connsiteX6" fmla="*/ 3469150 w 5076476"/>
              <a:gd name="connsiteY6" fmla="*/ 1563032 h 1595345"/>
              <a:gd name="connsiteX7" fmla="*/ 3452018 w 5076476"/>
              <a:gd name="connsiteY7" fmla="*/ 1563032 h 1595345"/>
              <a:gd name="connsiteX8" fmla="*/ 2209212 w 5076476"/>
              <a:gd name="connsiteY8" fmla="*/ 1457833 h 1595345"/>
              <a:gd name="connsiteX9" fmla="*/ 1095564 w 5076476"/>
              <a:gd name="connsiteY9" fmla="*/ 1187975 h 1595345"/>
              <a:gd name="connsiteX10" fmla="*/ 841058 w 5076476"/>
              <a:gd name="connsiteY10" fmla="*/ 1085995 h 1595345"/>
              <a:gd name="connsiteX11" fmla="*/ 1112696 w 5076476"/>
              <a:gd name="connsiteY11" fmla="*/ 1173600 h 1595345"/>
              <a:gd name="connsiteX12" fmla="*/ 2219756 w 5076476"/>
              <a:gd name="connsiteY12" fmla="*/ 1442151 h 1595345"/>
              <a:gd name="connsiteX13" fmla="*/ 3469150 w 5076476"/>
              <a:gd name="connsiteY13" fmla="*/ 1546697 h 1595345"/>
              <a:gd name="connsiteX14" fmla="*/ 4453688 w 5076476"/>
              <a:gd name="connsiteY14" fmla="*/ 1470225 h 1595345"/>
              <a:gd name="connsiteX15" fmla="*/ 4569866 w 5076476"/>
              <a:gd name="connsiteY15" fmla="*/ 1446661 h 1595345"/>
              <a:gd name="connsiteX16" fmla="*/ 4318768 w 5076476"/>
              <a:gd name="connsiteY16" fmla="*/ 1485809 h 1595345"/>
              <a:gd name="connsiteX17" fmla="*/ 3474720 w 5076476"/>
              <a:gd name="connsiteY17" fmla="*/ 1528354 h 1595345"/>
              <a:gd name="connsiteX18" fmla="*/ 2205592 w 5076476"/>
              <a:gd name="connsiteY18" fmla="*/ 1417922 h 1595345"/>
              <a:gd name="connsiteX19" fmla="*/ 1077480 w 5076476"/>
              <a:gd name="connsiteY19" fmla="*/ 1157198 h 1595345"/>
              <a:gd name="connsiteX20" fmla="*/ 889434 w 5076476"/>
              <a:gd name="connsiteY20" fmla="*/ 1058605 h 1595345"/>
              <a:gd name="connsiteX21" fmla="*/ 1077288 w 5076476"/>
              <a:gd name="connsiteY21" fmla="*/ 1113407 h 1595345"/>
              <a:gd name="connsiteX22" fmla="*/ 2216192 w 5076476"/>
              <a:gd name="connsiteY22" fmla="*/ 1362980 h 1595345"/>
              <a:gd name="connsiteX23" fmla="*/ 3485592 w 5076476"/>
              <a:gd name="connsiteY23" fmla="*/ 1478620 h 1595345"/>
              <a:gd name="connsiteX24" fmla="*/ 4465728 w 5076476"/>
              <a:gd name="connsiteY24" fmla="*/ 1432590 h 1595345"/>
              <a:gd name="connsiteX25" fmla="*/ 4542122 w 5076476"/>
              <a:gd name="connsiteY25" fmla="*/ 1420546 h 1595345"/>
              <a:gd name="connsiteX26" fmla="*/ 4331260 w 5076476"/>
              <a:gd name="connsiteY26" fmla="*/ 1444479 h 1595345"/>
              <a:gd name="connsiteX27" fmla="*/ 3488836 w 5076476"/>
              <a:gd name="connsiteY27" fmla="*/ 1462321 h 1595345"/>
              <a:gd name="connsiteX28" fmla="*/ 2201208 w 5076476"/>
              <a:gd name="connsiteY28" fmla="*/ 1340771 h 1595345"/>
              <a:gd name="connsiteX29" fmla="*/ 1044056 w 5076476"/>
              <a:gd name="connsiteY29" fmla="*/ 1099633 h 1595345"/>
              <a:gd name="connsiteX30" fmla="*/ 672550 w 5076476"/>
              <a:gd name="connsiteY30" fmla="*/ 1014354 h 1595345"/>
              <a:gd name="connsiteX31" fmla="*/ 723670 w 5076476"/>
              <a:gd name="connsiteY31" fmla="*/ 1031186 h 1595345"/>
              <a:gd name="connsiteX32" fmla="*/ 1093296 w 5076476"/>
              <a:gd name="connsiteY32" fmla="*/ 1142822 h 1595345"/>
              <a:gd name="connsiteX33" fmla="*/ 2216136 w 5076476"/>
              <a:gd name="connsiteY33" fmla="*/ 1401586 h 1595345"/>
              <a:gd name="connsiteX34" fmla="*/ 3474720 w 5076476"/>
              <a:gd name="connsiteY34" fmla="*/ 1511365 h 1595345"/>
              <a:gd name="connsiteX35" fmla="*/ 4457006 w 5076476"/>
              <a:gd name="connsiteY35" fmla="*/ 1450441 h 1595345"/>
              <a:gd name="connsiteX36" fmla="*/ 4526548 w 5076476"/>
              <a:gd name="connsiteY36" fmla="*/ 1437917 h 1595345"/>
              <a:gd name="connsiteX37" fmla="*/ 4327542 w 5076476"/>
              <a:gd name="connsiteY37" fmla="*/ 1464755 h 1595345"/>
              <a:gd name="connsiteX38" fmla="*/ 3484276 w 5076476"/>
              <a:gd name="connsiteY38" fmla="*/ 1494953 h 1595345"/>
              <a:gd name="connsiteX39" fmla="*/ 2204328 w 5076476"/>
              <a:gd name="connsiteY39" fmla="*/ 1378660 h 1595345"/>
              <a:gd name="connsiteX40" fmla="*/ 1061472 w 5076476"/>
              <a:gd name="connsiteY40" fmla="*/ 1127780 h 1595345"/>
              <a:gd name="connsiteX41" fmla="*/ 711506 w 5076476"/>
              <a:gd name="connsiteY41" fmla="*/ 990832 h 1595345"/>
              <a:gd name="connsiteX42" fmla="*/ 1058554 w 5076476"/>
              <a:gd name="connsiteY42" fmla="*/ 1084602 h 1595345"/>
              <a:gd name="connsiteX43" fmla="*/ 2211752 w 5076476"/>
              <a:gd name="connsiteY43" fmla="*/ 1324434 h 1595345"/>
              <a:gd name="connsiteX44" fmla="*/ 3491472 w 5076476"/>
              <a:gd name="connsiteY44" fmla="*/ 1445984 h 1595345"/>
              <a:gd name="connsiteX45" fmla="*/ 4470714 w 5076476"/>
              <a:gd name="connsiteY45" fmla="*/ 1414831 h 1595345"/>
              <a:gd name="connsiteX46" fmla="*/ 4608096 w 5076476"/>
              <a:gd name="connsiteY46" fmla="*/ 1396289 h 1595345"/>
              <a:gd name="connsiteX47" fmla="*/ 4340466 w 5076476"/>
              <a:gd name="connsiteY47" fmla="*/ 1420901 h 1595345"/>
              <a:gd name="connsiteX48" fmla="*/ 3498668 w 5076476"/>
              <a:gd name="connsiteY48" fmla="*/ 1426398 h 1595345"/>
              <a:gd name="connsiteX49" fmla="*/ 2201708 w 5076476"/>
              <a:gd name="connsiteY49" fmla="*/ 1299010 h 1595345"/>
              <a:gd name="connsiteX50" fmla="*/ 1029964 w 5076476"/>
              <a:gd name="connsiteY50" fmla="*/ 1067751 h 1595345"/>
              <a:gd name="connsiteX51" fmla="*/ 708352 w 5076476"/>
              <a:gd name="connsiteY51" fmla="*/ 950742 h 1595345"/>
              <a:gd name="connsiteX52" fmla="*/ 1028320 w 5076476"/>
              <a:gd name="connsiteY52" fmla="*/ 1022946 h 1595345"/>
              <a:gd name="connsiteX53" fmla="*/ 2211872 w 5076476"/>
              <a:gd name="connsiteY53" fmla="*/ 1243656 h 1595345"/>
              <a:gd name="connsiteX54" fmla="*/ 3511406 w 5076476"/>
              <a:gd name="connsiteY54" fmla="*/ 1376866 h 1595345"/>
              <a:gd name="connsiteX55" fmla="*/ 4033488 w 5076476"/>
              <a:gd name="connsiteY55" fmla="*/ 1390073 h 1595345"/>
              <a:gd name="connsiteX56" fmla="*/ 4324680 w 5076476"/>
              <a:gd name="connsiteY56" fmla="*/ 1381452 h 1595345"/>
              <a:gd name="connsiteX57" fmla="*/ 4357896 w 5076476"/>
              <a:gd name="connsiteY57" fmla="*/ 1381530 h 1595345"/>
              <a:gd name="connsiteX58" fmla="*/ 4416614 w 5076476"/>
              <a:gd name="connsiteY58" fmla="*/ 1378730 h 1595345"/>
              <a:gd name="connsiteX59" fmla="*/ 4493138 w 5076476"/>
              <a:gd name="connsiteY59" fmla="*/ 1376464 h 1595345"/>
              <a:gd name="connsiteX60" fmla="*/ 4527502 w 5076476"/>
              <a:gd name="connsiteY60" fmla="*/ 1373442 h 1595345"/>
              <a:gd name="connsiteX61" fmla="*/ 4416614 w 5076476"/>
              <a:gd name="connsiteY61" fmla="*/ 1378730 h 1595345"/>
              <a:gd name="connsiteX62" fmla="*/ 4324680 w 5076476"/>
              <a:gd name="connsiteY62" fmla="*/ 1381452 h 1595345"/>
              <a:gd name="connsiteX63" fmla="*/ 3957368 w 5076476"/>
              <a:gd name="connsiteY63" fmla="*/ 1380586 h 1595345"/>
              <a:gd name="connsiteX64" fmla="*/ 3513060 w 5076476"/>
              <a:gd name="connsiteY64" fmla="*/ 1361546 h 1595345"/>
              <a:gd name="connsiteX65" fmla="*/ 2199092 w 5076476"/>
              <a:gd name="connsiteY65" fmla="*/ 1222347 h 1595345"/>
              <a:gd name="connsiteX66" fmla="*/ 997148 w 5076476"/>
              <a:gd name="connsiteY66" fmla="*/ 1009955 h 1595345"/>
              <a:gd name="connsiteX67" fmla="*/ 616696 w 5076476"/>
              <a:gd name="connsiteY67" fmla="*/ 949452 h 1595345"/>
              <a:gd name="connsiteX68" fmla="*/ 713754 w 5076476"/>
              <a:gd name="connsiteY68" fmla="*/ 974139 h 1595345"/>
              <a:gd name="connsiteX69" fmla="*/ 1043144 w 5076476"/>
              <a:gd name="connsiteY69" fmla="*/ 1052726 h 1595345"/>
              <a:gd name="connsiteX70" fmla="*/ 2212252 w 5076476"/>
              <a:gd name="connsiteY70" fmla="*/ 1283331 h 1595345"/>
              <a:gd name="connsiteX71" fmla="*/ 3501304 w 5076476"/>
              <a:gd name="connsiteY71" fmla="*/ 1410066 h 1595345"/>
              <a:gd name="connsiteX72" fmla="*/ 4018320 w 5076476"/>
              <a:gd name="connsiteY72" fmla="*/ 1416362 h 1595345"/>
              <a:gd name="connsiteX73" fmla="*/ 4352366 w 5076476"/>
              <a:gd name="connsiteY73" fmla="*/ 1400158 h 1595345"/>
              <a:gd name="connsiteX74" fmla="*/ 4355194 w 5076476"/>
              <a:gd name="connsiteY74" fmla="*/ 1400115 h 1595345"/>
              <a:gd name="connsiteX75" fmla="*/ 4359638 w 5076476"/>
              <a:gd name="connsiteY75" fmla="*/ 1399805 h 1595345"/>
              <a:gd name="connsiteX76" fmla="*/ 4479052 w 5076476"/>
              <a:gd name="connsiteY76" fmla="*/ 1394013 h 1595345"/>
              <a:gd name="connsiteX77" fmla="*/ 4539934 w 5076476"/>
              <a:gd name="connsiteY77" fmla="*/ 1387230 h 1595345"/>
              <a:gd name="connsiteX78" fmla="*/ 4359638 w 5076476"/>
              <a:gd name="connsiteY78" fmla="*/ 1399805 h 1595345"/>
              <a:gd name="connsiteX79" fmla="*/ 4352366 w 5076476"/>
              <a:gd name="connsiteY79" fmla="*/ 1400158 h 1595345"/>
              <a:gd name="connsiteX80" fmla="*/ 3953488 w 5076476"/>
              <a:gd name="connsiteY80" fmla="*/ 1406190 h 1595345"/>
              <a:gd name="connsiteX81" fmla="*/ 3508770 w 5076476"/>
              <a:gd name="connsiteY81" fmla="*/ 1393191 h 1595345"/>
              <a:gd name="connsiteX82" fmla="*/ 2202646 w 5076476"/>
              <a:gd name="connsiteY82" fmla="*/ 1259981 h 1595345"/>
              <a:gd name="connsiteX83" fmla="*/ 1015140 w 5076476"/>
              <a:gd name="connsiteY83" fmla="*/ 1037965 h 1595345"/>
              <a:gd name="connsiteX84" fmla="*/ 542530 w 5076476"/>
              <a:gd name="connsiteY84" fmla="*/ 878809 h 1595345"/>
              <a:gd name="connsiteX85" fmla="*/ 594564 w 5076476"/>
              <a:gd name="connsiteY85" fmla="*/ 888649 h 1595345"/>
              <a:gd name="connsiteX86" fmla="*/ 994556 w 5076476"/>
              <a:gd name="connsiteY86" fmla="*/ 961022 h 1595345"/>
              <a:gd name="connsiteX87" fmla="*/ 2208558 w 5076476"/>
              <a:gd name="connsiteY87" fmla="*/ 1163513 h 1595345"/>
              <a:gd name="connsiteX88" fmla="*/ 3526692 w 5076476"/>
              <a:gd name="connsiteY88" fmla="*/ 1307870 h 1595345"/>
              <a:gd name="connsiteX89" fmla="*/ 4506518 w 5076476"/>
              <a:gd name="connsiteY89" fmla="*/ 1338757 h 1595345"/>
              <a:gd name="connsiteX90" fmla="*/ 4534026 w 5076476"/>
              <a:gd name="connsiteY90" fmla="*/ 1337656 h 1595345"/>
              <a:gd name="connsiteX91" fmla="*/ 4227114 w 5076476"/>
              <a:gd name="connsiteY91" fmla="*/ 1332903 h 1595345"/>
              <a:gd name="connsiteX92" fmla="*/ 3527204 w 5076476"/>
              <a:gd name="connsiteY92" fmla="*/ 1291443 h 1595345"/>
              <a:gd name="connsiteX93" fmla="*/ 2196072 w 5076476"/>
              <a:gd name="connsiteY93" fmla="*/ 1141303 h 1595345"/>
              <a:gd name="connsiteX94" fmla="*/ 1033636 w 5076476"/>
              <a:gd name="connsiteY94" fmla="*/ 959829 h 1595345"/>
              <a:gd name="connsiteX95" fmla="*/ 965104 w 5076476"/>
              <a:gd name="connsiteY95" fmla="*/ 948732 h 1595345"/>
              <a:gd name="connsiteX96" fmla="*/ 402526 w 5076476"/>
              <a:gd name="connsiteY96" fmla="*/ 870267 h 1595345"/>
              <a:gd name="connsiteX97" fmla="*/ 1009008 w 5076476"/>
              <a:gd name="connsiteY97" fmla="*/ 994924 h 1595345"/>
              <a:gd name="connsiteX98" fmla="*/ 2208316 w 5076476"/>
              <a:gd name="connsiteY98" fmla="*/ 1206663 h 1595345"/>
              <a:gd name="connsiteX99" fmla="*/ 3517012 w 5076476"/>
              <a:gd name="connsiteY99" fmla="*/ 1344554 h 1595345"/>
              <a:gd name="connsiteX100" fmla="*/ 4497052 w 5076476"/>
              <a:gd name="connsiteY100" fmla="*/ 1360453 h 1595345"/>
              <a:gd name="connsiteX101" fmla="*/ 4691472 w 5076476"/>
              <a:gd name="connsiteY101" fmla="*/ 1348061 h 1595345"/>
              <a:gd name="connsiteX102" fmla="*/ 4367602 w 5076476"/>
              <a:gd name="connsiteY102" fmla="*/ 1356381 h 1595345"/>
              <a:gd name="connsiteX103" fmla="*/ 3522738 w 5076476"/>
              <a:gd name="connsiteY103" fmla="*/ 1324200 h 1595345"/>
              <a:gd name="connsiteX104" fmla="*/ 2199332 w 5076476"/>
              <a:gd name="connsiteY104" fmla="*/ 1179843 h 1595345"/>
              <a:gd name="connsiteX105" fmla="*/ 982694 w 5076476"/>
              <a:gd name="connsiteY105" fmla="*/ 976698 h 1595345"/>
              <a:gd name="connsiteX106" fmla="*/ 581938 w 5076476"/>
              <a:gd name="connsiteY106" fmla="*/ 904234 h 1595345"/>
              <a:gd name="connsiteX107" fmla="*/ 531212 w 5076476"/>
              <a:gd name="connsiteY107" fmla="*/ 859298 h 1595345"/>
              <a:gd name="connsiteX108" fmla="*/ 975646 w 5076476"/>
              <a:gd name="connsiteY108" fmla="*/ 932412 h 1595345"/>
              <a:gd name="connsiteX109" fmla="*/ 1044180 w 5076476"/>
              <a:gd name="connsiteY109" fmla="*/ 943509 h 1595345"/>
              <a:gd name="connsiteX110" fmla="*/ 2205298 w 5076476"/>
              <a:gd name="connsiteY110" fmla="*/ 1124983 h 1595345"/>
              <a:gd name="connsiteX111" fmla="*/ 3532476 w 5076476"/>
              <a:gd name="connsiteY111" fmla="*/ 1275124 h 1595345"/>
              <a:gd name="connsiteX112" fmla="*/ 4365150 w 5076476"/>
              <a:gd name="connsiteY112" fmla="*/ 1320288 h 1595345"/>
              <a:gd name="connsiteX113" fmla="*/ 4510960 w 5076476"/>
              <a:gd name="connsiteY113" fmla="*/ 1321004 h 1595345"/>
              <a:gd name="connsiteX114" fmla="*/ 4390822 w 5076476"/>
              <a:gd name="connsiteY114" fmla="*/ 1318510 h 1595345"/>
              <a:gd name="connsiteX115" fmla="*/ 3533986 w 5076476"/>
              <a:gd name="connsiteY115" fmla="*/ 1259500 h 1595345"/>
              <a:gd name="connsiteX116" fmla="*/ 2193598 w 5076476"/>
              <a:gd name="connsiteY116" fmla="*/ 1103964 h 1595345"/>
              <a:gd name="connsiteX117" fmla="*/ 1396218 w 5076476"/>
              <a:gd name="connsiteY117" fmla="*/ 986985 h 1595345"/>
              <a:gd name="connsiteX118" fmla="*/ 948104 w 5076476"/>
              <a:gd name="connsiteY118" fmla="*/ 920326 h 1595345"/>
              <a:gd name="connsiteX119" fmla="*/ 782038 w 5076476"/>
              <a:gd name="connsiteY119" fmla="*/ 896146 h 1595345"/>
              <a:gd name="connsiteX120" fmla="*/ 278690 w 5076476"/>
              <a:gd name="connsiteY120" fmla="*/ 804844 h 1595345"/>
              <a:gd name="connsiteX121" fmla="*/ 791264 w 5076476"/>
              <a:gd name="connsiteY121" fmla="*/ 880462 h 1595345"/>
              <a:gd name="connsiteX122" fmla="*/ 957330 w 5076476"/>
              <a:gd name="connsiteY122" fmla="*/ 903989 h 1595345"/>
              <a:gd name="connsiteX123" fmla="*/ 1406762 w 5076476"/>
              <a:gd name="connsiteY123" fmla="*/ 970647 h 1595345"/>
              <a:gd name="connsiteX124" fmla="*/ 2202824 w 5076476"/>
              <a:gd name="connsiteY124" fmla="*/ 1087626 h 1595345"/>
              <a:gd name="connsiteX125" fmla="*/ 3540576 w 5076476"/>
              <a:gd name="connsiteY125" fmla="*/ 1243162 h 1595345"/>
              <a:gd name="connsiteX126" fmla="*/ 4525224 w 5076476"/>
              <a:gd name="connsiteY126" fmla="*/ 1305506 h 1595345"/>
              <a:gd name="connsiteX127" fmla="*/ 4667654 w 5076476"/>
              <a:gd name="connsiteY127" fmla="*/ 1306833 h 1595345"/>
              <a:gd name="connsiteX128" fmla="*/ 4407074 w 5076476"/>
              <a:gd name="connsiteY128" fmla="*/ 1295414 h 1595345"/>
              <a:gd name="connsiteX129" fmla="*/ 3542752 w 5076476"/>
              <a:gd name="connsiteY129" fmla="*/ 1223245 h 1595345"/>
              <a:gd name="connsiteX130" fmla="*/ 2194510 w 5076476"/>
              <a:gd name="connsiteY130" fmla="*/ 1061989 h 1595345"/>
              <a:gd name="connsiteX131" fmla="*/ 1812310 w 5076476"/>
              <a:gd name="connsiteY131" fmla="*/ 1008454 h 1595345"/>
              <a:gd name="connsiteX132" fmla="*/ 933250 w 5076476"/>
              <a:gd name="connsiteY132" fmla="*/ 888328 h 1595345"/>
              <a:gd name="connsiteX133" fmla="*/ 461432 w 5076476"/>
              <a:gd name="connsiteY133" fmla="*/ 828265 h 1595345"/>
              <a:gd name="connsiteX134" fmla="*/ 395526 w 5076476"/>
              <a:gd name="connsiteY134" fmla="*/ 802323 h 1595345"/>
              <a:gd name="connsiteX135" fmla="*/ 470658 w 5076476"/>
              <a:gd name="connsiteY135" fmla="*/ 811944 h 1595345"/>
              <a:gd name="connsiteX136" fmla="*/ 942476 w 5076476"/>
              <a:gd name="connsiteY136" fmla="*/ 872007 h 1595345"/>
              <a:gd name="connsiteX137" fmla="*/ 1822854 w 5076476"/>
              <a:gd name="connsiteY137" fmla="*/ 992786 h 1595345"/>
              <a:gd name="connsiteX138" fmla="*/ 2203734 w 5076476"/>
              <a:gd name="connsiteY138" fmla="*/ 1045667 h 1595345"/>
              <a:gd name="connsiteX139" fmla="*/ 3549342 w 5076476"/>
              <a:gd name="connsiteY139" fmla="*/ 1207576 h 1595345"/>
              <a:gd name="connsiteX140" fmla="*/ 4542684 w 5076476"/>
              <a:gd name="connsiteY140" fmla="*/ 1285728 h 1595345"/>
              <a:gd name="connsiteX141" fmla="*/ 4582464 w 5076476"/>
              <a:gd name="connsiteY141" fmla="*/ 1287087 h 1595345"/>
              <a:gd name="connsiteX142" fmla="*/ 4422870 w 5076476"/>
              <a:gd name="connsiteY142" fmla="*/ 1276343 h 1595345"/>
              <a:gd name="connsiteX143" fmla="*/ 3549340 w 5076476"/>
              <a:gd name="connsiteY143" fmla="*/ 1190528 h 1595345"/>
              <a:gd name="connsiteX144" fmla="*/ 2190388 w 5076476"/>
              <a:gd name="connsiteY144" fmla="*/ 1024000 h 1595345"/>
              <a:gd name="connsiteX145" fmla="*/ 915796 w 5076476"/>
              <a:gd name="connsiteY145" fmla="*/ 859431 h 1595345"/>
              <a:gd name="connsiteX146" fmla="*/ 269068 w 5076476"/>
              <a:gd name="connsiteY146" fmla="*/ 771400 h 1595345"/>
              <a:gd name="connsiteX147" fmla="*/ 273884 w 5076476"/>
              <a:gd name="connsiteY147" fmla="*/ 771922 h 1595345"/>
              <a:gd name="connsiteX148" fmla="*/ 923704 w 5076476"/>
              <a:gd name="connsiteY148" fmla="*/ 843758 h 1595345"/>
              <a:gd name="connsiteX149" fmla="*/ 2199616 w 5076476"/>
              <a:gd name="connsiteY149" fmla="*/ 1007674 h 1595345"/>
              <a:gd name="connsiteX150" fmla="*/ 3555932 w 5076476"/>
              <a:gd name="connsiteY150" fmla="*/ 1174202 h 1595345"/>
              <a:gd name="connsiteX151" fmla="*/ 4565662 w 5076476"/>
              <a:gd name="connsiteY151" fmla="*/ 1270388 h 1595345"/>
              <a:gd name="connsiteX152" fmla="*/ 4610408 w 5076476"/>
              <a:gd name="connsiteY152" fmla="*/ 1273063 h 1595345"/>
              <a:gd name="connsiteX153" fmla="*/ 4314142 w 5076476"/>
              <a:gd name="connsiteY153" fmla="*/ 1243906 h 1595345"/>
              <a:gd name="connsiteX154" fmla="*/ 3560656 w 5076476"/>
              <a:gd name="connsiteY154" fmla="*/ 1156747 h 1595345"/>
              <a:gd name="connsiteX155" fmla="*/ 2193788 w 5076476"/>
              <a:gd name="connsiteY155" fmla="*/ 984265 h 1595345"/>
              <a:gd name="connsiteX156" fmla="*/ 904690 w 5076476"/>
              <a:gd name="connsiteY156" fmla="*/ 829423 h 1595345"/>
              <a:gd name="connsiteX157" fmla="*/ 197178 w 5076476"/>
              <a:gd name="connsiteY157" fmla="*/ 747833 h 1595345"/>
              <a:gd name="connsiteX158" fmla="*/ 520300 w 5076476"/>
              <a:gd name="connsiteY158" fmla="*/ 776176 h 1595345"/>
              <a:gd name="connsiteX159" fmla="*/ 911280 w 5076476"/>
              <a:gd name="connsiteY159" fmla="*/ 813089 h 1595345"/>
              <a:gd name="connsiteX160" fmla="*/ 2203016 w 5076476"/>
              <a:gd name="connsiteY160" fmla="*/ 967931 h 1595345"/>
              <a:gd name="connsiteX161" fmla="*/ 3569882 w 5076476"/>
              <a:gd name="connsiteY161" fmla="*/ 1141067 h 1595345"/>
              <a:gd name="connsiteX162" fmla="*/ 4173468 w 5076476"/>
              <a:gd name="connsiteY162" fmla="*/ 1211751 h 1595345"/>
              <a:gd name="connsiteX163" fmla="*/ 4572910 w 5076476"/>
              <a:gd name="connsiteY163" fmla="*/ 1251693 h 1595345"/>
              <a:gd name="connsiteX164" fmla="*/ 4337202 w 5076476"/>
              <a:gd name="connsiteY164" fmla="*/ 1223248 h 1595345"/>
              <a:gd name="connsiteX165" fmla="*/ 3563048 w 5076476"/>
              <a:gd name="connsiteY165" fmla="*/ 1123023 h 1595345"/>
              <a:gd name="connsiteX166" fmla="*/ 2186992 w 5076476"/>
              <a:gd name="connsiteY166" fmla="*/ 944085 h 1595345"/>
              <a:gd name="connsiteX167" fmla="*/ 882112 w 5076476"/>
              <a:gd name="connsiteY167" fmla="*/ 799107 h 1595345"/>
              <a:gd name="connsiteX168" fmla="*/ 448472 w 5076476"/>
              <a:gd name="connsiteY168" fmla="*/ 765066 h 1595345"/>
              <a:gd name="connsiteX169" fmla="*/ 4355192 w 5076476"/>
              <a:gd name="connsiteY169" fmla="*/ 741233 h 1595345"/>
              <a:gd name="connsiteX170" fmla="*/ 4515558 w 5076476"/>
              <a:gd name="connsiteY170" fmla="*/ 825052 h 1595345"/>
              <a:gd name="connsiteX171" fmla="*/ 4467490 w 5076476"/>
              <a:gd name="connsiteY171" fmla="*/ 794850 h 1595345"/>
              <a:gd name="connsiteX172" fmla="*/ 4399102 w 5076476"/>
              <a:gd name="connsiteY172" fmla="*/ 737187 h 1595345"/>
              <a:gd name="connsiteX173" fmla="*/ 4501616 w 5076476"/>
              <a:gd name="connsiteY173" fmla="*/ 793298 h 1595345"/>
              <a:gd name="connsiteX174" fmla="*/ 4470234 w 5076476"/>
              <a:gd name="connsiteY174" fmla="*/ 772602 h 1595345"/>
              <a:gd name="connsiteX175" fmla="*/ 219826 w 5076476"/>
              <a:gd name="connsiteY175" fmla="*/ 732816 h 1595345"/>
              <a:gd name="connsiteX176" fmla="*/ 453414 w 5076476"/>
              <a:gd name="connsiteY176" fmla="*/ 748985 h 1595345"/>
              <a:gd name="connsiteX177" fmla="*/ 888704 w 5076476"/>
              <a:gd name="connsiteY177" fmla="*/ 782780 h 1595345"/>
              <a:gd name="connsiteX178" fmla="*/ 2194900 w 5076476"/>
              <a:gd name="connsiteY178" fmla="*/ 928412 h 1595345"/>
              <a:gd name="connsiteX179" fmla="*/ 3572272 w 5076476"/>
              <a:gd name="connsiteY179" fmla="*/ 1106697 h 1595345"/>
              <a:gd name="connsiteX180" fmla="*/ 4482284 w 5076476"/>
              <a:gd name="connsiteY180" fmla="*/ 1224086 h 1595345"/>
              <a:gd name="connsiteX181" fmla="*/ 4528084 w 5076476"/>
              <a:gd name="connsiteY181" fmla="*/ 1229487 h 1595345"/>
              <a:gd name="connsiteX182" fmla="*/ 4232964 w 5076476"/>
              <a:gd name="connsiteY182" fmla="*/ 1186659 h 1595345"/>
              <a:gd name="connsiteX183" fmla="*/ 3568718 w 5076476"/>
              <a:gd name="connsiteY183" fmla="*/ 1090597 h 1595345"/>
              <a:gd name="connsiteX184" fmla="*/ 2183558 w 5076476"/>
              <a:gd name="connsiteY184" fmla="*/ 906315 h 1595345"/>
              <a:gd name="connsiteX185" fmla="*/ 864294 w 5076476"/>
              <a:gd name="connsiteY185" fmla="*/ 771044 h 1595345"/>
              <a:gd name="connsiteX186" fmla="*/ 396918 w 5076476"/>
              <a:gd name="connsiteY186" fmla="*/ 741555 h 1595345"/>
              <a:gd name="connsiteX187" fmla="*/ 4447012 w 5076476"/>
              <a:gd name="connsiteY187" fmla="*/ 708462 h 1595345"/>
              <a:gd name="connsiteX188" fmla="*/ 4525916 w 5076476"/>
              <a:gd name="connsiteY188" fmla="*/ 755579 h 1595345"/>
              <a:gd name="connsiteX189" fmla="*/ 4514740 w 5076476"/>
              <a:gd name="connsiteY189" fmla="*/ 747631 h 1595345"/>
              <a:gd name="connsiteX190" fmla="*/ 23492 w 5076476"/>
              <a:gd name="connsiteY190" fmla="*/ 688184 h 1595345"/>
              <a:gd name="connsiteX191" fmla="*/ 359876 w 5076476"/>
              <a:gd name="connsiteY191" fmla="*/ 698425 h 1595345"/>
              <a:gd name="connsiteX192" fmla="*/ 856408 w 5076476"/>
              <a:gd name="connsiteY192" fmla="*/ 721209 h 1595345"/>
              <a:gd name="connsiteX193" fmla="*/ 2194116 w 5076476"/>
              <a:gd name="connsiteY193" fmla="*/ 847951 h 1595345"/>
              <a:gd name="connsiteX194" fmla="*/ 3589812 w 5076476"/>
              <a:gd name="connsiteY194" fmla="*/ 1038064 h 1595345"/>
              <a:gd name="connsiteX195" fmla="*/ 4348450 w 5076476"/>
              <a:gd name="connsiteY195" fmla="*/ 1158844 h 1595345"/>
              <a:gd name="connsiteX196" fmla="*/ 4601078 w 5076476"/>
              <a:gd name="connsiteY196" fmla="*/ 1201468 h 1595345"/>
              <a:gd name="connsiteX197" fmla="*/ 4373384 w 5076476"/>
              <a:gd name="connsiteY197" fmla="*/ 1157276 h 1595345"/>
              <a:gd name="connsiteX198" fmla="*/ 3586648 w 5076476"/>
              <a:gd name="connsiteY198" fmla="*/ 1019390 h 1595345"/>
              <a:gd name="connsiteX199" fmla="*/ 2184370 w 5076476"/>
              <a:gd name="connsiteY199" fmla="*/ 824146 h 1595345"/>
              <a:gd name="connsiteX200" fmla="*/ 836126 w 5076476"/>
              <a:gd name="connsiteY200" fmla="*/ 707261 h 1595345"/>
              <a:gd name="connsiteX201" fmla="*/ 318180 w 5076476"/>
              <a:gd name="connsiteY201" fmla="*/ 691834 h 1595345"/>
              <a:gd name="connsiteX202" fmla="*/ 281460 w 5076476"/>
              <a:gd name="connsiteY202" fmla="*/ 669885 h 1595345"/>
              <a:gd name="connsiteX203" fmla="*/ 3916 w 5076476"/>
              <a:gd name="connsiteY203" fmla="*/ 671522 h 1595345"/>
              <a:gd name="connsiteX204" fmla="*/ 319498 w 5076476"/>
              <a:gd name="connsiteY204" fmla="*/ 675265 h 1595345"/>
              <a:gd name="connsiteX205" fmla="*/ 838762 w 5076476"/>
              <a:gd name="connsiteY205" fmla="*/ 690936 h 1595345"/>
              <a:gd name="connsiteX206" fmla="*/ 2192278 w 5076476"/>
              <a:gd name="connsiteY206" fmla="*/ 807822 h 1595345"/>
              <a:gd name="connsiteX207" fmla="*/ 3597190 w 5076476"/>
              <a:gd name="connsiteY207" fmla="*/ 1003719 h 1595345"/>
              <a:gd name="connsiteX208" fmla="*/ 4525134 w 5076476"/>
              <a:gd name="connsiteY208" fmla="*/ 1167974 h 1595345"/>
              <a:gd name="connsiteX209" fmla="*/ 4560902 w 5076476"/>
              <a:gd name="connsiteY209" fmla="*/ 1175048 h 1595345"/>
              <a:gd name="connsiteX210" fmla="*/ 4347006 w 5076476"/>
              <a:gd name="connsiteY210" fmla="*/ 1128601 h 1595345"/>
              <a:gd name="connsiteX211" fmla="*/ 3593922 w 5076476"/>
              <a:gd name="connsiteY211" fmla="*/ 985797 h 1595345"/>
              <a:gd name="connsiteX212" fmla="*/ 2182344 w 5076476"/>
              <a:gd name="connsiteY212" fmla="*/ 784606 h 1595345"/>
              <a:gd name="connsiteX213" fmla="*/ 819534 w 5076476"/>
              <a:gd name="connsiteY213" fmla="*/ 678132 h 1595345"/>
              <a:gd name="connsiteX214" fmla="*/ 281460 w 5076476"/>
              <a:gd name="connsiteY214" fmla="*/ 669885 h 1595345"/>
              <a:gd name="connsiteX215" fmla="*/ 1763362 w 5076476"/>
              <a:gd name="connsiteY215" fmla="*/ 892 h 1595345"/>
              <a:gd name="connsiteX216" fmla="*/ 3759552 w 5076476"/>
              <a:gd name="connsiteY216" fmla="*/ 327943 h 1595345"/>
              <a:gd name="connsiteX217" fmla="*/ 4854152 w 5076476"/>
              <a:gd name="connsiteY217" fmla="*/ 950063 h 1595345"/>
              <a:gd name="connsiteX218" fmla="*/ 5076476 w 5076476"/>
              <a:gd name="connsiteY218" fmla="*/ 1201046 h 1595345"/>
              <a:gd name="connsiteX219" fmla="*/ 5076476 w 5076476"/>
              <a:gd name="connsiteY219" fmla="*/ 1329394 h 1595345"/>
              <a:gd name="connsiteX220" fmla="*/ 4967252 w 5076476"/>
              <a:gd name="connsiteY220" fmla="*/ 1371184 h 1595345"/>
              <a:gd name="connsiteX221" fmla="*/ 2212364 w 5076476"/>
              <a:gd name="connsiteY221" fmla="*/ 1495853 h 1595345"/>
              <a:gd name="connsiteX222" fmla="*/ 233598 w 5076476"/>
              <a:gd name="connsiteY222" fmla="*/ 890133 h 1595345"/>
              <a:gd name="connsiteX223" fmla="*/ 204466 w 5076476"/>
              <a:gd name="connsiteY223" fmla="*/ 877930 h 1595345"/>
              <a:gd name="connsiteX224" fmla="*/ 178394 w 5076476"/>
              <a:gd name="connsiteY224" fmla="*/ 867920 h 1595345"/>
              <a:gd name="connsiteX225" fmla="*/ 66058 w 5076476"/>
              <a:gd name="connsiteY225" fmla="*/ 828571 h 1595345"/>
              <a:gd name="connsiteX226" fmla="*/ 0 w 5076476"/>
              <a:gd name="connsiteY226" fmla="*/ 809163 h 1595345"/>
              <a:gd name="connsiteX227" fmla="*/ 0 w 5076476"/>
              <a:gd name="connsiteY227" fmla="*/ 705429 h 1595345"/>
              <a:gd name="connsiteX228" fmla="*/ 400542 w 5076476"/>
              <a:gd name="connsiteY228" fmla="*/ 725136 h 1595345"/>
              <a:gd name="connsiteX229" fmla="*/ 869566 w 5076476"/>
              <a:gd name="connsiteY229" fmla="*/ 754053 h 1595345"/>
              <a:gd name="connsiteX230" fmla="*/ 2191466 w 5076476"/>
              <a:gd name="connsiteY230" fmla="*/ 889977 h 1595345"/>
              <a:gd name="connsiteX231" fmla="*/ 3577944 w 5076476"/>
              <a:gd name="connsiteY231" fmla="*/ 1074260 h 1595345"/>
              <a:gd name="connsiteX232" fmla="*/ 4243508 w 5076476"/>
              <a:gd name="connsiteY232" fmla="*/ 1170975 h 1595345"/>
              <a:gd name="connsiteX233" fmla="*/ 4645872 w 5076476"/>
              <a:gd name="connsiteY233" fmla="*/ 1229349 h 1595345"/>
              <a:gd name="connsiteX234" fmla="*/ 4734564 w 5076476"/>
              <a:gd name="connsiteY234" fmla="*/ 1241719 h 1595345"/>
              <a:gd name="connsiteX235" fmla="*/ 4665890 w 5076476"/>
              <a:gd name="connsiteY235" fmla="*/ 1229861 h 1595345"/>
              <a:gd name="connsiteX236" fmla="*/ 3579272 w 5076476"/>
              <a:gd name="connsiteY236" fmla="*/ 1053743 h 1595345"/>
              <a:gd name="connsiteX237" fmla="*/ 2186208 w 5076476"/>
              <a:gd name="connsiteY237" fmla="*/ 863630 h 1595345"/>
              <a:gd name="connsiteX238" fmla="*/ 852456 w 5076476"/>
              <a:gd name="connsiteY238" fmla="*/ 737542 h 1595345"/>
              <a:gd name="connsiteX239" fmla="*/ 357240 w 5076476"/>
              <a:gd name="connsiteY239" fmla="*/ 715002 h 1595345"/>
              <a:gd name="connsiteX240" fmla="*/ 0 w 5076476"/>
              <a:gd name="connsiteY240" fmla="*/ 703912 h 1595345"/>
              <a:gd name="connsiteX241" fmla="*/ 0 w 5076476"/>
              <a:gd name="connsiteY241" fmla="*/ 654563 h 1595345"/>
              <a:gd name="connsiteX242" fmla="*/ 281626 w 5076476"/>
              <a:gd name="connsiteY242" fmla="*/ 652902 h 1595345"/>
              <a:gd name="connsiteX243" fmla="*/ 820852 w 5076476"/>
              <a:gd name="connsiteY243" fmla="*/ 661149 h 1595345"/>
              <a:gd name="connsiteX244" fmla="*/ 2190252 w 5076476"/>
              <a:gd name="connsiteY244" fmla="*/ 768929 h 1595345"/>
              <a:gd name="connsiteX245" fmla="*/ 3604466 w 5076476"/>
              <a:gd name="connsiteY245" fmla="*/ 970119 h 1595345"/>
              <a:gd name="connsiteX246" fmla="*/ 4498168 w 5076476"/>
              <a:gd name="connsiteY246" fmla="*/ 1142239 h 1595345"/>
              <a:gd name="connsiteX247" fmla="*/ 4656056 w 5076476"/>
              <a:gd name="connsiteY247" fmla="*/ 1177460 h 1595345"/>
              <a:gd name="connsiteX248" fmla="*/ 4389152 w 5076476"/>
              <a:gd name="connsiteY248" fmla="*/ 1112275 h 1595345"/>
              <a:gd name="connsiteX249" fmla="*/ 3601190 w 5076476"/>
              <a:gd name="connsiteY249" fmla="*/ 950995 h 1595345"/>
              <a:gd name="connsiteX250" fmla="*/ 2181632 w 5076476"/>
              <a:gd name="connsiteY250" fmla="*/ 744655 h 1595345"/>
              <a:gd name="connsiteX251" fmla="*/ 802934 w 5076476"/>
              <a:gd name="connsiteY251" fmla="*/ 647362 h 1595345"/>
              <a:gd name="connsiteX252" fmla="*/ 249016 w 5076476"/>
              <a:gd name="connsiteY252" fmla="*/ 647199 h 1595345"/>
              <a:gd name="connsiteX253" fmla="*/ 0 w 5076476"/>
              <a:gd name="connsiteY253" fmla="*/ 653125 h 1595345"/>
              <a:gd name="connsiteX254" fmla="*/ 0 w 5076476"/>
              <a:gd name="connsiteY254" fmla="*/ 636409 h 1595345"/>
              <a:gd name="connsiteX255" fmla="*/ 248028 w 5076476"/>
              <a:gd name="connsiteY255" fmla="*/ 630792 h 1595345"/>
              <a:gd name="connsiteX256" fmla="*/ 805570 w 5076476"/>
              <a:gd name="connsiteY256" fmla="*/ 631037 h 1595345"/>
              <a:gd name="connsiteX257" fmla="*/ 2189540 w 5076476"/>
              <a:gd name="connsiteY257" fmla="*/ 728331 h 1595345"/>
              <a:gd name="connsiteX258" fmla="*/ 3613054 w 5076476"/>
              <a:gd name="connsiteY258" fmla="*/ 935324 h 1595345"/>
              <a:gd name="connsiteX259" fmla="*/ 4260430 w 5076476"/>
              <a:gd name="connsiteY259" fmla="*/ 1064878 h 1595345"/>
              <a:gd name="connsiteX260" fmla="*/ 4498540 w 5076476"/>
              <a:gd name="connsiteY260" fmla="*/ 1119835 h 1595345"/>
              <a:gd name="connsiteX261" fmla="*/ 4404380 w 5076476"/>
              <a:gd name="connsiteY261" fmla="*/ 1094197 h 1595345"/>
              <a:gd name="connsiteX262" fmla="*/ 3610142 w 5076476"/>
              <a:gd name="connsiteY262" fmla="*/ 918732 h 1595345"/>
              <a:gd name="connsiteX263" fmla="*/ 2181564 w 5076476"/>
              <a:gd name="connsiteY263" fmla="*/ 706357 h 1595345"/>
              <a:gd name="connsiteX264" fmla="*/ 788570 w 5076476"/>
              <a:gd name="connsiteY264" fmla="*/ 618794 h 1595345"/>
              <a:gd name="connsiteX265" fmla="*/ 219246 w 5076476"/>
              <a:gd name="connsiteY265" fmla="*/ 626962 h 1595345"/>
              <a:gd name="connsiteX266" fmla="*/ 0 w 5076476"/>
              <a:gd name="connsiteY266" fmla="*/ 635824 h 1595345"/>
              <a:gd name="connsiteX267" fmla="*/ 0 w 5076476"/>
              <a:gd name="connsiteY267" fmla="*/ 619183 h 1595345"/>
              <a:gd name="connsiteX268" fmla="*/ 217434 w 5076476"/>
              <a:gd name="connsiteY268" fmla="*/ 610299 h 1595345"/>
              <a:gd name="connsiteX269" fmla="*/ 789886 w 5076476"/>
              <a:gd name="connsiteY269" fmla="*/ 601804 h 1595345"/>
              <a:gd name="connsiteX270" fmla="*/ 2188154 w 5076476"/>
              <a:gd name="connsiteY270" fmla="*/ 690674 h 1595345"/>
              <a:gd name="connsiteX271" fmla="*/ 3622002 w 5076476"/>
              <a:gd name="connsiteY271" fmla="*/ 903049 h 1595345"/>
              <a:gd name="connsiteX272" fmla="*/ 4508072 w 5076476"/>
              <a:gd name="connsiteY272" fmla="*/ 1101950 h 1595345"/>
              <a:gd name="connsiteX273" fmla="*/ 4576190 w 5076476"/>
              <a:gd name="connsiteY273" fmla="*/ 1120757 h 1595345"/>
              <a:gd name="connsiteX274" fmla="*/ 4367646 w 5076476"/>
              <a:gd name="connsiteY274" fmla="*/ 1060053 h 1595345"/>
              <a:gd name="connsiteX275" fmla="*/ 3619844 w 5076476"/>
              <a:gd name="connsiteY275" fmla="*/ 884904 h 1595345"/>
              <a:gd name="connsiteX276" fmla="*/ 2180480 w 5076476"/>
              <a:gd name="connsiteY276" fmla="*/ 667341 h 1595345"/>
              <a:gd name="connsiteX277" fmla="*/ 774068 w 5076476"/>
              <a:gd name="connsiteY277" fmla="*/ 588940 h 1595345"/>
              <a:gd name="connsiteX278" fmla="*/ 190316 w 5076476"/>
              <a:gd name="connsiteY278" fmla="*/ 605600 h 1595345"/>
              <a:gd name="connsiteX279" fmla="*/ 0 w 5076476"/>
              <a:gd name="connsiteY279" fmla="*/ 616689 h 1595345"/>
              <a:gd name="connsiteX280" fmla="*/ 0 w 5076476"/>
              <a:gd name="connsiteY280" fmla="*/ 599966 h 1595345"/>
              <a:gd name="connsiteX281" fmla="*/ 187844 w 5076476"/>
              <a:gd name="connsiteY281" fmla="*/ 588940 h 1595345"/>
              <a:gd name="connsiteX282" fmla="*/ 774068 w 5076476"/>
              <a:gd name="connsiteY282" fmla="*/ 571953 h 1595345"/>
              <a:gd name="connsiteX283" fmla="*/ 2188388 w 5076476"/>
              <a:gd name="connsiteY283" fmla="*/ 651008 h 1595345"/>
              <a:gd name="connsiteX284" fmla="*/ 3633024 w 5076476"/>
              <a:gd name="connsiteY284" fmla="*/ 869878 h 1595345"/>
              <a:gd name="connsiteX285" fmla="*/ 4521582 w 5076476"/>
              <a:gd name="connsiteY285" fmla="*/ 1084386 h 1595345"/>
              <a:gd name="connsiteX286" fmla="*/ 4649704 w 5076476"/>
              <a:gd name="connsiteY286" fmla="*/ 1123492 h 1595345"/>
              <a:gd name="connsiteX287" fmla="*/ 4378416 w 5076476"/>
              <a:gd name="connsiteY287" fmla="*/ 1037525 h 1595345"/>
              <a:gd name="connsiteX288" fmla="*/ 3622978 w 5076476"/>
              <a:gd name="connsiteY288" fmla="*/ 849541 h 1595345"/>
              <a:gd name="connsiteX289" fmla="*/ 2175920 w 5076476"/>
              <a:gd name="connsiteY289" fmla="*/ 626205 h 1595345"/>
              <a:gd name="connsiteX290" fmla="*/ 753902 w 5076476"/>
              <a:gd name="connsiteY290" fmla="*/ 557637 h 1595345"/>
              <a:gd name="connsiteX291" fmla="*/ 158372 w 5076476"/>
              <a:gd name="connsiteY291" fmla="*/ 583269 h 1595345"/>
              <a:gd name="connsiteX292" fmla="*/ 0 w 5076476"/>
              <a:gd name="connsiteY292" fmla="*/ 595083 h 1595345"/>
              <a:gd name="connsiteX293" fmla="*/ 0 w 5076476"/>
              <a:gd name="connsiteY293" fmla="*/ 578215 h 1595345"/>
              <a:gd name="connsiteX294" fmla="*/ 154750 w 5076476"/>
              <a:gd name="connsiteY294" fmla="*/ 566616 h 1595345"/>
              <a:gd name="connsiteX295" fmla="*/ 753902 w 5076476"/>
              <a:gd name="connsiteY295" fmla="*/ 540658 h 1595345"/>
              <a:gd name="connsiteX296" fmla="*/ 2182508 w 5076476"/>
              <a:gd name="connsiteY296" fmla="*/ 609879 h 1595345"/>
              <a:gd name="connsiteX297" fmla="*/ 3636156 w 5076476"/>
              <a:gd name="connsiteY297" fmla="*/ 834522 h 1595345"/>
              <a:gd name="connsiteX298" fmla="*/ 4256416 w 5076476"/>
              <a:gd name="connsiteY298" fmla="*/ 984096 h 1595345"/>
              <a:gd name="connsiteX299" fmla="*/ 4451298 w 5076476"/>
              <a:gd name="connsiteY299" fmla="*/ 1041121 h 1595345"/>
              <a:gd name="connsiteX300" fmla="*/ 4382464 w 5076476"/>
              <a:gd name="connsiteY300" fmla="*/ 1017458 h 1595345"/>
              <a:gd name="connsiteX301" fmla="*/ 3627180 w 5076476"/>
              <a:gd name="connsiteY301" fmla="*/ 817371 h 1595345"/>
              <a:gd name="connsiteX302" fmla="*/ 2172224 w 5076476"/>
              <a:gd name="connsiteY302" fmla="*/ 588721 h 1595345"/>
              <a:gd name="connsiteX303" fmla="*/ 1076186 w 5076476"/>
              <a:gd name="connsiteY303" fmla="*/ 525975 h 1595345"/>
              <a:gd name="connsiteX304" fmla="*/ 734400 w 5076476"/>
              <a:gd name="connsiteY304" fmla="*/ 529272 h 1595345"/>
              <a:gd name="connsiteX305" fmla="*/ 126682 w 5076476"/>
              <a:gd name="connsiteY305" fmla="*/ 563733 h 1595345"/>
              <a:gd name="connsiteX306" fmla="*/ 0 w 5076476"/>
              <a:gd name="connsiteY306" fmla="*/ 575386 h 1595345"/>
              <a:gd name="connsiteX307" fmla="*/ 0 w 5076476"/>
              <a:gd name="connsiteY307" fmla="*/ 558410 h 1595345"/>
              <a:gd name="connsiteX308" fmla="*/ 122236 w 5076476"/>
              <a:gd name="connsiteY308" fmla="*/ 547156 h 1595345"/>
              <a:gd name="connsiteX309" fmla="*/ 733080 w 5076476"/>
              <a:gd name="connsiteY309" fmla="*/ 512940 h 1595345"/>
              <a:gd name="connsiteX310" fmla="*/ 2177496 w 5076476"/>
              <a:gd name="connsiteY310" fmla="*/ 572389 h 1595345"/>
              <a:gd name="connsiteX311" fmla="*/ 3640360 w 5076476"/>
              <a:gd name="connsiteY311" fmla="*/ 802345 h 1595345"/>
              <a:gd name="connsiteX312" fmla="*/ 4537724 w 5076476"/>
              <a:gd name="connsiteY312" fmla="*/ 1048081 h 1595345"/>
              <a:gd name="connsiteX313" fmla="*/ 4605232 w 5076476"/>
              <a:gd name="connsiteY313" fmla="*/ 1072690 h 1595345"/>
              <a:gd name="connsiteX314" fmla="*/ 4392946 w 5076476"/>
              <a:gd name="connsiteY314" fmla="*/ 993882 h 1595345"/>
              <a:gd name="connsiteX315" fmla="*/ 3637192 w 5076476"/>
              <a:gd name="connsiteY315" fmla="*/ 782535 h 1595345"/>
              <a:gd name="connsiteX316" fmla="*/ 2171700 w 5076476"/>
              <a:gd name="connsiteY316" fmla="*/ 547367 h 1595345"/>
              <a:gd name="connsiteX317" fmla="*/ 1066402 w 5076476"/>
              <a:gd name="connsiteY317" fmla="*/ 490963 h 1595345"/>
              <a:gd name="connsiteX318" fmla="*/ 720704 w 5076476"/>
              <a:gd name="connsiteY318" fmla="*/ 497720 h 1595345"/>
              <a:gd name="connsiteX319" fmla="*/ 101296 w 5076476"/>
              <a:gd name="connsiteY319" fmla="*/ 541242 h 1595345"/>
              <a:gd name="connsiteX320" fmla="*/ 0 w 5076476"/>
              <a:gd name="connsiteY320" fmla="*/ 552205 h 1595345"/>
              <a:gd name="connsiteX321" fmla="*/ 0 w 5076476"/>
              <a:gd name="connsiteY321" fmla="*/ 535045 h 1595345"/>
              <a:gd name="connsiteX322" fmla="*/ 95696 w 5076476"/>
              <a:gd name="connsiteY322" fmla="*/ 524666 h 1595345"/>
              <a:gd name="connsiteX323" fmla="*/ 718068 w 5076476"/>
              <a:gd name="connsiteY323" fmla="*/ 481389 h 1595345"/>
              <a:gd name="connsiteX324" fmla="*/ 2178288 w 5076476"/>
              <a:gd name="connsiteY324" fmla="*/ 531035 h 1595345"/>
              <a:gd name="connsiteX325" fmla="*/ 3650372 w 5076476"/>
              <a:gd name="connsiteY325" fmla="*/ 767510 h 1595345"/>
              <a:gd name="connsiteX326" fmla="*/ 4272910 w 5076476"/>
              <a:gd name="connsiteY326" fmla="*/ 935364 h 1595345"/>
              <a:gd name="connsiteX327" fmla="*/ 4501558 w 5076476"/>
              <a:gd name="connsiteY327" fmla="*/ 1012711 h 1595345"/>
              <a:gd name="connsiteX328" fmla="*/ 4402084 w 5076476"/>
              <a:gd name="connsiteY328" fmla="*/ 973060 h 1595345"/>
              <a:gd name="connsiteX329" fmla="*/ 3646900 w 5076476"/>
              <a:gd name="connsiteY329" fmla="*/ 749972 h 1595345"/>
              <a:gd name="connsiteX330" fmla="*/ 2171930 w 5076476"/>
              <a:gd name="connsiteY330" fmla="*/ 509597 h 1595345"/>
              <a:gd name="connsiteX331" fmla="*/ 1055880 w 5076476"/>
              <a:gd name="connsiteY331" fmla="*/ 458709 h 1595345"/>
              <a:gd name="connsiteX332" fmla="*/ 704870 w 5076476"/>
              <a:gd name="connsiteY332" fmla="*/ 469099 h 1595345"/>
              <a:gd name="connsiteX333" fmla="*/ 75470 w 5076476"/>
              <a:gd name="connsiteY333" fmla="*/ 521599 h 1595345"/>
              <a:gd name="connsiteX334" fmla="*/ 0 w 5076476"/>
              <a:gd name="connsiteY334" fmla="*/ 530887 h 1595345"/>
              <a:gd name="connsiteX335" fmla="*/ 0 w 5076476"/>
              <a:gd name="connsiteY335" fmla="*/ 513695 h 1595345"/>
              <a:gd name="connsiteX336" fmla="*/ 69210 w 5076476"/>
              <a:gd name="connsiteY336" fmla="*/ 505106 h 1595345"/>
              <a:gd name="connsiteX337" fmla="*/ 702234 w 5076476"/>
              <a:gd name="connsiteY337" fmla="*/ 452769 h 1595345"/>
              <a:gd name="connsiteX338" fmla="*/ 2178522 w 5076476"/>
              <a:gd name="connsiteY338" fmla="*/ 493267 h 1595345"/>
              <a:gd name="connsiteX339" fmla="*/ 3661400 w 5076476"/>
              <a:gd name="connsiteY339" fmla="*/ 734948 h 1595345"/>
              <a:gd name="connsiteX340" fmla="*/ 4289338 w 5076476"/>
              <a:gd name="connsiteY340" fmla="*/ 912637 h 1595345"/>
              <a:gd name="connsiteX341" fmla="*/ 4501086 w 5076476"/>
              <a:gd name="connsiteY341" fmla="*/ 988882 h 1595345"/>
              <a:gd name="connsiteX342" fmla="*/ 4411166 w 5076476"/>
              <a:gd name="connsiteY342" fmla="*/ 950625 h 1595345"/>
              <a:gd name="connsiteX343" fmla="*/ 3650060 w 5076476"/>
              <a:gd name="connsiteY343" fmla="*/ 714712 h 1595345"/>
              <a:gd name="connsiteX344" fmla="*/ 2167430 w 5076476"/>
              <a:gd name="connsiteY344" fmla="*/ 469104 h 1595345"/>
              <a:gd name="connsiteX345" fmla="*/ 1314104 w 5076476"/>
              <a:gd name="connsiteY345" fmla="*/ 423130 h 1595345"/>
              <a:gd name="connsiteX346" fmla="*/ 1040816 w 5076476"/>
              <a:gd name="connsiteY346" fmla="*/ 424185 h 1595345"/>
              <a:gd name="connsiteX347" fmla="*/ 686118 w 5076476"/>
              <a:gd name="connsiteY347" fmla="*/ 438403 h 1595345"/>
              <a:gd name="connsiteX348" fmla="*/ 46612 w 5076476"/>
              <a:gd name="connsiteY348" fmla="*/ 499968 h 1595345"/>
              <a:gd name="connsiteX349" fmla="*/ 0 w 5076476"/>
              <a:gd name="connsiteY349" fmla="*/ 506438 h 1595345"/>
              <a:gd name="connsiteX350" fmla="*/ 0 w 5076476"/>
              <a:gd name="connsiteY350" fmla="*/ 489190 h 1595345"/>
              <a:gd name="connsiteX351" fmla="*/ 39362 w 5076476"/>
              <a:gd name="connsiteY351" fmla="*/ 483719 h 1595345"/>
              <a:gd name="connsiteX352" fmla="*/ 682164 w 5076476"/>
              <a:gd name="connsiteY352" fmla="*/ 422072 h 1595345"/>
              <a:gd name="connsiteX353" fmla="*/ 2174020 w 5076476"/>
              <a:gd name="connsiteY353" fmla="*/ 452773 h 1595345"/>
              <a:gd name="connsiteX354" fmla="*/ 3664556 w 5076476"/>
              <a:gd name="connsiteY354" fmla="*/ 699688 h 1595345"/>
              <a:gd name="connsiteX355" fmla="*/ 4565206 w 5076476"/>
              <a:gd name="connsiteY355" fmla="*/ 991211 h 1595345"/>
              <a:gd name="connsiteX356" fmla="*/ 4739058 w 5076476"/>
              <a:gd name="connsiteY356" fmla="*/ 1070503 h 1595345"/>
              <a:gd name="connsiteX357" fmla="*/ 4734934 w 5076476"/>
              <a:gd name="connsiteY357" fmla="*/ 1068117 h 1595345"/>
              <a:gd name="connsiteX358" fmla="*/ 3665664 w 5076476"/>
              <a:gd name="connsiteY358" fmla="*/ 681281 h 1595345"/>
              <a:gd name="connsiteX359" fmla="*/ 2173624 w 5076476"/>
              <a:gd name="connsiteY359" fmla="*/ 429798 h 1595345"/>
              <a:gd name="connsiteX360" fmla="*/ 1406348 w 5076476"/>
              <a:gd name="connsiteY360" fmla="*/ 388646 h 1595345"/>
              <a:gd name="connsiteX361" fmla="*/ 677628 w 5076476"/>
              <a:gd name="connsiteY361" fmla="*/ 408242 h 1595345"/>
              <a:gd name="connsiteX362" fmla="*/ 27660 w 5076476"/>
              <a:gd name="connsiteY362" fmla="*/ 478625 h 1595345"/>
              <a:gd name="connsiteX363" fmla="*/ 0 w 5076476"/>
              <a:gd name="connsiteY363" fmla="*/ 482890 h 1595345"/>
              <a:gd name="connsiteX364" fmla="*/ 0 w 5076476"/>
              <a:gd name="connsiteY364" fmla="*/ 465828 h 1595345"/>
              <a:gd name="connsiteX365" fmla="*/ 19258 w 5076476"/>
              <a:gd name="connsiteY365" fmla="*/ 462866 h 1595345"/>
              <a:gd name="connsiteX366" fmla="*/ 672356 w 5076476"/>
              <a:gd name="connsiteY366" fmla="*/ 391912 h 1595345"/>
              <a:gd name="connsiteX367" fmla="*/ 2180212 w 5076476"/>
              <a:gd name="connsiteY367" fmla="*/ 413468 h 1595345"/>
              <a:gd name="connsiteX368" fmla="*/ 3680164 w 5076476"/>
              <a:gd name="connsiteY368" fmla="*/ 666257 h 1595345"/>
              <a:gd name="connsiteX369" fmla="*/ 4308156 w 5076476"/>
              <a:gd name="connsiteY369" fmla="*/ 861534 h 1595345"/>
              <a:gd name="connsiteX370" fmla="*/ 4494366 w 5076476"/>
              <a:gd name="connsiteY370" fmla="*/ 937143 h 1595345"/>
              <a:gd name="connsiteX371" fmla="*/ 4428232 w 5076476"/>
              <a:gd name="connsiteY371" fmla="*/ 905256 h 1595345"/>
              <a:gd name="connsiteX372" fmla="*/ 3668732 w 5076476"/>
              <a:gd name="connsiteY372" fmla="*/ 646543 h 1595345"/>
              <a:gd name="connsiteX373" fmla="*/ 2168952 w 5076476"/>
              <a:gd name="connsiteY373" fmla="*/ 390491 h 1595345"/>
              <a:gd name="connsiteX374" fmla="*/ 1394846 w 5076476"/>
              <a:gd name="connsiteY374" fmla="*/ 352198 h 1595345"/>
              <a:gd name="connsiteX375" fmla="*/ 657312 w 5076476"/>
              <a:gd name="connsiteY375" fmla="*/ 378080 h 1595345"/>
              <a:gd name="connsiteX376" fmla="*/ 323160 w 5076476"/>
              <a:gd name="connsiteY376" fmla="*/ 412853 h 1595345"/>
              <a:gd name="connsiteX377" fmla="*/ 0 w 5076476"/>
              <a:gd name="connsiteY377" fmla="*/ 457784 h 1595345"/>
              <a:gd name="connsiteX378" fmla="*/ 0 w 5076476"/>
              <a:gd name="connsiteY378" fmla="*/ 440281 h 1595345"/>
              <a:gd name="connsiteX379" fmla="*/ 315932 w 5076476"/>
              <a:gd name="connsiteY379" fmla="*/ 396533 h 1595345"/>
              <a:gd name="connsiteX380" fmla="*/ 652040 w 5076476"/>
              <a:gd name="connsiteY380" fmla="*/ 361750 h 1595345"/>
              <a:gd name="connsiteX381" fmla="*/ 2174224 w 5076476"/>
              <a:gd name="connsiteY381" fmla="*/ 373508 h 1595345"/>
              <a:gd name="connsiteX382" fmla="*/ 3685864 w 5076476"/>
              <a:gd name="connsiteY382" fmla="*/ 632173 h 1595345"/>
              <a:gd name="connsiteX383" fmla="*/ 4313332 w 5076476"/>
              <a:gd name="connsiteY383" fmla="*/ 836480 h 1595345"/>
              <a:gd name="connsiteX384" fmla="*/ 4524492 w 5076476"/>
              <a:gd name="connsiteY384" fmla="*/ 927304 h 1595345"/>
              <a:gd name="connsiteX385" fmla="*/ 4437118 w 5076476"/>
              <a:gd name="connsiteY385" fmla="*/ 882671 h 1595345"/>
              <a:gd name="connsiteX386" fmla="*/ 3678524 w 5076476"/>
              <a:gd name="connsiteY386" fmla="*/ 612698 h 1595345"/>
              <a:gd name="connsiteX387" fmla="*/ 2169330 w 5076476"/>
              <a:gd name="connsiteY387" fmla="*/ 350151 h 1595345"/>
              <a:gd name="connsiteX388" fmla="*/ 1387878 w 5076476"/>
              <a:gd name="connsiteY388" fmla="*/ 315046 h 1595345"/>
              <a:gd name="connsiteX389" fmla="*/ 643000 w 5076476"/>
              <a:gd name="connsiteY389" fmla="*/ 347538 h 1595345"/>
              <a:gd name="connsiteX390" fmla="*/ 303886 w 5076476"/>
              <a:gd name="connsiteY390" fmla="*/ 386562 h 1595345"/>
              <a:gd name="connsiteX391" fmla="*/ 0 w 5076476"/>
              <a:gd name="connsiteY391" fmla="*/ 432630 h 1595345"/>
              <a:gd name="connsiteX392" fmla="*/ 0 w 5076476"/>
              <a:gd name="connsiteY392" fmla="*/ 415477 h 1595345"/>
              <a:gd name="connsiteX393" fmla="*/ 295544 w 5076476"/>
              <a:gd name="connsiteY393" fmla="*/ 370622 h 1595345"/>
              <a:gd name="connsiteX394" fmla="*/ 636410 w 5076476"/>
              <a:gd name="connsiteY394" fmla="*/ 331211 h 1595345"/>
              <a:gd name="connsiteX395" fmla="*/ 2174602 w 5076476"/>
              <a:gd name="connsiteY395" fmla="*/ 333823 h 1595345"/>
              <a:gd name="connsiteX396" fmla="*/ 3695660 w 5076476"/>
              <a:gd name="connsiteY396" fmla="*/ 598329 h 1595345"/>
              <a:gd name="connsiteX397" fmla="*/ 4322774 w 5076476"/>
              <a:gd name="connsiteY397" fmla="*/ 811159 h 1595345"/>
              <a:gd name="connsiteX398" fmla="*/ 4491278 w 5076476"/>
              <a:gd name="connsiteY398" fmla="*/ 887553 h 1595345"/>
              <a:gd name="connsiteX399" fmla="*/ 4441724 w 5076476"/>
              <a:gd name="connsiteY399" fmla="*/ 860758 h 1595345"/>
              <a:gd name="connsiteX400" fmla="*/ 3684136 w 5076476"/>
              <a:gd name="connsiteY400" fmla="*/ 579215 h 1595345"/>
              <a:gd name="connsiteX401" fmla="*/ 2164488 w 5076476"/>
              <a:gd name="connsiteY401" fmla="*/ 311345 h 1595345"/>
              <a:gd name="connsiteX402" fmla="*/ 1376820 w 5076476"/>
              <a:gd name="connsiteY402" fmla="*/ 279087 h 1595345"/>
              <a:gd name="connsiteX403" fmla="*/ 623752 w 5076476"/>
              <a:gd name="connsiteY403" fmla="*/ 317879 h 1595345"/>
              <a:gd name="connsiteX404" fmla="*/ 280146 w 5076476"/>
              <a:gd name="connsiteY404" fmla="*/ 361265 h 1595345"/>
              <a:gd name="connsiteX405" fmla="*/ 0 w 5076476"/>
              <a:gd name="connsiteY405" fmla="*/ 407437 h 1595345"/>
              <a:gd name="connsiteX406" fmla="*/ 0 w 5076476"/>
              <a:gd name="connsiteY406" fmla="*/ 389587 h 1595345"/>
              <a:gd name="connsiteX407" fmla="*/ 271600 w 5076476"/>
              <a:gd name="connsiteY407" fmla="*/ 344952 h 1595345"/>
              <a:gd name="connsiteX408" fmla="*/ 617160 w 5076476"/>
              <a:gd name="connsiteY408" fmla="*/ 301545 h 1595345"/>
              <a:gd name="connsiteX409" fmla="*/ 2171076 w 5076476"/>
              <a:gd name="connsiteY409" fmla="*/ 294359 h 1595345"/>
              <a:gd name="connsiteX410" fmla="*/ 3701268 w 5076476"/>
              <a:gd name="connsiteY410" fmla="*/ 564841 h 1595345"/>
              <a:gd name="connsiteX411" fmla="*/ 4328078 w 5076476"/>
              <a:gd name="connsiteY411" fmla="*/ 786681 h 1595345"/>
              <a:gd name="connsiteX412" fmla="*/ 4522596 w 5076476"/>
              <a:gd name="connsiteY412" fmla="*/ 879537 h 1595345"/>
              <a:gd name="connsiteX413" fmla="*/ 4449640 w 5076476"/>
              <a:gd name="connsiteY413" fmla="*/ 837965 h 1595345"/>
              <a:gd name="connsiteX414" fmla="*/ 3692610 w 5076476"/>
              <a:gd name="connsiteY414" fmla="*/ 544720 h 1595345"/>
              <a:gd name="connsiteX415" fmla="*/ 2164862 w 5076476"/>
              <a:gd name="connsiteY415" fmla="*/ 271008 h 1595345"/>
              <a:gd name="connsiteX416" fmla="*/ 1369846 w 5076476"/>
              <a:gd name="connsiteY416" fmla="*/ 242184 h 1595345"/>
              <a:gd name="connsiteX417" fmla="*/ 609430 w 5076476"/>
              <a:gd name="connsiteY417" fmla="*/ 287340 h 1595345"/>
              <a:gd name="connsiteX418" fmla="*/ 91956 w 5076476"/>
              <a:gd name="connsiteY418" fmla="*/ 363587 h 1595345"/>
              <a:gd name="connsiteX419" fmla="*/ 0 w 5076476"/>
              <a:gd name="connsiteY419" fmla="*/ 381854 h 1595345"/>
              <a:gd name="connsiteX420" fmla="*/ 0 w 5076476"/>
              <a:gd name="connsiteY420" fmla="*/ 364182 h 1595345"/>
              <a:gd name="connsiteX421" fmla="*/ 81890 w 5076476"/>
              <a:gd name="connsiteY421" fmla="*/ 347943 h 1595345"/>
              <a:gd name="connsiteX422" fmla="*/ 602840 w 5076476"/>
              <a:gd name="connsiteY422" fmla="*/ 271662 h 1595345"/>
              <a:gd name="connsiteX423" fmla="*/ 2171452 w 5076476"/>
              <a:gd name="connsiteY423" fmla="*/ 254677 h 1595345"/>
              <a:gd name="connsiteX424" fmla="*/ 3709746 w 5076476"/>
              <a:gd name="connsiteY424" fmla="*/ 530349 h 1595345"/>
              <a:gd name="connsiteX425" fmla="*/ 4336780 w 5076476"/>
              <a:gd name="connsiteY425" fmla="*/ 761181 h 1595345"/>
              <a:gd name="connsiteX426" fmla="*/ 4534544 w 5076476"/>
              <a:gd name="connsiteY426" fmla="*/ 860383 h 1595345"/>
              <a:gd name="connsiteX427" fmla="*/ 4458974 w 5076476"/>
              <a:gd name="connsiteY427" fmla="*/ 815170 h 1595345"/>
              <a:gd name="connsiteX428" fmla="*/ 3698306 w 5076476"/>
              <a:gd name="connsiteY428" fmla="*/ 509818 h 1595345"/>
              <a:gd name="connsiteX429" fmla="*/ 2161508 w 5076476"/>
              <a:gd name="connsiteY429" fmla="*/ 230948 h 1595345"/>
              <a:gd name="connsiteX430" fmla="*/ 1358182 w 5076476"/>
              <a:gd name="connsiteY430" fmla="*/ 204824 h 1595345"/>
              <a:gd name="connsiteX431" fmla="*/ 590440 w 5076476"/>
              <a:gd name="connsiteY431" fmla="*/ 257071 h 1595345"/>
              <a:gd name="connsiteX432" fmla="*/ 66168 w 5076476"/>
              <a:gd name="connsiteY432" fmla="*/ 339580 h 1595345"/>
              <a:gd name="connsiteX433" fmla="*/ 0 w 5076476"/>
              <a:gd name="connsiteY433" fmla="*/ 353574 h 1595345"/>
              <a:gd name="connsiteX434" fmla="*/ 0 w 5076476"/>
              <a:gd name="connsiteY434" fmla="*/ 335298 h 1595345"/>
              <a:gd name="connsiteX435" fmla="*/ 55132 w 5076476"/>
              <a:gd name="connsiteY435" fmla="*/ 323621 h 1595345"/>
              <a:gd name="connsiteX436" fmla="*/ 582532 w 5076476"/>
              <a:gd name="connsiteY436" fmla="*/ 240091 h 1595345"/>
              <a:gd name="connsiteX437" fmla="*/ 2165462 w 5076476"/>
              <a:gd name="connsiteY437" fmla="*/ 213967 h 1595345"/>
              <a:gd name="connsiteX438" fmla="*/ 3714122 w 5076476"/>
              <a:gd name="connsiteY438" fmla="*/ 496104 h 1595345"/>
              <a:gd name="connsiteX439" fmla="*/ 4046044 w 5076476"/>
              <a:gd name="connsiteY439" fmla="*/ 609431 h 1595345"/>
              <a:gd name="connsiteX440" fmla="*/ 4338358 w 5076476"/>
              <a:gd name="connsiteY440" fmla="*/ 733196 h 1595345"/>
              <a:gd name="connsiteX441" fmla="*/ 4112942 w 5076476"/>
              <a:gd name="connsiteY441" fmla="*/ 625570 h 1595345"/>
              <a:gd name="connsiteX442" fmla="*/ 3706880 w 5076476"/>
              <a:gd name="connsiteY442" fmla="*/ 478218 h 1595345"/>
              <a:gd name="connsiteX443" fmla="*/ 2160744 w 5076476"/>
              <a:gd name="connsiteY443" fmla="*/ 193501 h 1595345"/>
              <a:gd name="connsiteX444" fmla="*/ 1351756 w 5076476"/>
              <a:gd name="connsiteY444" fmla="*/ 170727 h 1595345"/>
              <a:gd name="connsiteX445" fmla="*/ 576380 w 5076476"/>
              <a:gd name="connsiteY445" fmla="*/ 228765 h 1595345"/>
              <a:gd name="connsiteX446" fmla="*/ 45560 w 5076476"/>
              <a:gd name="connsiteY446" fmla="*/ 318392 h 1595345"/>
              <a:gd name="connsiteX447" fmla="*/ 0 w 5076476"/>
              <a:gd name="connsiteY447" fmla="*/ 328643 h 1595345"/>
              <a:gd name="connsiteX448" fmla="*/ 0 w 5076476"/>
              <a:gd name="connsiteY448" fmla="*/ 310642 h 1595345"/>
              <a:gd name="connsiteX449" fmla="*/ 33786 w 5076476"/>
              <a:gd name="connsiteY449" fmla="*/ 303054 h 1595345"/>
              <a:gd name="connsiteX450" fmla="*/ 567152 w 5076476"/>
              <a:gd name="connsiteY450" fmla="*/ 212439 h 1595345"/>
              <a:gd name="connsiteX451" fmla="*/ 2166016 w 5076476"/>
              <a:gd name="connsiteY451" fmla="*/ 177176 h 1595345"/>
              <a:gd name="connsiteX452" fmla="*/ 3725332 w 5076476"/>
              <a:gd name="connsiteY452" fmla="*/ 464505 h 1595345"/>
              <a:gd name="connsiteX453" fmla="*/ 4057030 w 5076476"/>
              <a:gd name="connsiteY453" fmla="*/ 581782 h 1595345"/>
              <a:gd name="connsiteX454" fmla="*/ 4319036 w 5076476"/>
              <a:gd name="connsiteY454" fmla="*/ 697324 h 1595345"/>
              <a:gd name="connsiteX455" fmla="*/ 4116886 w 5076476"/>
              <a:gd name="connsiteY455" fmla="*/ 596677 h 1595345"/>
              <a:gd name="connsiteX456" fmla="*/ 3711256 w 5076476"/>
              <a:gd name="connsiteY456" fmla="*/ 444209 h 1595345"/>
              <a:gd name="connsiteX457" fmla="*/ 2156072 w 5076476"/>
              <a:gd name="connsiteY457" fmla="*/ 154263 h 1595345"/>
              <a:gd name="connsiteX458" fmla="*/ 1746312 w 5076476"/>
              <a:gd name="connsiteY458" fmla="*/ 133652 h 1595345"/>
              <a:gd name="connsiteX459" fmla="*/ 1440464 w 5076476"/>
              <a:gd name="connsiteY459" fmla="*/ 132189 h 1595345"/>
              <a:gd name="connsiteX460" fmla="*/ 556076 w 5076476"/>
              <a:gd name="connsiteY460" fmla="*/ 198669 h 1595345"/>
              <a:gd name="connsiteX461" fmla="*/ 20382 w 5076476"/>
              <a:gd name="connsiteY461" fmla="*/ 295186 h 1595345"/>
              <a:gd name="connsiteX462" fmla="*/ 0 w 5076476"/>
              <a:gd name="connsiteY462" fmla="*/ 300019 h 1595345"/>
              <a:gd name="connsiteX463" fmla="*/ 0 w 5076476"/>
              <a:gd name="connsiteY463" fmla="*/ 281494 h 1595345"/>
              <a:gd name="connsiteX464" fmla="*/ 7334 w 5076476"/>
              <a:gd name="connsiteY464" fmla="*/ 279754 h 1595345"/>
              <a:gd name="connsiteX465" fmla="*/ 546852 w 5076476"/>
              <a:gd name="connsiteY465" fmla="*/ 182997 h 1595345"/>
              <a:gd name="connsiteX466" fmla="*/ 2161344 w 5076476"/>
              <a:gd name="connsiteY466" fmla="*/ 137284 h 1595345"/>
              <a:gd name="connsiteX467" fmla="*/ 3729708 w 5076476"/>
              <a:gd name="connsiteY467" fmla="*/ 430496 h 1595345"/>
              <a:gd name="connsiteX468" fmla="*/ 4360142 w 5076476"/>
              <a:gd name="connsiteY468" fmla="*/ 688300 h 1595345"/>
              <a:gd name="connsiteX469" fmla="*/ 4580166 w 5076476"/>
              <a:gd name="connsiteY469" fmla="*/ 814139 h 1595345"/>
              <a:gd name="connsiteX470" fmla="*/ 4345186 w 5076476"/>
              <a:gd name="connsiteY470" fmla="*/ 673981 h 1595345"/>
              <a:gd name="connsiteX471" fmla="*/ 3721088 w 5076476"/>
              <a:gd name="connsiteY471" fmla="*/ 409655 h 1595345"/>
              <a:gd name="connsiteX472" fmla="*/ 2157828 w 5076476"/>
              <a:gd name="connsiteY472" fmla="*/ 113819 h 1595345"/>
              <a:gd name="connsiteX473" fmla="*/ 1744830 w 5076476"/>
              <a:gd name="connsiteY473" fmla="*/ 94564 h 1595345"/>
              <a:gd name="connsiteX474" fmla="*/ 543160 w 5076476"/>
              <a:gd name="connsiteY474" fmla="*/ 168676 h 1595345"/>
              <a:gd name="connsiteX475" fmla="*/ 267778 w 5076476"/>
              <a:gd name="connsiteY475" fmla="*/ 215451 h 1595345"/>
              <a:gd name="connsiteX476" fmla="*/ 0 w 5076476"/>
              <a:gd name="connsiteY476" fmla="*/ 271217 h 1595345"/>
              <a:gd name="connsiteX477" fmla="*/ 0 w 5076476"/>
              <a:gd name="connsiteY477" fmla="*/ 253298 h 1595345"/>
              <a:gd name="connsiteX478" fmla="*/ 256362 w 5076476"/>
              <a:gd name="connsiteY478" fmla="*/ 199735 h 1595345"/>
              <a:gd name="connsiteX479" fmla="*/ 532616 w 5076476"/>
              <a:gd name="connsiteY479" fmla="*/ 152350 h 1595345"/>
              <a:gd name="connsiteX480" fmla="*/ 2163100 w 5076476"/>
              <a:gd name="connsiteY480" fmla="*/ 97493 h 1595345"/>
              <a:gd name="connsiteX481" fmla="*/ 3740860 w 5076476"/>
              <a:gd name="connsiteY481" fmla="*/ 395941 h 1595345"/>
              <a:gd name="connsiteX482" fmla="*/ 4072436 w 5076476"/>
              <a:gd name="connsiteY482" fmla="*/ 520937 h 1595345"/>
              <a:gd name="connsiteX483" fmla="*/ 4356278 w 5076476"/>
              <a:gd name="connsiteY483" fmla="*/ 655989 h 1595345"/>
              <a:gd name="connsiteX484" fmla="*/ 4278696 w 5076476"/>
              <a:gd name="connsiteY484" fmla="*/ 611121 h 1595345"/>
              <a:gd name="connsiteX485" fmla="*/ 3725468 w 5076476"/>
              <a:gd name="connsiteY485" fmla="*/ 375781 h 1595345"/>
              <a:gd name="connsiteX486" fmla="*/ 2153172 w 5076476"/>
              <a:gd name="connsiteY486" fmla="*/ 74706 h 1595345"/>
              <a:gd name="connsiteX487" fmla="*/ 1736292 w 5076476"/>
              <a:gd name="connsiteY487" fmla="*/ 56410 h 1595345"/>
              <a:gd name="connsiteX488" fmla="*/ 524202 w 5076476"/>
              <a:gd name="connsiteY488" fmla="*/ 138056 h 1595345"/>
              <a:gd name="connsiteX489" fmla="*/ 245888 w 5076476"/>
              <a:gd name="connsiteY489" fmla="*/ 188568 h 1595345"/>
              <a:gd name="connsiteX490" fmla="*/ 0 w 5076476"/>
              <a:gd name="connsiteY490" fmla="*/ 242692 h 1595345"/>
              <a:gd name="connsiteX491" fmla="*/ 0 w 5076476"/>
              <a:gd name="connsiteY491" fmla="*/ 224040 h 1595345"/>
              <a:gd name="connsiteX492" fmla="*/ 233382 w 5076476"/>
              <a:gd name="connsiteY492" fmla="*/ 172902 h 1595345"/>
              <a:gd name="connsiteX493" fmla="*/ 513660 w 5076476"/>
              <a:gd name="connsiteY493" fmla="*/ 122382 h 1595345"/>
              <a:gd name="connsiteX494" fmla="*/ 2157124 w 5076476"/>
              <a:gd name="connsiteY494" fmla="*/ 57726 h 1595345"/>
              <a:gd name="connsiteX495" fmla="*/ 3743920 w 5076476"/>
              <a:gd name="connsiteY495" fmla="*/ 362066 h 1595345"/>
              <a:gd name="connsiteX496" fmla="*/ 4373666 w 5076476"/>
              <a:gd name="connsiteY496" fmla="*/ 637660 h 1595345"/>
              <a:gd name="connsiteX497" fmla="*/ 4628288 w 5076476"/>
              <a:gd name="connsiteY497" fmla="*/ 795961 h 1595345"/>
              <a:gd name="connsiteX498" fmla="*/ 4620802 w 5076476"/>
              <a:gd name="connsiteY498" fmla="*/ 789753 h 1595345"/>
              <a:gd name="connsiteX499" fmla="*/ 3741098 w 5076476"/>
              <a:gd name="connsiteY499" fmla="*/ 342311 h 1595345"/>
              <a:gd name="connsiteX500" fmla="*/ 1762182 w 5076476"/>
              <a:gd name="connsiteY500" fmla="*/ 17530 h 1595345"/>
              <a:gd name="connsiteX501" fmla="*/ 514406 w 5076476"/>
              <a:gd name="connsiteY501" fmla="*/ 107855 h 1595345"/>
              <a:gd name="connsiteX502" fmla="*/ 233712 w 5076476"/>
              <a:gd name="connsiteY502" fmla="*/ 161446 h 1595345"/>
              <a:gd name="connsiteX503" fmla="*/ 0 w 5076476"/>
              <a:gd name="connsiteY503" fmla="*/ 215301 h 1595345"/>
              <a:gd name="connsiteX504" fmla="*/ 0 w 5076476"/>
              <a:gd name="connsiteY504" fmla="*/ 196678 h 1595345"/>
              <a:gd name="connsiteX505" fmla="*/ 220704 w 5076476"/>
              <a:gd name="connsiteY505" fmla="*/ 145893 h 1595345"/>
              <a:gd name="connsiteX506" fmla="*/ 503860 w 5076476"/>
              <a:gd name="connsiteY506" fmla="*/ 92181 h 1595345"/>
              <a:gd name="connsiteX507" fmla="*/ 1763362 w 5076476"/>
              <a:gd name="connsiteY507" fmla="*/ 892 h 1595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</a:cxnLst>
            <a:rect l="l" t="t" r="r" b="b"/>
            <a:pathLst>
              <a:path w="5076476" h="1595345">
                <a:moveTo>
                  <a:pt x="1052340" y="1174016"/>
                </a:moveTo>
                <a:lnTo>
                  <a:pt x="1191562" y="1220876"/>
                </a:lnTo>
                <a:cubicBezTo>
                  <a:pt x="1517618" y="1324537"/>
                  <a:pt x="1859430" y="1413923"/>
                  <a:pt x="2224228" y="1479532"/>
                </a:cubicBezTo>
                <a:cubicBezTo>
                  <a:pt x="2879676" y="1597775"/>
                  <a:pt x="3661498" y="1613978"/>
                  <a:pt x="4327582" y="1507112"/>
                </a:cubicBezTo>
                <a:lnTo>
                  <a:pt x="4421860" y="1489675"/>
                </a:lnTo>
                <a:lnTo>
                  <a:pt x="4315654" y="1508438"/>
                </a:lnTo>
                <a:cubicBezTo>
                  <a:pt x="4057662" y="1543532"/>
                  <a:pt x="3773508" y="1562216"/>
                  <a:pt x="3469150" y="1563032"/>
                </a:cubicBezTo>
                <a:cubicBezTo>
                  <a:pt x="3463878" y="1563032"/>
                  <a:pt x="3458606" y="1563032"/>
                  <a:pt x="3452018" y="1563032"/>
                </a:cubicBezTo>
                <a:cubicBezTo>
                  <a:pt x="3028962" y="1563032"/>
                  <a:pt x="2599318" y="1526441"/>
                  <a:pt x="2209212" y="1457833"/>
                </a:cubicBezTo>
                <a:cubicBezTo>
                  <a:pt x="1844146" y="1393799"/>
                  <a:pt x="1480398" y="1304935"/>
                  <a:pt x="1095564" y="1187975"/>
                </a:cubicBezTo>
                <a:close/>
                <a:moveTo>
                  <a:pt x="841058" y="1085995"/>
                </a:moveTo>
                <a:lnTo>
                  <a:pt x="1112696" y="1173600"/>
                </a:lnTo>
                <a:cubicBezTo>
                  <a:pt x="1496214" y="1290560"/>
                  <a:pt x="1857326" y="1378117"/>
                  <a:pt x="2219756" y="1442151"/>
                </a:cubicBezTo>
                <a:cubicBezTo>
                  <a:pt x="2612498" y="1511413"/>
                  <a:pt x="3043460" y="1547350"/>
                  <a:pt x="3469150" y="1546697"/>
                </a:cubicBezTo>
                <a:cubicBezTo>
                  <a:pt x="3829438" y="1545717"/>
                  <a:pt x="4161000" y="1519376"/>
                  <a:pt x="4453688" y="1470225"/>
                </a:cubicBezTo>
                <a:lnTo>
                  <a:pt x="4569866" y="1446661"/>
                </a:lnTo>
                <a:lnTo>
                  <a:pt x="4318768" y="1485809"/>
                </a:lnTo>
                <a:cubicBezTo>
                  <a:pt x="4062006" y="1516000"/>
                  <a:pt x="3778660" y="1530601"/>
                  <a:pt x="3474720" y="1528354"/>
                </a:cubicBezTo>
                <a:cubicBezTo>
                  <a:pt x="3045088" y="1524433"/>
                  <a:pt x="2604912" y="1486534"/>
                  <a:pt x="2205592" y="1417922"/>
                </a:cubicBezTo>
                <a:cubicBezTo>
                  <a:pt x="1837900" y="1354538"/>
                  <a:pt x="1470212" y="1269590"/>
                  <a:pt x="1077480" y="1157198"/>
                </a:cubicBezTo>
                <a:close/>
                <a:moveTo>
                  <a:pt x="889434" y="1058605"/>
                </a:moveTo>
                <a:lnTo>
                  <a:pt x="1077288" y="1113407"/>
                </a:lnTo>
                <a:cubicBezTo>
                  <a:pt x="1476696" y="1219900"/>
                  <a:pt x="1849740" y="1300913"/>
                  <a:pt x="2216192" y="1362980"/>
                </a:cubicBezTo>
                <a:cubicBezTo>
                  <a:pt x="2616916" y="1430273"/>
                  <a:pt x="3055868" y="1470126"/>
                  <a:pt x="3485592" y="1478620"/>
                </a:cubicBezTo>
                <a:cubicBezTo>
                  <a:pt x="3845948" y="1485235"/>
                  <a:pt x="4176090" y="1469248"/>
                  <a:pt x="4465728" y="1432590"/>
                </a:cubicBezTo>
                <a:lnTo>
                  <a:pt x="4542122" y="1420546"/>
                </a:lnTo>
                <a:lnTo>
                  <a:pt x="4331260" y="1444479"/>
                </a:lnTo>
                <a:cubicBezTo>
                  <a:pt x="4076376" y="1464823"/>
                  <a:pt x="3793610" y="1471102"/>
                  <a:pt x="3488836" y="1462321"/>
                </a:cubicBezTo>
                <a:cubicBezTo>
                  <a:pt x="3055232" y="1449251"/>
                  <a:pt x="2609770" y="1407428"/>
                  <a:pt x="2201208" y="1340771"/>
                </a:cubicBezTo>
                <a:cubicBezTo>
                  <a:pt x="1833502" y="1279997"/>
                  <a:pt x="1453936" y="1200924"/>
                  <a:pt x="1044056" y="1099633"/>
                </a:cubicBezTo>
                <a:close/>
                <a:moveTo>
                  <a:pt x="672550" y="1014354"/>
                </a:moveTo>
                <a:lnTo>
                  <a:pt x="723670" y="1031186"/>
                </a:lnTo>
                <a:cubicBezTo>
                  <a:pt x="844380" y="1069432"/>
                  <a:pt x="967768" y="1106883"/>
                  <a:pt x="1093296" y="1142822"/>
                </a:cubicBezTo>
                <a:cubicBezTo>
                  <a:pt x="1484708" y="1254561"/>
                  <a:pt x="1851080" y="1339509"/>
                  <a:pt x="2216136" y="1401586"/>
                </a:cubicBezTo>
                <a:cubicBezTo>
                  <a:pt x="2612820" y="1470198"/>
                  <a:pt x="3049044" y="1508097"/>
                  <a:pt x="3474720" y="1511365"/>
                </a:cubicBezTo>
                <a:cubicBezTo>
                  <a:pt x="3834998" y="1514305"/>
                  <a:pt x="4165808" y="1493262"/>
                  <a:pt x="4457006" y="1450441"/>
                </a:cubicBezTo>
                <a:lnTo>
                  <a:pt x="4526548" y="1437917"/>
                </a:lnTo>
                <a:lnTo>
                  <a:pt x="4327542" y="1464755"/>
                </a:lnTo>
                <a:cubicBezTo>
                  <a:pt x="4071738" y="1490027"/>
                  <a:pt x="3788692" y="1500466"/>
                  <a:pt x="3484276" y="1494953"/>
                </a:cubicBezTo>
                <a:cubicBezTo>
                  <a:pt x="3051912" y="1487113"/>
                  <a:pt x="2609008" y="1446606"/>
                  <a:pt x="2204328" y="1378660"/>
                </a:cubicBezTo>
                <a:cubicBezTo>
                  <a:pt x="1836556" y="1316593"/>
                  <a:pt x="1463512" y="1234926"/>
                  <a:pt x="1061472" y="1127780"/>
                </a:cubicBezTo>
                <a:close/>
                <a:moveTo>
                  <a:pt x="711506" y="990832"/>
                </a:moveTo>
                <a:lnTo>
                  <a:pt x="1058554" y="1084602"/>
                </a:lnTo>
                <a:cubicBezTo>
                  <a:pt x="1467114" y="1185894"/>
                  <a:pt x="1845364" y="1264313"/>
                  <a:pt x="2211752" y="1324434"/>
                </a:cubicBezTo>
                <a:cubicBezTo>
                  <a:pt x="2617676" y="1391090"/>
                  <a:pt x="3060504" y="1432914"/>
                  <a:pt x="3491472" y="1445984"/>
                </a:cubicBezTo>
                <a:cubicBezTo>
                  <a:pt x="3852752" y="1456276"/>
                  <a:pt x="4182526" y="1445341"/>
                  <a:pt x="4470714" y="1414831"/>
                </a:cubicBezTo>
                <a:lnTo>
                  <a:pt x="4608096" y="1396289"/>
                </a:lnTo>
                <a:lnTo>
                  <a:pt x="4340466" y="1420901"/>
                </a:lnTo>
                <a:cubicBezTo>
                  <a:pt x="4086436" y="1436325"/>
                  <a:pt x="3803880" y="1438443"/>
                  <a:pt x="3498668" y="1426398"/>
                </a:cubicBezTo>
                <a:cubicBezTo>
                  <a:pt x="3062396" y="1408760"/>
                  <a:pt x="2614256" y="1364990"/>
                  <a:pt x="2201708" y="1299010"/>
                </a:cubicBezTo>
                <a:cubicBezTo>
                  <a:pt x="1835292" y="1240215"/>
                  <a:pt x="1451740" y="1164435"/>
                  <a:pt x="1029964" y="1067751"/>
                </a:cubicBezTo>
                <a:close/>
                <a:moveTo>
                  <a:pt x="708352" y="950742"/>
                </a:moveTo>
                <a:lnTo>
                  <a:pt x="1028320" y="1022946"/>
                </a:lnTo>
                <a:cubicBezTo>
                  <a:pt x="1469846" y="1116324"/>
                  <a:pt x="1845472" y="1186193"/>
                  <a:pt x="2211872" y="1243656"/>
                </a:cubicBezTo>
                <a:cubicBezTo>
                  <a:pt x="2627038" y="1308302"/>
                  <a:pt x="3075152" y="1354011"/>
                  <a:pt x="3511406" y="1376866"/>
                </a:cubicBezTo>
                <a:cubicBezTo>
                  <a:pt x="3695266" y="1385804"/>
                  <a:pt x="3869578" y="1390173"/>
                  <a:pt x="4033488" y="1390073"/>
                </a:cubicBezTo>
                <a:lnTo>
                  <a:pt x="4324680" y="1381452"/>
                </a:lnTo>
                <a:lnTo>
                  <a:pt x="4357896" y="1381530"/>
                </a:lnTo>
                <a:lnTo>
                  <a:pt x="4416614" y="1378730"/>
                </a:lnTo>
                <a:lnTo>
                  <a:pt x="4493138" y="1376464"/>
                </a:lnTo>
                <a:lnTo>
                  <a:pt x="4527502" y="1373442"/>
                </a:lnTo>
                <a:lnTo>
                  <a:pt x="4416614" y="1378730"/>
                </a:lnTo>
                <a:lnTo>
                  <a:pt x="4324680" y="1381452"/>
                </a:lnTo>
                <a:lnTo>
                  <a:pt x="3957368" y="1380586"/>
                </a:lnTo>
                <a:cubicBezTo>
                  <a:pt x="3816392" y="1377271"/>
                  <a:pt x="3668120" y="1370940"/>
                  <a:pt x="3513060" y="1361546"/>
                </a:cubicBezTo>
                <a:cubicBezTo>
                  <a:pt x="3076828" y="1335405"/>
                  <a:pt x="2622144" y="1287045"/>
                  <a:pt x="2199092" y="1222347"/>
                </a:cubicBezTo>
                <a:cubicBezTo>
                  <a:pt x="1728592" y="1150461"/>
                  <a:pt x="1287088" y="1066811"/>
                  <a:pt x="997148" y="1009955"/>
                </a:cubicBezTo>
                <a:close/>
                <a:moveTo>
                  <a:pt x="616696" y="949452"/>
                </a:moveTo>
                <a:lnTo>
                  <a:pt x="713754" y="974139"/>
                </a:lnTo>
                <a:cubicBezTo>
                  <a:pt x="824842" y="1001526"/>
                  <a:pt x="934074" y="1027575"/>
                  <a:pt x="1043144" y="1052726"/>
                </a:cubicBezTo>
                <a:cubicBezTo>
                  <a:pt x="1463600" y="1148757"/>
                  <a:pt x="1845836" y="1224537"/>
                  <a:pt x="2212252" y="1283331"/>
                </a:cubicBezTo>
                <a:cubicBezTo>
                  <a:pt x="2622168" y="1348659"/>
                  <a:pt x="3067668" y="1392428"/>
                  <a:pt x="3501304" y="1410066"/>
                </a:cubicBezTo>
                <a:cubicBezTo>
                  <a:pt x="3682206" y="1417048"/>
                  <a:pt x="3854952" y="1419092"/>
                  <a:pt x="4018320" y="1416362"/>
                </a:cubicBezTo>
                <a:lnTo>
                  <a:pt x="4352366" y="1400158"/>
                </a:lnTo>
                <a:lnTo>
                  <a:pt x="4355194" y="1400115"/>
                </a:lnTo>
                <a:lnTo>
                  <a:pt x="4359638" y="1399805"/>
                </a:lnTo>
                <a:lnTo>
                  <a:pt x="4479052" y="1394013"/>
                </a:lnTo>
                <a:lnTo>
                  <a:pt x="4539934" y="1387230"/>
                </a:lnTo>
                <a:lnTo>
                  <a:pt x="4359638" y="1399805"/>
                </a:lnTo>
                <a:lnTo>
                  <a:pt x="4352366" y="1400158"/>
                </a:lnTo>
                <a:lnTo>
                  <a:pt x="3953488" y="1406190"/>
                </a:lnTo>
                <a:cubicBezTo>
                  <a:pt x="3812248" y="1405055"/>
                  <a:pt x="3663840" y="1400741"/>
                  <a:pt x="3508770" y="1393191"/>
                </a:cubicBezTo>
                <a:cubicBezTo>
                  <a:pt x="3069880" y="1370336"/>
                  <a:pt x="2619130" y="1324627"/>
                  <a:pt x="2202646" y="1259981"/>
                </a:cubicBezTo>
                <a:cubicBezTo>
                  <a:pt x="1834928" y="1201865"/>
                  <a:pt x="1457984" y="1131342"/>
                  <a:pt x="1015140" y="1037965"/>
                </a:cubicBezTo>
                <a:close/>
                <a:moveTo>
                  <a:pt x="542530" y="878809"/>
                </a:moveTo>
                <a:lnTo>
                  <a:pt x="594564" y="888649"/>
                </a:lnTo>
                <a:cubicBezTo>
                  <a:pt x="723514" y="912481"/>
                  <a:pt x="856482" y="936527"/>
                  <a:pt x="994556" y="961022"/>
                </a:cubicBezTo>
                <a:cubicBezTo>
                  <a:pt x="1368906" y="1028301"/>
                  <a:pt x="1776210" y="1099500"/>
                  <a:pt x="2208558" y="1163513"/>
                </a:cubicBezTo>
                <a:cubicBezTo>
                  <a:pt x="2635634" y="1226873"/>
                  <a:pt x="3091708" y="1277170"/>
                  <a:pt x="3526692" y="1307870"/>
                </a:cubicBezTo>
                <a:cubicBezTo>
                  <a:pt x="3895934" y="1334080"/>
                  <a:pt x="4224768" y="1344214"/>
                  <a:pt x="4506518" y="1338757"/>
                </a:cubicBezTo>
                <a:lnTo>
                  <a:pt x="4534026" y="1337656"/>
                </a:lnTo>
                <a:lnTo>
                  <a:pt x="4227114" y="1332903"/>
                </a:lnTo>
                <a:cubicBezTo>
                  <a:pt x="3989054" y="1324988"/>
                  <a:pt x="3747960" y="1309395"/>
                  <a:pt x="3527204" y="1291443"/>
                </a:cubicBezTo>
                <a:cubicBezTo>
                  <a:pt x="3088326" y="1255540"/>
                  <a:pt x="2627042" y="1203970"/>
                  <a:pt x="2196072" y="1141303"/>
                </a:cubicBezTo>
                <a:cubicBezTo>
                  <a:pt x="1791460" y="1082552"/>
                  <a:pt x="1406618" y="1019885"/>
                  <a:pt x="1033636" y="959829"/>
                </a:cubicBezTo>
                <a:lnTo>
                  <a:pt x="965104" y="948732"/>
                </a:lnTo>
                <a:close/>
                <a:moveTo>
                  <a:pt x="402526" y="870267"/>
                </a:moveTo>
                <a:lnTo>
                  <a:pt x="1009008" y="994924"/>
                </a:lnTo>
                <a:cubicBezTo>
                  <a:pt x="1300268" y="1051126"/>
                  <a:pt x="1739136" y="1134776"/>
                  <a:pt x="2208316" y="1206663"/>
                </a:cubicBezTo>
                <a:cubicBezTo>
                  <a:pt x="2630052" y="1270707"/>
                  <a:pt x="3083416" y="1318414"/>
                  <a:pt x="3517012" y="1344554"/>
                </a:cubicBezTo>
                <a:cubicBezTo>
                  <a:pt x="3885206" y="1366856"/>
                  <a:pt x="4214110" y="1371971"/>
                  <a:pt x="4497052" y="1360453"/>
                </a:cubicBezTo>
                <a:lnTo>
                  <a:pt x="4691472" y="1348061"/>
                </a:lnTo>
                <a:lnTo>
                  <a:pt x="4367602" y="1356381"/>
                </a:lnTo>
                <a:cubicBezTo>
                  <a:pt x="4116670" y="1356873"/>
                  <a:pt x="3833734" y="1346245"/>
                  <a:pt x="3522738" y="1324200"/>
                </a:cubicBezTo>
                <a:cubicBezTo>
                  <a:pt x="3085118" y="1292846"/>
                  <a:pt x="2627724" y="1243203"/>
                  <a:pt x="2199332" y="1179843"/>
                </a:cubicBezTo>
                <a:cubicBezTo>
                  <a:pt x="1765664" y="1115176"/>
                  <a:pt x="1358362" y="1043978"/>
                  <a:pt x="982694" y="976698"/>
                </a:cubicBezTo>
                <a:cubicBezTo>
                  <a:pt x="844290" y="952204"/>
                  <a:pt x="711074" y="928117"/>
                  <a:pt x="581938" y="904234"/>
                </a:cubicBezTo>
                <a:close/>
                <a:moveTo>
                  <a:pt x="531212" y="859298"/>
                </a:moveTo>
                <a:lnTo>
                  <a:pt x="975646" y="932412"/>
                </a:lnTo>
                <a:lnTo>
                  <a:pt x="1044180" y="943509"/>
                </a:lnTo>
                <a:cubicBezTo>
                  <a:pt x="1415844" y="1004218"/>
                  <a:pt x="1800686" y="1066886"/>
                  <a:pt x="2205298" y="1124983"/>
                </a:cubicBezTo>
                <a:cubicBezTo>
                  <a:pt x="2634950" y="1187651"/>
                  <a:pt x="3094916" y="1239221"/>
                  <a:pt x="3532476" y="1275124"/>
                </a:cubicBezTo>
                <a:cubicBezTo>
                  <a:pt x="3794420" y="1296421"/>
                  <a:pt x="4085460" y="1314505"/>
                  <a:pt x="4365150" y="1320288"/>
                </a:cubicBezTo>
                <a:lnTo>
                  <a:pt x="4510960" y="1321004"/>
                </a:lnTo>
                <a:lnTo>
                  <a:pt x="4390822" y="1318510"/>
                </a:lnTo>
                <a:cubicBezTo>
                  <a:pt x="4141854" y="1308769"/>
                  <a:pt x="3856068" y="1289113"/>
                  <a:pt x="3533986" y="1259500"/>
                </a:cubicBezTo>
                <a:cubicBezTo>
                  <a:pt x="3091144" y="1218982"/>
                  <a:pt x="2628532" y="1165394"/>
                  <a:pt x="2193598" y="1103964"/>
                </a:cubicBezTo>
                <a:cubicBezTo>
                  <a:pt x="1920776" y="1064753"/>
                  <a:pt x="1654542" y="1025542"/>
                  <a:pt x="1396218" y="986985"/>
                </a:cubicBezTo>
                <a:cubicBezTo>
                  <a:pt x="1244650" y="964112"/>
                  <a:pt x="1094400" y="941892"/>
                  <a:pt x="948104" y="920326"/>
                </a:cubicBezTo>
                <a:lnTo>
                  <a:pt x="782038" y="896146"/>
                </a:lnTo>
                <a:close/>
                <a:moveTo>
                  <a:pt x="278690" y="804844"/>
                </a:moveTo>
                <a:lnTo>
                  <a:pt x="791264" y="880462"/>
                </a:lnTo>
                <a:lnTo>
                  <a:pt x="957330" y="903989"/>
                </a:lnTo>
                <a:cubicBezTo>
                  <a:pt x="1103626" y="925555"/>
                  <a:pt x="1253876" y="948427"/>
                  <a:pt x="1406762" y="970647"/>
                </a:cubicBezTo>
                <a:cubicBezTo>
                  <a:pt x="1663768" y="1009204"/>
                  <a:pt x="1930000" y="1049069"/>
                  <a:pt x="2202824" y="1087626"/>
                </a:cubicBezTo>
                <a:cubicBezTo>
                  <a:pt x="2636440" y="1149056"/>
                  <a:pt x="3099052" y="1203298"/>
                  <a:pt x="3540576" y="1243162"/>
                </a:cubicBezTo>
                <a:cubicBezTo>
                  <a:pt x="3917190" y="1277717"/>
                  <a:pt x="4246726" y="1298487"/>
                  <a:pt x="4525224" y="1305506"/>
                </a:cubicBezTo>
                <a:lnTo>
                  <a:pt x="4667654" y="1306833"/>
                </a:lnTo>
                <a:lnTo>
                  <a:pt x="4407074" y="1295414"/>
                </a:lnTo>
                <a:cubicBezTo>
                  <a:pt x="4158704" y="1280727"/>
                  <a:pt x="3871000" y="1256704"/>
                  <a:pt x="3542752" y="1223245"/>
                </a:cubicBezTo>
                <a:cubicBezTo>
                  <a:pt x="3098610" y="1178197"/>
                  <a:pt x="2630744" y="1122052"/>
                  <a:pt x="2194510" y="1061989"/>
                </a:cubicBezTo>
                <a:cubicBezTo>
                  <a:pt x="2065352" y="1044361"/>
                  <a:pt x="1938830" y="1026081"/>
                  <a:pt x="1812310" y="1008454"/>
                </a:cubicBezTo>
                <a:cubicBezTo>
                  <a:pt x="1505232" y="966018"/>
                  <a:pt x="1215288" y="924888"/>
                  <a:pt x="933250" y="888328"/>
                </a:cubicBezTo>
                <a:cubicBezTo>
                  <a:pt x="772464" y="867437"/>
                  <a:pt x="615630" y="847851"/>
                  <a:pt x="461432" y="828265"/>
                </a:cubicBezTo>
                <a:close/>
                <a:moveTo>
                  <a:pt x="395526" y="802323"/>
                </a:moveTo>
                <a:lnTo>
                  <a:pt x="470658" y="811944"/>
                </a:lnTo>
                <a:cubicBezTo>
                  <a:pt x="623538" y="831530"/>
                  <a:pt x="780370" y="851115"/>
                  <a:pt x="942476" y="872007"/>
                </a:cubicBezTo>
                <a:cubicBezTo>
                  <a:pt x="1224514" y="909220"/>
                  <a:pt x="1514458" y="949697"/>
                  <a:pt x="1822854" y="992786"/>
                </a:cubicBezTo>
                <a:cubicBezTo>
                  <a:pt x="1948056" y="1010413"/>
                  <a:pt x="2074578" y="1028040"/>
                  <a:pt x="2203734" y="1045667"/>
                </a:cubicBezTo>
                <a:cubicBezTo>
                  <a:pt x="2638652" y="1106383"/>
                  <a:pt x="3105198" y="1161876"/>
                  <a:pt x="3549342" y="1207576"/>
                </a:cubicBezTo>
                <a:cubicBezTo>
                  <a:pt x="3934342" y="1246503"/>
                  <a:pt x="4265780" y="1272576"/>
                  <a:pt x="4542684" y="1285728"/>
                </a:cubicBezTo>
                <a:lnTo>
                  <a:pt x="4582464" y="1287087"/>
                </a:lnTo>
                <a:lnTo>
                  <a:pt x="4422870" y="1276343"/>
                </a:lnTo>
                <a:cubicBezTo>
                  <a:pt x="4174868" y="1256637"/>
                  <a:pt x="3884630" y="1228079"/>
                  <a:pt x="3549340" y="1190528"/>
                </a:cubicBezTo>
                <a:cubicBezTo>
                  <a:pt x="3097236" y="1140243"/>
                  <a:pt x="2626676" y="1082122"/>
                  <a:pt x="2190388" y="1024000"/>
                </a:cubicBezTo>
                <a:cubicBezTo>
                  <a:pt x="1727740" y="960654"/>
                  <a:pt x="1311224" y="905145"/>
                  <a:pt x="915796" y="859431"/>
                </a:cubicBezTo>
                <a:close/>
                <a:moveTo>
                  <a:pt x="269068" y="771400"/>
                </a:moveTo>
                <a:lnTo>
                  <a:pt x="273884" y="771922"/>
                </a:lnTo>
                <a:cubicBezTo>
                  <a:pt x="483460" y="794126"/>
                  <a:pt x="699628" y="817636"/>
                  <a:pt x="923704" y="843758"/>
                </a:cubicBezTo>
                <a:cubicBezTo>
                  <a:pt x="1319132" y="888818"/>
                  <a:pt x="1735648" y="944328"/>
                  <a:pt x="2199616" y="1007674"/>
                </a:cubicBezTo>
                <a:cubicBezTo>
                  <a:pt x="2634588" y="1066448"/>
                  <a:pt x="3103828" y="1123917"/>
                  <a:pt x="3555932" y="1174202"/>
                </a:cubicBezTo>
                <a:cubicBezTo>
                  <a:pt x="3955808" y="1219018"/>
                  <a:pt x="4290810" y="1250976"/>
                  <a:pt x="4565662" y="1270388"/>
                </a:cubicBezTo>
                <a:lnTo>
                  <a:pt x="4610408" y="1273063"/>
                </a:lnTo>
                <a:lnTo>
                  <a:pt x="4314142" y="1243906"/>
                </a:lnTo>
                <a:cubicBezTo>
                  <a:pt x="4075562" y="1218636"/>
                  <a:pt x="3819332" y="1188394"/>
                  <a:pt x="3560656" y="1156747"/>
                </a:cubicBezTo>
                <a:cubicBezTo>
                  <a:pt x="3076914" y="1097947"/>
                  <a:pt x="2616898" y="1039799"/>
                  <a:pt x="2193788" y="984265"/>
                </a:cubicBezTo>
                <a:cubicBezTo>
                  <a:pt x="1828676" y="935918"/>
                  <a:pt x="1352842" y="875157"/>
                  <a:pt x="904690" y="829423"/>
                </a:cubicBezTo>
                <a:close/>
                <a:moveTo>
                  <a:pt x="197178" y="747833"/>
                </a:moveTo>
                <a:lnTo>
                  <a:pt x="520300" y="776176"/>
                </a:lnTo>
                <a:cubicBezTo>
                  <a:pt x="647990" y="787609"/>
                  <a:pt x="778152" y="799696"/>
                  <a:pt x="911280" y="813089"/>
                </a:cubicBezTo>
                <a:cubicBezTo>
                  <a:pt x="1360752" y="858823"/>
                  <a:pt x="1837902" y="919584"/>
                  <a:pt x="2203016" y="967931"/>
                </a:cubicBezTo>
                <a:cubicBezTo>
                  <a:pt x="2624806" y="1024119"/>
                  <a:pt x="3083504" y="1081613"/>
                  <a:pt x="3569882" y="1141067"/>
                </a:cubicBezTo>
                <a:cubicBezTo>
                  <a:pt x="3775176" y="1166058"/>
                  <a:pt x="3978986" y="1190231"/>
                  <a:pt x="4173468" y="1211751"/>
                </a:cubicBezTo>
                <a:lnTo>
                  <a:pt x="4572910" y="1251693"/>
                </a:lnTo>
                <a:lnTo>
                  <a:pt x="4337202" y="1223248"/>
                </a:lnTo>
                <a:cubicBezTo>
                  <a:pt x="4098458" y="1193393"/>
                  <a:pt x="3836546" y="1158941"/>
                  <a:pt x="3563048" y="1123023"/>
                </a:cubicBezTo>
                <a:cubicBezTo>
                  <a:pt x="3104360" y="1062289"/>
                  <a:pt x="2610088" y="998289"/>
                  <a:pt x="2186992" y="944085"/>
                </a:cubicBezTo>
                <a:cubicBezTo>
                  <a:pt x="1670312" y="877473"/>
                  <a:pt x="1256444" y="831759"/>
                  <a:pt x="882112" y="799107"/>
                </a:cubicBezTo>
                <a:cubicBezTo>
                  <a:pt x="734490" y="786372"/>
                  <a:pt x="590164" y="775270"/>
                  <a:pt x="448472" y="765066"/>
                </a:cubicBezTo>
                <a:close/>
                <a:moveTo>
                  <a:pt x="4355192" y="741233"/>
                </a:moveTo>
                <a:lnTo>
                  <a:pt x="4515558" y="825052"/>
                </a:lnTo>
                <a:lnTo>
                  <a:pt x="4467490" y="794850"/>
                </a:lnTo>
                <a:close/>
                <a:moveTo>
                  <a:pt x="4399102" y="737187"/>
                </a:moveTo>
                <a:lnTo>
                  <a:pt x="4501616" y="793298"/>
                </a:lnTo>
                <a:lnTo>
                  <a:pt x="4470234" y="772602"/>
                </a:lnTo>
                <a:close/>
                <a:moveTo>
                  <a:pt x="219826" y="732816"/>
                </a:moveTo>
                <a:lnTo>
                  <a:pt x="453414" y="748985"/>
                </a:lnTo>
                <a:cubicBezTo>
                  <a:pt x="595434" y="759270"/>
                  <a:pt x="740422" y="770372"/>
                  <a:pt x="888704" y="782780"/>
                </a:cubicBezTo>
                <a:cubicBezTo>
                  <a:pt x="1263032" y="815433"/>
                  <a:pt x="1676904" y="861800"/>
                  <a:pt x="2194900" y="928412"/>
                </a:cubicBezTo>
                <a:cubicBezTo>
                  <a:pt x="2619316" y="982616"/>
                  <a:pt x="3113588" y="1045962"/>
                  <a:pt x="3572272" y="1106697"/>
                </a:cubicBezTo>
                <a:cubicBezTo>
                  <a:pt x="3898988" y="1149798"/>
                  <a:pt x="4209020" y="1190696"/>
                  <a:pt x="4482284" y="1224086"/>
                </a:cubicBezTo>
                <a:lnTo>
                  <a:pt x="4528084" y="1229487"/>
                </a:lnTo>
                <a:lnTo>
                  <a:pt x="4232964" y="1186659"/>
                </a:lnTo>
                <a:cubicBezTo>
                  <a:pt x="4022092" y="1155945"/>
                  <a:pt x="3803314" y="1123271"/>
                  <a:pt x="3568718" y="1090597"/>
                </a:cubicBezTo>
                <a:cubicBezTo>
                  <a:pt x="3152248" y="1031130"/>
                  <a:pt x="2673834" y="967742"/>
                  <a:pt x="2183558" y="906315"/>
                </a:cubicBezTo>
                <a:cubicBezTo>
                  <a:pt x="1681420" y="842927"/>
                  <a:pt x="1249134" y="799143"/>
                  <a:pt x="864294" y="771044"/>
                </a:cubicBezTo>
                <a:cubicBezTo>
                  <a:pt x="704822" y="759281"/>
                  <a:pt x="549304" y="749805"/>
                  <a:pt x="396918" y="741555"/>
                </a:cubicBezTo>
                <a:close/>
                <a:moveTo>
                  <a:pt x="4447012" y="708462"/>
                </a:moveTo>
                <a:lnTo>
                  <a:pt x="4525916" y="755579"/>
                </a:lnTo>
                <a:lnTo>
                  <a:pt x="4514740" y="747631"/>
                </a:lnTo>
                <a:close/>
                <a:moveTo>
                  <a:pt x="23492" y="688184"/>
                </a:moveTo>
                <a:lnTo>
                  <a:pt x="359876" y="698425"/>
                </a:lnTo>
                <a:cubicBezTo>
                  <a:pt x="521324" y="704223"/>
                  <a:pt x="686394" y="711410"/>
                  <a:pt x="856408" y="721209"/>
                </a:cubicBezTo>
                <a:cubicBezTo>
                  <a:pt x="1250472" y="744728"/>
                  <a:pt x="1699888" y="787193"/>
                  <a:pt x="2194116" y="847951"/>
                </a:cubicBezTo>
                <a:cubicBezTo>
                  <a:pt x="2679120" y="906749"/>
                  <a:pt x="3161484" y="972733"/>
                  <a:pt x="3589812" y="1038064"/>
                </a:cubicBezTo>
                <a:cubicBezTo>
                  <a:pt x="3861308" y="1079222"/>
                  <a:pt x="4116988" y="1120381"/>
                  <a:pt x="4348450" y="1158844"/>
                </a:cubicBezTo>
                <a:lnTo>
                  <a:pt x="4601078" y="1201468"/>
                </a:lnTo>
                <a:lnTo>
                  <a:pt x="4373384" y="1157276"/>
                </a:lnTo>
                <a:cubicBezTo>
                  <a:pt x="4136344" y="1112646"/>
                  <a:pt x="3870828" y="1065508"/>
                  <a:pt x="3586648" y="1019390"/>
                </a:cubicBezTo>
                <a:cubicBezTo>
                  <a:pt x="3155684" y="948867"/>
                  <a:pt x="2669368" y="881609"/>
                  <a:pt x="2184370" y="824146"/>
                </a:cubicBezTo>
                <a:cubicBezTo>
                  <a:pt x="1691464" y="765377"/>
                  <a:pt x="1238096" y="726198"/>
                  <a:pt x="836126" y="707261"/>
                </a:cubicBezTo>
                <a:cubicBezTo>
                  <a:pt x="658866" y="699425"/>
                  <a:pt x="486546" y="694854"/>
                  <a:pt x="318180" y="691834"/>
                </a:cubicBezTo>
                <a:close/>
                <a:moveTo>
                  <a:pt x="281460" y="669885"/>
                </a:moveTo>
                <a:lnTo>
                  <a:pt x="3916" y="671522"/>
                </a:lnTo>
                <a:lnTo>
                  <a:pt x="319498" y="675265"/>
                </a:lnTo>
                <a:cubicBezTo>
                  <a:pt x="488192" y="678366"/>
                  <a:pt x="660842" y="683101"/>
                  <a:pt x="838762" y="690936"/>
                </a:cubicBezTo>
                <a:cubicBezTo>
                  <a:pt x="1243368" y="709873"/>
                  <a:pt x="1699372" y="749052"/>
                  <a:pt x="2192278" y="807822"/>
                </a:cubicBezTo>
                <a:cubicBezTo>
                  <a:pt x="2678594" y="865938"/>
                  <a:pt x="3164910" y="933849"/>
                  <a:pt x="3597190" y="1003719"/>
                </a:cubicBezTo>
                <a:cubicBezTo>
                  <a:pt x="3939194" y="1058815"/>
                  <a:pt x="4254138" y="1115655"/>
                  <a:pt x="4525134" y="1167974"/>
                </a:cubicBezTo>
                <a:lnTo>
                  <a:pt x="4560902" y="1175048"/>
                </a:lnTo>
                <a:lnTo>
                  <a:pt x="4347006" y="1128601"/>
                </a:lnTo>
                <a:cubicBezTo>
                  <a:pt x="4115124" y="1080372"/>
                  <a:pt x="3859992" y="1031522"/>
                  <a:pt x="3593922" y="985797"/>
                </a:cubicBezTo>
                <a:cubicBezTo>
                  <a:pt x="3157664" y="911330"/>
                  <a:pt x="2671322" y="841436"/>
                  <a:pt x="2182344" y="784606"/>
                </a:cubicBezTo>
                <a:cubicBezTo>
                  <a:pt x="1689412" y="727123"/>
                  <a:pt x="1230748" y="691197"/>
                  <a:pt x="819534" y="678132"/>
                </a:cubicBezTo>
                <a:cubicBezTo>
                  <a:pt x="635014" y="672253"/>
                  <a:pt x="456096" y="670130"/>
                  <a:pt x="281460" y="669885"/>
                </a:cubicBezTo>
                <a:close/>
                <a:moveTo>
                  <a:pt x="1763362" y="892"/>
                </a:moveTo>
                <a:cubicBezTo>
                  <a:pt x="2473896" y="11862"/>
                  <a:pt x="3178766" y="123855"/>
                  <a:pt x="3759552" y="327943"/>
                </a:cubicBezTo>
                <a:cubicBezTo>
                  <a:pt x="4217568" y="488983"/>
                  <a:pt x="4591288" y="704922"/>
                  <a:pt x="4854152" y="950063"/>
                </a:cubicBezTo>
                <a:lnTo>
                  <a:pt x="5076476" y="1201046"/>
                </a:lnTo>
                <a:lnTo>
                  <a:pt x="5076476" y="1329394"/>
                </a:lnTo>
                <a:lnTo>
                  <a:pt x="4967252" y="1371184"/>
                </a:lnTo>
                <a:cubicBezTo>
                  <a:pt x="4208370" y="1630131"/>
                  <a:pt x="3096182" y="1654979"/>
                  <a:pt x="2212364" y="1495853"/>
                </a:cubicBezTo>
                <a:cubicBezTo>
                  <a:pt x="1478814" y="1363166"/>
                  <a:pt x="838690" y="1136106"/>
                  <a:pt x="233598" y="890133"/>
                </a:cubicBezTo>
                <a:lnTo>
                  <a:pt x="204466" y="877930"/>
                </a:lnTo>
                <a:lnTo>
                  <a:pt x="178394" y="867920"/>
                </a:lnTo>
                <a:lnTo>
                  <a:pt x="66058" y="828571"/>
                </a:lnTo>
                <a:lnTo>
                  <a:pt x="0" y="809163"/>
                </a:lnTo>
                <a:lnTo>
                  <a:pt x="0" y="705429"/>
                </a:lnTo>
                <a:lnTo>
                  <a:pt x="400542" y="725136"/>
                </a:lnTo>
                <a:cubicBezTo>
                  <a:pt x="553258" y="733305"/>
                  <a:pt x="709434" y="742617"/>
                  <a:pt x="869566" y="754053"/>
                </a:cubicBezTo>
                <a:cubicBezTo>
                  <a:pt x="1255724" y="782153"/>
                  <a:pt x="1688010" y="826590"/>
                  <a:pt x="2191466" y="889977"/>
                </a:cubicBezTo>
                <a:cubicBezTo>
                  <a:pt x="2681742" y="951405"/>
                  <a:pt x="3161474" y="1015446"/>
                  <a:pt x="3577944" y="1074260"/>
                </a:cubicBezTo>
                <a:cubicBezTo>
                  <a:pt x="3812538" y="1107587"/>
                  <a:pt x="4031318" y="1139608"/>
                  <a:pt x="4243508" y="1170975"/>
                </a:cubicBezTo>
                <a:cubicBezTo>
                  <a:pt x="4385846" y="1191723"/>
                  <a:pt x="4520770" y="1211409"/>
                  <a:pt x="4645872" y="1229349"/>
                </a:cubicBezTo>
                <a:lnTo>
                  <a:pt x="4734564" y="1241719"/>
                </a:lnTo>
                <a:lnTo>
                  <a:pt x="4665890" y="1229861"/>
                </a:lnTo>
                <a:cubicBezTo>
                  <a:pt x="4358172" y="1177219"/>
                  <a:pt x="3986512" y="1115481"/>
                  <a:pt x="3579272" y="1053743"/>
                </a:cubicBezTo>
                <a:cubicBezTo>
                  <a:pt x="3152260" y="988412"/>
                  <a:pt x="2669892" y="923081"/>
                  <a:pt x="2186208" y="863630"/>
                </a:cubicBezTo>
                <a:cubicBezTo>
                  <a:pt x="1693300" y="803526"/>
                  <a:pt x="1245200" y="761061"/>
                  <a:pt x="852456" y="737542"/>
                </a:cubicBezTo>
                <a:cubicBezTo>
                  <a:pt x="683100" y="727742"/>
                  <a:pt x="518358" y="720719"/>
                  <a:pt x="357240" y="715002"/>
                </a:cubicBezTo>
                <a:lnTo>
                  <a:pt x="0" y="703912"/>
                </a:lnTo>
                <a:lnTo>
                  <a:pt x="0" y="654563"/>
                </a:lnTo>
                <a:lnTo>
                  <a:pt x="281626" y="652902"/>
                </a:lnTo>
                <a:cubicBezTo>
                  <a:pt x="456426" y="653147"/>
                  <a:pt x="635674" y="655270"/>
                  <a:pt x="820852" y="661149"/>
                </a:cubicBezTo>
                <a:cubicBezTo>
                  <a:pt x="1234702" y="674866"/>
                  <a:pt x="1694684" y="710793"/>
                  <a:pt x="2190252" y="768929"/>
                </a:cubicBezTo>
                <a:cubicBezTo>
                  <a:pt x="2679230" y="825759"/>
                  <a:pt x="3168208" y="895000"/>
                  <a:pt x="3604466" y="970119"/>
                </a:cubicBezTo>
                <a:cubicBezTo>
                  <a:pt x="3925234" y="1024989"/>
                  <a:pt x="4230248" y="1084544"/>
                  <a:pt x="4498168" y="1142239"/>
                </a:cubicBezTo>
                <a:lnTo>
                  <a:pt x="4656056" y="1177460"/>
                </a:lnTo>
                <a:lnTo>
                  <a:pt x="4389152" y="1112275"/>
                </a:lnTo>
                <a:cubicBezTo>
                  <a:pt x="4155422" y="1058366"/>
                  <a:pt x="3890342" y="1003437"/>
                  <a:pt x="3601190" y="950995"/>
                </a:cubicBezTo>
                <a:cubicBezTo>
                  <a:pt x="3164910" y="871332"/>
                  <a:pt x="2673272" y="800158"/>
                  <a:pt x="2181632" y="744655"/>
                </a:cubicBezTo>
                <a:cubicBezTo>
                  <a:pt x="1686038" y="688499"/>
                  <a:pt x="1223396" y="655850"/>
                  <a:pt x="802934" y="647362"/>
                </a:cubicBezTo>
                <a:cubicBezTo>
                  <a:pt x="613132" y="643771"/>
                  <a:pt x="428932" y="644424"/>
                  <a:pt x="249016" y="647199"/>
                </a:cubicBezTo>
                <a:lnTo>
                  <a:pt x="0" y="653125"/>
                </a:lnTo>
                <a:lnTo>
                  <a:pt x="0" y="636409"/>
                </a:lnTo>
                <a:lnTo>
                  <a:pt x="248028" y="630792"/>
                </a:lnTo>
                <a:cubicBezTo>
                  <a:pt x="428602" y="628099"/>
                  <a:pt x="613790" y="627446"/>
                  <a:pt x="805570" y="631037"/>
                </a:cubicBezTo>
                <a:cubicBezTo>
                  <a:pt x="1226032" y="638873"/>
                  <a:pt x="1691310" y="671522"/>
                  <a:pt x="2189540" y="728331"/>
                </a:cubicBezTo>
                <a:cubicBezTo>
                  <a:pt x="2682498" y="783834"/>
                  <a:pt x="3175454" y="855661"/>
                  <a:pt x="3613054" y="935324"/>
                </a:cubicBezTo>
                <a:cubicBezTo>
                  <a:pt x="3845364" y="977441"/>
                  <a:pt x="4062432" y="1021231"/>
                  <a:pt x="4260430" y="1064878"/>
                </a:cubicBezTo>
                <a:lnTo>
                  <a:pt x="4498540" y="1119835"/>
                </a:lnTo>
                <a:lnTo>
                  <a:pt x="4404380" y="1094197"/>
                </a:lnTo>
                <a:cubicBezTo>
                  <a:pt x="4170780" y="1034746"/>
                  <a:pt x="3903780" y="974888"/>
                  <a:pt x="3610142" y="918732"/>
                </a:cubicBezTo>
                <a:cubicBezTo>
                  <a:pt x="3171290" y="835089"/>
                  <a:pt x="2677086" y="761248"/>
                  <a:pt x="2181564" y="706357"/>
                </a:cubicBezTo>
                <a:cubicBezTo>
                  <a:pt x="1683406" y="651467"/>
                  <a:pt x="1215560" y="622061"/>
                  <a:pt x="788570" y="618794"/>
                </a:cubicBezTo>
                <a:cubicBezTo>
                  <a:pt x="592866" y="617487"/>
                  <a:pt x="403750" y="621081"/>
                  <a:pt x="219246" y="626962"/>
                </a:cubicBezTo>
                <a:lnTo>
                  <a:pt x="0" y="635824"/>
                </a:lnTo>
                <a:lnTo>
                  <a:pt x="0" y="619183"/>
                </a:lnTo>
                <a:lnTo>
                  <a:pt x="217434" y="610299"/>
                </a:lnTo>
                <a:cubicBezTo>
                  <a:pt x="402760" y="604255"/>
                  <a:pt x="592864" y="600497"/>
                  <a:pt x="789886" y="601804"/>
                </a:cubicBezTo>
                <a:cubicBezTo>
                  <a:pt x="1219514" y="605725"/>
                  <a:pt x="1689996" y="635130"/>
                  <a:pt x="2188154" y="690674"/>
                </a:cubicBezTo>
                <a:cubicBezTo>
                  <a:pt x="2686310" y="745565"/>
                  <a:pt x="3183150" y="818752"/>
                  <a:pt x="3622002" y="903049"/>
                </a:cubicBezTo>
                <a:cubicBezTo>
                  <a:pt x="3940270" y="964065"/>
                  <a:pt x="4242970" y="1032525"/>
                  <a:pt x="4508072" y="1101950"/>
                </a:cubicBezTo>
                <a:lnTo>
                  <a:pt x="4576190" y="1120757"/>
                </a:lnTo>
                <a:lnTo>
                  <a:pt x="4367646" y="1060053"/>
                </a:lnTo>
                <a:cubicBezTo>
                  <a:pt x="4138974" y="998142"/>
                  <a:pt x="3885522" y="938397"/>
                  <a:pt x="3619844" y="884904"/>
                </a:cubicBezTo>
                <a:cubicBezTo>
                  <a:pt x="3178280" y="796703"/>
                  <a:pt x="2681356" y="720915"/>
                  <a:pt x="2180480" y="667341"/>
                </a:cubicBezTo>
                <a:cubicBezTo>
                  <a:pt x="1680920" y="613114"/>
                  <a:pt x="1207724" y="586980"/>
                  <a:pt x="774068" y="588940"/>
                </a:cubicBezTo>
                <a:cubicBezTo>
                  <a:pt x="573718" y="589920"/>
                  <a:pt x="379628" y="596454"/>
                  <a:pt x="190316" y="605600"/>
                </a:cubicBezTo>
                <a:lnTo>
                  <a:pt x="0" y="616689"/>
                </a:lnTo>
                <a:lnTo>
                  <a:pt x="0" y="599966"/>
                </a:lnTo>
                <a:lnTo>
                  <a:pt x="187844" y="588940"/>
                </a:lnTo>
                <a:cubicBezTo>
                  <a:pt x="377652" y="579793"/>
                  <a:pt x="572400" y="573260"/>
                  <a:pt x="774068" y="571953"/>
                </a:cubicBezTo>
                <a:cubicBezTo>
                  <a:pt x="1210360" y="569993"/>
                  <a:pt x="1686192" y="596780"/>
                  <a:pt x="2188388" y="651008"/>
                </a:cubicBezTo>
                <a:cubicBezTo>
                  <a:pt x="2690584" y="705235"/>
                  <a:pt x="3188824" y="780370"/>
                  <a:pt x="3633024" y="869878"/>
                </a:cubicBezTo>
                <a:cubicBezTo>
                  <a:pt x="3953818" y="934559"/>
                  <a:pt x="4257372" y="1008427"/>
                  <a:pt x="4521582" y="1084386"/>
                </a:cubicBezTo>
                <a:lnTo>
                  <a:pt x="4649704" y="1123492"/>
                </a:lnTo>
                <a:lnTo>
                  <a:pt x="4378416" y="1037525"/>
                </a:lnTo>
                <a:cubicBezTo>
                  <a:pt x="4150268" y="970862"/>
                  <a:pt x="3894796" y="906886"/>
                  <a:pt x="3622978" y="849541"/>
                </a:cubicBezTo>
                <a:cubicBezTo>
                  <a:pt x="3181480" y="756811"/>
                  <a:pt x="2681994" y="679101"/>
                  <a:pt x="2175920" y="626205"/>
                </a:cubicBezTo>
                <a:cubicBezTo>
                  <a:pt x="1673798" y="573310"/>
                  <a:pt x="1195398" y="550454"/>
                  <a:pt x="753902" y="557637"/>
                </a:cubicBezTo>
                <a:cubicBezTo>
                  <a:pt x="548968" y="561229"/>
                  <a:pt x="351282" y="570861"/>
                  <a:pt x="158372" y="583269"/>
                </a:cubicBezTo>
                <a:lnTo>
                  <a:pt x="0" y="595083"/>
                </a:lnTo>
                <a:lnTo>
                  <a:pt x="0" y="578215"/>
                </a:lnTo>
                <a:lnTo>
                  <a:pt x="154750" y="566616"/>
                </a:lnTo>
                <a:cubicBezTo>
                  <a:pt x="348646" y="554209"/>
                  <a:pt x="547650" y="544577"/>
                  <a:pt x="753902" y="540658"/>
                </a:cubicBezTo>
                <a:cubicBezTo>
                  <a:pt x="1196716" y="533475"/>
                  <a:pt x="1677752" y="556984"/>
                  <a:pt x="2182508" y="609879"/>
                </a:cubicBezTo>
                <a:cubicBezTo>
                  <a:pt x="2689902" y="663428"/>
                  <a:pt x="3192024" y="741138"/>
                  <a:pt x="3636156" y="834522"/>
                </a:cubicBezTo>
                <a:cubicBezTo>
                  <a:pt x="3855258" y="880724"/>
                  <a:pt x="4063898" y="931252"/>
                  <a:pt x="4256416" y="984096"/>
                </a:cubicBezTo>
                <a:lnTo>
                  <a:pt x="4451298" y="1041121"/>
                </a:lnTo>
                <a:lnTo>
                  <a:pt x="4382464" y="1017458"/>
                </a:lnTo>
                <a:cubicBezTo>
                  <a:pt x="4155214" y="945884"/>
                  <a:pt x="3899820" y="877800"/>
                  <a:pt x="3627180" y="817371"/>
                </a:cubicBezTo>
                <a:cubicBezTo>
                  <a:pt x="3184368" y="719378"/>
                  <a:pt x="2680932" y="640331"/>
                  <a:pt x="2172224" y="588721"/>
                </a:cubicBezTo>
                <a:cubicBezTo>
                  <a:pt x="1791680" y="549524"/>
                  <a:pt x="1424480" y="528701"/>
                  <a:pt x="1076186" y="525975"/>
                </a:cubicBezTo>
                <a:cubicBezTo>
                  <a:pt x="960088" y="525067"/>
                  <a:pt x="846092" y="526169"/>
                  <a:pt x="734400" y="529272"/>
                </a:cubicBezTo>
                <a:cubicBezTo>
                  <a:pt x="525512" y="535478"/>
                  <a:pt x="323544" y="548054"/>
                  <a:pt x="126682" y="563733"/>
                </a:cubicBezTo>
                <a:lnTo>
                  <a:pt x="0" y="575386"/>
                </a:lnTo>
                <a:lnTo>
                  <a:pt x="0" y="558410"/>
                </a:lnTo>
                <a:lnTo>
                  <a:pt x="122236" y="547156"/>
                </a:lnTo>
                <a:cubicBezTo>
                  <a:pt x="319920" y="531396"/>
                  <a:pt x="522876" y="518820"/>
                  <a:pt x="733080" y="512940"/>
                </a:cubicBezTo>
                <a:cubicBezTo>
                  <a:pt x="1182484" y="499875"/>
                  <a:pt x="1668788" y="520126"/>
                  <a:pt x="2177496" y="572389"/>
                </a:cubicBezTo>
                <a:cubicBezTo>
                  <a:pt x="2690156" y="624652"/>
                  <a:pt x="3194912" y="704352"/>
                  <a:pt x="3640360" y="802345"/>
                </a:cubicBezTo>
                <a:cubicBezTo>
                  <a:pt x="3970986" y="875105"/>
                  <a:pt x="4276410" y="959532"/>
                  <a:pt x="4537724" y="1048081"/>
                </a:cubicBezTo>
                <a:lnTo>
                  <a:pt x="4605232" y="1072690"/>
                </a:lnTo>
                <a:lnTo>
                  <a:pt x="4392946" y="993882"/>
                </a:lnTo>
                <a:cubicBezTo>
                  <a:pt x="4166538" y="917407"/>
                  <a:pt x="3911066" y="845410"/>
                  <a:pt x="3637192" y="782535"/>
                </a:cubicBezTo>
                <a:cubicBezTo>
                  <a:pt x="3193064" y="679322"/>
                  <a:pt x="2685676" y="598973"/>
                  <a:pt x="2171700" y="547367"/>
                </a:cubicBezTo>
                <a:cubicBezTo>
                  <a:pt x="1789182" y="509642"/>
                  <a:pt x="1418526" y="490657"/>
                  <a:pt x="1066402" y="490963"/>
                </a:cubicBezTo>
                <a:cubicBezTo>
                  <a:pt x="949028" y="491065"/>
                  <a:pt x="833714" y="493311"/>
                  <a:pt x="720704" y="497720"/>
                </a:cubicBezTo>
                <a:cubicBezTo>
                  <a:pt x="507864" y="506539"/>
                  <a:pt x="301944" y="522217"/>
                  <a:pt x="101296" y="541242"/>
                </a:cubicBezTo>
                <a:lnTo>
                  <a:pt x="0" y="552205"/>
                </a:lnTo>
                <a:lnTo>
                  <a:pt x="0" y="535045"/>
                </a:lnTo>
                <a:lnTo>
                  <a:pt x="95696" y="524666"/>
                </a:lnTo>
                <a:cubicBezTo>
                  <a:pt x="296672" y="505559"/>
                  <a:pt x="503252" y="489881"/>
                  <a:pt x="718068" y="481389"/>
                </a:cubicBezTo>
                <a:cubicBezTo>
                  <a:pt x="1174056" y="463098"/>
                  <a:pt x="1665632" y="480082"/>
                  <a:pt x="2178288" y="531035"/>
                </a:cubicBezTo>
                <a:cubicBezTo>
                  <a:pt x="2694904" y="582642"/>
                  <a:pt x="3203608" y="664298"/>
                  <a:pt x="3650372" y="767510"/>
                </a:cubicBezTo>
                <a:cubicBezTo>
                  <a:pt x="3871448" y="818300"/>
                  <a:pt x="4080828" y="875051"/>
                  <a:pt x="4272910" y="935364"/>
                </a:cubicBezTo>
                <a:lnTo>
                  <a:pt x="4501558" y="1012711"/>
                </a:lnTo>
                <a:lnTo>
                  <a:pt x="4402084" y="973060"/>
                </a:lnTo>
                <a:cubicBezTo>
                  <a:pt x="4176514" y="891697"/>
                  <a:pt x="3921232" y="815699"/>
                  <a:pt x="3646900" y="749972"/>
                </a:cubicBezTo>
                <a:cubicBezTo>
                  <a:pt x="3200060" y="642848"/>
                  <a:pt x="2691268" y="559893"/>
                  <a:pt x="2171930" y="509597"/>
                </a:cubicBezTo>
                <a:cubicBezTo>
                  <a:pt x="1786382" y="471875"/>
                  <a:pt x="1412698" y="455096"/>
                  <a:pt x="1055880" y="458709"/>
                </a:cubicBezTo>
                <a:cubicBezTo>
                  <a:pt x="936940" y="459913"/>
                  <a:pt x="819876" y="463383"/>
                  <a:pt x="704870" y="469099"/>
                </a:cubicBezTo>
                <a:cubicBezTo>
                  <a:pt x="488700" y="480529"/>
                  <a:pt x="279448" y="499309"/>
                  <a:pt x="75470" y="521599"/>
                </a:cubicBezTo>
                <a:lnTo>
                  <a:pt x="0" y="530887"/>
                </a:lnTo>
                <a:lnTo>
                  <a:pt x="0" y="513695"/>
                </a:lnTo>
                <a:lnTo>
                  <a:pt x="69210" y="505106"/>
                </a:lnTo>
                <a:cubicBezTo>
                  <a:pt x="273848" y="482653"/>
                  <a:pt x="484086" y="463873"/>
                  <a:pt x="702234" y="452769"/>
                </a:cubicBezTo>
                <a:cubicBezTo>
                  <a:pt x="1164892" y="429254"/>
                  <a:pt x="1661820" y="442971"/>
                  <a:pt x="2178522" y="493267"/>
                </a:cubicBezTo>
                <a:cubicBezTo>
                  <a:pt x="2700494" y="543563"/>
                  <a:pt x="3211922" y="627171"/>
                  <a:pt x="3661400" y="734948"/>
                </a:cubicBezTo>
                <a:cubicBezTo>
                  <a:pt x="3886468" y="788837"/>
                  <a:pt x="4097366" y="848808"/>
                  <a:pt x="4289338" y="912637"/>
                </a:cubicBezTo>
                <a:lnTo>
                  <a:pt x="4501086" y="988882"/>
                </a:lnTo>
                <a:lnTo>
                  <a:pt x="4411166" y="950625"/>
                </a:lnTo>
                <a:cubicBezTo>
                  <a:pt x="4186432" y="864670"/>
                  <a:pt x="3929700" y="784524"/>
                  <a:pt x="3650060" y="714712"/>
                </a:cubicBezTo>
                <a:cubicBezTo>
                  <a:pt x="3204612" y="603666"/>
                  <a:pt x="2690634" y="518748"/>
                  <a:pt x="2167430" y="469104"/>
                </a:cubicBezTo>
                <a:cubicBezTo>
                  <a:pt x="1875352" y="441547"/>
                  <a:pt x="1590362" y="426183"/>
                  <a:pt x="1314104" y="423130"/>
                </a:cubicBezTo>
                <a:cubicBezTo>
                  <a:pt x="1222018" y="422113"/>
                  <a:pt x="1130902" y="422463"/>
                  <a:pt x="1040816" y="424185"/>
                </a:cubicBezTo>
                <a:cubicBezTo>
                  <a:pt x="920702" y="426482"/>
                  <a:pt x="802422" y="431217"/>
                  <a:pt x="686118" y="438403"/>
                </a:cubicBezTo>
                <a:cubicBezTo>
                  <a:pt x="466030" y="452120"/>
                  <a:pt x="253520" y="474166"/>
                  <a:pt x="46612" y="499968"/>
                </a:cubicBezTo>
                <a:lnTo>
                  <a:pt x="0" y="506438"/>
                </a:lnTo>
                <a:lnTo>
                  <a:pt x="0" y="489190"/>
                </a:lnTo>
                <a:lnTo>
                  <a:pt x="39362" y="483719"/>
                </a:lnTo>
                <a:cubicBezTo>
                  <a:pt x="247260" y="457836"/>
                  <a:pt x="460758" y="435790"/>
                  <a:pt x="682164" y="422072"/>
                </a:cubicBezTo>
                <a:cubicBezTo>
                  <a:pt x="1150016" y="393331"/>
                  <a:pt x="1652134" y="403129"/>
                  <a:pt x="2174020" y="452773"/>
                </a:cubicBezTo>
                <a:cubicBezTo>
                  <a:pt x="2699858" y="502418"/>
                  <a:pt x="3215154" y="587988"/>
                  <a:pt x="3664556" y="699688"/>
                </a:cubicBezTo>
                <a:cubicBezTo>
                  <a:pt x="4003090" y="784197"/>
                  <a:pt x="4308634" y="884047"/>
                  <a:pt x="4565206" y="991211"/>
                </a:cubicBezTo>
                <a:lnTo>
                  <a:pt x="4739058" y="1070503"/>
                </a:lnTo>
                <a:lnTo>
                  <a:pt x="4734934" y="1068117"/>
                </a:lnTo>
                <a:cubicBezTo>
                  <a:pt x="4451692" y="923715"/>
                  <a:pt x="4085176" y="789365"/>
                  <a:pt x="3665664" y="681281"/>
                </a:cubicBezTo>
                <a:cubicBezTo>
                  <a:pt x="3221480" y="565011"/>
                  <a:pt x="2704800" y="478788"/>
                  <a:pt x="2173624" y="429798"/>
                </a:cubicBezTo>
                <a:cubicBezTo>
                  <a:pt x="1915942" y="405956"/>
                  <a:pt x="1657932" y="392239"/>
                  <a:pt x="1406348" y="388646"/>
                </a:cubicBezTo>
                <a:cubicBezTo>
                  <a:pt x="1154764" y="385054"/>
                  <a:pt x="909606" y="391586"/>
                  <a:pt x="677628" y="408242"/>
                </a:cubicBezTo>
                <a:cubicBezTo>
                  <a:pt x="453558" y="424572"/>
                  <a:pt x="237726" y="449557"/>
                  <a:pt x="27660" y="478625"/>
                </a:cubicBezTo>
                <a:lnTo>
                  <a:pt x="0" y="482890"/>
                </a:lnTo>
                <a:lnTo>
                  <a:pt x="0" y="465828"/>
                </a:lnTo>
                <a:lnTo>
                  <a:pt x="19258" y="462866"/>
                </a:lnTo>
                <a:cubicBezTo>
                  <a:pt x="230146" y="433717"/>
                  <a:pt x="446968" y="408569"/>
                  <a:pt x="672356" y="391912"/>
                </a:cubicBezTo>
                <a:cubicBezTo>
                  <a:pt x="1140264" y="357945"/>
                  <a:pt x="1660896" y="365131"/>
                  <a:pt x="2180212" y="413468"/>
                </a:cubicBezTo>
                <a:cubicBezTo>
                  <a:pt x="2714028" y="462458"/>
                  <a:pt x="3233340" y="549987"/>
                  <a:pt x="3680164" y="666257"/>
                </a:cubicBezTo>
                <a:cubicBezTo>
                  <a:pt x="3906212" y="724555"/>
                  <a:pt x="4117100" y="790488"/>
                  <a:pt x="4308156" y="861534"/>
                </a:cubicBezTo>
                <a:lnTo>
                  <a:pt x="4494366" y="937143"/>
                </a:lnTo>
                <a:lnTo>
                  <a:pt x="4428232" y="905256"/>
                </a:lnTo>
                <a:cubicBezTo>
                  <a:pt x="4205342" y="809599"/>
                  <a:pt x="3949200" y="721661"/>
                  <a:pt x="3668732" y="646543"/>
                </a:cubicBezTo>
                <a:cubicBezTo>
                  <a:pt x="3223280" y="527008"/>
                  <a:pt x="2704024" y="437521"/>
                  <a:pt x="2168952" y="390491"/>
                </a:cubicBezTo>
                <a:cubicBezTo>
                  <a:pt x="1909324" y="366976"/>
                  <a:pt x="1649036" y="354239"/>
                  <a:pt x="1394846" y="352198"/>
                </a:cubicBezTo>
                <a:cubicBezTo>
                  <a:pt x="1140654" y="350156"/>
                  <a:pt x="892558" y="358811"/>
                  <a:pt x="657312" y="378080"/>
                </a:cubicBezTo>
                <a:cubicBezTo>
                  <a:pt x="543972" y="387552"/>
                  <a:pt x="432692" y="399350"/>
                  <a:pt x="323160" y="412853"/>
                </a:cubicBezTo>
                <a:lnTo>
                  <a:pt x="0" y="457784"/>
                </a:lnTo>
                <a:lnTo>
                  <a:pt x="0" y="440281"/>
                </a:lnTo>
                <a:lnTo>
                  <a:pt x="315932" y="396533"/>
                </a:lnTo>
                <a:cubicBezTo>
                  <a:pt x="426102" y="383020"/>
                  <a:pt x="538040" y="371222"/>
                  <a:pt x="652040" y="361750"/>
                </a:cubicBezTo>
                <a:cubicBezTo>
                  <a:pt x="1125168" y="322559"/>
                  <a:pt x="1651016" y="327131"/>
                  <a:pt x="2174224" y="373508"/>
                </a:cubicBezTo>
                <a:cubicBezTo>
                  <a:pt x="2713248" y="421844"/>
                  <a:pt x="3236456" y="511332"/>
                  <a:pt x="3685864" y="632173"/>
                </a:cubicBezTo>
                <a:cubicBezTo>
                  <a:pt x="3912214" y="692757"/>
                  <a:pt x="4122916" y="761750"/>
                  <a:pt x="4313332" y="836480"/>
                </a:cubicBezTo>
                <a:lnTo>
                  <a:pt x="4524492" y="927304"/>
                </a:lnTo>
                <a:lnTo>
                  <a:pt x="4437118" y="882671"/>
                </a:lnTo>
                <a:cubicBezTo>
                  <a:pt x="4215252" y="782249"/>
                  <a:pt x="3959438" y="690458"/>
                  <a:pt x="3678524" y="612698"/>
                </a:cubicBezTo>
                <a:cubicBezTo>
                  <a:pt x="3230380" y="487955"/>
                  <a:pt x="2708422" y="397174"/>
                  <a:pt x="2169330" y="350151"/>
                </a:cubicBezTo>
                <a:cubicBezTo>
                  <a:pt x="1907692" y="327292"/>
                  <a:pt x="1644736" y="315536"/>
                  <a:pt x="1387878" y="315046"/>
                </a:cubicBezTo>
                <a:cubicBezTo>
                  <a:pt x="1131018" y="314557"/>
                  <a:pt x="880254" y="325333"/>
                  <a:pt x="643000" y="347538"/>
                </a:cubicBezTo>
                <a:cubicBezTo>
                  <a:pt x="527998" y="358315"/>
                  <a:pt x="415056" y="371540"/>
                  <a:pt x="303886" y="386562"/>
                </a:cubicBezTo>
                <a:lnTo>
                  <a:pt x="0" y="432630"/>
                </a:lnTo>
                <a:lnTo>
                  <a:pt x="0" y="415477"/>
                </a:lnTo>
                <a:lnTo>
                  <a:pt x="295544" y="370622"/>
                </a:lnTo>
                <a:cubicBezTo>
                  <a:pt x="407230" y="355499"/>
                  <a:pt x="520750" y="342151"/>
                  <a:pt x="636410" y="331211"/>
                </a:cubicBezTo>
                <a:cubicBezTo>
                  <a:pt x="1114872" y="286800"/>
                  <a:pt x="1647372" y="287453"/>
                  <a:pt x="2174602" y="333823"/>
                </a:cubicBezTo>
                <a:cubicBezTo>
                  <a:pt x="2718966" y="380846"/>
                  <a:pt x="3243560" y="472281"/>
                  <a:pt x="3695660" y="598329"/>
                </a:cubicBezTo>
                <a:cubicBezTo>
                  <a:pt x="3922368" y="661027"/>
                  <a:pt x="4132930" y="732909"/>
                  <a:pt x="4322774" y="811159"/>
                </a:cubicBezTo>
                <a:lnTo>
                  <a:pt x="4491278" y="887553"/>
                </a:lnTo>
                <a:lnTo>
                  <a:pt x="4441724" y="860758"/>
                </a:lnTo>
                <a:cubicBezTo>
                  <a:pt x="4220886" y="755413"/>
                  <a:pt x="3965446" y="659658"/>
                  <a:pt x="3684136" y="579215"/>
                </a:cubicBezTo>
                <a:cubicBezTo>
                  <a:pt x="3234700" y="449854"/>
                  <a:pt x="2710136" y="357079"/>
                  <a:pt x="2164488" y="311345"/>
                </a:cubicBezTo>
                <a:cubicBezTo>
                  <a:pt x="1900888" y="288805"/>
                  <a:pt x="1635970" y="278025"/>
                  <a:pt x="1376820" y="279087"/>
                </a:cubicBezTo>
                <a:cubicBezTo>
                  <a:pt x="1117670" y="280149"/>
                  <a:pt x="864286" y="293052"/>
                  <a:pt x="623752" y="317879"/>
                </a:cubicBezTo>
                <a:cubicBezTo>
                  <a:pt x="507108" y="329966"/>
                  <a:pt x="392690" y="344667"/>
                  <a:pt x="280146" y="361265"/>
                </a:cubicBezTo>
                <a:lnTo>
                  <a:pt x="0" y="407437"/>
                </a:lnTo>
                <a:lnTo>
                  <a:pt x="0" y="389587"/>
                </a:lnTo>
                <a:lnTo>
                  <a:pt x="271600" y="344952"/>
                </a:lnTo>
                <a:cubicBezTo>
                  <a:pt x="384782" y="328332"/>
                  <a:pt x="499858" y="313632"/>
                  <a:pt x="617160" y="301545"/>
                </a:cubicBezTo>
                <a:cubicBezTo>
                  <a:pt x="1102184" y="251891"/>
                  <a:pt x="1638608" y="249278"/>
                  <a:pt x="2171076" y="294359"/>
                </a:cubicBezTo>
                <a:cubicBezTo>
                  <a:pt x="2719364" y="340746"/>
                  <a:pt x="3249196" y="434173"/>
                  <a:pt x="3701268" y="564841"/>
                </a:cubicBezTo>
                <a:cubicBezTo>
                  <a:pt x="3928294" y="629849"/>
                  <a:pt x="4138760" y="704779"/>
                  <a:pt x="4328078" y="786681"/>
                </a:cubicBezTo>
                <a:lnTo>
                  <a:pt x="4522596" y="879537"/>
                </a:lnTo>
                <a:lnTo>
                  <a:pt x="4449640" y="837965"/>
                </a:lnTo>
                <a:cubicBezTo>
                  <a:pt x="4229606" y="727758"/>
                  <a:pt x="3974366" y="628010"/>
                  <a:pt x="3692610" y="544720"/>
                </a:cubicBezTo>
                <a:cubicBezTo>
                  <a:pt x="3243118" y="410804"/>
                  <a:pt x="2714534" y="316083"/>
                  <a:pt x="2164862" y="271008"/>
                </a:cubicBezTo>
                <a:cubicBezTo>
                  <a:pt x="1899252" y="249125"/>
                  <a:pt x="1631664" y="239489"/>
                  <a:pt x="1369846" y="242184"/>
                </a:cubicBezTo>
                <a:cubicBezTo>
                  <a:pt x="1108024" y="244879"/>
                  <a:pt x="851972" y="259903"/>
                  <a:pt x="609430" y="287340"/>
                </a:cubicBezTo>
                <a:cubicBezTo>
                  <a:pt x="432466" y="307428"/>
                  <a:pt x="260324" y="333670"/>
                  <a:pt x="91956" y="363587"/>
                </a:cubicBezTo>
                <a:lnTo>
                  <a:pt x="0" y="381854"/>
                </a:lnTo>
                <a:lnTo>
                  <a:pt x="0" y="364182"/>
                </a:lnTo>
                <a:lnTo>
                  <a:pt x="81890" y="347943"/>
                </a:lnTo>
                <a:cubicBezTo>
                  <a:pt x="251138" y="317992"/>
                  <a:pt x="424394" y="291750"/>
                  <a:pt x="602840" y="271662"/>
                </a:cubicBezTo>
                <a:cubicBezTo>
                  <a:pt x="1091878" y="216135"/>
                  <a:pt x="1634960" y="210256"/>
                  <a:pt x="2171452" y="254677"/>
                </a:cubicBezTo>
                <a:cubicBezTo>
                  <a:pt x="2723762" y="299751"/>
                  <a:pt x="3256298" y="395126"/>
                  <a:pt x="3709746" y="530349"/>
                </a:cubicBezTo>
                <a:cubicBezTo>
                  <a:pt x="3937458" y="597634"/>
                  <a:pt x="4147952" y="675616"/>
                  <a:pt x="4336780" y="761181"/>
                </a:cubicBezTo>
                <a:lnTo>
                  <a:pt x="4534544" y="860383"/>
                </a:lnTo>
                <a:lnTo>
                  <a:pt x="4458974" y="815170"/>
                </a:lnTo>
                <a:cubicBezTo>
                  <a:pt x="4240132" y="700721"/>
                  <a:pt x="3984150" y="597170"/>
                  <a:pt x="3698306" y="509818"/>
                </a:cubicBezTo>
                <a:cubicBezTo>
                  <a:pt x="3246230" y="371363"/>
                  <a:pt x="2715072" y="274705"/>
                  <a:pt x="2161508" y="230948"/>
                </a:cubicBezTo>
                <a:cubicBezTo>
                  <a:pt x="1892634" y="209069"/>
                  <a:pt x="1622442" y="200416"/>
                  <a:pt x="1358182" y="204824"/>
                </a:cubicBezTo>
                <a:cubicBezTo>
                  <a:pt x="1093920" y="209232"/>
                  <a:pt x="835590" y="226702"/>
                  <a:pt x="590440" y="257071"/>
                </a:cubicBezTo>
                <a:cubicBezTo>
                  <a:pt x="411026" y="278868"/>
                  <a:pt x="236616" y="307278"/>
                  <a:pt x="66168" y="339580"/>
                </a:cubicBezTo>
                <a:lnTo>
                  <a:pt x="0" y="353574"/>
                </a:lnTo>
                <a:lnTo>
                  <a:pt x="0" y="335298"/>
                </a:lnTo>
                <a:lnTo>
                  <a:pt x="55132" y="323621"/>
                </a:lnTo>
                <a:cubicBezTo>
                  <a:pt x="226298" y="291094"/>
                  <a:pt x="401636" y="262378"/>
                  <a:pt x="582532" y="240091"/>
                </a:cubicBezTo>
                <a:cubicBezTo>
                  <a:pt x="1076786" y="180006"/>
                  <a:pt x="1623760" y="170863"/>
                  <a:pt x="2165462" y="213967"/>
                </a:cubicBezTo>
                <a:cubicBezTo>
                  <a:pt x="2724298" y="259031"/>
                  <a:pt x="3259410" y="356341"/>
                  <a:pt x="3714122" y="496104"/>
                </a:cubicBezTo>
                <a:cubicBezTo>
                  <a:pt x="3829778" y="531371"/>
                  <a:pt x="3940572" y="569260"/>
                  <a:pt x="4046044" y="609431"/>
                </a:cubicBezTo>
                <a:lnTo>
                  <a:pt x="4338358" y="733196"/>
                </a:lnTo>
                <a:lnTo>
                  <a:pt x="4112942" y="625570"/>
                </a:lnTo>
                <a:cubicBezTo>
                  <a:pt x="3985876" y="572565"/>
                  <a:pt x="3850224" y="523215"/>
                  <a:pt x="3706880" y="478218"/>
                </a:cubicBezTo>
                <a:cubicBezTo>
                  <a:pt x="3253452" y="335207"/>
                  <a:pt x="2719620" y="236601"/>
                  <a:pt x="2160744" y="193501"/>
                </a:cubicBezTo>
                <a:cubicBezTo>
                  <a:pt x="1890532" y="172278"/>
                  <a:pt x="1618344" y="164769"/>
                  <a:pt x="1351756" y="170727"/>
                </a:cubicBezTo>
                <a:cubicBezTo>
                  <a:pt x="1085170" y="176686"/>
                  <a:pt x="824184" y="196114"/>
                  <a:pt x="576380" y="228765"/>
                </a:cubicBezTo>
                <a:cubicBezTo>
                  <a:pt x="394482" y="252764"/>
                  <a:pt x="217958" y="283558"/>
                  <a:pt x="45560" y="318392"/>
                </a:cubicBezTo>
                <a:lnTo>
                  <a:pt x="0" y="328643"/>
                </a:lnTo>
                <a:lnTo>
                  <a:pt x="0" y="310642"/>
                </a:lnTo>
                <a:lnTo>
                  <a:pt x="33786" y="303054"/>
                </a:lnTo>
                <a:cubicBezTo>
                  <a:pt x="206940" y="268028"/>
                  <a:pt x="384266" y="236928"/>
                  <a:pt x="567152" y="212439"/>
                </a:cubicBezTo>
                <a:cubicBezTo>
                  <a:pt x="1066716" y="146484"/>
                  <a:pt x="1621636" y="134730"/>
                  <a:pt x="2166016" y="177176"/>
                </a:cubicBezTo>
                <a:cubicBezTo>
                  <a:pt x="2728844" y="220928"/>
                  <a:pt x="3267952" y="320187"/>
                  <a:pt x="3725332" y="464505"/>
                </a:cubicBezTo>
                <a:cubicBezTo>
                  <a:pt x="3840996" y="500911"/>
                  <a:pt x="3951716" y="540123"/>
                  <a:pt x="4057030" y="581782"/>
                </a:cubicBezTo>
                <a:lnTo>
                  <a:pt x="4319036" y="697324"/>
                </a:lnTo>
                <a:lnTo>
                  <a:pt x="4116886" y="596677"/>
                </a:lnTo>
                <a:cubicBezTo>
                  <a:pt x="3990092" y="541702"/>
                  <a:pt x="3854584" y="490636"/>
                  <a:pt x="3711256" y="444209"/>
                </a:cubicBezTo>
                <a:cubicBezTo>
                  <a:pt x="3256562" y="296624"/>
                  <a:pt x="2718838" y="196057"/>
                  <a:pt x="2156072" y="154263"/>
                </a:cubicBezTo>
                <a:cubicBezTo>
                  <a:pt x="2019664" y="143815"/>
                  <a:pt x="1882762" y="136958"/>
                  <a:pt x="1746312" y="133652"/>
                </a:cubicBezTo>
                <a:cubicBezTo>
                  <a:pt x="1643976" y="131173"/>
                  <a:pt x="1541892" y="130691"/>
                  <a:pt x="1440464" y="132189"/>
                </a:cubicBezTo>
                <a:cubicBezTo>
                  <a:pt x="1136182" y="136683"/>
                  <a:pt x="837788" y="158998"/>
                  <a:pt x="556076" y="198669"/>
                </a:cubicBezTo>
                <a:cubicBezTo>
                  <a:pt x="372716" y="224873"/>
                  <a:pt x="194546" y="257963"/>
                  <a:pt x="20382" y="295186"/>
                </a:cubicBezTo>
                <a:lnTo>
                  <a:pt x="0" y="300019"/>
                </a:lnTo>
                <a:lnTo>
                  <a:pt x="0" y="281494"/>
                </a:lnTo>
                <a:lnTo>
                  <a:pt x="7334" y="279754"/>
                </a:lnTo>
                <a:cubicBezTo>
                  <a:pt x="182540" y="242382"/>
                  <a:pt x="362010" y="209200"/>
                  <a:pt x="546852" y="182997"/>
                </a:cubicBezTo>
                <a:cubicBezTo>
                  <a:pt x="1052946" y="111163"/>
                  <a:pt x="1610440" y="95490"/>
                  <a:pt x="2161344" y="137284"/>
                </a:cubicBezTo>
                <a:cubicBezTo>
                  <a:pt x="2728064" y="180385"/>
                  <a:pt x="3271060" y="281604"/>
                  <a:pt x="3729708" y="430496"/>
                </a:cubicBezTo>
                <a:cubicBezTo>
                  <a:pt x="3961338" y="505431"/>
                  <a:pt x="4172704" y="592366"/>
                  <a:pt x="4360142" y="688300"/>
                </a:cubicBezTo>
                <a:lnTo>
                  <a:pt x="4580166" y="814139"/>
                </a:lnTo>
                <a:lnTo>
                  <a:pt x="4345186" y="673981"/>
                </a:lnTo>
                <a:cubicBezTo>
                  <a:pt x="4160014" y="575369"/>
                  <a:pt x="3950766" y="486226"/>
                  <a:pt x="3721088" y="409655"/>
                </a:cubicBezTo>
                <a:cubicBezTo>
                  <a:pt x="3265028" y="257492"/>
                  <a:pt x="2725928" y="155615"/>
                  <a:pt x="2157828" y="113819"/>
                </a:cubicBezTo>
                <a:cubicBezTo>
                  <a:pt x="2020416" y="103697"/>
                  <a:pt x="1882428" y="97289"/>
                  <a:pt x="1744830" y="94564"/>
                </a:cubicBezTo>
                <a:cubicBezTo>
                  <a:pt x="1332040" y="86391"/>
                  <a:pt x="922770" y="111370"/>
                  <a:pt x="543160" y="168676"/>
                </a:cubicBezTo>
                <a:cubicBezTo>
                  <a:pt x="449988" y="182513"/>
                  <a:pt x="358252" y="198232"/>
                  <a:pt x="267778" y="215451"/>
                </a:cubicBezTo>
                <a:lnTo>
                  <a:pt x="0" y="271217"/>
                </a:lnTo>
                <a:lnTo>
                  <a:pt x="0" y="253298"/>
                </a:lnTo>
                <a:lnTo>
                  <a:pt x="256362" y="199735"/>
                </a:lnTo>
                <a:cubicBezTo>
                  <a:pt x="347166" y="182350"/>
                  <a:pt x="439196" y="166432"/>
                  <a:pt x="532616" y="152350"/>
                </a:cubicBezTo>
                <a:cubicBezTo>
                  <a:pt x="1044036" y="75289"/>
                  <a:pt x="1608180" y="56350"/>
                  <a:pt x="2163100" y="97493"/>
                </a:cubicBezTo>
                <a:cubicBezTo>
                  <a:pt x="2735152" y="139289"/>
                  <a:pt x="3280844" y="242472"/>
                  <a:pt x="3740860" y="395941"/>
                </a:cubicBezTo>
                <a:cubicBezTo>
                  <a:pt x="3856688" y="434553"/>
                  <a:pt x="3967366" y="476349"/>
                  <a:pt x="4072436" y="520937"/>
                </a:cubicBezTo>
                <a:lnTo>
                  <a:pt x="4356278" y="655989"/>
                </a:lnTo>
                <a:lnTo>
                  <a:pt x="4278696" y="611121"/>
                </a:lnTo>
                <a:cubicBezTo>
                  <a:pt x="4111914" y="523944"/>
                  <a:pt x="3926700" y="444784"/>
                  <a:pt x="3725468" y="375781"/>
                </a:cubicBezTo>
                <a:cubicBezTo>
                  <a:pt x="3268144" y="219692"/>
                  <a:pt x="2725156" y="115198"/>
                  <a:pt x="2153172" y="74706"/>
                </a:cubicBezTo>
                <a:cubicBezTo>
                  <a:pt x="2014460" y="64747"/>
                  <a:pt x="1875170" y="58665"/>
                  <a:pt x="1736292" y="56410"/>
                </a:cubicBezTo>
                <a:cubicBezTo>
                  <a:pt x="1319660" y="49644"/>
                  <a:pt x="906734" y="77319"/>
                  <a:pt x="524202" y="138056"/>
                </a:cubicBezTo>
                <a:cubicBezTo>
                  <a:pt x="430052" y="153118"/>
                  <a:pt x="337338" y="170086"/>
                  <a:pt x="245888" y="188568"/>
                </a:cubicBezTo>
                <a:lnTo>
                  <a:pt x="0" y="242692"/>
                </a:lnTo>
                <a:lnTo>
                  <a:pt x="0" y="224040"/>
                </a:lnTo>
                <a:lnTo>
                  <a:pt x="233382" y="172902"/>
                </a:lnTo>
                <a:cubicBezTo>
                  <a:pt x="325406" y="154412"/>
                  <a:pt x="418768" y="137444"/>
                  <a:pt x="513660" y="122382"/>
                </a:cubicBezTo>
                <a:cubicBezTo>
                  <a:pt x="1028972" y="40093"/>
                  <a:pt x="1598320" y="17888"/>
                  <a:pt x="2157124" y="57726"/>
                </a:cubicBezTo>
                <a:cubicBezTo>
                  <a:pt x="2735698" y="98871"/>
                  <a:pt x="3283960" y="204018"/>
                  <a:pt x="3743920" y="362066"/>
                </a:cubicBezTo>
                <a:cubicBezTo>
                  <a:pt x="3976206" y="441580"/>
                  <a:pt x="4187322" y="534523"/>
                  <a:pt x="4373666" y="637660"/>
                </a:cubicBezTo>
                <a:lnTo>
                  <a:pt x="4628288" y="795961"/>
                </a:lnTo>
                <a:lnTo>
                  <a:pt x="4620802" y="789753"/>
                </a:lnTo>
                <a:cubicBezTo>
                  <a:pt x="4383730" y="616452"/>
                  <a:pt x="4086604" y="463539"/>
                  <a:pt x="3741098" y="342311"/>
                </a:cubicBezTo>
                <a:cubicBezTo>
                  <a:pt x="3165256" y="139447"/>
                  <a:pt x="2466358" y="28424"/>
                  <a:pt x="1762182" y="17530"/>
                </a:cubicBezTo>
                <a:cubicBezTo>
                  <a:pt x="1339676" y="10995"/>
                  <a:pt x="915272" y="40506"/>
                  <a:pt x="514406" y="107855"/>
                </a:cubicBezTo>
                <a:cubicBezTo>
                  <a:pt x="419504" y="123896"/>
                  <a:pt x="325990" y="141889"/>
                  <a:pt x="233712" y="161446"/>
                </a:cubicBezTo>
                <a:lnTo>
                  <a:pt x="0" y="215301"/>
                </a:lnTo>
                <a:lnTo>
                  <a:pt x="0" y="196678"/>
                </a:lnTo>
                <a:lnTo>
                  <a:pt x="220704" y="145893"/>
                </a:lnTo>
                <a:cubicBezTo>
                  <a:pt x="313654" y="126261"/>
                  <a:pt x="407970" y="108222"/>
                  <a:pt x="503860" y="92181"/>
                </a:cubicBezTo>
                <a:cubicBezTo>
                  <a:pt x="908680" y="24097"/>
                  <a:pt x="1337040" y="-5690"/>
                  <a:pt x="1763362" y="89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E72A78F3-EE5A-FD42-9CE2-11CC96F5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717" y="4376251"/>
            <a:ext cx="1893524" cy="1893520"/>
          </a:xfrm>
          <a:custGeom>
            <a:avLst/>
            <a:gdLst>
              <a:gd name="T0" fmla="*/ 1991 w 1992"/>
              <a:gd name="T1" fmla="*/ 995 h 1992"/>
              <a:gd name="T2" fmla="*/ 1991 w 1992"/>
              <a:gd name="T3" fmla="*/ 995 h 1992"/>
              <a:gd name="T4" fmla="*/ 996 w 1992"/>
              <a:gd name="T5" fmla="*/ 1991 h 1992"/>
              <a:gd name="T6" fmla="*/ 996 w 1992"/>
              <a:gd name="T7" fmla="*/ 1991 h 1992"/>
              <a:gd name="T8" fmla="*/ 0 w 1992"/>
              <a:gd name="T9" fmla="*/ 995 h 1992"/>
              <a:gd name="T10" fmla="*/ 0 w 1992"/>
              <a:gd name="T11" fmla="*/ 995 h 1992"/>
              <a:gd name="T12" fmla="*/ 996 w 1992"/>
              <a:gd name="T13" fmla="*/ 0 h 1992"/>
              <a:gd name="T14" fmla="*/ 996 w 1992"/>
              <a:gd name="T15" fmla="*/ 0 h 1992"/>
              <a:gd name="T16" fmla="*/ 1991 w 1992"/>
              <a:gd name="T17" fmla="*/ 99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2">
                <a:moveTo>
                  <a:pt x="1991" y="995"/>
                </a:moveTo>
                <a:lnTo>
                  <a:pt x="1991" y="995"/>
                </a:lnTo>
                <a:cubicBezTo>
                  <a:pt x="1991" y="1545"/>
                  <a:pt x="1545" y="1991"/>
                  <a:pt x="996" y="1991"/>
                </a:cubicBezTo>
                <a:lnTo>
                  <a:pt x="996" y="1991"/>
                </a:lnTo>
                <a:cubicBezTo>
                  <a:pt x="446" y="1991"/>
                  <a:pt x="0" y="1545"/>
                  <a:pt x="0" y="995"/>
                </a:cubicBezTo>
                <a:lnTo>
                  <a:pt x="0" y="995"/>
                </a:lnTo>
                <a:cubicBezTo>
                  <a:pt x="0" y="445"/>
                  <a:pt x="446" y="0"/>
                  <a:pt x="996" y="0"/>
                </a:cubicBezTo>
                <a:lnTo>
                  <a:pt x="996" y="0"/>
                </a:lnTo>
                <a:cubicBezTo>
                  <a:pt x="1545" y="0"/>
                  <a:pt x="1991" y="445"/>
                  <a:pt x="1991" y="9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C7F8D74C-0465-B148-966D-31465AAD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701" y="4376251"/>
            <a:ext cx="1893524" cy="1893520"/>
          </a:xfrm>
          <a:custGeom>
            <a:avLst/>
            <a:gdLst>
              <a:gd name="T0" fmla="*/ 1990 w 1991"/>
              <a:gd name="T1" fmla="*/ 995 h 1992"/>
              <a:gd name="T2" fmla="*/ 1990 w 1991"/>
              <a:gd name="T3" fmla="*/ 995 h 1992"/>
              <a:gd name="T4" fmla="*/ 994 w 1991"/>
              <a:gd name="T5" fmla="*/ 1991 h 1992"/>
              <a:gd name="T6" fmla="*/ 994 w 1991"/>
              <a:gd name="T7" fmla="*/ 1991 h 1992"/>
              <a:gd name="T8" fmla="*/ 0 w 1991"/>
              <a:gd name="T9" fmla="*/ 995 h 1992"/>
              <a:gd name="T10" fmla="*/ 0 w 1991"/>
              <a:gd name="T11" fmla="*/ 995 h 1992"/>
              <a:gd name="T12" fmla="*/ 994 w 1991"/>
              <a:gd name="T13" fmla="*/ 0 h 1992"/>
              <a:gd name="T14" fmla="*/ 994 w 1991"/>
              <a:gd name="T15" fmla="*/ 0 h 1992"/>
              <a:gd name="T16" fmla="*/ 1990 w 1991"/>
              <a:gd name="T17" fmla="*/ 99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1" h="1992">
                <a:moveTo>
                  <a:pt x="1990" y="995"/>
                </a:moveTo>
                <a:lnTo>
                  <a:pt x="1990" y="995"/>
                </a:lnTo>
                <a:cubicBezTo>
                  <a:pt x="1990" y="1545"/>
                  <a:pt x="1544" y="1991"/>
                  <a:pt x="994" y="1991"/>
                </a:cubicBezTo>
                <a:lnTo>
                  <a:pt x="994" y="1991"/>
                </a:lnTo>
                <a:cubicBezTo>
                  <a:pt x="446" y="1991"/>
                  <a:pt x="0" y="1545"/>
                  <a:pt x="0" y="995"/>
                </a:cubicBezTo>
                <a:lnTo>
                  <a:pt x="0" y="995"/>
                </a:lnTo>
                <a:cubicBezTo>
                  <a:pt x="0" y="445"/>
                  <a:pt x="446" y="0"/>
                  <a:pt x="994" y="0"/>
                </a:cubicBezTo>
                <a:lnTo>
                  <a:pt x="994" y="0"/>
                </a:lnTo>
                <a:cubicBezTo>
                  <a:pt x="1544" y="0"/>
                  <a:pt x="1990" y="445"/>
                  <a:pt x="1990" y="9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7A6D8DEA-4347-4B40-A3BB-5D14E3C60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6618" y="4376251"/>
            <a:ext cx="1893524" cy="1893520"/>
          </a:xfrm>
          <a:custGeom>
            <a:avLst/>
            <a:gdLst>
              <a:gd name="T0" fmla="*/ 1990 w 1991"/>
              <a:gd name="T1" fmla="*/ 995 h 1992"/>
              <a:gd name="T2" fmla="*/ 1990 w 1991"/>
              <a:gd name="T3" fmla="*/ 995 h 1992"/>
              <a:gd name="T4" fmla="*/ 994 w 1991"/>
              <a:gd name="T5" fmla="*/ 1991 h 1992"/>
              <a:gd name="T6" fmla="*/ 994 w 1991"/>
              <a:gd name="T7" fmla="*/ 1991 h 1992"/>
              <a:gd name="T8" fmla="*/ 0 w 1991"/>
              <a:gd name="T9" fmla="*/ 995 h 1992"/>
              <a:gd name="T10" fmla="*/ 0 w 1991"/>
              <a:gd name="T11" fmla="*/ 995 h 1992"/>
              <a:gd name="T12" fmla="*/ 994 w 1991"/>
              <a:gd name="T13" fmla="*/ 0 h 1992"/>
              <a:gd name="T14" fmla="*/ 994 w 1991"/>
              <a:gd name="T15" fmla="*/ 0 h 1992"/>
              <a:gd name="T16" fmla="*/ 1990 w 1991"/>
              <a:gd name="T17" fmla="*/ 99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1" h="1992">
                <a:moveTo>
                  <a:pt x="1990" y="995"/>
                </a:moveTo>
                <a:lnTo>
                  <a:pt x="1990" y="995"/>
                </a:lnTo>
                <a:cubicBezTo>
                  <a:pt x="1990" y="1545"/>
                  <a:pt x="1544" y="1991"/>
                  <a:pt x="994" y="1991"/>
                </a:cubicBezTo>
                <a:lnTo>
                  <a:pt x="994" y="1991"/>
                </a:lnTo>
                <a:cubicBezTo>
                  <a:pt x="446" y="1991"/>
                  <a:pt x="0" y="1545"/>
                  <a:pt x="0" y="995"/>
                </a:cubicBezTo>
                <a:lnTo>
                  <a:pt x="0" y="995"/>
                </a:lnTo>
                <a:cubicBezTo>
                  <a:pt x="0" y="445"/>
                  <a:pt x="446" y="0"/>
                  <a:pt x="994" y="0"/>
                </a:cubicBezTo>
                <a:lnTo>
                  <a:pt x="994" y="0"/>
                </a:lnTo>
                <a:cubicBezTo>
                  <a:pt x="1544" y="0"/>
                  <a:pt x="1990" y="445"/>
                  <a:pt x="1990" y="9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0C3CA88-93D6-5C4D-BCFB-8D73B0900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110" y="3788141"/>
            <a:ext cx="5076477" cy="1404067"/>
          </a:xfrm>
          <a:custGeom>
            <a:avLst/>
            <a:gdLst>
              <a:gd name="connsiteX0" fmla="*/ 4622971 w 5076477"/>
              <a:gd name="connsiteY0" fmla="*/ 1019449 h 1404067"/>
              <a:gd name="connsiteX1" fmla="*/ 4616433 w 5076477"/>
              <a:gd name="connsiteY1" fmla="*/ 1020950 h 1404067"/>
              <a:gd name="connsiteX2" fmla="*/ 4617391 w 5076477"/>
              <a:gd name="connsiteY2" fmla="*/ 1021257 h 1404067"/>
              <a:gd name="connsiteX3" fmla="*/ 4624005 w 5076477"/>
              <a:gd name="connsiteY3" fmla="*/ 1019803 h 1404067"/>
              <a:gd name="connsiteX4" fmla="*/ 4806795 w 5076477"/>
              <a:gd name="connsiteY4" fmla="*/ 1016255 h 1404067"/>
              <a:gd name="connsiteX5" fmla="*/ 4799837 w 5076477"/>
              <a:gd name="connsiteY5" fmla="*/ 1017633 h 1404067"/>
              <a:gd name="connsiteX6" fmla="*/ 4799889 w 5076477"/>
              <a:gd name="connsiteY6" fmla="*/ 1017653 h 1404067"/>
              <a:gd name="connsiteX7" fmla="*/ 4807001 w 5076477"/>
              <a:gd name="connsiteY7" fmla="*/ 1016342 h 1404067"/>
              <a:gd name="connsiteX8" fmla="*/ 4663427 w 5076477"/>
              <a:gd name="connsiteY8" fmla="*/ 1010162 h 1404067"/>
              <a:gd name="connsiteX9" fmla="*/ 4658557 w 5076477"/>
              <a:gd name="connsiteY9" fmla="*/ 1011280 h 1404067"/>
              <a:gd name="connsiteX10" fmla="*/ 4660211 w 5076477"/>
              <a:gd name="connsiteY10" fmla="*/ 1011844 h 1404067"/>
              <a:gd name="connsiteX11" fmla="*/ 4665091 w 5076477"/>
              <a:gd name="connsiteY11" fmla="*/ 1010771 h 1404067"/>
              <a:gd name="connsiteX12" fmla="*/ 4777607 w 5076477"/>
              <a:gd name="connsiteY12" fmla="*/ 1003958 h 1404067"/>
              <a:gd name="connsiteX13" fmla="*/ 4769599 w 5076477"/>
              <a:gd name="connsiteY13" fmla="*/ 1005719 h 1404067"/>
              <a:gd name="connsiteX14" fmla="*/ 4769979 w 5076477"/>
              <a:gd name="connsiteY14" fmla="*/ 1005868 h 1404067"/>
              <a:gd name="connsiteX15" fmla="*/ 4778239 w 5076477"/>
              <a:gd name="connsiteY15" fmla="*/ 1004225 h 1404067"/>
              <a:gd name="connsiteX16" fmla="*/ 4703679 w 5076477"/>
              <a:gd name="connsiteY16" fmla="*/ 1000812 h 1404067"/>
              <a:gd name="connsiteX17" fmla="*/ 4698321 w 5076477"/>
              <a:gd name="connsiteY17" fmla="*/ 1002062 h 1404067"/>
              <a:gd name="connsiteX18" fmla="*/ 4700701 w 5076477"/>
              <a:gd name="connsiteY18" fmla="*/ 1002940 h 1404067"/>
              <a:gd name="connsiteX19" fmla="*/ 4706071 w 5076477"/>
              <a:gd name="connsiteY19" fmla="*/ 1001757 h 1404067"/>
              <a:gd name="connsiteX20" fmla="*/ 4746453 w 5076477"/>
              <a:gd name="connsiteY20" fmla="*/ 990833 h 1404067"/>
              <a:gd name="connsiteX21" fmla="*/ 4737263 w 5076477"/>
              <a:gd name="connsiteY21" fmla="*/ 992977 h 1404067"/>
              <a:gd name="connsiteX22" fmla="*/ 4740369 w 5076477"/>
              <a:gd name="connsiteY22" fmla="*/ 994201 h 1404067"/>
              <a:gd name="connsiteX23" fmla="*/ 4749613 w 5076477"/>
              <a:gd name="connsiteY23" fmla="*/ 992165 h 1404067"/>
              <a:gd name="connsiteX24" fmla="*/ 4608507 w 5076477"/>
              <a:gd name="connsiteY24" fmla="*/ 990034 h 1404067"/>
              <a:gd name="connsiteX25" fmla="*/ 4601485 w 5076477"/>
              <a:gd name="connsiteY25" fmla="*/ 991833 h 1404067"/>
              <a:gd name="connsiteX26" fmla="*/ 4601687 w 5076477"/>
              <a:gd name="connsiteY26" fmla="*/ 991902 h 1404067"/>
              <a:gd name="connsiteX27" fmla="*/ 4608777 w 5076477"/>
              <a:gd name="connsiteY27" fmla="*/ 990133 h 1404067"/>
              <a:gd name="connsiteX28" fmla="*/ 4507445 w 5076477"/>
              <a:gd name="connsiteY28" fmla="*/ 979929 h 1404067"/>
              <a:gd name="connsiteX29" fmla="*/ 4497193 w 5076477"/>
              <a:gd name="connsiteY29" fmla="*/ 982822 h 1404067"/>
              <a:gd name="connsiteX30" fmla="*/ 4497263 w 5076477"/>
              <a:gd name="connsiteY30" fmla="*/ 982845 h 1404067"/>
              <a:gd name="connsiteX31" fmla="*/ 4507733 w 5076477"/>
              <a:gd name="connsiteY31" fmla="*/ 980028 h 1404067"/>
              <a:gd name="connsiteX32" fmla="*/ 4649395 w 5076477"/>
              <a:gd name="connsiteY32" fmla="*/ 979366 h 1404067"/>
              <a:gd name="connsiteX33" fmla="*/ 4642025 w 5076477"/>
              <a:gd name="connsiteY33" fmla="*/ 981290 h 1404067"/>
              <a:gd name="connsiteX34" fmla="*/ 4642975 w 5076477"/>
              <a:gd name="connsiteY34" fmla="*/ 981640 h 1404067"/>
              <a:gd name="connsiteX35" fmla="*/ 4650469 w 5076477"/>
              <a:gd name="connsiteY35" fmla="*/ 979791 h 1404067"/>
              <a:gd name="connsiteX36" fmla="*/ 4548945 w 5076477"/>
              <a:gd name="connsiteY36" fmla="*/ 968206 h 1404067"/>
              <a:gd name="connsiteX37" fmla="*/ 4546459 w 5076477"/>
              <a:gd name="connsiteY37" fmla="*/ 968919 h 1404067"/>
              <a:gd name="connsiteX38" fmla="*/ 4539773 w 5076477"/>
              <a:gd name="connsiteY38" fmla="*/ 970805 h 1404067"/>
              <a:gd name="connsiteX39" fmla="*/ 4540763 w 5076477"/>
              <a:gd name="connsiteY39" fmla="*/ 971142 h 1404067"/>
              <a:gd name="connsiteX40" fmla="*/ 4550101 w 5076477"/>
              <a:gd name="connsiteY40" fmla="*/ 968630 h 1404067"/>
              <a:gd name="connsiteX41" fmla="*/ 4692509 w 5076477"/>
              <a:gd name="connsiteY41" fmla="*/ 968108 h 1404067"/>
              <a:gd name="connsiteX42" fmla="*/ 4681465 w 5076477"/>
              <a:gd name="connsiteY42" fmla="*/ 970992 h 1404067"/>
              <a:gd name="connsiteX43" fmla="*/ 4683255 w 5076477"/>
              <a:gd name="connsiteY43" fmla="*/ 971697 h 1404067"/>
              <a:gd name="connsiteX44" fmla="*/ 4694461 w 5076477"/>
              <a:gd name="connsiteY44" fmla="*/ 968931 h 1404067"/>
              <a:gd name="connsiteX45" fmla="*/ 4664501 w 5076477"/>
              <a:gd name="connsiteY45" fmla="*/ 956309 h 1404067"/>
              <a:gd name="connsiteX46" fmla="*/ 4652549 w 5076477"/>
              <a:gd name="connsiteY46" fmla="*/ 959599 h 1404067"/>
              <a:gd name="connsiteX47" fmla="*/ 4653135 w 5076477"/>
              <a:gd name="connsiteY47" fmla="*/ 959830 h 1404067"/>
              <a:gd name="connsiteX48" fmla="*/ 4665293 w 5076477"/>
              <a:gd name="connsiteY48" fmla="*/ 956642 h 1404067"/>
              <a:gd name="connsiteX49" fmla="*/ 4590771 w 5076477"/>
              <a:gd name="connsiteY49" fmla="*/ 956206 h 1404067"/>
              <a:gd name="connsiteX50" fmla="*/ 4581361 w 5076477"/>
              <a:gd name="connsiteY50" fmla="*/ 958906 h 1404067"/>
              <a:gd name="connsiteX51" fmla="*/ 4583245 w 5076477"/>
              <a:gd name="connsiteY51" fmla="*/ 959601 h 1404067"/>
              <a:gd name="connsiteX52" fmla="*/ 4592749 w 5076477"/>
              <a:gd name="connsiteY52" fmla="*/ 956988 h 1404067"/>
              <a:gd name="connsiteX53" fmla="*/ 4634487 w 5076477"/>
              <a:gd name="connsiteY53" fmla="*/ 943664 h 1404067"/>
              <a:gd name="connsiteX54" fmla="*/ 4621537 w 5076477"/>
              <a:gd name="connsiteY54" fmla="*/ 947379 h 1404067"/>
              <a:gd name="connsiteX55" fmla="*/ 4624073 w 5076477"/>
              <a:gd name="connsiteY55" fmla="*/ 948378 h 1404067"/>
              <a:gd name="connsiteX56" fmla="*/ 4637147 w 5076477"/>
              <a:gd name="connsiteY56" fmla="*/ 944785 h 1404067"/>
              <a:gd name="connsiteX57" fmla="*/ 21320 w 5076477"/>
              <a:gd name="connsiteY57" fmla="*/ 306945 h 1404067"/>
              <a:gd name="connsiteX58" fmla="*/ 419 w 5076477"/>
              <a:gd name="connsiteY58" fmla="*/ 311278 h 1404067"/>
              <a:gd name="connsiteX59" fmla="*/ 26373 w 5076477"/>
              <a:gd name="connsiteY59" fmla="*/ 328278 h 1404067"/>
              <a:gd name="connsiteX60" fmla="*/ 118632 w 5076477"/>
              <a:gd name="connsiteY60" fmla="*/ 389692 h 1404067"/>
              <a:gd name="connsiteX61" fmla="*/ 2145708 w 5076477"/>
              <a:gd name="connsiteY61" fmla="*/ 1228581 h 1404067"/>
              <a:gd name="connsiteX62" fmla="*/ 2633861 w 5076477"/>
              <a:gd name="connsiteY62" fmla="*/ 1268026 h 1404067"/>
              <a:gd name="connsiteX63" fmla="*/ 2803949 w 5076477"/>
              <a:gd name="connsiteY63" fmla="*/ 1268851 h 1404067"/>
              <a:gd name="connsiteX64" fmla="*/ 2685856 w 5076477"/>
              <a:gd name="connsiteY64" fmla="*/ 1267311 h 1404067"/>
              <a:gd name="connsiteX65" fmla="*/ 2197675 w 5076477"/>
              <a:gd name="connsiteY65" fmla="*/ 1224124 h 1404067"/>
              <a:gd name="connsiteX66" fmla="*/ 158615 w 5076477"/>
              <a:gd name="connsiteY66" fmla="*/ 392725 h 1404067"/>
              <a:gd name="connsiteX67" fmla="*/ 80849 w 5076477"/>
              <a:gd name="connsiteY67" fmla="*/ 344395 h 1404067"/>
              <a:gd name="connsiteX68" fmla="*/ 71292 w 5076477"/>
              <a:gd name="connsiteY68" fmla="*/ 296586 h 1404067"/>
              <a:gd name="connsiteX69" fmla="*/ 52973 w 5076477"/>
              <a:gd name="connsiteY69" fmla="*/ 300384 h 1404067"/>
              <a:gd name="connsiteX70" fmla="*/ 107210 w 5076477"/>
              <a:gd name="connsiteY70" fmla="*/ 334599 h 1404067"/>
              <a:gd name="connsiteX71" fmla="*/ 184976 w 5076477"/>
              <a:gd name="connsiteY71" fmla="*/ 382928 h 1404067"/>
              <a:gd name="connsiteX72" fmla="*/ 2206901 w 5076477"/>
              <a:gd name="connsiteY72" fmla="*/ 1208450 h 1404067"/>
              <a:gd name="connsiteX73" fmla="*/ 2688987 w 5076477"/>
              <a:gd name="connsiteY73" fmla="*/ 1250493 h 1404067"/>
              <a:gd name="connsiteX74" fmla="*/ 2763090 w 5076477"/>
              <a:gd name="connsiteY74" fmla="*/ 1251431 h 1404067"/>
              <a:gd name="connsiteX75" fmla="*/ 2737825 w 5076477"/>
              <a:gd name="connsiteY75" fmla="*/ 1250884 h 1404067"/>
              <a:gd name="connsiteX76" fmla="*/ 2254647 w 5076477"/>
              <a:gd name="connsiteY76" fmla="*/ 1205078 h 1404067"/>
              <a:gd name="connsiteX77" fmla="*/ 221116 w 5076477"/>
              <a:gd name="connsiteY77" fmla="*/ 387280 h 1404067"/>
              <a:gd name="connsiteX78" fmla="*/ 161810 w 5076477"/>
              <a:gd name="connsiteY78" fmla="*/ 351354 h 1404067"/>
              <a:gd name="connsiteX79" fmla="*/ 123421 w 5076477"/>
              <a:gd name="connsiteY79" fmla="*/ 285780 h 1404067"/>
              <a:gd name="connsiteX80" fmla="*/ 103744 w 5076477"/>
              <a:gd name="connsiteY80" fmla="*/ 289859 h 1404067"/>
              <a:gd name="connsiteX81" fmla="*/ 188168 w 5076477"/>
              <a:gd name="connsiteY81" fmla="*/ 340903 h 1404067"/>
              <a:gd name="connsiteX82" fmla="*/ 247474 w 5076477"/>
              <a:gd name="connsiteY82" fmla="*/ 376829 h 1404067"/>
              <a:gd name="connsiteX83" fmla="*/ 2265191 w 5076477"/>
              <a:gd name="connsiteY83" fmla="*/ 1189402 h 1404067"/>
              <a:gd name="connsiteX84" fmla="*/ 2741285 w 5076477"/>
              <a:gd name="connsiteY84" fmla="*/ 1234390 h 1404067"/>
              <a:gd name="connsiteX85" fmla="*/ 2941309 w 5076477"/>
              <a:gd name="connsiteY85" fmla="*/ 1238698 h 1404067"/>
              <a:gd name="connsiteX86" fmla="*/ 2791368 w 5076477"/>
              <a:gd name="connsiteY86" fmla="*/ 1234102 h 1404067"/>
              <a:gd name="connsiteX87" fmla="*/ 2316702 w 5076477"/>
              <a:gd name="connsiteY87" fmla="*/ 1185601 h 1404067"/>
              <a:gd name="connsiteX88" fmla="*/ 286893 w 5076477"/>
              <a:gd name="connsiteY88" fmla="*/ 380855 h 1404067"/>
              <a:gd name="connsiteX89" fmla="*/ 248669 w 5076477"/>
              <a:gd name="connsiteY89" fmla="*/ 358647 h 1404067"/>
              <a:gd name="connsiteX90" fmla="*/ 167886 w 5076477"/>
              <a:gd name="connsiteY90" fmla="*/ 276563 h 1404067"/>
              <a:gd name="connsiteX91" fmla="*/ 155869 w 5076477"/>
              <a:gd name="connsiteY91" fmla="*/ 279054 h 1404067"/>
              <a:gd name="connsiteX92" fmla="*/ 275030 w 5076477"/>
              <a:gd name="connsiteY92" fmla="*/ 348195 h 1404067"/>
              <a:gd name="connsiteX93" fmla="*/ 311936 w 5076477"/>
              <a:gd name="connsiteY93" fmla="*/ 370404 h 1404067"/>
              <a:gd name="connsiteX94" fmla="*/ 2325929 w 5076477"/>
              <a:gd name="connsiteY94" fmla="*/ 1169924 h 1404067"/>
              <a:gd name="connsiteX95" fmla="*/ 2795651 w 5076477"/>
              <a:gd name="connsiteY95" fmla="*/ 1217527 h 1404067"/>
              <a:gd name="connsiteX96" fmla="*/ 3005549 w 5076477"/>
              <a:gd name="connsiteY96" fmla="*/ 1223794 h 1404067"/>
              <a:gd name="connsiteX97" fmla="*/ 2837506 w 5076477"/>
              <a:gd name="connsiteY97" fmla="*/ 1217236 h 1404067"/>
              <a:gd name="connsiteX98" fmla="*/ 2367841 w 5076477"/>
              <a:gd name="connsiteY98" fmla="*/ 1166122 h 1404067"/>
              <a:gd name="connsiteX99" fmla="*/ 343558 w 5076477"/>
              <a:gd name="connsiteY99" fmla="*/ 374428 h 1404067"/>
              <a:gd name="connsiteX100" fmla="*/ 327743 w 5076477"/>
              <a:gd name="connsiteY100" fmla="*/ 365937 h 1404067"/>
              <a:gd name="connsiteX101" fmla="*/ 26762 w 5076477"/>
              <a:gd name="connsiteY101" fmla="*/ 269644 h 1404067"/>
              <a:gd name="connsiteX102" fmla="*/ 9191 w 5076477"/>
              <a:gd name="connsiteY102" fmla="*/ 272765 h 1404067"/>
              <a:gd name="connsiteX103" fmla="*/ 31607 w 5076477"/>
              <a:gd name="connsiteY103" fmla="*/ 286905 h 1404067"/>
              <a:gd name="connsiteX104" fmla="*/ 49253 w 5076477"/>
              <a:gd name="connsiteY104" fmla="*/ 283252 h 1404067"/>
              <a:gd name="connsiteX105" fmla="*/ 217200 w 5076477"/>
              <a:gd name="connsiteY105" fmla="*/ 266340 h 1404067"/>
              <a:gd name="connsiteX106" fmla="*/ 201174 w 5076477"/>
              <a:gd name="connsiteY106" fmla="*/ 269662 h 1404067"/>
              <a:gd name="connsiteX107" fmla="*/ 354101 w 5076477"/>
              <a:gd name="connsiteY107" fmla="*/ 354832 h 1404067"/>
              <a:gd name="connsiteX108" fmla="*/ 368598 w 5076477"/>
              <a:gd name="connsiteY108" fmla="*/ 363977 h 1404067"/>
              <a:gd name="connsiteX109" fmla="*/ 2378385 w 5076477"/>
              <a:gd name="connsiteY109" fmla="*/ 1150445 h 1404067"/>
              <a:gd name="connsiteX110" fmla="*/ 2841624 w 5076477"/>
              <a:gd name="connsiteY110" fmla="*/ 1200988 h 1404067"/>
              <a:gd name="connsiteX111" fmla="*/ 3077195 w 5076477"/>
              <a:gd name="connsiteY111" fmla="*/ 1210225 h 1404067"/>
              <a:gd name="connsiteX112" fmla="*/ 2891956 w 5076477"/>
              <a:gd name="connsiteY112" fmla="*/ 1201302 h 1404067"/>
              <a:gd name="connsiteX113" fmla="*/ 2428145 w 5076477"/>
              <a:gd name="connsiteY113" fmla="*/ 1147821 h 1404067"/>
              <a:gd name="connsiteX114" fmla="*/ 408794 w 5076477"/>
              <a:gd name="connsiteY114" fmla="*/ 369216 h 1404067"/>
              <a:gd name="connsiteX115" fmla="*/ 79564 w 5076477"/>
              <a:gd name="connsiteY115" fmla="*/ 260265 h 1404067"/>
              <a:gd name="connsiteX116" fmla="*/ 60420 w 5076477"/>
              <a:gd name="connsiteY116" fmla="*/ 263665 h 1404067"/>
              <a:gd name="connsiteX117" fmla="*/ 81704 w 5076477"/>
              <a:gd name="connsiteY117" fmla="*/ 276533 h 1404067"/>
              <a:gd name="connsiteX118" fmla="*/ 100750 w 5076477"/>
              <a:gd name="connsiteY118" fmla="*/ 272590 h 1404067"/>
              <a:gd name="connsiteX119" fmla="*/ 269780 w 5076477"/>
              <a:gd name="connsiteY119" fmla="*/ 257229 h 1404067"/>
              <a:gd name="connsiteX120" fmla="*/ 251328 w 5076477"/>
              <a:gd name="connsiteY120" fmla="*/ 260094 h 1404067"/>
              <a:gd name="connsiteX121" fmla="*/ 433838 w 5076477"/>
              <a:gd name="connsiteY121" fmla="*/ 358111 h 1404067"/>
              <a:gd name="connsiteX122" fmla="*/ 2440008 w 5076477"/>
              <a:gd name="connsiteY122" fmla="*/ 1131492 h 1404067"/>
              <a:gd name="connsiteX123" fmla="*/ 3139741 w 5076477"/>
              <a:gd name="connsiteY123" fmla="*/ 1196158 h 1404067"/>
              <a:gd name="connsiteX124" fmla="*/ 3223209 w 5076477"/>
              <a:gd name="connsiteY124" fmla="*/ 1196803 h 1404067"/>
              <a:gd name="connsiteX125" fmla="*/ 3183617 w 5076477"/>
              <a:gd name="connsiteY125" fmla="*/ 1195984 h 1404067"/>
              <a:gd name="connsiteX126" fmla="*/ 2486782 w 5076477"/>
              <a:gd name="connsiteY126" fmla="*/ 1126811 h 1404067"/>
              <a:gd name="connsiteX127" fmla="*/ 471729 w 5076477"/>
              <a:gd name="connsiteY127" fmla="*/ 361208 h 1404067"/>
              <a:gd name="connsiteX128" fmla="*/ 124469 w 5076477"/>
              <a:gd name="connsiteY128" fmla="*/ 252289 h 1404067"/>
              <a:gd name="connsiteX129" fmla="*/ 113193 w 5076477"/>
              <a:gd name="connsiteY129" fmla="*/ 254292 h 1404067"/>
              <a:gd name="connsiteX130" fmla="*/ 133164 w 5076477"/>
              <a:gd name="connsiteY130" fmla="*/ 265879 h 1404067"/>
              <a:gd name="connsiteX131" fmla="*/ 144559 w 5076477"/>
              <a:gd name="connsiteY131" fmla="*/ 263520 h 1404067"/>
              <a:gd name="connsiteX132" fmla="*/ 1535221 w 5076477"/>
              <a:gd name="connsiteY132" fmla="*/ 250649 h 1404067"/>
              <a:gd name="connsiteX133" fmla="*/ 1801114 w 5076477"/>
              <a:gd name="connsiteY133" fmla="*/ 316294 h 1404067"/>
              <a:gd name="connsiteX134" fmla="*/ 2691411 w 5076477"/>
              <a:gd name="connsiteY134" fmla="*/ 576339 h 1404067"/>
              <a:gd name="connsiteX135" fmla="*/ 3444065 w 5076477"/>
              <a:gd name="connsiteY135" fmla="*/ 799733 h 1404067"/>
              <a:gd name="connsiteX136" fmla="*/ 4194085 w 5076477"/>
              <a:gd name="connsiteY136" fmla="*/ 991120 h 1404067"/>
              <a:gd name="connsiteX137" fmla="*/ 4279493 w 5076477"/>
              <a:gd name="connsiteY137" fmla="*/ 1010890 h 1404067"/>
              <a:gd name="connsiteX138" fmla="*/ 4280613 w 5076477"/>
              <a:gd name="connsiteY138" fmla="*/ 1010560 h 1404067"/>
              <a:gd name="connsiteX139" fmla="*/ 4224713 w 5076477"/>
              <a:gd name="connsiteY139" fmla="*/ 996701 h 1404067"/>
              <a:gd name="connsiteX140" fmla="*/ 3486677 w 5076477"/>
              <a:gd name="connsiteY140" fmla="*/ 798033 h 1404067"/>
              <a:gd name="connsiteX141" fmla="*/ 2885704 w 5076477"/>
              <a:gd name="connsiteY141" fmla="*/ 618970 h 1404067"/>
              <a:gd name="connsiteX142" fmla="*/ 1558558 w 5076477"/>
              <a:gd name="connsiteY142" fmla="*/ 254962 h 1404067"/>
              <a:gd name="connsiteX143" fmla="*/ 1102056 w 5076477"/>
              <a:gd name="connsiteY143" fmla="*/ 250203 h 1404067"/>
              <a:gd name="connsiteX144" fmla="*/ 1196557 w 5076477"/>
              <a:gd name="connsiteY144" fmla="*/ 278599 h 1404067"/>
              <a:gd name="connsiteX145" fmla="*/ 1830562 w 5076477"/>
              <a:gd name="connsiteY145" fmla="*/ 491589 h 1404067"/>
              <a:gd name="connsiteX146" fmla="*/ 3151295 w 5076477"/>
              <a:gd name="connsiteY146" fmla="*/ 899275 h 1404067"/>
              <a:gd name="connsiteX147" fmla="*/ 3961925 w 5076477"/>
              <a:gd name="connsiteY147" fmla="*/ 1053463 h 1404067"/>
              <a:gd name="connsiteX148" fmla="*/ 4007413 w 5076477"/>
              <a:gd name="connsiteY148" fmla="*/ 1059728 h 1404067"/>
              <a:gd name="connsiteX149" fmla="*/ 3992813 w 5076477"/>
              <a:gd name="connsiteY149" fmla="*/ 1057466 h 1404067"/>
              <a:gd name="connsiteX150" fmla="*/ 3191413 w 5076477"/>
              <a:gd name="connsiteY150" fmla="*/ 894856 h 1404067"/>
              <a:gd name="connsiteX151" fmla="*/ 1960317 w 5076477"/>
              <a:gd name="connsiteY151" fmla="*/ 520004 h 1404067"/>
              <a:gd name="connsiteX152" fmla="*/ 1238003 w 5076477"/>
              <a:gd name="connsiteY152" fmla="*/ 286865 h 1404067"/>
              <a:gd name="connsiteX153" fmla="*/ 317268 w 5076477"/>
              <a:gd name="connsiteY153" fmla="*/ 249855 h 1404067"/>
              <a:gd name="connsiteX154" fmla="*/ 305776 w 5076477"/>
              <a:gd name="connsiteY154" fmla="*/ 251639 h 1404067"/>
              <a:gd name="connsiteX155" fmla="*/ 496769 w 5076477"/>
              <a:gd name="connsiteY155" fmla="*/ 350102 h 1404067"/>
              <a:gd name="connsiteX156" fmla="*/ 2497325 w 5076477"/>
              <a:gd name="connsiteY156" fmla="*/ 1111134 h 1404067"/>
              <a:gd name="connsiteX157" fmla="*/ 2945737 w 5076477"/>
              <a:gd name="connsiteY157" fmla="*/ 1165680 h 1404067"/>
              <a:gd name="connsiteX158" fmla="*/ 3152865 w 5076477"/>
              <a:gd name="connsiteY158" fmla="*/ 1177735 h 1404067"/>
              <a:gd name="connsiteX159" fmla="*/ 2994998 w 5076477"/>
              <a:gd name="connsiteY159" fmla="*/ 1167192 h 1404067"/>
              <a:gd name="connsiteX160" fmla="*/ 2543948 w 5076477"/>
              <a:gd name="connsiteY160" fmla="*/ 1108723 h 1404067"/>
              <a:gd name="connsiteX161" fmla="*/ 561831 w 5076477"/>
              <a:gd name="connsiteY161" fmla="*/ 370512 h 1404067"/>
              <a:gd name="connsiteX162" fmla="*/ 534155 w 5076477"/>
              <a:gd name="connsiteY162" fmla="*/ 356139 h 1404067"/>
              <a:gd name="connsiteX163" fmla="*/ 174486 w 5076477"/>
              <a:gd name="connsiteY163" fmla="*/ 243405 h 1404067"/>
              <a:gd name="connsiteX164" fmla="*/ 158974 w 5076477"/>
              <a:gd name="connsiteY164" fmla="*/ 246160 h 1404067"/>
              <a:gd name="connsiteX165" fmla="*/ 177792 w 5076477"/>
              <a:gd name="connsiteY165" fmla="*/ 256640 h 1404067"/>
              <a:gd name="connsiteX166" fmla="*/ 193196 w 5076477"/>
              <a:gd name="connsiteY166" fmla="*/ 253451 h 1404067"/>
              <a:gd name="connsiteX167" fmla="*/ 372832 w 5076477"/>
              <a:gd name="connsiteY167" fmla="*/ 241226 h 1404067"/>
              <a:gd name="connsiteX168" fmla="*/ 353507 w 5076477"/>
              <a:gd name="connsiteY168" fmla="*/ 244227 h 1404067"/>
              <a:gd name="connsiteX169" fmla="*/ 557877 w 5076477"/>
              <a:gd name="connsiteY169" fmla="*/ 344380 h 1404067"/>
              <a:gd name="connsiteX170" fmla="*/ 585553 w 5076477"/>
              <a:gd name="connsiteY170" fmla="*/ 358099 h 1404067"/>
              <a:gd name="connsiteX171" fmla="*/ 2554491 w 5076477"/>
              <a:gd name="connsiteY171" fmla="*/ 1093044 h 1404067"/>
              <a:gd name="connsiteX172" fmla="*/ 3236501 w 5076477"/>
              <a:gd name="connsiteY172" fmla="*/ 1166814 h 1404067"/>
              <a:gd name="connsiteX173" fmla="*/ 3422865 w 5076477"/>
              <a:gd name="connsiteY173" fmla="*/ 1172272 h 1404067"/>
              <a:gd name="connsiteX174" fmla="*/ 3286507 w 5076477"/>
              <a:gd name="connsiteY174" fmla="*/ 1166581 h 1404067"/>
              <a:gd name="connsiteX175" fmla="*/ 2605603 w 5076477"/>
              <a:gd name="connsiteY175" fmla="*/ 1087421 h 1404067"/>
              <a:gd name="connsiteX176" fmla="*/ 672238 w 5076477"/>
              <a:gd name="connsiteY176" fmla="*/ 382802 h 1404067"/>
              <a:gd name="connsiteX177" fmla="*/ 601072 w 5076477"/>
              <a:gd name="connsiteY177" fmla="*/ 348191 h 1404067"/>
              <a:gd name="connsiteX178" fmla="*/ 1216965 w 5076477"/>
              <a:gd name="connsiteY178" fmla="*/ 239256 h 1404067"/>
              <a:gd name="connsiteX179" fmla="*/ 1319344 w 5076477"/>
              <a:gd name="connsiteY179" fmla="*/ 265154 h 1404067"/>
              <a:gd name="connsiteX180" fmla="*/ 2143050 w 5076477"/>
              <a:gd name="connsiteY180" fmla="*/ 520421 h 1404067"/>
              <a:gd name="connsiteX181" fmla="*/ 3267245 w 5076477"/>
              <a:gd name="connsiteY181" fmla="*/ 859907 h 1404067"/>
              <a:gd name="connsiteX182" fmla="*/ 4052731 w 5076477"/>
              <a:gd name="connsiteY182" fmla="*/ 1028345 h 1404067"/>
              <a:gd name="connsiteX183" fmla="*/ 4120947 w 5076477"/>
              <a:gd name="connsiteY183" fmla="*/ 1040198 h 1404067"/>
              <a:gd name="connsiteX184" fmla="*/ 4084625 w 5076477"/>
              <a:gd name="connsiteY184" fmla="*/ 1033200 h 1404067"/>
              <a:gd name="connsiteX185" fmla="*/ 3308335 w 5076477"/>
              <a:gd name="connsiteY185" fmla="*/ 856098 h 1404067"/>
              <a:gd name="connsiteX186" fmla="*/ 2292170 w 5076477"/>
              <a:gd name="connsiteY186" fmla="*/ 552214 h 1404067"/>
              <a:gd name="connsiteX187" fmla="*/ 1364311 w 5076477"/>
              <a:gd name="connsiteY187" fmla="*/ 273817 h 1404067"/>
              <a:gd name="connsiteX188" fmla="*/ 227530 w 5076477"/>
              <a:gd name="connsiteY188" fmla="*/ 235475 h 1404067"/>
              <a:gd name="connsiteX189" fmla="*/ 209778 w 5076477"/>
              <a:gd name="connsiteY189" fmla="*/ 237780 h 1404067"/>
              <a:gd name="connsiteX190" fmla="*/ 226225 w 5076477"/>
              <a:gd name="connsiteY190" fmla="*/ 246613 h 1404067"/>
              <a:gd name="connsiteX191" fmla="*/ 226317 w 5076477"/>
              <a:gd name="connsiteY191" fmla="*/ 246594 h 1404067"/>
              <a:gd name="connsiteX192" fmla="*/ 243841 w 5076477"/>
              <a:gd name="connsiteY192" fmla="*/ 243874 h 1404067"/>
              <a:gd name="connsiteX193" fmla="*/ 1745517 w 5076477"/>
              <a:gd name="connsiteY193" fmla="*/ 235408 h 1404067"/>
              <a:gd name="connsiteX194" fmla="*/ 2128151 w 5076477"/>
              <a:gd name="connsiteY194" fmla="*/ 316217 h 1404067"/>
              <a:gd name="connsiteX195" fmla="*/ 3400583 w 5076477"/>
              <a:gd name="connsiteY195" fmla="*/ 675783 h 1404067"/>
              <a:gd name="connsiteX196" fmla="*/ 3620697 w 5076477"/>
              <a:gd name="connsiteY196" fmla="*/ 742416 h 1404067"/>
              <a:gd name="connsiteX197" fmla="*/ 4333761 w 5076477"/>
              <a:gd name="connsiteY197" fmla="*/ 955384 h 1404067"/>
              <a:gd name="connsiteX198" fmla="*/ 4400953 w 5076477"/>
              <a:gd name="connsiteY198" fmla="*/ 975157 h 1404067"/>
              <a:gd name="connsiteX199" fmla="*/ 4405045 w 5076477"/>
              <a:gd name="connsiteY199" fmla="*/ 973953 h 1404067"/>
              <a:gd name="connsiteX200" fmla="*/ 4359891 w 5076477"/>
              <a:gd name="connsiteY200" fmla="*/ 959617 h 1404067"/>
              <a:gd name="connsiteX201" fmla="*/ 3660065 w 5076477"/>
              <a:gd name="connsiteY201" fmla="*/ 738736 h 1404067"/>
              <a:gd name="connsiteX202" fmla="*/ 1746415 w 5076477"/>
              <a:gd name="connsiteY202" fmla="*/ 235547 h 1404067"/>
              <a:gd name="connsiteX203" fmla="*/ 34518 w 5076477"/>
              <a:gd name="connsiteY203" fmla="*/ 234058 h 1404067"/>
              <a:gd name="connsiteX204" fmla="*/ 16277 w 5076477"/>
              <a:gd name="connsiteY204" fmla="*/ 236976 h 1404067"/>
              <a:gd name="connsiteX205" fmla="*/ 37569 w 5076477"/>
              <a:gd name="connsiteY205" fmla="*/ 249849 h 1404067"/>
              <a:gd name="connsiteX206" fmla="*/ 56047 w 5076477"/>
              <a:gd name="connsiteY206" fmla="*/ 246583 h 1404067"/>
              <a:gd name="connsiteX207" fmla="*/ 422351 w 5076477"/>
              <a:gd name="connsiteY207" fmla="*/ 233537 h 1404067"/>
              <a:gd name="connsiteX208" fmla="*/ 409445 w 5076477"/>
              <a:gd name="connsiteY208" fmla="*/ 235541 h 1404067"/>
              <a:gd name="connsiteX209" fmla="*/ 624794 w 5076477"/>
              <a:gd name="connsiteY209" fmla="*/ 336437 h 1404067"/>
              <a:gd name="connsiteX210" fmla="*/ 695961 w 5076477"/>
              <a:gd name="connsiteY210" fmla="*/ 371047 h 1404067"/>
              <a:gd name="connsiteX211" fmla="*/ 2617464 w 5076477"/>
              <a:gd name="connsiteY211" fmla="*/ 1071748 h 1404067"/>
              <a:gd name="connsiteX212" fmla="*/ 3290585 w 5076477"/>
              <a:gd name="connsiteY212" fmla="*/ 1150081 h 1404067"/>
              <a:gd name="connsiteX213" fmla="*/ 3319305 w 5076477"/>
              <a:gd name="connsiteY213" fmla="*/ 1151237 h 1404067"/>
              <a:gd name="connsiteX214" fmla="*/ 3105361 w 5076477"/>
              <a:gd name="connsiteY214" fmla="*/ 1132628 h 1404067"/>
              <a:gd name="connsiteX215" fmla="*/ 2666105 w 5076477"/>
              <a:gd name="connsiteY215" fmla="*/ 1069091 h 1404067"/>
              <a:gd name="connsiteX216" fmla="*/ 786497 w 5076477"/>
              <a:gd name="connsiteY216" fmla="*/ 398761 h 1404067"/>
              <a:gd name="connsiteX217" fmla="*/ 666550 w 5076477"/>
              <a:gd name="connsiteY217" fmla="*/ 343226 h 1404067"/>
              <a:gd name="connsiteX218" fmla="*/ 1638600 w 5076477"/>
              <a:gd name="connsiteY218" fmla="*/ 233048 h 1404067"/>
              <a:gd name="connsiteX219" fmla="*/ 2015389 w 5076477"/>
              <a:gd name="connsiteY219" fmla="*/ 316927 h 1404067"/>
              <a:gd name="connsiteX220" fmla="*/ 3142080 w 5076477"/>
              <a:gd name="connsiteY220" fmla="*/ 635932 h 1404067"/>
              <a:gd name="connsiteX221" fmla="*/ 3562517 w 5076477"/>
              <a:gd name="connsiteY221" fmla="*/ 762612 h 1404067"/>
              <a:gd name="connsiteX222" fmla="*/ 4288727 w 5076477"/>
              <a:gd name="connsiteY222" fmla="*/ 968303 h 1404067"/>
              <a:gd name="connsiteX223" fmla="*/ 4359323 w 5076477"/>
              <a:gd name="connsiteY223" fmla="*/ 987404 h 1404067"/>
              <a:gd name="connsiteX224" fmla="*/ 4368009 w 5076477"/>
              <a:gd name="connsiteY224" fmla="*/ 984849 h 1404067"/>
              <a:gd name="connsiteX225" fmla="*/ 4316629 w 5076477"/>
              <a:gd name="connsiteY225" fmla="*/ 969756 h 1404067"/>
              <a:gd name="connsiteX226" fmla="*/ 3602245 w 5076477"/>
              <a:gd name="connsiteY226" fmla="*/ 756789 h 1404067"/>
              <a:gd name="connsiteX227" fmla="*/ 3383449 w 5076477"/>
              <a:gd name="connsiteY227" fmla="*/ 689501 h 1404067"/>
              <a:gd name="connsiteX228" fmla="*/ 1684484 w 5076477"/>
              <a:gd name="connsiteY228" fmla="*/ 240049 h 1404067"/>
              <a:gd name="connsiteX229" fmla="*/ 817511 w 5076477"/>
              <a:gd name="connsiteY229" fmla="*/ 230571 h 1404067"/>
              <a:gd name="connsiteX230" fmla="*/ 1003923 w 5076477"/>
              <a:gd name="connsiteY230" fmla="*/ 297180 h 1404067"/>
              <a:gd name="connsiteX231" fmla="*/ 1409848 w 5076477"/>
              <a:gd name="connsiteY231" fmla="*/ 450708 h 1404067"/>
              <a:gd name="connsiteX232" fmla="*/ 2972923 w 5076477"/>
              <a:gd name="connsiteY232" fmla="*/ 955716 h 1404067"/>
              <a:gd name="connsiteX233" fmla="*/ 3376541 w 5076477"/>
              <a:gd name="connsiteY233" fmla="*/ 1031010 h 1404067"/>
              <a:gd name="connsiteX234" fmla="*/ 3653777 w 5076477"/>
              <a:gd name="connsiteY234" fmla="*/ 1066624 h 1404067"/>
              <a:gd name="connsiteX235" fmla="*/ 3414557 w 5076477"/>
              <a:gd name="connsiteY235" fmla="*/ 1032358 h 1404067"/>
              <a:gd name="connsiteX236" fmla="*/ 3013737 w 5076477"/>
              <a:gd name="connsiteY236" fmla="*/ 954511 h 1404067"/>
              <a:gd name="connsiteX237" fmla="*/ 1519186 w 5076477"/>
              <a:gd name="connsiteY237" fmla="*/ 479429 h 1404067"/>
              <a:gd name="connsiteX238" fmla="*/ 1044726 w 5076477"/>
              <a:gd name="connsiteY238" fmla="*/ 306256 h 1404067"/>
              <a:gd name="connsiteX239" fmla="*/ 846746 w 5076477"/>
              <a:gd name="connsiteY239" fmla="*/ 239683 h 1404067"/>
              <a:gd name="connsiteX240" fmla="*/ 275279 w 5076477"/>
              <a:gd name="connsiteY240" fmla="*/ 229278 h 1404067"/>
              <a:gd name="connsiteX241" fmla="*/ 264991 w 5076477"/>
              <a:gd name="connsiteY241" fmla="*/ 230613 h 1404067"/>
              <a:gd name="connsiteX242" fmla="*/ 279866 w 5076477"/>
              <a:gd name="connsiteY242" fmla="*/ 238282 h 1404067"/>
              <a:gd name="connsiteX243" fmla="*/ 290336 w 5076477"/>
              <a:gd name="connsiteY243" fmla="*/ 236656 h 1404067"/>
              <a:gd name="connsiteX244" fmla="*/ 79106 w 5076477"/>
              <a:gd name="connsiteY244" fmla="*/ 226926 h 1404067"/>
              <a:gd name="connsiteX245" fmla="*/ 68856 w 5076477"/>
              <a:gd name="connsiteY245" fmla="*/ 228566 h 1404067"/>
              <a:gd name="connsiteX246" fmla="*/ 89669 w 5076477"/>
              <a:gd name="connsiteY246" fmla="*/ 240642 h 1404067"/>
              <a:gd name="connsiteX247" fmla="*/ 100284 w 5076477"/>
              <a:gd name="connsiteY247" fmla="*/ 238767 h 1404067"/>
              <a:gd name="connsiteX248" fmla="*/ 2021916 w 5076477"/>
              <a:gd name="connsiteY248" fmla="*/ 226180 h 1404067"/>
              <a:gd name="connsiteX249" fmla="*/ 2149816 w 5076477"/>
              <a:gd name="connsiteY249" fmla="*/ 246449 h 1404067"/>
              <a:gd name="connsiteX250" fmla="*/ 3796393 w 5076477"/>
              <a:gd name="connsiteY250" fmla="*/ 683973 h 1404067"/>
              <a:gd name="connsiteX251" fmla="*/ 4473787 w 5076477"/>
              <a:gd name="connsiteY251" fmla="*/ 919213 h 1404067"/>
              <a:gd name="connsiteX252" fmla="*/ 4525625 w 5076477"/>
              <a:gd name="connsiteY252" fmla="*/ 938340 h 1404067"/>
              <a:gd name="connsiteX253" fmla="*/ 4536931 w 5076477"/>
              <a:gd name="connsiteY253" fmla="*/ 934937 h 1404067"/>
              <a:gd name="connsiteX254" fmla="*/ 4502357 w 5076477"/>
              <a:gd name="connsiteY254" fmla="*/ 921278 h 1404067"/>
              <a:gd name="connsiteX255" fmla="*/ 3838121 w 5076477"/>
              <a:gd name="connsiteY255" fmla="*/ 679516 h 1404067"/>
              <a:gd name="connsiteX256" fmla="*/ 2159877 w 5076477"/>
              <a:gd name="connsiteY256" fmla="*/ 245490 h 1404067"/>
              <a:gd name="connsiteX257" fmla="*/ 474227 w 5076477"/>
              <a:gd name="connsiteY257" fmla="*/ 225972 h 1404067"/>
              <a:gd name="connsiteX258" fmla="*/ 460812 w 5076477"/>
              <a:gd name="connsiteY258" fmla="*/ 227565 h 1404067"/>
              <a:gd name="connsiteX259" fmla="*/ 459866 w 5076477"/>
              <a:gd name="connsiteY259" fmla="*/ 227711 h 1404067"/>
              <a:gd name="connsiteX260" fmla="*/ 690276 w 5076477"/>
              <a:gd name="connsiteY260" fmla="*/ 330813 h 1404067"/>
              <a:gd name="connsiteX261" fmla="*/ 808905 w 5076477"/>
              <a:gd name="connsiteY261" fmla="*/ 386347 h 1404067"/>
              <a:gd name="connsiteX262" fmla="*/ 2679286 w 5076477"/>
              <a:gd name="connsiteY262" fmla="*/ 1054064 h 1404067"/>
              <a:gd name="connsiteX263" fmla="*/ 3113270 w 5076477"/>
              <a:gd name="connsiteY263" fmla="*/ 1116703 h 1404067"/>
              <a:gd name="connsiteX264" fmla="*/ 3551471 w 5076477"/>
              <a:gd name="connsiteY264" fmla="*/ 1147136 h 1404067"/>
              <a:gd name="connsiteX265" fmla="*/ 3157284 w 5076477"/>
              <a:gd name="connsiteY265" fmla="*/ 1115770 h 1404067"/>
              <a:gd name="connsiteX266" fmla="*/ 2724691 w 5076477"/>
              <a:gd name="connsiteY266" fmla="*/ 1049934 h 1404067"/>
              <a:gd name="connsiteX267" fmla="*/ 899432 w 5076477"/>
              <a:gd name="connsiteY267" fmla="*/ 411504 h 1404067"/>
              <a:gd name="connsiteX268" fmla="*/ 730744 w 5076477"/>
              <a:gd name="connsiteY268" fmla="*/ 336357 h 1404067"/>
              <a:gd name="connsiteX269" fmla="*/ 579271 w 5076477"/>
              <a:gd name="connsiteY269" fmla="*/ 269928 h 1404067"/>
              <a:gd name="connsiteX270" fmla="*/ 1496473 w 5076477"/>
              <a:gd name="connsiteY270" fmla="*/ 225966 h 1404067"/>
              <a:gd name="connsiteX271" fmla="*/ 1571737 w 5076477"/>
              <a:gd name="connsiteY271" fmla="*/ 239932 h 1404067"/>
              <a:gd name="connsiteX272" fmla="*/ 2902837 w 5076477"/>
              <a:gd name="connsiteY272" fmla="*/ 604593 h 1404067"/>
              <a:gd name="connsiteX273" fmla="*/ 3502491 w 5076477"/>
              <a:gd name="connsiteY273" fmla="*/ 783002 h 1404067"/>
              <a:gd name="connsiteX274" fmla="*/ 4240529 w 5076477"/>
              <a:gd name="connsiteY274" fmla="*/ 982324 h 1404067"/>
              <a:gd name="connsiteX275" fmla="*/ 4314425 w 5076477"/>
              <a:gd name="connsiteY275" fmla="*/ 1000613 h 1404067"/>
              <a:gd name="connsiteX276" fmla="*/ 4325725 w 5076477"/>
              <a:gd name="connsiteY276" fmla="*/ 997289 h 1404067"/>
              <a:gd name="connsiteX277" fmla="*/ 4271595 w 5076477"/>
              <a:gd name="connsiteY277" fmla="*/ 982669 h 1404067"/>
              <a:gd name="connsiteX278" fmla="*/ 3546701 w 5076477"/>
              <a:gd name="connsiteY278" fmla="*/ 776978 h 1404067"/>
              <a:gd name="connsiteX279" fmla="*/ 3123629 w 5076477"/>
              <a:gd name="connsiteY279" fmla="*/ 650298 h 1404067"/>
              <a:gd name="connsiteX280" fmla="*/ 1623761 w 5076477"/>
              <a:gd name="connsiteY280" fmla="*/ 247404 h 1404067"/>
              <a:gd name="connsiteX281" fmla="*/ 1785116 w 5076477"/>
              <a:gd name="connsiteY281" fmla="*/ 224836 h 1404067"/>
              <a:gd name="connsiteX282" fmla="*/ 2005764 w 5076477"/>
              <a:gd name="connsiteY282" fmla="*/ 265718 h 1404067"/>
              <a:gd name="connsiteX283" fmla="*/ 3677197 w 5076477"/>
              <a:gd name="connsiteY283" fmla="*/ 725013 h 1404067"/>
              <a:gd name="connsiteX284" fmla="*/ 4379661 w 5076477"/>
              <a:gd name="connsiteY284" fmla="*/ 945240 h 1404067"/>
              <a:gd name="connsiteX285" fmla="*/ 4438593 w 5076477"/>
              <a:gd name="connsiteY285" fmla="*/ 964084 h 1404067"/>
              <a:gd name="connsiteX286" fmla="*/ 4450709 w 5076477"/>
              <a:gd name="connsiteY286" fmla="*/ 960520 h 1404067"/>
              <a:gd name="connsiteX287" fmla="*/ 4408567 w 5076477"/>
              <a:gd name="connsiteY287" fmla="*/ 946104 h 1404067"/>
              <a:gd name="connsiteX288" fmla="*/ 3719161 w 5076477"/>
              <a:gd name="connsiteY288" fmla="*/ 718091 h 1404067"/>
              <a:gd name="connsiteX289" fmla="*/ 1811763 w 5076477"/>
              <a:gd name="connsiteY289" fmla="*/ 228092 h 1404067"/>
              <a:gd name="connsiteX290" fmla="*/ 2135273 w 5076477"/>
              <a:gd name="connsiteY290" fmla="*/ 224636 h 1404067"/>
              <a:gd name="connsiteX291" fmla="*/ 2169264 w 5076477"/>
              <a:gd name="connsiteY291" fmla="*/ 229400 h 1404067"/>
              <a:gd name="connsiteX292" fmla="*/ 3856573 w 5076477"/>
              <a:gd name="connsiteY292" fmla="*/ 665141 h 1404067"/>
              <a:gd name="connsiteX293" fmla="*/ 4522127 w 5076477"/>
              <a:gd name="connsiteY293" fmla="*/ 908210 h 1404067"/>
              <a:gd name="connsiteX294" fmla="*/ 4566995 w 5076477"/>
              <a:gd name="connsiteY294" fmla="*/ 925888 h 1404067"/>
              <a:gd name="connsiteX295" fmla="*/ 4581751 w 5076477"/>
              <a:gd name="connsiteY295" fmla="*/ 921447 h 1404067"/>
              <a:gd name="connsiteX296" fmla="*/ 4549799 w 5076477"/>
              <a:gd name="connsiteY296" fmla="*/ 907987 h 1404067"/>
              <a:gd name="connsiteX297" fmla="*/ 2152666 w 5076477"/>
              <a:gd name="connsiteY297" fmla="*/ 226621 h 1404067"/>
              <a:gd name="connsiteX298" fmla="*/ 331709 w 5076477"/>
              <a:gd name="connsiteY298" fmla="*/ 221954 h 1404067"/>
              <a:gd name="connsiteX299" fmla="*/ 313009 w 5076477"/>
              <a:gd name="connsiteY299" fmla="*/ 224381 h 1404067"/>
              <a:gd name="connsiteX300" fmla="*/ 326579 w 5076477"/>
              <a:gd name="connsiteY300" fmla="*/ 231031 h 1404067"/>
              <a:gd name="connsiteX301" fmla="*/ 344982 w 5076477"/>
              <a:gd name="connsiteY301" fmla="*/ 228174 h 1404067"/>
              <a:gd name="connsiteX302" fmla="*/ 525229 w 5076477"/>
              <a:gd name="connsiteY302" fmla="*/ 219916 h 1404067"/>
              <a:gd name="connsiteX303" fmla="*/ 514614 w 5076477"/>
              <a:gd name="connsiteY303" fmla="*/ 221176 h 1404067"/>
              <a:gd name="connsiteX304" fmla="*/ 600871 w 5076477"/>
              <a:gd name="connsiteY304" fmla="*/ 257319 h 1404067"/>
              <a:gd name="connsiteX305" fmla="*/ 753148 w 5076477"/>
              <a:gd name="connsiteY305" fmla="*/ 323941 h 1404067"/>
              <a:gd name="connsiteX306" fmla="*/ 921836 w 5076477"/>
              <a:gd name="connsiteY306" fmla="*/ 399089 h 1404067"/>
              <a:gd name="connsiteX307" fmla="*/ 2736551 w 5076477"/>
              <a:gd name="connsiteY307" fmla="*/ 1034251 h 1404067"/>
              <a:gd name="connsiteX308" fmla="*/ 3630071 w 5076477"/>
              <a:gd name="connsiteY308" fmla="*/ 1136844 h 1404067"/>
              <a:gd name="connsiteX309" fmla="*/ 3640251 w 5076477"/>
              <a:gd name="connsiteY309" fmla="*/ 1137132 h 1404067"/>
              <a:gd name="connsiteX310" fmla="*/ 3207943 w 5076477"/>
              <a:gd name="connsiteY310" fmla="*/ 1097153 h 1404067"/>
              <a:gd name="connsiteX311" fmla="*/ 2782043 w 5076477"/>
              <a:gd name="connsiteY311" fmla="*/ 1028917 h 1404067"/>
              <a:gd name="connsiteX312" fmla="*/ 1014515 w 5076477"/>
              <a:gd name="connsiteY312" fmla="*/ 424261 h 1404067"/>
              <a:gd name="connsiteX313" fmla="*/ 791761 w 5076477"/>
              <a:gd name="connsiteY313" fmla="*/ 328927 h 1404067"/>
              <a:gd name="connsiteX314" fmla="*/ 1861585 w 5076477"/>
              <a:gd name="connsiteY314" fmla="*/ 219122 h 1404067"/>
              <a:gd name="connsiteX315" fmla="*/ 2077780 w 5076477"/>
              <a:gd name="connsiteY315" fmla="*/ 256060 h 1404067"/>
              <a:gd name="connsiteX316" fmla="*/ 3737617 w 5076477"/>
              <a:gd name="connsiteY316" fmla="*/ 704371 h 1404067"/>
              <a:gd name="connsiteX317" fmla="*/ 4427019 w 5076477"/>
              <a:gd name="connsiteY317" fmla="*/ 932385 h 1404067"/>
              <a:gd name="connsiteX318" fmla="*/ 4482307 w 5076477"/>
              <a:gd name="connsiteY318" fmla="*/ 951224 h 1404067"/>
              <a:gd name="connsiteX319" fmla="*/ 4493567 w 5076477"/>
              <a:gd name="connsiteY319" fmla="*/ 947911 h 1404067"/>
              <a:gd name="connsiteX320" fmla="*/ 4452703 w 5076477"/>
              <a:gd name="connsiteY320" fmla="*/ 932935 h 1404067"/>
              <a:gd name="connsiteX321" fmla="*/ 3776625 w 5076477"/>
              <a:gd name="connsiteY321" fmla="*/ 697695 h 1404067"/>
              <a:gd name="connsiteX322" fmla="*/ 1876227 w 5076477"/>
              <a:gd name="connsiteY322" fmla="*/ 220681 h 1404067"/>
              <a:gd name="connsiteX323" fmla="*/ 128950 w 5076477"/>
              <a:gd name="connsiteY323" fmla="*/ 218954 h 1404067"/>
              <a:gd name="connsiteX324" fmla="*/ 114325 w 5076477"/>
              <a:gd name="connsiteY324" fmla="*/ 221293 h 1404067"/>
              <a:gd name="connsiteX325" fmla="*/ 134761 w 5076477"/>
              <a:gd name="connsiteY325" fmla="*/ 232674 h 1404067"/>
              <a:gd name="connsiteX326" fmla="*/ 149614 w 5076477"/>
              <a:gd name="connsiteY326" fmla="*/ 230050 h 1404067"/>
              <a:gd name="connsiteX327" fmla="*/ 1193757 w 5076477"/>
              <a:gd name="connsiteY327" fmla="*/ 215496 h 1404067"/>
              <a:gd name="connsiteX328" fmla="*/ 1380127 w 5076477"/>
              <a:gd name="connsiteY328" fmla="*/ 259439 h 1404067"/>
              <a:gd name="connsiteX329" fmla="*/ 2310622 w 5076477"/>
              <a:gd name="connsiteY329" fmla="*/ 538490 h 1404067"/>
              <a:gd name="connsiteX330" fmla="*/ 3324149 w 5076477"/>
              <a:gd name="connsiteY330" fmla="*/ 841721 h 1404067"/>
              <a:gd name="connsiteX331" fmla="*/ 4097805 w 5076477"/>
              <a:gd name="connsiteY331" fmla="*/ 1018169 h 1404067"/>
              <a:gd name="connsiteX332" fmla="*/ 4192853 w 5076477"/>
              <a:gd name="connsiteY332" fmla="*/ 1036378 h 1404067"/>
              <a:gd name="connsiteX333" fmla="*/ 4200603 w 5076477"/>
              <a:gd name="connsiteY333" fmla="*/ 1034098 h 1404067"/>
              <a:gd name="connsiteX334" fmla="*/ 4131989 w 5076477"/>
              <a:gd name="connsiteY334" fmla="*/ 1019592 h 1404067"/>
              <a:gd name="connsiteX335" fmla="*/ 3367575 w 5076477"/>
              <a:gd name="connsiteY335" fmla="*/ 835507 h 1404067"/>
              <a:gd name="connsiteX336" fmla="*/ 2476638 w 5076477"/>
              <a:gd name="connsiteY336" fmla="*/ 570477 h 1404067"/>
              <a:gd name="connsiteX337" fmla="*/ 1430183 w 5076477"/>
              <a:gd name="connsiteY337" fmla="*/ 266932 h 1404067"/>
              <a:gd name="connsiteX338" fmla="*/ 382024 w 5076477"/>
              <a:gd name="connsiteY338" fmla="*/ 215423 h 1404067"/>
              <a:gd name="connsiteX339" fmla="*/ 369873 w 5076477"/>
              <a:gd name="connsiteY339" fmla="*/ 217000 h 1404067"/>
              <a:gd name="connsiteX340" fmla="*/ 381593 w 5076477"/>
              <a:gd name="connsiteY340" fmla="*/ 222491 h 1404067"/>
              <a:gd name="connsiteX341" fmla="*/ 393608 w 5076477"/>
              <a:gd name="connsiteY341" fmla="*/ 220626 h 1404067"/>
              <a:gd name="connsiteX342" fmla="*/ 574007 w 5076477"/>
              <a:gd name="connsiteY342" fmla="*/ 214124 h 1404067"/>
              <a:gd name="connsiteX343" fmla="*/ 566297 w 5076477"/>
              <a:gd name="connsiteY343" fmla="*/ 215040 h 1404067"/>
              <a:gd name="connsiteX344" fmla="*/ 614873 w 5076477"/>
              <a:gd name="connsiteY344" fmla="*/ 234062 h 1404067"/>
              <a:gd name="connsiteX345" fmla="*/ 814169 w 5076477"/>
              <a:gd name="connsiteY345" fmla="*/ 316520 h 1404067"/>
              <a:gd name="connsiteX346" fmla="*/ 1035604 w 5076477"/>
              <a:gd name="connsiteY346" fmla="*/ 411855 h 1404067"/>
              <a:gd name="connsiteX347" fmla="*/ 2793906 w 5076477"/>
              <a:gd name="connsiteY347" fmla="*/ 1013245 h 1404067"/>
              <a:gd name="connsiteX348" fmla="*/ 3216017 w 5076477"/>
              <a:gd name="connsiteY348" fmla="*/ 1081155 h 1404067"/>
              <a:gd name="connsiteX349" fmla="*/ 3647393 w 5076477"/>
              <a:gd name="connsiteY349" fmla="*/ 1120985 h 1404067"/>
              <a:gd name="connsiteX350" fmla="*/ 3259793 w 5076477"/>
              <a:gd name="connsiteY350" fmla="*/ 1080878 h 1404067"/>
              <a:gd name="connsiteX351" fmla="*/ 2839681 w 5076477"/>
              <a:gd name="connsiteY351" fmla="*/ 1010004 h 1404067"/>
              <a:gd name="connsiteX352" fmla="*/ 1134190 w 5076477"/>
              <a:gd name="connsiteY352" fmla="*/ 437788 h 1404067"/>
              <a:gd name="connsiteX353" fmla="*/ 854774 w 5076477"/>
              <a:gd name="connsiteY353" fmla="*/ 323475 h 1404067"/>
              <a:gd name="connsiteX354" fmla="*/ 658248 w 5076477"/>
              <a:gd name="connsiteY354" fmla="*/ 245518 h 1404067"/>
              <a:gd name="connsiteX355" fmla="*/ 182581 w 5076477"/>
              <a:gd name="connsiteY355" fmla="*/ 212333 h 1404067"/>
              <a:gd name="connsiteX356" fmla="*/ 165905 w 5076477"/>
              <a:gd name="connsiteY356" fmla="*/ 214217 h 1404067"/>
              <a:gd name="connsiteX357" fmla="*/ 184053 w 5076477"/>
              <a:gd name="connsiteY357" fmla="*/ 223964 h 1404067"/>
              <a:gd name="connsiteX358" fmla="*/ 186868 w 5076477"/>
              <a:gd name="connsiteY358" fmla="*/ 223467 h 1404067"/>
              <a:gd name="connsiteX359" fmla="*/ 200732 w 5076477"/>
              <a:gd name="connsiteY359" fmla="*/ 221678 h 1404067"/>
              <a:gd name="connsiteX360" fmla="*/ 433159 w 5076477"/>
              <a:gd name="connsiteY360" fmla="*/ 208786 h 1404067"/>
              <a:gd name="connsiteX361" fmla="*/ 421077 w 5076477"/>
              <a:gd name="connsiteY361" fmla="*/ 210354 h 1404067"/>
              <a:gd name="connsiteX362" fmla="*/ 431046 w 5076477"/>
              <a:gd name="connsiteY362" fmla="*/ 214815 h 1404067"/>
              <a:gd name="connsiteX363" fmla="*/ 443097 w 5076477"/>
              <a:gd name="connsiteY363" fmla="*/ 212945 h 1404067"/>
              <a:gd name="connsiteX364" fmla="*/ 624210 w 5076477"/>
              <a:gd name="connsiteY364" fmla="*/ 208163 h 1404067"/>
              <a:gd name="connsiteX365" fmla="*/ 615794 w 5076477"/>
              <a:gd name="connsiteY365" fmla="*/ 209163 h 1404067"/>
              <a:gd name="connsiteX366" fmla="*/ 678162 w 5076477"/>
              <a:gd name="connsiteY366" fmla="*/ 232342 h 1404067"/>
              <a:gd name="connsiteX367" fmla="*/ 875862 w 5076477"/>
              <a:gd name="connsiteY367" fmla="*/ 310411 h 1404067"/>
              <a:gd name="connsiteX368" fmla="*/ 1156596 w 5076477"/>
              <a:gd name="connsiteY368" fmla="*/ 425377 h 1404067"/>
              <a:gd name="connsiteX369" fmla="*/ 2852861 w 5076477"/>
              <a:gd name="connsiteY369" fmla="*/ 994327 h 1404067"/>
              <a:gd name="connsiteX370" fmla="*/ 3721421 w 5076477"/>
              <a:gd name="connsiteY370" fmla="*/ 1111906 h 1404067"/>
              <a:gd name="connsiteX371" fmla="*/ 3730747 w 5076477"/>
              <a:gd name="connsiteY371" fmla="*/ 1112439 h 1404067"/>
              <a:gd name="connsiteX372" fmla="*/ 3313113 w 5076477"/>
              <a:gd name="connsiteY372" fmla="*/ 1063510 h 1404067"/>
              <a:gd name="connsiteX373" fmla="*/ 2898625 w 5076477"/>
              <a:gd name="connsiteY373" fmla="*/ 990212 h 1404067"/>
              <a:gd name="connsiteX374" fmla="*/ 1260437 w 5076477"/>
              <a:gd name="connsiteY374" fmla="*/ 450842 h 1404067"/>
              <a:gd name="connsiteX375" fmla="*/ 920411 w 5076477"/>
              <a:gd name="connsiteY375" fmla="*/ 316979 h 1404067"/>
              <a:gd name="connsiteX376" fmla="*/ 723216 w 5076477"/>
              <a:gd name="connsiteY376" fmla="*/ 242998 h 1404067"/>
              <a:gd name="connsiteX377" fmla="*/ 229808 w 5076477"/>
              <a:gd name="connsiteY377" fmla="*/ 206995 h 1404067"/>
              <a:gd name="connsiteX378" fmla="*/ 221089 w 5076477"/>
              <a:gd name="connsiteY378" fmla="*/ 207980 h 1404067"/>
              <a:gd name="connsiteX379" fmla="*/ 238266 w 5076477"/>
              <a:gd name="connsiteY379" fmla="*/ 216836 h 1404067"/>
              <a:gd name="connsiteX380" fmla="*/ 247467 w 5076477"/>
              <a:gd name="connsiteY380" fmla="*/ 215649 h 1404067"/>
              <a:gd name="connsiteX381" fmla="*/ 37534 w 5076477"/>
              <a:gd name="connsiteY381" fmla="*/ 203684 h 1404067"/>
              <a:gd name="connsiteX382" fmla="*/ 28267 w 5076477"/>
              <a:gd name="connsiteY382" fmla="*/ 205014 h 1404067"/>
              <a:gd name="connsiteX383" fmla="*/ 45717 w 5076477"/>
              <a:gd name="connsiteY383" fmla="*/ 215140 h 1404067"/>
              <a:gd name="connsiteX384" fmla="*/ 55274 w 5076477"/>
              <a:gd name="connsiteY384" fmla="*/ 213602 h 1404067"/>
              <a:gd name="connsiteX385" fmla="*/ 480914 w 5076477"/>
              <a:gd name="connsiteY385" fmla="*/ 202588 h 1404067"/>
              <a:gd name="connsiteX386" fmla="*/ 472773 w 5076477"/>
              <a:gd name="connsiteY386" fmla="*/ 203645 h 1404067"/>
              <a:gd name="connsiteX387" fmla="*/ 482804 w 5076477"/>
              <a:gd name="connsiteY387" fmla="*/ 207848 h 1404067"/>
              <a:gd name="connsiteX388" fmla="*/ 492121 w 5076477"/>
              <a:gd name="connsiteY388" fmla="*/ 206740 h 1404067"/>
              <a:gd name="connsiteX389" fmla="*/ 1215723 w 5076477"/>
              <a:gd name="connsiteY389" fmla="*/ 202486 h 1404067"/>
              <a:gd name="connsiteX390" fmla="*/ 1444681 w 5076477"/>
              <a:gd name="connsiteY390" fmla="*/ 252571 h 1404067"/>
              <a:gd name="connsiteX391" fmla="*/ 2493772 w 5076477"/>
              <a:gd name="connsiteY391" fmla="*/ 556116 h 1404067"/>
              <a:gd name="connsiteX392" fmla="*/ 3384709 w 5076477"/>
              <a:gd name="connsiteY392" fmla="*/ 821146 h 1404067"/>
              <a:gd name="connsiteX393" fmla="*/ 4145167 w 5076477"/>
              <a:gd name="connsiteY393" fmla="*/ 1004578 h 1404067"/>
              <a:gd name="connsiteX394" fmla="*/ 4235729 w 5076477"/>
              <a:gd name="connsiteY394" fmla="*/ 1023764 h 1404067"/>
              <a:gd name="connsiteX395" fmla="*/ 4244589 w 5076477"/>
              <a:gd name="connsiteY395" fmla="*/ 1021158 h 1404067"/>
              <a:gd name="connsiteX396" fmla="*/ 4179585 w 5076477"/>
              <a:gd name="connsiteY396" fmla="*/ 1006143 h 1404067"/>
              <a:gd name="connsiteX397" fmla="*/ 3428249 w 5076477"/>
              <a:gd name="connsiteY397" fmla="*/ 814756 h 1404067"/>
              <a:gd name="connsiteX398" fmla="*/ 2672957 w 5076477"/>
              <a:gd name="connsiteY398" fmla="*/ 590056 h 1404067"/>
              <a:gd name="connsiteX399" fmla="*/ 1494545 w 5076477"/>
              <a:gd name="connsiteY399" fmla="*/ 258231 h 1404067"/>
              <a:gd name="connsiteX400" fmla="*/ 673524 w 5076477"/>
              <a:gd name="connsiteY400" fmla="*/ 202308 h 1404067"/>
              <a:gd name="connsiteX401" fmla="*/ 667286 w 5076477"/>
              <a:gd name="connsiteY401" fmla="*/ 203049 h 1404067"/>
              <a:gd name="connsiteX402" fmla="*/ 742738 w 5076477"/>
              <a:gd name="connsiteY402" fmla="*/ 229550 h 1404067"/>
              <a:gd name="connsiteX403" fmla="*/ 941498 w 5076477"/>
              <a:gd name="connsiteY403" fmla="*/ 303920 h 1404067"/>
              <a:gd name="connsiteX404" fmla="*/ 1281524 w 5076477"/>
              <a:gd name="connsiteY404" fmla="*/ 437783 h 1404067"/>
              <a:gd name="connsiteX405" fmla="*/ 2911804 w 5076477"/>
              <a:gd name="connsiteY405" fmla="*/ 974540 h 1404067"/>
              <a:gd name="connsiteX406" fmla="*/ 3769777 w 5076477"/>
              <a:gd name="connsiteY406" fmla="*/ 1099915 h 1404067"/>
              <a:gd name="connsiteX407" fmla="*/ 3780581 w 5076477"/>
              <a:gd name="connsiteY407" fmla="*/ 1100692 h 1404067"/>
              <a:gd name="connsiteX408" fmla="*/ 3366493 w 5076477"/>
              <a:gd name="connsiteY408" fmla="*/ 1046771 h 1404067"/>
              <a:gd name="connsiteX409" fmla="*/ 2958426 w 5076477"/>
              <a:gd name="connsiteY409" fmla="*/ 970742 h 1404067"/>
              <a:gd name="connsiteX410" fmla="*/ 1388761 w 5076477"/>
              <a:gd name="connsiteY410" fmla="*/ 463774 h 1404067"/>
              <a:gd name="connsiteX411" fmla="*/ 984154 w 5076477"/>
              <a:gd name="connsiteY411" fmla="*/ 310247 h 1404067"/>
              <a:gd name="connsiteX412" fmla="*/ 787225 w 5076477"/>
              <a:gd name="connsiteY412" fmla="*/ 240006 h 1404067"/>
              <a:gd name="connsiteX413" fmla="*/ 286192 w 5076477"/>
              <a:gd name="connsiteY413" fmla="*/ 200622 h 1404067"/>
              <a:gd name="connsiteX414" fmla="*/ 268588 w 5076477"/>
              <a:gd name="connsiteY414" fmla="*/ 202612 h 1404067"/>
              <a:gd name="connsiteX415" fmla="*/ 285245 w 5076477"/>
              <a:gd name="connsiteY415" fmla="*/ 210775 h 1404067"/>
              <a:gd name="connsiteX416" fmla="*/ 302974 w 5076477"/>
              <a:gd name="connsiteY416" fmla="*/ 208487 h 1404067"/>
              <a:gd name="connsiteX417" fmla="*/ 529581 w 5076477"/>
              <a:gd name="connsiteY417" fmla="*/ 197568 h 1404067"/>
              <a:gd name="connsiteX418" fmla="*/ 523039 w 5076477"/>
              <a:gd name="connsiteY418" fmla="*/ 198100 h 1404067"/>
              <a:gd name="connsiteX419" fmla="*/ 532766 w 5076477"/>
              <a:gd name="connsiteY419" fmla="*/ 201909 h 1404067"/>
              <a:gd name="connsiteX420" fmla="*/ 539183 w 5076477"/>
              <a:gd name="connsiteY420" fmla="*/ 201146 h 1404067"/>
              <a:gd name="connsiteX421" fmla="*/ 87402 w 5076477"/>
              <a:gd name="connsiteY421" fmla="*/ 196644 h 1404067"/>
              <a:gd name="connsiteX422" fmla="*/ 84893 w 5076477"/>
              <a:gd name="connsiteY422" fmla="*/ 196885 h 1404067"/>
              <a:gd name="connsiteX423" fmla="*/ 73449 w 5076477"/>
              <a:gd name="connsiteY423" fmla="*/ 198528 h 1404067"/>
              <a:gd name="connsiteX424" fmla="*/ 90378 w 5076477"/>
              <a:gd name="connsiteY424" fmla="*/ 207956 h 1404067"/>
              <a:gd name="connsiteX425" fmla="*/ 104299 w 5076477"/>
              <a:gd name="connsiteY425" fmla="*/ 205717 h 1404067"/>
              <a:gd name="connsiteX426" fmla="*/ 336098 w 5076477"/>
              <a:gd name="connsiteY426" fmla="*/ 194982 h 1404067"/>
              <a:gd name="connsiteX427" fmla="*/ 325447 w 5076477"/>
              <a:gd name="connsiteY427" fmla="*/ 196186 h 1404067"/>
              <a:gd name="connsiteX428" fmla="*/ 341182 w 5076477"/>
              <a:gd name="connsiteY428" fmla="*/ 203558 h 1404067"/>
              <a:gd name="connsiteX429" fmla="*/ 352390 w 5076477"/>
              <a:gd name="connsiteY429" fmla="*/ 202112 h 1404067"/>
              <a:gd name="connsiteX430" fmla="*/ 339827 w 5076477"/>
              <a:gd name="connsiteY430" fmla="*/ 196469 h 1404067"/>
              <a:gd name="connsiteX431" fmla="*/ 765945 w 5076477"/>
              <a:gd name="connsiteY431" fmla="*/ 194145 h 1404067"/>
              <a:gd name="connsiteX432" fmla="*/ 764083 w 5076477"/>
              <a:gd name="connsiteY432" fmla="*/ 194295 h 1404067"/>
              <a:gd name="connsiteX433" fmla="*/ 864414 w 5076477"/>
              <a:gd name="connsiteY433" fmla="*/ 225582 h 1404067"/>
              <a:gd name="connsiteX434" fmla="*/ 1063177 w 5076477"/>
              <a:gd name="connsiteY434" fmla="*/ 292533 h 1404067"/>
              <a:gd name="connsiteX435" fmla="*/ 1538956 w 5076477"/>
              <a:gd name="connsiteY435" fmla="*/ 466360 h 1404067"/>
              <a:gd name="connsiteX436" fmla="*/ 3026917 w 5076477"/>
              <a:gd name="connsiteY436" fmla="*/ 938828 h 1404067"/>
              <a:gd name="connsiteX437" fmla="*/ 3859859 w 5076477"/>
              <a:gd name="connsiteY437" fmla="*/ 1078673 h 1404067"/>
              <a:gd name="connsiteX438" fmla="*/ 3995503 w 5076477"/>
              <a:gd name="connsiteY438" fmla="*/ 1092742 h 1404067"/>
              <a:gd name="connsiteX439" fmla="*/ 3901193 w 5076477"/>
              <a:gd name="connsiteY439" fmla="*/ 1081384 h 1404067"/>
              <a:gd name="connsiteX440" fmla="*/ 3073452 w 5076477"/>
              <a:gd name="connsiteY440" fmla="*/ 933793 h 1404067"/>
              <a:gd name="connsiteX441" fmla="*/ 1660492 w 5076477"/>
              <a:gd name="connsiteY441" fmla="*/ 491673 h 1404067"/>
              <a:gd name="connsiteX442" fmla="*/ 1109543 w 5076477"/>
              <a:gd name="connsiteY442" fmla="*/ 299021 h 1404067"/>
              <a:gd name="connsiteX443" fmla="*/ 581973 w 5076477"/>
              <a:gd name="connsiteY443" fmla="*/ 193302 h 1404067"/>
              <a:gd name="connsiteX444" fmla="*/ 574710 w 5076477"/>
              <a:gd name="connsiteY444" fmla="*/ 193894 h 1404067"/>
              <a:gd name="connsiteX445" fmla="*/ 580887 w 5076477"/>
              <a:gd name="connsiteY445" fmla="*/ 196189 h 1404067"/>
              <a:gd name="connsiteX446" fmla="*/ 587833 w 5076477"/>
              <a:gd name="connsiteY446" fmla="*/ 195364 h 1404067"/>
              <a:gd name="connsiteX447" fmla="*/ 141750 w 5076477"/>
              <a:gd name="connsiteY447" fmla="*/ 191435 h 1404067"/>
              <a:gd name="connsiteX448" fmla="*/ 126250 w 5076477"/>
              <a:gd name="connsiteY448" fmla="*/ 192921 h 1404067"/>
              <a:gd name="connsiteX449" fmla="*/ 140079 w 5076477"/>
              <a:gd name="connsiteY449" fmla="*/ 200348 h 1404067"/>
              <a:gd name="connsiteX450" fmla="*/ 155840 w 5076477"/>
              <a:gd name="connsiteY450" fmla="*/ 198564 h 1404067"/>
              <a:gd name="connsiteX451" fmla="*/ 144234 w 5076477"/>
              <a:gd name="connsiteY451" fmla="*/ 192589 h 1404067"/>
              <a:gd name="connsiteX452" fmla="*/ 821518 w 5076477"/>
              <a:gd name="connsiteY452" fmla="*/ 189646 h 1404067"/>
              <a:gd name="connsiteX453" fmla="*/ 819724 w 5076477"/>
              <a:gd name="connsiteY453" fmla="*/ 189792 h 1404067"/>
              <a:gd name="connsiteX454" fmla="*/ 929834 w 5076477"/>
              <a:gd name="connsiteY454" fmla="*/ 222072 h 1404067"/>
              <a:gd name="connsiteX455" fmla="*/ 1127996 w 5076477"/>
              <a:gd name="connsiteY455" fmla="*/ 285307 h 1404067"/>
              <a:gd name="connsiteX456" fmla="*/ 1680263 w 5076477"/>
              <a:gd name="connsiteY456" fmla="*/ 478612 h 1404067"/>
              <a:gd name="connsiteX457" fmla="*/ 3087951 w 5076477"/>
              <a:gd name="connsiteY457" fmla="*/ 918772 h 1404067"/>
              <a:gd name="connsiteX458" fmla="*/ 3909101 w 5076477"/>
              <a:gd name="connsiteY458" fmla="*/ 1065057 h 1404067"/>
              <a:gd name="connsiteX459" fmla="*/ 4010569 w 5076477"/>
              <a:gd name="connsiteY459" fmla="*/ 1077303 h 1404067"/>
              <a:gd name="connsiteX460" fmla="*/ 3951381 w 5076477"/>
              <a:gd name="connsiteY460" fmla="*/ 1069143 h 1404067"/>
              <a:gd name="connsiteX461" fmla="*/ 3136796 w 5076477"/>
              <a:gd name="connsiteY461" fmla="*/ 914301 h 1404067"/>
              <a:gd name="connsiteX462" fmla="*/ 1812108 w 5076477"/>
              <a:gd name="connsiteY462" fmla="*/ 505309 h 1404067"/>
              <a:gd name="connsiteX463" fmla="*/ 1178104 w 5076477"/>
              <a:gd name="connsiteY463" fmla="*/ 292973 h 1404067"/>
              <a:gd name="connsiteX464" fmla="*/ 980657 w 5076477"/>
              <a:gd name="connsiteY464" fmla="*/ 233488 h 1404067"/>
              <a:gd name="connsiteX465" fmla="*/ 384677 w 5076477"/>
              <a:gd name="connsiteY465" fmla="*/ 189492 h 1404067"/>
              <a:gd name="connsiteX466" fmla="*/ 376515 w 5076477"/>
              <a:gd name="connsiteY466" fmla="*/ 190414 h 1404067"/>
              <a:gd name="connsiteX467" fmla="*/ 391408 w 5076477"/>
              <a:gd name="connsiteY467" fmla="*/ 197078 h 1404067"/>
              <a:gd name="connsiteX468" fmla="*/ 401393 w 5076477"/>
              <a:gd name="connsiteY468" fmla="*/ 195790 h 1404067"/>
              <a:gd name="connsiteX469" fmla="*/ 633669 w 5076477"/>
              <a:gd name="connsiteY469" fmla="*/ 189094 h 1404067"/>
              <a:gd name="connsiteX470" fmla="*/ 628706 w 5076477"/>
              <a:gd name="connsiteY470" fmla="*/ 189498 h 1404067"/>
              <a:gd name="connsiteX471" fmla="*/ 630850 w 5076477"/>
              <a:gd name="connsiteY471" fmla="*/ 190251 h 1404067"/>
              <a:gd name="connsiteX472" fmla="*/ 635494 w 5076477"/>
              <a:gd name="connsiteY472" fmla="*/ 189699 h 1404067"/>
              <a:gd name="connsiteX473" fmla="*/ 187656 w 5076477"/>
              <a:gd name="connsiteY473" fmla="*/ 187035 h 1404067"/>
              <a:gd name="connsiteX474" fmla="*/ 181589 w 5076477"/>
              <a:gd name="connsiteY474" fmla="*/ 187617 h 1404067"/>
              <a:gd name="connsiteX475" fmla="*/ 194369 w 5076477"/>
              <a:gd name="connsiteY475" fmla="*/ 194205 h 1404067"/>
              <a:gd name="connsiteX476" fmla="*/ 201950 w 5076477"/>
              <a:gd name="connsiteY476" fmla="*/ 193347 h 1404067"/>
              <a:gd name="connsiteX477" fmla="*/ 933619 w 5076477"/>
              <a:gd name="connsiteY477" fmla="*/ 186279 h 1404067"/>
              <a:gd name="connsiteX478" fmla="*/ 1253820 w 5076477"/>
              <a:gd name="connsiteY478" fmla="*/ 272497 h 1404067"/>
              <a:gd name="connsiteX479" fmla="*/ 1978770 w 5076477"/>
              <a:gd name="connsiteY479" fmla="*/ 506290 h 1404067"/>
              <a:gd name="connsiteX480" fmla="*/ 3205913 w 5076477"/>
              <a:gd name="connsiteY480" fmla="*/ 879836 h 1404067"/>
              <a:gd name="connsiteX481" fmla="*/ 4003357 w 5076477"/>
              <a:gd name="connsiteY481" fmla="*/ 1041140 h 1404067"/>
              <a:gd name="connsiteX482" fmla="*/ 4116783 w 5076477"/>
              <a:gd name="connsiteY482" fmla="*/ 1058757 h 1404067"/>
              <a:gd name="connsiteX483" fmla="*/ 4120341 w 5076477"/>
              <a:gd name="connsiteY483" fmla="*/ 1057710 h 1404067"/>
              <a:gd name="connsiteX484" fmla="*/ 4040869 w 5076477"/>
              <a:gd name="connsiteY484" fmla="*/ 1044013 h 1404067"/>
              <a:gd name="connsiteX485" fmla="*/ 3252747 w 5076477"/>
              <a:gd name="connsiteY485" fmla="*/ 874270 h 1404067"/>
              <a:gd name="connsiteX486" fmla="*/ 2123281 w 5076477"/>
              <a:gd name="connsiteY486" fmla="*/ 534784 h 1404067"/>
              <a:gd name="connsiteX487" fmla="*/ 1303529 w 5076477"/>
              <a:gd name="connsiteY487" fmla="*/ 279516 h 1404067"/>
              <a:gd name="connsiteX488" fmla="*/ 431339 w 5076477"/>
              <a:gd name="connsiteY488" fmla="*/ 184218 h 1404067"/>
              <a:gd name="connsiteX489" fmla="*/ 427275 w 5076477"/>
              <a:gd name="connsiteY489" fmla="*/ 184677 h 1404067"/>
              <a:gd name="connsiteX490" fmla="*/ 429444 w 5076477"/>
              <a:gd name="connsiteY490" fmla="*/ 185489 h 1404067"/>
              <a:gd name="connsiteX491" fmla="*/ 441637 w 5076477"/>
              <a:gd name="connsiteY491" fmla="*/ 190598 h 1404067"/>
              <a:gd name="connsiteX492" fmla="*/ 446771 w 5076477"/>
              <a:gd name="connsiteY492" fmla="*/ 189936 h 1404067"/>
              <a:gd name="connsiteX493" fmla="*/ 243091 w 5076477"/>
              <a:gd name="connsiteY493" fmla="*/ 181722 h 1404067"/>
              <a:gd name="connsiteX494" fmla="*/ 228762 w 5076477"/>
              <a:gd name="connsiteY494" fmla="*/ 183095 h 1404067"/>
              <a:gd name="connsiteX495" fmla="*/ 240729 w 5076477"/>
              <a:gd name="connsiteY495" fmla="*/ 188960 h 1404067"/>
              <a:gd name="connsiteX496" fmla="*/ 256166 w 5076477"/>
              <a:gd name="connsiteY496" fmla="*/ 187213 h 1404067"/>
              <a:gd name="connsiteX497" fmla="*/ 482985 w 5076477"/>
              <a:gd name="connsiteY497" fmla="*/ 180203 h 1404067"/>
              <a:gd name="connsiteX498" fmla="*/ 478133 w 5076477"/>
              <a:gd name="connsiteY498" fmla="*/ 180515 h 1404067"/>
              <a:gd name="connsiteX499" fmla="*/ 488456 w 5076477"/>
              <a:gd name="connsiteY499" fmla="*/ 184558 h 1404067"/>
              <a:gd name="connsiteX500" fmla="*/ 493073 w 5076477"/>
              <a:gd name="connsiteY500" fmla="*/ 183962 h 1404067"/>
              <a:gd name="connsiteX501" fmla="*/ 291267 w 5076477"/>
              <a:gd name="connsiteY501" fmla="*/ 177104 h 1404067"/>
              <a:gd name="connsiteX502" fmla="*/ 285236 w 5076477"/>
              <a:gd name="connsiteY502" fmla="*/ 177682 h 1404067"/>
              <a:gd name="connsiteX503" fmla="*/ 292023 w 5076477"/>
              <a:gd name="connsiteY503" fmla="*/ 180526 h 1404067"/>
              <a:gd name="connsiteX504" fmla="*/ 296546 w 5076477"/>
              <a:gd name="connsiteY504" fmla="*/ 182645 h 1404067"/>
              <a:gd name="connsiteX505" fmla="*/ 303257 w 5076477"/>
              <a:gd name="connsiteY505" fmla="*/ 181886 h 1404067"/>
              <a:gd name="connsiteX506" fmla="*/ 534927 w 5076477"/>
              <a:gd name="connsiteY506" fmla="*/ 176856 h 1404067"/>
              <a:gd name="connsiteX507" fmla="*/ 529763 w 5076477"/>
              <a:gd name="connsiteY507" fmla="*/ 177189 h 1404067"/>
              <a:gd name="connsiteX508" fmla="*/ 537793 w 5076477"/>
              <a:gd name="connsiteY508" fmla="*/ 180174 h 1404067"/>
              <a:gd name="connsiteX509" fmla="*/ 543376 w 5076477"/>
              <a:gd name="connsiteY509" fmla="*/ 179722 h 1404067"/>
              <a:gd name="connsiteX510" fmla="*/ 538871 w 5076477"/>
              <a:gd name="connsiteY510" fmla="*/ 178137 h 1404067"/>
              <a:gd name="connsiteX511" fmla="*/ 45337 w 5076477"/>
              <a:gd name="connsiteY511" fmla="*/ 175457 h 1404067"/>
              <a:gd name="connsiteX512" fmla="*/ 33535 w 5076477"/>
              <a:gd name="connsiteY512" fmla="*/ 176395 h 1404067"/>
              <a:gd name="connsiteX513" fmla="*/ 35665 w 5076477"/>
              <a:gd name="connsiteY513" fmla="*/ 177485 h 1404067"/>
              <a:gd name="connsiteX514" fmla="*/ 48778 w 5076477"/>
              <a:gd name="connsiteY514" fmla="*/ 184788 h 1404067"/>
              <a:gd name="connsiteX515" fmla="*/ 60905 w 5076477"/>
              <a:gd name="connsiteY515" fmla="*/ 183043 h 1404067"/>
              <a:gd name="connsiteX516" fmla="*/ 585577 w 5076477"/>
              <a:gd name="connsiteY516" fmla="*/ 173593 h 1404067"/>
              <a:gd name="connsiteX517" fmla="*/ 583759 w 5076477"/>
              <a:gd name="connsiteY517" fmla="*/ 173711 h 1404067"/>
              <a:gd name="connsiteX518" fmla="*/ 590119 w 5076477"/>
              <a:gd name="connsiteY518" fmla="*/ 175944 h 1404067"/>
              <a:gd name="connsiteX519" fmla="*/ 592638 w 5076477"/>
              <a:gd name="connsiteY519" fmla="*/ 175741 h 1404067"/>
              <a:gd name="connsiteX520" fmla="*/ 339526 w 5076477"/>
              <a:gd name="connsiteY520" fmla="*/ 172478 h 1404067"/>
              <a:gd name="connsiteX521" fmla="*/ 334489 w 5076477"/>
              <a:gd name="connsiteY521" fmla="*/ 172961 h 1404067"/>
              <a:gd name="connsiteX522" fmla="*/ 345045 w 5076477"/>
              <a:gd name="connsiteY522" fmla="*/ 177158 h 1404067"/>
              <a:gd name="connsiteX523" fmla="*/ 350351 w 5076477"/>
              <a:gd name="connsiteY523" fmla="*/ 176557 h 1404067"/>
              <a:gd name="connsiteX524" fmla="*/ 98287 w 5076477"/>
              <a:gd name="connsiteY524" fmla="*/ 171251 h 1404067"/>
              <a:gd name="connsiteX525" fmla="*/ 86659 w 5076477"/>
              <a:gd name="connsiteY525" fmla="*/ 172175 h 1404067"/>
              <a:gd name="connsiteX526" fmla="*/ 97390 w 5076477"/>
              <a:gd name="connsiteY526" fmla="*/ 177422 h 1404067"/>
              <a:gd name="connsiteX527" fmla="*/ 99526 w 5076477"/>
              <a:gd name="connsiteY527" fmla="*/ 178569 h 1404067"/>
              <a:gd name="connsiteX528" fmla="*/ 111559 w 5076477"/>
              <a:gd name="connsiteY528" fmla="*/ 177414 h 1404067"/>
              <a:gd name="connsiteX529" fmla="*/ 387301 w 5076477"/>
              <a:gd name="connsiteY529" fmla="*/ 167899 h 1404067"/>
              <a:gd name="connsiteX530" fmla="*/ 383467 w 5076477"/>
              <a:gd name="connsiteY530" fmla="*/ 168267 h 1404067"/>
              <a:gd name="connsiteX531" fmla="*/ 392784 w 5076477"/>
              <a:gd name="connsiteY531" fmla="*/ 171757 h 1404067"/>
              <a:gd name="connsiteX532" fmla="*/ 396558 w 5076477"/>
              <a:gd name="connsiteY532" fmla="*/ 171329 h 1404067"/>
              <a:gd name="connsiteX533" fmla="*/ 143740 w 5076477"/>
              <a:gd name="connsiteY533" fmla="*/ 167640 h 1404067"/>
              <a:gd name="connsiteX534" fmla="*/ 140602 w 5076477"/>
              <a:gd name="connsiteY534" fmla="*/ 167889 h 1404067"/>
              <a:gd name="connsiteX535" fmla="*/ 152638 w 5076477"/>
              <a:gd name="connsiteY535" fmla="*/ 173473 h 1404067"/>
              <a:gd name="connsiteX536" fmla="*/ 156179 w 5076477"/>
              <a:gd name="connsiteY536" fmla="*/ 173134 h 1404067"/>
              <a:gd name="connsiteX537" fmla="*/ 440333 w 5076477"/>
              <a:gd name="connsiteY537" fmla="*/ 165306 h 1404067"/>
              <a:gd name="connsiteX538" fmla="*/ 439407 w 5076477"/>
              <a:gd name="connsiteY538" fmla="*/ 165350 h 1404067"/>
              <a:gd name="connsiteX539" fmla="*/ 441854 w 5076477"/>
              <a:gd name="connsiteY539" fmla="*/ 166309 h 1404067"/>
              <a:gd name="connsiteX540" fmla="*/ 443025 w 5076477"/>
              <a:gd name="connsiteY540" fmla="*/ 166234 h 1404067"/>
              <a:gd name="connsiteX541" fmla="*/ 199097 w 5076477"/>
              <a:gd name="connsiteY541" fmla="*/ 163243 h 1404067"/>
              <a:gd name="connsiteX542" fmla="*/ 186488 w 5076477"/>
              <a:gd name="connsiteY542" fmla="*/ 164244 h 1404067"/>
              <a:gd name="connsiteX543" fmla="*/ 197612 w 5076477"/>
              <a:gd name="connsiteY543" fmla="*/ 169158 h 1404067"/>
              <a:gd name="connsiteX544" fmla="*/ 210286 w 5076477"/>
              <a:gd name="connsiteY544" fmla="*/ 167943 h 1404067"/>
              <a:gd name="connsiteX545" fmla="*/ 491847 w 5076477"/>
              <a:gd name="connsiteY545" fmla="*/ 162866 h 1404067"/>
              <a:gd name="connsiteX546" fmla="*/ 491089 w 5076477"/>
              <a:gd name="connsiteY546" fmla="*/ 162902 h 1404067"/>
              <a:gd name="connsiteX547" fmla="*/ 491692 w 5076477"/>
              <a:gd name="connsiteY547" fmla="*/ 163110 h 1404067"/>
              <a:gd name="connsiteX548" fmla="*/ 492449 w 5076477"/>
              <a:gd name="connsiteY548" fmla="*/ 163062 h 1404067"/>
              <a:gd name="connsiteX549" fmla="*/ 246972 w 5076477"/>
              <a:gd name="connsiteY549" fmla="*/ 159440 h 1404067"/>
              <a:gd name="connsiteX550" fmla="*/ 242535 w 5076477"/>
              <a:gd name="connsiteY550" fmla="*/ 159792 h 1404067"/>
              <a:gd name="connsiteX551" fmla="*/ 252355 w 5076477"/>
              <a:gd name="connsiteY551" fmla="*/ 163906 h 1404067"/>
              <a:gd name="connsiteX552" fmla="*/ 257045 w 5076477"/>
              <a:gd name="connsiteY552" fmla="*/ 163457 h 1404067"/>
              <a:gd name="connsiteX553" fmla="*/ 294833 w 5076477"/>
              <a:gd name="connsiteY553" fmla="*/ 155638 h 1404067"/>
              <a:gd name="connsiteX554" fmla="*/ 291567 w 5076477"/>
              <a:gd name="connsiteY554" fmla="*/ 155897 h 1404067"/>
              <a:gd name="connsiteX555" fmla="*/ 300173 w 5076477"/>
              <a:gd name="connsiteY555" fmla="*/ 159319 h 1404067"/>
              <a:gd name="connsiteX556" fmla="*/ 303703 w 5076477"/>
              <a:gd name="connsiteY556" fmla="*/ 158980 h 1404067"/>
              <a:gd name="connsiteX557" fmla="*/ 345211 w 5076477"/>
              <a:gd name="connsiteY557" fmla="*/ 152302 h 1404067"/>
              <a:gd name="connsiteX558" fmla="*/ 341178 w 5076477"/>
              <a:gd name="connsiteY558" fmla="*/ 152425 h 1404067"/>
              <a:gd name="connsiteX559" fmla="*/ 347468 w 5076477"/>
              <a:gd name="connsiteY559" fmla="*/ 154781 h 1404067"/>
              <a:gd name="connsiteX560" fmla="*/ 350989 w 5076477"/>
              <a:gd name="connsiteY560" fmla="*/ 154444 h 1404067"/>
              <a:gd name="connsiteX561" fmla="*/ 50916 w 5076477"/>
              <a:gd name="connsiteY561" fmla="*/ 149252 h 1404067"/>
              <a:gd name="connsiteX562" fmla="*/ 41031 w 5076477"/>
              <a:gd name="connsiteY562" fmla="*/ 149864 h 1404067"/>
              <a:gd name="connsiteX563" fmla="*/ 56582 w 5076477"/>
              <a:gd name="connsiteY563" fmla="*/ 157468 h 1404067"/>
              <a:gd name="connsiteX564" fmla="*/ 66865 w 5076477"/>
              <a:gd name="connsiteY564" fmla="*/ 156658 h 1404067"/>
              <a:gd name="connsiteX565" fmla="*/ 95802 w 5076477"/>
              <a:gd name="connsiteY565" fmla="*/ 146469 h 1404067"/>
              <a:gd name="connsiteX566" fmla="*/ 94592 w 5076477"/>
              <a:gd name="connsiteY566" fmla="*/ 146544 h 1404067"/>
              <a:gd name="connsiteX567" fmla="*/ 109205 w 5076477"/>
              <a:gd name="connsiteY567" fmla="*/ 153324 h 1404067"/>
              <a:gd name="connsiteX568" fmla="*/ 111002 w 5076477"/>
              <a:gd name="connsiteY568" fmla="*/ 153182 h 1404067"/>
              <a:gd name="connsiteX569" fmla="*/ 151016 w 5076477"/>
              <a:gd name="connsiteY569" fmla="*/ 143047 h 1404067"/>
              <a:gd name="connsiteX570" fmla="*/ 140041 w 5076477"/>
              <a:gd name="connsiteY570" fmla="*/ 143727 h 1404067"/>
              <a:gd name="connsiteX571" fmla="*/ 153811 w 5076477"/>
              <a:gd name="connsiteY571" fmla="*/ 149810 h 1404067"/>
              <a:gd name="connsiteX572" fmla="*/ 165016 w 5076477"/>
              <a:gd name="connsiteY572" fmla="*/ 148928 h 1404067"/>
              <a:gd name="connsiteX573" fmla="*/ 198488 w 5076477"/>
              <a:gd name="connsiteY573" fmla="*/ 140105 h 1404067"/>
              <a:gd name="connsiteX574" fmla="*/ 195923 w 5076477"/>
              <a:gd name="connsiteY574" fmla="*/ 140264 h 1404067"/>
              <a:gd name="connsiteX575" fmla="*/ 208439 w 5076477"/>
              <a:gd name="connsiteY575" fmla="*/ 145507 h 1404067"/>
              <a:gd name="connsiteX576" fmla="*/ 211442 w 5076477"/>
              <a:gd name="connsiteY576" fmla="*/ 145271 h 1404067"/>
              <a:gd name="connsiteX577" fmla="*/ 245823 w 5076477"/>
              <a:gd name="connsiteY577" fmla="*/ 137171 h 1404067"/>
              <a:gd name="connsiteX578" fmla="*/ 244645 w 5076477"/>
              <a:gd name="connsiteY578" fmla="*/ 137244 h 1404067"/>
              <a:gd name="connsiteX579" fmla="*/ 256007 w 5076477"/>
              <a:gd name="connsiteY579" fmla="*/ 141761 h 1404067"/>
              <a:gd name="connsiteX580" fmla="*/ 257659 w 5076477"/>
              <a:gd name="connsiteY580" fmla="*/ 141631 h 1404067"/>
              <a:gd name="connsiteX581" fmla="*/ 298484 w 5076477"/>
              <a:gd name="connsiteY581" fmla="*/ 134987 h 1404067"/>
              <a:gd name="connsiteX582" fmla="*/ 294758 w 5076477"/>
              <a:gd name="connsiteY582" fmla="*/ 135037 h 1404067"/>
              <a:gd name="connsiteX583" fmla="*/ 302857 w 5076477"/>
              <a:gd name="connsiteY583" fmla="*/ 138070 h 1404067"/>
              <a:gd name="connsiteX584" fmla="*/ 306112 w 5076477"/>
              <a:gd name="connsiteY584" fmla="*/ 137814 h 1404067"/>
              <a:gd name="connsiteX585" fmla="*/ 9002 w 5076477"/>
              <a:gd name="connsiteY585" fmla="*/ 129787 h 1404067"/>
              <a:gd name="connsiteX586" fmla="*/ 733 w 5076477"/>
              <a:gd name="connsiteY586" fmla="*/ 130160 h 1404067"/>
              <a:gd name="connsiteX587" fmla="*/ 10569 w 5076477"/>
              <a:gd name="connsiteY587" fmla="*/ 134970 h 1404067"/>
              <a:gd name="connsiteX588" fmla="*/ 19026 w 5076477"/>
              <a:gd name="connsiteY588" fmla="*/ 134442 h 1404067"/>
              <a:gd name="connsiteX589" fmla="*/ 108728 w 5076477"/>
              <a:gd name="connsiteY589" fmla="*/ 125285 h 1404067"/>
              <a:gd name="connsiteX590" fmla="*/ 99259 w 5076477"/>
              <a:gd name="connsiteY590" fmla="*/ 125713 h 1404067"/>
              <a:gd name="connsiteX591" fmla="*/ 106643 w 5076477"/>
              <a:gd name="connsiteY591" fmla="*/ 128974 h 1404067"/>
              <a:gd name="connsiteX592" fmla="*/ 116106 w 5076477"/>
              <a:gd name="connsiteY592" fmla="*/ 128384 h 1404067"/>
              <a:gd name="connsiteX593" fmla="*/ 155979 w 5076477"/>
              <a:gd name="connsiteY593" fmla="*/ 123152 h 1404067"/>
              <a:gd name="connsiteX594" fmla="*/ 155168 w 5076477"/>
              <a:gd name="connsiteY594" fmla="*/ 123189 h 1404067"/>
              <a:gd name="connsiteX595" fmla="*/ 160896 w 5076477"/>
              <a:gd name="connsiteY595" fmla="*/ 125589 h 1404067"/>
              <a:gd name="connsiteX596" fmla="*/ 161927 w 5076477"/>
              <a:gd name="connsiteY596" fmla="*/ 125524 h 1404067"/>
              <a:gd name="connsiteX597" fmla="*/ 66348 w 5076477"/>
              <a:gd name="connsiteY597" fmla="*/ 107484 h 1404067"/>
              <a:gd name="connsiteX598" fmla="*/ 58495 w 5076477"/>
              <a:gd name="connsiteY598" fmla="*/ 107706 h 1404067"/>
              <a:gd name="connsiteX599" fmla="*/ 65097 w 5076477"/>
              <a:gd name="connsiteY599" fmla="*/ 110622 h 1404067"/>
              <a:gd name="connsiteX600" fmla="*/ 72970 w 5076477"/>
              <a:gd name="connsiteY600" fmla="*/ 110266 h 1404067"/>
              <a:gd name="connsiteX601" fmla="*/ 18805 w 5076477"/>
              <a:gd name="connsiteY601" fmla="*/ 87515 h 1404067"/>
              <a:gd name="connsiteX602" fmla="*/ 12935 w 5076477"/>
              <a:gd name="connsiteY602" fmla="*/ 87580 h 1404067"/>
              <a:gd name="connsiteX603" fmla="*/ 23612 w 5076477"/>
              <a:gd name="connsiteY603" fmla="*/ 92297 h 1404067"/>
              <a:gd name="connsiteX604" fmla="*/ 29780 w 5076477"/>
              <a:gd name="connsiteY604" fmla="*/ 92125 h 1404067"/>
              <a:gd name="connsiteX605" fmla="*/ 0 w 5076477"/>
              <a:gd name="connsiteY605" fmla="*/ 0 h 1404067"/>
              <a:gd name="connsiteX606" fmla="*/ 66241 w 5076477"/>
              <a:gd name="connsiteY606" fmla="*/ 15539 h 1404067"/>
              <a:gd name="connsiteX607" fmla="*/ 73261 w 5076477"/>
              <a:gd name="connsiteY607" fmla="*/ 16543 h 1404067"/>
              <a:gd name="connsiteX608" fmla="*/ 121944 w 5076477"/>
              <a:gd name="connsiteY608" fmla="*/ 26052 h 1404067"/>
              <a:gd name="connsiteX609" fmla="*/ 134418 w 5076477"/>
              <a:gd name="connsiteY609" fmla="*/ 27603 h 1404067"/>
              <a:gd name="connsiteX610" fmla="*/ 323178 w 5076477"/>
              <a:gd name="connsiteY610" fmla="*/ 60769 h 1404067"/>
              <a:gd name="connsiteX611" fmla="*/ 549673 w 5076477"/>
              <a:gd name="connsiteY611" fmla="*/ 92146 h 1404067"/>
              <a:gd name="connsiteX612" fmla="*/ 549959 w 5076477"/>
              <a:gd name="connsiteY612" fmla="*/ 92202 h 1404067"/>
              <a:gd name="connsiteX613" fmla="*/ 562346 w 5076477"/>
              <a:gd name="connsiteY613" fmla="*/ 93690 h 1404067"/>
              <a:gd name="connsiteX614" fmla="*/ 583485 w 5076477"/>
              <a:gd name="connsiteY614" fmla="*/ 95854 h 1404067"/>
              <a:gd name="connsiteX615" fmla="*/ 718164 w 5076477"/>
              <a:gd name="connsiteY615" fmla="*/ 107342 h 1404067"/>
              <a:gd name="connsiteX616" fmla="*/ 802070 w 5076477"/>
              <a:gd name="connsiteY616" fmla="*/ 119240 h 1404067"/>
              <a:gd name="connsiteX617" fmla="*/ 830334 w 5076477"/>
              <a:gd name="connsiteY617" fmla="*/ 120725 h 1404067"/>
              <a:gd name="connsiteX618" fmla="*/ 873017 w 5076477"/>
              <a:gd name="connsiteY618" fmla="*/ 125311 h 1404067"/>
              <a:gd name="connsiteX619" fmla="*/ 884428 w 5076477"/>
              <a:gd name="connsiteY619" fmla="*/ 125727 h 1404067"/>
              <a:gd name="connsiteX620" fmla="*/ 1045213 w 5076477"/>
              <a:gd name="connsiteY620" fmla="*/ 140141 h 1404067"/>
              <a:gd name="connsiteX621" fmla="*/ 1167714 w 5076477"/>
              <a:gd name="connsiteY621" fmla="*/ 147239 h 1404067"/>
              <a:gd name="connsiteX622" fmla="*/ 1321580 w 5076477"/>
              <a:gd name="connsiteY622" fmla="*/ 153805 h 1404067"/>
              <a:gd name="connsiteX623" fmla="*/ 1420939 w 5076477"/>
              <a:gd name="connsiteY623" fmla="*/ 153696 h 1404067"/>
              <a:gd name="connsiteX624" fmla="*/ 4572209 w 5076477"/>
              <a:gd name="connsiteY624" fmla="*/ 895583 h 1404067"/>
              <a:gd name="connsiteX625" fmla="*/ 4612005 w 5076477"/>
              <a:gd name="connsiteY625" fmla="*/ 912341 h 1404067"/>
              <a:gd name="connsiteX626" fmla="*/ 4847893 w 5076477"/>
              <a:gd name="connsiteY626" fmla="*/ 841342 h 1404067"/>
              <a:gd name="connsiteX627" fmla="*/ 5076477 w 5076477"/>
              <a:gd name="connsiteY627" fmla="*/ 778627 h 1404067"/>
              <a:gd name="connsiteX628" fmla="*/ 5076477 w 5076477"/>
              <a:gd name="connsiteY628" fmla="*/ 797857 h 1404067"/>
              <a:gd name="connsiteX629" fmla="*/ 4864739 w 5076477"/>
              <a:gd name="connsiteY629" fmla="*/ 855914 h 1404067"/>
              <a:gd name="connsiteX630" fmla="*/ 4720679 w 5076477"/>
              <a:gd name="connsiteY630" fmla="*/ 899392 h 1404067"/>
              <a:gd name="connsiteX631" fmla="*/ 4868569 w 5076477"/>
              <a:gd name="connsiteY631" fmla="*/ 856761 h 1404067"/>
              <a:gd name="connsiteX632" fmla="*/ 5076477 w 5076477"/>
              <a:gd name="connsiteY632" fmla="*/ 802302 h 1404067"/>
              <a:gd name="connsiteX633" fmla="*/ 5076477 w 5076477"/>
              <a:gd name="connsiteY633" fmla="*/ 821620 h 1404067"/>
              <a:gd name="connsiteX634" fmla="*/ 4884675 w 5076477"/>
              <a:gd name="connsiteY634" fmla="*/ 871884 h 1404067"/>
              <a:gd name="connsiteX635" fmla="*/ 4665357 w 5076477"/>
              <a:gd name="connsiteY635" fmla="*/ 934807 h 1404067"/>
              <a:gd name="connsiteX636" fmla="*/ 4668551 w 5076477"/>
              <a:gd name="connsiteY636" fmla="*/ 936152 h 1404067"/>
              <a:gd name="connsiteX637" fmla="*/ 4900187 w 5076477"/>
              <a:gd name="connsiteY637" fmla="*/ 872482 h 1404067"/>
              <a:gd name="connsiteX638" fmla="*/ 5076477 w 5076477"/>
              <a:gd name="connsiteY638" fmla="*/ 828427 h 1404067"/>
              <a:gd name="connsiteX639" fmla="*/ 5076477 w 5076477"/>
              <a:gd name="connsiteY639" fmla="*/ 846946 h 1404067"/>
              <a:gd name="connsiteX640" fmla="*/ 4915365 w 5076477"/>
              <a:gd name="connsiteY640" fmla="*/ 887248 h 1404067"/>
              <a:gd name="connsiteX641" fmla="*/ 4695893 w 5076477"/>
              <a:gd name="connsiteY641" fmla="*/ 947666 h 1404067"/>
              <a:gd name="connsiteX642" fmla="*/ 4697289 w 5076477"/>
              <a:gd name="connsiteY642" fmla="*/ 948254 h 1404067"/>
              <a:gd name="connsiteX643" fmla="*/ 4925843 w 5076477"/>
              <a:gd name="connsiteY643" fmla="*/ 888334 h 1404067"/>
              <a:gd name="connsiteX644" fmla="*/ 5076477 w 5076477"/>
              <a:gd name="connsiteY644" fmla="*/ 852607 h 1404067"/>
              <a:gd name="connsiteX645" fmla="*/ 5076477 w 5076477"/>
              <a:gd name="connsiteY645" fmla="*/ 871102 h 1404067"/>
              <a:gd name="connsiteX646" fmla="*/ 4941183 w 5076477"/>
              <a:gd name="connsiteY646" fmla="*/ 903180 h 1404067"/>
              <a:gd name="connsiteX647" fmla="*/ 4724563 w 5076477"/>
              <a:gd name="connsiteY647" fmla="*/ 959739 h 1404067"/>
              <a:gd name="connsiteX648" fmla="*/ 4727201 w 5076477"/>
              <a:gd name="connsiteY648" fmla="*/ 960850 h 1404067"/>
              <a:gd name="connsiteX649" fmla="*/ 4957887 w 5076477"/>
              <a:gd name="connsiteY649" fmla="*/ 903906 h 1404067"/>
              <a:gd name="connsiteX650" fmla="*/ 5076477 w 5076477"/>
              <a:gd name="connsiteY650" fmla="*/ 877272 h 1404067"/>
              <a:gd name="connsiteX651" fmla="*/ 5076477 w 5076477"/>
              <a:gd name="connsiteY651" fmla="*/ 895423 h 1404067"/>
              <a:gd name="connsiteX652" fmla="*/ 4971931 w 5076477"/>
              <a:gd name="connsiteY652" fmla="*/ 918946 h 1404067"/>
              <a:gd name="connsiteX653" fmla="*/ 4913981 w 5076477"/>
              <a:gd name="connsiteY653" fmla="*/ 933324 h 1404067"/>
              <a:gd name="connsiteX654" fmla="*/ 4985201 w 5076477"/>
              <a:gd name="connsiteY654" fmla="*/ 916703 h 1404067"/>
              <a:gd name="connsiteX655" fmla="*/ 5076477 w 5076477"/>
              <a:gd name="connsiteY655" fmla="*/ 897372 h 1404067"/>
              <a:gd name="connsiteX656" fmla="*/ 5076477 w 5076477"/>
              <a:gd name="connsiteY656" fmla="*/ 915548 h 1404067"/>
              <a:gd name="connsiteX657" fmla="*/ 4998113 w 5076477"/>
              <a:gd name="connsiteY657" fmla="*/ 932122 h 1404067"/>
              <a:gd name="connsiteX658" fmla="*/ 4779883 w 5076477"/>
              <a:gd name="connsiteY658" fmla="*/ 983034 h 1404067"/>
              <a:gd name="connsiteX659" fmla="*/ 4783721 w 5076477"/>
              <a:gd name="connsiteY659" fmla="*/ 984650 h 1404067"/>
              <a:gd name="connsiteX660" fmla="*/ 5017439 w 5076477"/>
              <a:gd name="connsiteY660" fmla="*/ 933162 h 1404067"/>
              <a:gd name="connsiteX661" fmla="*/ 5076477 w 5076477"/>
              <a:gd name="connsiteY661" fmla="*/ 921455 h 1404067"/>
              <a:gd name="connsiteX662" fmla="*/ 5076477 w 5076477"/>
              <a:gd name="connsiteY662" fmla="*/ 939251 h 1404067"/>
              <a:gd name="connsiteX663" fmla="*/ 5029593 w 5076477"/>
              <a:gd name="connsiteY663" fmla="*/ 948564 h 1404067"/>
              <a:gd name="connsiteX664" fmla="*/ 4811749 w 5076477"/>
              <a:gd name="connsiteY664" fmla="*/ 996453 h 1404067"/>
              <a:gd name="connsiteX665" fmla="*/ 4813535 w 5076477"/>
              <a:gd name="connsiteY665" fmla="*/ 997205 h 1404067"/>
              <a:gd name="connsiteX666" fmla="*/ 5076477 w 5076477"/>
              <a:gd name="connsiteY666" fmla="*/ 944908 h 1404067"/>
              <a:gd name="connsiteX667" fmla="*/ 5076477 w 5076477"/>
              <a:gd name="connsiteY667" fmla="*/ 962864 h 1404067"/>
              <a:gd name="connsiteX668" fmla="*/ 4842153 w 5076477"/>
              <a:gd name="connsiteY668" fmla="*/ 1009255 h 1404067"/>
              <a:gd name="connsiteX669" fmla="*/ 4843155 w 5076477"/>
              <a:gd name="connsiteY669" fmla="*/ 1009677 h 1404067"/>
              <a:gd name="connsiteX670" fmla="*/ 5076477 w 5076477"/>
              <a:gd name="connsiteY670" fmla="*/ 966665 h 1404067"/>
              <a:gd name="connsiteX671" fmla="*/ 5076477 w 5076477"/>
              <a:gd name="connsiteY671" fmla="*/ 983996 h 1404067"/>
              <a:gd name="connsiteX672" fmla="*/ 4871641 w 5076477"/>
              <a:gd name="connsiteY672" fmla="*/ 1021673 h 1404067"/>
              <a:gd name="connsiteX673" fmla="*/ 4872027 w 5076477"/>
              <a:gd name="connsiteY673" fmla="*/ 1021836 h 1404067"/>
              <a:gd name="connsiteX674" fmla="*/ 5076477 w 5076477"/>
              <a:gd name="connsiteY674" fmla="*/ 987116 h 1404067"/>
              <a:gd name="connsiteX675" fmla="*/ 5076477 w 5076477"/>
              <a:gd name="connsiteY675" fmla="*/ 1004848 h 1404067"/>
              <a:gd name="connsiteX676" fmla="*/ 4925167 w 5076477"/>
              <a:gd name="connsiteY676" fmla="*/ 1030520 h 1404067"/>
              <a:gd name="connsiteX677" fmla="*/ 5076477 w 5076477"/>
              <a:gd name="connsiteY677" fmla="*/ 1007252 h 1404067"/>
              <a:gd name="connsiteX678" fmla="*/ 5076477 w 5076477"/>
              <a:gd name="connsiteY678" fmla="*/ 1024457 h 1404067"/>
              <a:gd name="connsiteX679" fmla="*/ 5017607 w 5076477"/>
              <a:gd name="connsiteY679" fmla="*/ 1033533 h 1404067"/>
              <a:gd name="connsiteX680" fmla="*/ 5076477 w 5076477"/>
              <a:gd name="connsiteY680" fmla="*/ 1025351 h 1404067"/>
              <a:gd name="connsiteX681" fmla="*/ 5076477 w 5076477"/>
              <a:gd name="connsiteY681" fmla="*/ 1042532 h 1404067"/>
              <a:gd name="connsiteX682" fmla="*/ 4959675 w 5076477"/>
              <a:gd name="connsiteY682" fmla="*/ 1058744 h 1404067"/>
              <a:gd name="connsiteX683" fmla="*/ 4960229 w 5076477"/>
              <a:gd name="connsiteY683" fmla="*/ 1058977 h 1404067"/>
              <a:gd name="connsiteX684" fmla="*/ 5076477 w 5076477"/>
              <a:gd name="connsiteY684" fmla="*/ 1044552 h 1404067"/>
              <a:gd name="connsiteX685" fmla="*/ 5076477 w 5076477"/>
              <a:gd name="connsiteY685" fmla="*/ 1077412 h 1404067"/>
              <a:gd name="connsiteX686" fmla="*/ 5048441 w 5076477"/>
              <a:gd name="connsiteY686" fmla="*/ 1080446 h 1404067"/>
              <a:gd name="connsiteX687" fmla="*/ 5076477 w 5076477"/>
              <a:gd name="connsiteY687" fmla="*/ 1077865 h 1404067"/>
              <a:gd name="connsiteX688" fmla="*/ 5076477 w 5076477"/>
              <a:gd name="connsiteY688" fmla="*/ 1210462 h 1404067"/>
              <a:gd name="connsiteX689" fmla="*/ 4961599 w 5076477"/>
              <a:gd name="connsiteY689" fmla="*/ 1192266 h 1404067"/>
              <a:gd name="connsiteX690" fmla="*/ 4873157 w 5076477"/>
              <a:gd name="connsiteY690" fmla="*/ 1181853 h 1404067"/>
              <a:gd name="connsiteX691" fmla="*/ 4836669 w 5076477"/>
              <a:gd name="connsiteY691" fmla="*/ 1178312 h 1404067"/>
              <a:gd name="connsiteX692" fmla="*/ 4799203 w 5076477"/>
              <a:gd name="connsiteY692" fmla="*/ 1175439 h 1404067"/>
              <a:gd name="connsiteX693" fmla="*/ 4686211 w 5076477"/>
              <a:gd name="connsiteY693" fmla="*/ 1168854 h 1404067"/>
              <a:gd name="connsiteX694" fmla="*/ 4601895 w 5076477"/>
              <a:gd name="connsiteY694" fmla="*/ 1162496 h 1404067"/>
              <a:gd name="connsiteX695" fmla="*/ 4593649 w 5076477"/>
              <a:gd name="connsiteY695" fmla="*/ 1162171 h 1404067"/>
              <a:gd name="connsiteX696" fmla="*/ 4586029 w 5076477"/>
              <a:gd name="connsiteY696" fmla="*/ 1162203 h 1404067"/>
              <a:gd name="connsiteX697" fmla="*/ 4490751 w 5076477"/>
              <a:gd name="connsiteY697" fmla="*/ 1160055 h 1404067"/>
              <a:gd name="connsiteX698" fmla="*/ 4389085 w 5076477"/>
              <a:gd name="connsiteY698" fmla="*/ 1161252 h 1404067"/>
              <a:gd name="connsiteX699" fmla="*/ 4254107 w 5076477"/>
              <a:gd name="connsiteY699" fmla="*/ 1164983 h 1404067"/>
              <a:gd name="connsiteX700" fmla="*/ 4106221 w 5076477"/>
              <a:gd name="connsiteY700" fmla="*/ 1173729 h 1404067"/>
              <a:gd name="connsiteX701" fmla="*/ 4039379 w 5076477"/>
              <a:gd name="connsiteY701" fmla="*/ 1179742 h 1404067"/>
              <a:gd name="connsiteX702" fmla="*/ 4017757 w 5076477"/>
              <a:gd name="connsiteY702" fmla="*/ 1182570 h 1404067"/>
              <a:gd name="connsiteX703" fmla="*/ 3845005 w 5076477"/>
              <a:gd name="connsiteY703" fmla="*/ 1200887 h 1404067"/>
              <a:gd name="connsiteX704" fmla="*/ 3753715 w 5076477"/>
              <a:gd name="connsiteY704" fmla="*/ 1211772 h 1404067"/>
              <a:gd name="connsiteX705" fmla="*/ 3644269 w 5076477"/>
              <a:gd name="connsiteY705" fmla="*/ 1227682 h 1404067"/>
              <a:gd name="connsiteX706" fmla="*/ 3632437 w 5076477"/>
              <a:gd name="connsiteY706" fmla="*/ 1229042 h 1404067"/>
              <a:gd name="connsiteX707" fmla="*/ 3605093 w 5076477"/>
              <a:gd name="connsiteY707" fmla="*/ 1233340 h 1404067"/>
              <a:gd name="connsiteX708" fmla="*/ 3582821 w 5076477"/>
              <a:gd name="connsiteY708" fmla="*/ 1236136 h 1404067"/>
              <a:gd name="connsiteX709" fmla="*/ 3523869 w 5076477"/>
              <a:gd name="connsiteY709" fmla="*/ 1246844 h 1404067"/>
              <a:gd name="connsiteX710" fmla="*/ 3479093 w 5076477"/>
              <a:gd name="connsiteY710" fmla="*/ 1253483 h 1404067"/>
              <a:gd name="connsiteX711" fmla="*/ 3379819 w 5076477"/>
              <a:gd name="connsiteY711" fmla="*/ 1269248 h 1404067"/>
              <a:gd name="connsiteX712" fmla="*/ 3335675 w 5076477"/>
              <a:gd name="connsiteY712" fmla="*/ 1276719 h 1404067"/>
              <a:gd name="connsiteX713" fmla="*/ 3318409 w 5076477"/>
              <a:gd name="connsiteY713" fmla="*/ 1280549 h 1404067"/>
              <a:gd name="connsiteX714" fmla="*/ 1730272 w 5076477"/>
              <a:gd name="connsiteY714" fmla="*/ 1380195 h 1404067"/>
              <a:gd name="connsiteX715" fmla="*/ 28139 w 5076477"/>
              <a:gd name="connsiteY715" fmla="*/ 736217 h 1404067"/>
              <a:gd name="connsiteX716" fmla="*/ 0 w 5076477"/>
              <a:gd name="connsiteY716" fmla="*/ 714450 h 1404067"/>
              <a:gd name="connsiteX717" fmla="*/ 0 w 5076477"/>
              <a:gd name="connsiteY717" fmla="*/ 684406 h 1404067"/>
              <a:gd name="connsiteX718" fmla="*/ 53265 w 5076477"/>
              <a:gd name="connsiteY718" fmla="*/ 725584 h 1404067"/>
              <a:gd name="connsiteX719" fmla="*/ 1736862 w 5076477"/>
              <a:gd name="connsiteY719" fmla="*/ 1363868 h 1404067"/>
              <a:gd name="connsiteX720" fmla="*/ 2222415 w 5076477"/>
              <a:gd name="connsiteY720" fmla="*/ 1386940 h 1404067"/>
              <a:gd name="connsiteX721" fmla="*/ 2260233 w 5076477"/>
              <a:gd name="connsiteY721" fmla="*/ 1385546 h 1404067"/>
              <a:gd name="connsiteX722" fmla="*/ 2040713 w 5076477"/>
              <a:gd name="connsiteY722" fmla="*/ 1381876 h 1404067"/>
              <a:gd name="connsiteX723" fmla="*/ 1781430 w 5076477"/>
              <a:gd name="connsiteY723" fmla="*/ 1361426 h 1404067"/>
              <a:gd name="connsiteX724" fmla="*/ 88398 w 5076477"/>
              <a:gd name="connsiteY724" fmla="*/ 724418 h 1404067"/>
              <a:gd name="connsiteX725" fmla="*/ 0 w 5076477"/>
              <a:gd name="connsiteY725" fmla="*/ 657946 h 1404067"/>
              <a:gd name="connsiteX726" fmla="*/ 0 w 5076477"/>
              <a:gd name="connsiteY726" fmla="*/ 627363 h 1404067"/>
              <a:gd name="connsiteX727" fmla="*/ 114838 w 5076477"/>
              <a:gd name="connsiteY727" fmla="*/ 713591 h 1404067"/>
              <a:gd name="connsiteX728" fmla="*/ 1789337 w 5076477"/>
              <a:gd name="connsiteY728" fmla="*/ 1344446 h 1404067"/>
              <a:gd name="connsiteX729" fmla="*/ 2311734 w 5076477"/>
              <a:gd name="connsiteY729" fmla="*/ 1369508 h 1404067"/>
              <a:gd name="connsiteX730" fmla="*/ 2334611 w 5076477"/>
              <a:gd name="connsiteY730" fmla="*/ 1368586 h 1404067"/>
              <a:gd name="connsiteX731" fmla="*/ 2099521 w 5076477"/>
              <a:gd name="connsiteY731" fmla="*/ 1363298 h 1404067"/>
              <a:gd name="connsiteX732" fmla="*/ 1843378 w 5076477"/>
              <a:gd name="connsiteY732" fmla="*/ 1341726 h 1404067"/>
              <a:gd name="connsiteX733" fmla="*/ 158482 w 5076477"/>
              <a:gd name="connsiteY733" fmla="*/ 712462 h 1404067"/>
              <a:gd name="connsiteX734" fmla="*/ 0 w 5076477"/>
              <a:gd name="connsiteY734" fmla="*/ 596872 h 1404067"/>
              <a:gd name="connsiteX735" fmla="*/ 0 w 5076477"/>
              <a:gd name="connsiteY735" fmla="*/ 567063 h 1404067"/>
              <a:gd name="connsiteX736" fmla="*/ 184741 w 5076477"/>
              <a:gd name="connsiteY736" fmla="*/ 701646 h 1404067"/>
              <a:gd name="connsiteX737" fmla="*/ 1851287 w 5076477"/>
              <a:gd name="connsiteY737" fmla="*/ 1325400 h 1404067"/>
              <a:gd name="connsiteX738" fmla="*/ 2367651 w 5076477"/>
              <a:gd name="connsiteY738" fmla="*/ 1352502 h 1404067"/>
              <a:gd name="connsiteX739" fmla="*/ 2379195 w 5076477"/>
              <a:gd name="connsiteY739" fmla="*/ 1352111 h 1404067"/>
              <a:gd name="connsiteX740" fmla="*/ 2153363 w 5076477"/>
              <a:gd name="connsiteY740" fmla="*/ 1345507 h 1404067"/>
              <a:gd name="connsiteX741" fmla="*/ 1900234 w 5076477"/>
              <a:gd name="connsiteY741" fmla="*/ 1322712 h 1404067"/>
              <a:gd name="connsiteX742" fmla="*/ 224601 w 5076477"/>
              <a:gd name="connsiteY742" fmla="*/ 701190 h 1404067"/>
              <a:gd name="connsiteX743" fmla="*/ 0 w 5076477"/>
              <a:gd name="connsiteY743" fmla="*/ 542603 h 1404067"/>
              <a:gd name="connsiteX744" fmla="*/ 0 w 5076477"/>
              <a:gd name="connsiteY744" fmla="*/ 513928 h 1404067"/>
              <a:gd name="connsiteX745" fmla="*/ 249539 w 5076477"/>
              <a:gd name="connsiteY745" fmla="*/ 690650 h 1404067"/>
              <a:gd name="connsiteX746" fmla="*/ 1906824 w 5076477"/>
              <a:gd name="connsiteY746" fmla="*/ 1306387 h 1404067"/>
              <a:gd name="connsiteX747" fmla="*/ 2417860 w 5076477"/>
              <a:gd name="connsiteY747" fmla="*/ 1336344 h 1404067"/>
              <a:gd name="connsiteX748" fmla="*/ 2451908 w 5076477"/>
              <a:gd name="connsiteY748" fmla="*/ 1335432 h 1404067"/>
              <a:gd name="connsiteX749" fmla="*/ 2210563 w 5076477"/>
              <a:gd name="connsiteY749" fmla="*/ 1327084 h 1404067"/>
              <a:gd name="connsiteX750" fmla="*/ 1959608 w 5076477"/>
              <a:gd name="connsiteY750" fmla="*/ 1303820 h 1404067"/>
              <a:gd name="connsiteX751" fmla="*/ 307692 w 5076477"/>
              <a:gd name="connsiteY751" fmla="*/ 699113 h 1404067"/>
              <a:gd name="connsiteX752" fmla="*/ 0 w 5076477"/>
              <a:gd name="connsiteY752" fmla="*/ 488299 h 1404067"/>
              <a:gd name="connsiteX753" fmla="*/ 0 w 5076477"/>
              <a:gd name="connsiteY753" fmla="*/ 460174 h 1404067"/>
              <a:gd name="connsiteX754" fmla="*/ 332675 w 5076477"/>
              <a:gd name="connsiteY754" fmla="*/ 688022 h 1404067"/>
              <a:gd name="connsiteX755" fmla="*/ 1968835 w 5076477"/>
              <a:gd name="connsiteY755" fmla="*/ 1287494 h 1404067"/>
              <a:gd name="connsiteX756" fmla="*/ 2474328 w 5076477"/>
              <a:gd name="connsiteY756" fmla="*/ 1319574 h 1404067"/>
              <a:gd name="connsiteX757" fmla="*/ 2732952 w 5076477"/>
              <a:gd name="connsiteY757" fmla="*/ 1314763 h 1404067"/>
              <a:gd name="connsiteX758" fmla="*/ 2524229 w 5076477"/>
              <a:gd name="connsiteY758" fmla="*/ 1316927 h 1404067"/>
              <a:gd name="connsiteX759" fmla="*/ 2017454 w 5076477"/>
              <a:gd name="connsiteY759" fmla="*/ 1281904 h 1404067"/>
              <a:gd name="connsiteX760" fmla="*/ 375111 w 5076477"/>
              <a:gd name="connsiteY760" fmla="*/ 684569 h 1404067"/>
              <a:gd name="connsiteX761" fmla="*/ 0 w 5076477"/>
              <a:gd name="connsiteY761" fmla="*/ 435261 h 1404067"/>
              <a:gd name="connsiteX762" fmla="*/ 0 w 5076477"/>
              <a:gd name="connsiteY762" fmla="*/ 407078 h 1404067"/>
              <a:gd name="connsiteX763" fmla="*/ 399721 w 5076477"/>
              <a:gd name="connsiteY763" fmla="*/ 673201 h 1404067"/>
              <a:gd name="connsiteX764" fmla="*/ 2026680 w 5076477"/>
              <a:gd name="connsiteY764" fmla="*/ 1265577 h 1404067"/>
              <a:gd name="connsiteX765" fmla="*/ 2525712 w 5076477"/>
              <a:gd name="connsiteY765" fmla="*/ 1300354 h 1404067"/>
              <a:gd name="connsiteX766" fmla="*/ 2559798 w 5076477"/>
              <a:gd name="connsiteY766" fmla="*/ 1299992 h 1404067"/>
              <a:gd name="connsiteX767" fmla="*/ 2324292 w 5076477"/>
              <a:gd name="connsiteY767" fmla="*/ 1288652 h 1404067"/>
              <a:gd name="connsiteX768" fmla="*/ 2079485 w 5076477"/>
              <a:gd name="connsiteY768" fmla="*/ 1263308 h 1404067"/>
              <a:gd name="connsiteX769" fmla="*/ 29744 w 5076477"/>
              <a:gd name="connsiteY769" fmla="*/ 405590 h 1404067"/>
              <a:gd name="connsiteX770" fmla="*/ 0 w 5076477"/>
              <a:gd name="connsiteY770" fmla="*/ 385277 h 1404067"/>
              <a:gd name="connsiteX771" fmla="*/ 0 w 5076477"/>
              <a:gd name="connsiteY771" fmla="*/ 357047 h 1404067"/>
              <a:gd name="connsiteX772" fmla="*/ 57425 w 5076477"/>
              <a:gd name="connsiteY772" fmla="*/ 395792 h 1404067"/>
              <a:gd name="connsiteX773" fmla="*/ 2087394 w 5076477"/>
              <a:gd name="connsiteY773" fmla="*/ 1246977 h 1404067"/>
              <a:gd name="connsiteX774" fmla="*/ 2581539 w 5076477"/>
              <a:gd name="connsiteY774" fmla="*/ 1284376 h 1404067"/>
              <a:gd name="connsiteX775" fmla="*/ 2624547 w 5076477"/>
              <a:gd name="connsiteY775" fmla="*/ 1284238 h 1404067"/>
              <a:gd name="connsiteX776" fmla="*/ 2378478 w 5076477"/>
              <a:gd name="connsiteY776" fmla="*/ 1270741 h 1404067"/>
              <a:gd name="connsiteX777" fmla="*/ 2136482 w 5076477"/>
              <a:gd name="connsiteY777" fmla="*/ 1244261 h 1404067"/>
              <a:gd name="connsiteX778" fmla="*/ 92272 w 5076477"/>
              <a:gd name="connsiteY778" fmla="*/ 399492 h 1404067"/>
              <a:gd name="connsiteX779" fmla="*/ 0 w 5076477"/>
              <a:gd name="connsiteY779" fmla="*/ 338935 h 1404067"/>
              <a:gd name="connsiteX780" fmla="*/ 0 w 5076477"/>
              <a:gd name="connsiteY780" fmla="*/ 256487 h 1404067"/>
              <a:gd name="connsiteX781" fmla="*/ 3884 w 5076477"/>
              <a:gd name="connsiteY781" fmla="*/ 255801 h 1404067"/>
              <a:gd name="connsiteX782" fmla="*/ 0 w 5076477"/>
              <a:gd name="connsiteY782" fmla="*/ 253451 h 1404067"/>
              <a:gd name="connsiteX783" fmla="*/ 0 w 5076477"/>
              <a:gd name="connsiteY783" fmla="*/ 222493 h 1404067"/>
              <a:gd name="connsiteX784" fmla="*/ 11468 w 5076477"/>
              <a:gd name="connsiteY784" fmla="*/ 220648 h 1404067"/>
              <a:gd name="connsiteX785" fmla="*/ 0 w 5076477"/>
              <a:gd name="connsiteY785" fmla="*/ 213976 h 1404067"/>
              <a:gd name="connsiteX786" fmla="*/ 0 w 5076477"/>
              <a:gd name="connsiteY786" fmla="*/ 188613 h 1404067"/>
              <a:gd name="connsiteX787" fmla="*/ 4409 w 5076477"/>
              <a:gd name="connsiteY787" fmla="*/ 191171 h 1404067"/>
              <a:gd name="connsiteX788" fmla="*/ 12954 w 5076477"/>
              <a:gd name="connsiteY788" fmla="*/ 189942 h 1404067"/>
              <a:gd name="connsiteX789" fmla="*/ 11119 w 5076477"/>
              <a:gd name="connsiteY789" fmla="*/ 188916 h 1404067"/>
              <a:gd name="connsiteX790" fmla="*/ 0 w 5076477"/>
              <a:gd name="connsiteY790" fmla="*/ 183224 h 1404067"/>
              <a:gd name="connsiteX791" fmla="*/ 0 w 5076477"/>
              <a:gd name="connsiteY791" fmla="*/ 159236 h 1404067"/>
              <a:gd name="connsiteX792" fmla="*/ 5822 w 5076477"/>
              <a:gd name="connsiteY792" fmla="*/ 162215 h 1404067"/>
              <a:gd name="connsiteX793" fmla="*/ 15616 w 5076477"/>
              <a:gd name="connsiteY793" fmla="*/ 160976 h 1404067"/>
              <a:gd name="connsiteX794" fmla="*/ 0 w 5076477"/>
              <a:gd name="connsiteY794" fmla="*/ 153367 h 140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</a:cxnLst>
            <a:rect l="l" t="t" r="r" b="b"/>
            <a:pathLst>
              <a:path w="5076477" h="1404067">
                <a:moveTo>
                  <a:pt x="4622971" y="1019449"/>
                </a:moveTo>
                <a:lnTo>
                  <a:pt x="4616433" y="1020950"/>
                </a:lnTo>
                <a:lnTo>
                  <a:pt x="4617391" y="1021257"/>
                </a:lnTo>
                <a:lnTo>
                  <a:pt x="4624005" y="1019803"/>
                </a:lnTo>
                <a:close/>
                <a:moveTo>
                  <a:pt x="4806795" y="1016255"/>
                </a:moveTo>
                <a:lnTo>
                  <a:pt x="4799837" y="1017633"/>
                </a:lnTo>
                <a:lnTo>
                  <a:pt x="4799889" y="1017653"/>
                </a:lnTo>
                <a:lnTo>
                  <a:pt x="4807001" y="1016342"/>
                </a:lnTo>
                <a:close/>
                <a:moveTo>
                  <a:pt x="4663427" y="1010162"/>
                </a:moveTo>
                <a:lnTo>
                  <a:pt x="4658557" y="1011280"/>
                </a:lnTo>
                <a:lnTo>
                  <a:pt x="4660211" y="1011844"/>
                </a:lnTo>
                <a:lnTo>
                  <a:pt x="4665091" y="1010771"/>
                </a:lnTo>
                <a:close/>
                <a:moveTo>
                  <a:pt x="4777607" y="1003958"/>
                </a:moveTo>
                <a:lnTo>
                  <a:pt x="4769599" y="1005719"/>
                </a:lnTo>
                <a:lnTo>
                  <a:pt x="4769979" y="1005868"/>
                </a:lnTo>
                <a:lnTo>
                  <a:pt x="4778239" y="1004225"/>
                </a:lnTo>
                <a:close/>
                <a:moveTo>
                  <a:pt x="4703679" y="1000812"/>
                </a:moveTo>
                <a:lnTo>
                  <a:pt x="4698321" y="1002062"/>
                </a:lnTo>
                <a:lnTo>
                  <a:pt x="4700701" y="1002940"/>
                </a:lnTo>
                <a:lnTo>
                  <a:pt x="4706071" y="1001757"/>
                </a:lnTo>
                <a:close/>
                <a:moveTo>
                  <a:pt x="4746453" y="990833"/>
                </a:moveTo>
                <a:lnTo>
                  <a:pt x="4737263" y="992977"/>
                </a:lnTo>
                <a:lnTo>
                  <a:pt x="4740369" y="994201"/>
                </a:lnTo>
                <a:lnTo>
                  <a:pt x="4749613" y="992165"/>
                </a:lnTo>
                <a:close/>
                <a:moveTo>
                  <a:pt x="4608507" y="990034"/>
                </a:moveTo>
                <a:lnTo>
                  <a:pt x="4601485" y="991833"/>
                </a:lnTo>
                <a:lnTo>
                  <a:pt x="4601687" y="991902"/>
                </a:lnTo>
                <a:lnTo>
                  <a:pt x="4608777" y="990133"/>
                </a:lnTo>
                <a:close/>
                <a:moveTo>
                  <a:pt x="4507445" y="979929"/>
                </a:moveTo>
                <a:lnTo>
                  <a:pt x="4497193" y="982822"/>
                </a:lnTo>
                <a:lnTo>
                  <a:pt x="4497263" y="982845"/>
                </a:lnTo>
                <a:lnTo>
                  <a:pt x="4507733" y="980028"/>
                </a:lnTo>
                <a:close/>
                <a:moveTo>
                  <a:pt x="4649395" y="979366"/>
                </a:moveTo>
                <a:lnTo>
                  <a:pt x="4642025" y="981290"/>
                </a:lnTo>
                <a:lnTo>
                  <a:pt x="4642975" y="981640"/>
                </a:lnTo>
                <a:lnTo>
                  <a:pt x="4650469" y="979791"/>
                </a:lnTo>
                <a:close/>
                <a:moveTo>
                  <a:pt x="4548945" y="968206"/>
                </a:moveTo>
                <a:lnTo>
                  <a:pt x="4546459" y="968919"/>
                </a:lnTo>
                <a:lnTo>
                  <a:pt x="4539773" y="970805"/>
                </a:lnTo>
                <a:lnTo>
                  <a:pt x="4540763" y="971142"/>
                </a:lnTo>
                <a:lnTo>
                  <a:pt x="4550101" y="968630"/>
                </a:lnTo>
                <a:close/>
                <a:moveTo>
                  <a:pt x="4692509" y="968108"/>
                </a:moveTo>
                <a:lnTo>
                  <a:pt x="4681465" y="970992"/>
                </a:lnTo>
                <a:lnTo>
                  <a:pt x="4683255" y="971697"/>
                </a:lnTo>
                <a:lnTo>
                  <a:pt x="4694461" y="968931"/>
                </a:lnTo>
                <a:close/>
                <a:moveTo>
                  <a:pt x="4664501" y="956309"/>
                </a:moveTo>
                <a:lnTo>
                  <a:pt x="4652549" y="959599"/>
                </a:lnTo>
                <a:lnTo>
                  <a:pt x="4653135" y="959830"/>
                </a:lnTo>
                <a:lnTo>
                  <a:pt x="4665293" y="956642"/>
                </a:lnTo>
                <a:close/>
                <a:moveTo>
                  <a:pt x="4590771" y="956206"/>
                </a:moveTo>
                <a:lnTo>
                  <a:pt x="4581361" y="958906"/>
                </a:lnTo>
                <a:lnTo>
                  <a:pt x="4583245" y="959601"/>
                </a:lnTo>
                <a:lnTo>
                  <a:pt x="4592749" y="956988"/>
                </a:lnTo>
                <a:close/>
                <a:moveTo>
                  <a:pt x="4634487" y="943664"/>
                </a:moveTo>
                <a:lnTo>
                  <a:pt x="4621537" y="947379"/>
                </a:lnTo>
                <a:lnTo>
                  <a:pt x="4624073" y="948378"/>
                </a:lnTo>
                <a:lnTo>
                  <a:pt x="4637147" y="944785"/>
                </a:lnTo>
                <a:close/>
                <a:moveTo>
                  <a:pt x="21320" y="306945"/>
                </a:moveTo>
                <a:lnTo>
                  <a:pt x="419" y="311278"/>
                </a:lnTo>
                <a:lnTo>
                  <a:pt x="26373" y="328278"/>
                </a:lnTo>
                <a:lnTo>
                  <a:pt x="118632" y="389692"/>
                </a:lnTo>
                <a:cubicBezTo>
                  <a:pt x="669554" y="754909"/>
                  <a:pt x="1296920" y="1109673"/>
                  <a:pt x="2145708" y="1228581"/>
                </a:cubicBezTo>
                <a:cubicBezTo>
                  <a:pt x="2301231" y="1249814"/>
                  <a:pt x="2464333" y="1263044"/>
                  <a:pt x="2633861" y="1268026"/>
                </a:cubicBezTo>
                <a:lnTo>
                  <a:pt x="2803949" y="1268851"/>
                </a:lnTo>
                <a:lnTo>
                  <a:pt x="2685856" y="1267311"/>
                </a:lnTo>
                <a:cubicBezTo>
                  <a:pt x="2516319" y="1261024"/>
                  <a:pt x="2353208" y="1246656"/>
                  <a:pt x="2197675" y="1224124"/>
                </a:cubicBezTo>
                <a:cubicBezTo>
                  <a:pt x="1358062" y="1102647"/>
                  <a:pt x="720114" y="753237"/>
                  <a:pt x="158615" y="392725"/>
                </a:cubicBezTo>
                <a:lnTo>
                  <a:pt x="80849" y="344395"/>
                </a:lnTo>
                <a:close/>
                <a:moveTo>
                  <a:pt x="71292" y="296586"/>
                </a:moveTo>
                <a:lnTo>
                  <a:pt x="52973" y="300384"/>
                </a:lnTo>
                <a:lnTo>
                  <a:pt x="107210" y="334599"/>
                </a:lnTo>
                <a:lnTo>
                  <a:pt x="184976" y="382928"/>
                </a:lnTo>
                <a:cubicBezTo>
                  <a:pt x="743840" y="740828"/>
                  <a:pt x="1376515" y="1088279"/>
                  <a:pt x="2206901" y="1208450"/>
                </a:cubicBezTo>
                <a:cubicBezTo>
                  <a:pt x="2360457" y="1230329"/>
                  <a:pt x="2521592" y="1244371"/>
                  <a:pt x="2688987" y="1250493"/>
                </a:cubicBezTo>
                <a:lnTo>
                  <a:pt x="2763090" y="1251431"/>
                </a:lnTo>
                <a:lnTo>
                  <a:pt x="2737825" y="1250884"/>
                </a:lnTo>
                <a:cubicBezTo>
                  <a:pt x="2570286" y="1243290"/>
                  <a:pt x="2408842" y="1227940"/>
                  <a:pt x="2254647" y="1205078"/>
                </a:cubicBezTo>
                <a:cubicBezTo>
                  <a:pt x="1394054" y="1076399"/>
                  <a:pt x="753550" y="715183"/>
                  <a:pt x="221116" y="387280"/>
                </a:cubicBezTo>
                <a:lnTo>
                  <a:pt x="161810" y="351354"/>
                </a:lnTo>
                <a:close/>
                <a:moveTo>
                  <a:pt x="123421" y="285780"/>
                </a:moveTo>
                <a:lnTo>
                  <a:pt x="103744" y="289859"/>
                </a:lnTo>
                <a:lnTo>
                  <a:pt x="188168" y="340903"/>
                </a:lnTo>
                <a:lnTo>
                  <a:pt x="247474" y="376829"/>
                </a:lnTo>
                <a:cubicBezTo>
                  <a:pt x="775955" y="702772"/>
                  <a:pt x="1412504" y="1062029"/>
                  <a:pt x="2265191" y="1189402"/>
                </a:cubicBezTo>
                <a:cubicBezTo>
                  <a:pt x="2416750" y="1211937"/>
                  <a:pt x="2575887" y="1226960"/>
                  <a:pt x="2741285" y="1234390"/>
                </a:cubicBezTo>
                <a:lnTo>
                  <a:pt x="2941309" y="1238698"/>
                </a:lnTo>
                <a:lnTo>
                  <a:pt x="2791368" y="1234102"/>
                </a:lnTo>
                <a:cubicBezTo>
                  <a:pt x="2627105" y="1225283"/>
                  <a:pt x="2469597" y="1209117"/>
                  <a:pt x="2316702" y="1185601"/>
                </a:cubicBezTo>
                <a:cubicBezTo>
                  <a:pt x="1477099" y="1056267"/>
                  <a:pt x="828615" y="702231"/>
                  <a:pt x="286893" y="380855"/>
                </a:cubicBezTo>
                <a:lnTo>
                  <a:pt x="248669" y="358647"/>
                </a:lnTo>
                <a:close/>
                <a:moveTo>
                  <a:pt x="167886" y="276563"/>
                </a:moveTo>
                <a:lnTo>
                  <a:pt x="155869" y="279054"/>
                </a:lnTo>
                <a:lnTo>
                  <a:pt x="275030" y="348195"/>
                </a:lnTo>
                <a:lnTo>
                  <a:pt x="311936" y="370404"/>
                </a:lnTo>
                <a:cubicBezTo>
                  <a:pt x="851022" y="689820"/>
                  <a:pt x="1495552" y="1041243"/>
                  <a:pt x="2325929" y="1169924"/>
                </a:cubicBezTo>
                <a:cubicBezTo>
                  <a:pt x="2477505" y="1193113"/>
                  <a:pt x="2633366" y="1208953"/>
                  <a:pt x="2795651" y="1217527"/>
                </a:cubicBezTo>
                <a:lnTo>
                  <a:pt x="3005549" y="1223794"/>
                </a:lnTo>
                <a:lnTo>
                  <a:pt x="2837506" y="1217236"/>
                </a:lnTo>
                <a:cubicBezTo>
                  <a:pt x="2675240" y="1207275"/>
                  <a:pt x="2519399" y="1190291"/>
                  <a:pt x="2367841" y="1166122"/>
                </a:cubicBezTo>
                <a:cubicBezTo>
                  <a:pt x="1550748" y="1036133"/>
                  <a:pt x="919477" y="703648"/>
                  <a:pt x="343558" y="374428"/>
                </a:cubicBezTo>
                <a:lnTo>
                  <a:pt x="327743" y="365937"/>
                </a:lnTo>
                <a:close/>
                <a:moveTo>
                  <a:pt x="26762" y="269644"/>
                </a:moveTo>
                <a:lnTo>
                  <a:pt x="9191" y="272765"/>
                </a:lnTo>
                <a:lnTo>
                  <a:pt x="31607" y="286905"/>
                </a:lnTo>
                <a:lnTo>
                  <a:pt x="49253" y="283252"/>
                </a:lnTo>
                <a:close/>
                <a:moveTo>
                  <a:pt x="217200" y="266340"/>
                </a:moveTo>
                <a:lnTo>
                  <a:pt x="201174" y="269662"/>
                </a:lnTo>
                <a:lnTo>
                  <a:pt x="354101" y="354832"/>
                </a:lnTo>
                <a:lnTo>
                  <a:pt x="368598" y="363977"/>
                </a:lnTo>
                <a:cubicBezTo>
                  <a:pt x="941881" y="691237"/>
                  <a:pt x="1569198" y="1021109"/>
                  <a:pt x="2378385" y="1150445"/>
                </a:cubicBezTo>
                <a:cubicBezTo>
                  <a:pt x="2527966" y="1174287"/>
                  <a:pt x="2681500" y="1191108"/>
                  <a:pt x="2841624" y="1200988"/>
                </a:cubicBezTo>
                <a:lnTo>
                  <a:pt x="3077195" y="1210225"/>
                </a:lnTo>
                <a:lnTo>
                  <a:pt x="2891956" y="1201302"/>
                </a:lnTo>
                <a:cubicBezTo>
                  <a:pt x="2731641" y="1190116"/>
                  <a:pt x="2577751" y="1172316"/>
                  <a:pt x="2428145" y="1147821"/>
                </a:cubicBezTo>
                <a:cubicBezTo>
                  <a:pt x="1576643" y="1007385"/>
                  <a:pt x="901769" y="638331"/>
                  <a:pt x="408794" y="369216"/>
                </a:cubicBezTo>
                <a:close/>
                <a:moveTo>
                  <a:pt x="79564" y="260265"/>
                </a:moveTo>
                <a:lnTo>
                  <a:pt x="60420" y="263665"/>
                </a:lnTo>
                <a:lnTo>
                  <a:pt x="81704" y="276533"/>
                </a:lnTo>
                <a:lnTo>
                  <a:pt x="100750" y="272590"/>
                </a:lnTo>
                <a:close/>
                <a:moveTo>
                  <a:pt x="269780" y="257229"/>
                </a:moveTo>
                <a:lnTo>
                  <a:pt x="251328" y="260094"/>
                </a:lnTo>
                <a:lnTo>
                  <a:pt x="433838" y="358111"/>
                </a:lnTo>
                <a:cubicBezTo>
                  <a:pt x="924177" y="625920"/>
                  <a:pt x="1595097" y="992362"/>
                  <a:pt x="2440008" y="1131492"/>
                </a:cubicBezTo>
                <a:cubicBezTo>
                  <a:pt x="2660462" y="1167744"/>
                  <a:pt x="2892038" y="1189299"/>
                  <a:pt x="3139741" y="1196158"/>
                </a:cubicBezTo>
                <a:lnTo>
                  <a:pt x="3223209" y="1196803"/>
                </a:lnTo>
                <a:lnTo>
                  <a:pt x="3183617" y="1195984"/>
                </a:lnTo>
                <a:cubicBezTo>
                  <a:pt x="2934288" y="1186339"/>
                  <a:pt x="2704234" y="1163557"/>
                  <a:pt x="2486782" y="1126811"/>
                </a:cubicBezTo>
                <a:cubicBezTo>
                  <a:pt x="1663101" y="986364"/>
                  <a:pt x="1002839" y="639490"/>
                  <a:pt x="471729" y="361208"/>
                </a:cubicBezTo>
                <a:close/>
                <a:moveTo>
                  <a:pt x="124469" y="252289"/>
                </a:moveTo>
                <a:lnTo>
                  <a:pt x="113193" y="254292"/>
                </a:lnTo>
                <a:lnTo>
                  <a:pt x="133164" y="265879"/>
                </a:lnTo>
                <a:lnTo>
                  <a:pt x="144559" y="263520"/>
                </a:lnTo>
                <a:close/>
                <a:moveTo>
                  <a:pt x="1535221" y="250649"/>
                </a:moveTo>
                <a:lnTo>
                  <a:pt x="1801114" y="316294"/>
                </a:lnTo>
                <a:cubicBezTo>
                  <a:pt x="2093802" y="393239"/>
                  <a:pt x="2385934" y="482768"/>
                  <a:pt x="2691411" y="576339"/>
                </a:cubicBezTo>
                <a:cubicBezTo>
                  <a:pt x="2936584" y="651457"/>
                  <a:pt x="3189665" y="729187"/>
                  <a:pt x="3444065" y="799733"/>
                </a:cubicBezTo>
                <a:cubicBezTo>
                  <a:pt x="3669467" y="861787"/>
                  <a:pt x="3914639" y="924494"/>
                  <a:pt x="4194085" y="991120"/>
                </a:cubicBezTo>
                <a:lnTo>
                  <a:pt x="4279493" y="1010890"/>
                </a:lnTo>
                <a:lnTo>
                  <a:pt x="4280613" y="1010560"/>
                </a:lnTo>
                <a:lnTo>
                  <a:pt x="4224713" y="996701"/>
                </a:lnTo>
                <a:cubicBezTo>
                  <a:pt x="3942677" y="924161"/>
                  <a:pt x="3706769" y="861424"/>
                  <a:pt x="3486677" y="798033"/>
                </a:cubicBezTo>
                <a:cubicBezTo>
                  <a:pt x="3283717" y="740523"/>
                  <a:pt x="3080757" y="678440"/>
                  <a:pt x="2885704" y="618970"/>
                </a:cubicBezTo>
                <a:cubicBezTo>
                  <a:pt x="2449473" y="486306"/>
                  <a:pt x="1998744" y="349722"/>
                  <a:pt x="1558558" y="254962"/>
                </a:cubicBezTo>
                <a:close/>
                <a:moveTo>
                  <a:pt x="1102056" y="250203"/>
                </a:moveTo>
                <a:lnTo>
                  <a:pt x="1196557" y="278599"/>
                </a:lnTo>
                <a:cubicBezTo>
                  <a:pt x="1403498" y="343933"/>
                  <a:pt x="1611758" y="415801"/>
                  <a:pt x="1830562" y="491589"/>
                </a:cubicBezTo>
                <a:cubicBezTo>
                  <a:pt x="2251035" y="637284"/>
                  <a:pt x="2684689" y="787553"/>
                  <a:pt x="3151295" y="899275"/>
                </a:cubicBezTo>
                <a:cubicBezTo>
                  <a:pt x="3400417" y="958075"/>
                  <a:pt x="3665353" y="1008383"/>
                  <a:pt x="3961925" y="1053463"/>
                </a:cubicBezTo>
                <a:lnTo>
                  <a:pt x="4007413" y="1059728"/>
                </a:lnTo>
                <a:lnTo>
                  <a:pt x="3992813" y="1057466"/>
                </a:lnTo>
                <a:cubicBezTo>
                  <a:pt x="3698879" y="1008487"/>
                  <a:pt x="3436579" y="954937"/>
                  <a:pt x="3191413" y="894856"/>
                </a:cubicBezTo>
                <a:cubicBezTo>
                  <a:pt x="2760398" y="788409"/>
                  <a:pt x="2354426" y="651921"/>
                  <a:pt x="1960317" y="520004"/>
                </a:cubicBezTo>
                <a:cubicBezTo>
                  <a:pt x="1709879" y="435760"/>
                  <a:pt x="1473941" y="356741"/>
                  <a:pt x="1238003" y="286865"/>
                </a:cubicBezTo>
                <a:close/>
                <a:moveTo>
                  <a:pt x="317268" y="249855"/>
                </a:moveTo>
                <a:lnTo>
                  <a:pt x="305776" y="251639"/>
                </a:lnTo>
                <a:lnTo>
                  <a:pt x="496769" y="350102"/>
                </a:lnTo>
                <a:cubicBezTo>
                  <a:pt x="1025243" y="627079"/>
                  <a:pt x="1681552" y="971992"/>
                  <a:pt x="2497325" y="1111134"/>
                </a:cubicBezTo>
                <a:cubicBezTo>
                  <a:pt x="2640975" y="1135304"/>
                  <a:pt x="2789567" y="1153431"/>
                  <a:pt x="2945737" y="1165680"/>
                </a:cubicBezTo>
                <a:lnTo>
                  <a:pt x="3152865" y="1177735"/>
                </a:lnTo>
                <a:lnTo>
                  <a:pt x="2994998" y="1167192"/>
                </a:lnTo>
                <a:cubicBezTo>
                  <a:pt x="2839157" y="1153636"/>
                  <a:pt x="2689576" y="1134201"/>
                  <a:pt x="2543948" y="1108723"/>
                </a:cubicBezTo>
                <a:cubicBezTo>
                  <a:pt x="1749256" y="968920"/>
                  <a:pt x="1117983" y="650770"/>
                  <a:pt x="561831" y="370512"/>
                </a:cubicBezTo>
                <a:lnTo>
                  <a:pt x="534155" y="356139"/>
                </a:lnTo>
                <a:close/>
                <a:moveTo>
                  <a:pt x="174486" y="243405"/>
                </a:moveTo>
                <a:lnTo>
                  <a:pt x="158974" y="246160"/>
                </a:lnTo>
                <a:lnTo>
                  <a:pt x="177792" y="256640"/>
                </a:lnTo>
                <a:lnTo>
                  <a:pt x="193196" y="253451"/>
                </a:lnTo>
                <a:close/>
                <a:moveTo>
                  <a:pt x="372832" y="241226"/>
                </a:moveTo>
                <a:lnTo>
                  <a:pt x="353507" y="244227"/>
                </a:lnTo>
                <a:lnTo>
                  <a:pt x="557877" y="344380"/>
                </a:lnTo>
                <a:lnTo>
                  <a:pt x="585553" y="358099"/>
                </a:lnTo>
                <a:cubicBezTo>
                  <a:pt x="1139070" y="637705"/>
                  <a:pt x="1767706" y="954548"/>
                  <a:pt x="2554491" y="1093044"/>
                </a:cubicBezTo>
                <a:cubicBezTo>
                  <a:pt x="2769967" y="1130771"/>
                  <a:pt x="2995080" y="1155269"/>
                  <a:pt x="3236501" y="1166814"/>
                </a:cubicBezTo>
                <a:lnTo>
                  <a:pt x="3422865" y="1172272"/>
                </a:lnTo>
                <a:lnTo>
                  <a:pt x="3286507" y="1166581"/>
                </a:lnTo>
                <a:cubicBezTo>
                  <a:pt x="3045454" y="1152316"/>
                  <a:pt x="2821080" y="1126113"/>
                  <a:pt x="2605603" y="1087421"/>
                </a:cubicBezTo>
                <a:cubicBezTo>
                  <a:pt x="1841219" y="948979"/>
                  <a:pt x="1220486" y="648585"/>
                  <a:pt x="672238" y="382802"/>
                </a:cubicBezTo>
                <a:lnTo>
                  <a:pt x="601072" y="348191"/>
                </a:lnTo>
                <a:close/>
                <a:moveTo>
                  <a:pt x="1216965" y="239256"/>
                </a:moveTo>
                <a:lnTo>
                  <a:pt x="1319344" y="265154"/>
                </a:lnTo>
                <a:cubicBezTo>
                  <a:pt x="1589520" y="340232"/>
                  <a:pt x="1858377" y="427715"/>
                  <a:pt x="2143050" y="520421"/>
                </a:cubicBezTo>
                <a:cubicBezTo>
                  <a:pt x="2504163" y="638588"/>
                  <a:pt x="2877137" y="760673"/>
                  <a:pt x="3267245" y="859907"/>
                </a:cubicBezTo>
                <a:cubicBezTo>
                  <a:pt x="3507109" y="919970"/>
                  <a:pt x="3764105" y="975463"/>
                  <a:pt x="4052731" y="1028345"/>
                </a:cubicBezTo>
                <a:lnTo>
                  <a:pt x="4120947" y="1040198"/>
                </a:lnTo>
                <a:lnTo>
                  <a:pt x="4084625" y="1033200"/>
                </a:lnTo>
                <a:cubicBezTo>
                  <a:pt x="3798625" y="975691"/>
                  <a:pt x="3544253" y="917528"/>
                  <a:pt x="3308335" y="856098"/>
                </a:cubicBezTo>
                <a:cubicBezTo>
                  <a:pt x="2959069" y="765259"/>
                  <a:pt x="2620348" y="656776"/>
                  <a:pt x="2292170" y="552214"/>
                </a:cubicBezTo>
                <a:cubicBezTo>
                  <a:pt x="1971901" y="450266"/>
                  <a:pt x="1668765" y="354199"/>
                  <a:pt x="1364311" y="273817"/>
                </a:cubicBezTo>
                <a:close/>
                <a:moveTo>
                  <a:pt x="227530" y="235475"/>
                </a:moveTo>
                <a:lnTo>
                  <a:pt x="209778" y="237780"/>
                </a:lnTo>
                <a:lnTo>
                  <a:pt x="226225" y="246613"/>
                </a:lnTo>
                <a:lnTo>
                  <a:pt x="226317" y="246594"/>
                </a:lnTo>
                <a:lnTo>
                  <a:pt x="243841" y="243874"/>
                </a:lnTo>
                <a:close/>
                <a:moveTo>
                  <a:pt x="1745517" y="235408"/>
                </a:moveTo>
                <a:lnTo>
                  <a:pt x="2128151" y="316217"/>
                </a:lnTo>
                <a:cubicBezTo>
                  <a:pt x="2558598" y="418066"/>
                  <a:pt x="2984410" y="548394"/>
                  <a:pt x="3400583" y="675783"/>
                </a:cubicBezTo>
                <a:cubicBezTo>
                  <a:pt x="3474393" y="697994"/>
                  <a:pt x="3546885" y="720858"/>
                  <a:pt x="3620697" y="742416"/>
                </a:cubicBezTo>
                <a:cubicBezTo>
                  <a:pt x="3839493" y="809050"/>
                  <a:pt x="4072789" y="878951"/>
                  <a:pt x="4333761" y="955384"/>
                </a:cubicBezTo>
                <a:lnTo>
                  <a:pt x="4400953" y="975157"/>
                </a:lnTo>
                <a:lnTo>
                  <a:pt x="4405045" y="973953"/>
                </a:lnTo>
                <a:lnTo>
                  <a:pt x="4359891" y="959617"/>
                </a:lnTo>
                <a:cubicBezTo>
                  <a:pt x="4125297" y="885119"/>
                  <a:pt x="3889387" y="810621"/>
                  <a:pt x="3660065" y="738736"/>
                </a:cubicBezTo>
                <a:cubicBezTo>
                  <a:pt x="3043269" y="545956"/>
                  <a:pt x="2406704" y="345987"/>
                  <a:pt x="1746415" y="235547"/>
                </a:cubicBezTo>
                <a:close/>
                <a:moveTo>
                  <a:pt x="34518" y="234058"/>
                </a:moveTo>
                <a:lnTo>
                  <a:pt x="16277" y="236976"/>
                </a:lnTo>
                <a:lnTo>
                  <a:pt x="37569" y="249849"/>
                </a:lnTo>
                <a:lnTo>
                  <a:pt x="56047" y="246583"/>
                </a:lnTo>
                <a:close/>
                <a:moveTo>
                  <a:pt x="422351" y="233537"/>
                </a:moveTo>
                <a:lnTo>
                  <a:pt x="409445" y="235541"/>
                </a:lnTo>
                <a:lnTo>
                  <a:pt x="624794" y="336437"/>
                </a:lnTo>
                <a:lnTo>
                  <a:pt x="695961" y="371047"/>
                </a:lnTo>
                <a:cubicBezTo>
                  <a:pt x="1241573" y="635524"/>
                  <a:pt x="1859670" y="934612"/>
                  <a:pt x="2617464" y="1071748"/>
                </a:cubicBezTo>
                <a:cubicBezTo>
                  <a:pt x="2829977" y="1110440"/>
                  <a:pt x="3052125" y="1136276"/>
                  <a:pt x="3290585" y="1150081"/>
                </a:cubicBezTo>
                <a:lnTo>
                  <a:pt x="3319305" y="1151237"/>
                </a:lnTo>
                <a:lnTo>
                  <a:pt x="3105361" y="1132628"/>
                </a:lnTo>
                <a:cubicBezTo>
                  <a:pt x="2953450" y="1116621"/>
                  <a:pt x="2807800" y="1095551"/>
                  <a:pt x="2666105" y="1069091"/>
                </a:cubicBezTo>
                <a:cubicBezTo>
                  <a:pt x="1933243" y="931889"/>
                  <a:pt x="1322963" y="648338"/>
                  <a:pt x="786497" y="398761"/>
                </a:cubicBezTo>
                <a:cubicBezTo>
                  <a:pt x="745636" y="379814"/>
                  <a:pt x="706093" y="361520"/>
                  <a:pt x="666550" y="343226"/>
                </a:cubicBezTo>
                <a:close/>
                <a:moveTo>
                  <a:pt x="1638600" y="233048"/>
                </a:moveTo>
                <a:lnTo>
                  <a:pt x="2015389" y="316927"/>
                </a:lnTo>
                <a:cubicBezTo>
                  <a:pt x="2395030" y="409672"/>
                  <a:pt x="2773374" y="524271"/>
                  <a:pt x="3142080" y="635932"/>
                </a:cubicBezTo>
                <a:cubicBezTo>
                  <a:pt x="3280469" y="677724"/>
                  <a:pt x="3422811" y="721474"/>
                  <a:pt x="3562517" y="762612"/>
                </a:cubicBezTo>
                <a:cubicBezTo>
                  <a:pt x="3777349" y="825299"/>
                  <a:pt x="4000089" y="888639"/>
                  <a:pt x="4288727" y="968303"/>
                </a:cubicBezTo>
                <a:lnTo>
                  <a:pt x="4359323" y="987404"/>
                </a:lnTo>
                <a:lnTo>
                  <a:pt x="4368009" y="984849"/>
                </a:lnTo>
                <a:lnTo>
                  <a:pt x="4316629" y="969756"/>
                </a:lnTo>
                <a:cubicBezTo>
                  <a:pt x="4055653" y="892669"/>
                  <a:pt x="3822357" y="823422"/>
                  <a:pt x="3602245" y="756789"/>
                </a:cubicBezTo>
                <a:cubicBezTo>
                  <a:pt x="3529753" y="734577"/>
                  <a:pt x="3455941" y="712366"/>
                  <a:pt x="3383449" y="689501"/>
                </a:cubicBezTo>
                <a:cubicBezTo>
                  <a:pt x="2829868" y="520957"/>
                  <a:pt x="2259153" y="345880"/>
                  <a:pt x="1684484" y="240049"/>
                </a:cubicBezTo>
                <a:close/>
                <a:moveTo>
                  <a:pt x="817511" y="230571"/>
                </a:moveTo>
                <a:lnTo>
                  <a:pt x="1003923" y="297180"/>
                </a:lnTo>
                <a:cubicBezTo>
                  <a:pt x="1137035" y="345525"/>
                  <a:pt x="1268829" y="396483"/>
                  <a:pt x="1409848" y="450708"/>
                </a:cubicBezTo>
                <a:cubicBezTo>
                  <a:pt x="1897486" y="637554"/>
                  <a:pt x="2400938" y="830934"/>
                  <a:pt x="2972923" y="955716"/>
                </a:cubicBezTo>
                <a:cubicBezTo>
                  <a:pt x="3102740" y="984135"/>
                  <a:pt x="3236511" y="1009124"/>
                  <a:pt x="3376541" y="1031010"/>
                </a:cubicBezTo>
                <a:lnTo>
                  <a:pt x="3653777" y="1066624"/>
                </a:lnTo>
                <a:lnTo>
                  <a:pt x="3414557" y="1032358"/>
                </a:lnTo>
                <a:cubicBezTo>
                  <a:pt x="3275349" y="1009077"/>
                  <a:pt x="3142237" y="983265"/>
                  <a:pt x="3013737" y="954511"/>
                </a:cubicBezTo>
                <a:cubicBezTo>
                  <a:pt x="2472061" y="832310"/>
                  <a:pt x="1988375" y="652602"/>
                  <a:pt x="1519186" y="479429"/>
                </a:cubicBezTo>
                <a:cubicBezTo>
                  <a:pt x="1355761" y="418002"/>
                  <a:pt x="1198926" y="360495"/>
                  <a:pt x="1044726" y="306256"/>
                </a:cubicBezTo>
                <a:cubicBezTo>
                  <a:pt x="976522" y="282568"/>
                  <a:pt x="910707" y="260431"/>
                  <a:pt x="846746" y="239683"/>
                </a:cubicBezTo>
                <a:close/>
                <a:moveTo>
                  <a:pt x="275279" y="229278"/>
                </a:moveTo>
                <a:lnTo>
                  <a:pt x="264991" y="230613"/>
                </a:lnTo>
                <a:lnTo>
                  <a:pt x="279866" y="238282"/>
                </a:lnTo>
                <a:lnTo>
                  <a:pt x="290336" y="236656"/>
                </a:lnTo>
                <a:close/>
                <a:moveTo>
                  <a:pt x="79106" y="226926"/>
                </a:moveTo>
                <a:lnTo>
                  <a:pt x="68856" y="228566"/>
                </a:lnTo>
                <a:lnTo>
                  <a:pt x="89669" y="240642"/>
                </a:lnTo>
                <a:lnTo>
                  <a:pt x="100284" y="238767"/>
                </a:lnTo>
                <a:close/>
                <a:moveTo>
                  <a:pt x="2021916" y="226180"/>
                </a:moveTo>
                <a:lnTo>
                  <a:pt x="2149816" y="246449"/>
                </a:lnTo>
                <a:cubicBezTo>
                  <a:pt x="2765185" y="355352"/>
                  <a:pt x="3344357" y="534171"/>
                  <a:pt x="3796393" y="683973"/>
                </a:cubicBezTo>
                <a:cubicBezTo>
                  <a:pt x="4012525" y="755852"/>
                  <a:pt x="4233933" y="832958"/>
                  <a:pt x="4473787" y="919213"/>
                </a:cubicBezTo>
                <a:lnTo>
                  <a:pt x="4525625" y="938340"/>
                </a:lnTo>
                <a:lnTo>
                  <a:pt x="4536931" y="934937"/>
                </a:lnTo>
                <a:lnTo>
                  <a:pt x="4502357" y="921278"/>
                </a:lnTo>
                <a:cubicBezTo>
                  <a:pt x="4267767" y="831107"/>
                  <a:pt x="4050309" y="751391"/>
                  <a:pt x="3838121" y="679516"/>
                </a:cubicBezTo>
                <a:cubicBezTo>
                  <a:pt x="3211941" y="465116"/>
                  <a:pt x="2672540" y="325256"/>
                  <a:pt x="2159877" y="245490"/>
                </a:cubicBezTo>
                <a:close/>
                <a:moveTo>
                  <a:pt x="474227" y="225972"/>
                </a:moveTo>
                <a:lnTo>
                  <a:pt x="460812" y="227565"/>
                </a:lnTo>
                <a:lnTo>
                  <a:pt x="459866" y="227711"/>
                </a:lnTo>
                <a:lnTo>
                  <a:pt x="690276" y="330813"/>
                </a:lnTo>
                <a:cubicBezTo>
                  <a:pt x="729819" y="349106"/>
                  <a:pt x="769362" y="367400"/>
                  <a:pt x="808905" y="386347"/>
                </a:cubicBezTo>
                <a:cubicBezTo>
                  <a:pt x="1344053" y="635271"/>
                  <a:pt x="1951696" y="917515"/>
                  <a:pt x="2679286" y="1054064"/>
                </a:cubicBezTo>
                <a:cubicBezTo>
                  <a:pt x="2819005" y="1080197"/>
                  <a:pt x="2963007" y="1100941"/>
                  <a:pt x="3113270" y="1116703"/>
                </a:cubicBezTo>
                <a:lnTo>
                  <a:pt x="3551471" y="1147136"/>
                </a:lnTo>
                <a:lnTo>
                  <a:pt x="3157284" y="1115770"/>
                </a:lnTo>
                <a:cubicBezTo>
                  <a:pt x="3007375" y="1098617"/>
                  <a:pt x="2863726" y="1076726"/>
                  <a:pt x="2724691" y="1049934"/>
                </a:cubicBezTo>
                <a:cubicBezTo>
                  <a:pt x="2022262" y="913361"/>
                  <a:pt x="1425265" y="646750"/>
                  <a:pt x="899432" y="411504"/>
                </a:cubicBezTo>
                <a:cubicBezTo>
                  <a:pt x="842763" y="386020"/>
                  <a:pt x="786095" y="361188"/>
                  <a:pt x="730744" y="336357"/>
                </a:cubicBezTo>
                <a:cubicBezTo>
                  <a:pt x="683959" y="315446"/>
                  <a:pt x="633221" y="293106"/>
                  <a:pt x="579271" y="269928"/>
                </a:cubicBezTo>
                <a:close/>
                <a:moveTo>
                  <a:pt x="1496473" y="225966"/>
                </a:moveTo>
                <a:lnTo>
                  <a:pt x="1571737" y="239932"/>
                </a:lnTo>
                <a:cubicBezTo>
                  <a:pt x="2014559" y="334691"/>
                  <a:pt x="2466605" y="471929"/>
                  <a:pt x="2902837" y="604593"/>
                </a:cubicBezTo>
                <a:cubicBezTo>
                  <a:pt x="3099208" y="664062"/>
                  <a:pt x="3302167" y="726146"/>
                  <a:pt x="3502491" y="783002"/>
                </a:cubicBezTo>
                <a:cubicBezTo>
                  <a:pt x="3723901" y="846393"/>
                  <a:pt x="3958493" y="909784"/>
                  <a:pt x="4240529" y="982324"/>
                </a:cubicBezTo>
                <a:lnTo>
                  <a:pt x="4314425" y="1000613"/>
                </a:lnTo>
                <a:lnTo>
                  <a:pt x="4325725" y="997289"/>
                </a:lnTo>
                <a:lnTo>
                  <a:pt x="4271595" y="982669"/>
                </a:lnTo>
                <a:cubicBezTo>
                  <a:pt x="3982955" y="903004"/>
                  <a:pt x="3760215" y="839665"/>
                  <a:pt x="3546701" y="776978"/>
                </a:cubicBezTo>
                <a:cubicBezTo>
                  <a:pt x="3405677" y="735186"/>
                  <a:pt x="3263335" y="692089"/>
                  <a:pt x="3123629" y="650298"/>
                </a:cubicBezTo>
                <a:cubicBezTo>
                  <a:pt x="2633338" y="501417"/>
                  <a:pt x="2125914" y="347311"/>
                  <a:pt x="1623761" y="247404"/>
                </a:cubicBezTo>
                <a:close/>
                <a:moveTo>
                  <a:pt x="1785116" y="224836"/>
                </a:moveTo>
                <a:lnTo>
                  <a:pt x="2005764" y="265718"/>
                </a:lnTo>
                <a:cubicBezTo>
                  <a:pt x="2580651" y="381500"/>
                  <a:pt x="3137501" y="555759"/>
                  <a:pt x="3677197" y="725013"/>
                </a:cubicBezTo>
                <a:cubicBezTo>
                  <a:pt x="3907837" y="796244"/>
                  <a:pt x="4143749" y="870742"/>
                  <a:pt x="4379661" y="945240"/>
                </a:cubicBezTo>
                <a:lnTo>
                  <a:pt x="4438593" y="964084"/>
                </a:lnTo>
                <a:lnTo>
                  <a:pt x="4450709" y="960520"/>
                </a:lnTo>
                <a:lnTo>
                  <a:pt x="4408567" y="946104"/>
                </a:lnTo>
                <a:cubicBezTo>
                  <a:pt x="4166021" y="863785"/>
                  <a:pt x="3940615" y="789305"/>
                  <a:pt x="3719161" y="718091"/>
                </a:cubicBezTo>
                <a:cubicBezTo>
                  <a:pt x="3153665" y="535812"/>
                  <a:pt x="2493259" y="332625"/>
                  <a:pt x="1811763" y="228092"/>
                </a:cubicBezTo>
                <a:close/>
                <a:moveTo>
                  <a:pt x="2135273" y="224636"/>
                </a:moveTo>
                <a:lnTo>
                  <a:pt x="2169264" y="229400"/>
                </a:lnTo>
                <a:cubicBezTo>
                  <a:pt x="2685369" y="309737"/>
                  <a:pt x="3228087" y="450169"/>
                  <a:pt x="3856573" y="665141"/>
                </a:cubicBezTo>
                <a:cubicBezTo>
                  <a:pt x="4070077" y="738323"/>
                  <a:pt x="4287535" y="818039"/>
                  <a:pt x="4522127" y="908210"/>
                </a:cubicBezTo>
                <a:lnTo>
                  <a:pt x="4566995" y="925888"/>
                </a:lnTo>
                <a:lnTo>
                  <a:pt x="4581751" y="921447"/>
                </a:lnTo>
                <a:lnTo>
                  <a:pt x="4549799" y="907987"/>
                </a:lnTo>
                <a:cubicBezTo>
                  <a:pt x="3945759" y="659750"/>
                  <a:pt x="3104451" y="352025"/>
                  <a:pt x="2152666" y="226621"/>
                </a:cubicBezTo>
                <a:close/>
                <a:moveTo>
                  <a:pt x="331709" y="221954"/>
                </a:moveTo>
                <a:lnTo>
                  <a:pt x="313009" y="224381"/>
                </a:lnTo>
                <a:lnTo>
                  <a:pt x="326579" y="231031"/>
                </a:lnTo>
                <a:lnTo>
                  <a:pt x="344982" y="228174"/>
                </a:lnTo>
                <a:close/>
                <a:moveTo>
                  <a:pt x="525229" y="219916"/>
                </a:moveTo>
                <a:lnTo>
                  <a:pt x="514614" y="221176"/>
                </a:lnTo>
                <a:lnTo>
                  <a:pt x="600871" y="257319"/>
                </a:lnTo>
                <a:cubicBezTo>
                  <a:pt x="655048" y="280608"/>
                  <a:pt x="706034" y="303030"/>
                  <a:pt x="753148" y="323941"/>
                </a:cubicBezTo>
                <a:cubicBezTo>
                  <a:pt x="808499" y="348772"/>
                  <a:pt x="865167" y="374257"/>
                  <a:pt x="921836" y="399089"/>
                </a:cubicBezTo>
                <a:cubicBezTo>
                  <a:pt x="1446351" y="633681"/>
                  <a:pt x="2039395" y="899638"/>
                  <a:pt x="2736551" y="1034251"/>
                </a:cubicBezTo>
                <a:cubicBezTo>
                  <a:pt x="3013305" y="1087181"/>
                  <a:pt x="3305873" y="1120507"/>
                  <a:pt x="3630071" y="1136844"/>
                </a:cubicBezTo>
                <a:lnTo>
                  <a:pt x="3640251" y="1137132"/>
                </a:lnTo>
                <a:lnTo>
                  <a:pt x="3207943" y="1097153"/>
                </a:lnTo>
                <a:cubicBezTo>
                  <a:pt x="3060485" y="1078706"/>
                  <a:pt x="2919122" y="1056015"/>
                  <a:pt x="2782043" y="1028917"/>
                </a:cubicBezTo>
                <a:cubicBezTo>
                  <a:pt x="2109829" y="895057"/>
                  <a:pt x="1527243" y="644967"/>
                  <a:pt x="1014515" y="424261"/>
                </a:cubicBezTo>
                <a:cubicBezTo>
                  <a:pt x="939385" y="391613"/>
                  <a:pt x="864255" y="360270"/>
                  <a:pt x="791761" y="328927"/>
                </a:cubicBezTo>
                <a:close/>
                <a:moveTo>
                  <a:pt x="1861585" y="219122"/>
                </a:moveTo>
                <a:lnTo>
                  <a:pt x="2077780" y="256060"/>
                </a:lnTo>
                <a:cubicBezTo>
                  <a:pt x="2671007" y="367731"/>
                  <a:pt x="3241653" y="544305"/>
                  <a:pt x="3737617" y="704371"/>
                </a:cubicBezTo>
                <a:cubicBezTo>
                  <a:pt x="3959069" y="775585"/>
                  <a:pt x="4184477" y="850065"/>
                  <a:pt x="4427019" y="932385"/>
                </a:cubicBezTo>
                <a:lnTo>
                  <a:pt x="4482307" y="951224"/>
                </a:lnTo>
                <a:lnTo>
                  <a:pt x="4493567" y="947911"/>
                </a:lnTo>
                <a:lnTo>
                  <a:pt x="4452703" y="932935"/>
                </a:lnTo>
                <a:cubicBezTo>
                  <a:pt x="4214165" y="846680"/>
                  <a:pt x="3992757" y="769574"/>
                  <a:pt x="3776625" y="697695"/>
                </a:cubicBezTo>
                <a:cubicBezTo>
                  <a:pt x="3263965" y="527146"/>
                  <a:pt x="2583934" y="318698"/>
                  <a:pt x="1876227" y="220681"/>
                </a:cubicBezTo>
                <a:close/>
                <a:moveTo>
                  <a:pt x="128950" y="218954"/>
                </a:moveTo>
                <a:lnTo>
                  <a:pt x="114325" y="221293"/>
                </a:lnTo>
                <a:lnTo>
                  <a:pt x="134761" y="232674"/>
                </a:lnTo>
                <a:lnTo>
                  <a:pt x="149614" y="230050"/>
                </a:lnTo>
                <a:close/>
                <a:moveTo>
                  <a:pt x="1193757" y="215496"/>
                </a:moveTo>
                <a:lnTo>
                  <a:pt x="1380127" y="259439"/>
                </a:lnTo>
                <a:cubicBezTo>
                  <a:pt x="1685898" y="339822"/>
                  <a:pt x="1989034" y="435888"/>
                  <a:pt x="2310622" y="538490"/>
                </a:cubicBezTo>
                <a:cubicBezTo>
                  <a:pt x="2637482" y="642399"/>
                  <a:pt x="2976203" y="750229"/>
                  <a:pt x="3324149" y="841721"/>
                </a:cubicBezTo>
                <a:cubicBezTo>
                  <a:pt x="3558751" y="903151"/>
                  <a:pt x="3811805" y="960660"/>
                  <a:pt x="4097805" y="1018169"/>
                </a:cubicBezTo>
                <a:lnTo>
                  <a:pt x="4192853" y="1036378"/>
                </a:lnTo>
                <a:lnTo>
                  <a:pt x="4200603" y="1034098"/>
                </a:lnTo>
                <a:lnTo>
                  <a:pt x="4131989" y="1019592"/>
                </a:lnTo>
                <a:cubicBezTo>
                  <a:pt x="3848629" y="958231"/>
                  <a:pt x="3599535" y="898174"/>
                  <a:pt x="3367575" y="835507"/>
                </a:cubicBezTo>
                <a:cubicBezTo>
                  <a:pt x="3064446" y="753909"/>
                  <a:pt x="2765270" y="660561"/>
                  <a:pt x="2476638" y="570477"/>
                </a:cubicBezTo>
                <a:cubicBezTo>
                  <a:pt x="2115519" y="458198"/>
                  <a:pt x="1774169" y="351794"/>
                  <a:pt x="1430183" y="266932"/>
                </a:cubicBezTo>
                <a:close/>
                <a:moveTo>
                  <a:pt x="382024" y="215423"/>
                </a:moveTo>
                <a:lnTo>
                  <a:pt x="369873" y="217000"/>
                </a:lnTo>
                <a:lnTo>
                  <a:pt x="381593" y="222491"/>
                </a:lnTo>
                <a:lnTo>
                  <a:pt x="393608" y="220626"/>
                </a:lnTo>
                <a:close/>
                <a:moveTo>
                  <a:pt x="574007" y="214124"/>
                </a:moveTo>
                <a:lnTo>
                  <a:pt x="566297" y="215040"/>
                </a:lnTo>
                <a:lnTo>
                  <a:pt x="614873" y="234062"/>
                </a:lnTo>
                <a:cubicBezTo>
                  <a:pt x="678160" y="259589"/>
                  <a:pt x="744311" y="286973"/>
                  <a:pt x="814169" y="316520"/>
                </a:cubicBezTo>
                <a:cubicBezTo>
                  <a:pt x="886662" y="347210"/>
                  <a:pt x="960474" y="379206"/>
                  <a:pt x="1035604" y="411855"/>
                </a:cubicBezTo>
                <a:cubicBezTo>
                  <a:pt x="1547014" y="631255"/>
                  <a:pt x="2128282" y="880691"/>
                  <a:pt x="2793906" y="1013245"/>
                </a:cubicBezTo>
                <a:cubicBezTo>
                  <a:pt x="2929667" y="1040344"/>
                  <a:pt x="3069712" y="1062871"/>
                  <a:pt x="3216017" y="1081155"/>
                </a:cubicBezTo>
                <a:lnTo>
                  <a:pt x="3647393" y="1120985"/>
                </a:lnTo>
                <a:lnTo>
                  <a:pt x="3259793" y="1080878"/>
                </a:lnTo>
                <a:cubicBezTo>
                  <a:pt x="3114154" y="1061282"/>
                  <a:pt x="2974776" y="1037766"/>
                  <a:pt x="2839681" y="1010004"/>
                </a:cubicBezTo>
                <a:cubicBezTo>
                  <a:pt x="2200451" y="878708"/>
                  <a:pt x="1633711" y="644204"/>
                  <a:pt x="1134190" y="437788"/>
                </a:cubicBezTo>
                <a:cubicBezTo>
                  <a:pt x="1040612" y="398595"/>
                  <a:pt x="947034" y="360056"/>
                  <a:pt x="854774" y="323475"/>
                </a:cubicBezTo>
                <a:cubicBezTo>
                  <a:pt x="786567" y="295714"/>
                  <a:pt x="721244" y="269789"/>
                  <a:pt x="658248" y="245518"/>
                </a:cubicBezTo>
                <a:close/>
                <a:moveTo>
                  <a:pt x="182581" y="212333"/>
                </a:moveTo>
                <a:lnTo>
                  <a:pt x="165905" y="214217"/>
                </a:lnTo>
                <a:lnTo>
                  <a:pt x="184053" y="223964"/>
                </a:lnTo>
                <a:lnTo>
                  <a:pt x="186868" y="223467"/>
                </a:lnTo>
                <a:lnTo>
                  <a:pt x="200732" y="221678"/>
                </a:lnTo>
                <a:close/>
                <a:moveTo>
                  <a:pt x="433159" y="208786"/>
                </a:moveTo>
                <a:lnTo>
                  <a:pt x="421077" y="210354"/>
                </a:lnTo>
                <a:lnTo>
                  <a:pt x="431046" y="214815"/>
                </a:lnTo>
                <a:lnTo>
                  <a:pt x="443097" y="212945"/>
                </a:lnTo>
                <a:close/>
                <a:moveTo>
                  <a:pt x="624210" y="208163"/>
                </a:moveTo>
                <a:lnTo>
                  <a:pt x="615794" y="209163"/>
                </a:lnTo>
                <a:lnTo>
                  <a:pt x="678162" y="232342"/>
                </a:lnTo>
                <a:cubicBezTo>
                  <a:pt x="741591" y="256684"/>
                  <a:pt x="807326" y="282650"/>
                  <a:pt x="875862" y="310411"/>
                </a:cubicBezTo>
                <a:cubicBezTo>
                  <a:pt x="968122" y="347644"/>
                  <a:pt x="1061700" y="385531"/>
                  <a:pt x="1156596" y="425377"/>
                </a:cubicBezTo>
                <a:cubicBezTo>
                  <a:pt x="1653481" y="631140"/>
                  <a:pt x="2216267" y="864337"/>
                  <a:pt x="2852861" y="994327"/>
                </a:cubicBezTo>
                <a:cubicBezTo>
                  <a:pt x="3120414" y="1049850"/>
                  <a:pt x="3405101" y="1087737"/>
                  <a:pt x="3721421" y="1111906"/>
                </a:cubicBezTo>
                <a:lnTo>
                  <a:pt x="3730747" y="1112439"/>
                </a:lnTo>
                <a:lnTo>
                  <a:pt x="3313113" y="1063510"/>
                </a:lnTo>
                <a:cubicBezTo>
                  <a:pt x="3169789" y="1042615"/>
                  <a:pt x="3032395" y="1018291"/>
                  <a:pt x="2898625" y="990212"/>
                </a:cubicBezTo>
                <a:cubicBezTo>
                  <a:pt x="2291059" y="861573"/>
                  <a:pt x="1767841" y="652616"/>
                  <a:pt x="1260437" y="450842"/>
                </a:cubicBezTo>
                <a:cubicBezTo>
                  <a:pt x="1143142" y="403827"/>
                  <a:pt x="1031118" y="359424"/>
                  <a:pt x="920411" y="316979"/>
                </a:cubicBezTo>
                <a:cubicBezTo>
                  <a:pt x="852209" y="290696"/>
                  <a:pt x="786642" y="266087"/>
                  <a:pt x="723216" y="242998"/>
                </a:cubicBezTo>
                <a:close/>
                <a:moveTo>
                  <a:pt x="229808" y="206995"/>
                </a:moveTo>
                <a:lnTo>
                  <a:pt x="221089" y="207980"/>
                </a:lnTo>
                <a:lnTo>
                  <a:pt x="238266" y="216836"/>
                </a:lnTo>
                <a:lnTo>
                  <a:pt x="247467" y="215649"/>
                </a:lnTo>
                <a:close/>
                <a:moveTo>
                  <a:pt x="37534" y="203684"/>
                </a:moveTo>
                <a:lnTo>
                  <a:pt x="28267" y="205014"/>
                </a:lnTo>
                <a:lnTo>
                  <a:pt x="45717" y="215140"/>
                </a:lnTo>
                <a:lnTo>
                  <a:pt x="55274" y="213602"/>
                </a:lnTo>
                <a:close/>
                <a:moveTo>
                  <a:pt x="480914" y="202588"/>
                </a:moveTo>
                <a:lnTo>
                  <a:pt x="472773" y="203645"/>
                </a:lnTo>
                <a:lnTo>
                  <a:pt x="482804" y="207848"/>
                </a:lnTo>
                <a:lnTo>
                  <a:pt x="492121" y="206740"/>
                </a:lnTo>
                <a:close/>
                <a:moveTo>
                  <a:pt x="1215723" y="202486"/>
                </a:moveTo>
                <a:lnTo>
                  <a:pt x="1444681" y="252571"/>
                </a:lnTo>
                <a:cubicBezTo>
                  <a:pt x="1791303" y="337433"/>
                  <a:pt x="2132653" y="443837"/>
                  <a:pt x="2493772" y="556116"/>
                </a:cubicBezTo>
                <a:cubicBezTo>
                  <a:pt x="2782404" y="646200"/>
                  <a:pt x="3081579" y="739548"/>
                  <a:pt x="3384709" y="821146"/>
                </a:cubicBezTo>
                <a:cubicBezTo>
                  <a:pt x="3614033" y="883160"/>
                  <a:pt x="3863125" y="942564"/>
                  <a:pt x="4145167" y="1004578"/>
                </a:cubicBezTo>
                <a:lnTo>
                  <a:pt x="4235729" y="1023764"/>
                </a:lnTo>
                <a:lnTo>
                  <a:pt x="4244589" y="1021158"/>
                </a:lnTo>
                <a:lnTo>
                  <a:pt x="4179585" y="1006143"/>
                </a:lnTo>
                <a:cubicBezTo>
                  <a:pt x="3900141" y="939517"/>
                  <a:pt x="3653649" y="876810"/>
                  <a:pt x="3428249" y="814756"/>
                </a:cubicBezTo>
                <a:cubicBezTo>
                  <a:pt x="3173848" y="743558"/>
                  <a:pt x="2919448" y="665827"/>
                  <a:pt x="2672957" y="590056"/>
                </a:cubicBezTo>
                <a:cubicBezTo>
                  <a:pt x="2266972" y="465948"/>
                  <a:pt x="1884713" y="348372"/>
                  <a:pt x="1494545" y="258231"/>
                </a:cubicBezTo>
                <a:close/>
                <a:moveTo>
                  <a:pt x="673524" y="202308"/>
                </a:moveTo>
                <a:lnTo>
                  <a:pt x="667286" y="203049"/>
                </a:lnTo>
                <a:lnTo>
                  <a:pt x="742738" y="229550"/>
                </a:lnTo>
                <a:cubicBezTo>
                  <a:pt x="806575" y="252742"/>
                  <a:pt x="872636" y="277474"/>
                  <a:pt x="941498" y="303920"/>
                </a:cubicBezTo>
                <a:cubicBezTo>
                  <a:pt x="1052204" y="346364"/>
                  <a:pt x="1164229" y="391420"/>
                  <a:pt x="1281524" y="437783"/>
                </a:cubicBezTo>
                <a:cubicBezTo>
                  <a:pt x="1786292" y="638904"/>
                  <a:pt x="2309510" y="847207"/>
                  <a:pt x="2911804" y="974540"/>
                </a:cubicBezTo>
                <a:cubicBezTo>
                  <a:pt x="3176708" y="1030698"/>
                  <a:pt x="3457429" y="1071836"/>
                  <a:pt x="3769777" y="1099915"/>
                </a:cubicBezTo>
                <a:lnTo>
                  <a:pt x="3780581" y="1100692"/>
                </a:lnTo>
                <a:lnTo>
                  <a:pt x="3366493" y="1046771"/>
                </a:lnTo>
                <a:cubicBezTo>
                  <a:pt x="3224979" y="1024476"/>
                  <a:pt x="3089561" y="999161"/>
                  <a:pt x="2958426" y="970742"/>
                </a:cubicBezTo>
                <a:cubicBezTo>
                  <a:pt x="2383805" y="845307"/>
                  <a:pt x="1879035" y="651274"/>
                  <a:pt x="1388761" y="463774"/>
                </a:cubicBezTo>
                <a:cubicBezTo>
                  <a:pt x="1249060" y="409550"/>
                  <a:pt x="1117266" y="359245"/>
                  <a:pt x="984154" y="310247"/>
                </a:cubicBezTo>
                <a:cubicBezTo>
                  <a:pt x="916280" y="285258"/>
                  <a:pt x="850795" y="261902"/>
                  <a:pt x="787225" y="240006"/>
                </a:cubicBezTo>
                <a:close/>
                <a:moveTo>
                  <a:pt x="286192" y="200622"/>
                </a:moveTo>
                <a:lnTo>
                  <a:pt x="268588" y="202612"/>
                </a:lnTo>
                <a:lnTo>
                  <a:pt x="285245" y="210775"/>
                </a:lnTo>
                <a:lnTo>
                  <a:pt x="302974" y="208487"/>
                </a:lnTo>
                <a:close/>
                <a:moveTo>
                  <a:pt x="529581" y="197568"/>
                </a:moveTo>
                <a:lnTo>
                  <a:pt x="523039" y="198100"/>
                </a:lnTo>
                <a:lnTo>
                  <a:pt x="532766" y="201909"/>
                </a:lnTo>
                <a:lnTo>
                  <a:pt x="539183" y="201146"/>
                </a:lnTo>
                <a:close/>
                <a:moveTo>
                  <a:pt x="87402" y="196644"/>
                </a:moveTo>
                <a:lnTo>
                  <a:pt x="84893" y="196885"/>
                </a:lnTo>
                <a:lnTo>
                  <a:pt x="73449" y="198528"/>
                </a:lnTo>
                <a:lnTo>
                  <a:pt x="90378" y="207956"/>
                </a:lnTo>
                <a:lnTo>
                  <a:pt x="104299" y="205717"/>
                </a:lnTo>
                <a:close/>
                <a:moveTo>
                  <a:pt x="336098" y="194982"/>
                </a:moveTo>
                <a:lnTo>
                  <a:pt x="325447" y="196186"/>
                </a:lnTo>
                <a:lnTo>
                  <a:pt x="341182" y="203558"/>
                </a:lnTo>
                <a:lnTo>
                  <a:pt x="352390" y="202112"/>
                </a:lnTo>
                <a:lnTo>
                  <a:pt x="339827" y="196469"/>
                </a:lnTo>
                <a:close/>
                <a:moveTo>
                  <a:pt x="765945" y="194145"/>
                </a:moveTo>
                <a:lnTo>
                  <a:pt x="764083" y="194295"/>
                </a:lnTo>
                <a:lnTo>
                  <a:pt x="864414" y="225582"/>
                </a:lnTo>
                <a:cubicBezTo>
                  <a:pt x="928582" y="246422"/>
                  <a:pt x="994644" y="268681"/>
                  <a:pt x="1063177" y="292533"/>
                </a:cubicBezTo>
                <a:cubicBezTo>
                  <a:pt x="1218695" y="346772"/>
                  <a:pt x="1374212" y="404932"/>
                  <a:pt x="1538956" y="466360"/>
                </a:cubicBezTo>
                <a:cubicBezTo>
                  <a:pt x="2006826" y="638879"/>
                  <a:pt x="2490513" y="817934"/>
                  <a:pt x="3026917" y="938828"/>
                </a:cubicBezTo>
                <a:cubicBezTo>
                  <a:pt x="3283917" y="996334"/>
                  <a:pt x="3555413" y="1042078"/>
                  <a:pt x="3859859" y="1078673"/>
                </a:cubicBezTo>
                <a:lnTo>
                  <a:pt x="3995503" y="1092742"/>
                </a:lnTo>
                <a:lnTo>
                  <a:pt x="3901193" y="1081384"/>
                </a:lnTo>
                <a:cubicBezTo>
                  <a:pt x="3598041" y="1040894"/>
                  <a:pt x="3327837" y="992568"/>
                  <a:pt x="3073452" y="933793"/>
                </a:cubicBezTo>
                <a:cubicBezTo>
                  <a:pt x="2568635" y="816242"/>
                  <a:pt x="2107315" y="651019"/>
                  <a:pt x="1660492" y="491673"/>
                </a:cubicBezTo>
                <a:cubicBezTo>
                  <a:pt x="1469374" y="423755"/>
                  <a:pt x="1290118" y="359102"/>
                  <a:pt x="1109543" y="299021"/>
                </a:cubicBezTo>
                <a:close/>
                <a:moveTo>
                  <a:pt x="581973" y="193302"/>
                </a:moveTo>
                <a:lnTo>
                  <a:pt x="574710" y="193894"/>
                </a:lnTo>
                <a:lnTo>
                  <a:pt x="580887" y="196189"/>
                </a:lnTo>
                <a:lnTo>
                  <a:pt x="587833" y="195364"/>
                </a:lnTo>
                <a:close/>
                <a:moveTo>
                  <a:pt x="141750" y="191435"/>
                </a:moveTo>
                <a:lnTo>
                  <a:pt x="126250" y="192921"/>
                </a:lnTo>
                <a:lnTo>
                  <a:pt x="140079" y="200348"/>
                </a:lnTo>
                <a:lnTo>
                  <a:pt x="155840" y="198564"/>
                </a:lnTo>
                <a:lnTo>
                  <a:pt x="144234" y="192589"/>
                </a:lnTo>
                <a:close/>
                <a:moveTo>
                  <a:pt x="821518" y="189646"/>
                </a:moveTo>
                <a:lnTo>
                  <a:pt x="819724" y="189792"/>
                </a:lnTo>
                <a:lnTo>
                  <a:pt x="929834" y="222072"/>
                </a:lnTo>
                <a:cubicBezTo>
                  <a:pt x="994460" y="241878"/>
                  <a:pt x="1060445" y="262939"/>
                  <a:pt x="1127996" y="285307"/>
                </a:cubicBezTo>
                <a:cubicBezTo>
                  <a:pt x="1308570" y="345388"/>
                  <a:pt x="1489145" y="410040"/>
                  <a:pt x="1680263" y="478612"/>
                </a:cubicBezTo>
                <a:cubicBezTo>
                  <a:pt x="2124449" y="637305"/>
                  <a:pt x="2585770" y="801875"/>
                  <a:pt x="3087951" y="918772"/>
                </a:cubicBezTo>
                <a:cubicBezTo>
                  <a:pt x="3339701" y="976241"/>
                  <a:pt x="3608585" y="1025221"/>
                  <a:pt x="3909101" y="1065057"/>
                </a:cubicBezTo>
                <a:lnTo>
                  <a:pt x="4010569" y="1077303"/>
                </a:lnTo>
                <a:lnTo>
                  <a:pt x="3951381" y="1069143"/>
                </a:lnTo>
                <a:cubicBezTo>
                  <a:pt x="3653489" y="1024063"/>
                  <a:pt x="3387235" y="973756"/>
                  <a:pt x="3136796" y="914301"/>
                </a:cubicBezTo>
                <a:cubicBezTo>
                  <a:pt x="2667554" y="801927"/>
                  <a:pt x="2232581" y="651004"/>
                  <a:pt x="1812108" y="505309"/>
                </a:cubicBezTo>
                <a:cubicBezTo>
                  <a:pt x="1593304" y="429521"/>
                  <a:pt x="1385045" y="357654"/>
                  <a:pt x="1178104" y="292973"/>
                </a:cubicBezTo>
                <a:cubicBezTo>
                  <a:pt x="1110881" y="271902"/>
                  <a:pt x="1045141" y="252098"/>
                  <a:pt x="980657" y="233488"/>
                </a:cubicBezTo>
                <a:close/>
                <a:moveTo>
                  <a:pt x="384677" y="189492"/>
                </a:moveTo>
                <a:lnTo>
                  <a:pt x="376515" y="190414"/>
                </a:lnTo>
                <a:lnTo>
                  <a:pt x="391408" y="197078"/>
                </a:lnTo>
                <a:lnTo>
                  <a:pt x="401393" y="195790"/>
                </a:lnTo>
                <a:close/>
                <a:moveTo>
                  <a:pt x="633669" y="189094"/>
                </a:moveTo>
                <a:lnTo>
                  <a:pt x="628706" y="189498"/>
                </a:lnTo>
                <a:lnTo>
                  <a:pt x="630850" y="190251"/>
                </a:lnTo>
                <a:lnTo>
                  <a:pt x="635494" y="189699"/>
                </a:lnTo>
                <a:close/>
                <a:moveTo>
                  <a:pt x="187656" y="187035"/>
                </a:moveTo>
                <a:lnTo>
                  <a:pt x="181589" y="187617"/>
                </a:lnTo>
                <a:lnTo>
                  <a:pt x="194369" y="194205"/>
                </a:lnTo>
                <a:lnTo>
                  <a:pt x="201950" y="193347"/>
                </a:lnTo>
                <a:close/>
                <a:moveTo>
                  <a:pt x="933619" y="186279"/>
                </a:moveTo>
                <a:lnTo>
                  <a:pt x="1253820" y="272497"/>
                </a:lnTo>
                <a:cubicBezTo>
                  <a:pt x="1492394" y="343027"/>
                  <a:pt x="1728332" y="422046"/>
                  <a:pt x="1978770" y="506290"/>
                </a:cubicBezTo>
                <a:cubicBezTo>
                  <a:pt x="2371561" y="638207"/>
                  <a:pt x="2777533" y="774694"/>
                  <a:pt x="3205913" y="879836"/>
                </a:cubicBezTo>
                <a:cubicBezTo>
                  <a:pt x="3449761" y="939917"/>
                  <a:pt x="3710741" y="992814"/>
                  <a:pt x="4003357" y="1041140"/>
                </a:cubicBezTo>
                <a:lnTo>
                  <a:pt x="4116783" y="1058757"/>
                </a:lnTo>
                <a:lnTo>
                  <a:pt x="4120341" y="1057710"/>
                </a:lnTo>
                <a:lnTo>
                  <a:pt x="4040869" y="1044013"/>
                </a:lnTo>
                <a:cubicBezTo>
                  <a:pt x="3750925" y="990479"/>
                  <a:pt x="3492609" y="934986"/>
                  <a:pt x="3252747" y="874270"/>
                </a:cubicBezTo>
                <a:cubicBezTo>
                  <a:pt x="2861322" y="775036"/>
                  <a:pt x="2485712" y="652951"/>
                  <a:pt x="2123281" y="534784"/>
                </a:cubicBezTo>
                <a:cubicBezTo>
                  <a:pt x="1839926" y="442078"/>
                  <a:pt x="1572387" y="354595"/>
                  <a:pt x="1303529" y="279516"/>
                </a:cubicBezTo>
                <a:close/>
                <a:moveTo>
                  <a:pt x="431339" y="184218"/>
                </a:moveTo>
                <a:lnTo>
                  <a:pt x="427275" y="184677"/>
                </a:lnTo>
                <a:lnTo>
                  <a:pt x="429444" y="185489"/>
                </a:lnTo>
                <a:lnTo>
                  <a:pt x="441637" y="190598"/>
                </a:lnTo>
                <a:lnTo>
                  <a:pt x="446771" y="189936"/>
                </a:lnTo>
                <a:close/>
                <a:moveTo>
                  <a:pt x="243091" y="181722"/>
                </a:moveTo>
                <a:lnTo>
                  <a:pt x="228762" y="183095"/>
                </a:lnTo>
                <a:lnTo>
                  <a:pt x="240729" y="188960"/>
                </a:lnTo>
                <a:lnTo>
                  <a:pt x="256166" y="187213"/>
                </a:lnTo>
                <a:close/>
                <a:moveTo>
                  <a:pt x="482985" y="180203"/>
                </a:moveTo>
                <a:lnTo>
                  <a:pt x="478133" y="180515"/>
                </a:lnTo>
                <a:lnTo>
                  <a:pt x="488456" y="184558"/>
                </a:lnTo>
                <a:lnTo>
                  <a:pt x="493073" y="183962"/>
                </a:lnTo>
                <a:close/>
                <a:moveTo>
                  <a:pt x="291267" y="177104"/>
                </a:moveTo>
                <a:lnTo>
                  <a:pt x="285236" y="177682"/>
                </a:lnTo>
                <a:lnTo>
                  <a:pt x="292023" y="180526"/>
                </a:lnTo>
                <a:lnTo>
                  <a:pt x="296546" y="182645"/>
                </a:lnTo>
                <a:lnTo>
                  <a:pt x="303257" y="181886"/>
                </a:lnTo>
                <a:close/>
                <a:moveTo>
                  <a:pt x="534927" y="176856"/>
                </a:moveTo>
                <a:lnTo>
                  <a:pt x="529763" y="177189"/>
                </a:lnTo>
                <a:lnTo>
                  <a:pt x="537793" y="180174"/>
                </a:lnTo>
                <a:lnTo>
                  <a:pt x="543376" y="179722"/>
                </a:lnTo>
                <a:lnTo>
                  <a:pt x="538871" y="178137"/>
                </a:lnTo>
                <a:close/>
                <a:moveTo>
                  <a:pt x="45337" y="175457"/>
                </a:moveTo>
                <a:lnTo>
                  <a:pt x="33535" y="176395"/>
                </a:lnTo>
                <a:lnTo>
                  <a:pt x="35665" y="177485"/>
                </a:lnTo>
                <a:lnTo>
                  <a:pt x="48778" y="184788"/>
                </a:lnTo>
                <a:lnTo>
                  <a:pt x="60905" y="183043"/>
                </a:lnTo>
                <a:close/>
                <a:moveTo>
                  <a:pt x="585577" y="173593"/>
                </a:moveTo>
                <a:lnTo>
                  <a:pt x="583759" y="173711"/>
                </a:lnTo>
                <a:lnTo>
                  <a:pt x="590119" y="175944"/>
                </a:lnTo>
                <a:lnTo>
                  <a:pt x="592638" y="175741"/>
                </a:lnTo>
                <a:close/>
                <a:moveTo>
                  <a:pt x="339526" y="172478"/>
                </a:moveTo>
                <a:lnTo>
                  <a:pt x="334489" y="172961"/>
                </a:lnTo>
                <a:lnTo>
                  <a:pt x="345045" y="177158"/>
                </a:lnTo>
                <a:lnTo>
                  <a:pt x="350351" y="176557"/>
                </a:lnTo>
                <a:close/>
                <a:moveTo>
                  <a:pt x="98287" y="171251"/>
                </a:moveTo>
                <a:lnTo>
                  <a:pt x="86659" y="172175"/>
                </a:lnTo>
                <a:lnTo>
                  <a:pt x="97390" y="177422"/>
                </a:lnTo>
                <a:lnTo>
                  <a:pt x="99526" y="178569"/>
                </a:lnTo>
                <a:lnTo>
                  <a:pt x="111559" y="177414"/>
                </a:lnTo>
                <a:close/>
                <a:moveTo>
                  <a:pt x="387301" y="167899"/>
                </a:moveTo>
                <a:lnTo>
                  <a:pt x="383467" y="168267"/>
                </a:lnTo>
                <a:lnTo>
                  <a:pt x="392784" y="171757"/>
                </a:lnTo>
                <a:lnTo>
                  <a:pt x="396558" y="171329"/>
                </a:lnTo>
                <a:close/>
                <a:moveTo>
                  <a:pt x="143740" y="167640"/>
                </a:moveTo>
                <a:lnTo>
                  <a:pt x="140602" y="167889"/>
                </a:lnTo>
                <a:lnTo>
                  <a:pt x="152638" y="173473"/>
                </a:lnTo>
                <a:lnTo>
                  <a:pt x="156179" y="173134"/>
                </a:lnTo>
                <a:close/>
                <a:moveTo>
                  <a:pt x="440333" y="165306"/>
                </a:moveTo>
                <a:lnTo>
                  <a:pt x="439407" y="165350"/>
                </a:lnTo>
                <a:lnTo>
                  <a:pt x="441854" y="166309"/>
                </a:lnTo>
                <a:lnTo>
                  <a:pt x="443025" y="166234"/>
                </a:lnTo>
                <a:close/>
                <a:moveTo>
                  <a:pt x="199097" y="163243"/>
                </a:moveTo>
                <a:lnTo>
                  <a:pt x="186488" y="164244"/>
                </a:lnTo>
                <a:lnTo>
                  <a:pt x="197612" y="169158"/>
                </a:lnTo>
                <a:lnTo>
                  <a:pt x="210286" y="167943"/>
                </a:lnTo>
                <a:close/>
                <a:moveTo>
                  <a:pt x="491847" y="162866"/>
                </a:moveTo>
                <a:lnTo>
                  <a:pt x="491089" y="162902"/>
                </a:lnTo>
                <a:lnTo>
                  <a:pt x="491692" y="163110"/>
                </a:lnTo>
                <a:lnTo>
                  <a:pt x="492449" y="163062"/>
                </a:lnTo>
                <a:close/>
                <a:moveTo>
                  <a:pt x="246972" y="159440"/>
                </a:moveTo>
                <a:lnTo>
                  <a:pt x="242535" y="159792"/>
                </a:lnTo>
                <a:lnTo>
                  <a:pt x="252355" y="163906"/>
                </a:lnTo>
                <a:lnTo>
                  <a:pt x="257045" y="163457"/>
                </a:lnTo>
                <a:close/>
                <a:moveTo>
                  <a:pt x="294833" y="155638"/>
                </a:moveTo>
                <a:lnTo>
                  <a:pt x="291567" y="155897"/>
                </a:lnTo>
                <a:lnTo>
                  <a:pt x="300173" y="159319"/>
                </a:lnTo>
                <a:lnTo>
                  <a:pt x="303703" y="158980"/>
                </a:lnTo>
                <a:close/>
                <a:moveTo>
                  <a:pt x="345211" y="152302"/>
                </a:moveTo>
                <a:lnTo>
                  <a:pt x="341178" y="152425"/>
                </a:lnTo>
                <a:lnTo>
                  <a:pt x="347468" y="154781"/>
                </a:lnTo>
                <a:lnTo>
                  <a:pt x="350989" y="154444"/>
                </a:lnTo>
                <a:close/>
                <a:moveTo>
                  <a:pt x="50916" y="149252"/>
                </a:moveTo>
                <a:lnTo>
                  <a:pt x="41031" y="149864"/>
                </a:lnTo>
                <a:lnTo>
                  <a:pt x="56582" y="157468"/>
                </a:lnTo>
                <a:lnTo>
                  <a:pt x="66865" y="156658"/>
                </a:lnTo>
                <a:close/>
                <a:moveTo>
                  <a:pt x="95802" y="146469"/>
                </a:moveTo>
                <a:lnTo>
                  <a:pt x="94592" y="146544"/>
                </a:lnTo>
                <a:lnTo>
                  <a:pt x="109205" y="153324"/>
                </a:lnTo>
                <a:lnTo>
                  <a:pt x="111002" y="153182"/>
                </a:lnTo>
                <a:close/>
                <a:moveTo>
                  <a:pt x="151016" y="143047"/>
                </a:moveTo>
                <a:lnTo>
                  <a:pt x="140041" y="143727"/>
                </a:lnTo>
                <a:lnTo>
                  <a:pt x="153811" y="149810"/>
                </a:lnTo>
                <a:lnTo>
                  <a:pt x="165016" y="148928"/>
                </a:lnTo>
                <a:close/>
                <a:moveTo>
                  <a:pt x="198488" y="140105"/>
                </a:moveTo>
                <a:lnTo>
                  <a:pt x="195923" y="140264"/>
                </a:lnTo>
                <a:lnTo>
                  <a:pt x="208439" y="145507"/>
                </a:lnTo>
                <a:lnTo>
                  <a:pt x="211442" y="145271"/>
                </a:lnTo>
                <a:close/>
                <a:moveTo>
                  <a:pt x="245823" y="137171"/>
                </a:moveTo>
                <a:lnTo>
                  <a:pt x="244645" y="137244"/>
                </a:lnTo>
                <a:lnTo>
                  <a:pt x="256007" y="141761"/>
                </a:lnTo>
                <a:lnTo>
                  <a:pt x="257659" y="141631"/>
                </a:lnTo>
                <a:close/>
                <a:moveTo>
                  <a:pt x="298484" y="134987"/>
                </a:moveTo>
                <a:lnTo>
                  <a:pt x="294758" y="135037"/>
                </a:lnTo>
                <a:lnTo>
                  <a:pt x="302857" y="138070"/>
                </a:lnTo>
                <a:lnTo>
                  <a:pt x="306112" y="137814"/>
                </a:lnTo>
                <a:close/>
                <a:moveTo>
                  <a:pt x="9002" y="129787"/>
                </a:moveTo>
                <a:lnTo>
                  <a:pt x="733" y="130160"/>
                </a:lnTo>
                <a:lnTo>
                  <a:pt x="10569" y="134970"/>
                </a:lnTo>
                <a:lnTo>
                  <a:pt x="19026" y="134442"/>
                </a:lnTo>
                <a:close/>
                <a:moveTo>
                  <a:pt x="108728" y="125285"/>
                </a:moveTo>
                <a:lnTo>
                  <a:pt x="99259" y="125713"/>
                </a:lnTo>
                <a:lnTo>
                  <a:pt x="106643" y="128974"/>
                </a:lnTo>
                <a:lnTo>
                  <a:pt x="116106" y="128384"/>
                </a:lnTo>
                <a:close/>
                <a:moveTo>
                  <a:pt x="155979" y="123152"/>
                </a:moveTo>
                <a:lnTo>
                  <a:pt x="155168" y="123189"/>
                </a:lnTo>
                <a:lnTo>
                  <a:pt x="160896" y="125589"/>
                </a:lnTo>
                <a:lnTo>
                  <a:pt x="161927" y="125524"/>
                </a:lnTo>
                <a:close/>
                <a:moveTo>
                  <a:pt x="66348" y="107484"/>
                </a:moveTo>
                <a:lnTo>
                  <a:pt x="58495" y="107706"/>
                </a:lnTo>
                <a:lnTo>
                  <a:pt x="65097" y="110622"/>
                </a:lnTo>
                <a:lnTo>
                  <a:pt x="72970" y="110266"/>
                </a:lnTo>
                <a:close/>
                <a:moveTo>
                  <a:pt x="18805" y="87515"/>
                </a:moveTo>
                <a:lnTo>
                  <a:pt x="12935" y="87580"/>
                </a:lnTo>
                <a:lnTo>
                  <a:pt x="23612" y="92297"/>
                </a:lnTo>
                <a:lnTo>
                  <a:pt x="29780" y="92125"/>
                </a:lnTo>
                <a:close/>
                <a:moveTo>
                  <a:pt x="0" y="0"/>
                </a:moveTo>
                <a:lnTo>
                  <a:pt x="66241" y="15539"/>
                </a:lnTo>
                <a:lnTo>
                  <a:pt x="73261" y="16543"/>
                </a:lnTo>
                <a:lnTo>
                  <a:pt x="121944" y="26052"/>
                </a:lnTo>
                <a:lnTo>
                  <a:pt x="134418" y="27603"/>
                </a:lnTo>
                <a:lnTo>
                  <a:pt x="323178" y="60769"/>
                </a:lnTo>
                <a:lnTo>
                  <a:pt x="549673" y="92146"/>
                </a:lnTo>
                <a:lnTo>
                  <a:pt x="549959" y="92202"/>
                </a:lnTo>
                <a:lnTo>
                  <a:pt x="562346" y="93690"/>
                </a:lnTo>
                <a:lnTo>
                  <a:pt x="583485" y="95854"/>
                </a:lnTo>
                <a:lnTo>
                  <a:pt x="718164" y="107342"/>
                </a:lnTo>
                <a:lnTo>
                  <a:pt x="802070" y="119240"/>
                </a:lnTo>
                <a:lnTo>
                  <a:pt x="830334" y="120725"/>
                </a:lnTo>
                <a:lnTo>
                  <a:pt x="873017" y="125311"/>
                </a:lnTo>
                <a:lnTo>
                  <a:pt x="884428" y="125727"/>
                </a:lnTo>
                <a:lnTo>
                  <a:pt x="1045213" y="140141"/>
                </a:lnTo>
                <a:lnTo>
                  <a:pt x="1167714" y="147239"/>
                </a:lnTo>
                <a:lnTo>
                  <a:pt x="1321580" y="153805"/>
                </a:lnTo>
                <a:lnTo>
                  <a:pt x="1420939" y="153696"/>
                </a:lnTo>
                <a:cubicBezTo>
                  <a:pt x="2680331" y="178368"/>
                  <a:pt x="3812213" y="583452"/>
                  <a:pt x="4572209" y="895583"/>
                </a:cubicBezTo>
                <a:lnTo>
                  <a:pt x="4612005" y="912341"/>
                </a:lnTo>
                <a:lnTo>
                  <a:pt x="4847893" y="841342"/>
                </a:lnTo>
                <a:lnTo>
                  <a:pt x="5076477" y="778627"/>
                </a:lnTo>
                <a:lnTo>
                  <a:pt x="5076477" y="797857"/>
                </a:lnTo>
                <a:lnTo>
                  <a:pt x="4864739" y="855914"/>
                </a:lnTo>
                <a:lnTo>
                  <a:pt x="4720679" y="899392"/>
                </a:lnTo>
                <a:lnTo>
                  <a:pt x="4868569" y="856761"/>
                </a:lnTo>
                <a:lnTo>
                  <a:pt x="5076477" y="802302"/>
                </a:lnTo>
                <a:lnTo>
                  <a:pt x="5076477" y="821620"/>
                </a:lnTo>
                <a:lnTo>
                  <a:pt x="4884675" y="871884"/>
                </a:lnTo>
                <a:lnTo>
                  <a:pt x="4665357" y="934807"/>
                </a:lnTo>
                <a:lnTo>
                  <a:pt x="4668551" y="936152"/>
                </a:lnTo>
                <a:lnTo>
                  <a:pt x="4900187" y="872482"/>
                </a:lnTo>
                <a:lnTo>
                  <a:pt x="5076477" y="828427"/>
                </a:lnTo>
                <a:lnTo>
                  <a:pt x="5076477" y="846946"/>
                </a:lnTo>
                <a:lnTo>
                  <a:pt x="4915365" y="887248"/>
                </a:lnTo>
                <a:lnTo>
                  <a:pt x="4695893" y="947666"/>
                </a:lnTo>
                <a:lnTo>
                  <a:pt x="4697289" y="948254"/>
                </a:lnTo>
                <a:lnTo>
                  <a:pt x="4925843" y="888334"/>
                </a:lnTo>
                <a:lnTo>
                  <a:pt x="5076477" y="852607"/>
                </a:lnTo>
                <a:lnTo>
                  <a:pt x="5076477" y="871102"/>
                </a:lnTo>
                <a:lnTo>
                  <a:pt x="4941183" y="903180"/>
                </a:lnTo>
                <a:lnTo>
                  <a:pt x="4724563" y="959739"/>
                </a:lnTo>
                <a:lnTo>
                  <a:pt x="4727201" y="960850"/>
                </a:lnTo>
                <a:lnTo>
                  <a:pt x="4957887" y="903906"/>
                </a:lnTo>
                <a:lnTo>
                  <a:pt x="5076477" y="877272"/>
                </a:lnTo>
                <a:lnTo>
                  <a:pt x="5076477" y="895423"/>
                </a:lnTo>
                <a:lnTo>
                  <a:pt x="4971931" y="918946"/>
                </a:lnTo>
                <a:lnTo>
                  <a:pt x="4913981" y="933324"/>
                </a:lnTo>
                <a:lnTo>
                  <a:pt x="4985201" y="916703"/>
                </a:lnTo>
                <a:lnTo>
                  <a:pt x="5076477" y="897372"/>
                </a:lnTo>
                <a:lnTo>
                  <a:pt x="5076477" y="915548"/>
                </a:lnTo>
                <a:lnTo>
                  <a:pt x="4998113" y="932122"/>
                </a:lnTo>
                <a:lnTo>
                  <a:pt x="4779883" y="983034"/>
                </a:lnTo>
                <a:lnTo>
                  <a:pt x="4783721" y="984650"/>
                </a:lnTo>
                <a:lnTo>
                  <a:pt x="5017439" y="933162"/>
                </a:lnTo>
                <a:lnTo>
                  <a:pt x="5076477" y="921455"/>
                </a:lnTo>
                <a:lnTo>
                  <a:pt x="5076477" y="939251"/>
                </a:lnTo>
                <a:lnTo>
                  <a:pt x="5029593" y="948564"/>
                </a:lnTo>
                <a:lnTo>
                  <a:pt x="4811749" y="996453"/>
                </a:lnTo>
                <a:lnTo>
                  <a:pt x="4813535" y="997205"/>
                </a:lnTo>
                <a:lnTo>
                  <a:pt x="5076477" y="944908"/>
                </a:lnTo>
                <a:lnTo>
                  <a:pt x="5076477" y="962864"/>
                </a:lnTo>
                <a:lnTo>
                  <a:pt x="4842153" y="1009255"/>
                </a:lnTo>
                <a:lnTo>
                  <a:pt x="4843155" y="1009677"/>
                </a:lnTo>
                <a:lnTo>
                  <a:pt x="5076477" y="966665"/>
                </a:lnTo>
                <a:lnTo>
                  <a:pt x="5076477" y="983996"/>
                </a:lnTo>
                <a:lnTo>
                  <a:pt x="4871641" y="1021673"/>
                </a:lnTo>
                <a:lnTo>
                  <a:pt x="4872027" y="1021836"/>
                </a:lnTo>
                <a:lnTo>
                  <a:pt x="5076477" y="987116"/>
                </a:lnTo>
                <a:lnTo>
                  <a:pt x="5076477" y="1004848"/>
                </a:lnTo>
                <a:lnTo>
                  <a:pt x="4925167" y="1030520"/>
                </a:lnTo>
                <a:lnTo>
                  <a:pt x="5076477" y="1007252"/>
                </a:lnTo>
                <a:lnTo>
                  <a:pt x="5076477" y="1024457"/>
                </a:lnTo>
                <a:lnTo>
                  <a:pt x="5017607" y="1033533"/>
                </a:lnTo>
                <a:lnTo>
                  <a:pt x="5076477" y="1025351"/>
                </a:lnTo>
                <a:lnTo>
                  <a:pt x="5076477" y="1042532"/>
                </a:lnTo>
                <a:lnTo>
                  <a:pt x="4959675" y="1058744"/>
                </a:lnTo>
                <a:lnTo>
                  <a:pt x="4960229" y="1058977"/>
                </a:lnTo>
                <a:lnTo>
                  <a:pt x="5076477" y="1044552"/>
                </a:lnTo>
                <a:lnTo>
                  <a:pt x="5076477" y="1077412"/>
                </a:lnTo>
                <a:lnTo>
                  <a:pt x="5048441" y="1080446"/>
                </a:lnTo>
                <a:lnTo>
                  <a:pt x="5076477" y="1077865"/>
                </a:lnTo>
                <a:lnTo>
                  <a:pt x="5076477" y="1210462"/>
                </a:lnTo>
                <a:lnTo>
                  <a:pt x="4961599" y="1192266"/>
                </a:lnTo>
                <a:lnTo>
                  <a:pt x="4873157" y="1181853"/>
                </a:lnTo>
                <a:lnTo>
                  <a:pt x="4836669" y="1178312"/>
                </a:lnTo>
                <a:lnTo>
                  <a:pt x="4799203" y="1175439"/>
                </a:lnTo>
                <a:lnTo>
                  <a:pt x="4686211" y="1168854"/>
                </a:lnTo>
                <a:lnTo>
                  <a:pt x="4601895" y="1162496"/>
                </a:lnTo>
                <a:lnTo>
                  <a:pt x="4593649" y="1162171"/>
                </a:lnTo>
                <a:lnTo>
                  <a:pt x="4586029" y="1162203"/>
                </a:lnTo>
                <a:lnTo>
                  <a:pt x="4490751" y="1160055"/>
                </a:lnTo>
                <a:lnTo>
                  <a:pt x="4389085" y="1161252"/>
                </a:lnTo>
                <a:lnTo>
                  <a:pt x="4254107" y="1164983"/>
                </a:lnTo>
                <a:lnTo>
                  <a:pt x="4106221" y="1173729"/>
                </a:lnTo>
                <a:lnTo>
                  <a:pt x="4039379" y="1179742"/>
                </a:lnTo>
                <a:lnTo>
                  <a:pt x="4017757" y="1182570"/>
                </a:lnTo>
                <a:lnTo>
                  <a:pt x="3845005" y="1200887"/>
                </a:lnTo>
                <a:lnTo>
                  <a:pt x="3753715" y="1211772"/>
                </a:lnTo>
                <a:lnTo>
                  <a:pt x="3644269" y="1227682"/>
                </a:lnTo>
                <a:lnTo>
                  <a:pt x="3632437" y="1229042"/>
                </a:lnTo>
                <a:lnTo>
                  <a:pt x="3605093" y="1233340"/>
                </a:lnTo>
                <a:lnTo>
                  <a:pt x="3582821" y="1236136"/>
                </a:lnTo>
                <a:lnTo>
                  <a:pt x="3523869" y="1246844"/>
                </a:lnTo>
                <a:lnTo>
                  <a:pt x="3479093" y="1253483"/>
                </a:lnTo>
                <a:lnTo>
                  <a:pt x="3379819" y="1269248"/>
                </a:lnTo>
                <a:lnTo>
                  <a:pt x="3335675" y="1276719"/>
                </a:lnTo>
                <a:lnTo>
                  <a:pt x="3318409" y="1280549"/>
                </a:lnTo>
                <a:cubicBezTo>
                  <a:pt x="2728233" y="1399542"/>
                  <a:pt x="2204785" y="1432115"/>
                  <a:pt x="1730272" y="1380195"/>
                </a:cubicBezTo>
                <a:cubicBezTo>
                  <a:pt x="991810" y="1300356"/>
                  <a:pt x="445378" y="1027654"/>
                  <a:pt x="28139" y="736217"/>
                </a:cubicBezTo>
                <a:lnTo>
                  <a:pt x="0" y="714450"/>
                </a:lnTo>
                <a:lnTo>
                  <a:pt x="0" y="684406"/>
                </a:lnTo>
                <a:lnTo>
                  <a:pt x="53265" y="725584"/>
                </a:lnTo>
                <a:cubicBezTo>
                  <a:pt x="467291" y="1014756"/>
                  <a:pt x="1008286" y="1285009"/>
                  <a:pt x="1736862" y="1363868"/>
                </a:cubicBezTo>
                <a:cubicBezTo>
                  <a:pt x="1893056" y="1380848"/>
                  <a:pt x="2054687" y="1388562"/>
                  <a:pt x="2222415" y="1386940"/>
                </a:cubicBezTo>
                <a:lnTo>
                  <a:pt x="2260233" y="1385546"/>
                </a:lnTo>
                <a:lnTo>
                  <a:pt x="2040713" y="1381876"/>
                </a:lnTo>
                <a:cubicBezTo>
                  <a:pt x="1952267" y="1377713"/>
                  <a:pt x="1865778" y="1370896"/>
                  <a:pt x="1781430" y="1361426"/>
                </a:cubicBezTo>
                <a:cubicBezTo>
                  <a:pt x="1054918" y="1279137"/>
                  <a:pt x="508551" y="1010594"/>
                  <a:pt x="88398" y="724418"/>
                </a:cubicBezTo>
                <a:lnTo>
                  <a:pt x="0" y="657946"/>
                </a:lnTo>
                <a:lnTo>
                  <a:pt x="0" y="627363"/>
                </a:lnTo>
                <a:lnTo>
                  <a:pt x="114838" y="713591"/>
                </a:lnTo>
                <a:cubicBezTo>
                  <a:pt x="531779" y="997532"/>
                  <a:pt x="1072710" y="1264116"/>
                  <a:pt x="1789337" y="1344446"/>
                </a:cubicBezTo>
                <a:cubicBezTo>
                  <a:pt x="1955397" y="1363385"/>
                  <a:pt x="2130023" y="1371712"/>
                  <a:pt x="2311734" y="1369508"/>
                </a:cubicBezTo>
                <a:lnTo>
                  <a:pt x="2334611" y="1368586"/>
                </a:lnTo>
                <a:lnTo>
                  <a:pt x="2099521" y="1363298"/>
                </a:lnTo>
                <a:cubicBezTo>
                  <a:pt x="2012177" y="1358706"/>
                  <a:pt x="1926748" y="1351522"/>
                  <a:pt x="1843378" y="1341726"/>
                </a:cubicBezTo>
                <a:cubicBezTo>
                  <a:pt x="1128641" y="1257971"/>
                  <a:pt x="582208" y="993482"/>
                  <a:pt x="158482" y="712462"/>
                </a:cubicBezTo>
                <a:lnTo>
                  <a:pt x="0" y="596872"/>
                </a:lnTo>
                <a:lnTo>
                  <a:pt x="0" y="567063"/>
                </a:lnTo>
                <a:lnTo>
                  <a:pt x="184741" y="701646"/>
                </a:lnTo>
                <a:cubicBezTo>
                  <a:pt x="604946" y="980462"/>
                  <a:pt x="1145447" y="1243115"/>
                  <a:pt x="1851287" y="1325400"/>
                </a:cubicBezTo>
                <a:cubicBezTo>
                  <a:pt x="2015390" y="1344665"/>
                  <a:pt x="2188060" y="1353645"/>
                  <a:pt x="2367651" y="1352502"/>
                </a:cubicBezTo>
                <a:lnTo>
                  <a:pt x="2379195" y="1352111"/>
                </a:lnTo>
                <a:lnTo>
                  <a:pt x="2153363" y="1345507"/>
                </a:lnTo>
                <a:cubicBezTo>
                  <a:pt x="2067037" y="1340426"/>
                  <a:pt x="1982606" y="1332834"/>
                  <a:pt x="1900234" y="1322712"/>
                </a:cubicBezTo>
                <a:cubicBezTo>
                  <a:pt x="1198424" y="1237492"/>
                  <a:pt x="652297" y="977055"/>
                  <a:pt x="224601" y="701190"/>
                </a:cubicBezTo>
                <a:lnTo>
                  <a:pt x="0" y="542603"/>
                </a:lnTo>
                <a:lnTo>
                  <a:pt x="0" y="513928"/>
                </a:lnTo>
                <a:lnTo>
                  <a:pt x="249539" y="690650"/>
                </a:lnTo>
                <a:cubicBezTo>
                  <a:pt x="672973" y="964402"/>
                  <a:pt x="1213910" y="1222636"/>
                  <a:pt x="1906824" y="1306387"/>
                </a:cubicBezTo>
                <a:cubicBezTo>
                  <a:pt x="2069591" y="1326304"/>
                  <a:pt x="2240266" y="1336263"/>
                  <a:pt x="2417860" y="1336344"/>
                </a:cubicBezTo>
                <a:lnTo>
                  <a:pt x="2451908" y="1335432"/>
                </a:lnTo>
                <a:lnTo>
                  <a:pt x="2210563" y="1327084"/>
                </a:lnTo>
                <a:cubicBezTo>
                  <a:pt x="2125030" y="1321697"/>
                  <a:pt x="2041330" y="1313942"/>
                  <a:pt x="1959608" y="1303820"/>
                </a:cubicBezTo>
                <a:cubicBezTo>
                  <a:pt x="1275511" y="1217131"/>
                  <a:pt x="744150" y="972861"/>
                  <a:pt x="307692" y="699113"/>
                </a:cubicBezTo>
                <a:lnTo>
                  <a:pt x="0" y="488299"/>
                </a:lnTo>
                <a:lnTo>
                  <a:pt x="0" y="460174"/>
                </a:lnTo>
                <a:lnTo>
                  <a:pt x="332675" y="688022"/>
                </a:lnTo>
                <a:cubicBezTo>
                  <a:pt x="765734" y="959842"/>
                  <a:pt x="1291659" y="1202276"/>
                  <a:pt x="1968835" y="1287494"/>
                </a:cubicBezTo>
                <a:cubicBezTo>
                  <a:pt x="2129644" y="1307412"/>
                  <a:pt x="2298691" y="1318186"/>
                  <a:pt x="2474328" y="1319574"/>
                </a:cubicBezTo>
                <a:lnTo>
                  <a:pt x="2732952" y="1314763"/>
                </a:lnTo>
                <a:lnTo>
                  <a:pt x="2524229" y="1316927"/>
                </a:lnTo>
                <a:cubicBezTo>
                  <a:pt x="2348275" y="1314232"/>
                  <a:pt x="2178911" y="1302477"/>
                  <a:pt x="2017454" y="1281904"/>
                </a:cubicBezTo>
                <a:cubicBezTo>
                  <a:pt x="1345269" y="1193737"/>
                  <a:pt x="814688" y="953113"/>
                  <a:pt x="375111" y="684569"/>
                </a:cubicBezTo>
                <a:lnTo>
                  <a:pt x="0" y="435261"/>
                </a:lnTo>
                <a:lnTo>
                  <a:pt x="0" y="407078"/>
                </a:lnTo>
                <a:lnTo>
                  <a:pt x="399721" y="673201"/>
                </a:lnTo>
                <a:cubicBezTo>
                  <a:pt x="836023" y="940091"/>
                  <a:pt x="1362404" y="1178879"/>
                  <a:pt x="2026680" y="1265577"/>
                </a:cubicBezTo>
                <a:cubicBezTo>
                  <a:pt x="2185501" y="1286150"/>
                  <a:pt x="2352229" y="1297742"/>
                  <a:pt x="2525712" y="1300354"/>
                </a:cubicBezTo>
                <a:lnTo>
                  <a:pt x="2559798" y="1299992"/>
                </a:lnTo>
                <a:lnTo>
                  <a:pt x="2324292" y="1288652"/>
                </a:lnTo>
                <a:cubicBezTo>
                  <a:pt x="2240877" y="1282375"/>
                  <a:pt x="2159234" y="1273924"/>
                  <a:pt x="2079485" y="1263308"/>
                </a:cubicBezTo>
                <a:cubicBezTo>
                  <a:pt x="1200271" y="1144417"/>
                  <a:pt x="550417" y="762918"/>
                  <a:pt x="29744" y="405590"/>
                </a:cubicBezTo>
                <a:lnTo>
                  <a:pt x="0" y="385277"/>
                </a:lnTo>
                <a:lnTo>
                  <a:pt x="0" y="357047"/>
                </a:lnTo>
                <a:lnTo>
                  <a:pt x="57425" y="395792"/>
                </a:lnTo>
                <a:cubicBezTo>
                  <a:pt x="572826" y="750507"/>
                  <a:pt x="1218725" y="1130045"/>
                  <a:pt x="2087394" y="1246977"/>
                </a:cubicBezTo>
                <a:cubicBezTo>
                  <a:pt x="2244914" y="1268208"/>
                  <a:pt x="2410013" y="1280620"/>
                  <a:pt x="2581539" y="1284376"/>
                </a:cubicBezTo>
                <a:lnTo>
                  <a:pt x="2624547" y="1284238"/>
                </a:lnTo>
                <a:lnTo>
                  <a:pt x="2378478" y="1270741"/>
                </a:lnTo>
                <a:cubicBezTo>
                  <a:pt x="2295959" y="1264024"/>
                  <a:pt x="2215232" y="1255204"/>
                  <a:pt x="2136482" y="1244261"/>
                </a:cubicBezTo>
                <a:cubicBezTo>
                  <a:pt x="1278468" y="1124046"/>
                  <a:pt x="647148" y="767322"/>
                  <a:pt x="92272" y="399492"/>
                </a:cubicBezTo>
                <a:lnTo>
                  <a:pt x="0" y="338935"/>
                </a:lnTo>
                <a:lnTo>
                  <a:pt x="0" y="256487"/>
                </a:lnTo>
                <a:lnTo>
                  <a:pt x="3884" y="255801"/>
                </a:lnTo>
                <a:lnTo>
                  <a:pt x="0" y="253451"/>
                </a:lnTo>
                <a:lnTo>
                  <a:pt x="0" y="222493"/>
                </a:lnTo>
                <a:lnTo>
                  <a:pt x="11468" y="220648"/>
                </a:lnTo>
                <a:lnTo>
                  <a:pt x="0" y="213976"/>
                </a:lnTo>
                <a:lnTo>
                  <a:pt x="0" y="188613"/>
                </a:lnTo>
                <a:lnTo>
                  <a:pt x="4409" y="191171"/>
                </a:lnTo>
                <a:lnTo>
                  <a:pt x="12954" y="189942"/>
                </a:lnTo>
                <a:lnTo>
                  <a:pt x="11119" y="188916"/>
                </a:lnTo>
                <a:lnTo>
                  <a:pt x="0" y="183224"/>
                </a:lnTo>
                <a:lnTo>
                  <a:pt x="0" y="159236"/>
                </a:lnTo>
                <a:lnTo>
                  <a:pt x="5822" y="162215"/>
                </a:lnTo>
                <a:lnTo>
                  <a:pt x="15616" y="160976"/>
                </a:lnTo>
                <a:lnTo>
                  <a:pt x="0" y="15336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7D9251BF-0567-B440-B0E9-A435A5FD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574" y="4376251"/>
            <a:ext cx="1893524" cy="1893520"/>
          </a:xfrm>
          <a:custGeom>
            <a:avLst/>
            <a:gdLst>
              <a:gd name="T0" fmla="*/ 1991 w 1992"/>
              <a:gd name="T1" fmla="*/ 995 h 1992"/>
              <a:gd name="T2" fmla="*/ 1991 w 1992"/>
              <a:gd name="T3" fmla="*/ 995 h 1992"/>
              <a:gd name="T4" fmla="*/ 996 w 1992"/>
              <a:gd name="T5" fmla="*/ 1991 h 1992"/>
              <a:gd name="T6" fmla="*/ 996 w 1992"/>
              <a:gd name="T7" fmla="*/ 1991 h 1992"/>
              <a:gd name="T8" fmla="*/ 0 w 1992"/>
              <a:gd name="T9" fmla="*/ 995 h 1992"/>
              <a:gd name="T10" fmla="*/ 0 w 1992"/>
              <a:gd name="T11" fmla="*/ 995 h 1992"/>
              <a:gd name="T12" fmla="*/ 996 w 1992"/>
              <a:gd name="T13" fmla="*/ 0 h 1992"/>
              <a:gd name="T14" fmla="*/ 996 w 1992"/>
              <a:gd name="T15" fmla="*/ 0 h 1992"/>
              <a:gd name="T16" fmla="*/ 1991 w 1992"/>
              <a:gd name="T17" fmla="*/ 99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2">
                <a:moveTo>
                  <a:pt x="1991" y="995"/>
                </a:moveTo>
                <a:lnTo>
                  <a:pt x="1991" y="995"/>
                </a:lnTo>
                <a:cubicBezTo>
                  <a:pt x="1991" y="1545"/>
                  <a:pt x="1546" y="1991"/>
                  <a:pt x="996" y="1991"/>
                </a:cubicBezTo>
                <a:lnTo>
                  <a:pt x="996" y="1991"/>
                </a:lnTo>
                <a:cubicBezTo>
                  <a:pt x="446" y="1991"/>
                  <a:pt x="0" y="1545"/>
                  <a:pt x="0" y="995"/>
                </a:cubicBezTo>
                <a:lnTo>
                  <a:pt x="0" y="995"/>
                </a:lnTo>
                <a:cubicBezTo>
                  <a:pt x="0" y="445"/>
                  <a:pt x="446" y="0"/>
                  <a:pt x="996" y="0"/>
                </a:cubicBezTo>
                <a:lnTo>
                  <a:pt x="996" y="0"/>
                </a:lnTo>
                <a:cubicBezTo>
                  <a:pt x="1546" y="0"/>
                  <a:pt x="1991" y="445"/>
                  <a:pt x="1991" y="9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41CBD5-BB4B-C64D-A7CB-A3007C0B7B80}"/>
              </a:ext>
            </a:extLst>
          </p:cNvPr>
          <p:cNvSpPr txBox="1"/>
          <p:nvPr/>
        </p:nvSpPr>
        <p:spPr>
          <a:xfrm>
            <a:off x="2949240" y="3325820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3CF383-7EC4-6F4F-BD3B-2EF373DC1E99}"/>
              </a:ext>
            </a:extLst>
          </p:cNvPr>
          <p:cNvSpPr txBox="1"/>
          <p:nvPr/>
        </p:nvSpPr>
        <p:spPr>
          <a:xfrm>
            <a:off x="3328351" y="4815180"/>
            <a:ext cx="146225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ABF5F5DF-4BE7-DD42-AD35-1E4D1A115EF1}"/>
              </a:ext>
            </a:extLst>
          </p:cNvPr>
          <p:cNvSpPr txBox="1">
            <a:spLocks/>
          </p:cNvSpPr>
          <p:nvPr/>
        </p:nvSpPr>
        <p:spPr>
          <a:xfrm>
            <a:off x="2166235" y="717876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EA942DA-1E65-DE4C-8C2A-AD25A1723837}"/>
              </a:ext>
            </a:extLst>
          </p:cNvPr>
          <p:cNvSpPr txBox="1">
            <a:spLocks/>
          </p:cNvSpPr>
          <p:nvPr/>
        </p:nvSpPr>
        <p:spPr>
          <a:xfrm>
            <a:off x="2166235" y="795536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8139877C-9804-2742-9D1C-A5A2F12BAA69}"/>
              </a:ext>
            </a:extLst>
          </p:cNvPr>
          <p:cNvSpPr txBox="1">
            <a:spLocks/>
          </p:cNvSpPr>
          <p:nvPr/>
        </p:nvSpPr>
        <p:spPr>
          <a:xfrm>
            <a:off x="2166235" y="8729815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DE6DE010-7AD2-F546-93FA-F679DDD4B157}"/>
              </a:ext>
            </a:extLst>
          </p:cNvPr>
          <p:cNvSpPr txBox="1">
            <a:spLocks/>
          </p:cNvSpPr>
          <p:nvPr/>
        </p:nvSpPr>
        <p:spPr>
          <a:xfrm>
            <a:off x="2166235" y="9511811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28854289-CCE9-CE4F-B368-6CCAB3164B7C}"/>
              </a:ext>
            </a:extLst>
          </p:cNvPr>
          <p:cNvSpPr txBox="1">
            <a:spLocks/>
          </p:cNvSpPr>
          <p:nvPr/>
        </p:nvSpPr>
        <p:spPr>
          <a:xfrm>
            <a:off x="2166235" y="1028602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FEB090-65A6-3742-B1C3-E3E564ED797C}"/>
              </a:ext>
            </a:extLst>
          </p:cNvPr>
          <p:cNvSpPr txBox="1"/>
          <p:nvPr/>
        </p:nvSpPr>
        <p:spPr>
          <a:xfrm>
            <a:off x="3123613" y="11506888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EE5281-6C7C-4A48-8E5F-D7B75F399800}"/>
              </a:ext>
            </a:extLst>
          </p:cNvPr>
          <p:cNvSpPr txBox="1"/>
          <p:nvPr/>
        </p:nvSpPr>
        <p:spPr>
          <a:xfrm>
            <a:off x="8560875" y="3325820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B3378F-EF39-2445-A116-8BF30BFF3CDA}"/>
              </a:ext>
            </a:extLst>
          </p:cNvPr>
          <p:cNvSpPr txBox="1"/>
          <p:nvPr/>
        </p:nvSpPr>
        <p:spPr>
          <a:xfrm>
            <a:off x="8769266" y="4815180"/>
            <a:ext cx="146225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66417D25-873C-EB4F-895B-45926DDB69E0}"/>
              </a:ext>
            </a:extLst>
          </p:cNvPr>
          <p:cNvSpPr txBox="1">
            <a:spLocks/>
          </p:cNvSpPr>
          <p:nvPr/>
        </p:nvSpPr>
        <p:spPr>
          <a:xfrm>
            <a:off x="7607150" y="717876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8D725DDA-0E55-1746-BC85-95DA2E73CB5A}"/>
              </a:ext>
            </a:extLst>
          </p:cNvPr>
          <p:cNvSpPr txBox="1">
            <a:spLocks/>
          </p:cNvSpPr>
          <p:nvPr/>
        </p:nvSpPr>
        <p:spPr>
          <a:xfrm>
            <a:off x="7607150" y="795536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F51E2934-FBEE-9445-B50A-6383EC0434DA}"/>
              </a:ext>
            </a:extLst>
          </p:cNvPr>
          <p:cNvSpPr txBox="1">
            <a:spLocks/>
          </p:cNvSpPr>
          <p:nvPr/>
        </p:nvSpPr>
        <p:spPr>
          <a:xfrm>
            <a:off x="7607150" y="8729815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BF8661EF-5706-8B45-9039-5B88F1099997}"/>
              </a:ext>
            </a:extLst>
          </p:cNvPr>
          <p:cNvSpPr txBox="1">
            <a:spLocks/>
          </p:cNvSpPr>
          <p:nvPr/>
        </p:nvSpPr>
        <p:spPr>
          <a:xfrm>
            <a:off x="7607150" y="9511811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DE578865-9292-2543-A794-ABE2B8812ECC}"/>
              </a:ext>
            </a:extLst>
          </p:cNvPr>
          <p:cNvSpPr txBox="1">
            <a:spLocks/>
          </p:cNvSpPr>
          <p:nvPr/>
        </p:nvSpPr>
        <p:spPr>
          <a:xfrm>
            <a:off x="7607150" y="1028602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62EF12-4970-0F4F-86B0-F001D393DC84}"/>
              </a:ext>
            </a:extLst>
          </p:cNvPr>
          <p:cNvSpPr txBox="1"/>
          <p:nvPr/>
        </p:nvSpPr>
        <p:spPr>
          <a:xfrm>
            <a:off x="8564528" y="11506888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0D1A20-996F-2C47-BC6F-22D50DF963F9}"/>
              </a:ext>
            </a:extLst>
          </p:cNvPr>
          <p:cNvSpPr txBox="1"/>
          <p:nvPr/>
        </p:nvSpPr>
        <p:spPr>
          <a:xfrm>
            <a:off x="13266863" y="3325820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B698E6-B2B2-2341-9A15-7DF71F5D34B3}"/>
              </a:ext>
            </a:extLst>
          </p:cNvPr>
          <p:cNvSpPr txBox="1"/>
          <p:nvPr/>
        </p:nvSpPr>
        <p:spPr>
          <a:xfrm>
            <a:off x="14198208" y="4815180"/>
            <a:ext cx="146225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8185F122-2E2F-9D4D-B475-ED6AB4B82DDD}"/>
              </a:ext>
            </a:extLst>
          </p:cNvPr>
          <p:cNvSpPr txBox="1">
            <a:spLocks/>
          </p:cNvSpPr>
          <p:nvPr/>
        </p:nvSpPr>
        <p:spPr>
          <a:xfrm>
            <a:off x="13036092" y="717876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CD3C4EB5-760B-B24E-8C74-B111F6EC6FD0}"/>
              </a:ext>
            </a:extLst>
          </p:cNvPr>
          <p:cNvSpPr txBox="1">
            <a:spLocks/>
          </p:cNvSpPr>
          <p:nvPr/>
        </p:nvSpPr>
        <p:spPr>
          <a:xfrm>
            <a:off x="13036092" y="795536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D9684CE4-7FC2-3649-A302-EC63747CDC27}"/>
              </a:ext>
            </a:extLst>
          </p:cNvPr>
          <p:cNvSpPr txBox="1">
            <a:spLocks/>
          </p:cNvSpPr>
          <p:nvPr/>
        </p:nvSpPr>
        <p:spPr>
          <a:xfrm>
            <a:off x="13036092" y="8729815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30F6AB3D-C7CD-4C4B-867E-4A006A39FDEE}"/>
              </a:ext>
            </a:extLst>
          </p:cNvPr>
          <p:cNvSpPr txBox="1">
            <a:spLocks/>
          </p:cNvSpPr>
          <p:nvPr/>
        </p:nvSpPr>
        <p:spPr>
          <a:xfrm>
            <a:off x="13036092" y="9511811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BA59DC1D-0468-BF49-89DC-75E4270DB7E8}"/>
              </a:ext>
            </a:extLst>
          </p:cNvPr>
          <p:cNvSpPr txBox="1">
            <a:spLocks/>
          </p:cNvSpPr>
          <p:nvPr/>
        </p:nvSpPr>
        <p:spPr>
          <a:xfrm>
            <a:off x="13036092" y="1028602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D5D3B7-9317-154B-9CDE-01A787F080E2}"/>
              </a:ext>
            </a:extLst>
          </p:cNvPr>
          <p:cNvSpPr txBox="1"/>
          <p:nvPr/>
        </p:nvSpPr>
        <p:spPr>
          <a:xfrm>
            <a:off x="13993470" y="11506888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7F3048B-E3B3-7B4E-BE9A-364D103D7F24}"/>
              </a:ext>
            </a:extLst>
          </p:cNvPr>
          <p:cNvSpPr txBox="1"/>
          <p:nvPr/>
        </p:nvSpPr>
        <p:spPr>
          <a:xfrm>
            <a:off x="18739800" y="3325820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4E7BBD-1BD7-0E43-A14F-C72B064BAB17}"/>
              </a:ext>
            </a:extLst>
          </p:cNvPr>
          <p:cNvSpPr txBox="1"/>
          <p:nvPr/>
        </p:nvSpPr>
        <p:spPr>
          <a:xfrm>
            <a:off x="19622252" y="4815180"/>
            <a:ext cx="146225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1698BB72-F849-6B4A-9664-3158E49C9FCE}"/>
              </a:ext>
            </a:extLst>
          </p:cNvPr>
          <p:cNvSpPr txBox="1">
            <a:spLocks/>
          </p:cNvSpPr>
          <p:nvPr/>
        </p:nvSpPr>
        <p:spPr>
          <a:xfrm>
            <a:off x="18460136" y="717876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40FBA0D4-3727-D240-92CE-4DE6235110BB}"/>
              </a:ext>
            </a:extLst>
          </p:cNvPr>
          <p:cNvSpPr txBox="1">
            <a:spLocks/>
          </p:cNvSpPr>
          <p:nvPr/>
        </p:nvSpPr>
        <p:spPr>
          <a:xfrm>
            <a:off x="18460136" y="795536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5A068ADE-2FD3-414D-A128-E1A773B798C5}"/>
              </a:ext>
            </a:extLst>
          </p:cNvPr>
          <p:cNvSpPr txBox="1">
            <a:spLocks/>
          </p:cNvSpPr>
          <p:nvPr/>
        </p:nvSpPr>
        <p:spPr>
          <a:xfrm>
            <a:off x="18460136" y="8729815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C5F0917A-3105-5D4C-8CE9-6D7053B30765}"/>
              </a:ext>
            </a:extLst>
          </p:cNvPr>
          <p:cNvSpPr txBox="1">
            <a:spLocks/>
          </p:cNvSpPr>
          <p:nvPr/>
        </p:nvSpPr>
        <p:spPr>
          <a:xfrm>
            <a:off x="18460136" y="9511811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A6B0C837-1D6A-C847-8289-E55A395ADE34}"/>
              </a:ext>
            </a:extLst>
          </p:cNvPr>
          <p:cNvSpPr txBox="1">
            <a:spLocks/>
          </p:cNvSpPr>
          <p:nvPr/>
        </p:nvSpPr>
        <p:spPr>
          <a:xfrm>
            <a:off x="18460136" y="1028602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605054-B4A1-EC44-99FA-0692A00A6CA4}"/>
              </a:ext>
            </a:extLst>
          </p:cNvPr>
          <p:cNvSpPr txBox="1"/>
          <p:nvPr/>
        </p:nvSpPr>
        <p:spPr>
          <a:xfrm>
            <a:off x="19417514" y="11506888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419403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958841-16C2-284D-B5E7-C400775CCABE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167E1-A572-D84B-B5B1-117F0C37823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0EBD2E5D-CAFB-874A-A6E3-8A3323BB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848" y="6642395"/>
            <a:ext cx="627627" cy="780989"/>
          </a:xfrm>
          <a:custGeom>
            <a:avLst/>
            <a:gdLst>
              <a:gd name="T0" fmla="*/ 0 w 680"/>
              <a:gd name="T1" fmla="*/ 413 h 1093"/>
              <a:gd name="T2" fmla="*/ 679 w 680"/>
              <a:gd name="T3" fmla="*/ 1092 h 1093"/>
              <a:gd name="T4" fmla="*/ 679 w 680"/>
              <a:gd name="T5" fmla="*/ 0 h 1093"/>
              <a:gd name="T6" fmla="*/ 0 w 680"/>
              <a:gd name="T7" fmla="*/ 413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093">
                <a:moveTo>
                  <a:pt x="0" y="413"/>
                </a:moveTo>
                <a:lnTo>
                  <a:pt x="679" y="1092"/>
                </a:lnTo>
                <a:lnTo>
                  <a:pt x="679" y="0"/>
                </a:lnTo>
                <a:lnTo>
                  <a:pt x="0" y="413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DD989185-9B00-2247-8BC2-49BF4201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07" y="4123077"/>
            <a:ext cx="627627" cy="780989"/>
          </a:xfrm>
          <a:custGeom>
            <a:avLst/>
            <a:gdLst>
              <a:gd name="T0" fmla="*/ 679 w 680"/>
              <a:gd name="T1" fmla="*/ 679 h 1094"/>
              <a:gd name="T2" fmla="*/ 0 w 680"/>
              <a:gd name="T3" fmla="*/ 0 h 1094"/>
              <a:gd name="T4" fmla="*/ 0 w 680"/>
              <a:gd name="T5" fmla="*/ 1093 h 1094"/>
              <a:gd name="T6" fmla="*/ 679 w 680"/>
              <a:gd name="T7" fmla="*/ 679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094">
                <a:moveTo>
                  <a:pt x="679" y="679"/>
                </a:moveTo>
                <a:lnTo>
                  <a:pt x="0" y="0"/>
                </a:lnTo>
                <a:lnTo>
                  <a:pt x="0" y="1093"/>
                </a:lnTo>
                <a:lnTo>
                  <a:pt x="679" y="679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3C7EF03-04D9-F345-8B72-269F9F19F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549" y="2886858"/>
            <a:ext cx="4580858" cy="10067142"/>
          </a:xfrm>
          <a:custGeom>
            <a:avLst/>
            <a:gdLst>
              <a:gd name="T0" fmla="*/ 4957 w 4958"/>
              <a:gd name="T1" fmla="*/ 13817 h 13818"/>
              <a:gd name="T2" fmla="*/ 0 w 4958"/>
              <a:gd name="T3" fmla="*/ 13817 h 13818"/>
              <a:gd name="T4" fmla="*/ 0 w 4958"/>
              <a:gd name="T5" fmla="*/ 0 h 13818"/>
              <a:gd name="T6" fmla="*/ 4957 w 4958"/>
              <a:gd name="T7" fmla="*/ 0 h 13818"/>
              <a:gd name="T8" fmla="*/ 4957 w 4958"/>
              <a:gd name="T9" fmla="*/ 13817 h 1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8" h="13818">
                <a:moveTo>
                  <a:pt x="4957" y="13817"/>
                </a:moveTo>
                <a:lnTo>
                  <a:pt x="0" y="13817"/>
                </a:lnTo>
                <a:lnTo>
                  <a:pt x="0" y="0"/>
                </a:lnTo>
                <a:lnTo>
                  <a:pt x="4957" y="0"/>
                </a:lnTo>
                <a:lnTo>
                  <a:pt x="4957" y="13817"/>
                </a:lnTo>
              </a:path>
            </a:pathLst>
          </a:cu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F5DBB052-71A1-DF4D-9A42-F8AC65B5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24" y="11515752"/>
            <a:ext cx="2971036" cy="862639"/>
          </a:xfrm>
          <a:prstGeom prst="roundRect">
            <a:avLst>
              <a:gd name="adj" fmla="val 2538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3BF8966-FB29-F448-9A99-522E2EED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24" y="12118044"/>
            <a:ext cx="2971036" cy="260347"/>
          </a:xfrm>
          <a:custGeom>
            <a:avLst/>
            <a:gdLst>
              <a:gd name="T0" fmla="*/ 2996 w 3214"/>
              <a:gd name="T1" fmla="*/ 217 h 296"/>
              <a:gd name="T2" fmla="*/ 217 w 3214"/>
              <a:gd name="T3" fmla="*/ 217 h 296"/>
              <a:gd name="T4" fmla="*/ 217 w 3214"/>
              <a:gd name="T5" fmla="*/ 217 h 296"/>
              <a:gd name="T6" fmla="*/ 0 w 3214"/>
              <a:gd name="T7" fmla="*/ 0 h 296"/>
              <a:gd name="T8" fmla="*/ 0 w 3214"/>
              <a:gd name="T9" fmla="*/ 78 h 296"/>
              <a:gd name="T10" fmla="*/ 0 w 3214"/>
              <a:gd name="T11" fmla="*/ 78 h 296"/>
              <a:gd name="T12" fmla="*/ 217 w 3214"/>
              <a:gd name="T13" fmla="*/ 295 h 296"/>
              <a:gd name="T14" fmla="*/ 2996 w 3214"/>
              <a:gd name="T15" fmla="*/ 295 h 296"/>
              <a:gd name="T16" fmla="*/ 2996 w 3214"/>
              <a:gd name="T17" fmla="*/ 295 h 296"/>
              <a:gd name="T18" fmla="*/ 3213 w 3214"/>
              <a:gd name="T19" fmla="*/ 78 h 296"/>
              <a:gd name="T20" fmla="*/ 3213 w 3214"/>
              <a:gd name="T21" fmla="*/ 0 h 296"/>
              <a:gd name="T22" fmla="*/ 3213 w 3214"/>
              <a:gd name="T23" fmla="*/ 0 h 296"/>
              <a:gd name="T24" fmla="*/ 2996 w 3214"/>
              <a:gd name="T25" fmla="*/ 217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4" h="296">
                <a:moveTo>
                  <a:pt x="2996" y="217"/>
                </a:moveTo>
                <a:lnTo>
                  <a:pt x="217" y="217"/>
                </a:lnTo>
                <a:lnTo>
                  <a:pt x="217" y="217"/>
                </a:lnTo>
                <a:cubicBezTo>
                  <a:pt x="97" y="217"/>
                  <a:pt x="0" y="120"/>
                  <a:pt x="0" y="0"/>
                </a:cubicBezTo>
                <a:lnTo>
                  <a:pt x="0" y="78"/>
                </a:lnTo>
                <a:lnTo>
                  <a:pt x="0" y="78"/>
                </a:lnTo>
                <a:cubicBezTo>
                  <a:pt x="0" y="197"/>
                  <a:pt x="97" y="295"/>
                  <a:pt x="217" y="295"/>
                </a:cubicBezTo>
                <a:lnTo>
                  <a:pt x="2996" y="295"/>
                </a:lnTo>
                <a:lnTo>
                  <a:pt x="2996" y="295"/>
                </a:lnTo>
                <a:cubicBezTo>
                  <a:pt x="3116" y="295"/>
                  <a:pt x="3213" y="197"/>
                  <a:pt x="3213" y="78"/>
                </a:cubicBezTo>
                <a:lnTo>
                  <a:pt x="3213" y="0"/>
                </a:lnTo>
                <a:lnTo>
                  <a:pt x="3213" y="0"/>
                </a:lnTo>
                <a:cubicBezTo>
                  <a:pt x="3213" y="120"/>
                  <a:pt x="3116" y="217"/>
                  <a:pt x="2996" y="217"/>
                </a:cubicBez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8497C7A-83BB-544D-AFD0-8F32B7D7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848" y="4608046"/>
            <a:ext cx="5412260" cy="2330370"/>
          </a:xfrm>
          <a:custGeom>
            <a:avLst/>
            <a:gdLst>
              <a:gd name="T0" fmla="*/ 5853 w 5854"/>
              <a:gd name="T1" fmla="*/ 3261 h 3262"/>
              <a:gd name="T2" fmla="*/ 0 w 5854"/>
              <a:gd name="T3" fmla="*/ 3261 h 3262"/>
              <a:gd name="T4" fmla="*/ 0 w 5854"/>
              <a:gd name="T5" fmla="*/ 0 h 3262"/>
              <a:gd name="T6" fmla="*/ 5853 w 5854"/>
              <a:gd name="T7" fmla="*/ 0 h 3262"/>
              <a:gd name="T8" fmla="*/ 5853 w 5854"/>
              <a:gd name="T9" fmla="*/ 3261 h 3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4" h="3262">
                <a:moveTo>
                  <a:pt x="5853" y="3261"/>
                </a:moveTo>
                <a:lnTo>
                  <a:pt x="0" y="3261"/>
                </a:lnTo>
                <a:lnTo>
                  <a:pt x="0" y="0"/>
                </a:lnTo>
                <a:lnTo>
                  <a:pt x="5853" y="0"/>
                </a:lnTo>
                <a:lnTo>
                  <a:pt x="5853" y="32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73F258ED-8378-BB46-A6DD-72AAF726B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95" y="6642395"/>
            <a:ext cx="627627" cy="780989"/>
          </a:xfrm>
          <a:custGeom>
            <a:avLst/>
            <a:gdLst>
              <a:gd name="T0" fmla="*/ 0 w 680"/>
              <a:gd name="T1" fmla="*/ 413 h 1093"/>
              <a:gd name="T2" fmla="*/ 679 w 680"/>
              <a:gd name="T3" fmla="*/ 1092 h 1093"/>
              <a:gd name="T4" fmla="*/ 679 w 680"/>
              <a:gd name="T5" fmla="*/ 0 h 1093"/>
              <a:gd name="T6" fmla="*/ 0 w 680"/>
              <a:gd name="T7" fmla="*/ 413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093">
                <a:moveTo>
                  <a:pt x="0" y="413"/>
                </a:moveTo>
                <a:lnTo>
                  <a:pt x="679" y="1092"/>
                </a:lnTo>
                <a:lnTo>
                  <a:pt x="679" y="0"/>
                </a:lnTo>
                <a:lnTo>
                  <a:pt x="0" y="413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F15555DA-056F-5D4B-B382-C27EDDF7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3254" y="4123077"/>
            <a:ext cx="627627" cy="780989"/>
          </a:xfrm>
          <a:custGeom>
            <a:avLst/>
            <a:gdLst>
              <a:gd name="T0" fmla="*/ 679 w 680"/>
              <a:gd name="T1" fmla="*/ 679 h 1094"/>
              <a:gd name="T2" fmla="*/ 0 w 680"/>
              <a:gd name="T3" fmla="*/ 0 h 1094"/>
              <a:gd name="T4" fmla="*/ 0 w 680"/>
              <a:gd name="T5" fmla="*/ 1093 h 1094"/>
              <a:gd name="T6" fmla="*/ 679 w 680"/>
              <a:gd name="T7" fmla="*/ 679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094">
                <a:moveTo>
                  <a:pt x="679" y="679"/>
                </a:moveTo>
                <a:lnTo>
                  <a:pt x="0" y="0"/>
                </a:lnTo>
                <a:lnTo>
                  <a:pt x="0" y="1093"/>
                </a:lnTo>
                <a:lnTo>
                  <a:pt x="679" y="679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23C59FA-0747-2A42-8104-08E118E8E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396" y="2886858"/>
            <a:ext cx="4580858" cy="10067142"/>
          </a:xfrm>
          <a:custGeom>
            <a:avLst/>
            <a:gdLst>
              <a:gd name="T0" fmla="*/ 4957 w 4958"/>
              <a:gd name="T1" fmla="*/ 13817 h 13818"/>
              <a:gd name="T2" fmla="*/ 0 w 4958"/>
              <a:gd name="T3" fmla="*/ 13817 h 13818"/>
              <a:gd name="T4" fmla="*/ 0 w 4958"/>
              <a:gd name="T5" fmla="*/ 0 h 13818"/>
              <a:gd name="T6" fmla="*/ 4957 w 4958"/>
              <a:gd name="T7" fmla="*/ 0 h 13818"/>
              <a:gd name="T8" fmla="*/ 4957 w 4958"/>
              <a:gd name="T9" fmla="*/ 13817 h 1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8" h="13818">
                <a:moveTo>
                  <a:pt x="4957" y="13817"/>
                </a:moveTo>
                <a:lnTo>
                  <a:pt x="0" y="13817"/>
                </a:lnTo>
                <a:lnTo>
                  <a:pt x="0" y="0"/>
                </a:lnTo>
                <a:lnTo>
                  <a:pt x="4957" y="0"/>
                </a:lnTo>
                <a:lnTo>
                  <a:pt x="4957" y="13817"/>
                </a:lnTo>
              </a:path>
            </a:pathLst>
          </a:cu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B00D3A64-530F-1E44-85BD-CD92B37D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271" y="11515752"/>
            <a:ext cx="2971036" cy="862639"/>
          </a:xfrm>
          <a:prstGeom prst="roundRect">
            <a:avLst>
              <a:gd name="adj" fmla="val 2538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0214EF11-40F1-394F-AB80-0B46A985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271" y="12118044"/>
            <a:ext cx="2971036" cy="260347"/>
          </a:xfrm>
          <a:custGeom>
            <a:avLst/>
            <a:gdLst>
              <a:gd name="T0" fmla="*/ 2996 w 3214"/>
              <a:gd name="T1" fmla="*/ 217 h 296"/>
              <a:gd name="T2" fmla="*/ 217 w 3214"/>
              <a:gd name="T3" fmla="*/ 217 h 296"/>
              <a:gd name="T4" fmla="*/ 217 w 3214"/>
              <a:gd name="T5" fmla="*/ 217 h 296"/>
              <a:gd name="T6" fmla="*/ 0 w 3214"/>
              <a:gd name="T7" fmla="*/ 0 h 296"/>
              <a:gd name="T8" fmla="*/ 0 w 3214"/>
              <a:gd name="T9" fmla="*/ 78 h 296"/>
              <a:gd name="T10" fmla="*/ 0 w 3214"/>
              <a:gd name="T11" fmla="*/ 78 h 296"/>
              <a:gd name="T12" fmla="*/ 217 w 3214"/>
              <a:gd name="T13" fmla="*/ 295 h 296"/>
              <a:gd name="T14" fmla="*/ 2996 w 3214"/>
              <a:gd name="T15" fmla="*/ 295 h 296"/>
              <a:gd name="T16" fmla="*/ 2996 w 3214"/>
              <a:gd name="T17" fmla="*/ 295 h 296"/>
              <a:gd name="T18" fmla="*/ 3213 w 3214"/>
              <a:gd name="T19" fmla="*/ 78 h 296"/>
              <a:gd name="T20" fmla="*/ 3213 w 3214"/>
              <a:gd name="T21" fmla="*/ 0 h 296"/>
              <a:gd name="T22" fmla="*/ 3213 w 3214"/>
              <a:gd name="T23" fmla="*/ 0 h 296"/>
              <a:gd name="T24" fmla="*/ 2996 w 3214"/>
              <a:gd name="T25" fmla="*/ 217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4" h="296">
                <a:moveTo>
                  <a:pt x="2996" y="217"/>
                </a:moveTo>
                <a:lnTo>
                  <a:pt x="217" y="217"/>
                </a:lnTo>
                <a:lnTo>
                  <a:pt x="217" y="217"/>
                </a:lnTo>
                <a:cubicBezTo>
                  <a:pt x="97" y="217"/>
                  <a:pt x="0" y="120"/>
                  <a:pt x="0" y="0"/>
                </a:cubicBezTo>
                <a:lnTo>
                  <a:pt x="0" y="78"/>
                </a:lnTo>
                <a:lnTo>
                  <a:pt x="0" y="78"/>
                </a:lnTo>
                <a:cubicBezTo>
                  <a:pt x="0" y="197"/>
                  <a:pt x="97" y="295"/>
                  <a:pt x="217" y="295"/>
                </a:cubicBezTo>
                <a:lnTo>
                  <a:pt x="2996" y="295"/>
                </a:lnTo>
                <a:lnTo>
                  <a:pt x="2996" y="295"/>
                </a:lnTo>
                <a:cubicBezTo>
                  <a:pt x="3116" y="295"/>
                  <a:pt x="3213" y="197"/>
                  <a:pt x="3213" y="78"/>
                </a:cubicBezTo>
                <a:lnTo>
                  <a:pt x="3213" y="0"/>
                </a:lnTo>
                <a:lnTo>
                  <a:pt x="3213" y="0"/>
                </a:lnTo>
                <a:cubicBezTo>
                  <a:pt x="3213" y="120"/>
                  <a:pt x="3116" y="217"/>
                  <a:pt x="2996" y="217"/>
                </a:cubicBez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E1349ED-0995-AF44-BBB1-FE3AF303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95" y="4608046"/>
            <a:ext cx="5412260" cy="2330370"/>
          </a:xfrm>
          <a:custGeom>
            <a:avLst/>
            <a:gdLst>
              <a:gd name="T0" fmla="*/ 5853 w 5854"/>
              <a:gd name="T1" fmla="*/ 3261 h 3262"/>
              <a:gd name="T2" fmla="*/ 0 w 5854"/>
              <a:gd name="T3" fmla="*/ 3261 h 3262"/>
              <a:gd name="T4" fmla="*/ 0 w 5854"/>
              <a:gd name="T5" fmla="*/ 0 h 3262"/>
              <a:gd name="T6" fmla="*/ 5853 w 5854"/>
              <a:gd name="T7" fmla="*/ 0 h 3262"/>
              <a:gd name="T8" fmla="*/ 5853 w 5854"/>
              <a:gd name="T9" fmla="*/ 3261 h 3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4" h="3262">
                <a:moveTo>
                  <a:pt x="5853" y="3261"/>
                </a:moveTo>
                <a:lnTo>
                  <a:pt x="0" y="3261"/>
                </a:lnTo>
                <a:lnTo>
                  <a:pt x="0" y="0"/>
                </a:lnTo>
                <a:lnTo>
                  <a:pt x="5853" y="0"/>
                </a:lnTo>
                <a:lnTo>
                  <a:pt x="5853" y="32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452A6687-64BA-7B43-983C-BDF1F6DF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542" y="6642395"/>
            <a:ext cx="627627" cy="780989"/>
          </a:xfrm>
          <a:custGeom>
            <a:avLst/>
            <a:gdLst>
              <a:gd name="T0" fmla="*/ 0 w 680"/>
              <a:gd name="T1" fmla="*/ 413 h 1093"/>
              <a:gd name="T2" fmla="*/ 679 w 680"/>
              <a:gd name="T3" fmla="*/ 1092 h 1093"/>
              <a:gd name="T4" fmla="*/ 679 w 680"/>
              <a:gd name="T5" fmla="*/ 0 h 1093"/>
              <a:gd name="T6" fmla="*/ 0 w 680"/>
              <a:gd name="T7" fmla="*/ 413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093">
                <a:moveTo>
                  <a:pt x="0" y="413"/>
                </a:moveTo>
                <a:lnTo>
                  <a:pt x="679" y="1092"/>
                </a:lnTo>
                <a:lnTo>
                  <a:pt x="679" y="0"/>
                </a:lnTo>
                <a:lnTo>
                  <a:pt x="0" y="413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8768667A-AE7D-AB40-9307-B563FEB3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8101" y="4123077"/>
            <a:ext cx="627627" cy="780989"/>
          </a:xfrm>
          <a:custGeom>
            <a:avLst/>
            <a:gdLst>
              <a:gd name="T0" fmla="*/ 679 w 680"/>
              <a:gd name="T1" fmla="*/ 679 h 1094"/>
              <a:gd name="T2" fmla="*/ 0 w 680"/>
              <a:gd name="T3" fmla="*/ 0 h 1094"/>
              <a:gd name="T4" fmla="*/ 0 w 680"/>
              <a:gd name="T5" fmla="*/ 1093 h 1094"/>
              <a:gd name="T6" fmla="*/ 679 w 680"/>
              <a:gd name="T7" fmla="*/ 679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094">
                <a:moveTo>
                  <a:pt x="679" y="679"/>
                </a:moveTo>
                <a:lnTo>
                  <a:pt x="0" y="0"/>
                </a:lnTo>
                <a:lnTo>
                  <a:pt x="0" y="1093"/>
                </a:lnTo>
                <a:lnTo>
                  <a:pt x="679" y="679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7551440-D9EB-D849-AD43-CAC8ABEE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243" y="2886858"/>
            <a:ext cx="4580858" cy="10067142"/>
          </a:xfrm>
          <a:custGeom>
            <a:avLst/>
            <a:gdLst>
              <a:gd name="T0" fmla="*/ 4957 w 4958"/>
              <a:gd name="T1" fmla="*/ 13817 h 13818"/>
              <a:gd name="T2" fmla="*/ 0 w 4958"/>
              <a:gd name="T3" fmla="*/ 13817 h 13818"/>
              <a:gd name="T4" fmla="*/ 0 w 4958"/>
              <a:gd name="T5" fmla="*/ 0 h 13818"/>
              <a:gd name="T6" fmla="*/ 4957 w 4958"/>
              <a:gd name="T7" fmla="*/ 0 h 13818"/>
              <a:gd name="T8" fmla="*/ 4957 w 4958"/>
              <a:gd name="T9" fmla="*/ 13817 h 1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8" h="13818">
                <a:moveTo>
                  <a:pt x="4957" y="13817"/>
                </a:moveTo>
                <a:lnTo>
                  <a:pt x="0" y="13817"/>
                </a:lnTo>
                <a:lnTo>
                  <a:pt x="0" y="0"/>
                </a:lnTo>
                <a:lnTo>
                  <a:pt x="4957" y="0"/>
                </a:lnTo>
                <a:lnTo>
                  <a:pt x="4957" y="13817"/>
                </a:lnTo>
              </a:path>
            </a:pathLst>
          </a:cu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B4B151F3-F489-6248-9254-308B5987B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18" y="11515752"/>
            <a:ext cx="2971036" cy="862639"/>
          </a:xfrm>
          <a:prstGeom prst="roundRect">
            <a:avLst>
              <a:gd name="adj" fmla="val 2538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00B1F421-6914-BE44-80C9-60DCDDC8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18" y="12118044"/>
            <a:ext cx="2971036" cy="260347"/>
          </a:xfrm>
          <a:custGeom>
            <a:avLst/>
            <a:gdLst>
              <a:gd name="T0" fmla="*/ 2996 w 3214"/>
              <a:gd name="T1" fmla="*/ 217 h 296"/>
              <a:gd name="T2" fmla="*/ 217 w 3214"/>
              <a:gd name="T3" fmla="*/ 217 h 296"/>
              <a:gd name="T4" fmla="*/ 217 w 3214"/>
              <a:gd name="T5" fmla="*/ 217 h 296"/>
              <a:gd name="T6" fmla="*/ 0 w 3214"/>
              <a:gd name="T7" fmla="*/ 0 h 296"/>
              <a:gd name="T8" fmla="*/ 0 w 3214"/>
              <a:gd name="T9" fmla="*/ 78 h 296"/>
              <a:gd name="T10" fmla="*/ 0 w 3214"/>
              <a:gd name="T11" fmla="*/ 78 h 296"/>
              <a:gd name="T12" fmla="*/ 217 w 3214"/>
              <a:gd name="T13" fmla="*/ 295 h 296"/>
              <a:gd name="T14" fmla="*/ 2996 w 3214"/>
              <a:gd name="T15" fmla="*/ 295 h 296"/>
              <a:gd name="T16" fmla="*/ 2996 w 3214"/>
              <a:gd name="T17" fmla="*/ 295 h 296"/>
              <a:gd name="T18" fmla="*/ 3213 w 3214"/>
              <a:gd name="T19" fmla="*/ 78 h 296"/>
              <a:gd name="T20" fmla="*/ 3213 w 3214"/>
              <a:gd name="T21" fmla="*/ 0 h 296"/>
              <a:gd name="T22" fmla="*/ 3213 w 3214"/>
              <a:gd name="T23" fmla="*/ 0 h 296"/>
              <a:gd name="T24" fmla="*/ 2996 w 3214"/>
              <a:gd name="T25" fmla="*/ 217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4" h="296">
                <a:moveTo>
                  <a:pt x="2996" y="217"/>
                </a:moveTo>
                <a:lnTo>
                  <a:pt x="217" y="217"/>
                </a:lnTo>
                <a:lnTo>
                  <a:pt x="217" y="217"/>
                </a:lnTo>
                <a:cubicBezTo>
                  <a:pt x="97" y="217"/>
                  <a:pt x="0" y="120"/>
                  <a:pt x="0" y="0"/>
                </a:cubicBezTo>
                <a:lnTo>
                  <a:pt x="0" y="78"/>
                </a:lnTo>
                <a:lnTo>
                  <a:pt x="0" y="78"/>
                </a:lnTo>
                <a:cubicBezTo>
                  <a:pt x="0" y="197"/>
                  <a:pt x="97" y="295"/>
                  <a:pt x="217" y="295"/>
                </a:cubicBezTo>
                <a:lnTo>
                  <a:pt x="2996" y="295"/>
                </a:lnTo>
                <a:lnTo>
                  <a:pt x="2996" y="295"/>
                </a:lnTo>
                <a:cubicBezTo>
                  <a:pt x="3116" y="295"/>
                  <a:pt x="3213" y="197"/>
                  <a:pt x="3213" y="78"/>
                </a:cubicBezTo>
                <a:lnTo>
                  <a:pt x="3213" y="0"/>
                </a:lnTo>
                <a:lnTo>
                  <a:pt x="3213" y="0"/>
                </a:lnTo>
                <a:cubicBezTo>
                  <a:pt x="3213" y="120"/>
                  <a:pt x="3116" y="217"/>
                  <a:pt x="2996" y="217"/>
                </a:cubicBez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FE04A93D-EBC9-8541-BB07-1CB0390C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542" y="4608046"/>
            <a:ext cx="5412260" cy="2330370"/>
          </a:xfrm>
          <a:custGeom>
            <a:avLst/>
            <a:gdLst>
              <a:gd name="T0" fmla="*/ 5853 w 5854"/>
              <a:gd name="T1" fmla="*/ 3261 h 3262"/>
              <a:gd name="T2" fmla="*/ 0 w 5854"/>
              <a:gd name="T3" fmla="*/ 3261 h 3262"/>
              <a:gd name="T4" fmla="*/ 0 w 5854"/>
              <a:gd name="T5" fmla="*/ 0 h 3262"/>
              <a:gd name="T6" fmla="*/ 5853 w 5854"/>
              <a:gd name="T7" fmla="*/ 0 h 3262"/>
              <a:gd name="T8" fmla="*/ 5853 w 5854"/>
              <a:gd name="T9" fmla="*/ 3261 h 3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4" h="3262">
                <a:moveTo>
                  <a:pt x="5853" y="3261"/>
                </a:moveTo>
                <a:lnTo>
                  <a:pt x="0" y="3261"/>
                </a:lnTo>
                <a:lnTo>
                  <a:pt x="0" y="0"/>
                </a:lnTo>
                <a:lnTo>
                  <a:pt x="5853" y="0"/>
                </a:lnTo>
                <a:lnTo>
                  <a:pt x="5853" y="32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ED516D-202E-CB49-ACBC-455821EE14EF}"/>
              </a:ext>
            </a:extLst>
          </p:cNvPr>
          <p:cNvSpPr txBox="1"/>
          <p:nvPr/>
        </p:nvSpPr>
        <p:spPr>
          <a:xfrm>
            <a:off x="3901702" y="3331954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8FD490C-864E-D84B-9BF5-AD8EA43CB10A}"/>
              </a:ext>
            </a:extLst>
          </p:cNvPr>
          <p:cNvSpPr txBox="1">
            <a:spLocks/>
          </p:cNvSpPr>
          <p:nvPr/>
        </p:nvSpPr>
        <p:spPr>
          <a:xfrm>
            <a:off x="3118698" y="774473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7421B91-C297-E345-9EF0-55ACF4E137EB}"/>
              </a:ext>
            </a:extLst>
          </p:cNvPr>
          <p:cNvSpPr txBox="1">
            <a:spLocks/>
          </p:cNvSpPr>
          <p:nvPr/>
        </p:nvSpPr>
        <p:spPr>
          <a:xfrm>
            <a:off x="3118698" y="856813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5F2B5BC-354A-AC46-B5DD-EB8012F898DF}"/>
              </a:ext>
            </a:extLst>
          </p:cNvPr>
          <p:cNvSpPr txBox="1">
            <a:spLocks/>
          </p:cNvSpPr>
          <p:nvPr/>
        </p:nvSpPr>
        <p:spPr>
          <a:xfrm>
            <a:off x="3118698" y="939153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0406D90-DF34-9E41-BF3D-F729E95EEA8B}"/>
              </a:ext>
            </a:extLst>
          </p:cNvPr>
          <p:cNvSpPr txBox="1">
            <a:spLocks/>
          </p:cNvSpPr>
          <p:nvPr/>
        </p:nvSpPr>
        <p:spPr>
          <a:xfrm>
            <a:off x="3118698" y="1021493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AAB35C-B495-1043-9A6C-26A6E9154DDD}"/>
              </a:ext>
            </a:extLst>
          </p:cNvPr>
          <p:cNvSpPr txBox="1"/>
          <p:nvPr/>
        </p:nvSpPr>
        <p:spPr>
          <a:xfrm>
            <a:off x="4318915" y="4928376"/>
            <a:ext cx="139012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DFEACDE-4D86-564F-BA4B-BABD3460CE00}"/>
              </a:ext>
            </a:extLst>
          </p:cNvPr>
          <p:cNvSpPr txBox="1">
            <a:spLocks/>
          </p:cNvSpPr>
          <p:nvPr/>
        </p:nvSpPr>
        <p:spPr>
          <a:xfrm>
            <a:off x="4225509" y="6156422"/>
            <a:ext cx="1572866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 month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2F9DF-C41B-0F44-AEB0-5EE3FFADA749}"/>
              </a:ext>
            </a:extLst>
          </p:cNvPr>
          <p:cNvSpPr txBox="1"/>
          <p:nvPr/>
        </p:nvSpPr>
        <p:spPr>
          <a:xfrm>
            <a:off x="3838384" y="1171623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7C060-6F16-9847-8FC0-EE0A898345DE}"/>
              </a:ext>
            </a:extLst>
          </p:cNvPr>
          <p:cNvSpPr txBox="1"/>
          <p:nvPr/>
        </p:nvSpPr>
        <p:spPr>
          <a:xfrm>
            <a:off x="11249305" y="3331954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26114C3-5257-4744-9632-0BCA693B2632}"/>
              </a:ext>
            </a:extLst>
          </p:cNvPr>
          <p:cNvSpPr txBox="1">
            <a:spLocks/>
          </p:cNvSpPr>
          <p:nvPr/>
        </p:nvSpPr>
        <p:spPr>
          <a:xfrm>
            <a:off x="10295581" y="774473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D43282A-2B98-6D44-81AB-6FC6B8CFFE46}"/>
              </a:ext>
            </a:extLst>
          </p:cNvPr>
          <p:cNvSpPr txBox="1">
            <a:spLocks/>
          </p:cNvSpPr>
          <p:nvPr/>
        </p:nvSpPr>
        <p:spPr>
          <a:xfrm>
            <a:off x="10295581" y="856813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 per product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C50E22A-9216-2145-B03B-CD0A7D97619F}"/>
              </a:ext>
            </a:extLst>
          </p:cNvPr>
          <p:cNvSpPr txBox="1">
            <a:spLocks/>
          </p:cNvSpPr>
          <p:nvPr/>
        </p:nvSpPr>
        <p:spPr>
          <a:xfrm>
            <a:off x="10295581" y="939153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AB35D80-9B69-0E41-9F25-16225064F86A}"/>
              </a:ext>
            </a:extLst>
          </p:cNvPr>
          <p:cNvSpPr txBox="1">
            <a:spLocks/>
          </p:cNvSpPr>
          <p:nvPr/>
        </p:nvSpPr>
        <p:spPr>
          <a:xfrm>
            <a:off x="10295581" y="1021493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FE6716-C592-584A-9440-7EA75D0A6504}"/>
              </a:ext>
            </a:extLst>
          </p:cNvPr>
          <p:cNvSpPr txBox="1"/>
          <p:nvPr/>
        </p:nvSpPr>
        <p:spPr>
          <a:xfrm>
            <a:off x="11250908" y="4928376"/>
            <a:ext cx="187583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15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B75037E-C888-0A44-BE92-C244D1D20729}"/>
              </a:ext>
            </a:extLst>
          </p:cNvPr>
          <p:cNvSpPr txBox="1">
            <a:spLocks/>
          </p:cNvSpPr>
          <p:nvPr/>
        </p:nvSpPr>
        <p:spPr>
          <a:xfrm>
            <a:off x="11402392" y="6156422"/>
            <a:ext cx="1572866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 month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804A6D-7DD8-754C-9A49-1D9034C99EDD}"/>
              </a:ext>
            </a:extLst>
          </p:cNvPr>
          <p:cNvSpPr txBox="1"/>
          <p:nvPr/>
        </p:nvSpPr>
        <p:spPr>
          <a:xfrm>
            <a:off x="11015267" y="1171623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5EF64-9539-9E42-891C-D62079351352}"/>
              </a:ext>
            </a:extLst>
          </p:cNvPr>
          <p:cNvSpPr txBox="1"/>
          <p:nvPr/>
        </p:nvSpPr>
        <p:spPr>
          <a:xfrm>
            <a:off x="17701198" y="3331954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A758953-3A9C-F841-8D42-0890ECF24679}"/>
              </a:ext>
            </a:extLst>
          </p:cNvPr>
          <p:cNvSpPr txBox="1">
            <a:spLocks/>
          </p:cNvSpPr>
          <p:nvPr/>
        </p:nvSpPr>
        <p:spPr>
          <a:xfrm>
            <a:off x="17470428" y="7744736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045546A-8818-AE46-A3F4-A7CB6CDC19A9}"/>
              </a:ext>
            </a:extLst>
          </p:cNvPr>
          <p:cNvSpPr txBox="1">
            <a:spLocks/>
          </p:cNvSpPr>
          <p:nvPr/>
        </p:nvSpPr>
        <p:spPr>
          <a:xfrm>
            <a:off x="17470428" y="856813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48AACD0-963F-FF4E-A665-A1216CC4FCEC}"/>
              </a:ext>
            </a:extLst>
          </p:cNvPr>
          <p:cNvSpPr txBox="1">
            <a:spLocks/>
          </p:cNvSpPr>
          <p:nvPr/>
        </p:nvSpPr>
        <p:spPr>
          <a:xfrm>
            <a:off x="17470428" y="939153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5CF84E9F-6F5E-9647-9178-331FC2F5DB5B}"/>
              </a:ext>
            </a:extLst>
          </p:cNvPr>
          <p:cNvSpPr txBox="1">
            <a:spLocks/>
          </p:cNvSpPr>
          <p:nvPr/>
        </p:nvSpPr>
        <p:spPr>
          <a:xfrm>
            <a:off x="17470428" y="10214938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E015-1AB9-3B40-A623-865ED4BC7FC3}"/>
              </a:ext>
            </a:extLst>
          </p:cNvPr>
          <p:cNvSpPr txBox="1"/>
          <p:nvPr/>
        </p:nvSpPr>
        <p:spPr>
          <a:xfrm>
            <a:off x="18313545" y="4928376"/>
            <a:ext cx="210025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5697BC70-CC5C-BE4A-983E-0B594580E97E}"/>
              </a:ext>
            </a:extLst>
          </p:cNvPr>
          <p:cNvSpPr txBox="1">
            <a:spLocks/>
          </p:cNvSpPr>
          <p:nvPr/>
        </p:nvSpPr>
        <p:spPr>
          <a:xfrm>
            <a:off x="18577239" y="6156422"/>
            <a:ext cx="1572866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 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D91B0B-F6B6-EE43-9AFF-0169F9148939}"/>
              </a:ext>
            </a:extLst>
          </p:cNvPr>
          <p:cNvSpPr txBox="1"/>
          <p:nvPr/>
        </p:nvSpPr>
        <p:spPr>
          <a:xfrm>
            <a:off x="18190114" y="1171623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</p:spTree>
    <p:extLst>
      <p:ext uri="{BB962C8B-B14F-4D97-AF65-F5344CB8AC3E}">
        <p14:creationId xmlns:p14="http://schemas.microsoft.com/office/powerpoint/2010/main" val="245848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F97D2-3B9B-E042-AE74-809EEA998086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540FE-D515-F944-ABFB-0F031F31BED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CF45ED9-5EBC-8544-9B69-033305E7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1642" y="3188044"/>
            <a:ext cx="4507600" cy="3168594"/>
          </a:xfrm>
          <a:custGeom>
            <a:avLst/>
            <a:gdLst>
              <a:gd name="connsiteX0" fmla="*/ 0 w 4507600"/>
              <a:gd name="connsiteY0" fmla="*/ 0 h 3168594"/>
              <a:gd name="connsiteX1" fmla="*/ 4267834 w 4507600"/>
              <a:gd name="connsiteY1" fmla="*/ 0 h 3168594"/>
              <a:gd name="connsiteX2" fmla="*/ 4267834 w 4507600"/>
              <a:gd name="connsiteY2" fmla="*/ 1397033 h 3168594"/>
              <a:gd name="connsiteX3" fmla="*/ 4507600 w 4507600"/>
              <a:gd name="connsiteY3" fmla="*/ 1637717 h 3168594"/>
              <a:gd name="connsiteX4" fmla="*/ 4267834 w 4507600"/>
              <a:gd name="connsiteY4" fmla="*/ 1877513 h 3168594"/>
              <a:gd name="connsiteX5" fmla="*/ 4267834 w 4507600"/>
              <a:gd name="connsiteY5" fmla="*/ 3168594 h 3168594"/>
              <a:gd name="connsiteX6" fmla="*/ 2290654 w 4507600"/>
              <a:gd name="connsiteY6" fmla="*/ 3168594 h 3168594"/>
              <a:gd name="connsiteX7" fmla="*/ 2068606 w 4507600"/>
              <a:gd name="connsiteY7" fmla="*/ 2945598 h 3168594"/>
              <a:gd name="connsiteX8" fmla="*/ 1845669 w 4507600"/>
              <a:gd name="connsiteY8" fmla="*/ 3168594 h 3168594"/>
              <a:gd name="connsiteX9" fmla="*/ 0 w 4507600"/>
              <a:gd name="connsiteY9" fmla="*/ 3168594 h 3168594"/>
              <a:gd name="connsiteX10" fmla="*/ 0 w 4507600"/>
              <a:gd name="connsiteY10" fmla="*/ 1877513 h 3168594"/>
              <a:gd name="connsiteX11" fmla="*/ 239766 w 4507600"/>
              <a:gd name="connsiteY11" fmla="*/ 1637717 h 3168594"/>
              <a:gd name="connsiteX12" fmla="*/ 0 w 4507600"/>
              <a:gd name="connsiteY12" fmla="*/ 1397033 h 31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07600" h="3168594">
                <a:moveTo>
                  <a:pt x="0" y="0"/>
                </a:moveTo>
                <a:lnTo>
                  <a:pt x="4267834" y="0"/>
                </a:lnTo>
                <a:lnTo>
                  <a:pt x="4267834" y="1397033"/>
                </a:lnTo>
                <a:cubicBezTo>
                  <a:pt x="4400150" y="1397033"/>
                  <a:pt x="4507600" y="1504498"/>
                  <a:pt x="4507600" y="1637717"/>
                </a:cubicBezTo>
                <a:cubicBezTo>
                  <a:pt x="4507600" y="1770049"/>
                  <a:pt x="4400150" y="1877513"/>
                  <a:pt x="4267834" y="1877513"/>
                </a:cubicBezTo>
                <a:lnTo>
                  <a:pt x="4267834" y="3168594"/>
                </a:lnTo>
                <a:lnTo>
                  <a:pt x="2290654" y="3168594"/>
                </a:lnTo>
                <a:cubicBezTo>
                  <a:pt x="2290654" y="3045102"/>
                  <a:pt x="2192064" y="2945598"/>
                  <a:pt x="2068606" y="2945598"/>
                </a:cubicBezTo>
                <a:cubicBezTo>
                  <a:pt x="1945146" y="2945598"/>
                  <a:pt x="1845669" y="3045102"/>
                  <a:pt x="1845669" y="3168594"/>
                </a:cubicBezTo>
                <a:lnTo>
                  <a:pt x="0" y="3168594"/>
                </a:lnTo>
                <a:lnTo>
                  <a:pt x="0" y="1877513"/>
                </a:lnTo>
                <a:cubicBezTo>
                  <a:pt x="132315" y="1877513"/>
                  <a:pt x="239766" y="1770049"/>
                  <a:pt x="239766" y="1637717"/>
                </a:cubicBezTo>
                <a:cubicBezTo>
                  <a:pt x="239766" y="1504498"/>
                  <a:pt x="132315" y="1397033"/>
                  <a:pt x="0" y="13970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DF537B9-CCC4-6441-A0B5-CAC59E01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6" y="3188044"/>
            <a:ext cx="4507603" cy="3168594"/>
          </a:xfrm>
          <a:custGeom>
            <a:avLst/>
            <a:gdLst>
              <a:gd name="connsiteX0" fmla="*/ 0 w 4507603"/>
              <a:gd name="connsiteY0" fmla="*/ 0 h 3168594"/>
              <a:gd name="connsiteX1" fmla="*/ 4267837 w 4507603"/>
              <a:gd name="connsiteY1" fmla="*/ 0 h 3168594"/>
              <a:gd name="connsiteX2" fmla="*/ 4267837 w 4507603"/>
              <a:gd name="connsiteY2" fmla="*/ 1397033 h 3168594"/>
              <a:gd name="connsiteX3" fmla="*/ 4507603 w 4507603"/>
              <a:gd name="connsiteY3" fmla="*/ 1637717 h 3168594"/>
              <a:gd name="connsiteX4" fmla="*/ 4267837 w 4507603"/>
              <a:gd name="connsiteY4" fmla="*/ 1877513 h 3168594"/>
              <a:gd name="connsiteX5" fmla="*/ 4267837 w 4507603"/>
              <a:gd name="connsiteY5" fmla="*/ 3168594 h 3168594"/>
              <a:gd name="connsiteX6" fmla="*/ 2217821 w 4507603"/>
              <a:gd name="connsiteY6" fmla="*/ 3168594 h 3168594"/>
              <a:gd name="connsiteX7" fmla="*/ 1994885 w 4507603"/>
              <a:gd name="connsiteY7" fmla="*/ 2945598 h 3168594"/>
              <a:gd name="connsiteX8" fmla="*/ 1772836 w 4507603"/>
              <a:gd name="connsiteY8" fmla="*/ 3168594 h 3168594"/>
              <a:gd name="connsiteX9" fmla="*/ 0 w 4507603"/>
              <a:gd name="connsiteY9" fmla="*/ 3168594 h 31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603" h="3168594">
                <a:moveTo>
                  <a:pt x="0" y="0"/>
                </a:moveTo>
                <a:lnTo>
                  <a:pt x="4267837" y="0"/>
                </a:lnTo>
                <a:lnTo>
                  <a:pt x="4267837" y="1397033"/>
                </a:lnTo>
                <a:cubicBezTo>
                  <a:pt x="4401041" y="1397033"/>
                  <a:pt x="4507603" y="1504498"/>
                  <a:pt x="4507603" y="1637717"/>
                </a:cubicBezTo>
                <a:cubicBezTo>
                  <a:pt x="4507603" y="1770049"/>
                  <a:pt x="4401041" y="1877513"/>
                  <a:pt x="4267837" y="1877513"/>
                </a:cubicBezTo>
                <a:lnTo>
                  <a:pt x="4267837" y="3168594"/>
                </a:lnTo>
                <a:lnTo>
                  <a:pt x="2217821" y="3168594"/>
                </a:lnTo>
                <a:cubicBezTo>
                  <a:pt x="2217821" y="3045102"/>
                  <a:pt x="2118344" y="2945598"/>
                  <a:pt x="1994885" y="2945598"/>
                </a:cubicBezTo>
                <a:cubicBezTo>
                  <a:pt x="1872314" y="2945598"/>
                  <a:pt x="1772836" y="3045102"/>
                  <a:pt x="1772836" y="3168594"/>
                </a:cubicBezTo>
                <a:lnTo>
                  <a:pt x="0" y="31685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577A8A81-BEEA-D543-8648-7A0352AC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60" y="3188044"/>
            <a:ext cx="4507600" cy="9266780"/>
          </a:xfrm>
          <a:custGeom>
            <a:avLst/>
            <a:gdLst>
              <a:gd name="connsiteX0" fmla="*/ 0 w 4507600"/>
              <a:gd name="connsiteY0" fmla="*/ 0 h 9266780"/>
              <a:gd name="connsiteX1" fmla="*/ 4267786 w 4507600"/>
              <a:gd name="connsiteY1" fmla="*/ 0 h 9266780"/>
              <a:gd name="connsiteX2" fmla="*/ 4267786 w 4507600"/>
              <a:gd name="connsiteY2" fmla="*/ 1397033 h 9266780"/>
              <a:gd name="connsiteX3" fmla="*/ 4507600 w 4507600"/>
              <a:gd name="connsiteY3" fmla="*/ 1637717 h 9266780"/>
              <a:gd name="connsiteX4" fmla="*/ 4267786 w 4507600"/>
              <a:gd name="connsiteY4" fmla="*/ 1877513 h 9266780"/>
              <a:gd name="connsiteX5" fmla="*/ 4267786 w 4507600"/>
              <a:gd name="connsiteY5" fmla="*/ 3168594 h 9266780"/>
              <a:gd name="connsiteX6" fmla="*/ 2254708 w 4507600"/>
              <a:gd name="connsiteY6" fmla="*/ 3168594 h 9266780"/>
              <a:gd name="connsiteX7" fmla="*/ 2032614 w 4507600"/>
              <a:gd name="connsiteY7" fmla="*/ 2945598 h 9266780"/>
              <a:gd name="connsiteX8" fmla="*/ 2032614 w 4507600"/>
              <a:gd name="connsiteY8" fmla="*/ 2945598 h 9266780"/>
              <a:gd name="connsiteX9" fmla="*/ 2032614 w 4507600"/>
              <a:gd name="connsiteY9" fmla="*/ 2945598 h 9266780"/>
              <a:gd name="connsiteX10" fmla="*/ 1809630 w 4507600"/>
              <a:gd name="connsiteY10" fmla="*/ 3168594 h 9266780"/>
              <a:gd name="connsiteX11" fmla="*/ 1 w 4507600"/>
              <a:gd name="connsiteY11" fmla="*/ 3168594 h 9266780"/>
              <a:gd name="connsiteX12" fmla="*/ 1 w 4507600"/>
              <a:gd name="connsiteY12" fmla="*/ 9266780 h 9266780"/>
              <a:gd name="connsiteX13" fmla="*/ 0 w 4507600"/>
              <a:gd name="connsiteY13" fmla="*/ 9266780 h 9266780"/>
              <a:gd name="connsiteX14" fmla="*/ 0 w 4507600"/>
              <a:gd name="connsiteY14" fmla="*/ 1877513 h 9266780"/>
              <a:gd name="connsiteX15" fmla="*/ 239813 w 4507600"/>
              <a:gd name="connsiteY15" fmla="*/ 1637717 h 9266780"/>
              <a:gd name="connsiteX16" fmla="*/ 0 w 4507600"/>
              <a:gd name="connsiteY16" fmla="*/ 1397033 h 926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07600" h="9266780">
                <a:moveTo>
                  <a:pt x="0" y="0"/>
                </a:moveTo>
                <a:lnTo>
                  <a:pt x="4267786" y="0"/>
                </a:lnTo>
                <a:lnTo>
                  <a:pt x="4267786" y="1397033"/>
                </a:lnTo>
                <a:cubicBezTo>
                  <a:pt x="4400128" y="1397033"/>
                  <a:pt x="4507600" y="1504498"/>
                  <a:pt x="4507600" y="1637717"/>
                </a:cubicBezTo>
                <a:cubicBezTo>
                  <a:pt x="4507600" y="1770049"/>
                  <a:pt x="4400128" y="1877513"/>
                  <a:pt x="4267786" y="1877513"/>
                </a:cubicBezTo>
                <a:lnTo>
                  <a:pt x="4267786" y="3168594"/>
                </a:lnTo>
                <a:lnTo>
                  <a:pt x="2254708" y="3168594"/>
                </a:lnTo>
                <a:cubicBezTo>
                  <a:pt x="2254708" y="3045102"/>
                  <a:pt x="2155210" y="2945598"/>
                  <a:pt x="2032614" y="2945598"/>
                </a:cubicBezTo>
                <a:lnTo>
                  <a:pt x="2032614" y="2945598"/>
                </a:lnTo>
                <a:lnTo>
                  <a:pt x="2032614" y="2945598"/>
                </a:lnTo>
                <a:cubicBezTo>
                  <a:pt x="1909129" y="2945598"/>
                  <a:pt x="1809630" y="3045102"/>
                  <a:pt x="1809630" y="3168594"/>
                </a:cubicBezTo>
                <a:lnTo>
                  <a:pt x="1" y="3168594"/>
                </a:lnTo>
                <a:lnTo>
                  <a:pt x="1" y="9266780"/>
                </a:lnTo>
                <a:lnTo>
                  <a:pt x="0" y="9266780"/>
                </a:lnTo>
                <a:lnTo>
                  <a:pt x="0" y="1877513"/>
                </a:lnTo>
                <a:cubicBezTo>
                  <a:pt x="133230" y="1877513"/>
                  <a:pt x="239813" y="1770049"/>
                  <a:pt x="239813" y="1637717"/>
                </a:cubicBezTo>
                <a:cubicBezTo>
                  <a:pt x="239813" y="1504498"/>
                  <a:pt x="133230" y="1397033"/>
                  <a:pt x="0" y="1397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07DC6B9-64AB-0148-8E4B-30F53EF6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012" y="3188044"/>
            <a:ext cx="4507600" cy="3168594"/>
          </a:xfrm>
          <a:custGeom>
            <a:avLst/>
            <a:gdLst>
              <a:gd name="connsiteX0" fmla="*/ 0 w 4507600"/>
              <a:gd name="connsiteY0" fmla="*/ 0 h 3168594"/>
              <a:gd name="connsiteX1" fmla="*/ 4267834 w 4507600"/>
              <a:gd name="connsiteY1" fmla="*/ 0 h 3168594"/>
              <a:gd name="connsiteX2" fmla="*/ 4267834 w 4507600"/>
              <a:gd name="connsiteY2" fmla="*/ 1397033 h 3168594"/>
              <a:gd name="connsiteX3" fmla="*/ 4507600 w 4507600"/>
              <a:gd name="connsiteY3" fmla="*/ 1637717 h 3168594"/>
              <a:gd name="connsiteX4" fmla="*/ 4267834 w 4507600"/>
              <a:gd name="connsiteY4" fmla="*/ 1877513 h 3168594"/>
              <a:gd name="connsiteX5" fmla="*/ 4267834 w 4507600"/>
              <a:gd name="connsiteY5" fmla="*/ 3168594 h 3168594"/>
              <a:gd name="connsiteX6" fmla="*/ 2290654 w 4507600"/>
              <a:gd name="connsiteY6" fmla="*/ 3168594 h 3168594"/>
              <a:gd name="connsiteX7" fmla="*/ 2068606 w 4507600"/>
              <a:gd name="connsiteY7" fmla="*/ 2945598 h 3168594"/>
              <a:gd name="connsiteX8" fmla="*/ 1845669 w 4507600"/>
              <a:gd name="connsiteY8" fmla="*/ 3168594 h 3168594"/>
              <a:gd name="connsiteX9" fmla="*/ 0 w 4507600"/>
              <a:gd name="connsiteY9" fmla="*/ 3168594 h 3168594"/>
              <a:gd name="connsiteX10" fmla="*/ 0 w 4507600"/>
              <a:gd name="connsiteY10" fmla="*/ 1877513 h 3168594"/>
              <a:gd name="connsiteX11" fmla="*/ 239766 w 4507600"/>
              <a:gd name="connsiteY11" fmla="*/ 1637717 h 3168594"/>
              <a:gd name="connsiteX12" fmla="*/ 0 w 4507600"/>
              <a:gd name="connsiteY12" fmla="*/ 1397033 h 31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07600" h="3168594">
                <a:moveTo>
                  <a:pt x="0" y="0"/>
                </a:moveTo>
                <a:lnTo>
                  <a:pt x="4267834" y="0"/>
                </a:lnTo>
                <a:lnTo>
                  <a:pt x="4267834" y="1397033"/>
                </a:lnTo>
                <a:cubicBezTo>
                  <a:pt x="4400150" y="1397033"/>
                  <a:pt x="4507600" y="1504498"/>
                  <a:pt x="4507600" y="1637717"/>
                </a:cubicBezTo>
                <a:cubicBezTo>
                  <a:pt x="4507600" y="1770049"/>
                  <a:pt x="4400150" y="1877513"/>
                  <a:pt x="4267834" y="1877513"/>
                </a:cubicBezTo>
                <a:lnTo>
                  <a:pt x="4267834" y="3168594"/>
                </a:lnTo>
                <a:lnTo>
                  <a:pt x="2290654" y="3168594"/>
                </a:lnTo>
                <a:cubicBezTo>
                  <a:pt x="2290654" y="3045102"/>
                  <a:pt x="2192064" y="2945598"/>
                  <a:pt x="2068606" y="2945598"/>
                </a:cubicBezTo>
                <a:cubicBezTo>
                  <a:pt x="1945146" y="2945598"/>
                  <a:pt x="1845669" y="3045102"/>
                  <a:pt x="1845669" y="3168594"/>
                </a:cubicBezTo>
                <a:lnTo>
                  <a:pt x="0" y="3168594"/>
                </a:lnTo>
                <a:lnTo>
                  <a:pt x="0" y="1877513"/>
                </a:lnTo>
                <a:cubicBezTo>
                  <a:pt x="132315" y="1877513"/>
                  <a:pt x="239766" y="1770049"/>
                  <a:pt x="239766" y="1637717"/>
                </a:cubicBezTo>
                <a:cubicBezTo>
                  <a:pt x="239766" y="1504498"/>
                  <a:pt x="132315" y="1397033"/>
                  <a:pt x="0" y="1397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D15C7DF-4ABF-8844-BCDD-B661CCC67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272" y="3188044"/>
            <a:ext cx="4268664" cy="3168594"/>
          </a:xfrm>
          <a:custGeom>
            <a:avLst/>
            <a:gdLst>
              <a:gd name="connsiteX0" fmla="*/ 0 w 4268664"/>
              <a:gd name="connsiteY0" fmla="*/ 0 h 3168594"/>
              <a:gd name="connsiteX1" fmla="*/ 4268664 w 4268664"/>
              <a:gd name="connsiteY1" fmla="*/ 0 h 3168594"/>
              <a:gd name="connsiteX2" fmla="*/ 4268664 w 4268664"/>
              <a:gd name="connsiteY2" fmla="*/ 3168594 h 3168594"/>
              <a:gd name="connsiteX3" fmla="*/ 2327476 w 4268664"/>
              <a:gd name="connsiteY3" fmla="*/ 3168594 h 3168594"/>
              <a:gd name="connsiteX4" fmla="*/ 2104584 w 4268664"/>
              <a:gd name="connsiteY4" fmla="*/ 2945598 h 3168594"/>
              <a:gd name="connsiteX5" fmla="*/ 1882582 w 4268664"/>
              <a:gd name="connsiteY5" fmla="*/ 3168594 h 3168594"/>
              <a:gd name="connsiteX6" fmla="*/ 0 w 4268664"/>
              <a:gd name="connsiteY6" fmla="*/ 3168594 h 3168594"/>
              <a:gd name="connsiteX7" fmla="*/ 0 w 4268664"/>
              <a:gd name="connsiteY7" fmla="*/ 1877513 h 3168594"/>
              <a:gd name="connsiteX8" fmla="*/ 239764 w 4268664"/>
              <a:gd name="connsiteY8" fmla="*/ 1637717 h 3168594"/>
              <a:gd name="connsiteX9" fmla="*/ 0 w 4268664"/>
              <a:gd name="connsiteY9" fmla="*/ 1397033 h 31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8664" h="3168594">
                <a:moveTo>
                  <a:pt x="0" y="0"/>
                </a:moveTo>
                <a:lnTo>
                  <a:pt x="4268664" y="0"/>
                </a:lnTo>
                <a:lnTo>
                  <a:pt x="4268664" y="3168594"/>
                </a:lnTo>
                <a:lnTo>
                  <a:pt x="2327476" y="3168594"/>
                </a:lnTo>
                <a:cubicBezTo>
                  <a:pt x="2327476" y="3045102"/>
                  <a:pt x="2228018" y="2945598"/>
                  <a:pt x="2104584" y="2945598"/>
                </a:cubicBezTo>
                <a:cubicBezTo>
                  <a:pt x="1982040" y="2945598"/>
                  <a:pt x="1882582" y="3045102"/>
                  <a:pt x="1882582" y="3168594"/>
                </a:cubicBezTo>
                <a:lnTo>
                  <a:pt x="0" y="3168594"/>
                </a:lnTo>
                <a:lnTo>
                  <a:pt x="0" y="1877513"/>
                </a:lnTo>
                <a:cubicBezTo>
                  <a:pt x="132314" y="1877513"/>
                  <a:pt x="239764" y="1770049"/>
                  <a:pt x="239764" y="1637717"/>
                </a:cubicBezTo>
                <a:cubicBezTo>
                  <a:pt x="239764" y="1504498"/>
                  <a:pt x="132314" y="1397033"/>
                  <a:pt x="0" y="13970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0BC07192-25FE-2A48-BC04-CB818A17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1642" y="6133642"/>
            <a:ext cx="4269552" cy="6322070"/>
          </a:xfrm>
          <a:custGeom>
            <a:avLst/>
            <a:gdLst>
              <a:gd name="T0" fmla="*/ 2579 w 4807"/>
              <a:gd name="T1" fmla="*/ 251 h 7116"/>
              <a:gd name="T2" fmla="*/ 2579 w 4807"/>
              <a:gd name="T3" fmla="*/ 251 h 7116"/>
              <a:gd name="T4" fmla="*/ 2329 w 4807"/>
              <a:gd name="T5" fmla="*/ 0 h 7116"/>
              <a:gd name="T6" fmla="*/ 2329 w 4807"/>
              <a:gd name="T7" fmla="*/ 0 h 7116"/>
              <a:gd name="T8" fmla="*/ 2078 w 4807"/>
              <a:gd name="T9" fmla="*/ 251 h 7116"/>
              <a:gd name="T10" fmla="*/ 0 w 4807"/>
              <a:gd name="T11" fmla="*/ 251 h 7116"/>
              <a:gd name="T12" fmla="*/ 0 w 4807"/>
              <a:gd name="T13" fmla="*/ 7115 h 7116"/>
              <a:gd name="T14" fmla="*/ 4806 w 4807"/>
              <a:gd name="T15" fmla="*/ 7115 h 7116"/>
              <a:gd name="T16" fmla="*/ 4806 w 4807"/>
              <a:gd name="T17" fmla="*/ 251 h 7116"/>
              <a:gd name="T18" fmla="*/ 2579 w 4807"/>
              <a:gd name="T19" fmla="*/ 251 h 7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7" h="7116">
                <a:moveTo>
                  <a:pt x="2579" y="251"/>
                </a:moveTo>
                <a:lnTo>
                  <a:pt x="2579" y="251"/>
                </a:lnTo>
                <a:cubicBezTo>
                  <a:pt x="2579" y="112"/>
                  <a:pt x="2468" y="0"/>
                  <a:pt x="2329" y="0"/>
                </a:cubicBezTo>
                <a:lnTo>
                  <a:pt x="2329" y="0"/>
                </a:lnTo>
                <a:cubicBezTo>
                  <a:pt x="2190" y="0"/>
                  <a:pt x="2078" y="112"/>
                  <a:pt x="2078" y="251"/>
                </a:cubicBezTo>
                <a:lnTo>
                  <a:pt x="0" y="251"/>
                </a:lnTo>
                <a:lnTo>
                  <a:pt x="0" y="7115"/>
                </a:lnTo>
                <a:lnTo>
                  <a:pt x="4806" y="7115"/>
                </a:lnTo>
                <a:lnTo>
                  <a:pt x="4806" y="251"/>
                </a:lnTo>
                <a:lnTo>
                  <a:pt x="2579" y="251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573D1E0-9F80-3B48-9189-4FEB730E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6133642"/>
            <a:ext cx="4269552" cy="6322070"/>
          </a:xfrm>
          <a:custGeom>
            <a:avLst/>
            <a:gdLst>
              <a:gd name="T0" fmla="*/ 2497 w 4807"/>
              <a:gd name="T1" fmla="*/ 251 h 7116"/>
              <a:gd name="T2" fmla="*/ 2497 w 4807"/>
              <a:gd name="T3" fmla="*/ 251 h 7116"/>
              <a:gd name="T4" fmla="*/ 2246 w 4807"/>
              <a:gd name="T5" fmla="*/ 0 h 7116"/>
              <a:gd name="T6" fmla="*/ 2246 w 4807"/>
              <a:gd name="T7" fmla="*/ 0 h 7116"/>
              <a:gd name="T8" fmla="*/ 1996 w 4807"/>
              <a:gd name="T9" fmla="*/ 251 h 7116"/>
              <a:gd name="T10" fmla="*/ 0 w 4807"/>
              <a:gd name="T11" fmla="*/ 251 h 7116"/>
              <a:gd name="T12" fmla="*/ 0 w 4807"/>
              <a:gd name="T13" fmla="*/ 7115 h 7116"/>
              <a:gd name="T14" fmla="*/ 4806 w 4807"/>
              <a:gd name="T15" fmla="*/ 7115 h 7116"/>
              <a:gd name="T16" fmla="*/ 4806 w 4807"/>
              <a:gd name="T17" fmla="*/ 251 h 7116"/>
              <a:gd name="T18" fmla="*/ 2497 w 4807"/>
              <a:gd name="T19" fmla="*/ 251 h 7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7" h="7116">
                <a:moveTo>
                  <a:pt x="2497" y="251"/>
                </a:moveTo>
                <a:lnTo>
                  <a:pt x="2497" y="251"/>
                </a:lnTo>
                <a:cubicBezTo>
                  <a:pt x="2497" y="112"/>
                  <a:pt x="2385" y="0"/>
                  <a:pt x="2246" y="0"/>
                </a:cubicBezTo>
                <a:lnTo>
                  <a:pt x="2246" y="0"/>
                </a:lnTo>
                <a:cubicBezTo>
                  <a:pt x="2108" y="0"/>
                  <a:pt x="1996" y="112"/>
                  <a:pt x="1996" y="251"/>
                </a:cubicBezTo>
                <a:lnTo>
                  <a:pt x="0" y="251"/>
                </a:lnTo>
                <a:lnTo>
                  <a:pt x="0" y="7115"/>
                </a:lnTo>
                <a:lnTo>
                  <a:pt x="4806" y="7115"/>
                </a:lnTo>
                <a:lnTo>
                  <a:pt x="4806" y="251"/>
                </a:lnTo>
                <a:lnTo>
                  <a:pt x="2497" y="25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B88A34F-BA37-F14C-B05C-A267CB20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012" y="6133642"/>
            <a:ext cx="4269552" cy="6322070"/>
          </a:xfrm>
          <a:custGeom>
            <a:avLst/>
            <a:gdLst>
              <a:gd name="T0" fmla="*/ 2579 w 4807"/>
              <a:gd name="T1" fmla="*/ 251 h 7116"/>
              <a:gd name="T2" fmla="*/ 2579 w 4807"/>
              <a:gd name="T3" fmla="*/ 251 h 7116"/>
              <a:gd name="T4" fmla="*/ 2329 w 4807"/>
              <a:gd name="T5" fmla="*/ 0 h 7116"/>
              <a:gd name="T6" fmla="*/ 2329 w 4807"/>
              <a:gd name="T7" fmla="*/ 0 h 7116"/>
              <a:gd name="T8" fmla="*/ 2078 w 4807"/>
              <a:gd name="T9" fmla="*/ 251 h 7116"/>
              <a:gd name="T10" fmla="*/ 0 w 4807"/>
              <a:gd name="T11" fmla="*/ 251 h 7116"/>
              <a:gd name="T12" fmla="*/ 0 w 4807"/>
              <a:gd name="T13" fmla="*/ 7115 h 7116"/>
              <a:gd name="T14" fmla="*/ 4806 w 4807"/>
              <a:gd name="T15" fmla="*/ 7115 h 7116"/>
              <a:gd name="T16" fmla="*/ 4806 w 4807"/>
              <a:gd name="T17" fmla="*/ 251 h 7116"/>
              <a:gd name="T18" fmla="*/ 2579 w 4807"/>
              <a:gd name="T19" fmla="*/ 251 h 7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7" h="7116">
                <a:moveTo>
                  <a:pt x="2579" y="251"/>
                </a:moveTo>
                <a:lnTo>
                  <a:pt x="2579" y="251"/>
                </a:lnTo>
                <a:cubicBezTo>
                  <a:pt x="2579" y="112"/>
                  <a:pt x="2468" y="0"/>
                  <a:pt x="2329" y="0"/>
                </a:cubicBezTo>
                <a:lnTo>
                  <a:pt x="2329" y="0"/>
                </a:lnTo>
                <a:cubicBezTo>
                  <a:pt x="2190" y="0"/>
                  <a:pt x="2078" y="112"/>
                  <a:pt x="2078" y="251"/>
                </a:cubicBezTo>
                <a:lnTo>
                  <a:pt x="0" y="251"/>
                </a:lnTo>
                <a:lnTo>
                  <a:pt x="0" y="7115"/>
                </a:lnTo>
                <a:lnTo>
                  <a:pt x="4806" y="7115"/>
                </a:lnTo>
                <a:lnTo>
                  <a:pt x="4806" y="251"/>
                </a:lnTo>
                <a:lnTo>
                  <a:pt x="2579" y="251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01BECF13-8CD3-754A-8F02-ABF0E7E3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273" y="6133642"/>
            <a:ext cx="4269552" cy="6322070"/>
          </a:xfrm>
          <a:custGeom>
            <a:avLst/>
            <a:gdLst>
              <a:gd name="T0" fmla="*/ 2621 w 4808"/>
              <a:gd name="T1" fmla="*/ 251 h 7116"/>
              <a:gd name="T2" fmla="*/ 2621 w 4808"/>
              <a:gd name="T3" fmla="*/ 251 h 7116"/>
              <a:gd name="T4" fmla="*/ 2370 w 4808"/>
              <a:gd name="T5" fmla="*/ 0 h 7116"/>
              <a:gd name="T6" fmla="*/ 2370 w 4808"/>
              <a:gd name="T7" fmla="*/ 0 h 7116"/>
              <a:gd name="T8" fmla="*/ 2120 w 4808"/>
              <a:gd name="T9" fmla="*/ 251 h 7116"/>
              <a:gd name="T10" fmla="*/ 0 w 4808"/>
              <a:gd name="T11" fmla="*/ 251 h 7116"/>
              <a:gd name="T12" fmla="*/ 0 w 4808"/>
              <a:gd name="T13" fmla="*/ 7115 h 7116"/>
              <a:gd name="T14" fmla="*/ 4807 w 4808"/>
              <a:gd name="T15" fmla="*/ 7115 h 7116"/>
              <a:gd name="T16" fmla="*/ 4807 w 4808"/>
              <a:gd name="T17" fmla="*/ 251 h 7116"/>
              <a:gd name="T18" fmla="*/ 2621 w 4808"/>
              <a:gd name="T19" fmla="*/ 251 h 7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8" h="7116">
                <a:moveTo>
                  <a:pt x="2621" y="251"/>
                </a:moveTo>
                <a:lnTo>
                  <a:pt x="2621" y="251"/>
                </a:lnTo>
                <a:cubicBezTo>
                  <a:pt x="2621" y="112"/>
                  <a:pt x="2509" y="0"/>
                  <a:pt x="2370" y="0"/>
                </a:cubicBezTo>
                <a:lnTo>
                  <a:pt x="2370" y="0"/>
                </a:lnTo>
                <a:cubicBezTo>
                  <a:pt x="2232" y="0"/>
                  <a:pt x="2120" y="112"/>
                  <a:pt x="2120" y="251"/>
                </a:cubicBezTo>
                <a:lnTo>
                  <a:pt x="0" y="251"/>
                </a:lnTo>
                <a:lnTo>
                  <a:pt x="0" y="7115"/>
                </a:lnTo>
                <a:lnTo>
                  <a:pt x="4807" y="7115"/>
                </a:lnTo>
                <a:lnTo>
                  <a:pt x="4807" y="251"/>
                </a:lnTo>
                <a:lnTo>
                  <a:pt x="2621" y="251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4E17E-E65C-C243-9260-A736AC90F032}"/>
              </a:ext>
            </a:extLst>
          </p:cNvPr>
          <p:cNvSpPr txBox="1"/>
          <p:nvPr/>
        </p:nvSpPr>
        <p:spPr>
          <a:xfrm>
            <a:off x="2962575" y="4481022"/>
            <a:ext cx="1390124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87D5C-97E8-9448-A42F-B14FCF8F4257}"/>
              </a:ext>
            </a:extLst>
          </p:cNvPr>
          <p:cNvSpPr txBox="1"/>
          <p:nvPr/>
        </p:nvSpPr>
        <p:spPr>
          <a:xfrm>
            <a:off x="2884396" y="3709444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267F5-FAA0-AF4F-A8CF-37942AB3595D}"/>
              </a:ext>
            </a:extLst>
          </p:cNvPr>
          <p:cNvSpPr txBox="1"/>
          <p:nvPr/>
        </p:nvSpPr>
        <p:spPr>
          <a:xfrm>
            <a:off x="7224558" y="4481022"/>
            <a:ext cx="1401346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3EB3A-8924-264B-BEA5-569B0824A5FF}"/>
              </a:ext>
            </a:extLst>
          </p:cNvPr>
          <p:cNvSpPr txBox="1"/>
          <p:nvPr/>
        </p:nvSpPr>
        <p:spPr>
          <a:xfrm>
            <a:off x="7266605" y="3709444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FB39B-789F-8041-B523-DCDD903DE256}"/>
              </a:ext>
            </a:extLst>
          </p:cNvPr>
          <p:cNvSpPr txBox="1"/>
          <p:nvPr/>
        </p:nvSpPr>
        <p:spPr>
          <a:xfrm>
            <a:off x="11260157" y="4481022"/>
            <a:ext cx="1861407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C0CFC-19F1-BE42-B381-0590B1ADF22A}"/>
              </a:ext>
            </a:extLst>
          </p:cNvPr>
          <p:cNvSpPr txBox="1"/>
          <p:nvPr/>
        </p:nvSpPr>
        <p:spPr>
          <a:xfrm>
            <a:off x="11049730" y="3709444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EF8D78-8DFC-634F-826D-002781EB04C1}"/>
              </a:ext>
            </a:extLst>
          </p:cNvPr>
          <p:cNvSpPr txBox="1"/>
          <p:nvPr/>
        </p:nvSpPr>
        <p:spPr>
          <a:xfrm>
            <a:off x="15408327" y="4481022"/>
            <a:ext cx="210025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2F4DB2-2E8F-014D-B16A-CAF9F870B6A9}"/>
              </a:ext>
            </a:extLst>
          </p:cNvPr>
          <p:cNvSpPr txBox="1"/>
          <p:nvPr/>
        </p:nvSpPr>
        <p:spPr>
          <a:xfrm>
            <a:off x="15349386" y="3709444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44F28F-1021-744B-B85B-138A9792445D}"/>
              </a:ext>
            </a:extLst>
          </p:cNvPr>
          <p:cNvSpPr txBox="1"/>
          <p:nvPr/>
        </p:nvSpPr>
        <p:spPr>
          <a:xfrm>
            <a:off x="19661134" y="4481022"/>
            <a:ext cx="2125903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baseline="30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9E35D6-56A7-9A47-B982-41F3AA64221F}"/>
              </a:ext>
            </a:extLst>
          </p:cNvPr>
          <p:cNvSpPr txBox="1"/>
          <p:nvPr/>
        </p:nvSpPr>
        <p:spPr>
          <a:xfrm>
            <a:off x="19793751" y="3709444"/>
            <a:ext cx="18565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INFINITE</a:t>
            </a: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C495AD84-0398-D146-9925-1D8F52F4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61" y="6133642"/>
            <a:ext cx="4269552" cy="6322070"/>
          </a:xfrm>
          <a:custGeom>
            <a:avLst/>
            <a:gdLst>
              <a:gd name="T0" fmla="*/ 2538 w 4806"/>
              <a:gd name="T1" fmla="*/ 251 h 7116"/>
              <a:gd name="T2" fmla="*/ 2538 w 4806"/>
              <a:gd name="T3" fmla="*/ 251 h 7116"/>
              <a:gd name="T4" fmla="*/ 2288 w 4806"/>
              <a:gd name="T5" fmla="*/ 0 h 7116"/>
              <a:gd name="T6" fmla="*/ 2288 w 4806"/>
              <a:gd name="T7" fmla="*/ 0 h 7116"/>
              <a:gd name="T8" fmla="*/ 2037 w 4806"/>
              <a:gd name="T9" fmla="*/ 251 h 7116"/>
              <a:gd name="T10" fmla="*/ 0 w 4806"/>
              <a:gd name="T11" fmla="*/ 251 h 7116"/>
              <a:gd name="T12" fmla="*/ 0 w 4806"/>
              <a:gd name="T13" fmla="*/ 7115 h 7116"/>
              <a:gd name="T14" fmla="*/ 4805 w 4806"/>
              <a:gd name="T15" fmla="*/ 7115 h 7116"/>
              <a:gd name="T16" fmla="*/ 4805 w 4806"/>
              <a:gd name="T17" fmla="*/ 251 h 7116"/>
              <a:gd name="T18" fmla="*/ 2538 w 4806"/>
              <a:gd name="T19" fmla="*/ 251 h 7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6" h="7116">
                <a:moveTo>
                  <a:pt x="2538" y="251"/>
                </a:moveTo>
                <a:lnTo>
                  <a:pt x="2538" y="251"/>
                </a:lnTo>
                <a:cubicBezTo>
                  <a:pt x="2538" y="112"/>
                  <a:pt x="2426" y="0"/>
                  <a:pt x="2288" y="0"/>
                </a:cubicBezTo>
                <a:lnTo>
                  <a:pt x="2288" y="0"/>
                </a:lnTo>
                <a:cubicBezTo>
                  <a:pt x="2149" y="0"/>
                  <a:pt x="2037" y="112"/>
                  <a:pt x="2037" y="251"/>
                </a:cubicBezTo>
                <a:lnTo>
                  <a:pt x="0" y="251"/>
                </a:lnTo>
                <a:lnTo>
                  <a:pt x="0" y="7115"/>
                </a:lnTo>
                <a:lnTo>
                  <a:pt x="4805" y="7115"/>
                </a:lnTo>
                <a:lnTo>
                  <a:pt x="4805" y="251"/>
                </a:lnTo>
                <a:lnTo>
                  <a:pt x="2538" y="251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5D7060-606F-CB4B-A3E7-7DC0D4759807}"/>
              </a:ext>
            </a:extLst>
          </p:cNvPr>
          <p:cNvSpPr/>
          <p:nvPr/>
        </p:nvSpPr>
        <p:spPr>
          <a:xfrm>
            <a:off x="2100685" y="11420587"/>
            <a:ext cx="3113903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DC64F3-3295-114C-8703-F3247A956691}"/>
              </a:ext>
            </a:extLst>
          </p:cNvPr>
          <p:cNvSpPr txBox="1"/>
          <p:nvPr/>
        </p:nvSpPr>
        <p:spPr>
          <a:xfrm>
            <a:off x="2475935" y="1154369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C85251-68D8-2F4D-BE8A-389A17279CEA}"/>
              </a:ext>
            </a:extLst>
          </p:cNvPr>
          <p:cNvSpPr/>
          <p:nvPr/>
        </p:nvSpPr>
        <p:spPr>
          <a:xfrm>
            <a:off x="6364279" y="11420587"/>
            <a:ext cx="3113903" cy="707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E26A27-F546-FB4E-9F1E-51E2DA7931DC}"/>
              </a:ext>
            </a:extLst>
          </p:cNvPr>
          <p:cNvSpPr/>
          <p:nvPr/>
        </p:nvSpPr>
        <p:spPr>
          <a:xfrm>
            <a:off x="10629915" y="11420587"/>
            <a:ext cx="3113903" cy="7078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CE1183-8594-2343-B247-8F720472F7F9}"/>
              </a:ext>
            </a:extLst>
          </p:cNvPr>
          <p:cNvSpPr/>
          <p:nvPr/>
        </p:nvSpPr>
        <p:spPr>
          <a:xfrm>
            <a:off x="14899466" y="11420587"/>
            <a:ext cx="3113903" cy="707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A1C7C7-478F-4B49-A8A1-BC0F68EF2315}"/>
              </a:ext>
            </a:extLst>
          </p:cNvPr>
          <p:cNvSpPr/>
          <p:nvPr/>
        </p:nvSpPr>
        <p:spPr>
          <a:xfrm>
            <a:off x="19171204" y="11420587"/>
            <a:ext cx="3113903" cy="707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68EBF-88FD-7A41-B43B-15826E088E21}"/>
              </a:ext>
            </a:extLst>
          </p:cNvPr>
          <p:cNvSpPr txBox="1"/>
          <p:nvPr/>
        </p:nvSpPr>
        <p:spPr>
          <a:xfrm>
            <a:off x="6745601" y="1154369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5986D8-FCD1-0E4E-89B3-5F2BA4E691A1}"/>
              </a:ext>
            </a:extLst>
          </p:cNvPr>
          <p:cNvSpPr txBox="1"/>
          <p:nvPr/>
        </p:nvSpPr>
        <p:spPr>
          <a:xfrm>
            <a:off x="11015267" y="1154369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8DB640-CD91-EC4F-872B-4815C8313A78}"/>
              </a:ext>
            </a:extLst>
          </p:cNvPr>
          <p:cNvSpPr txBox="1"/>
          <p:nvPr/>
        </p:nvSpPr>
        <p:spPr>
          <a:xfrm>
            <a:off x="15284933" y="1154369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A3F578-13E4-504C-946C-9E840FDBE0B5}"/>
              </a:ext>
            </a:extLst>
          </p:cNvPr>
          <p:cNvSpPr txBox="1"/>
          <p:nvPr/>
        </p:nvSpPr>
        <p:spPr>
          <a:xfrm>
            <a:off x="19554598" y="11543698"/>
            <a:ext cx="23471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CHOOSE PLAN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2AD0D4AB-96E3-E144-9894-A0190D6A67AB}"/>
              </a:ext>
            </a:extLst>
          </p:cNvPr>
          <p:cNvSpPr txBox="1">
            <a:spLocks/>
          </p:cNvSpPr>
          <p:nvPr/>
        </p:nvSpPr>
        <p:spPr>
          <a:xfrm>
            <a:off x="1758878" y="677390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D1273771-3331-C44A-A264-B919762D3A04}"/>
              </a:ext>
            </a:extLst>
          </p:cNvPr>
          <p:cNvSpPr txBox="1">
            <a:spLocks/>
          </p:cNvSpPr>
          <p:nvPr/>
        </p:nvSpPr>
        <p:spPr>
          <a:xfrm>
            <a:off x="1758878" y="752088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B6F8F860-2C40-7E4F-8073-E42C8D0B4261}"/>
              </a:ext>
            </a:extLst>
          </p:cNvPr>
          <p:cNvSpPr txBox="1">
            <a:spLocks/>
          </p:cNvSpPr>
          <p:nvPr/>
        </p:nvSpPr>
        <p:spPr>
          <a:xfrm>
            <a:off x="1758878" y="826787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B3749076-D4BD-2E4B-9CD5-BF83184C246D}"/>
              </a:ext>
            </a:extLst>
          </p:cNvPr>
          <p:cNvSpPr txBox="1">
            <a:spLocks/>
          </p:cNvSpPr>
          <p:nvPr/>
        </p:nvSpPr>
        <p:spPr>
          <a:xfrm>
            <a:off x="1758878" y="901485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14483A3F-6ED0-A042-AD8E-9EC5B1955413}"/>
              </a:ext>
            </a:extLst>
          </p:cNvPr>
          <p:cNvSpPr txBox="1">
            <a:spLocks/>
          </p:cNvSpPr>
          <p:nvPr/>
        </p:nvSpPr>
        <p:spPr>
          <a:xfrm>
            <a:off x="1758878" y="97618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72185485-47C9-A041-9B23-AF68D2F5EC47}"/>
              </a:ext>
            </a:extLst>
          </p:cNvPr>
          <p:cNvSpPr txBox="1">
            <a:spLocks/>
          </p:cNvSpPr>
          <p:nvPr/>
        </p:nvSpPr>
        <p:spPr>
          <a:xfrm>
            <a:off x="1758878" y="1050882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209B930B-94B6-D843-AD88-52D168652E10}"/>
              </a:ext>
            </a:extLst>
          </p:cNvPr>
          <p:cNvSpPr txBox="1">
            <a:spLocks/>
          </p:cNvSpPr>
          <p:nvPr/>
        </p:nvSpPr>
        <p:spPr>
          <a:xfrm>
            <a:off x="6027987" y="677390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1C35783-B1DE-3A49-A82C-73D0D824B663}"/>
              </a:ext>
            </a:extLst>
          </p:cNvPr>
          <p:cNvSpPr txBox="1">
            <a:spLocks/>
          </p:cNvSpPr>
          <p:nvPr/>
        </p:nvSpPr>
        <p:spPr>
          <a:xfrm>
            <a:off x="6027987" y="752088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BBB45B1C-9D3D-8D4D-A23B-F859EB9E8359}"/>
              </a:ext>
            </a:extLst>
          </p:cNvPr>
          <p:cNvSpPr txBox="1">
            <a:spLocks/>
          </p:cNvSpPr>
          <p:nvPr/>
        </p:nvSpPr>
        <p:spPr>
          <a:xfrm>
            <a:off x="6027987" y="826787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C02A3E4-9437-8E45-8FCE-38B8A01E6F36}"/>
              </a:ext>
            </a:extLst>
          </p:cNvPr>
          <p:cNvSpPr txBox="1">
            <a:spLocks/>
          </p:cNvSpPr>
          <p:nvPr/>
        </p:nvSpPr>
        <p:spPr>
          <a:xfrm>
            <a:off x="6027987" y="901485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003D9187-DA9A-9544-9FB5-A93C86F62C4F}"/>
              </a:ext>
            </a:extLst>
          </p:cNvPr>
          <p:cNvSpPr txBox="1">
            <a:spLocks/>
          </p:cNvSpPr>
          <p:nvPr/>
        </p:nvSpPr>
        <p:spPr>
          <a:xfrm>
            <a:off x="6027987" y="97618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5EBBCDB0-8158-2744-AC1C-8C95C50D1E7E}"/>
              </a:ext>
            </a:extLst>
          </p:cNvPr>
          <p:cNvSpPr txBox="1">
            <a:spLocks/>
          </p:cNvSpPr>
          <p:nvPr/>
        </p:nvSpPr>
        <p:spPr>
          <a:xfrm>
            <a:off x="6027987" y="1050882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FA33406D-F148-C04A-B168-018100D37271}"/>
              </a:ext>
            </a:extLst>
          </p:cNvPr>
          <p:cNvSpPr txBox="1">
            <a:spLocks/>
          </p:cNvSpPr>
          <p:nvPr/>
        </p:nvSpPr>
        <p:spPr>
          <a:xfrm>
            <a:off x="10293186" y="677390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72AF21E3-7710-A64A-AB14-A07FB533B1D8}"/>
              </a:ext>
            </a:extLst>
          </p:cNvPr>
          <p:cNvSpPr txBox="1">
            <a:spLocks/>
          </p:cNvSpPr>
          <p:nvPr/>
        </p:nvSpPr>
        <p:spPr>
          <a:xfrm>
            <a:off x="10293186" y="752088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39760A00-7BDC-4C4B-8452-28921BCE16E8}"/>
              </a:ext>
            </a:extLst>
          </p:cNvPr>
          <p:cNvSpPr txBox="1">
            <a:spLocks/>
          </p:cNvSpPr>
          <p:nvPr/>
        </p:nvSpPr>
        <p:spPr>
          <a:xfrm>
            <a:off x="10293186" y="826787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22EF35A1-F978-0F4A-9CC1-50D9E473DEFE}"/>
              </a:ext>
            </a:extLst>
          </p:cNvPr>
          <p:cNvSpPr txBox="1">
            <a:spLocks/>
          </p:cNvSpPr>
          <p:nvPr/>
        </p:nvSpPr>
        <p:spPr>
          <a:xfrm>
            <a:off x="10293186" y="901485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295ABD58-1C29-4C42-8C1D-5B02577B59E4}"/>
              </a:ext>
            </a:extLst>
          </p:cNvPr>
          <p:cNvSpPr txBox="1">
            <a:spLocks/>
          </p:cNvSpPr>
          <p:nvPr/>
        </p:nvSpPr>
        <p:spPr>
          <a:xfrm>
            <a:off x="10293186" y="97618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FDA2D468-B1ED-2A40-9AE4-B59E2A8BD1D0}"/>
              </a:ext>
            </a:extLst>
          </p:cNvPr>
          <p:cNvSpPr txBox="1">
            <a:spLocks/>
          </p:cNvSpPr>
          <p:nvPr/>
        </p:nvSpPr>
        <p:spPr>
          <a:xfrm>
            <a:off x="10293186" y="1050882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CCDFDE93-88FB-2746-AD1A-11FDF1083370}"/>
              </a:ext>
            </a:extLst>
          </p:cNvPr>
          <p:cNvSpPr txBox="1">
            <a:spLocks/>
          </p:cNvSpPr>
          <p:nvPr/>
        </p:nvSpPr>
        <p:spPr>
          <a:xfrm>
            <a:off x="14563174" y="677390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E8075F6B-B500-914F-B830-918794B6EF7F}"/>
              </a:ext>
            </a:extLst>
          </p:cNvPr>
          <p:cNvSpPr txBox="1">
            <a:spLocks/>
          </p:cNvSpPr>
          <p:nvPr/>
        </p:nvSpPr>
        <p:spPr>
          <a:xfrm>
            <a:off x="14563174" y="752088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3BEF6FD5-5104-4840-9884-F3D92735D6FE}"/>
              </a:ext>
            </a:extLst>
          </p:cNvPr>
          <p:cNvSpPr txBox="1">
            <a:spLocks/>
          </p:cNvSpPr>
          <p:nvPr/>
        </p:nvSpPr>
        <p:spPr>
          <a:xfrm>
            <a:off x="14563174" y="826787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7CF94C3F-7B75-7F40-A1BD-CC3D50B447E1}"/>
              </a:ext>
            </a:extLst>
          </p:cNvPr>
          <p:cNvSpPr txBox="1">
            <a:spLocks/>
          </p:cNvSpPr>
          <p:nvPr/>
        </p:nvSpPr>
        <p:spPr>
          <a:xfrm>
            <a:off x="14563174" y="901485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FC433D5C-9119-EE4D-B167-FB559CDF8696}"/>
              </a:ext>
            </a:extLst>
          </p:cNvPr>
          <p:cNvSpPr txBox="1">
            <a:spLocks/>
          </p:cNvSpPr>
          <p:nvPr/>
        </p:nvSpPr>
        <p:spPr>
          <a:xfrm>
            <a:off x="14563174" y="97618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E92FA065-8D08-4244-BF8C-10996203FD28}"/>
              </a:ext>
            </a:extLst>
          </p:cNvPr>
          <p:cNvSpPr txBox="1">
            <a:spLocks/>
          </p:cNvSpPr>
          <p:nvPr/>
        </p:nvSpPr>
        <p:spPr>
          <a:xfrm>
            <a:off x="14563174" y="1050882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ECD5CB73-E6BC-4B4B-A727-1E01469119C8}"/>
              </a:ext>
            </a:extLst>
          </p:cNvPr>
          <p:cNvSpPr txBox="1">
            <a:spLocks/>
          </p:cNvSpPr>
          <p:nvPr/>
        </p:nvSpPr>
        <p:spPr>
          <a:xfrm>
            <a:off x="18834911" y="677390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500 Products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CC2FC21A-91A3-1146-9535-9CEAEA04EBEB}"/>
              </a:ext>
            </a:extLst>
          </p:cNvPr>
          <p:cNvSpPr txBox="1">
            <a:spLocks/>
          </p:cNvSpPr>
          <p:nvPr/>
        </p:nvSpPr>
        <p:spPr>
          <a:xfrm>
            <a:off x="18834911" y="752088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B646A776-1CB0-AD4E-8A84-1BFF3FB6B09B}"/>
              </a:ext>
            </a:extLst>
          </p:cNvPr>
          <p:cNvSpPr txBox="1">
            <a:spLocks/>
          </p:cNvSpPr>
          <p:nvPr/>
        </p:nvSpPr>
        <p:spPr>
          <a:xfrm>
            <a:off x="18834911" y="826787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2F3D0B26-98F4-874A-8273-C4628685ACC0}"/>
              </a:ext>
            </a:extLst>
          </p:cNvPr>
          <p:cNvSpPr txBox="1">
            <a:spLocks/>
          </p:cNvSpPr>
          <p:nvPr/>
        </p:nvSpPr>
        <p:spPr>
          <a:xfrm>
            <a:off x="18834911" y="9014857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53E54A08-654C-CE47-88C4-35320C2B6AF7}"/>
              </a:ext>
            </a:extLst>
          </p:cNvPr>
          <p:cNvSpPr txBox="1">
            <a:spLocks/>
          </p:cNvSpPr>
          <p:nvPr/>
        </p:nvSpPr>
        <p:spPr>
          <a:xfrm>
            <a:off x="18834911" y="9761842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0E2C678E-61CA-4142-881E-86D8E93C08AC}"/>
              </a:ext>
            </a:extLst>
          </p:cNvPr>
          <p:cNvSpPr txBox="1">
            <a:spLocks/>
          </p:cNvSpPr>
          <p:nvPr/>
        </p:nvSpPr>
        <p:spPr>
          <a:xfrm>
            <a:off x="18834911" y="10508829"/>
            <a:ext cx="37864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</p:spTree>
    <p:extLst>
      <p:ext uri="{BB962C8B-B14F-4D97-AF65-F5344CB8AC3E}">
        <p14:creationId xmlns:p14="http://schemas.microsoft.com/office/powerpoint/2010/main" val="373279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8F0A6-02E1-C04A-991B-8CEE75A11BA1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FADC3-AEF2-6340-B88B-80AB377126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9FE6AD4C-DDA9-3A4B-97E9-2B792503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086102"/>
            <a:ext cx="5165183" cy="9347198"/>
          </a:xfrm>
          <a:custGeom>
            <a:avLst/>
            <a:gdLst>
              <a:gd name="T0" fmla="*/ 4842 w 4843"/>
              <a:gd name="T1" fmla="*/ 290 h 8763"/>
              <a:gd name="T2" fmla="*/ 4842 w 4843"/>
              <a:gd name="T3" fmla="*/ 8472 h 8763"/>
              <a:gd name="T4" fmla="*/ 4842 w 4843"/>
              <a:gd name="T5" fmla="*/ 8472 h 8763"/>
              <a:gd name="T6" fmla="*/ 4553 w 4843"/>
              <a:gd name="T7" fmla="*/ 8762 h 8763"/>
              <a:gd name="T8" fmla="*/ 290 w 4843"/>
              <a:gd name="T9" fmla="*/ 8762 h 8763"/>
              <a:gd name="T10" fmla="*/ 290 w 4843"/>
              <a:gd name="T11" fmla="*/ 8762 h 8763"/>
              <a:gd name="T12" fmla="*/ 0 w 4843"/>
              <a:gd name="T13" fmla="*/ 8472 h 8763"/>
              <a:gd name="T14" fmla="*/ 0 w 4843"/>
              <a:gd name="T15" fmla="*/ 290 h 8763"/>
              <a:gd name="T16" fmla="*/ 0 w 4843"/>
              <a:gd name="T17" fmla="*/ 290 h 8763"/>
              <a:gd name="T18" fmla="*/ 290 w 4843"/>
              <a:gd name="T19" fmla="*/ 0 h 8763"/>
              <a:gd name="T20" fmla="*/ 4553 w 4843"/>
              <a:gd name="T21" fmla="*/ 0 h 8763"/>
              <a:gd name="T22" fmla="*/ 4553 w 4843"/>
              <a:gd name="T23" fmla="*/ 0 h 8763"/>
              <a:gd name="T24" fmla="*/ 4842 w 4843"/>
              <a:gd name="T25" fmla="*/ 290 h 8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3" h="8763">
                <a:moveTo>
                  <a:pt x="4842" y="290"/>
                </a:moveTo>
                <a:lnTo>
                  <a:pt x="4842" y="8472"/>
                </a:lnTo>
                <a:lnTo>
                  <a:pt x="4842" y="8472"/>
                </a:lnTo>
                <a:cubicBezTo>
                  <a:pt x="4842" y="8633"/>
                  <a:pt x="4713" y="8762"/>
                  <a:pt x="4553" y="8762"/>
                </a:cubicBezTo>
                <a:lnTo>
                  <a:pt x="290" y="8762"/>
                </a:lnTo>
                <a:lnTo>
                  <a:pt x="290" y="8762"/>
                </a:lnTo>
                <a:cubicBezTo>
                  <a:pt x="130" y="8762"/>
                  <a:pt x="0" y="8633"/>
                  <a:pt x="0" y="8472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EEA76BE9-69BF-AE4A-BA77-44A959E8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086100"/>
            <a:ext cx="5165183" cy="7794819"/>
          </a:xfrm>
          <a:custGeom>
            <a:avLst/>
            <a:gdLst>
              <a:gd name="T0" fmla="*/ 0 w 4843"/>
              <a:gd name="T1" fmla="*/ 6949 h 7307"/>
              <a:gd name="T2" fmla="*/ 0 w 4843"/>
              <a:gd name="T3" fmla="*/ 290 h 7307"/>
              <a:gd name="T4" fmla="*/ 0 w 4843"/>
              <a:gd name="T5" fmla="*/ 290 h 7307"/>
              <a:gd name="T6" fmla="*/ 290 w 4843"/>
              <a:gd name="T7" fmla="*/ 0 h 7307"/>
              <a:gd name="T8" fmla="*/ 4553 w 4843"/>
              <a:gd name="T9" fmla="*/ 0 h 7307"/>
              <a:gd name="T10" fmla="*/ 4553 w 4843"/>
              <a:gd name="T11" fmla="*/ 0 h 7307"/>
              <a:gd name="T12" fmla="*/ 4842 w 4843"/>
              <a:gd name="T13" fmla="*/ 290 h 7307"/>
              <a:gd name="T14" fmla="*/ 4842 w 4843"/>
              <a:gd name="T15" fmla="*/ 6949 h 7307"/>
              <a:gd name="T16" fmla="*/ 4842 w 4843"/>
              <a:gd name="T17" fmla="*/ 6949 h 7307"/>
              <a:gd name="T18" fmla="*/ 3930 w 4843"/>
              <a:gd name="T19" fmla="*/ 6047 h 7307"/>
              <a:gd name="T20" fmla="*/ 3930 w 4843"/>
              <a:gd name="T21" fmla="*/ 6047 h 7307"/>
              <a:gd name="T22" fmla="*/ 3930 w 4843"/>
              <a:gd name="T23" fmla="*/ 6047 h 7307"/>
              <a:gd name="T24" fmla="*/ 3930 w 4843"/>
              <a:gd name="T25" fmla="*/ 6047 h 7307"/>
              <a:gd name="T26" fmla="*/ 1462 w 4843"/>
              <a:gd name="T27" fmla="*/ 6892 h 7307"/>
              <a:gd name="T28" fmla="*/ 1462 w 4843"/>
              <a:gd name="T29" fmla="*/ 6892 h 7307"/>
              <a:gd name="T30" fmla="*/ 1252 w 4843"/>
              <a:gd name="T31" fmla="*/ 6964 h 7307"/>
              <a:gd name="T32" fmla="*/ 1252 w 4843"/>
              <a:gd name="T33" fmla="*/ 6964 h 7307"/>
              <a:gd name="T34" fmla="*/ 0 w 4843"/>
              <a:gd name="T35" fmla="*/ 6949 h 7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43" h="7307">
                <a:moveTo>
                  <a:pt x="0" y="6949"/>
                </a:move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  <a:lnTo>
                  <a:pt x="4842" y="6949"/>
                </a:lnTo>
                <a:lnTo>
                  <a:pt x="4842" y="6949"/>
                </a:lnTo>
                <a:cubicBezTo>
                  <a:pt x="4842" y="6949"/>
                  <a:pt x="4819" y="6152"/>
                  <a:pt x="3930" y="6047"/>
                </a:cubicBezTo>
                <a:lnTo>
                  <a:pt x="3930" y="6047"/>
                </a:lnTo>
                <a:cubicBezTo>
                  <a:pt x="3925" y="6046"/>
                  <a:pt x="3934" y="6047"/>
                  <a:pt x="3930" y="6047"/>
                </a:cubicBezTo>
                <a:lnTo>
                  <a:pt x="3930" y="6047"/>
                </a:lnTo>
                <a:cubicBezTo>
                  <a:pt x="3790" y="6002"/>
                  <a:pt x="2940" y="5773"/>
                  <a:pt x="1462" y="6892"/>
                </a:cubicBezTo>
                <a:lnTo>
                  <a:pt x="1462" y="6892"/>
                </a:lnTo>
                <a:cubicBezTo>
                  <a:pt x="1389" y="6920"/>
                  <a:pt x="1319" y="6943"/>
                  <a:pt x="1252" y="6964"/>
                </a:cubicBezTo>
                <a:lnTo>
                  <a:pt x="1252" y="6964"/>
                </a:lnTo>
                <a:cubicBezTo>
                  <a:pt x="336" y="7306"/>
                  <a:pt x="0" y="6949"/>
                  <a:pt x="0" y="69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319A5806-7B07-D149-AAC9-7F0C1501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41" y="9337594"/>
            <a:ext cx="978468" cy="1166635"/>
          </a:xfrm>
          <a:custGeom>
            <a:avLst/>
            <a:gdLst>
              <a:gd name="T0" fmla="*/ 0 w 917"/>
              <a:gd name="T1" fmla="*/ 181 h 1093"/>
              <a:gd name="T2" fmla="*/ 0 w 917"/>
              <a:gd name="T3" fmla="*/ 181 h 1093"/>
              <a:gd name="T4" fmla="*/ 912 w 917"/>
              <a:gd name="T5" fmla="*/ 1092 h 1093"/>
              <a:gd name="T6" fmla="*/ 912 w 917"/>
              <a:gd name="T7" fmla="*/ 355 h 1093"/>
              <a:gd name="T8" fmla="*/ 912 w 917"/>
              <a:gd name="T9" fmla="*/ 355 h 1093"/>
              <a:gd name="T10" fmla="*/ 0 w 917"/>
              <a:gd name="T11" fmla="*/ 181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1093">
                <a:moveTo>
                  <a:pt x="0" y="181"/>
                </a:moveTo>
                <a:lnTo>
                  <a:pt x="0" y="181"/>
                </a:lnTo>
                <a:cubicBezTo>
                  <a:pt x="0" y="181"/>
                  <a:pt x="916" y="588"/>
                  <a:pt x="912" y="1092"/>
                </a:cubicBezTo>
                <a:lnTo>
                  <a:pt x="912" y="355"/>
                </a:lnTo>
                <a:lnTo>
                  <a:pt x="912" y="355"/>
                </a:lnTo>
                <a:cubicBezTo>
                  <a:pt x="912" y="355"/>
                  <a:pt x="456" y="0"/>
                  <a:pt x="0" y="18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F035BFBD-2D1F-1A4B-9556-5547E2A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0457545"/>
            <a:ext cx="1420661" cy="940835"/>
          </a:xfrm>
          <a:custGeom>
            <a:avLst/>
            <a:gdLst>
              <a:gd name="T0" fmla="*/ 0 w 1333"/>
              <a:gd name="T1" fmla="*/ 61 h 883"/>
              <a:gd name="T2" fmla="*/ 0 w 1333"/>
              <a:gd name="T3" fmla="*/ 61 h 883"/>
              <a:gd name="T4" fmla="*/ 1332 w 1333"/>
              <a:gd name="T5" fmla="*/ 0 h 883"/>
              <a:gd name="T6" fmla="*/ 1332 w 1333"/>
              <a:gd name="T7" fmla="*/ 0 h 883"/>
              <a:gd name="T8" fmla="*/ 0 w 1333"/>
              <a:gd name="T9" fmla="*/ 882 h 883"/>
              <a:gd name="T10" fmla="*/ 0 w 1333"/>
              <a:gd name="T11" fmla="*/ 6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883">
                <a:moveTo>
                  <a:pt x="0" y="61"/>
                </a:moveTo>
                <a:lnTo>
                  <a:pt x="0" y="61"/>
                </a:lnTo>
                <a:cubicBezTo>
                  <a:pt x="0" y="61"/>
                  <a:pt x="389" y="350"/>
                  <a:pt x="1332" y="0"/>
                </a:cubicBezTo>
                <a:lnTo>
                  <a:pt x="1332" y="0"/>
                </a:lnTo>
                <a:cubicBezTo>
                  <a:pt x="1332" y="0"/>
                  <a:pt x="873" y="790"/>
                  <a:pt x="0" y="882"/>
                </a:cubicBezTo>
                <a:lnTo>
                  <a:pt x="0" y="6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36EC2956-85B7-DB48-B02A-929BA8A3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0330531"/>
            <a:ext cx="1246605" cy="884385"/>
          </a:xfrm>
          <a:custGeom>
            <a:avLst/>
            <a:gdLst>
              <a:gd name="T0" fmla="*/ 0 w 1168"/>
              <a:gd name="T1" fmla="*/ 0 h 829"/>
              <a:gd name="T2" fmla="*/ 0 w 1168"/>
              <a:gd name="T3" fmla="*/ 0 h 829"/>
              <a:gd name="T4" fmla="*/ 1167 w 1168"/>
              <a:gd name="T5" fmla="*/ 174 h 829"/>
              <a:gd name="T6" fmla="*/ 1167 w 1168"/>
              <a:gd name="T7" fmla="*/ 174 h 829"/>
              <a:gd name="T8" fmla="*/ 0 w 1168"/>
              <a:gd name="T9" fmla="*/ 828 h 829"/>
              <a:gd name="T10" fmla="*/ 0 w 1168"/>
              <a:gd name="T11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8" h="82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27" y="365"/>
                  <a:pt x="1167" y="174"/>
                </a:cubicBezTo>
                <a:lnTo>
                  <a:pt x="1167" y="174"/>
                </a:lnTo>
                <a:cubicBezTo>
                  <a:pt x="1167" y="174"/>
                  <a:pt x="666" y="783"/>
                  <a:pt x="0" y="828"/>
                </a:cubicBez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B912F0AA-6CF6-FF4B-8EAA-FA45A13A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937" y="8650785"/>
            <a:ext cx="3053011" cy="2154512"/>
          </a:xfrm>
          <a:custGeom>
            <a:avLst/>
            <a:gdLst>
              <a:gd name="T0" fmla="*/ 0 w 2861"/>
              <a:gd name="T1" fmla="*/ 2018 h 2019"/>
              <a:gd name="T2" fmla="*/ 0 w 2861"/>
              <a:gd name="T3" fmla="*/ 2018 h 2019"/>
              <a:gd name="T4" fmla="*/ 183 w 2861"/>
              <a:gd name="T5" fmla="*/ 1774 h 2019"/>
              <a:gd name="T6" fmla="*/ 183 w 2861"/>
              <a:gd name="T7" fmla="*/ 1774 h 2019"/>
              <a:gd name="T8" fmla="*/ 2853 w 2861"/>
              <a:gd name="T9" fmla="*/ 821 h 2019"/>
              <a:gd name="T10" fmla="*/ 2853 w 2861"/>
              <a:gd name="T11" fmla="*/ 821 h 2019"/>
              <a:gd name="T12" fmla="*/ 2860 w 2861"/>
              <a:gd name="T13" fmla="*/ 827 h 2019"/>
              <a:gd name="T14" fmla="*/ 2860 w 2861"/>
              <a:gd name="T15" fmla="*/ 827 h 2019"/>
              <a:gd name="T16" fmla="*/ 2840 w 2861"/>
              <a:gd name="T17" fmla="*/ 820 h 2019"/>
              <a:gd name="T18" fmla="*/ 2840 w 2861"/>
              <a:gd name="T19" fmla="*/ 820 h 2019"/>
              <a:gd name="T20" fmla="*/ 393 w 2861"/>
              <a:gd name="T21" fmla="*/ 1702 h 2019"/>
              <a:gd name="T22" fmla="*/ 393 w 2861"/>
              <a:gd name="T23" fmla="*/ 1702 h 2019"/>
              <a:gd name="T24" fmla="*/ 0 w 2861"/>
              <a:gd name="T25" fmla="*/ 2018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1" h="2019">
                <a:moveTo>
                  <a:pt x="0" y="2018"/>
                </a:moveTo>
                <a:lnTo>
                  <a:pt x="0" y="2018"/>
                </a:lnTo>
                <a:cubicBezTo>
                  <a:pt x="5" y="2012"/>
                  <a:pt x="70" y="1916"/>
                  <a:pt x="183" y="1774"/>
                </a:cubicBezTo>
                <a:lnTo>
                  <a:pt x="183" y="1774"/>
                </a:lnTo>
                <a:cubicBezTo>
                  <a:pt x="622" y="1224"/>
                  <a:pt x="1781" y="0"/>
                  <a:pt x="2853" y="821"/>
                </a:cubicBezTo>
                <a:lnTo>
                  <a:pt x="2853" y="821"/>
                </a:lnTo>
                <a:cubicBezTo>
                  <a:pt x="2855" y="823"/>
                  <a:pt x="2858" y="825"/>
                  <a:pt x="2860" y="827"/>
                </a:cubicBezTo>
                <a:lnTo>
                  <a:pt x="2860" y="827"/>
                </a:lnTo>
                <a:cubicBezTo>
                  <a:pt x="2858" y="827"/>
                  <a:pt x="2852" y="824"/>
                  <a:pt x="2840" y="820"/>
                </a:cubicBezTo>
                <a:lnTo>
                  <a:pt x="2840" y="820"/>
                </a:lnTo>
                <a:cubicBezTo>
                  <a:pt x="2700" y="775"/>
                  <a:pt x="1871" y="584"/>
                  <a:pt x="393" y="1702"/>
                </a:cubicBezTo>
                <a:lnTo>
                  <a:pt x="393" y="1702"/>
                </a:lnTo>
                <a:cubicBezTo>
                  <a:pt x="267" y="1798"/>
                  <a:pt x="136" y="1903"/>
                  <a:pt x="0" y="2018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6CEB449E-6507-4149-8043-C5047CC7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603" y="11257556"/>
            <a:ext cx="3132980" cy="744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12A07-4175-C849-8494-0DA48A2F8A8D}"/>
              </a:ext>
            </a:extLst>
          </p:cNvPr>
          <p:cNvSpPr txBox="1"/>
          <p:nvPr/>
        </p:nvSpPr>
        <p:spPr>
          <a:xfrm>
            <a:off x="3332211" y="3621784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7064A4-282B-D349-B5C5-EFDED313F5FA}"/>
              </a:ext>
            </a:extLst>
          </p:cNvPr>
          <p:cNvSpPr txBox="1"/>
          <p:nvPr/>
        </p:nvSpPr>
        <p:spPr>
          <a:xfrm>
            <a:off x="3032449" y="4488119"/>
            <a:ext cx="21419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  <a:endParaRPr lang="en-US" sz="6000" b="1" baseline="-25000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7FAA92B-383C-7E41-A2AF-B746CCF78A16}"/>
              </a:ext>
            </a:extLst>
          </p:cNvPr>
          <p:cNvSpPr txBox="1">
            <a:spLocks/>
          </p:cNvSpPr>
          <p:nvPr/>
        </p:nvSpPr>
        <p:spPr>
          <a:xfrm>
            <a:off x="2016929" y="5903954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26D34FB-C224-F148-98D2-A59DCDA042DF}"/>
              </a:ext>
            </a:extLst>
          </p:cNvPr>
          <p:cNvSpPr txBox="1">
            <a:spLocks/>
          </p:cNvSpPr>
          <p:nvPr/>
        </p:nvSpPr>
        <p:spPr>
          <a:xfrm>
            <a:off x="2016929" y="6549620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7D9F7715-9DCD-D948-934E-F2AE1BFED68D}"/>
              </a:ext>
            </a:extLst>
          </p:cNvPr>
          <p:cNvSpPr txBox="1">
            <a:spLocks/>
          </p:cNvSpPr>
          <p:nvPr/>
        </p:nvSpPr>
        <p:spPr>
          <a:xfrm>
            <a:off x="2016929" y="7195286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711182F-8DD8-CF41-B21C-557656BDE498}"/>
              </a:ext>
            </a:extLst>
          </p:cNvPr>
          <p:cNvSpPr txBox="1">
            <a:spLocks/>
          </p:cNvSpPr>
          <p:nvPr/>
        </p:nvSpPr>
        <p:spPr>
          <a:xfrm>
            <a:off x="2016929" y="7840952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416652E-1D7B-594D-86B7-BB173C9DE8D6}"/>
              </a:ext>
            </a:extLst>
          </p:cNvPr>
          <p:cNvSpPr txBox="1">
            <a:spLocks/>
          </p:cNvSpPr>
          <p:nvPr/>
        </p:nvSpPr>
        <p:spPr>
          <a:xfrm>
            <a:off x="2016929" y="8486617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3FE564-31E0-2149-B577-481D8467895C}"/>
              </a:ext>
            </a:extLst>
          </p:cNvPr>
          <p:cNvSpPr txBox="1"/>
          <p:nvPr/>
        </p:nvSpPr>
        <p:spPr>
          <a:xfrm>
            <a:off x="3485817" y="11399001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673EBFF5-9072-074E-95E9-5551ECADD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530" y="3086102"/>
            <a:ext cx="5165183" cy="9347198"/>
          </a:xfrm>
          <a:custGeom>
            <a:avLst/>
            <a:gdLst>
              <a:gd name="T0" fmla="*/ 4842 w 4843"/>
              <a:gd name="T1" fmla="*/ 290 h 8763"/>
              <a:gd name="T2" fmla="*/ 4842 w 4843"/>
              <a:gd name="T3" fmla="*/ 8472 h 8763"/>
              <a:gd name="T4" fmla="*/ 4842 w 4843"/>
              <a:gd name="T5" fmla="*/ 8472 h 8763"/>
              <a:gd name="T6" fmla="*/ 4553 w 4843"/>
              <a:gd name="T7" fmla="*/ 8762 h 8763"/>
              <a:gd name="T8" fmla="*/ 290 w 4843"/>
              <a:gd name="T9" fmla="*/ 8762 h 8763"/>
              <a:gd name="T10" fmla="*/ 290 w 4843"/>
              <a:gd name="T11" fmla="*/ 8762 h 8763"/>
              <a:gd name="T12" fmla="*/ 0 w 4843"/>
              <a:gd name="T13" fmla="*/ 8472 h 8763"/>
              <a:gd name="T14" fmla="*/ 0 w 4843"/>
              <a:gd name="T15" fmla="*/ 290 h 8763"/>
              <a:gd name="T16" fmla="*/ 0 w 4843"/>
              <a:gd name="T17" fmla="*/ 290 h 8763"/>
              <a:gd name="T18" fmla="*/ 290 w 4843"/>
              <a:gd name="T19" fmla="*/ 0 h 8763"/>
              <a:gd name="T20" fmla="*/ 4553 w 4843"/>
              <a:gd name="T21" fmla="*/ 0 h 8763"/>
              <a:gd name="T22" fmla="*/ 4553 w 4843"/>
              <a:gd name="T23" fmla="*/ 0 h 8763"/>
              <a:gd name="T24" fmla="*/ 4842 w 4843"/>
              <a:gd name="T25" fmla="*/ 290 h 8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3" h="8763">
                <a:moveTo>
                  <a:pt x="4842" y="290"/>
                </a:moveTo>
                <a:lnTo>
                  <a:pt x="4842" y="8472"/>
                </a:lnTo>
                <a:lnTo>
                  <a:pt x="4842" y="8472"/>
                </a:lnTo>
                <a:cubicBezTo>
                  <a:pt x="4842" y="8633"/>
                  <a:pt x="4713" y="8762"/>
                  <a:pt x="4553" y="8762"/>
                </a:cubicBezTo>
                <a:lnTo>
                  <a:pt x="290" y="8762"/>
                </a:lnTo>
                <a:lnTo>
                  <a:pt x="290" y="8762"/>
                </a:lnTo>
                <a:cubicBezTo>
                  <a:pt x="130" y="8762"/>
                  <a:pt x="0" y="8633"/>
                  <a:pt x="0" y="8472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</a:path>
            </a:pathLst>
          </a:custGeom>
          <a:solidFill>
            <a:schemeClr val="accent2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928DC79A-989C-D345-A46C-AF458B4D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530" y="3086100"/>
            <a:ext cx="5165183" cy="7794819"/>
          </a:xfrm>
          <a:custGeom>
            <a:avLst/>
            <a:gdLst>
              <a:gd name="T0" fmla="*/ 0 w 4843"/>
              <a:gd name="T1" fmla="*/ 6949 h 7307"/>
              <a:gd name="T2" fmla="*/ 0 w 4843"/>
              <a:gd name="T3" fmla="*/ 290 h 7307"/>
              <a:gd name="T4" fmla="*/ 0 w 4843"/>
              <a:gd name="T5" fmla="*/ 290 h 7307"/>
              <a:gd name="T6" fmla="*/ 290 w 4843"/>
              <a:gd name="T7" fmla="*/ 0 h 7307"/>
              <a:gd name="T8" fmla="*/ 4553 w 4843"/>
              <a:gd name="T9" fmla="*/ 0 h 7307"/>
              <a:gd name="T10" fmla="*/ 4553 w 4843"/>
              <a:gd name="T11" fmla="*/ 0 h 7307"/>
              <a:gd name="T12" fmla="*/ 4842 w 4843"/>
              <a:gd name="T13" fmla="*/ 290 h 7307"/>
              <a:gd name="T14" fmla="*/ 4842 w 4843"/>
              <a:gd name="T15" fmla="*/ 6949 h 7307"/>
              <a:gd name="T16" fmla="*/ 4842 w 4843"/>
              <a:gd name="T17" fmla="*/ 6949 h 7307"/>
              <a:gd name="T18" fmla="*/ 3930 w 4843"/>
              <a:gd name="T19" fmla="*/ 6047 h 7307"/>
              <a:gd name="T20" fmla="*/ 3930 w 4843"/>
              <a:gd name="T21" fmla="*/ 6047 h 7307"/>
              <a:gd name="T22" fmla="*/ 3930 w 4843"/>
              <a:gd name="T23" fmla="*/ 6047 h 7307"/>
              <a:gd name="T24" fmla="*/ 3930 w 4843"/>
              <a:gd name="T25" fmla="*/ 6047 h 7307"/>
              <a:gd name="T26" fmla="*/ 1462 w 4843"/>
              <a:gd name="T27" fmla="*/ 6892 h 7307"/>
              <a:gd name="T28" fmla="*/ 1462 w 4843"/>
              <a:gd name="T29" fmla="*/ 6892 h 7307"/>
              <a:gd name="T30" fmla="*/ 1252 w 4843"/>
              <a:gd name="T31" fmla="*/ 6964 h 7307"/>
              <a:gd name="T32" fmla="*/ 1252 w 4843"/>
              <a:gd name="T33" fmla="*/ 6964 h 7307"/>
              <a:gd name="T34" fmla="*/ 0 w 4843"/>
              <a:gd name="T35" fmla="*/ 6949 h 7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43" h="7307">
                <a:moveTo>
                  <a:pt x="0" y="6949"/>
                </a:move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  <a:lnTo>
                  <a:pt x="4842" y="6949"/>
                </a:lnTo>
                <a:lnTo>
                  <a:pt x="4842" y="6949"/>
                </a:lnTo>
                <a:cubicBezTo>
                  <a:pt x="4842" y="6949"/>
                  <a:pt x="4819" y="6152"/>
                  <a:pt x="3930" y="6047"/>
                </a:cubicBezTo>
                <a:lnTo>
                  <a:pt x="3930" y="6047"/>
                </a:lnTo>
                <a:cubicBezTo>
                  <a:pt x="3925" y="6046"/>
                  <a:pt x="3934" y="6047"/>
                  <a:pt x="3930" y="6047"/>
                </a:cubicBezTo>
                <a:lnTo>
                  <a:pt x="3930" y="6047"/>
                </a:lnTo>
                <a:cubicBezTo>
                  <a:pt x="3790" y="6002"/>
                  <a:pt x="2940" y="5773"/>
                  <a:pt x="1462" y="6892"/>
                </a:cubicBezTo>
                <a:lnTo>
                  <a:pt x="1462" y="6892"/>
                </a:lnTo>
                <a:cubicBezTo>
                  <a:pt x="1389" y="6920"/>
                  <a:pt x="1319" y="6943"/>
                  <a:pt x="1252" y="6964"/>
                </a:cubicBezTo>
                <a:lnTo>
                  <a:pt x="1252" y="6964"/>
                </a:lnTo>
                <a:cubicBezTo>
                  <a:pt x="336" y="7306"/>
                  <a:pt x="0" y="6949"/>
                  <a:pt x="0" y="69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4" name="Freeform 17">
            <a:extLst>
              <a:ext uri="{FF2B5EF4-FFF2-40B4-BE49-F238E27FC236}">
                <a16:creationId xmlns:a16="http://schemas.microsoft.com/office/drawing/2014/main" id="{098CF0E4-20FA-5843-A14A-C527DA7B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946" y="9337594"/>
            <a:ext cx="978468" cy="1166635"/>
          </a:xfrm>
          <a:custGeom>
            <a:avLst/>
            <a:gdLst>
              <a:gd name="T0" fmla="*/ 0 w 917"/>
              <a:gd name="T1" fmla="*/ 181 h 1093"/>
              <a:gd name="T2" fmla="*/ 0 w 917"/>
              <a:gd name="T3" fmla="*/ 181 h 1093"/>
              <a:gd name="T4" fmla="*/ 912 w 917"/>
              <a:gd name="T5" fmla="*/ 1092 h 1093"/>
              <a:gd name="T6" fmla="*/ 912 w 917"/>
              <a:gd name="T7" fmla="*/ 355 h 1093"/>
              <a:gd name="T8" fmla="*/ 912 w 917"/>
              <a:gd name="T9" fmla="*/ 355 h 1093"/>
              <a:gd name="T10" fmla="*/ 0 w 917"/>
              <a:gd name="T11" fmla="*/ 181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1093">
                <a:moveTo>
                  <a:pt x="0" y="181"/>
                </a:moveTo>
                <a:lnTo>
                  <a:pt x="0" y="181"/>
                </a:lnTo>
                <a:cubicBezTo>
                  <a:pt x="0" y="181"/>
                  <a:pt x="916" y="588"/>
                  <a:pt x="912" y="1092"/>
                </a:cubicBezTo>
                <a:lnTo>
                  <a:pt x="912" y="355"/>
                </a:lnTo>
                <a:lnTo>
                  <a:pt x="912" y="355"/>
                </a:lnTo>
                <a:cubicBezTo>
                  <a:pt x="912" y="355"/>
                  <a:pt x="456" y="0"/>
                  <a:pt x="0" y="18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5" name="Freeform 18">
            <a:extLst>
              <a:ext uri="{FF2B5EF4-FFF2-40B4-BE49-F238E27FC236}">
                <a16:creationId xmlns:a16="http://schemas.microsoft.com/office/drawing/2014/main" id="{959B4E4D-B3AA-CB43-A791-F6526AE7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530" y="10457545"/>
            <a:ext cx="1420661" cy="940835"/>
          </a:xfrm>
          <a:custGeom>
            <a:avLst/>
            <a:gdLst>
              <a:gd name="T0" fmla="*/ 0 w 1333"/>
              <a:gd name="T1" fmla="*/ 61 h 883"/>
              <a:gd name="T2" fmla="*/ 0 w 1333"/>
              <a:gd name="T3" fmla="*/ 61 h 883"/>
              <a:gd name="T4" fmla="*/ 1332 w 1333"/>
              <a:gd name="T5" fmla="*/ 0 h 883"/>
              <a:gd name="T6" fmla="*/ 1332 w 1333"/>
              <a:gd name="T7" fmla="*/ 0 h 883"/>
              <a:gd name="T8" fmla="*/ 0 w 1333"/>
              <a:gd name="T9" fmla="*/ 882 h 883"/>
              <a:gd name="T10" fmla="*/ 0 w 1333"/>
              <a:gd name="T11" fmla="*/ 6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883">
                <a:moveTo>
                  <a:pt x="0" y="61"/>
                </a:moveTo>
                <a:lnTo>
                  <a:pt x="0" y="61"/>
                </a:lnTo>
                <a:cubicBezTo>
                  <a:pt x="0" y="61"/>
                  <a:pt x="389" y="350"/>
                  <a:pt x="1332" y="0"/>
                </a:cubicBezTo>
                <a:lnTo>
                  <a:pt x="1332" y="0"/>
                </a:lnTo>
                <a:cubicBezTo>
                  <a:pt x="1332" y="0"/>
                  <a:pt x="873" y="790"/>
                  <a:pt x="0" y="882"/>
                </a:cubicBezTo>
                <a:lnTo>
                  <a:pt x="0" y="61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6" name="Freeform 19">
            <a:extLst>
              <a:ext uri="{FF2B5EF4-FFF2-40B4-BE49-F238E27FC236}">
                <a16:creationId xmlns:a16="http://schemas.microsoft.com/office/drawing/2014/main" id="{6D82F228-75DF-3241-B6F7-15F4CF305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530" y="10330531"/>
            <a:ext cx="1246605" cy="884385"/>
          </a:xfrm>
          <a:custGeom>
            <a:avLst/>
            <a:gdLst>
              <a:gd name="T0" fmla="*/ 0 w 1168"/>
              <a:gd name="T1" fmla="*/ 0 h 829"/>
              <a:gd name="T2" fmla="*/ 0 w 1168"/>
              <a:gd name="T3" fmla="*/ 0 h 829"/>
              <a:gd name="T4" fmla="*/ 1167 w 1168"/>
              <a:gd name="T5" fmla="*/ 174 h 829"/>
              <a:gd name="T6" fmla="*/ 1167 w 1168"/>
              <a:gd name="T7" fmla="*/ 174 h 829"/>
              <a:gd name="T8" fmla="*/ 0 w 1168"/>
              <a:gd name="T9" fmla="*/ 828 h 829"/>
              <a:gd name="T10" fmla="*/ 0 w 1168"/>
              <a:gd name="T11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8" h="82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27" y="365"/>
                  <a:pt x="1167" y="174"/>
                </a:cubicBezTo>
                <a:lnTo>
                  <a:pt x="1167" y="174"/>
                </a:lnTo>
                <a:cubicBezTo>
                  <a:pt x="1167" y="174"/>
                  <a:pt x="666" y="783"/>
                  <a:pt x="0" y="828"/>
                </a:cubicBez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7" name="Freeform 20">
            <a:extLst>
              <a:ext uri="{FF2B5EF4-FFF2-40B4-BE49-F238E27FC236}">
                <a16:creationId xmlns:a16="http://schemas.microsoft.com/office/drawing/2014/main" id="{53E221AE-4CDF-BA42-A2DF-73E2D4CA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642" y="8650785"/>
            <a:ext cx="3053011" cy="2154512"/>
          </a:xfrm>
          <a:custGeom>
            <a:avLst/>
            <a:gdLst>
              <a:gd name="T0" fmla="*/ 0 w 2861"/>
              <a:gd name="T1" fmla="*/ 2018 h 2019"/>
              <a:gd name="T2" fmla="*/ 0 w 2861"/>
              <a:gd name="T3" fmla="*/ 2018 h 2019"/>
              <a:gd name="T4" fmla="*/ 183 w 2861"/>
              <a:gd name="T5" fmla="*/ 1774 h 2019"/>
              <a:gd name="T6" fmla="*/ 183 w 2861"/>
              <a:gd name="T7" fmla="*/ 1774 h 2019"/>
              <a:gd name="T8" fmla="*/ 2853 w 2861"/>
              <a:gd name="T9" fmla="*/ 821 h 2019"/>
              <a:gd name="T10" fmla="*/ 2853 w 2861"/>
              <a:gd name="T11" fmla="*/ 821 h 2019"/>
              <a:gd name="T12" fmla="*/ 2860 w 2861"/>
              <a:gd name="T13" fmla="*/ 827 h 2019"/>
              <a:gd name="T14" fmla="*/ 2860 w 2861"/>
              <a:gd name="T15" fmla="*/ 827 h 2019"/>
              <a:gd name="T16" fmla="*/ 2840 w 2861"/>
              <a:gd name="T17" fmla="*/ 820 h 2019"/>
              <a:gd name="T18" fmla="*/ 2840 w 2861"/>
              <a:gd name="T19" fmla="*/ 820 h 2019"/>
              <a:gd name="T20" fmla="*/ 393 w 2861"/>
              <a:gd name="T21" fmla="*/ 1702 h 2019"/>
              <a:gd name="T22" fmla="*/ 393 w 2861"/>
              <a:gd name="T23" fmla="*/ 1702 h 2019"/>
              <a:gd name="T24" fmla="*/ 0 w 2861"/>
              <a:gd name="T25" fmla="*/ 2018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1" h="2019">
                <a:moveTo>
                  <a:pt x="0" y="2018"/>
                </a:moveTo>
                <a:lnTo>
                  <a:pt x="0" y="2018"/>
                </a:lnTo>
                <a:cubicBezTo>
                  <a:pt x="5" y="2012"/>
                  <a:pt x="70" y="1916"/>
                  <a:pt x="183" y="1774"/>
                </a:cubicBezTo>
                <a:lnTo>
                  <a:pt x="183" y="1774"/>
                </a:lnTo>
                <a:cubicBezTo>
                  <a:pt x="622" y="1224"/>
                  <a:pt x="1781" y="0"/>
                  <a:pt x="2853" y="821"/>
                </a:cubicBezTo>
                <a:lnTo>
                  <a:pt x="2853" y="821"/>
                </a:lnTo>
                <a:cubicBezTo>
                  <a:pt x="2855" y="823"/>
                  <a:pt x="2858" y="825"/>
                  <a:pt x="2860" y="827"/>
                </a:cubicBezTo>
                <a:lnTo>
                  <a:pt x="2860" y="827"/>
                </a:lnTo>
                <a:cubicBezTo>
                  <a:pt x="2858" y="827"/>
                  <a:pt x="2852" y="824"/>
                  <a:pt x="2840" y="820"/>
                </a:cubicBezTo>
                <a:lnTo>
                  <a:pt x="2840" y="820"/>
                </a:lnTo>
                <a:cubicBezTo>
                  <a:pt x="2700" y="775"/>
                  <a:pt x="1871" y="584"/>
                  <a:pt x="393" y="1702"/>
                </a:cubicBezTo>
                <a:lnTo>
                  <a:pt x="393" y="1702"/>
                </a:lnTo>
                <a:cubicBezTo>
                  <a:pt x="267" y="1798"/>
                  <a:pt x="136" y="1903"/>
                  <a:pt x="0" y="2018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8" name="Freeform 21">
            <a:extLst>
              <a:ext uri="{FF2B5EF4-FFF2-40B4-BE49-F238E27FC236}">
                <a16:creationId xmlns:a16="http://schemas.microsoft.com/office/drawing/2014/main" id="{AFCBD682-59AD-BE4A-A207-D134E387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08" y="11257556"/>
            <a:ext cx="3132980" cy="7445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0E44F4-0F80-BB4C-8F3E-F7E990F25A3D}"/>
              </a:ext>
            </a:extLst>
          </p:cNvPr>
          <p:cNvSpPr txBox="1"/>
          <p:nvPr/>
        </p:nvSpPr>
        <p:spPr>
          <a:xfrm>
            <a:off x="8835531" y="3621784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936AB3-3404-2243-8ADA-869BACD495C1}"/>
              </a:ext>
            </a:extLst>
          </p:cNvPr>
          <p:cNvSpPr txBox="1"/>
          <p:nvPr/>
        </p:nvSpPr>
        <p:spPr>
          <a:xfrm>
            <a:off x="8304936" y="4488119"/>
            <a:ext cx="237436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  <a:endParaRPr lang="en-US" sz="6000" b="1" baseline="-25000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7294C25-480E-044E-8CFC-11FC2ACC6AC2}"/>
              </a:ext>
            </a:extLst>
          </p:cNvPr>
          <p:cNvSpPr txBox="1">
            <a:spLocks/>
          </p:cNvSpPr>
          <p:nvPr/>
        </p:nvSpPr>
        <p:spPr>
          <a:xfrm>
            <a:off x="7405634" y="5903954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6CED98C3-B800-D54B-B189-BD292597A56E}"/>
              </a:ext>
            </a:extLst>
          </p:cNvPr>
          <p:cNvSpPr txBox="1">
            <a:spLocks/>
          </p:cNvSpPr>
          <p:nvPr/>
        </p:nvSpPr>
        <p:spPr>
          <a:xfrm>
            <a:off x="7405634" y="6549620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E2F41602-EFDE-B746-A807-F02D9254B11D}"/>
              </a:ext>
            </a:extLst>
          </p:cNvPr>
          <p:cNvSpPr txBox="1">
            <a:spLocks/>
          </p:cNvSpPr>
          <p:nvPr/>
        </p:nvSpPr>
        <p:spPr>
          <a:xfrm>
            <a:off x="7405634" y="7195286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91527C35-E91A-0946-9719-FECEE36EA719}"/>
              </a:ext>
            </a:extLst>
          </p:cNvPr>
          <p:cNvSpPr txBox="1">
            <a:spLocks/>
          </p:cNvSpPr>
          <p:nvPr/>
        </p:nvSpPr>
        <p:spPr>
          <a:xfrm>
            <a:off x="7405634" y="7840952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390802D5-1A2E-314F-A5F1-B902CD6CA250}"/>
              </a:ext>
            </a:extLst>
          </p:cNvPr>
          <p:cNvSpPr txBox="1">
            <a:spLocks/>
          </p:cNvSpPr>
          <p:nvPr/>
        </p:nvSpPr>
        <p:spPr>
          <a:xfrm>
            <a:off x="7405634" y="8486617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4608FF-6095-CF49-8C34-1BC7E1A01BCA}"/>
              </a:ext>
            </a:extLst>
          </p:cNvPr>
          <p:cNvSpPr txBox="1"/>
          <p:nvPr/>
        </p:nvSpPr>
        <p:spPr>
          <a:xfrm>
            <a:off x="8874522" y="11399001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79" name="Freeform 15">
            <a:extLst>
              <a:ext uri="{FF2B5EF4-FFF2-40B4-BE49-F238E27FC236}">
                <a16:creationId xmlns:a16="http://schemas.microsoft.com/office/drawing/2014/main" id="{46D505C6-05EE-104C-B141-F69EF8D3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235" y="3086102"/>
            <a:ext cx="5165183" cy="9347198"/>
          </a:xfrm>
          <a:custGeom>
            <a:avLst/>
            <a:gdLst>
              <a:gd name="T0" fmla="*/ 4842 w 4843"/>
              <a:gd name="T1" fmla="*/ 290 h 8763"/>
              <a:gd name="T2" fmla="*/ 4842 w 4843"/>
              <a:gd name="T3" fmla="*/ 8472 h 8763"/>
              <a:gd name="T4" fmla="*/ 4842 w 4843"/>
              <a:gd name="T5" fmla="*/ 8472 h 8763"/>
              <a:gd name="T6" fmla="*/ 4553 w 4843"/>
              <a:gd name="T7" fmla="*/ 8762 h 8763"/>
              <a:gd name="T8" fmla="*/ 290 w 4843"/>
              <a:gd name="T9" fmla="*/ 8762 h 8763"/>
              <a:gd name="T10" fmla="*/ 290 w 4843"/>
              <a:gd name="T11" fmla="*/ 8762 h 8763"/>
              <a:gd name="T12" fmla="*/ 0 w 4843"/>
              <a:gd name="T13" fmla="*/ 8472 h 8763"/>
              <a:gd name="T14" fmla="*/ 0 w 4843"/>
              <a:gd name="T15" fmla="*/ 290 h 8763"/>
              <a:gd name="T16" fmla="*/ 0 w 4843"/>
              <a:gd name="T17" fmla="*/ 290 h 8763"/>
              <a:gd name="T18" fmla="*/ 290 w 4843"/>
              <a:gd name="T19" fmla="*/ 0 h 8763"/>
              <a:gd name="T20" fmla="*/ 4553 w 4843"/>
              <a:gd name="T21" fmla="*/ 0 h 8763"/>
              <a:gd name="T22" fmla="*/ 4553 w 4843"/>
              <a:gd name="T23" fmla="*/ 0 h 8763"/>
              <a:gd name="T24" fmla="*/ 4842 w 4843"/>
              <a:gd name="T25" fmla="*/ 290 h 8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3" h="8763">
                <a:moveTo>
                  <a:pt x="4842" y="290"/>
                </a:moveTo>
                <a:lnTo>
                  <a:pt x="4842" y="8472"/>
                </a:lnTo>
                <a:lnTo>
                  <a:pt x="4842" y="8472"/>
                </a:lnTo>
                <a:cubicBezTo>
                  <a:pt x="4842" y="8633"/>
                  <a:pt x="4713" y="8762"/>
                  <a:pt x="4553" y="8762"/>
                </a:cubicBezTo>
                <a:lnTo>
                  <a:pt x="290" y="8762"/>
                </a:lnTo>
                <a:lnTo>
                  <a:pt x="290" y="8762"/>
                </a:lnTo>
                <a:cubicBezTo>
                  <a:pt x="130" y="8762"/>
                  <a:pt x="0" y="8633"/>
                  <a:pt x="0" y="8472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</a:path>
            </a:pathLst>
          </a:custGeom>
          <a:solidFill>
            <a:schemeClr val="accent3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0" name="Freeform 16">
            <a:extLst>
              <a:ext uri="{FF2B5EF4-FFF2-40B4-BE49-F238E27FC236}">
                <a16:creationId xmlns:a16="http://schemas.microsoft.com/office/drawing/2014/main" id="{55BF450C-C556-224F-AEC0-56A7CEE7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235" y="3086100"/>
            <a:ext cx="5165183" cy="7794819"/>
          </a:xfrm>
          <a:custGeom>
            <a:avLst/>
            <a:gdLst>
              <a:gd name="T0" fmla="*/ 0 w 4843"/>
              <a:gd name="T1" fmla="*/ 6949 h 7307"/>
              <a:gd name="T2" fmla="*/ 0 w 4843"/>
              <a:gd name="T3" fmla="*/ 290 h 7307"/>
              <a:gd name="T4" fmla="*/ 0 w 4843"/>
              <a:gd name="T5" fmla="*/ 290 h 7307"/>
              <a:gd name="T6" fmla="*/ 290 w 4843"/>
              <a:gd name="T7" fmla="*/ 0 h 7307"/>
              <a:gd name="T8" fmla="*/ 4553 w 4843"/>
              <a:gd name="T9" fmla="*/ 0 h 7307"/>
              <a:gd name="T10" fmla="*/ 4553 w 4843"/>
              <a:gd name="T11" fmla="*/ 0 h 7307"/>
              <a:gd name="T12" fmla="*/ 4842 w 4843"/>
              <a:gd name="T13" fmla="*/ 290 h 7307"/>
              <a:gd name="T14" fmla="*/ 4842 w 4843"/>
              <a:gd name="T15" fmla="*/ 6949 h 7307"/>
              <a:gd name="T16" fmla="*/ 4842 w 4843"/>
              <a:gd name="T17" fmla="*/ 6949 h 7307"/>
              <a:gd name="T18" fmla="*/ 3930 w 4843"/>
              <a:gd name="T19" fmla="*/ 6047 h 7307"/>
              <a:gd name="T20" fmla="*/ 3930 w 4843"/>
              <a:gd name="T21" fmla="*/ 6047 h 7307"/>
              <a:gd name="T22" fmla="*/ 3930 w 4843"/>
              <a:gd name="T23" fmla="*/ 6047 h 7307"/>
              <a:gd name="T24" fmla="*/ 3930 w 4843"/>
              <a:gd name="T25" fmla="*/ 6047 h 7307"/>
              <a:gd name="T26" fmla="*/ 1462 w 4843"/>
              <a:gd name="T27" fmla="*/ 6892 h 7307"/>
              <a:gd name="T28" fmla="*/ 1462 w 4843"/>
              <a:gd name="T29" fmla="*/ 6892 h 7307"/>
              <a:gd name="T30" fmla="*/ 1252 w 4843"/>
              <a:gd name="T31" fmla="*/ 6964 h 7307"/>
              <a:gd name="T32" fmla="*/ 1252 w 4843"/>
              <a:gd name="T33" fmla="*/ 6964 h 7307"/>
              <a:gd name="T34" fmla="*/ 0 w 4843"/>
              <a:gd name="T35" fmla="*/ 6949 h 7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43" h="7307">
                <a:moveTo>
                  <a:pt x="0" y="6949"/>
                </a:move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  <a:lnTo>
                  <a:pt x="4842" y="6949"/>
                </a:lnTo>
                <a:lnTo>
                  <a:pt x="4842" y="6949"/>
                </a:lnTo>
                <a:cubicBezTo>
                  <a:pt x="4842" y="6949"/>
                  <a:pt x="4819" y="6152"/>
                  <a:pt x="3930" y="6047"/>
                </a:cubicBezTo>
                <a:lnTo>
                  <a:pt x="3930" y="6047"/>
                </a:lnTo>
                <a:cubicBezTo>
                  <a:pt x="3925" y="6046"/>
                  <a:pt x="3934" y="6047"/>
                  <a:pt x="3930" y="6047"/>
                </a:cubicBezTo>
                <a:lnTo>
                  <a:pt x="3930" y="6047"/>
                </a:lnTo>
                <a:cubicBezTo>
                  <a:pt x="3790" y="6002"/>
                  <a:pt x="2940" y="5773"/>
                  <a:pt x="1462" y="6892"/>
                </a:cubicBezTo>
                <a:lnTo>
                  <a:pt x="1462" y="6892"/>
                </a:lnTo>
                <a:cubicBezTo>
                  <a:pt x="1389" y="6920"/>
                  <a:pt x="1319" y="6943"/>
                  <a:pt x="1252" y="6964"/>
                </a:cubicBezTo>
                <a:lnTo>
                  <a:pt x="1252" y="6964"/>
                </a:lnTo>
                <a:cubicBezTo>
                  <a:pt x="336" y="7306"/>
                  <a:pt x="0" y="6949"/>
                  <a:pt x="0" y="69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1" name="Freeform 17">
            <a:extLst>
              <a:ext uri="{FF2B5EF4-FFF2-40B4-BE49-F238E27FC236}">
                <a16:creationId xmlns:a16="http://schemas.microsoft.com/office/drawing/2014/main" id="{902F5B4F-78B9-6941-A282-E1976694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9651" y="9337594"/>
            <a:ext cx="978468" cy="1166635"/>
          </a:xfrm>
          <a:custGeom>
            <a:avLst/>
            <a:gdLst>
              <a:gd name="T0" fmla="*/ 0 w 917"/>
              <a:gd name="T1" fmla="*/ 181 h 1093"/>
              <a:gd name="T2" fmla="*/ 0 w 917"/>
              <a:gd name="T3" fmla="*/ 181 h 1093"/>
              <a:gd name="T4" fmla="*/ 912 w 917"/>
              <a:gd name="T5" fmla="*/ 1092 h 1093"/>
              <a:gd name="T6" fmla="*/ 912 w 917"/>
              <a:gd name="T7" fmla="*/ 355 h 1093"/>
              <a:gd name="T8" fmla="*/ 912 w 917"/>
              <a:gd name="T9" fmla="*/ 355 h 1093"/>
              <a:gd name="T10" fmla="*/ 0 w 917"/>
              <a:gd name="T11" fmla="*/ 181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1093">
                <a:moveTo>
                  <a:pt x="0" y="181"/>
                </a:moveTo>
                <a:lnTo>
                  <a:pt x="0" y="181"/>
                </a:lnTo>
                <a:cubicBezTo>
                  <a:pt x="0" y="181"/>
                  <a:pt x="916" y="588"/>
                  <a:pt x="912" y="1092"/>
                </a:cubicBezTo>
                <a:lnTo>
                  <a:pt x="912" y="355"/>
                </a:lnTo>
                <a:lnTo>
                  <a:pt x="912" y="355"/>
                </a:lnTo>
                <a:cubicBezTo>
                  <a:pt x="912" y="355"/>
                  <a:pt x="456" y="0"/>
                  <a:pt x="0" y="18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2" name="Freeform 18">
            <a:extLst>
              <a:ext uri="{FF2B5EF4-FFF2-40B4-BE49-F238E27FC236}">
                <a16:creationId xmlns:a16="http://schemas.microsoft.com/office/drawing/2014/main" id="{41ECC330-3B27-1D4C-9B20-7ABD5D3D2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235" y="10457545"/>
            <a:ext cx="1420661" cy="940835"/>
          </a:xfrm>
          <a:custGeom>
            <a:avLst/>
            <a:gdLst>
              <a:gd name="T0" fmla="*/ 0 w 1333"/>
              <a:gd name="T1" fmla="*/ 61 h 883"/>
              <a:gd name="T2" fmla="*/ 0 w 1333"/>
              <a:gd name="T3" fmla="*/ 61 h 883"/>
              <a:gd name="T4" fmla="*/ 1332 w 1333"/>
              <a:gd name="T5" fmla="*/ 0 h 883"/>
              <a:gd name="T6" fmla="*/ 1332 w 1333"/>
              <a:gd name="T7" fmla="*/ 0 h 883"/>
              <a:gd name="T8" fmla="*/ 0 w 1333"/>
              <a:gd name="T9" fmla="*/ 882 h 883"/>
              <a:gd name="T10" fmla="*/ 0 w 1333"/>
              <a:gd name="T11" fmla="*/ 6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883">
                <a:moveTo>
                  <a:pt x="0" y="61"/>
                </a:moveTo>
                <a:lnTo>
                  <a:pt x="0" y="61"/>
                </a:lnTo>
                <a:cubicBezTo>
                  <a:pt x="0" y="61"/>
                  <a:pt x="389" y="350"/>
                  <a:pt x="1332" y="0"/>
                </a:cubicBezTo>
                <a:lnTo>
                  <a:pt x="1332" y="0"/>
                </a:lnTo>
                <a:cubicBezTo>
                  <a:pt x="1332" y="0"/>
                  <a:pt x="873" y="790"/>
                  <a:pt x="0" y="882"/>
                </a:cubicBezTo>
                <a:lnTo>
                  <a:pt x="0" y="6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3" name="Freeform 19">
            <a:extLst>
              <a:ext uri="{FF2B5EF4-FFF2-40B4-BE49-F238E27FC236}">
                <a16:creationId xmlns:a16="http://schemas.microsoft.com/office/drawing/2014/main" id="{4531D2D6-6760-E748-917A-AD8823F7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235" y="10330531"/>
            <a:ext cx="1246605" cy="884385"/>
          </a:xfrm>
          <a:custGeom>
            <a:avLst/>
            <a:gdLst>
              <a:gd name="T0" fmla="*/ 0 w 1168"/>
              <a:gd name="T1" fmla="*/ 0 h 829"/>
              <a:gd name="T2" fmla="*/ 0 w 1168"/>
              <a:gd name="T3" fmla="*/ 0 h 829"/>
              <a:gd name="T4" fmla="*/ 1167 w 1168"/>
              <a:gd name="T5" fmla="*/ 174 h 829"/>
              <a:gd name="T6" fmla="*/ 1167 w 1168"/>
              <a:gd name="T7" fmla="*/ 174 h 829"/>
              <a:gd name="T8" fmla="*/ 0 w 1168"/>
              <a:gd name="T9" fmla="*/ 828 h 829"/>
              <a:gd name="T10" fmla="*/ 0 w 1168"/>
              <a:gd name="T11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8" h="82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27" y="365"/>
                  <a:pt x="1167" y="174"/>
                </a:cubicBezTo>
                <a:lnTo>
                  <a:pt x="1167" y="174"/>
                </a:lnTo>
                <a:cubicBezTo>
                  <a:pt x="1167" y="174"/>
                  <a:pt x="666" y="783"/>
                  <a:pt x="0" y="828"/>
                </a:cubicBezTo>
                <a:lnTo>
                  <a:pt x="0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4" name="Freeform 20">
            <a:extLst>
              <a:ext uri="{FF2B5EF4-FFF2-40B4-BE49-F238E27FC236}">
                <a16:creationId xmlns:a16="http://schemas.microsoft.com/office/drawing/2014/main" id="{A09E7656-E716-A244-9676-026FB5D6D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347" y="8650785"/>
            <a:ext cx="3053011" cy="2154512"/>
          </a:xfrm>
          <a:custGeom>
            <a:avLst/>
            <a:gdLst>
              <a:gd name="T0" fmla="*/ 0 w 2861"/>
              <a:gd name="T1" fmla="*/ 2018 h 2019"/>
              <a:gd name="T2" fmla="*/ 0 w 2861"/>
              <a:gd name="T3" fmla="*/ 2018 h 2019"/>
              <a:gd name="T4" fmla="*/ 183 w 2861"/>
              <a:gd name="T5" fmla="*/ 1774 h 2019"/>
              <a:gd name="T6" fmla="*/ 183 w 2861"/>
              <a:gd name="T7" fmla="*/ 1774 h 2019"/>
              <a:gd name="T8" fmla="*/ 2853 w 2861"/>
              <a:gd name="T9" fmla="*/ 821 h 2019"/>
              <a:gd name="T10" fmla="*/ 2853 w 2861"/>
              <a:gd name="T11" fmla="*/ 821 h 2019"/>
              <a:gd name="T12" fmla="*/ 2860 w 2861"/>
              <a:gd name="T13" fmla="*/ 827 h 2019"/>
              <a:gd name="T14" fmla="*/ 2860 w 2861"/>
              <a:gd name="T15" fmla="*/ 827 h 2019"/>
              <a:gd name="T16" fmla="*/ 2840 w 2861"/>
              <a:gd name="T17" fmla="*/ 820 h 2019"/>
              <a:gd name="T18" fmla="*/ 2840 w 2861"/>
              <a:gd name="T19" fmla="*/ 820 h 2019"/>
              <a:gd name="T20" fmla="*/ 393 w 2861"/>
              <a:gd name="T21" fmla="*/ 1702 h 2019"/>
              <a:gd name="T22" fmla="*/ 393 w 2861"/>
              <a:gd name="T23" fmla="*/ 1702 h 2019"/>
              <a:gd name="T24" fmla="*/ 0 w 2861"/>
              <a:gd name="T25" fmla="*/ 2018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1" h="2019">
                <a:moveTo>
                  <a:pt x="0" y="2018"/>
                </a:moveTo>
                <a:lnTo>
                  <a:pt x="0" y="2018"/>
                </a:lnTo>
                <a:cubicBezTo>
                  <a:pt x="5" y="2012"/>
                  <a:pt x="70" y="1916"/>
                  <a:pt x="183" y="1774"/>
                </a:cubicBezTo>
                <a:lnTo>
                  <a:pt x="183" y="1774"/>
                </a:lnTo>
                <a:cubicBezTo>
                  <a:pt x="622" y="1224"/>
                  <a:pt x="1781" y="0"/>
                  <a:pt x="2853" y="821"/>
                </a:cubicBezTo>
                <a:lnTo>
                  <a:pt x="2853" y="821"/>
                </a:lnTo>
                <a:cubicBezTo>
                  <a:pt x="2855" y="823"/>
                  <a:pt x="2858" y="825"/>
                  <a:pt x="2860" y="827"/>
                </a:cubicBezTo>
                <a:lnTo>
                  <a:pt x="2860" y="827"/>
                </a:lnTo>
                <a:cubicBezTo>
                  <a:pt x="2858" y="827"/>
                  <a:pt x="2852" y="824"/>
                  <a:pt x="2840" y="820"/>
                </a:cubicBezTo>
                <a:lnTo>
                  <a:pt x="2840" y="820"/>
                </a:lnTo>
                <a:cubicBezTo>
                  <a:pt x="2700" y="775"/>
                  <a:pt x="1871" y="584"/>
                  <a:pt x="393" y="1702"/>
                </a:cubicBezTo>
                <a:lnTo>
                  <a:pt x="393" y="1702"/>
                </a:lnTo>
                <a:cubicBezTo>
                  <a:pt x="267" y="1798"/>
                  <a:pt x="136" y="1903"/>
                  <a:pt x="0" y="2018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Freeform 21">
            <a:extLst>
              <a:ext uri="{FF2B5EF4-FFF2-40B4-BE49-F238E27FC236}">
                <a16:creationId xmlns:a16="http://schemas.microsoft.com/office/drawing/2014/main" id="{7DA4872B-6E79-4C44-812C-2519DF88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013" y="11257556"/>
            <a:ext cx="3132980" cy="7445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F0CE41-0CF1-1E4F-B674-10FE7444DC99}"/>
              </a:ext>
            </a:extLst>
          </p:cNvPr>
          <p:cNvSpPr txBox="1"/>
          <p:nvPr/>
        </p:nvSpPr>
        <p:spPr>
          <a:xfrm>
            <a:off x="13741734" y="3621784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03ECD4-4638-3F46-AF38-3BCB6BBD0853}"/>
              </a:ext>
            </a:extLst>
          </p:cNvPr>
          <p:cNvSpPr txBox="1"/>
          <p:nvPr/>
        </p:nvSpPr>
        <p:spPr>
          <a:xfrm>
            <a:off x="13549372" y="4488119"/>
            <a:ext cx="26629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  <a:endParaRPr lang="en-US" sz="6000" b="1" baseline="-25000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1FC5CEAA-2D28-0349-8063-D436C6516213}"/>
              </a:ext>
            </a:extLst>
          </p:cNvPr>
          <p:cNvSpPr txBox="1">
            <a:spLocks/>
          </p:cNvSpPr>
          <p:nvPr/>
        </p:nvSpPr>
        <p:spPr>
          <a:xfrm>
            <a:off x="12794339" y="5903954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9A303E28-E553-6541-805B-70BF68BD2B31}"/>
              </a:ext>
            </a:extLst>
          </p:cNvPr>
          <p:cNvSpPr txBox="1">
            <a:spLocks/>
          </p:cNvSpPr>
          <p:nvPr/>
        </p:nvSpPr>
        <p:spPr>
          <a:xfrm>
            <a:off x="12794339" y="6549620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36EE933F-836F-8D44-863D-31CCB2A130FC}"/>
              </a:ext>
            </a:extLst>
          </p:cNvPr>
          <p:cNvSpPr txBox="1">
            <a:spLocks/>
          </p:cNvSpPr>
          <p:nvPr/>
        </p:nvSpPr>
        <p:spPr>
          <a:xfrm>
            <a:off x="12794339" y="7195286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5DCA827F-4C06-B44F-ACDD-44A1E882CF53}"/>
              </a:ext>
            </a:extLst>
          </p:cNvPr>
          <p:cNvSpPr txBox="1">
            <a:spLocks/>
          </p:cNvSpPr>
          <p:nvPr/>
        </p:nvSpPr>
        <p:spPr>
          <a:xfrm>
            <a:off x="12794339" y="7840952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B4227A4-231A-A745-A633-B669DECF9F90}"/>
              </a:ext>
            </a:extLst>
          </p:cNvPr>
          <p:cNvSpPr txBox="1">
            <a:spLocks/>
          </p:cNvSpPr>
          <p:nvPr/>
        </p:nvSpPr>
        <p:spPr>
          <a:xfrm>
            <a:off x="12794339" y="8486617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0AEBC4-352B-E24B-A57C-ECBC120015B7}"/>
              </a:ext>
            </a:extLst>
          </p:cNvPr>
          <p:cNvSpPr txBox="1"/>
          <p:nvPr/>
        </p:nvSpPr>
        <p:spPr>
          <a:xfrm>
            <a:off x="14263227" y="11399001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96" name="Freeform 15">
            <a:extLst>
              <a:ext uri="{FF2B5EF4-FFF2-40B4-BE49-F238E27FC236}">
                <a16:creationId xmlns:a16="http://schemas.microsoft.com/office/drawing/2014/main" id="{C1F6AEAE-6702-D540-A594-2DA5CEB9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941" y="3086102"/>
            <a:ext cx="5165183" cy="9347198"/>
          </a:xfrm>
          <a:custGeom>
            <a:avLst/>
            <a:gdLst>
              <a:gd name="T0" fmla="*/ 4842 w 4843"/>
              <a:gd name="T1" fmla="*/ 290 h 8763"/>
              <a:gd name="T2" fmla="*/ 4842 w 4843"/>
              <a:gd name="T3" fmla="*/ 8472 h 8763"/>
              <a:gd name="T4" fmla="*/ 4842 w 4843"/>
              <a:gd name="T5" fmla="*/ 8472 h 8763"/>
              <a:gd name="T6" fmla="*/ 4553 w 4843"/>
              <a:gd name="T7" fmla="*/ 8762 h 8763"/>
              <a:gd name="T8" fmla="*/ 290 w 4843"/>
              <a:gd name="T9" fmla="*/ 8762 h 8763"/>
              <a:gd name="T10" fmla="*/ 290 w 4843"/>
              <a:gd name="T11" fmla="*/ 8762 h 8763"/>
              <a:gd name="T12" fmla="*/ 0 w 4843"/>
              <a:gd name="T13" fmla="*/ 8472 h 8763"/>
              <a:gd name="T14" fmla="*/ 0 w 4843"/>
              <a:gd name="T15" fmla="*/ 290 h 8763"/>
              <a:gd name="T16" fmla="*/ 0 w 4843"/>
              <a:gd name="T17" fmla="*/ 290 h 8763"/>
              <a:gd name="T18" fmla="*/ 290 w 4843"/>
              <a:gd name="T19" fmla="*/ 0 h 8763"/>
              <a:gd name="T20" fmla="*/ 4553 w 4843"/>
              <a:gd name="T21" fmla="*/ 0 h 8763"/>
              <a:gd name="T22" fmla="*/ 4553 w 4843"/>
              <a:gd name="T23" fmla="*/ 0 h 8763"/>
              <a:gd name="T24" fmla="*/ 4842 w 4843"/>
              <a:gd name="T25" fmla="*/ 290 h 8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3" h="8763">
                <a:moveTo>
                  <a:pt x="4842" y="290"/>
                </a:moveTo>
                <a:lnTo>
                  <a:pt x="4842" y="8472"/>
                </a:lnTo>
                <a:lnTo>
                  <a:pt x="4842" y="8472"/>
                </a:lnTo>
                <a:cubicBezTo>
                  <a:pt x="4842" y="8633"/>
                  <a:pt x="4713" y="8762"/>
                  <a:pt x="4553" y="8762"/>
                </a:cubicBezTo>
                <a:lnTo>
                  <a:pt x="290" y="8762"/>
                </a:lnTo>
                <a:lnTo>
                  <a:pt x="290" y="8762"/>
                </a:lnTo>
                <a:cubicBezTo>
                  <a:pt x="130" y="8762"/>
                  <a:pt x="0" y="8633"/>
                  <a:pt x="0" y="8472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</a:path>
            </a:pathLst>
          </a:custGeom>
          <a:solidFill>
            <a:schemeClr val="accent4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7" name="Freeform 16">
            <a:extLst>
              <a:ext uri="{FF2B5EF4-FFF2-40B4-BE49-F238E27FC236}">
                <a16:creationId xmlns:a16="http://schemas.microsoft.com/office/drawing/2014/main" id="{AB02BFE1-D393-FC4D-B9A4-C1FB792B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941" y="3086100"/>
            <a:ext cx="5165183" cy="7794819"/>
          </a:xfrm>
          <a:custGeom>
            <a:avLst/>
            <a:gdLst>
              <a:gd name="T0" fmla="*/ 0 w 4843"/>
              <a:gd name="T1" fmla="*/ 6949 h 7307"/>
              <a:gd name="T2" fmla="*/ 0 w 4843"/>
              <a:gd name="T3" fmla="*/ 290 h 7307"/>
              <a:gd name="T4" fmla="*/ 0 w 4843"/>
              <a:gd name="T5" fmla="*/ 290 h 7307"/>
              <a:gd name="T6" fmla="*/ 290 w 4843"/>
              <a:gd name="T7" fmla="*/ 0 h 7307"/>
              <a:gd name="T8" fmla="*/ 4553 w 4843"/>
              <a:gd name="T9" fmla="*/ 0 h 7307"/>
              <a:gd name="T10" fmla="*/ 4553 w 4843"/>
              <a:gd name="T11" fmla="*/ 0 h 7307"/>
              <a:gd name="T12" fmla="*/ 4842 w 4843"/>
              <a:gd name="T13" fmla="*/ 290 h 7307"/>
              <a:gd name="T14" fmla="*/ 4842 w 4843"/>
              <a:gd name="T15" fmla="*/ 6949 h 7307"/>
              <a:gd name="T16" fmla="*/ 4842 w 4843"/>
              <a:gd name="T17" fmla="*/ 6949 h 7307"/>
              <a:gd name="T18" fmla="*/ 3930 w 4843"/>
              <a:gd name="T19" fmla="*/ 6047 h 7307"/>
              <a:gd name="T20" fmla="*/ 3930 w 4843"/>
              <a:gd name="T21" fmla="*/ 6047 h 7307"/>
              <a:gd name="T22" fmla="*/ 3930 w 4843"/>
              <a:gd name="T23" fmla="*/ 6047 h 7307"/>
              <a:gd name="T24" fmla="*/ 3930 w 4843"/>
              <a:gd name="T25" fmla="*/ 6047 h 7307"/>
              <a:gd name="T26" fmla="*/ 1462 w 4843"/>
              <a:gd name="T27" fmla="*/ 6892 h 7307"/>
              <a:gd name="T28" fmla="*/ 1462 w 4843"/>
              <a:gd name="T29" fmla="*/ 6892 h 7307"/>
              <a:gd name="T30" fmla="*/ 1252 w 4843"/>
              <a:gd name="T31" fmla="*/ 6964 h 7307"/>
              <a:gd name="T32" fmla="*/ 1252 w 4843"/>
              <a:gd name="T33" fmla="*/ 6964 h 7307"/>
              <a:gd name="T34" fmla="*/ 0 w 4843"/>
              <a:gd name="T35" fmla="*/ 6949 h 7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43" h="7307">
                <a:moveTo>
                  <a:pt x="0" y="6949"/>
                </a:move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4553" y="0"/>
                </a:lnTo>
                <a:lnTo>
                  <a:pt x="4553" y="0"/>
                </a:lnTo>
                <a:cubicBezTo>
                  <a:pt x="4713" y="0"/>
                  <a:pt x="4842" y="130"/>
                  <a:pt x="4842" y="290"/>
                </a:cubicBezTo>
                <a:lnTo>
                  <a:pt x="4842" y="6949"/>
                </a:lnTo>
                <a:lnTo>
                  <a:pt x="4842" y="6949"/>
                </a:lnTo>
                <a:cubicBezTo>
                  <a:pt x="4842" y="6949"/>
                  <a:pt x="4819" y="6152"/>
                  <a:pt x="3930" y="6047"/>
                </a:cubicBezTo>
                <a:lnTo>
                  <a:pt x="3930" y="6047"/>
                </a:lnTo>
                <a:cubicBezTo>
                  <a:pt x="3925" y="6046"/>
                  <a:pt x="3934" y="6047"/>
                  <a:pt x="3930" y="6047"/>
                </a:cubicBezTo>
                <a:lnTo>
                  <a:pt x="3930" y="6047"/>
                </a:lnTo>
                <a:cubicBezTo>
                  <a:pt x="3790" y="6002"/>
                  <a:pt x="2940" y="5773"/>
                  <a:pt x="1462" y="6892"/>
                </a:cubicBezTo>
                <a:lnTo>
                  <a:pt x="1462" y="6892"/>
                </a:lnTo>
                <a:cubicBezTo>
                  <a:pt x="1389" y="6920"/>
                  <a:pt x="1319" y="6943"/>
                  <a:pt x="1252" y="6964"/>
                </a:cubicBezTo>
                <a:lnTo>
                  <a:pt x="1252" y="6964"/>
                </a:lnTo>
                <a:cubicBezTo>
                  <a:pt x="336" y="7306"/>
                  <a:pt x="0" y="6949"/>
                  <a:pt x="0" y="69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8" name="Freeform 17">
            <a:extLst>
              <a:ext uri="{FF2B5EF4-FFF2-40B4-BE49-F238E27FC236}">
                <a16:creationId xmlns:a16="http://schemas.microsoft.com/office/drawing/2014/main" id="{5B9800E4-138D-1F4B-88E0-A733895E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8357" y="9337594"/>
            <a:ext cx="978468" cy="1166635"/>
          </a:xfrm>
          <a:custGeom>
            <a:avLst/>
            <a:gdLst>
              <a:gd name="T0" fmla="*/ 0 w 917"/>
              <a:gd name="T1" fmla="*/ 181 h 1093"/>
              <a:gd name="T2" fmla="*/ 0 w 917"/>
              <a:gd name="T3" fmla="*/ 181 h 1093"/>
              <a:gd name="T4" fmla="*/ 912 w 917"/>
              <a:gd name="T5" fmla="*/ 1092 h 1093"/>
              <a:gd name="T6" fmla="*/ 912 w 917"/>
              <a:gd name="T7" fmla="*/ 355 h 1093"/>
              <a:gd name="T8" fmla="*/ 912 w 917"/>
              <a:gd name="T9" fmla="*/ 355 h 1093"/>
              <a:gd name="T10" fmla="*/ 0 w 917"/>
              <a:gd name="T11" fmla="*/ 181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1093">
                <a:moveTo>
                  <a:pt x="0" y="181"/>
                </a:moveTo>
                <a:lnTo>
                  <a:pt x="0" y="181"/>
                </a:lnTo>
                <a:cubicBezTo>
                  <a:pt x="0" y="181"/>
                  <a:pt x="916" y="588"/>
                  <a:pt x="912" y="1092"/>
                </a:cubicBezTo>
                <a:lnTo>
                  <a:pt x="912" y="355"/>
                </a:lnTo>
                <a:lnTo>
                  <a:pt x="912" y="355"/>
                </a:lnTo>
                <a:cubicBezTo>
                  <a:pt x="912" y="355"/>
                  <a:pt x="456" y="0"/>
                  <a:pt x="0" y="181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9" name="Freeform 18">
            <a:extLst>
              <a:ext uri="{FF2B5EF4-FFF2-40B4-BE49-F238E27FC236}">
                <a16:creationId xmlns:a16="http://schemas.microsoft.com/office/drawing/2014/main" id="{6A4D08B8-B959-6F4C-A199-E13449021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941" y="10457545"/>
            <a:ext cx="1420661" cy="940835"/>
          </a:xfrm>
          <a:custGeom>
            <a:avLst/>
            <a:gdLst>
              <a:gd name="T0" fmla="*/ 0 w 1333"/>
              <a:gd name="T1" fmla="*/ 61 h 883"/>
              <a:gd name="T2" fmla="*/ 0 w 1333"/>
              <a:gd name="T3" fmla="*/ 61 h 883"/>
              <a:gd name="T4" fmla="*/ 1332 w 1333"/>
              <a:gd name="T5" fmla="*/ 0 h 883"/>
              <a:gd name="T6" fmla="*/ 1332 w 1333"/>
              <a:gd name="T7" fmla="*/ 0 h 883"/>
              <a:gd name="T8" fmla="*/ 0 w 1333"/>
              <a:gd name="T9" fmla="*/ 882 h 883"/>
              <a:gd name="T10" fmla="*/ 0 w 1333"/>
              <a:gd name="T11" fmla="*/ 6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883">
                <a:moveTo>
                  <a:pt x="0" y="61"/>
                </a:moveTo>
                <a:lnTo>
                  <a:pt x="0" y="61"/>
                </a:lnTo>
                <a:cubicBezTo>
                  <a:pt x="0" y="61"/>
                  <a:pt x="389" y="350"/>
                  <a:pt x="1332" y="0"/>
                </a:cubicBezTo>
                <a:lnTo>
                  <a:pt x="1332" y="0"/>
                </a:lnTo>
                <a:cubicBezTo>
                  <a:pt x="1332" y="0"/>
                  <a:pt x="873" y="790"/>
                  <a:pt x="0" y="882"/>
                </a:cubicBezTo>
                <a:lnTo>
                  <a:pt x="0" y="6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0" name="Freeform 19">
            <a:extLst>
              <a:ext uri="{FF2B5EF4-FFF2-40B4-BE49-F238E27FC236}">
                <a16:creationId xmlns:a16="http://schemas.microsoft.com/office/drawing/2014/main" id="{4EC157B2-8239-104D-8833-A42BB92A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941" y="10330531"/>
            <a:ext cx="1246605" cy="884385"/>
          </a:xfrm>
          <a:custGeom>
            <a:avLst/>
            <a:gdLst>
              <a:gd name="T0" fmla="*/ 0 w 1168"/>
              <a:gd name="T1" fmla="*/ 0 h 829"/>
              <a:gd name="T2" fmla="*/ 0 w 1168"/>
              <a:gd name="T3" fmla="*/ 0 h 829"/>
              <a:gd name="T4" fmla="*/ 1167 w 1168"/>
              <a:gd name="T5" fmla="*/ 174 h 829"/>
              <a:gd name="T6" fmla="*/ 1167 w 1168"/>
              <a:gd name="T7" fmla="*/ 174 h 829"/>
              <a:gd name="T8" fmla="*/ 0 w 1168"/>
              <a:gd name="T9" fmla="*/ 828 h 829"/>
              <a:gd name="T10" fmla="*/ 0 w 1168"/>
              <a:gd name="T11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8" h="82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27" y="365"/>
                  <a:pt x="1167" y="174"/>
                </a:cubicBezTo>
                <a:lnTo>
                  <a:pt x="1167" y="174"/>
                </a:lnTo>
                <a:cubicBezTo>
                  <a:pt x="1167" y="174"/>
                  <a:pt x="666" y="783"/>
                  <a:pt x="0" y="828"/>
                </a:cubicBezTo>
                <a:lnTo>
                  <a:pt x="0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1" name="Freeform 20">
            <a:extLst>
              <a:ext uri="{FF2B5EF4-FFF2-40B4-BE49-F238E27FC236}">
                <a16:creationId xmlns:a16="http://schemas.microsoft.com/office/drawing/2014/main" id="{8DA1D562-F94D-F843-8901-6BD5E089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053" y="8650785"/>
            <a:ext cx="3053011" cy="2154512"/>
          </a:xfrm>
          <a:custGeom>
            <a:avLst/>
            <a:gdLst>
              <a:gd name="T0" fmla="*/ 0 w 2861"/>
              <a:gd name="T1" fmla="*/ 2018 h 2019"/>
              <a:gd name="T2" fmla="*/ 0 w 2861"/>
              <a:gd name="T3" fmla="*/ 2018 h 2019"/>
              <a:gd name="T4" fmla="*/ 183 w 2861"/>
              <a:gd name="T5" fmla="*/ 1774 h 2019"/>
              <a:gd name="T6" fmla="*/ 183 w 2861"/>
              <a:gd name="T7" fmla="*/ 1774 h 2019"/>
              <a:gd name="T8" fmla="*/ 2853 w 2861"/>
              <a:gd name="T9" fmla="*/ 821 h 2019"/>
              <a:gd name="T10" fmla="*/ 2853 w 2861"/>
              <a:gd name="T11" fmla="*/ 821 h 2019"/>
              <a:gd name="T12" fmla="*/ 2860 w 2861"/>
              <a:gd name="T13" fmla="*/ 827 h 2019"/>
              <a:gd name="T14" fmla="*/ 2860 w 2861"/>
              <a:gd name="T15" fmla="*/ 827 h 2019"/>
              <a:gd name="T16" fmla="*/ 2840 w 2861"/>
              <a:gd name="T17" fmla="*/ 820 h 2019"/>
              <a:gd name="T18" fmla="*/ 2840 w 2861"/>
              <a:gd name="T19" fmla="*/ 820 h 2019"/>
              <a:gd name="T20" fmla="*/ 393 w 2861"/>
              <a:gd name="T21" fmla="*/ 1702 h 2019"/>
              <a:gd name="T22" fmla="*/ 393 w 2861"/>
              <a:gd name="T23" fmla="*/ 1702 h 2019"/>
              <a:gd name="T24" fmla="*/ 0 w 2861"/>
              <a:gd name="T25" fmla="*/ 2018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1" h="2019">
                <a:moveTo>
                  <a:pt x="0" y="2018"/>
                </a:moveTo>
                <a:lnTo>
                  <a:pt x="0" y="2018"/>
                </a:lnTo>
                <a:cubicBezTo>
                  <a:pt x="5" y="2012"/>
                  <a:pt x="70" y="1916"/>
                  <a:pt x="183" y="1774"/>
                </a:cubicBezTo>
                <a:lnTo>
                  <a:pt x="183" y="1774"/>
                </a:lnTo>
                <a:cubicBezTo>
                  <a:pt x="622" y="1224"/>
                  <a:pt x="1781" y="0"/>
                  <a:pt x="2853" y="821"/>
                </a:cubicBezTo>
                <a:lnTo>
                  <a:pt x="2853" y="821"/>
                </a:lnTo>
                <a:cubicBezTo>
                  <a:pt x="2855" y="823"/>
                  <a:pt x="2858" y="825"/>
                  <a:pt x="2860" y="827"/>
                </a:cubicBezTo>
                <a:lnTo>
                  <a:pt x="2860" y="827"/>
                </a:lnTo>
                <a:cubicBezTo>
                  <a:pt x="2858" y="827"/>
                  <a:pt x="2852" y="824"/>
                  <a:pt x="2840" y="820"/>
                </a:cubicBezTo>
                <a:lnTo>
                  <a:pt x="2840" y="820"/>
                </a:lnTo>
                <a:cubicBezTo>
                  <a:pt x="2700" y="775"/>
                  <a:pt x="1871" y="584"/>
                  <a:pt x="393" y="1702"/>
                </a:cubicBezTo>
                <a:lnTo>
                  <a:pt x="393" y="1702"/>
                </a:lnTo>
                <a:cubicBezTo>
                  <a:pt x="267" y="1798"/>
                  <a:pt x="136" y="1903"/>
                  <a:pt x="0" y="2018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2" name="Freeform 21">
            <a:extLst>
              <a:ext uri="{FF2B5EF4-FFF2-40B4-BE49-F238E27FC236}">
                <a16:creationId xmlns:a16="http://schemas.microsoft.com/office/drawing/2014/main" id="{42786C1B-584F-0143-BC36-C8F5CFC7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7719" y="11257556"/>
            <a:ext cx="3132980" cy="7445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3F18F07-BA54-4F43-8BAB-47409C501729}"/>
              </a:ext>
            </a:extLst>
          </p:cNvPr>
          <p:cNvSpPr txBox="1"/>
          <p:nvPr/>
        </p:nvSpPr>
        <p:spPr>
          <a:xfrm>
            <a:off x="19162499" y="3621784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EB26B2-9082-5E44-BF50-AB0F4E477B40}"/>
              </a:ext>
            </a:extLst>
          </p:cNvPr>
          <p:cNvSpPr txBox="1"/>
          <p:nvPr/>
        </p:nvSpPr>
        <p:spPr>
          <a:xfrm>
            <a:off x="18862736" y="4488119"/>
            <a:ext cx="281359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  <a:endParaRPr lang="en-US" sz="6000" b="1" baseline="-25000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57FB5AD7-5400-344F-BD28-D9103F87F581}"/>
              </a:ext>
            </a:extLst>
          </p:cNvPr>
          <p:cNvSpPr txBox="1">
            <a:spLocks/>
          </p:cNvSpPr>
          <p:nvPr/>
        </p:nvSpPr>
        <p:spPr>
          <a:xfrm>
            <a:off x="18183045" y="5903954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86ECA544-81B9-E144-B0AA-C2B37B3C5202}"/>
              </a:ext>
            </a:extLst>
          </p:cNvPr>
          <p:cNvSpPr txBox="1">
            <a:spLocks/>
          </p:cNvSpPr>
          <p:nvPr/>
        </p:nvSpPr>
        <p:spPr>
          <a:xfrm>
            <a:off x="18183045" y="6549620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C6819575-3E7C-3F4E-B5E4-31BAB8768AE1}"/>
              </a:ext>
            </a:extLst>
          </p:cNvPr>
          <p:cNvSpPr txBox="1">
            <a:spLocks/>
          </p:cNvSpPr>
          <p:nvPr/>
        </p:nvSpPr>
        <p:spPr>
          <a:xfrm>
            <a:off x="18183045" y="7195286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2B5B70A7-6C5C-2442-BA6C-4A781AC2D811}"/>
              </a:ext>
            </a:extLst>
          </p:cNvPr>
          <p:cNvSpPr txBox="1">
            <a:spLocks/>
          </p:cNvSpPr>
          <p:nvPr/>
        </p:nvSpPr>
        <p:spPr>
          <a:xfrm>
            <a:off x="18183045" y="7840952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4E33AC2D-D0B5-4F46-9AD8-C9695EB7BA32}"/>
              </a:ext>
            </a:extLst>
          </p:cNvPr>
          <p:cNvSpPr txBox="1">
            <a:spLocks/>
          </p:cNvSpPr>
          <p:nvPr/>
        </p:nvSpPr>
        <p:spPr>
          <a:xfrm>
            <a:off x="18183045" y="8486617"/>
            <a:ext cx="41776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D235F1-C37C-9A48-A081-0B4D6A928167}"/>
              </a:ext>
            </a:extLst>
          </p:cNvPr>
          <p:cNvSpPr txBox="1"/>
          <p:nvPr/>
        </p:nvSpPr>
        <p:spPr>
          <a:xfrm>
            <a:off x="19651933" y="11399001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30737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51FE3-A5DB-2143-AF9F-A0F683830214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5F787-BA03-9E40-9012-F9E1F2AC231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15C1935C-D70F-4A43-91E1-E5A234AA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067" y="4017964"/>
            <a:ext cx="4190068" cy="7705658"/>
          </a:xfrm>
          <a:prstGeom prst="round2DiagRect">
            <a:avLst>
              <a:gd name="adj1" fmla="val 148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45B6A95F-70C5-9D41-A9EA-40707FDA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067" y="4017964"/>
            <a:ext cx="4190068" cy="1378983"/>
          </a:xfrm>
          <a:prstGeom prst="round2DiagRect">
            <a:avLst>
              <a:gd name="adj1" fmla="val 45187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5DCEDAA6-5CEB-554F-AADD-566CF119E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135" y="10671022"/>
            <a:ext cx="2725931" cy="694921"/>
          </a:xfrm>
          <a:prstGeom prst="round2DiagRect">
            <a:avLst>
              <a:gd name="adj1" fmla="val 27527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7754B-9296-7547-8F8E-BF24021E1663}"/>
              </a:ext>
            </a:extLst>
          </p:cNvPr>
          <p:cNvSpPr txBox="1"/>
          <p:nvPr/>
        </p:nvSpPr>
        <p:spPr>
          <a:xfrm>
            <a:off x="4223616" y="10787651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E671EC-6FB3-204B-ADC3-43824F4DC45F}"/>
              </a:ext>
            </a:extLst>
          </p:cNvPr>
          <p:cNvSpPr txBox="1">
            <a:spLocks/>
          </p:cNvSpPr>
          <p:nvPr/>
        </p:nvSpPr>
        <p:spPr>
          <a:xfrm>
            <a:off x="3359061" y="694111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A150EAE-1A35-644E-9EA7-E69B5ED09FFA}"/>
              </a:ext>
            </a:extLst>
          </p:cNvPr>
          <p:cNvSpPr txBox="1">
            <a:spLocks/>
          </p:cNvSpPr>
          <p:nvPr/>
        </p:nvSpPr>
        <p:spPr>
          <a:xfrm>
            <a:off x="3359061" y="766285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0FD0EA7-1687-BD44-B264-4CDBBD3ED5E6}"/>
              </a:ext>
            </a:extLst>
          </p:cNvPr>
          <p:cNvSpPr txBox="1">
            <a:spLocks/>
          </p:cNvSpPr>
          <p:nvPr/>
        </p:nvSpPr>
        <p:spPr>
          <a:xfrm>
            <a:off x="3359061" y="838459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36A15DB-2281-E34A-BEEE-FAD09CE1B1D1}"/>
              </a:ext>
            </a:extLst>
          </p:cNvPr>
          <p:cNvSpPr txBox="1">
            <a:spLocks/>
          </p:cNvSpPr>
          <p:nvPr/>
        </p:nvSpPr>
        <p:spPr>
          <a:xfrm>
            <a:off x="3359061" y="9106337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6DD992D-5815-EE4D-8C54-EC21F9CAF454}"/>
              </a:ext>
            </a:extLst>
          </p:cNvPr>
          <p:cNvSpPr txBox="1">
            <a:spLocks/>
          </p:cNvSpPr>
          <p:nvPr/>
        </p:nvSpPr>
        <p:spPr>
          <a:xfrm>
            <a:off x="3359061" y="9828074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32FF3D-D17A-2A44-A159-9F1C72C6D6CE}"/>
              </a:ext>
            </a:extLst>
          </p:cNvPr>
          <p:cNvCxnSpPr>
            <a:cxnSpLocks/>
          </p:cNvCxnSpPr>
          <p:nvPr/>
        </p:nvCxnSpPr>
        <p:spPr>
          <a:xfrm>
            <a:off x="3359061" y="9714454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8B36DC-C452-884B-9696-4A98A5F140F9}"/>
              </a:ext>
            </a:extLst>
          </p:cNvPr>
          <p:cNvSpPr txBox="1"/>
          <p:nvPr/>
        </p:nvSpPr>
        <p:spPr>
          <a:xfrm>
            <a:off x="3927863" y="4291958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B0C6A-123D-3747-9EFB-61397CA65811}"/>
              </a:ext>
            </a:extLst>
          </p:cNvPr>
          <p:cNvSpPr txBox="1"/>
          <p:nvPr/>
        </p:nvSpPr>
        <p:spPr>
          <a:xfrm>
            <a:off x="3999550" y="5682793"/>
            <a:ext cx="21419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  <a:endParaRPr lang="en-US" sz="6000" b="1" baseline="-25000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6937A77-10CE-FD49-92D6-4A79F9C1AFD2}"/>
              </a:ext>
            </a:extLst>
          </p:cNvPr>
          <p:cNvCxnSpPr>
            <a:cxnSpLocks/>
          </p:cNvCxnSpPr>
          <p:nvPr/>
        </p:nvCxnSpPr>
        <p:spPr>
          <a:xfrm>
            <a:off x="3359061" y="8992713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F3558B-E57C-E148-93A4-B641CFE72170}"/>
              </a:ext>
            </a:extLst>
          </p:cNvPr>
          <p:cNvCxnSpPr>
            <a:cxnSpLocks/>
          </p:cNvCxnSpPr>
          <p:nvPr/>
        </p:nvCxnSpPr>
        <p:spPr>
          <a:xfrm>
            <a:off x="3359061" y="8270973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845B13-7E9F-D443-A1D0-89841DF79F9D}"/>
              </a:ext>
            </a:extLst>
          </p:cNvPr>
          <p:cNvCxnSpPr>
            <a:cxnSpLocks/>
          </p:cNvCxnSpPr>
          <p:nvPr/>
        </p:nvCxnSpPr>
        <p:spPr>
          <a:xfrm>
            <a:off x="3359061" y="7549233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">
            <a:extLst>
              <a:ext uri="{FF2B5EF4-FFF2-40B4-BE49-F238E27FC236}">
                <a16:creationId xmlns:a16="http://schemas.microsoft.com/office/drawing/2014/main" id="{79D17D30-B5E9-5D4B-8B30-97AA79D81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660" y="4017964"/>
            <a:ext cx="4190068" cy="7705658"/>
          </a:xfrm>
          <a:prstGeom prst="round2DiagRect">
            <a:avLst>
              <a:gd name="adj1" fmla="val 148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Freeform 2">
            <a:extLst>
              <a:ext uri="{FF2B5EF4-FFF2-40B4-BE49-F238E27FC236}">
                <a16:creationId xmlns:a16="http://schemas.microsoft.com/office/drawing/2014/main" id="{D5978E9E-98A4-9144-93FE-9B10B5A8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660" y="4017964"/>
            <a:ext cx="4190068" cy="1378983"/>
          </a:xfrm>
          <a:prstGeom prst="round2DiagRect">
            <a:avLst>
              <a:gd name="adj1" fmla="val 45187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9" name="Freeform 3">
            <a:extLst>
              <a:ext uri="{FF2B5EF4-FFF2-40B4-BE49-F238E27FC236}">
                <a16:creationId xmlns:a16="http://schemas.microsoft.com/office/drawing/2014/main" id="{62744F5C-359A-A14F-AF6E-A82E7A35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28" y="10671022"/>
            <a:ext cx="2725931" cy="694921"/>
          </a:xfrm>
          <a:prstGeom prst="round2DiagRect">
            <a:avLst>
              <a:gd name="adj1" fmla="val 27527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5FEE00-D739-624E-9A2A-5D07C92ED647}"/>
              </a:ext>
            </a:extLst>
          </p:cNvPr>
          <p:cNvSpPr txBox="1"/>
          <p:nvPr/>
        </p:nvSpPr>
        <p:spPr>
          <a:xfrm>
            <a:off x="8607209" y="10787651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570F60C-DB7A-8E40-B502-1969898DB94F}"/>
              </a:ext>
            </a:extLst>
          </p:cNvPr>
          <p:cNvSpPr txBox="1">
            <a:spLocks/>
          </p:cNvSpPr>
          <p:nvPr/>
        </p:nvSpPr>
        <p:spPr>
          <a:xfrm>
            <a:off x="7742654" y="694111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3DBF8B7A-5DFC-9D45-9A61-E8B91C340CB8}"/>
              </a:ext>
            </a:extLst>
          </p:cNvPr>
          <p:cNvSpPr txBox="1">
            <a:spLocks/>
          </p:cNvSpPr>
          <p:nvPr/>
        </p:nvSpPr>
        <p:spPr>
          <a:xfrm>
            <a:off x="7742654" y="766285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 per product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59C76D91-D6D6-334D-821E-AF45B0B7AD00}"/>
              </a:ext>
            </a:extLst>
          </p:cNvPr>
          <p:cNvSpPr txBox="1">
            <a:spLocks/>
          </p:cNvSpPr>
          <p:nvPr/>
        </p:nvSpPr>
        <p:spPr>
          <a:xfrm>
            <a:off x="7742654" y="838459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D8E3368-3572-2046-8963-5E811BC92432}"/>
              </a:ext>
            </a:extLst>
          </p:cNvPr>
          <p:cNvSpPr txBox="1">
            <a:spLocks/>
          </p:cNvSpPr>
          <p:nvPr/>
        </p:nvSpPr>
        <p:spPr>
          <a:xfrm>
            <a:off x="7742654" y="9106337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96FC32B8-8D8F-6C40-911C-29068406C002}"/>
              </a:ext>
            </a:extLst>
          </p:cNvPr>
          <p:cNvSpPr txBox="1">
            <a:spLocks/>
          </p:cNvSpPr>
          <p:nvPr/>
        </p:nvSpPr>
        <p:spPr>
          <a:xfrm>
            <a:off x="7742654" y="9828074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DFF4AA-E07E-A846-BB09-826A35753E45}"/>
              </a:ext>
            </a:extLst>
          </p:cNvPr>
          <p:cNvCxnSpPr>
            <a:cxnSpLocks/>
          </p:cNvCxnSpPr>
          <p:nvPr/>
        </p:nvCxnSpPr>
        <p:spPr>
          <a:xfrm>
            <a:off x="7742654" y="9714454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F118347-CB51-8849-936E-A7C85BC9A6AF}"/>
              </a:ext>
            </a:extLst>
          </p:cNvPr>
          <p:cNvSpPr txBox="1"/>
          <p:nvPr/>
        </p:nvSpPr>
        <p:spPr>
          <a:xfrm>
            <a:off x="8482176" y="4291958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45C6E5-4140-6342-8241-4CC438383B65}"/>
              </a:ext>
            </a:extLst>
          </p:cNvPr>
          <p:cNvSpPr txBox="1"/>
          <p:nvPr/>
        </p:nvSpPr>
        <p:spPr>
          <a:xfrm>
            <a:off x="8277345" y="5682793"/>
            <a:ext cx="235352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$5.99</a:t>
            </a:r>
            <a:endParaRPr lang="en-US" sz="6000" b="1" baseline="-25000" dirty="0">
              <a:solidFill>
                <a:schemeClr val="accent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3F87A28-6DCE-2242-BC37-E5E94CCF9611}"/>
              </a:ext>
            </a:extLst>
          </p:cNvPr>
          <p:cNvCxnSpPr>
            <a:cxnSpLocks/>
          </p:cNvCxnSpPr>
          <p:nvPr/>
        </p:nvCxnSpPr>
        <p:spPr>
          <a:xfrm>
            <a:off x="7742654" y="8992713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82624E6-B301-F047-A12F-3786E1BA747D}"/>
              </a:ext>
            </a:extLst>
          </p:cNvPr>
          <p:cNvCxnSpPr>
            <a:cxnSpLocks/>
          </p:cNvCxnSpPr>
          <p:nvPr/>
        </p:nvCxnSpPr>
        <p:spPr>
          <a:xfrm>
            <a:off x="7742654" y="8270973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8B18B7-1127-6942-9BEC-E295328766B6}"/>
              </a:ext>
            </a:extLst>
          </p:cNvPr>
          <p:cNvCxnSpPr>
            <a:cxnSpLocks/>
          </p:cNvCxnSpPr>
          <p:nvPr/>
        </p:nvCxnSpPr>
        <p:spPr>
          <a:xfrm>
            <a:off x="7742654" y="7549233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">
            <a:extLst>
              <a:ext uri="{FF2B5EF4-FFF2-40B4-BE49-F238E27FC236}">
                <a16:creationId xmlns:a16="http://schemas.microsoft.com/office/drawing/2014/main" id="{A43468D7-41C7-3F43-A21E-A147657F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253" y="2959908"/>
            <a:ext cx="5340737" cy="9821771"/>
          </a:xfrm>
          <a:prstGeom prst="round2DiagRect">
            <a:avLst>
              <a:gd name="adj1" fmla="val 148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4" name="Freeform 2">
            <a:extLst>
              <a:ext uri="{FF2B5EF4-FFF2-40B4-BE49-F238E27FC236}">
                <a16:creationId xmlns:a16="http://schemas.microsoft.com/office/drawing/2014/main" id="{C5900E9D-53F9-C74A-886B-A9AFC959B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253" y="2959908"/>
            <a:ext cx="5340737" cy="1757677"/>
          </a:xfrm>
          <a:prstGeom prst="round2DiagRect">
            <a:avLst>
              <a:gd name="adj1" fmla="val 45187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5" name="Freeform 3">
            <a:extLst>
              <a:ext uri="{FF2B5EF4-FFF2-40B4-BE49-F238E27FC236}">
                <a16:creationId xmlns:a16="http://schemas.microsoft.com/office/drawing/2014/main" id="{3AAC2D85-D160-4142-8132-7812A5D6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360" y="11440016"/>
            <a:ext cx="3474521" cy="885759"/>
          </a:xfrm>
          <a:prstGeom prst="round2DiagRect">
            <a:avLst>
              <a:gd name="adj1" fmla="val 27527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CEDA8C-04E0-7C41-82FF-A3F6292C1F47}"/>
              </a:ext>
            </a:extLst>
          </p:cNvPr>
          <p:cNvSpPr txBox="1"/>
          <p:nvPr/>
        </p:nvSpPr>
        <p:spPr>
          <a:xfrm>
            <a:off x="13566137" y="11652064"/>
            <a:ext cx="16289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3054D031-384B-0347-860F-AAEE4E657A21}"/>
              </a:ext>
            </a:extLst>
          </p:cNvPr>
          <p:cNvSpPr txBox="1">
            <a:spLocks/>
          </p:cNvSpPr>
          <p:nvPr/>
        </p:nvSpPr>
        <p:spPr>
          <a:xfrm>
            <a:off x="12240487" y="6753707"/>
            <a:ext cx="428027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0628211-1CA9-E249-B314-51D47F6C9BE6}"/>
              </a:ext>
            </a:extLst>
          </p:cNvPr>
          <p:cNvSpPr txBox="1">
            <a:spLocks/>
          </p:cNvSpPr>
          <p:nvPr/>
        </p:nvSpPr>
        <p:spPr>
          <a:xfrm>
            <a:off x="12240487" y="7673651"/>
            <a:ext cx="428027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509BC408-FDEF-FD48-99F9-358C2BCEC3F7}"/>
              </a:ext>
            </a:extLst>
          </p:cNvPr>
          <p:cNvSpPr txBox="1">
            <a:spLocks/>
          </p:cNvSpPr>
          <p:nvPr/>
        </p:nvSpPr>
        <p:spPr>
          <a:xfrm>
            <a:off x="12240487" y="8593594"/>
            <a:ext cx="428027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31F20B56-B30C-3042-B864-FD600736E943}"/>
              </a:ext>
            </a:extLst>
          </p:cNvPr>
          <p:cNvSpPr txBox="1">
            <a:spLocks/>
          </p:cNvSpPr>
          <p:nvPr/>
        </p:nvSpPr>
        <p:spPr>
          <a:xfrm>
            <a:off x="12240487" y="9513538"/>
            <a:ext cx="428027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F5209981-EC21-3243-8744-3D0FC9CC101B}"/>
              </a:ext>
            </a:extLst>
          </p:cNvPr>
          <p:cNvSpPr txBox="1">
            <a:spLocks/>
          </p:cNvSpPr>
          <p:nvPr/>
        </p:nvSpPr>
        <p:spPr>
          <a:xfrm>
            <a:off x="12240487" y="10433477"/>
            <a:ext cx="428027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424BBB-3954-0E49-AD52-30FB3D99C537}"/>
              </a:ext>
            </a:extLst>
          </p:cNvPr>
          <p:cNvCxnSpPr>
            <a:cxnSpLocks/>
          </p:cNvCxnSpPr>
          <p:nvPr/>
        </p:nvCxnSpPr>
        <p:spPr>
          <a:xfrm>
            <a:off x="12240487" y="10220757"/>
            <a:ext cx="428027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5ED323D-5E42-4741-9B5E-D745CFC68C2F}"/>
              </a:ext>
            </a:extLst>
          </p:cNvPr>
          <p:cNvSpPr txBox="1"/>
          <p:nvPr/>
        </p:nvSpPr>
        <p:spPr>
          <a:xfrm>
            <a:off x="12718151" y="3423250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022C35-4AC7-FF40-BFC2-0DB4CB3297D0}"/>
              </a:ext>
            </a:extLst>
          </p:cNvPr>
          <p:cNvSpPr txBox="1"/>
          <p:nvPr/>
        </p:nvSpPr>
        <p:spPr>
          <a:xfrm>
            <a:off x="13105712" y="5221388"/>
            <a:ext cx="263245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$16.99</a:t>
            </a:r>
            <a:endParaRPr lang="en-US" sz="6000" b="1" baseline="-25000" dirty="0">
              <a:solidFill>
                <a:schemeClr val="accent3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FBA8233-AD54-7841-8BB2-BE9BC4087005}"/>
              </a:ext>
            </a:extLst>
          </p:cNvPr>
          <p:cNvCxnSpPr>
            <a:cxnSpLocks/>
          </p:cNvCxnSpPr>
          <p:nvPr/>
        </p:nvCxnSpPr>
        <p:spPr>
          <a:xfrm>
            <a:off x="12240487" y="9300813"/>
            <a:ext cx="428027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E36FFDF-8749-294A-8D38-D37264616831}"/>
              </a:ext>
            </a:extLst>
          </p:cNvPr>
          <p:cNvCxnSpPr>
            <a:cxnSpLocks/>
          </p:cNvCxnSpPr>
          <p:nvPr/>
        </p:nvCxnSpPr>
        <p:spPr>
          <a:xfrm>
            <a:off x="12240487" y="8380870"/>
            <a:ext cx="428027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974B4B2-17E1-9D43-9632-1E28C99BEB28}"/>
              </a:ext>
            </a:extLst>
          </p:cNvPr>
          <p:cNvCxnSpPr>
            <a:cxnSpLocks/>
          </p:cNvCxnSpPr>
          <p:nvPr/>
        </p:nvCxnSpPr>
        <p:spPr>
          <a:xfrm>
            <a:off x="12240487" y="7460927"/>
            <a:ext cx="428027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1">
            <a:extLst>
              <a:ext uri="{FF2B5EF4-FFF2-40B4-BE49-F238E27FC236}">
                <a16:creationId xmlns:a16="http://schemas.microsoft.com/office/drawing/2014/main" id="{E326B56F-FFC6-4345-A57E-C0B3D581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515" y="4017964"/>
            <a:ext cx="4190068" cy="7705658"/>
          </a:xfrm>
          <a:prstGeom prst="round2DiagRect">
            <a:avLst>
              <a:gd name="adj1" fmla="val 148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0" name="Freeform 2">
            <a:extLst>
              <a:ext uri="{FF2B5EF4-FFF2-40B4-BE49-F238E27FC236}">
                <a16:creationId xmlns:a16="http://schemas.microsoft.com/office/drawing/2014/main" id="{93C36664-9C21-E84B-A66E-01FBC98A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515" y="4017964"/>
            <a:ext cx="4190068" cy="1378983"/>
          </a:xfrm>
          <a:prstGeom prst="round2DiagRect">
            <a:avLst>
              <a:gd name="adj1" fmla="val 45187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1" name="Freeform 3">
            <a:extLst>
              <a:ext uri="{FF2B5EF4-FFF2-40B4-BE49-F238E27FC236}">
                <a16:creationId xmlns:a16="http://schemas.microsoft.com/office/drawing/2014/main" id="{330ACA05-8A2C-0943-8F9C-E4EAA018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6583" y="10671022"/>
            <a:ext cx="2725931" cy="694921"/>
          </a:xfrm>
          <a:prstGeom prst="round2DiagRect">
            <a:avLst>
              <a:gd name="adj1" fmla="val 27527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13951A6-5C8E-8D4A-869A-0C1D234D4278}"/>
              </a:ext>
            </a:extLst>
          </p:cNvPr>
          <p:cNvSpPr txBox="1"/>
          <p:nvPr/>
        </p:nvSpPr>
        <p:spPr>
          <a:xfrm>
            <a:off x="18525064" y="10787651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97DDC080-E724-134E-BA03-089120FA549F}"/>
              </a:ext>
            </a:extLst>
          </p:cNvPr>
          <p:cNvSpPr txBox="1">
            <a:spLocks/>
          </p:cNvSpPr>
          <p:nvPr/>
        </p:nvSpPr>
        <p:spPr>
          <a:xfrm>
            <a:off x="17660509" y="694111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71A2680A-E7A9-8141-AB12-01A455FA096C}"/>
              </a:ext>
            </a:extLst>
          </p:cNvPr>
          <p:cNvSpPr txBox="1">
            <a:spLocks/>
          </p:cNvSpPr>
          <p:nvPr/>
        </p:nvSpPr>
        <p:spPr>
          <a:xfrm>
            <a:off x="17660509" y="766285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55235277-B444-B245-8714-A2819980E3A1}"/>
              </a:ext>
            </a:extLst>
          </p:cNvPr>
          <p:cNvSpPr txBox="1">
            <a:spLocks/>
          </p:cNvSpPr>
          <p:nvPr/>
        </p:nvSpPr>
        <p:spPr>
          <a:xfrm>
            <a:off x="17660509" y="838459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4A0A6355-EF46-7843-A3E7-BFE0C559F8E2}"/>
              </a:ext>
            </a:extLst>
          </p:cNvPr>
          <p:cNvSpPr txBox="1">
            <a:spLocks/>
          </p:cNvSpPr>
          <p:nvPr/>
        </p:nvSpPr>
        <p:spPr>
          <a:xfrm>
            <a:off x="17660509" y="9106337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D2170DEC-C737-DA47-BD14-4B9DFF96B27E}"/>
              </a:ext>
            </a:extLst>
          </p:cNvPr>
          <p:cNvSpPr txBox="1">
            <a:spLocks/>
          </p:cNvSpPr>
          <p:nvPr/>
        </p:nvSpPr>
        <p:spPr>
          <a:xfrm>
            <a:off x="17660509" y="9828074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41212ED-A683-8D48-8337-EAA3B387FD1C}"/>
              </a:ext>
            </a:extLst>
          </p:cNvPr>
          <p:cNvCxnSpPr>
            <a:cxnSpLocks/>
          </p:cNvCxnSpPr>
          <p:nvPr/>
        </p:nvCxnSpPr>
        <p:spPr>
          <a:xfrm>
            <a:off x="17660509" y="9714454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BBF8C3-F988-4B46-840C-91507579BD4C}"/>
              </a:ext>
            </a:extLst>
          </p:cNvPr>
          <p:cNvSpPr txBox="1"/>
          <p:nvPr/>
        </p:nvSpPr>
        <p:spPr>
          <a:xfrm>
            <a:off x="17725970" y="4291958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A91710-EB06-8C4F-90C4-E6A33D86E6DA}"/>
              </a:ext>
            </a:extLst>
          </p:cNvPr>
          <p:cNvSpPr txBox="1"/>
          <p:nvPr/>
        </p:nvSpPr>
        <p:spPr>
          <a:xfrm>
            <a:off x="17989214" y="5682793"/>
            <a:ext cx="276550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$29.99</a:t>
            </a:r>
            <a:endParaRPr lang="en-US" sz="6000" b="1" baseline="-25000" dirty="0">
              <a:solidFill>
                <a:schemeClr val="accent4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AD6D10-54DD-2A4B-BA43-F8923D465A77}"/>
              </a:ext>
            </a:extLst>
          </p:cNvPr>
          <p:cNvCxnSpPr>
            <a:cxnSpLocks/>
          </p:cNvCxnSpPr>
          <p:nvPr/>
        </p:nvCxnSpPr>
        <p:spPr>
          <a:xfrm>
            <a:off x="17660509" y="8992713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00E60B9-E81F-5845-BFB4-015DE5986F3F}"/>
              </a:ext>
            </a:extLst>
          </p:cNvPr>
          <p:cNvCxnSpPr>
            <a:cxnSpLocks/>
          </p:cNvCxnSpPr>
          <p:nvPr/>
        </p:nvCxnSpPr>
        <p:spPr>
          <a:xfrm>
            <a:off x="17660509" y="8270973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C82635C-54AC-4340-9091-F9F7C68B5DD4}"/>
              </a:ext>
            </a:extLst>
          </p:cNvPr>
          <p:cNvCxnSpPr>
            <a:cxnSpLocks/>
          </p:cNvCxnSpPr>
          <p:nvPr/>
        </p:nvCxnSpPr>
        <p:spPr>
          <a:xfrm>
            <a:off x="17660509" y="7549233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7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E2819-3763-404E-8216-D80BC9977C38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6C6ED-C15E-2842-B12B-342C9D7B34D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FBCE84E3-9519-4D4A-97E9-6BA1E6CA7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2" y="4497610"/>
            <a:ext cx="4293088" cy="7445448"/>
          </a:xfrm>
          <a:custGeom>
            <a:avLst/>
            <a:gdLst>
              <a:gd name="T0" fmla="*/ 5540 w 5541"/>
              <a:gd name="T1" fmla="*/ 9613 h 9614"/>
              <a:gd name="T2" fmla="*/ 0 w 5541"/>
              <a:gd name="T3" fmla="*/ 9613 h 9614"/>
              <a:gd name="T4" fmla="*/ 0 w 5541"/>
              <a:gd name="T5" fmla="*/ 0 h 9614"/>
              <a:gd name="T6" fmla="*/ 5540 w 5541"/>
              <a:gd name="T7" fmla="*/ 0 h 9614"/>
              <a:gd name="T8" fmla="*/ 5540 w 5541"/>
              <a:gd name="T9" fmla="*/ 9613 h 9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9614">
                <a:moveTo>
                  <a:pt x="5540" y="9613"/>
                </a:moveTo>
                <a:lnTo>
                  <a:pt x="0" y="9613"/>
                </a:lnTo>
                <a:lnTo>
                  <a:pt x="0" y="0"/>
                </a:lnTo>
                <a:lnTo>
                  <a:pt x="5540" y="0"/>
                </a:lnTo>
                <a:lnTo>
                  <a:pt x="5540" y="9613"/>
                </a:lnTo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D448BA6-ED06-7F42-8445-13A65A6D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2" y="2824093"/>
            <a:ext cx="4293088" cy="1676934"/>
          </a:xfrm>
          <a:custGeom>
            <a:avLst/>
            <a:gdLst>
              <a:gd name="T0" fmla="*/ 5540 w 5541"/>
              <a:gd name="T1" fmla="*/ 2164 h 2165"/>
              <a:gd name="T2" fmla="*/ 0 w 5541"/>
              <a:gd name="T3" fmla="*/ 2164 h 2165"/>
              <a:gd name="T4" fmla="*/ 0 w 5541"/>
              <a:gd name="T5" fmla="*/ 90 h 2165"/>
              <a:gd name="T6" fmla="*/ 0 w 5541"/>
              <a:gd name="T7" fmla="*/ 90 h 2165"/>
              <a:gd name="T8" fmla="*/ 90 w 5541"/>
              <a:gd name="T9" fmla="*/ 0 h 2165"/>
              <a:gd name="T10" fmla="*/ 5450 w 5541"/>
              <a:gd name="T11" fmla="*/ 0 h 2165"/>
              <a:gd name="T12" fmla="*/ 5450 w 5541"/>
              <a:gd name="T13" fmla="*/ 0 h 2165"/>
              <a:gd name="T14" fmla="*/ 5540 w 5541"/>
              <a:gd name="T15" fmla="*/ 90 h 2165"/>
              <a:gd name="T16" fmla="*/ 5540 w 5541"/>
              <a:gd name="T17" fmla="*/ 2164 h 2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41" h="2165">
                <a:moveTo>
                  <a:pt x="5540" y="2164"/>
                </a:moveTo>
                <a:lnTo>
                  <a:pt x="0" y="2164"/>
                </a:lnTo>
                <a:lnTo>
                  <a:pt x="0" y="90"/>
                </a:lnTo>
                <a:lnTo>
                  <a:pt x="0" y="90"/>
                </a:lnTo>
                <a:cubicBezTo>
                  <a:pt x="0" y="40"/>
                  <a:pt x="40" y="0"/>
                  <a:pt x="90" y="0"/>
                </a:cubicBezTo>
                <a:lnTo>
                  <a:pt x="5450" y="0"/>
                </a:lnTo>
                <a:lnTo>
                  <a:pt x="5450" y="0"/>
                </a:lnTo>
                <a:cubicBezTo>
                  <a:pt x="5500" y="0"/>
                  <a:pt x="5540" y="40"/>
                  <a:pt x="5540" y="90"/>
                </a:cubicBezTo>
                <a:lnTo>
                  <a:pt x="5540" y="21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5CF2DCA-48C6-5E41-8E4E-4948D7025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537" y="6014022"/>
            <a:ext cx="1171464" cy="519132"/>
          </a:xfrm>
          <a:custGeom>
            <a:avLst/>
            <a:gdLst>
              <a:gd name="T0" fmla="*/ 1512 w 1513"/>
              <a:gd name="T1" fmla="*/ 670 h 671"/>
              <a:gd name="T2" fmla="*/ 0 w 1513"/>
              <a:gd name="T3" fmla="*/ 670 h 671"/>
              <a:gd name="T4" fmla="*/ 0 w 1513"/>
              <a:gd name="T5" fmla="*/ 0 h 671"/>
              <a:gd name="T6" fmla="*/ 1512 w 1513"/>
              <a:gd name="T7" fmla="*/ 0 h 671"/>
              <a:gd name="T8" fmla="*/ 1512 w 1513"/>
              <a:gd name="T9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3" h="671">
                <a:moveTo>
                  <a:pt x="1512" y="670"/>
                </a:moveTo>
                <a:lnTo>
                  <a:pt x="0" y="670"/>
                </a:lnTo>
                <a:lnTo>
                  <a:pt x="0" y="0"/>
                </a:lnTo>
                <a:lnTo>
                  <a:pt x="1512" y="0"/>
                </a:lnTo>
                <a:lnTo>
                  <a:pt x="1512" y="6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DC5F2E1B-953D-4441-9129-E0BF4F07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25" y="6533154"/>
            <a:ext cx="105876" cy="140030"/>
          </a:xfrm>
          <a:custGeom>
            <a:avLst/>
            <a:gdLst>
              <a:gd name="T0" fmla="*/ 136 w 137"/>
              <a:gd name="T1" fmla="*/ 0 h 183"/>
              <a:gd name="T2" fmla="*/ 0 w 137"/>
              <a:gd name="T3" fmla="*/ 182 h 183"/>
              <a:gd name="T4" fmla="*/ 0 w 137"/>
              <a:gd name="T5" fmla="*/ 0 h 183"/>
              <a:gd name="T6" fmla="*/ 136 w 137"/>
              <a:gd name="T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183">
                <a:moveTo>
                  <a:pt x="136" y="0"/>
                </a:moveTo>
                <a:lnTo>
                  <a:pt x="0" y="182"/>
                </a:lnTo>
                <a:lnTo>
                  <a:pt x="0" y="0"/>
                </a:lnTo>
                <a:lnTo>
                  <a:pt x="136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2143F7F9-BCB8-544F-9E87-09ADB9EAF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2" y="11943058"/>
            <a:ext cx="4293088" cy="1010942"/>
          </a:xfrm>
          <a:custGeom>
            <a:avLst/>
            <a:gdLst>
              <a:gd name="T0" fmla="*/ 5540 w 5541"/>
              <a:gd name="T1" fmla="*/ 1306 h 1307"/>
              <a:gd name="T2" fmla="*/ 0 w 5541"/>
              <a:gd name="T3" fmla="*/ 1306 h 1307"/>
              <a:gd name="T4" fmla="*/ 0 w 5541"/>
              <a:gd name="T5" fmla="*/ 0 h 1307"/>
              <a:gd name="T6" fmla="*/ 5540 w 5541"/>
              <a:gd name="T7" fmla="*/ 0 h 1307"/>
              <a:gd name="T8" fmla="*/ 5540 w 5541"/>
              <a:gd name="T9" fmla="*/ 1306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1307">
                <a:moveTo>
                  <a:pt x="5540" y="1306"/>
                </a:moveTo>
                <a:lnTo>
                  <a:pt x="0" y="1306"/>
                </a:lnTo>
                <a:lnTo>
                  <a:pt x="0" y="0"/>
                </a:lnTo>
                <a:lnTo>
                  <a:pt x="5540" y="0"/>
                </a:lnTo>
                <a:lnTo>
                  <a:pt x="5540" y="13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F18B00-1D6E-3042-B4A0-128F5323A35E}"/>
              </a:ext>
            </a:extLst>
          </p:cNvPr>
          <p:cNvSpPr txBox="1"/>
          <p:nvPr/>
        </p:nvSpPr>
        <p:spPr>
          <a:xfrm>
            <a:off x="3287060" y="12156142"/>
            <a:ext cx="21098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9A2A8CA-2B53-A24F-A4C9-E1C4D6FF0034}"/>
              </a:ext>
            </a:extLst>
          </p:cNvPr>
          <p:cNvSpPr txBox="1">
            <a:spLocks/>
          </p:cNvSpPr>
          <p:nvPr/>
        </p:nvSpPr>
        <p:spPr>
          <a:xfrm>
            <a:off x="2662955" y="694111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18A26EC-B2BE-6D4F-A768-BFB16F249569}"/>
              </a:ext>
            </a:extLst>
          </p:cNvPr>
          <p:cNvSpPr txBox="1">
            <a:spLocks/>
          </p:cNvSpPr>
          <p:nvPr/>
        </p:nvSpPr>
        <p:spPr>
          <a:xfrm>
            <a:off x="2662955" y="773837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36A8B24-6793-EA44-B79E-699F6000B7C9}"/>
              </a:ext>
            </a:extLst>
          </p:cNvPr>
          <p:cNvSpPr txBox="1">
            <a:spLocks/>
          </p:cNvSpPr>
          <p:nvPr/>
        </p:nvSpPr>
        <p:spPr>
          <a:xfrm>
            <a:off x="2662955" y="853563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15E2560-0578-E346-9E5F-97028DA58EC5}"/>
              </a:ext>
            </a:extLst>
          </p:cNvPr>
          <p:cNvSpPr txBox="1">
            <a:spLocks/>
          </p:cNvSpPr>
          <p:nvPr/>
        </p:nvSpPr>
        <p:spPr>
          <a:xfrm>
            <a:off x="2662955" y="933289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CA2A0C54-3CCC-5A4D-9CFF-36EF9CF0DA4B}"/>
              </a:ext>
            </a:extLst>
          </p:cNvPr>
          <p:cNvSpPr txBox="1">
            <a:spLocks/>
          </p:cNvSpPr>
          <p:nvPr/>
        </p:nvSpPr>
        <p:spPr>
          <a:xfrm>
            <a:off x="2662955" y="1013015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E8E001-6843-B246-9310-99E16322DC5D}"/>
              </a:ext>
            </a:extLst>
          </p:cNvPr>
          <p:cNvCxnSpPr>
            <a:cxnSpLocks/>
          </p:cNvCxnSpPr>
          <p:nvPr/>
        </p:nvCxnSpPr>
        <p:spPr>
          <a:xfrm>
            <a:off x="2662955" y="9978772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1959599-44D8-3B4A-837D-3F08AC0A0A3C}"/>
              </a:ext>
            </a:extLst>
          </p:cNvPr>
          <p:cNvSpPr txBox="1"/>
          <p:nvPr/>
        </p:nvSpPr>
        <p:spPr>
          <a:xfrm>
            <a:off x="3231756" y="3247062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500F8E-F509-1342-A7E8-49ABBF8177D5}"/>
              </a:ext>
            </a:extLst>
          </p:cNvPr>
          <p:cNvSpPr txBox="1"/>
          <p:nvPr/>
        </p:nvSpPr>
        <p:spPr>
          <a:xfrm>
            <a:off x="3255354" y="4729631"/>
            <a:ext cx="223811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</a:t>
            </a:r>
            <a:r>
              <a:rPr lang="en-US" sz="6000" b="1" baseline="-25000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9AA1E-0E6E-0445-8558-30C370CD727B}"/>
              </a:ext>
            </a:extLst>
          </p:cNvPr>
          <p:cNvCxnSpPr>
            <a:cxnSpLocks/>
          </p:cNvCxnSpPr>
          <p:nvPr/>
        </p:nvCxnSpPr>
        <p:spPr>
          <a:xfrm>
            <a:off x="2662955" y="9181512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CC7E61-7663-334A-90AB-A6F7696D90F5}"/>
              </a:ext>
            </a:extLst>
          </p:cNvPr>
          <p:cNvCxnSpPr>
            <a:cxnSpLocks/>
          </p:cNvCxnSpPr>
          <p:nvPr/>
        </p:nvCxnSpPr>
        <p:spPr>
          <a:xfrm>
            <a:off x="2662955" y="8384252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47DAD8-902C-2B43-A9AD-8490934F50F5}"/>
              </a:ext>
            </a:extLst>
          </p:cNvPr>
          <p:cNvCxnSpPr>
            <a:cxnSpLocks/>
          </p:cNvCxnSpPr>
          <p:nvPr/>
        </p:nvCxnSpPr>
        <p:spPr>
          <a:xfrm>
            <a:off x="2662955" y="7586992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0EDF1CB4-5E83-1947-9C01-ACE8591B7446}"/>
              </a:ext>
            </a:extLst>
          </p:cNvPr>
          <p:cNvSpPr txBox="1">
            <a:spLocks/>
          </p:cNvSpPr>
          <p:nvPr/>
        </p:nvSpPr>
        <p:spPr>
          <a:xfrm>
            <a:off x="2662955" y="1092741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Discount Codes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9D651C-043F-384F-822E-9F94CDEC5C40}"/>
              </a:ext>
            </a:extLst>
          </p:cNvPr>
          <p:cNvCxnSpPr>
            <a:cxnSpLocks/>
          </p:cNvCxnSpPr>
          <p:nvPr/>
        </p:nvCxnSpPr>
        <p:spPr>
          <a:xfrm>
            <a:off x="2662955" y="10776032"/>
            <a:ext cx="335808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833944-D6A6-3E4C-B3D9-4D883750AF22}"/>
              </a:ext>
            </a:extLst>
          </p:cNvPr>
          <p:cNvSpPr txBox="1"/>
          <p:nvPr/>
        </p:nvSpPr>
        <p:spPr>
          <a:xfrm>
            <a:off x="5613976" y="6088922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ECB252F7-4575-9E44-9690-C42D9BDE7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518" y="4497610"/>
            <a:ext cx="4293088" cy="7445448"/>
          </a:xfrm>
          <a:custGeom>
            <a:avLst/>
            <a:gdLst>
              <a:gd name="T0" fmla="*/ 5540 w 5541"/>
              <a:gd name="T1" fmla="*/ 9613 h 9614"/>
              <a:gd name="T2" fmla="*/ 0 w 5541"/>
              <a:gd name="T3" fmla="*/ 9613 h 9614"/>
              <a:gd name="T4" fmla="*/ 0 w 5541"/>
              <a:gd name="T5" fmla="*/ 0 h 9614"/>
              <a:gd name="T6" fmla="*/ 5540 w 5541"/>
              <a:gd name="T7" fmla="*/ 0 h 9614"/>
              <a:gd name="T8" fmla="*/ 5540 w 5541"/>
              <a:gd name="T9" fmla="*/ 9613 h 9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9614">
                <a:moveTo>
                  <a:pt x="5540" y="9613"/>
                </a:moveTo>
                <a:lnTo>
                  <a:pt x="0" y="9613"/>
                </a:lnTo>
                <a:lnTo>
                  <a:pt x="0" y="0"/>
                </a:lnTo>
                <a:lnTo>
                  <a:pt x="5540" y="0"/>
                </a:lnTo>
                <a:lnTo>
                  <a:pt x="5540" y="9613"/>
                </a:lnTo>
              </a:path>
            </a:pathLst>
          </a:custGeom>
          <a:solidFill>
            <a:schemeClr val="accent2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CE33A774-FA2E-B246-B0FB-99892BF6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518" y="2824093"/>
            <a:ext cx="4293088" cy="1676934"/>
          </a:xfrm>
          <a:custGeom>
            <a:avLst/>
            <a:gdLst>
              <a:gd name="T0" fmla="*/ 5540 w 5541"/>
              <a:gd name="T1" fmla="*/ 2164 h 2165"/>
              <a:gd name="T2" fmla="*/ 0 w 5541"/>
              <a:gd name="T3" fmla="*/ 2164 h 2165"/>
              <a:gd name="T4" fmla="*/ 0 w 5541"/>
              <a:gd name="T5" fmla="*/ 90 h 2165"/>
              <a:gd name="T6" fmla="*/ 0 w 5541"/>
              <a:gd name="T7" fmla="*/ 90 h 2165"/>
              <a:gd name="T8" fmla="*/ 90 w 5541"/>
              <a:gd name="T9" fmla="*/ 0 h 2165"/>
              <a:gd name="T10" fmla="*/ 5450 w 5541"/>
              <a:gd name="T11" fmla="*/ 0 h 2165"/>
              <a:gd name="T12" fmla="*/ 5450 w 5541"/>
              <a:gd name="T13" fmla="*/ 0 h 2165"/>
              <a:gd name="T14" fmla="*/ 5540 w 5541"/>
              <a:gd name="T15" fmla="*/ 90 h 2165"/>
              <a:gd name="T16" fmla="*/ 5540 w 5541"/>
              <a:gd name="T17" fmla="*/ 2164 h 2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41" h="2165">
                <a:moveTo>
                  <a:pt x="5540" y="2164"/>
                </a:moveTo>
                <a:lnTo>
                  <a:pt x="0" y="2164"/>
                </a:lnTo>
                <a:lnTo>
                  <a:pt x="0" y="90"/>
                </a:lnTo>
                <a:lnTo>
                  <a:pt x="0" y="90"/>
                </a:lnTo>
                <a:cubicBezTo>
                  <a:pt x="0" y="40"/>
                  <a:pt x="40" y="0"/>
                  <a:pt x="90" y="0"/>
                </a:cubicBezTo>
                <a:lnTo>
                  <a:pt x="5450" y="0"/>
                </a:lnTo>
                <a:lnTo>
                  <a:pt x="5450" y="0"/>
                </a:lnTo>
                <a:cubicBezTo>
                  <a:pt x="5500" y="0"/>
                  <a:pt x="5540" y="40"/>
                  <a:pt x="5540" y="90"/>
                </a:cubicBezTo>
                <a:lnTo>
                  <a:pt x="5540" y="21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13E55732-4BB9-3840-99BC-8FCF3C51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603" y="6014022"/>
            <a:ext cx="1171464" cy="519132"/>
          </a:xfrm>
          <a:custGeom>
            <a:avLst/>
            <a:gdLst>
              <a:gd name="T0" fmla="*/ 1512 w 1513"/>
              <a:gd name="T1" fmla="*/ 670 h 671"/>
              <a:gd name="T2" fmla="*/ 0 w 1513"/>
              <a:gd name="T3" fmla="*/ 670 h 671"/>
              <a:gd name="T4" fmla="*/ 0 w 1513"/>
              <a:gd name="T5" fmla="*/ 0 h 671"/>
              <a:gd name="T6" fmla="*/ 1512 w 1513"/>
              <a:gd name="T7" fmla="*/ 0 h 671"/>
              <a:gd name="T8" fmla="*/ 1512 w 1513"/>
              <a:gd name="T9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3" h="671">
                <a:moveTo>
                  <a:pt x="1512" y="670"/>
                </a:moveTo>
                <a:lnTo>
                  <a:pt x="0" y="670"/>
                </a:lnTo>
                <a:lnTo>
                  <a:pt x="0" y="0"/>
                </a:lnTo>
                <a:lnTo>
                  <a:pt x="1512" y="0"/>
                </a:lnTo>
                <a:lnTo>
                  <a:pt x="1512" y="6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126E23AF-8B97-A94A-B560-680F8BA2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191" y="6533154"/>
            <a:ext cx="105876" cy="140030"/>
          </a:xfrm>
          <a:custGeom>
            <a:avLst/>
            <a:gdLst>
              <a:gd name="T0" fmla="*/ 136 w 137"/>
              <a:gd name="T1" fmla="*/ 0 h 183"/>
              <a:gd name="T2" fmla="*/ 0 w 137"/>
              <a:gd name="T3" fmla="*/ 182 h 183"/>
              <a:gd name="T4" fmla="*/ 0 w 137"/>
              <a:gd name="T5" fmla="*/ 0 h 183"/>
              <a:gd name="T6" fmla="*/ 136 w 137"/>
              <a:gd name="T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183">
                <a:moveTo>
                  <a:pt x="136" y="0"/>
                </a:moveTo>
                <a:lnTo>
                  <a:pt x="0" y="182"/>
                </a:lnTo>
                <a:lnTo>
                  <a:pt x="0" y="0"/>
                </a:lnTo>
                <a:lnTo>
                  <a:pt x="136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C2F1E3E6-0003-6647-AD17-8C22F4D9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518" y="11943058"/>
            <a:ext cx="4293088" cy="1010942"/>
          </a:xfrm>
          <a:custGeom>
            <a:avLst/>
            <a:gdLst>
              <a:gd name="T0" fmla="*/ 5540 w 5541"/>
              <a:gd name="T1" fmla="*/ 1306 h 1307"/>
              <a:gd name="T2" fmla="*/ 0 w 5541"/>
              <a:gd name="T3" fmla="*/ 1306 h 1307"/>
              <a:gd name="T4" fmla="*/ 0 w 5541"/>
              <a:gd name="T5" fmla="*/ 0 h 1307"/>
              <a:gd name="T6" fmla="*/ 5540 w 5541"/>
              <a:gd name="T7" fmla="*/ 0 h 1307"/>
              <a:gd name="T8" fmla="*/ 5540 w 5541"/>
              <a:gd name="T9" fmla="*/ 1306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1307">
                <a:moveTo>
                  <a:pt x="5540" y="1306"/>
                </a:moveTo>
                <a:lnTo>
                  <a:pt x="0" y="1306"/>
                </a:lnTo>
                <a:lnTo>
                  <a:pt x="0" y="0"/>
                </a:lnTo>
                <a:lnTo>
                  <a:pt x="5540" y="0"/>
                </a:lnTo>
                <a:lnTo>
                  <a:pt x="5540" y="13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2D8F98-FCCA-2640-8AA1-763007D4B73D}"/>
              </a:ext>
            </a:extLst>
          </p:cNvPr>
          <p:cNvSpPr txBox="1"/>
          <p:nvPr/>
        </p:nvSpPr>
        <p:spPr>
          <a:xfrm>
            <a:off x="8484126" y="12156142"/>
            <a:ext cx="21098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132BEDA-67F9-3446-97EC-DD754E4C236D}"/>
              </a:ext>
            </a:extLst>
          </p:cNvPr>
          <p:cNvSpPr txBox="1">
            <a:spLocks/>
          </p:cNvSpPr>
          <p:nvPr/>
        </p:nvSpPr>
        <p:spPr>
          <a:xfrm>
            <a:off x="7860021" y="694111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0DB0C6F-B406-0241-A8D1-2890D6FC0A3C}"/>
              </a:ext>
            </a:extLst>
          </p:cNvPr>
          <p:cNvSpPr txBox="1">
            <a:spLocks/>
          </p:cNvSpPr>
          <p:nvPr/>
        </p:nvSpPr>
        <p:spPr>
          <a:xfrm>
            <a:off x="7860021" y="773837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E968B2F1-86D5-0D4A-8329-D61E85B7C4F2}"/>
              </a:ext>
            </a:extLst>
          </p:cNvPr>
          <p:cNvSpPr txBox="1">
            <a:spLocks/>
          </p:cNvSpPr>
          <p:nvPr/>
        </p:nvSpPr>
        <p:spPr>
          <a:xfrm>
            <a:off x="7860021" y="853563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8CEDED2-DC82-294A-88A0-06AB01641CFD}"/>
              </a:ext>
            </a:extLst>
          </p:cNvPr>
          <p:cNvSpPr txBox="1">
            <a:spLocks/>
          </p:cNvSpPr>
          <p:nvPr/>
        </p:nvSpPr>
        <p:spPr>
          <a:xfrm>
            <a:off x="7860021" y="933289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Customization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4CD32F3-775F-FF4F-9513-C286A84B0D62}"/>
              </a:ext>
            </a:extLst>
          </p:cNvPr>
          <p:cNvSpPr txBox="1">
            <a:spLocks/>
          </p:cNvSpPr>
          <p:nvPr/>
        </p:nvSpPr>
        <p:spPr>
          <a:xfrm>
            <a:off x="7860021" y="1013015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C5802-090A-3942-81FE-FA32653074E1}"/>
              </a:ext>
            </a:extLst>
          </p:cNvPr>
          <p:cNvCxnSpPr>
            <a:cxnSpLocks/>
          </p:cNvCxnSpPr>
          <p:nvPr/>
        </p:nvCxnSpPr>
        <p:spPr>
          <a:xfrm>
            <a:off x="7860021" y="9978772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F88960F-253C-0E4C-86DB-2620B37CDBAF}"/>
              </a:ext>
            </a:extLst>
          </p:cNvPr>
          <p:cNvSpPr txBox="1"/>
          <p:nvPr/>
        </p:nvSpPr>
        <p:spPr>
          <a:xfrm>
            <a:off x="8599543" y="3247062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FE80F3-F31A-194F-BC33-D9587C72581B}"/>
              </a:ext>
            </a:extLst>
          </p:cNvPr>
          <p:cNvSpPr txBox="1"/>
          <p:nvPr/>
        </p:nvSpPr>
        <p:spPr>
          <a:xfrm>
            <a:off x="8422765" y="4729631"/>
            <a:ext cx="229742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$8</a:t>
            </a:r>
            <a:r>
              <a:rPr lang="en-US" sz="6000" b="1" baseline="-250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15C068-0472-244C-98BA-7F31756B21B0}"/>
              </a:ext>
            </a:extLst>
          </p:cNvPr>
          <p:cNvCxnSpPr>
            <a:cxnSpLocks/>
          </p:cNvCxnSpPr>
          <p:nvPr/>
        </p:nvCxnSpPr>
        <p:spPr>
          <a:xfrm>
            <a:off x="7860021" y="9181512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5531908-6F13-0A44-BD46-4457D91D02E8}"/>
              </a:ext>
            </a:extLst>
          </p:cNvPr>
          <p:cNvCxnSpPr>
            <a:cxnSpLocks/>
          </p:cNvCxnSpPr>
          <p:nvPr/>
        </p:nvCxnSpPr>
        <p:spPr>
          <a:xfrm>
            <a:off x="7860021" y="8384252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D091F9-31B5-F147-A2F5-CC82F9750A17}"/>
              </a:ext>
            </a:extLst>
          </p:cNvPr>
          <p:cNvCxnSpPr>
            <a:cxnSpLocks/>
          </p:cNvCxnSpPr>
          <p:nvPr/>
        </p:nvCxnSpPr>
        <p:spPr>
          <a:xfrm>
            <a:off x="7860021" y="7586992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8BD48E75-F7DA-204B-94E7-41F7DEF644EE}"/>
              </a:ext>
            </a:extLst>
          </p:cNvPr>
          <p:cNvSpPr txBox="1">
            <a:spLocks/>
          </p:cNvSpPr>
          <p:nvPr/>
        </p:nvSpPr>
        <p:spPr>
          <a:xfrm>
            <a:off x="7860021" y="1092741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092D236-89BC-6A47-8AA4-8F04F99E1464}"/>
              </a:ext>
            </a:extLst>
          </p:cNvPr>
          <p:cNvCxnSpPr>
            <a:cxnSpLocks/>
          </p:cNvCxnSpPr>
          <p:nvPr/>
        </p:nvCxnSpPr>
        <p:spPr>
          <a:xfrm>
            <a:off x="7860021" y="10776032"/>
            <a:ext cx="3358082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8614FE6-50C7-3C4D-8E57-82C552AE1295}"/>
              </a:ext>
            </a:extLst>
          </p:cNvPr>
          <p:cNvSpPr txBox="1"/>
          <p:nvPr/>
        </p:nvSpPr>
        <p:spPr>
          <a:xfrm>
            <a:off x="10811042" y="6088922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68" name="Freeform 1">
            <a:extLst>
              <a:ext uri="{FF2B5EF4-FFF2-40B4-BE49-F238E27FC236}">
                <a16:creationId xmlns:a16="http://schemas.microsoft.com/office/drawing/2014/main" id="{DABE5667-7EBB-B444-879B-DAB228EA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584" y="4497610"/>
            <a:ext cx="4293088" cy="7445448"/>
          </a:xfrm>
          <a:custGeom>
            <a:avLst/>
            <a:gdLst>
              <a:gd name="T0" fmla="*/ 5540 w 5541"/>
              <a:gd name="T1" fmla="*/ 9613 h 9614"/>
              <a:gd name="T2" fmla="*/ 0 w 5541"/>
              <a:gd name="T3" fmla="*/ 9613 h 9614"/>
              <a:gd name="T4" fmla="*/ 0 w 5541"/>
              <a:gd name="T5" fmla="*/ 0 h 9614"/>
              <a:gd name="T6" fmla="*/ 5540 w 5541"/>
              <a:gd name="T7" fmla="*/ 0 h 9614"/>
              <a:gd name="T8" fmla="*/ 5540 w 5541"/>
              <a:gd name="T9" fmla="*/ 9613 h 9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9614">
                <a:moveTo>
                  <a:pt x="5540" y="9613"/>
                </a:moveTo>
                <a:lnTo>
                  <a:pt x="0" y="9613"/>
                </a:lnTo>
                <a:lnTo>
                  <a:pt x="0" y="0"/>
                </a:lnTo>
                <a:lnTo>
                  <a:pt x="5540" y="0"/>
                </a:lnTo>
                <a:lnTo>
                  <a:pt x="5540" y="9613"/>
                </a:lnTo>
              </a:path>
            </a:pathLst>
          </a:custGeom>
          <a:solidFill>
            <a:schemeClr val="accent3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B7B2834D-4F46-1046-8E96-0A6D8114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584" y="2824093"/>
            <a:ext cx="4293088" cy="1676934"/>
          </a:xfrm>
          <a:custGeom>
            <a:avLst/>
            <a:gdLst>
              <a:gd name="T0" fmla="*/ 5540 w 5541"/>
              <a:gd name="T1" fmla="*/ 2164 h 2165"/>
              <a:gd name="T2" fmla="*/ 0 w 5541"/>
              <a:gd name="T3" fmla="*/ 2164 h 2165"/>
              <a:gd name="T4" fmla="*/ 0 w 5541"/>
              <a:gd name="T5" fmla="*/ 90 h 2165"/>
              <a:gd name="T6" fmla="*/ 0 w 5541"/>
              <a:gd name="T7" fmla="*/ 90 h 2165"/>
              <a:gd name="T8" fmla="*/ 90 w 5541"/>
              <a:gd name="T9" fmla="*/ 0 h 2165"/>
              <a:gd name="T10" fmla="*/ 5450 w 5541"/>
              <a:gd name="T11" fmla="*/ 0 h 2165"/>
              <a:gd name="T12" fmla="*/ 5450 w 5541"/>
              <a:gd name="T13" fmla="*/ 0 h 2165"/>
              <a:gd name="T14" fmla="*/ 5540 w 5541"/>
              <a:gd name="T15" fmla="*/ 90 h 2165"/>
              <a:gd name="T16" fmla="*/ 5540 w 5541"/>
              <a:gd name="T17" fmla="*/ 2164 h 2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41" h="2165">
                <a:moveTo>
                  <a:pt x="5540" y="2164"/>
                </a:moveTo>
                <a:lnTo>
                  <a:pt x="0" y="2164"/>
                </a:lnTo>
                <a:lnTo>
                  <a:pt x="0" y="90"/>
                </a:lnTo>
                <a:lnTo>
                  <a:pt x="0" y="90"/>
                </a:lnTo>
                <a:cubicBezTo>
                  <a:pt x="0" y="40"/>
                  <a:pt x="40" y="0"/>
                  <a:pt x="90" y="0"/>
                </a:cubicBezTo>
                <a:lnTo>
                  <a:pt x="5450" y="0"/>
                </a:lnTo>
                <a:lnTo>
                  <a:pt x="5450" y="0"/>
                </a:lnTo>
                <a:cubicBezTo>
                  <a:pt x="5500" y="0"/>
                  <a:pt x="5540" y="40"/>
                  <a:pt x="5540" y="90"/>
                </a:cubicBezTo>
                <a:lnTo>
                  <a:pt x="5540" y="21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0" name="Freeform 3">
            <a:extLst>
              <a:ext uri="{FF2B5EF4-FFF2-40B4-BE49-F238E27FC236}">
                <a16:creationId xmlns:a16="http://schemas.microsoft.com/office/drawing/2014/main" id="{7A654343-DC67-3A4C-AD9D-B8B34CAD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669" y="6014022"/>
            <a:ext cx="1171464" cy="519132"/>
          </a:xfrm>
          <a:custGeom>
            <a:avLst/>
            <a:gdLst>
              <a:gd name="T0" fmla="*/ 1512 w 1513"/>
              <a:gd name="T1" fmla="*/ 670 h 671"/>
              <a:gd name="T2" fmla="*/ 0 w 1513"/>
              <a:gd name="T3" fmla="*/ 670 h 671"/>
              <a:gd name="T4" fmla="*/ 0 w 1513"/>
              <a:gd name="T5" fmla="*/ 0 h 671"/>
              <a:gd name="T6" fmla="*/ 1512 w 1513"/>
              <a:gd name="T7" fmla="*/ 0 h 671"/>
              <a:gd name="T8" fmla="*/ 1512 w 1513"/>
              <a:gd name="T9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3" h="671">
                <a:moveTo>
                  <a:pt x="1512" y="670"/>
                </a:moveTo>
                <a:lnTo>
                  <a:pt x="0" y="670"/>
                </a:lnTo>
                <a:lnTo>
                  <a:pt x="0" y="0"/>
                </a:lnTo>
                <a:lnTo>
                  <a:pt x="1512" y="0"/>
                </a:lnTo>
                <a:lnTo>
                  <a:pt x="1512" y="6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Freeform 4">
            <a:extLst>
              <a:ext uri="{FF2B5EF4-FFF2-40B4-BE49-F238E27FC236}">
                <a16:creationId xmlns:a16="http://schemas.microsoft.com/office/drawing/2014/main" id="{CCB5BC77-AFE6-CB44-AE80-19DB01B4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257" y="6533154"/>
            <a:ext cx="105876" cy="140030"/>
          </a:xfrm>
          <a:custGeom>
            <a:avLst/>
            <a:gdLst>
              <a:gd name="T0" fmla="*/ 136 w 137"/>
              <a:gd name="T1" fmla="*/ 0 h 183"/>
              <a:gd name="T2" fmla="*/ 0 w 137"/>
              <a:gd name="T3" fmla="*/ 182 h 183"/>
              <a:gd name="T4" fmla="*/ 0 w 137"/>
              <a:gd name="T5" fmla="*/ 0 h 183"/>
              <a:gd name="T6" fmla="*/ 136 w 137"/>
              <a:gd name="T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183">
                <a:moveTo>
                  <a:pt x="136" y="0"/>
                </a:moveTo>
                <a:lnTo>
                  <a:pt x="0" y="182"/>
                </a:lnTo>
                <a:lnTo>
                  <a:pt x="0" y="0"/>
                </a:lnTo>
                <a:lnTo>
                  <a:pt x="136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198AA52B-0DD2-A845-A45D-0FF5CD0DD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584" y="11943058"/>
            <a:ext cx="4293088" cy="1010942"/>
          </a:xfrm>
          <a:custGeom>
            <a:avLst/>
            <a:gdLst>
              <a:gd name="T0" fmla="*/ 5540 w 5541"/>
              <a:gd name="T1" fmla="*/ 1306 h 1307"/>
              <a:gd name="T2" fmla="*/ 0 w 5541"/>
              <a:gd name="T3" fmla="*/ 1306 h 1307"/>
              <a:gd name="T4" fmla="*/ 0 w 5541"/>
              <a:gd name="T5" fmla="*/ 0 h 1307"/>
              <a:gd name="T6" fmla="*/ 5540 w 5541"/>
              <a:gd name="T7" fmla="*/ 0 h 1307"/>
              <a:gd name="T8" fmla="*/ 5540 w 5541"/>
              <a:gd name="T9" fmla="*/ 1306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1307">
                <a:moveTo>
                  <a:pt x="5540" y="1306"/>
                </a:moveTo>
                <a:lnTo>
                  <a:pt x="0" y="1306"/>
                </a:lnTo>
                <a:lnTo>
                  <a:pt x="0" y="0"/>
                </a:lnTo>
                <a:lnTo>
                  <a:pt x="5540" y="0"/>
                </a:lnTo>
                <a:lnTo>
                  <a:pt x="5540" y="13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D52742-E670-F74A-9165-6EEE9CAF7F73}"/>
              </a:ext>
            </a:extLst>
          </p:cNvPr>
          <p:cNvSpPr txBox="1"/>
          <p:nvPr/>
        </p:nvSpPr>
        <p:spPr>
          <a:xfrm>
            <a:off x="13681192" y="12156142"/>
            <a:ext cx="21098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21999B28-12B2-1248-815A-36099421D9DC}"/>
              </a:ext>
            </a:extLst>
          </p:cNvPr>
          <p:cNvSpPr txBox="1">
            <a:spLocks/>
          </p:cNvSpPr>
          <p:nvPr/>
        </p:nvSpPr>
        <p:spPr>
          <a:xfrm>
            <a:off x="13057087" y="694111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DFAFA904-D4EA-2A46-AADC-D099E1D95427}"/>
              </a:ext>
            </a:extLst>
          </p:cNvPr>
          <p:cNvSpPr txBox="1">
            <a:spLocks/>
          </p:cNvSpPr>
          <p:nvPr/>
        </p:nvSpPr>
        <p:spPr>
          <a:xfrm>
            <a:off x="13057087" y="773837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 per product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2C1468BD-61F2-FA4F-9A5B-D05D59E41067}"/>
              </a:ext>
            </a:extLst>
          </p:cNvPr>
          <p:cNvSpPr txBox="1">
            <a:spLocks/>
          </p:cNvSpPr>
          <p:nvPr/>
        </p:nvSpPr>
        <p:spPr>
          <a:xfrm>
            <a:off x="13057087" y="853563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3556A9E-FCFB-6D4D-9014-F49163692B9B}"/>
              </a:ext>
            </a:extLst>
          </p:cNvPr>
          <p:cNvSpPr txBox="1">
            <a:spLocks/>
          </p:cNvSpPr>
          <p:nvPr/>
        </p:nvSpPr>
        <p:spPr>
          <a:xfrm>
            <a:off x="13057087" y="933289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31BE86EB-14B6-5441-8450-E81EDD79F19E}"/>
              </a:ext>
            </a:extLst>
          </p:cNvPr>
          <p:cNvSpPr txBox="1">
            <a:spLocks/>
          </p:cNvSpPr>
          <p:nvPr/>
        </p:nvSpPr>
        <p:spPr>
          <a:xfrm>
            <a:off x="13057087" y="1013015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C9762C-8F1A-3541-B1D6-A1AD14143FA9}"/>
              </a:ext>
            </a:extLst>
          </p:cNvPr>
          <p:cNvCxnSpPr>
            <a:cxnSpLocks/>
          </p:cNvCxnSpPr>
          <p:nvPr/>
        </p:nvCxnSpPr>
        <p:spPr>
          <a:xfrm>
            <a:off x="13057087" y="9978772"/>
            <a:ext cx="335808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A8F2868-5D6C-A542-BC99-4BB0A765DD26}"/>
              </a:ext>
            </a:extLst>
          </p:cNvPr>
          <p:cNvSpPr txBox="1"/>
          <p:nvPr/>
        </p:nvSpPr>
        <p:spPr>
          <a:xfrm>
            <a:off x="13073654" y="3247062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289A64-5A4A-0A4C-B17B-BB7A7179C2B0}"/>
              </a:ext>
            </a:extLst>
          </p:cNvPr>
          <p:cNvSpPr txBox="1"/>
          <p:nvPr/>
        </p:nvSpPr>
        <p:spPr>
          <a:xfrm>
            <a:off x="13474758" y="4729631"/>
            <a:ext cx="258756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$15</a:t>
            </a:r>
            <a:r>
              <a:rPr lang="en-US" sz="6000" b="1" baseline="-25000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26A39D-A14F-0843-AEFB-3EA575C04F53}"/>
              </a:ext>
            </a:extLst>
          </p:cNvPr>
          <p:cNvCxnSpPr>
            <a:cxnSpLocks/>
          </p:cNvCxnSpPr>
          <p:nvPr/>
        </p:nvCxnSpPr>
        <p:spPr>
          <a:xfrm>
            <a:off x="13057087" y="9181512"/>
            <a:ext cx="335808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B2FC37-6874-2849-9206-CFD65B1EA32C}"/>
              </a:ext>
            </a:extLst>
          </p:cNvPr>
          <p:cNvCxnSpPr>
            <a:cxnSpLocks/>
          </p:cNvCxnSpPr>
          <p:nvPr/>
        </p:nvCxnSpPr>
        <p:spPr>
          <a:xfrm>
            <a:off x="13057087" y="8384252"/>
            <a:ext cx="335808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C9B7EA-9B5C-3042-8A32-55DE5A68A682}"/>
              </a:ext>
            </a:extLst>
          </p:cNvPr>
          <p:cNvCxnSpPr>
            <a:cxnSpLocks/>
          </p:cNvCxnSpPr>
          <p:nvPr/>
        </p:nvCxnSpPr>
        <p:spPr>
          <a:xfrm>
            <a:off x="13057087" y="7586992"/>
            <a:ext cx="335808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E299C2D9-76D7-7946-9125-A070C027C02E}"/>
              </a:ext>
            </a:extLst>
          </p:cNvPr>
          <p:cNvSpPr txBox="1">
            <a:spLocks/>
          </p:cNvSpPr>
          <p:nvPr/>
        </p:nvSpPr>
        <p:spPr>
          <a:xfrm>
            <a:off x="13057087" y="1092741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91D145-6DF2-FB4A-87C5-8759B5DD88E1}"/>
              </a:ext>
            </a:extLst>
          </p:cNvPr>
          <p:cNvCxnSpPr>
            <a:cxnSpLocks/>
          </p:cNvCxnSpPr>
          <p:nvPr/>
        </p:nvCxnSpPr>
        <p:spPr>
          <a:xfrm>
            <a:off x="13057087" y="10776032"/>
            <a:ext cx="3358082" cy="0"/>
          </a:xfrm>
          <a:prstGeom prst="line">
            <a:avLst/>
          </a:prstGeom>
          <a:ln w="2857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A7B92D3-99E8-434C-BBE8-A672E653CC57}"/>
              </a:ext>
            </a:extLst>
          </p:cNvPr>
          <p:cNvSpPr txBox="1"/>
          <p:nvPr/>
        </p:nvSpPr>
        <p:spPr>
          <a:xfrm>
            <a:off x="16008108" y="6088922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89" name="Freeform 1">
            <a:extLst>
              <a:ext uri="{FF2B5EF4-FFF2-40B4-BE49-F238E27FC236}">
                <a16:creationId xmlns:a16="http://schemas.microsoft.com/office/drawing/2014/main" id="{D837F321-646F-EF40-99E8-75B7F6A3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6649" y="4497610"/>
            <a:ext cx="4293088" cy="7445448"/>
          </a:xfrm>
          <a:custGeom>
            <a:avLst/>
            <a:gdLst>
              <a:gd name="T0" fmla="*/ 5540 w 5541"/>
              <a:gd name="T1" fmla="*/ 9613 h 9614"/>
              <a:gd name="T2" fmla="*/ 0 w 5541"/>
              <a:gd name="T3" fmla="*/ 9613 h 9614"/>
              <a:gd name="T4" fmla="*/ 0 w 5541"/>
              <a:gd name="T5" fmla="*/ 0 h 9614"/>
              <a:gd name="T6" fmla="*/ 5540 w 5541"/>
              <a:gd name="T7" fmla="*/ 0 h 9614"/>
              <a:gd name="T8" fmla="*/ 5540 w 5541"/>
              <a:gd name="T9" fmla="*/ 9613 h 9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9614">
                <a:moveTo>
                  <a:pt x="5540" y="9613"/>
                </a:moveTo>
                <a:lnTo>
                  <a:pt x="0" y="9613"/>
                </a:lnTo>
                <a:lnTo>
                  <a:pt x="0" y="0"/>
                </a:lnTo>
                <a:lnTo>
                  <a:pt x="5540" y="0"/>
                </a:lnTo>
                <a:lnTo>
                  <a:pt x="5540" y="9613"/>
                </a:lnTo>
              </a:path>
            </a:pathLst>
          </a:custGeom>
          <a:solidFill>
            <a:schemeClr val="accent4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0" name="Freeform 2">
            <a:extLst>
              <a:ext uri="{FF2B5EF4-FFF2-40B4-BE49-F238E27FC236}">
                <a16:creationId xmlns:a16="http://schemas.microsoft.com/office/drawing/2014/main" id="{1E9A3A69-9234-FF4B-8369-62C14BBE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6649" y="2824093"/>
            <a:ext cx="4293088" cy="1676934"/>
          </a:xfrm>
          <a:custGeom>
            <a:avLst/>
            <a:gdLst>
              <a:gd name="T0" fmla="*/ 5540 w 5541"/>
              <a:gd name="T1" fmla="*/ 2164 h 2165"/>
              <a:gd name="T2" fmla="*/ 0 w 5541"/>
              <a:gd name="T3" fmla="*/ 2164 h 2165"/>
              <a:gd name="T4" fmla="*/ 0 w 5541"/>
              <a:gd name="T5" fmla="*/ 90 h 2165"/>
              <a:gd name="T6" fmla="*/ 0 w 5541"/>
              <a:gd name="T7" fmla="*/ 90 h 2165"/>
              <a:gd name="T8" fmla="*/ 90 w 5541"/>
              <a:gd name="T9" fmla="*/ 0 h 2165"/>
              <a:gd name="T10" fmla="*/ 5450 w 5541"/>
              <a:gd name="T11" fmla="*/ 0 h 2165"/>
              <a:gd name="T12" fmla="*/ 5450 w 5541"/>
              <a:gd name="T13" fmla="*/ 0 h 2165"/>
              <a:gd name="T14" fmla="*/ 5540 w 5541"/>
              <a:gd name="T15" fmla="*/ 90 h 2165"/>
              <a:gd name="T16" fmla="*/ 5540 w 5541"/>
              <a:gd name="T17" fmla="*/ 2164 h 2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41" h="2165">
                <a:moveTo>
                  <a:pt x="5540" y="2164"/>
                </a:moveTo>
                <a:lnTo>
                  <a:pt x="0" y="2164"/>
                </a:lnTo>
                <a:lnTo>
                  <a:pt x="0" y="90"/>
                </a:lnTo>
                <a:lnTo>
                  <a:pt x="0" y="90"/>
                </a:lnTo>
                <a:cubicBezTo>
                  <a:pt x="0" y="40"/>
                  <a:pt x="40" y="0"/>
                  <a:pt x="90" y="0"/>
                </a:cubicBezTo>
                <a:lnTo>
                  <a:pt x="5450" y="0"/>
                </a:lnTo>
                <a:lnTo>
                  <a:pt x="5450" y="0"/>
                </a:lnTo>
                <a:cubicBezTo>
                  <a:pt x="5500" y="0"/>
                  <a:pt x="5540" y="40"/>
                  <a:pt x="5540" y="90"/>
                </a:cubicBezTo>
                <a:lnTo>
                  <a:pt x="5540" y="21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Freeform 3">
            <a:extLst>
              <a:ext uri="{FF2B5EF4-FFF2-40B4-BE49-F238E27FC236}">
                <a16:creationId xmlns:a16="http://schemas.microsoft.com/office/drawing/2014/main" id="{F27D37F6-22C0-4E4B-9F5A-1B31E5721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734" y="6014022"/>
            <a:ext cx="1171464" cy="519132"/>
          </a:xfrm>
          <a:custGeom>
            <a:avLst/>
            <a:gdLst>
              <a:gd name="T0" fmla="*/ 1512 w 1513"/>
              <a:gd name="T1" fmla="*/ 670 h 671"/>
              <a:gd name="T2" fmla="*/ 0 w 1513"/>
              <a:gd name="T3" fmla="*/ 670 h 671"/>
              <a:gd name="T4" fmla="*/ 0 w 1513"/>
              <a:gd name="T5" fmla="*/ 0 h 671"/>
              <a:gd name="T6" fmla="*/ 1512 w 1513"/>
              <a:gd name="T7" fmla="*/ 0 h 671"/>
              <a:gd name="T8" fmla="*/ 1512 w 1513"/>
              <a:gd name="T9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3" h="671">
                <a:moveTo>
                  <a:pt x="1512" y="670"/>
                </a:moveTo>
                <a:lnTo>
                  <a:pt x="0" y="670"/>
                </a:lnTo>
                <a:lnTo>
                  <a:pt x="0" y="0"/>
                </a:lnTo>
                <a:lnTo>
                  <a:pt x="1512" y="0"/>
                </a:lnTo>
                <a:lnTo>
                  <a:pt x="1512" y="6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2" name="Freeform 4">
            <a:extLst>
              <a:ext uri="{FF2B5EF4-FFF2-40B4-BE49-F238E27FC236}">
                <a16:creationId xmlns:a16="http://schemas.microsoft.com/office/drawing/2014/main" id="{4430E31F-2189-0E4D-8648-E7717C83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6322" y="6533154"/>
            <a:ext cx="105876" cy="140030"/>
          </a:xfrm>
          <a:custGeom>
            <a:avLst/>
            <a:gdLst>
              <a:gd name="T0" fmla="*/ 136 w 137"/>
              <a:gd name="T1" fmla="*/ 0 h 183"/>
              <a:gd name="T2" fmla="*/ 0 w 137"/>
              <a:gd name="T3" fmla="*/ 182 h 183"/>
              <a:gd name="T4" fmla="*/ 0 w 137"/>
              <a:gd name="T5" fmla="*/ 0 h 183"/>
              <a:gd name="T6" fmla="*/ 136 w 137"/>
              <a:gd name="T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183">
                <a:moveTo>
                  <a:pt x="136" y="0"/>
                </a:moveTo>
                <a:lnTo>
                  <a:pt x="0" y="182"/>
                </a:lnTo>
                <a:lnTo>
                  <a:pt x="0" y="0"/>
                </a:lnTo>
                <a:lnTo>
                  <a:pt x="136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D9A027FF-92E1-2445-8834-8987DC31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6649" y="11943058"/>
            <a:ext cx="4293088" cy="1010942"/>
          </a:xfrm>
          <a:custGeom>
            <a:avLst/>
            <a:gdLst>
              <a:gd name="T0" fmla="*/ 5540 w 5541"/>
              <a:gd name="T1" fmla="*/ 1306 h 1307"/>
              <a:gd name="T2" fmla="*/ 0 w 5541"/>
              <a:gd name="T3" fmla="*/ 1306 h 1307"/>
              <a:gd name="T4" fmla="*/ 0 w 5541"/>
              <a:gd name="T5" fmla="*/ 0 h 1307"/>
              <a:gd name="T6" fmla="*/ 5540 w 5541"/>
              <a:gd name="T7" fmla="*/ 0 h 1307"/>
              <a:gd name="T8" fmla="*/ 5540 w 5541"/>
              <a:gd name="T9" fmla="*/ 1306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1" h="1307">
                <a:moveTo>
                  <a:pt x="5540" y="1306"/>
                </a:moveTo>
                <a:lnTo>
                  <a:pt x="0" y="1306"/>
                </a:lnTo>
                <a:lnTo>
                  <a:pt x="0" y="0"/>
                </a:lnTo>
                <a:lnTo>
                  <a:pt x="5540" y="0"/>
                </a:lnTo>
                <a:lnTo>
                  <a:pt x="5540" y="13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E485A6-A41E-7C4A-A2F1-53146B0E3CFE}"/>
              </a:ext>
            </a:extLst>
          </p:cNvPr>
          <p:cNvSpPr txBox="1"/>
          <p:nvPr/>
        </p:nvSpPr>
        <p:spPr>
          <a:xfrm>
            <a:off x="18878257" y="12156142"/>
            <a:ext cx="21098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211CAD8-F335-EC4E-8651-6444F28232AE}"/>
              </a:ext>
            </a:extLst>
          </p:cNvPr>
          <p:cNvSpPr txBox="1">
            <a:spLocks/>
          </p:cNvSpPr>
          <p:nvPr/>
        </p:nvSpPr>
        <p:spPr>
          <a:xfrm>
            <a:off x="18254152" y="694111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9708B331-4189-CF4F-B93E-DE34E0C69AB4}"/>
              </a:ext>
            </a:extLst>
          </p:cNvPr>
          <p:cNvSpPr txBox="1">
            <a:spLocks/>
          </p:cNvSpPr>
          <p:nvPr/>
        </p:nvSpPr>
        <p:spPr>
          <a:xfrm>
            <a:off x="18254152" y="773837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ECDFAE95-0E69-C647-8D8F-8BB4AA9E9C7E}"/>
              </a:ext>
            </a:extLst>
          </p:cNvPr>
          <p:cNvSpPr txBox="1">
            <a:spLocks/>
          </p:cNvSpPr>
          <p:nvPr/>
        </p:nvSpPr>
        <p:spPr>
          <a:xfrm>
            <a:off x="18254152" y="853563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FB85172F-0C9D-6845-8466-936D064768F5}"/>
              </a:ext>
            </a:extLst>
          </p:cNvPr>
          <p:cNvSpPr txBox="1">
            <a:spLocks/>
          </p:cNvSpPr>
          <p:nvPr/>
        </p:nvSpPr>
        <p:spPr>
          <a:xfrm>
            <a:off x="18254152" y="933289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Full Customization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84591AF7-9561-0A40-9BCD-E13FE8B586DB}"/>
              </a:ext>
            </a:extLst>
          </p:cNvPr>
          <p:cNvSpPr txBox="1">
            <a:spLocks/>
          </p:cNvSpPr>
          <p:nvPr/>
        </p:nvSpPr>
        <p:spPr>
          <a:xfrm>
            <a:off x="18254152" y="10130155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B751E2-8732-7E47-B19E-C70330E21EF4}"/>
              </a:ext>
            </a:extLst>
          </p:cNvPr>
          <p:cNvCxnSpPr>
            <a:cxnSpLocks/>
          </p:cNvCxnSpPr>
          <p:nvPr/>
        </p:nvCxnSpPr>
        <p:spPr>
          <a:xfrm>
            <a:off x="18254152" y="9978772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BD41795-F15C-3248-9A54-38A408646D59}"/>
              </a:ext>
            </a:extLst>
          </p:cNvPr>
          <p:cNvSpPr txBox="1"/>
          <p:nvPr/>
        </p:nvSpPr>
        <p:spPr>
          <a:xfrm>
            <a:off x="18319612" y="3247062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89B79C-43DA-D348-9113-23A5CA39AACB}"/>
              </a:ext>
            </a:extLst>
          </p:cNvPr>
          <p:cNvSpPr txBox="1"/>
          <p:nvPr/>
        </p:nvSpPr>
        <p:spPr>
          <a:xfrm>
            <a:off x="18610108" y="4729631"/>
            <a:ext cx="271100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$29</a:t>
            </a:r>
            <a:r>
              <a:rPr lang="en-US" sz="6000" b="1" baseline="-25000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8A96ED-FEC2-1F42-A6A3-8D79BCE46F42}"/>
              </a:ext>
            </a:extLst>
          </p:cNvPr>
          <p:cNvCxnSpPr>
            <a:cxnSpLocks/>
          </p:cNvCxnSpPr>
          <p:nvPr/>
        </p:nvCxnSpPr>
        <p:spPr>
          <a:xfrm>
            <a:off x="18254152" y="9181512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642E642-CBA0-D34B-892D-A5C680FD1B61}"/>
              </a:ext>
            </a:extLst>
          </p:cNvPr>
          <p:cNvCxnSpPr>
            <a:cxnSpLocks/>
          </p:cNvCxnSpPr>
          <p:nvPr/>
        </p:nvCxnSpPr>
        <p:spPr>
          <a:xfrm>
            <a:off x="18254152" y="8384252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FB4AE0-8BB8-FE45-A650-6C55BACC3267}"/>
              </a:ext>
            </a:extLst>
          </p:cNvPr>
          <p:cNvCxnSpPr>
            <a:cxnSpLocks/>
          </p:cNvCxnSpPr>
          <p:nvPr/>
        </p:nvCxnSpPr>
        <p:spPr>
          <a:xfrm>
            <a:off x="18254152" y="7586992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2">
            <a:extLst>
              <a:ext uri="{FF2B5EF4-FFF2-40B4-BE49-F238E27FC236}">
                <a16:creationId xmlns:a16="http://schemas.microsoft.com/office/drawing/2014/main" id="{EF481E18-B121-494F-8A99-B4BFE64D2241}"/>
              </a:ext>
            </a:extLst>
          </p:cNvPr>
          <p:cNvSpPr txBox="1">
            <a:spLocks/>
          </p:cNvSpPr>
          <p:nvPr/>
        </p:nvSpPr>
        <p:spPr>
          <a:xfrm>
            <a:off x="18254152" y="10927416"/>
            <a:ext cx="335808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Discount Codes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BC987F-11B0-544D-87E5-70E627EFE93B}"/>
              </a:ext>
            </a:extLst>
          </p:cNvPr>
          <p:cNvCxnSpPr>
            <a:cxnSpLocks/>
          </p:cNvCxnSpPr>
          <p:nvPr/>
        </p:nvCxnSpPr>
        <p:spPr>
          <a:xfrm>
            <a:off x="18254152" y="10776032"/>
            <a:ext cx="3358082" cy="0"/>
          </a:xfrm>
          <a:prstGeom prst="line">
            <a:avLst/>
          </a:prstGeom>
          <a:ln w="285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33967E5-E602-D446-B77A-B01B02339080}"/>
              </a:ext>
            </a:extLst>
          </p:cNvPr>
          <p:cNvSpPr txBox="1"/>
          <p:nvPr/>
        </p:nvSpPr>
        <p:spPr>
          <a:xfrm>
            <a:off x="21205173" y="6088922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28844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AD0AE-FF11-9144-A7D8-C0F9B3ECDE63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F3813-9740-9247-8218-4AD2802B1EF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95E6B9BF-A143-0644-BF85-E95AF6D5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707034"/>
            <a:ext cx="5127048" cy="7420620"/>
          </a:xfrm>
          <a:custGeom>
            <a:avLst/>
            <a:gdLst>
              <a:gd name="T0" fmla="*/ 5772 w 5980"/>
              <a:gd name="T1" fmla="*/ 0 h 7931"/>
              <a:gd name="T2" fmla="*/ 207 w 5980"/>
              <a:gd name="T3" fmla="*/ 0 h 7931"/>
              <a:gd name="T4" fmla="*/ 207 w 5980"/>
              <a:gd name="T5" fmla="*/ 0 h 7931"/>
              <a:gd name="T6" fmla="*/ 0 w 5980"/>
              <a:gd name="T7" fmla="*/ 207 h 7931"/>
              <a:gd name="T8" fmla="*/ 0 w 5980"/>
              <a:gd name="T9" fmla="*/ 5492 h 7931"/>
              <a:gd name="T10" fmla="*/ 0 w 5980"/>
              <a:gd name="T11" fmla="*/ 5492 h 7931"/>
              <a:gd name="T12" fmla="*/ 287 w 5980"/>
              <a:gd name="T13" fmla="*/ 6056 h 7931"/>
              <a:gd name="T14" fmla="*/ 2712 w 5980"/>
              <a:gd name="T15" fmla="*/ 7809 h 7931"/>
              <a:gd name="T16" fmla="*/ 2712 w 5980"/>
              <a:gd name="T17" fmla="*/ 7809 h 7931"/>
              <a:gd name="T18" fmla="*/ 3269 w 5980"/>
              <a:gd name="T19" fmla="*/ 7809 h 7931"/>
              <a:gd name="T20" fmla="*/ 5692 w 5980"/>
              <a:gd name="T21" fmla="*/ 6056 h 7931"/>
              <a:gd name="T22" fmla="*/ 5692 w 5980"/>
              <a:gd name="T23" fmla="*/ 6056 h 7931"/>
              <a:gd name="T24" fmla="*/ 5979 w 5980"/>
              <a:gd name="T25" fmla="*/ 5492 h 7931"/>
              <a:gd name="T26" fmla="*/ 5979 w 5980"/>
              <a:gd name="T27" fmla="*/ 207 h 7931"/>
              <a:gd name="T28" fmla="*/ 5979 w 5980"/>
              <a:gd name="T29" fmla="*/ 207 h 7931"/>
              <a:gd name="T30" fmla="*/ 5772 w 5980"/>
              <a:gd name="T31" fmla="*/ 0 h 7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0" h="7931">
                <a:moveTo>
                  <a:pt x="5772" y="0"/>
                </a:moveTo>
                <a:lnTo>
                  <a:pt x="207" y="0"/>
                </a:lnTo>
                <a:lnTo>
                  <a:pt x="207" y="0"/>
                </a:lnTo>
                <a:cubicBezTo>
                  <a:pt x="92" y="0"/>
                  <a:pt x="0" y="93"/>
                  <a:pt x="0" y="207"/>
                </a:cubicBezTo>
                <a:lnTo>
                  <a:pt x="0" y="5492"/>
                </a:lnTo>
                <a:lnTo>
                  <a:pt x="0" y="5492"/>
                </a:lnTo>
                <a:cubicBezTo>
                  <a:pt x="0" y="5715"/>
                  <a:pt x="106" y="5925"/>
                  <a:pt x="287" y="6056"/>
                </a:cubicBezTo>
                <a:lnTo>
                  <a:pt x="2712" y="7809"/>
                </a:lnTo>
                <a:lnTo>
                  <a:pt x="2712" y="7809"/>
                </a:lnTo>
                <a:cubicBezTo>
                  <a:pt x="2878" y="7930"/>
                  <a:pt x="3103" y="7930"/>
                  <a:pt x="3269" y="7809"/>
                </a:cubicBezTo>
                <a:lnTo>
                  <a:pt x="5692" y="6056"/>
                </a:lnTo>
                <a:lnTo>
                  <a:pt x="5692" y="6056"/>
                </a:lnTo>
                <a:cubicBezTo>
                  <a:pt x="5873" y="5925"/>
                  <a:pt x="5979" y="5715"/>
                  <a:pt x="5979" y="5492"/>
                </a:cubicBezTo>
                <a:lnTo>
                  <a:pt x="5979" y="207"/>
                </a:lnTo>
                <a:lnTo>
                  <a:pt x="5979" y="207"/>
                </a:lnTo>
                <a:cubicBezTo>
                  <a:pt x="5979" y="93"/>
                  <a:pt x="5887" y="0"/>
                  <a:pt x="57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7393D-005A-2A4E-8595-8AEDCF614B74}"/>
              </a:ext>
            </a:extLst>
          </p:cNvPr>
          <p:cNvSpPr txBox="1"/>
          <p:nvPr/>
        </p:nvSpPr>
        <p:spPr>
          <a:xfrm>
            <a:off x="2974109" y="4061098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2509047-4087-E14B-B7B6-41104E7853DE}"/>
              </a:ext>
            </a:extLst>
          </p:cNvPr>
          <p:cNvSpPr txBox="1">
            <a:spLocks/>
          </p:cNvSpPr>
          <p:nvPr/>
        </p:nvSpPr>
        <p:spPr>
          <a:xfrm>
            <a:off x="1991182" y="5347186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3E41CC6-65C3-1841-9438-B32CB04C9ACC}"/>
              </a:ext>
            </a:extLst>
          </p:cNvPr>
          <p:cNvSpPr txBox="1">
            <a:spLocks/>
          </p:cNvSpPr>
          <p:nvPr/>
        </p:nvSpPr>
        <p:spPr>
          <a:xfrm>
            <a:off x="1991182" y="5985420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39A7DD9-F9BD-6B4E-AD7C-60233FD8C12F}"/>
              </a:ext>
            </a:extLst>
          </p:cNvPr>
          <p:cNvSpPr txBox="1">
            <a:spLocks/>
          </p:cNvSpPr>
          <p:nvPr/>
        </p:nvSpPr>
        <p:spPr>
          <a:xfrm>
            <a:off x="1991182" y="6623654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BED826B-D67D-074B-B077-FB106A024860}"/>
              </a:ext>
            </a:extLst>
          </p:cNvPr>
          <p:cNvSpPr txBox="1">
            <a:spLocks/>
          </p:cNvSpPr>
          <p:nvPr/>
        </p:nvSpPr>
        <p:spPr>
          <a:xfrm>
            <a:off x="1991182" y="7261888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8DFD6CE-6CE2-9D40-B6B6-E48A81115E75}"/>
              </a:ext>
            </a:extLst>
          </p:cNvPr>
          <p:cNvSpPr txBox="1">
            <a:spLocks/>
          </p:cNvSpPr>
          <p:nvPr/>
        </p:nvSpPr>
        <p:spPr>
          <a:xfrm>
            <a:off x="1991182" y="7900121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A73E9-B0BA-CD40-846F-0B273288F7F9}"/>
              </a:ext>
            </a:extLst>
          </p:cNvPr>
          <p:cNvSpPr txBox="1"/>
          <p:nvPr/>
        </p:nvSpPr>
        <p:spPr>
          <a:xfrm>
            <a:off x="3013383" y="8928721"/>
            <a:ext cx="21419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718944-3F1F-3446-BF7A-4595A316B5F6}"/>
              </a:ext>
            </a:extLst>
          </p:cNvPr>
          <p:cNvSpPr txBox="1">
            <a:spLocks/>
          </p:cNvSpPr>
          <p:nvPr/>
        </p:nvSpPr>
        <p:spPr>
          <a:xfrm>
            <a:off x="3715498" y="9797863"/>
            <a:ext cx="73770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63C2BE33-1B27-5F40-8419-8F1D328C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809" y="3707034"/>
            <a:ext cx="5127048" cy="7420620"/>
          </a:xfrm>
          <a:custGeom>
            <a:avLst/>
            <a:gdLst>
              <a:gd name="T0" fmla="*/ 5772 w 5980"/>
              <a:gd name="T1" fmla="*/ 0 h 7931"/>
              <a:gd name="T2" fmla="*/ 207 w 5980"/>
              <a:gd name="T3" fmla="*/ 0 h 7931"/>
              <a:gd name="T4" fmla="*/ 207 w 5980"/>
              <a:gd name="T5" fmla="*/ 0 h 7931"/>
              <a:gd name="T6" fmla="*/ 0 w 5980"/>
              <a:gd name="T7" fmla="*/ 207 h 7931"/>
              <a:gd name="T8" fmla="*/ 0 w 5980"/>
              <a:gd name="T9" fmla="*/ 5492 h 7931"/>
              <a:gd name="T10" fmla="*/ 0 w 5980"/>
              <a:gd name="T11" fmla="*/ 5492 h 7931"/>
              <a:gd name="T12" fmla="*/ 287 w 5980"/>
              <a:gd name="T13" fmla="*/ 6056 h 7931"/>
              <a:gd name="T14" fmla="*/ 2712 w 5980"/>
              <a:gd name="T15" fmla="*/ 7809 h 7931"/>
              <a:gd name="T16" fmla="*/ 2712 w 5980"/>
              <a:gd name="T17" fmla="*/ 7809 h 7931"/>
              <a:gd name="T18" fmla="*/ 3269 w 5980"/>
              <a:gd name="T19" fmla="*/ 7809 h 7931"/>
              <a:gd name="T20" fmla="*/ 5692 w 5980"/>
              <a:gd name="T21" fmla="*/ 6056 h 7931"/>
              <a:gd name="T22" fmla="*/ 5692 w 5980"/>
              <a:gd name="T23" fmla="*/ 6056 h 7931"/>
              <a:gd name="T24" fmla="*/ 5979 w 5980"/>
              <a:gd name="T25" fmla="*/ 5492 h 7931"/>
              <a:gd name="T26" fmla="*/ 5979 w 5980"/>
              <a:gd name="T27" fmla="*/ 207 h 7931"/>
              <a:gd name="T28" fmla="*/ 5979 w 5980"/>
              <a:gd name="T29" fmla="*/ 207 h 7931"/>
              <a:gd name="T30" fmla="*/ 5772 w 5980"/>
              <a:gd name="T31" fmla="*/ 0 h 7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0" h="7931">
                <a:moveTo>
                  <a:pt x="5772" y="0"/>
                </a:moveTo>
                <a:lnTo>
                  <a:pt x="207" y="0"/>
                </a:lnTo>
                <a:lnTo>
                  <a:pt x="207" y="0"/>
                </a:lnTo>
                <a:cubicBezTo>
                  <a:pt x="92" y="0"/>
                  <a:pt x="0" y="93"/>
                  <a:pt x="0" y="207"/>
                </a:cubicBezTo>
                <a:lnTo>
                  <a:pt x="0" y="5492"/>
                </a:lnTo>
                <a:lnTo>
                  <a:pt x="0" y="5492"/>
                </a:lnTo>
                <a:cubicBezTo>
                  <a:pt x="0" y="5715"/>
                  <a:pt x="106" y="5925"/>
                  <a:pt x="287" y="6056"/>
                </a:cubicBezTo>
                <a:lnTo>
                  <a:pt x="2712" y="7809"/>
                </a:lnTo>
                <a:lnTo>
                  <a:pt x="2712" y="7809"/>
                </a:lnTo>
                <a:cubicBezTo>
                  <a:pt x="2878" y="7930"/>
                  <a:pt x="3103" y="7930"/>
                  <a:pt x="3269" y="7809"/>
                </a:cubicBezTo>
                <a:lnTo>
                  <a:pt x="5692" y="6056"/>
                </a:lnTo>
                <a:lnTo>
                  <a:pt x="5692" y="6056"/>
                </a:lnTo>
                <a:cubicBezTo>
                  <a:pt x="5873" y="5925"/>
                  <a:pt x="5979" y="5715"/>
                  <a:pt x="5979" y="5492"/>
                </a:cubicBezTo>
                <a:lnTo>
                  <a:pt x="5979" y="207"/>
                </a:lnTo>
                <a:lnTo>
                  <a:pt x="5979" y="207"/>
                </a:lnTo>
                <a:cubicBezTo>
                  <a:pt x="5979" y="93"/>
                  <a:pt x="5887" y="0"/>
                  <a:pt x="57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B433FD-B371-244E-8FC9-3459E5082D94}"/>
              </a:ext>
            </a:extLst>
          </p:cNvPr>
          <p:cNvSpPr txBox="1"/>
          <p:nvPr/>
        </p:nvSpPr>
        <p:spPr>
          <a:xfrm>
            <a:off x="8547813" y="4061098"/>
            <a:ext cx="187904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FCDE826-DA1F-B943-876F-5E2A62C8086A}"/>
              </a:ext>
            </a:extLst>
          </p:cNvPr>
          <p:cNvSpPr txBox="1">
            <a:spLocks/>
          </p:cNvSpPr>
          <p:nvPr/>
        </p:nvSpPr>
        <p:spPr>
          <a:xfrm>
            <a:off x="7394166" y="5347186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668AC53-5431-0C4D-91C4-23E3121C1403}"/>
              </a:ext>
            </a:extLst>
          </p:cNvPr>
          <p:cNvSpPr txBox="1">
            <a:spLocks/>
          </p:cNvSpPr>
          <p:nvPr/>
        </p:nvSpPr>
        <p:spPr>
          <a:xfrm>
            <a:off x="7394166" y="5985420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FE4EB9E-250D-3244-95D4-B4451F7AA80B}"/>
              </a:ext>
            </a:extLst>
          </p:cNvPr>
          <p:cNvSpPr txBox="1">
            <a:spLocks/>
          </p:cNvSpPr>
          <p:nvPr/>
        </p:nvSpPr>
        <p:spPr>
          <a:xfrm>
            <a:off x="7394166" y="6623654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10961D7-9160-3E4A-8CE1-778B4172509E}"/>
              </a:ext>
            </a:extLst>
          </p:cNvPr>
          <p:cNvSpPr txBox="1">
            <a:spLocks/>
          </p:cNvSpPr>
          <p:nvPr/>
        </p:nvSpPr>
        <p:spPr>
          <a:xfrm>
            <a:off x="7394166" y="7261888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B2D9891-7EB7-744C-8804-1AF2F073A282}"/>
              </a:ext>
            </a:extLst>
          </p:cNvPr>
          <p:cNvSpPr txBox="1">
            <a:spLocks/>
          </p:cNvSpPr>
          <p:nvPr/>
        </p:nvSpPr>
        <p:spPr>
          <a:xfrm>
            <a:off x="7394166" y="7900121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867274-9EA0-0E43-9B85-E39F5A9C21FE}"/>
              </a:ext>
            </a:extLst>
          </p:cNvPr>
          <p:cNvSpPr txBox="1"/>
          <p:nvPr/>
        </p:nvSpPr>
        <p:spPr>
          <a:xfrm>
            <a:off x="8300149" y="8928721"/>
            <a:ext cx="237436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341B3D7-8553-524F-B86C-06F030F600FB}"/>
              </a:ext>
            </a:extLst>
          </p:cNvPr>
          <p:cNvSpPr txBox="1">
            <a:spLocks/>
          </p:cNvSpPr>
          <p:nvPr/>
        </p:nvSpPr>
        <p:spPr>
          <a:xfrm>
            <a:off x="9118482" y="9797863"/>
            <a:ext cx="73770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4" name="Freeform 1">
            <a:extLst>
              <a:ext uri="{FF2B5EF4-FFF2-40B4-BE49-F238E27FC236}">
                <a16:creationId xmlns:a16="http://schemas.microsoft.com/office/drawing/2014/main" id="{1992C7DC-CADA-154D-9454-09635D97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793" y="3707034"/>
            <a:ext cx="5127048" cy="7420620"/>
          </a:xfrm>
          <a:custGeom>
            <a:avLst/>
            <a:gdLst>
              <a:gd name="T0" fmla="*/ 5772 w 5980"/>
              <a:gd name="T1" fmla="*/ 0 h 7931"/>
              <a:gd name="T2" fmla="*/ 207 w 5980"/>
              <a:gd name="T3" fmla="*/ 0 h 7931"/>
              <a:gd name="T4" fmla="*/ 207 w 5980"/>
              <a:gd name="T5" fmla="*/ 0 h 7931"/>
              <a:gd name="T6" fmla="*/ 0 w 5980"/>
              <a:gd name="T7" fmla="*/ 207 h 7931"/>
              <a:gd name="T8" fmla="*/ 0 w 5980"/>
              <a:gd name="T9" fmla="*/ 5492 h 7931"/>
              <a:gd name="T10" fmla="*/ 0 w 5980"/>
              <a:gd name="T11" fmla="*/ 5492 h 7931"/>
              <a:gd name="T12" fmla="*/ 287 w 5980"/>
              <a:gd name="T13" fmla="*/ 6056 h 7931"/>
              <a:gd name="T14" fmla="*/ 2712 w 5980"/>
              <a:gd name="T15" fmla="*/ 7809 h 7931"/>
              <a:gd name="T16" fmla="*/ 2712 w 5980"/>
              <a:gd name="T17" fmla="*/ 7809 h 7931"/>
              <a:gd name="T18" fmla="*/ 3269 w 5980"/>
              <a:gd name="T19" fmla="*/ 7809 h 7931"/>
              <a:gd name="T20" fmla="*/ 5692 w 5980"/>
              <a:gd name="T21" fmla="*/ 6056 h 7931"/>
              <a:gd name="T22" fmla="*/ 5692 w 5980"/>
              <a:gd name="T23" fmla="*/ 6056 h 7931"/>
              <a:gd name="T24" fmla="*/ 5979 w 5980"/>
              <a:gd name="T25" fmla="*/ 5492 h 7931"/>
              <a:gd name="T26" fmla="*/ 5979 w 5980"/>
              <a:gd name="T27" fmla="*/ 207 h 7931"/>
              <a:gd name="T28" fmla="*/ 5979 w 5980"/>
              <a:gd name="T29" fmla="*/ 207 h 7931"/>
              <a:gd name="T30" fmla="*/ 5772 w 5980"/>
              <a:gd name="T31" fmla="*/ 0 h 7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0" h="7931">
                <a:moveTo>
                  <a:pt x="5772" y="0"/>
                </a:moveTo>
                <a:lnTo>
                  <a:pt x="207" y="0"/>
                </a:lnTo>
                <a:lnTo>
                  <a:pt x="207" y="0"/>
                </a:lnTo>
                <a:cubicBezTo>
                  <a:pt x="92" y="0"/>
                  <a:pt x="0" y="93"/>
                  <a:pt x="0" y="207"/>
                </a:cubicBezTo>
                <a:lnTo>
                  <a:pt x="0" y="5492"/>
                </a:lnTo>
                <a:lnTo>
                  <a:pt x="0" y="5492"/>
                </a:lnTo>
                <a:cubicBezTo>
                  <a:pt x="0" y="5715"/>
                  <a:pt x="106" y="5925"/>
                  <a:pt x="287" y="6056"/>
                </a:cubicBezTo>
                <a:lnTo>
                  <a:pt x="2712" y="7809"/>
                </a:lnTo>
                <a:lnTo>
                  <a:pt x="2712" y="7809"/>
                </a:lnTo>
                <a:cubicBezTo>
                  <a:pt x="2878" y="7930"/>
                  <a:pt x="3103" y="7930"/>
                  <a:pt x="3269" y="7809"/>
                </a:cubicBezTo>
                <a:lnTo>
                  <a:pt x="5692" y="6056"/>
                </a:lnTo>
                <a:lnTo>
                  <a:pt x="5692" y="6056"/>
                </a:lnTo>
                <a:cubicBezTo>
                  <a:pt x="5873" y="5925"/>
                  <a:pt x="5979" y="5715"/>
                  <a:pt x="5979" y="5492"/>
                </a:cubicBezTo>
                <a:lnTo>
                  <a:pt x="5979" y="207"/>
                </a:lnTo>
                <a:lnTo>
                  <a:pt x="5979" y="207"/>
                </a:lnTo>
                <a:cubicBezTo>
                  <a:pt x="5979" y="93"/>
                  <a:pt x="5887" y="0"/>
                  <a:pt x="57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A569CE-A35A-E44A-89C5-F0210A6D9B01}"/>
              </a:ext>
            </a:extLst>
          </p:cNvPr>
          <p:cNvSpPr txBox="1"/>
          <p:nvPr/>
        </p:nvSpPr>
        <p:spPr>
          <a:xfrm>
            <a:off x="13227844" y="4061098"/>
            <a:ext cx="33249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1652D14-4C4D-9B4E-9A1F-1BC2E032A39A}"/>
              </a:ext>
            </a:extLst>
          </p:cNvPr>
          <p:cNvSpPr txBox="1">
            <a:spLocks/>
          </p:cNvSpPr>
          <p:nvPr/>
        </p:nvSpPr>
        <p:spPr>
          <a:xfrm>
            <a:off x="12797150" y="5347186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F0799F9-889D-1945-96B0-407749F37B3C}"/>
              </a:ext>
            </a:extLst>
          </p:cNvPr>
          <p:cNvSpPr txBox="1">
            <a:spLocks/>
          </p:cNvSpPr>
          <p:nvPr/>
        </p:nvSpPr>
        <p:spPr>
          <a:xfrm>
            <a:off x="12797150" y="5985420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1001AAEE-7475-A54B-9415-E0D2D6558241}"/>
              </a:ext>
            </a:extLst>
          </p:cNvPr>
          <p:cNvSpPr txBox="1">
            <a:spLocks/>
          </p:cNvSpPr>
          <p:nvPr/>
        </p:nvSpPr>
        <p:spPr>
          <a:xfrm>
            <a:off x="12797150" y="6623654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390039C-D999-4F4A-A584-07C915D4378A}"/>
              </a:ext>
            </a:extLst>
          </p:cNvPr>
          <p:cNvSpPr txBox="1">
            <a:spLocks/>
          </p:cNvSpPr>
          <p:nvPr/>
        </p:nvSpPr>
        <p:spPr>
          <a:xfrm>
            <a:off x="12797150" y="7261888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82E2A9BE-B0AE-0844-95D4-14E2D273462B}"/>
              </a:ext>
            </a:extLst>
          </p:cNvPr>
          <p:cNvSpPr txBox="1">
            <a:spLocks/>
          </p:cNvSpPr>
          <p:nvPr/>
        </p:nvSpPr>
        <p:spPr>
          <a:xfrm>
            <a:off x="12797150" y="7900121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EDC897-1EF2-164D-8234-A9F3D5252EF2}"/>
              </a:ext>
            </a:extLst>
          </p:cNvPr>
          <p:cNvSpPr txBox="1"/>
          <p:nvPr/>
        </p:nvSpPr>
        <p:spPr>
          <a:xfrm>
            <a:off x="13558864" y="8928721"/>
            <a:ext cx="26629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60A84137-F3AD-F643-879C-A7CCB9B0613F}"/>
              </a:ext>
            </a:extLst>
          </p:cNvPr>
          <p:cNvSpPr txBox="1">
            <a:spLocks/>
          </p:cNvSpPr>
          <p:nvPr/>
        </p:nvSpPr>
        <p:spPr>
          <a:xfrm>
            <a:off x="14521466" y="9797863"/>
            <a:ext cx="73770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4" name="Freeform 1">
            <a:extLst>
              <a:ext uri="{FF2B5EF4-FFF2-40B4-BE49-F238E27FC236}">
                <a16:creationId xmlns:a16="http://schemas.microsoft.com/office/drawing/2014/main" id="{7A3EA3E6-0833-0249-9DAE-72110783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777" y="3707034"/>
            <a:ext cx="5127048" cy="7420620"/>
          </a:xfrm>
          <a:custGeom>
            <a:avLst/>
            <a:gdLst>
              <a:gd name="T0" fmla="*/ 5772 w 5980"/>
              <a:gd name="T1" fmla="*/ 0 h 7931"/>
              <a:gd name="T2" fmla="*/ 207 w 5980"/>
              <a:gd name="T3" fmla="*/ 0 h 7931"/>
              <a:gd name="T4" fmla="*/ 207 w 5980"/>
              <a:gd name="T5" fmla="*/ 0 h 7931"/>
              <a:gd name="T6" fmla="*/ 0 w 5980"/>
              <a:gd name="T7" fmla="*/ 207 h 7931"/>
              <a:gd name="T8" fmla="*/ 0 w 5980"/>
              <a:gd name="T9" fmla="*/ 5492 h 7931"/>
              <a:gd name="T10" fmla="*/ 0 w 5980"/>
              <a:gd name="T11" fmla="*/ 5492 h 7931"/>
              <a:gd name="T12" fmla="*/ 287 w 5980"/>
              <a:gd name="T13" fmla="*/ 6056 h 7931"/>
              <a:gd name="T14" fmla="*/ 2712 w 5980"/>
              <a:gd name="T15" fmla="*/ 7809 h 7931"/>
              <a:gd name="T16" fmla="*/ 2712 w 5980"/>
              <a:gd name="T17" fmla="*/ 7809 h 7931"/>
              <a:gd name="T18" fmla="*/ 3269 w 5980"/>
              <a:gd name="T19" fmla="*/ 7809 h 7931"/>
              <a:gd name="T20" fmla="*/ 5692 w 5980"/>
              <a:gd name="T21" fmla="*/ 6056 h 7931"/>
              <a:gd name="T22" fmla="*/ 5692 w 5980"/>
              <a:gd name="T23" fmla="*/ 6056 h 7931"/>
              <a:gd name="T24" fmla="*/ 5979 w 5980"/>
              <a:gd name="T25" fmla="*/ 5492 h 7931"/>
              <a:gd name="T26" fmla="*/ 5979 w 5980"/>
              <a:gd name="T27" fmla="*/ 207 h 7931"/>
              <a:gd name="T28" fmla="*/ 5979 w 5980"/>
              <a:gd name="T29" fmla="*/ 207 h 7931"/>
              <a:gd name="T30" fmla="*/ 5772 w 5980"/>
              <a:gd name="T31" fmla="*/ 0 h 7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0" h="7931">
                <a:moveTo>
                  <a:pt x="5772" y="0"/>
                </a:moveTo>
                <a:lnTo>
                  <a:pt x="207" y="0"/>
                </a:lnTo>
                <a:lnTo>
                  <a:pt x="207" y="0"/>
                </a:lnTo>
                <a:cubicBezTo>
                  <a:pt x="92" y="0"/>
                  <a:pt x="0" y="93"/>
                  <a:pt x="0" y="207"/>
                </a:cubicBezTo>
                <a:lnTo>
                  <a:pt x="0" y="5492"/>
                </a:lnTo>
                <a:lnTo>
                  <a:pt x="0" y="5492"/>
                </a:lnTo>
                <a:cubicBezTo>
                  <a:pt x="0" y="5715"/>
                  <a:pt x="106" y="5925"/>
                  <a:pt x="287" y="6056"/>
                </a:cubicBezTo>
                <a:lnTo>
                  <a:pt x="2712" y="7809"/>
                </a:lnTo>
                <a:lnTo>
                  <a:pt x="2712" y="7809"/>
                </a:lnTo>
                <a:cubicBezTo>
                  <a:pt x="2878" y="7930"/>
                  <a:pt x="3103" y="7930"/>
                  <a:pt x="3269" y="7809"/>
                </a:cubicBezTo>
                <a:lnTo>
                  <a:pt x="5692" y="6056"/>
                </a:lnTo>
                <a:lnTo>
                  <a:pt x="5692" y="6056"/>
                </a:lnTo>
                <a:cubicBezTo>
                  <a:pt x="5873" y="5925"/>
                  <a:pt x="5979" y="5715"/>
                  <a:pt x="5979" y="5492"/>
                </a:cubicBezTo>
                <a:lnTo>
                  <a:pt x="5979" y="207"/>
                </a:lnTo>
                <a:lnTo>
                  <a:pt x="5979" y="207"/>
                </a:lnTo>
                <a:cubicBezTo>
                  <a:pt x="5979" y="93"/>
                  <a:pt x="5887" y="0"/>
                  <a:pt x="57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31282B-FD01-7A41-894D-3629BFCAB192}"/>
              </a:ext>
            </a:extLst>
          </p:cNvPr>
          <p:cNvSpPr txBox="1"/>
          <p:nvPr/>
        </p:nvSpPr>
        <p:spPr>
          <a:xfrm>
            <a:off x="18679719" y="4061098"/>
            <a:ext cx="3227165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450847D-C7D7-E54C-8177-C2F0E36D1809}"/>
              </a:ext>
            </a:extLst>
          </p:cNvPr>
          <p:cNvSpPr txBox="1">
            <a:spLocks/>
          </p:cNvSpPr>
          <p:nvPr/>
        </p:nvSpPr>
        <p:spPr>
          <a:xfrm>
            <a:off x="18200134" y="5347186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373D386-F6E2-F148-90C2-66CA0F323BF2}"/>
              </a:ext>
            </a:extLst>
          </p:cNvPr>
          <p:cNvSpPr txBox="1">
            <a:spLocks/>
          </p:cNvSpPr>
          <p:nvPr/>
        </p:nvSpPr>
        <p:spPr>
          <a:xfrm>
            <a:off x="18200134" y="5985420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817C22C9-AA41-5B47-941A-F1F424606457}"/>
              </a:ext>
            </a:extLst>
          </p:cNvPr>
          <p:cNvSpPr txBox="1">
            <a:spLocks/>
          </p:cNvSpPr>
          <p:nvPr/>
        </p:nvSpPr>
        <p:spPr>
          <a:xfrm>
            <a:off x="18200134" y="6623654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76B340C-677D-5547-A830-33AC0E12A99B}"/>
              </a:ext>
            </a:extLst>
          </p:cNvPr>
          <p:cNvSpPr txBox="1">
            <a:spLocks/>
          </p:cNvSpPr>
          <p:nvPr/>
        </p:nvSpPr>
        <p:spPr>
          <a:xfrm>
            <a:off x="18200134" y="7261888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056A6D6-F2BA-8348-A8A6-7672FF7B6370}"/>
              </a:ext>
            </a:extLst>
          </p:cNvPr>
          <p:cNvSpPr txBox="1">
            <a:spLocks/>
          </p:cNvSpPr>
          <p:nvPr/>
        </p:nvSpPr>
        <p:spPr>
          <a:xfrm>
            <a:off x="18200134" y="7900121"/>
            <a:ext cx="4186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ADE293-49E9-1240-B608-18A3C37CB57C}"/>
              </a:ext>
            </a:extLst>
          </p:cNvPr>
          <p:cNvSpPr txBox="1"/>
          <p:nvPr/>
        </p:nvSpPr>
        <p:spPr>
          <a:xfrm>
            <a:off x="18886506" y="8928721"/>
            <a:ext cx="281359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831CFBA-2B91-8B44-BC84-47A3AD2DD4D9}"/>
              </a:ext>
            </a:extLst>
          </p:cNvPr>
          <p:cNvSpPr txBox="1">
            <a:spLocks/>
          </p:cNvSpPr>
          <p:nvPr/>
        </p:nvSpPr>
        <p:spPr>
          <a:xfrm>
            <a:off x="19924450" y="9797863"/>
            <a:ext cx="73770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46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A6B44-174F-7B45-985D-9A7FD5398BCA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8ACC4-BE8B-4D45-88DE-C2EE5DB0B1E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57ED4F41-2D5E-A74C-9649-936215F9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12" y="2477631"/>
            <a:ext cx="6362626" cy="10137033"/>
          </a:xfrm>
          <a:custGeom>
            <a:avLst/>
            <a:gdLst>
              <a:gd name="T0" fmla="*/ 5394 w 5395"/>
              <a:gd name="T1" fmla="*/ 7830 h 7831"/>
              <a:gd name="T2" fmla="*/ 0 w 5395"/>
              <a:gd name="T3" fmla="*/ 7830 h 7831"/>
              <a:gd name="T4" fmla="*/ 0 w 5395"/>
              <a:gd name="T5" fmla="*/ 0 h 7831"/>
              <a:gd name="T6" fmla="*/ 5394 w 5395"/>
              <a:gd name="T7" fmla="*/ 0 h 7831"/>
              <a:gd name="T8" fmla="*/ 5394 w 5395"/>
              <a:gd name="T9" fmla="*/ 7830 h 7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5" h="7831">
                <a:moveTo>
                  <a:pt x="5394" y="7830"/>
                </a:moveTo>
                <a:lnTo>
                  <a:pt x="0" y="7830"/>
                </a:lnTo>
                <a:lnTo>
                  <a:pt x="0" y="0"/>
                </a:lnTo>
                <a:lnTo>
                  <a:pt x="5394" y="0"/>
                </a:lnTo>
                <a:lnTo>
                  <a:pt x="5394" y="78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57CA7369-2B8B-C646-A5BA-BE42684B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219" y="2477633"/>
            <a:ext cx="2356719" cy="3510292"/>
          </a:xfrm>
          <a:custGeom>
            <a:avLst/>
            <a:gdLst>
              <a:gd name="T0" fmla="*/ 1997 w 1998"/>
              <a:gd name="T1" fmla="*/ 0 h 2711"/>
              <a:gd name="T2" fmla="*/ 1997 w 1998"/>
              <a:gd name="T3" fmla="*/ 2710 h 2711"/>
              <a:gd name="T4" fmla="*/ 1997 w 1998"/>
              <a:gd name="T5" fmla="*/ 2710 h 2711"/>
              <a:gd name="T6" fmla="*/ 1808 w 1998"/>
              <a:gd name="T7" fmla="*/ 2566 h 2711"/>
              <a:gd name="T8" fmla="*/ 1808 w 1998"/>
              <a:gd name="T9" fmla="*/ 2566 h 2711"/>
              <a:gd name="T10" fmla="*/ 1278 w 1998"/>
              <a:gd name="T11" fmla="*/ 1619 h 2711"/>
              <a:gd name="T12" fmla="*/ 1278 w 1998"/>
              <a:gd name="T13" fmla="*/ 1619 h 2711"/>
              <a:gd name="T14" fmla="*/ 1173 w 1998"/>
              <a:gd name="T15" fmla="*/ 1200 h 2711"/>
              <a:gd name="T16" fmla="*/ 1173 w 1998"/>
              <a:gd name="T17" fmla="*/ 1200 h 2711"/>
              <a:gd name="T18" fmla="*/ 70 w 1998"/>
              <a:gd name="T19" fmla="*/ 215 h 2711"/>
              <a:gd name="T20" fmla="*/ 70 w 1998"/>
              <a:gd name="T21" fmla="*/ 215 h 2711"/>
              <a:gd name="T22" fmla="*/ 0 w 1998"/>
              <a:gd name="T23" fmla="*/ 0 h 2711"/>
              <a:gd name="T24" fmla="*/ 1997 w 1998"/>
              <a:gd name="T25" fmla="*/ 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8" h="2711">
                <a:moveTo>
                  <a:pt x="1997" y="0"/>
                </a:moveTo>
                <a:lnTo>
                  <a:pt x="1997" y="2710"/>
                </a:lnTo>
                <a:lnTo>
                  <a:pt x="1997" y="2710"/>
                </a:lnTo>
                <a:cubicBezTo>
                  <a:pt x="1928" y="2672"/>
                  <a:pt x="1865" y="2621"/>
                  <a:pt x="1808" y="2566"/>
                </a:cubicBezTo>
                <a:lnTo>
                  <a:pt x="1808" y="2566"/>
                </a:lnTo>
                <a:cubicBezTo>
                  <a:pt x="1541" y="2313"/>
                  <a:pt x="1354" y="1977"/>
                  <a:pt x="1278" y="1619"/>
                </a:cubicBezTo>
                <a:lnTo>
                  <a:pt x="1278" y="1619"/>
                </a:lnTo>
                <a:cubicBezTo>
                  <a:pt x="1247" y="1477"/>
                  <a:pt x="1234" y="1331"/>
                  <a:pt x="1173" y="1200"/>
                </a:cubicBezTo>
                <a:lnTo>
                  <a:pt x="1173" y="1200"/>
                </a:lnTo>
                <a:cubicBezTo>
                  <a:pt x="962" y="746"/>
                  <a:pt x="293" y="663"/>
                  <a:pt x="70" y="215"/>
                </a:cubicBezTo>
                <a:lnTo>
                  <a:pt x="70" y="215"/>
                </a:lnTo>
                <a:cubicBezTo>
                  <a:pt x="33" y="140"/>
                  <a:pt x="10" y="69"/>
                  <a:pt x="0" y="0"/>
                </a:cubicBezTo>
                <a:lnTo>
                  <a:pt x="199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4A3B852-51E5-214F-BE28-2F7B47AF6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14" y="9834973"/>
            <a:ext cx="3563694" cy="2779691"/>
          </a:xfrm>
          <a:custGeom>
            <a:avLst/>
            <a:gdLst>
              <a:gd name="T0" fmla="*/ 3018 w 3019"/>
              <a:gd name="T1" fmla="*/ 2147 h 2148"/>
              <a:gd name="T2" fmla="*/ 0 w 3019"/>
              <a:gd name="T3" fmla="*/ 2147 h 2148"/>
              <a:gd name="T4" fmla="*/ 0 w 3019"/>
              <a:gd name="T5" fmla="*/ 0 h 2148"/>
              <a:gd name="T6" fmla="*/ 0 w 3019"/>
              <a:gd name="T7" fmla="*/ 0 h 2148"/>
              <a:gd name="T8" fmla="*/ 1035 w 3019"/>
              <a:gd name="T9" fmla="*/ 1111 h 2148"/>
              <a:gd name="T10" fmla="*/ 1035 w 3019"/>
              <a:gd name="T11" fmla="*/ 1111 h 2148"/>
              <a:gd name="T12" fmla="*/ 1875 w 3019"/>
              <a:gd name="T13" fmla="*/ 1862 h 2148"/>
              <a:gd name="T14" fmla="*/ 1875 w 3019"/>
              <a:gd name="T15" fmla="*/ 1862 h 2148"/>
              <a:gd name="T16" fmla="*/ 2365 w 3019"/>
              <a:gd name="T17" fmla="*/ 1835 h 2148"/>
              <a:gd name="T18" fmla="*/ 2365 w 3019"/>
              <a:gd name="T19" fmla="*/ 1835 h 2148"/>
              <a:gd name="T20" fmla="*/ 3018 w 3019"/>
              <a:gd name="T21" fmla="*/ 2147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9" h="2148">
                <a:moveTo>
                  <a:pt x="3018" y="2147"/>
                </a:moveTo>
                <a:lnTo>
                  <a:pt x="0" y="2147"/>
                </a:lnTo>
                <a:lnTo>
                  <a:pt x="0" y="0"/>
                </a:lnTo>
                <a:lnTo>
                  <a:pt x="0" y="0"/>
                </a:lnTo>
                <a:cubicBezTo>
                  <a:pt x="440" y="162"/>
                  <a:pt x="836" y="716"/>
                  <a:pt x="1035" y="1111"/>
                </a:cubicBezTo>
                <a:lnTo>
                  <a:pt x="1035" y="1111"/>
                </a:lnTo>
                <a:cubicBezTo>
                  <a:pt x="1211" y="1461"/>
                  <a:pt x="1484" y="1823"/>
                  <a:pt x="1875" y="1862"/>
                </a:cubicBezTo>
                <a:lnTo>
                  <a:pt x="1875" y="1862"/>
                </a:lnTo>
                <a:cubicBezTo>
                  <a:pt x="2038" y="1877"/>
                  <a:pt x="2201" y="1833"/>
                  <a:pt x="2365" y="1835"/>
                </a:cubicBezTo>
                <a:lnTo>
                  <a:pt x="2365" y="1835"/>
                </a:lnTo>
                <a:cubicBezTo>
                  <a:pt x="2615" y="1838"/>
                  <a:pt x="2851" y="1961"/>
                  <a:pt x="3018" y="2147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56089D7-AE47-6C41-A2B5-09543E46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12" y="4552289"/>
            <a:ext cx="6362626" cy="5154131"/>
          </a:xfrm>
          <a:custGeom>
            <a:avLst/>
            <a:gdLst>
              <a:gd name="T0" fmla="*/ 5394 w 5395"/>
              <a:gd name="T1" fmla="*/ 1846 h 3980"/>
              <a:gd name="T2" fmla="*/ 5394 w 5395"/>
              <a:gd name="T3" fmla="*/ 3979 h 3980"/>
              <a:gd name="T4" fmla="*/ 5394 w 5395"/>
              <a:gd name="T5" fmla="*/ 3979 h 3980"/>
              <a:gd name="T6" fmla="*/ 4312 w 5395"/>
              <a:gd name="T7" fmla="*/ 3472 h 3980"/>
              <a:gd name="T8" fmla="*/ 4312 w 5395"/>
              <a:gd name="T9" fmla="*/ 3472 h 3980"/>
              <a:gd name="T10" fmla="*/ 2459 w 5395"/>
              <a:gd name="T11" fmla="*/ 2338 h 3980"/>
              <a:gd name="T12" fmla="*/ 2459 w 5395"/>
              <a:gd name="T13" fmla="*/ 2338 h 3980"/>
              <a:gd name="T14" fmla="*/ 0 w 5395"/>
              <a:gd name="T15" fmla="*/ 2315 h 3980"/>
              <a:gd name="T16" fmla="*/ 0 w 5395"/>
              <a:gd name="T17" fmla="*/ 0 h 3980"/>
              <a:gd name="T18" fmla="*/ 0 w 5395"/>
              <a:gd name="T19" fmla="*/ 0 h 3980"/>
              <a:gd name="T20" fmla="*/ 739 w 5395"/>
              <a:gd name="T21" fmla="*/ 320 h 3980"/>
              <a:gd name="T22" fmla="*/ 739 w 5395"/>
              <a:gd name="T23" fmla="*/ 320 h 3980"/>
              <a:gd name="T24" fmla="*/ 2444 w 5395"/>
              <a:gd name="T25" fmla="*/ 391 h 3980"/>
              <a:gd name="T26" fmla="*/ 2444 w 5395"/>
              <a:gd name="T27" fmla="*/ 391 h 3980"/>
              <a:gd name="T28" fmla="*/ 4486 w 5395"/>
              <a:gd name="T29" fmla="*/ 872 h 3980"/>
              <a:gd name="T30" fmla="*/ 4486 w 5395"/>
              <a:gd name="T31" fmla="*/ 872 h 3980"/>
              <a:gd name="T32" fmla="*/ 5394 w 5395"/>
              <a:gd name="T33" fmla="*/ 1846 h 3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95" h="3980">
                <a:moveTo>
                  <a:pt x="5394" y="1846"/>
                </a:moveTo>
                <a:lnTo>
                  <a:pt x="5394" y="3979"/>
                </a:lnTo>
                <a:lnTo>
                  <a:pt x="5394" y="3979"/>
                </a:lnTo>
                <a:cubicBezTo>
                  <a:pt x="5011" y="3906"/>
                  <a:pt x="4627" y="3706"/>
                  <a:pt x="4312" y="3472"/>
                </a:cubicBezTo>
                <a:lnTo>
                  <a:pt x="4312" y="3472"/>
                </a:lnTo>
                <a:cubicBezTo>
                  <a:pt x="3726" y="3034"/>
                  <a:pt x="3181" y="2463"/>
                  <a:pt x="2459" y="2338"/>
                </a:cubicBezTo>
                <a:lnTo>
                  <a:pt x="2459" y="2338"/>
                </a:lnTo>
                <a:cubicBezTo>
                  <a:pt x="1643" y="2196"/>
                  <a:pt x="729" y="2654"/>
                  <a:pt x="0" y="2315"/>
                </a:cubicBezTo>
                <a:lnTo>
                  <a:pt x="0" y="0"/>
                </a:lnTo>
                <a:lnTo>
                  <a:pt x="0" y="0"/>
                </a:lnTo>
                <a:cubicBezTo>
                  <a:pt x="256" y="88"/>
                  <a:pt x="515" y="262"/>
                  <a:pt x="739" y="320"/>
                </a:cubicBezTo>
                <a:lnTo>
                  <a:pt x="739" y="320"/>
                </a:lnTo>
                <a:cubicBezTo>
                  <a:pt x="1293" y="461"/>
                  <a:pt x="1880" y="408"/>
                  <a:pt x="2444" y="391"/>
                </a:cubicBezTo>
                <a:lnTo>
                  <a:pt x="2444" y="391"/>
                </a:lnTo>
                <a:cubicBezTo>
                  <a:pt x="3159" y="368"/>
                  <a:pt x="3936" y="414"/>
                  <a:pt x="4486" y="872"/>
                </a:cubicBezTo>
                <a:lnTo>
                  <a:pt x="4486" y="872"/>
                </a:lnTo>
                <a:cubicBezTo>
                  <a:pt x="4821" y="1151"/>
                  <a:pt x="5069" y="1577"/>
                  <a:pt x="5394" y="1846"/>
                </a:cubicBez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4FEE44CC-82CC-1940-9519-45715142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869" y="11826239"/>
            <a:ext cx="4031920" cy="11708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11A81-121C-444F-A76D-0DC53FC63982}"/>
              </a:ext>
            </a:extLst>
          </p:cNvPr>
          <p:cNvSpPr txBox="1"/>
          <p:nvPr/>
        </p:nvSpPr>
        <p:spPr>
          <a:xfrm>
            <a:off x="3379706" y="3433848"/>
            <a:ext cx="273183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D9C02-245C-824F-9C6C-A3144CEF854E}"/>
              </a:ext>
            </a:extLst>
          </p:cNvPr>
          <p:cNvSpPr txBox="1"/>
          <p:nvPr/>
        </p:nvSpPr>
        <p:spPr>
          <a:xfrm>
            <a:off x="3524778" y="12119275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0530D-7FE5-DE43-89AA-60C437B8A54D}"/>
              </a:ext>
            </a:extLst>
          </p:cNvPr>
          <p:cNvSpPr txBox="1"/>
          <p:nvPr/>
        </p:nvSpPr>
        <p:spPr>
          <a:xfrm>
            <a:off x="3183339" y="5611505"/>
            <a:ext cx="3124573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C9949-84CF-6D46-BECA-DDD836C6B453}"/>
              </a:ext>
            </a:extLst>
          </p:cNvPr>
          <p:cNvSpPr txBox="1"/>
          <p:nvPr/>
        </p:nvSpPr>
        <p:spPr>
          <a:xfrm>
            <a:off x="4153957" y="6898521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2FA1E2E-BBFB-B140-8604-856CF1089CE7}"/>
              </a:ext>
            </a:extLst>
          </p:cNvPr>
          <p:cNvSpPr txBox="1">
            <a:spLocks/>
          </p:cNvSpPr>
          <p:nvPr/>
        </p:nvSpPr>
        <p:spPr>
          <a:xfrm>
            <a:off x="2182070" y="7920321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1DD04F-18AB-ED46-9E8B-F3C6BC8FFD84}"/>
              </a:ext>
            </a:extLst>
          </p:cNvPr>
          <p:cNvSpPr txBox="1">
            <a:spLocks/>
          </p:cNvSpPr>
          <p:nvPr/>
        </p:nvSpPr>
        <p:spPr>
          <a:xfrm>
            <a:off x="2182070" y="8606753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D92358-FF1E-884F-9F9B-49C213101CD8}"/>
              </a:ext>
            </a:extLst>
          </p:cNvPr>
          <p:cNvSpPr txBox="1">
            <a:spLocks/>
          </p:cNvSpPr>
          <p:nvPr/>
        </p:nvSpPr>
        <p:spPr>
          <a:xfrm>
            <a:off x="2182070" y="9293185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97824DD-44A3-A24A-9891-8F4A2696DD8B}"/>
              </a:ext>
            </a:extLst>
          </p:cNvPr>
          <p:cNvSpPr txBox="1">
            <a:spLocks/>
          </p:cNvSpPr>
          <p:nvPr/>
        </p:nvSpPr>
        <p:spPr>
          <a:xfrm>
            <a:off x="2182070" y="9979617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9844FE7-0EF1-E846-A793-13169B9C190F}"/>
              </a:ext>
            </a:extLst>
          </p:cNvPr>
          <p:cNvSpPr txBox="1">
            <a:spLocks/>
          </p:cNvSpPr>
          <p:nvPr/>
        </p:nvSpPr>
        <p:spPr>
          <a:xfrm>
            <a:off x="2182070" y="10666048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F491208F-1B0A-4A41-AEBC-1C0C6716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512" y="2477631"/>
            <a:ext cx="6362626" cy="10137033"/>
          </a:xfrm>
          <a:custGeom>
            <a:avLst/>
            <a:gdLst>
              <a:gd name="T0" fmla="*/ 5394 w 5395"/>
              <a:gd name="T1" fmla="*/ 7830 h 7831"/>
              <a:gd name="T2" fmla="*/ 0 w 5395"/>
              <a:gd name="T3" fmla="*/ 7830 h 7831"/>
              <a:gd name="T4" fmla="*/ 0 w 5395"/>
              <a:gd name="T5" fmla="*/ 0 h 7831"/>
              <a:gd name="T6" fmla="*/ 5394 w 5395"/>
              <a:gd name="T7" fmla="*/ 0 h 7831"/>
              <a:gd name="T8" fmla="*/ 5394 w 5395"/>
              <a:gd name="T9" fmla="*/ 7830 h 7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5" h="7831">
                <a:moveTo>
                  <a:pt x="5394" y="7830"/>
                </a:moveTo>
                <a:lnTo>
                  <a:pt x="0" y="7830"/>
                </a:lnTo>
                <a:lnTo>
                  <a:pt x="0" y="0"/>
                </a:lnTo>
                <a:lnTo>
                  <a:pt x="5394" y="0"/>
                </a:lnTo>
                <a:lnTo>
                  <a:pt x="5394" y="78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E3EE2BD9-B190-5C45-8488-CB4CB06D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419" y="2477633"/>
            <a:ext cx="2356719" cy="3510292"/>
          </a:xfrm>
          <a:custGeom>
            <a:avLst/>
            <a:gdLst>
              <a:gd name="T0" fmla="*/ 1997 w 1998"/>
              <a:gd name="T1" fmla="*/ 0 h 2711"/>
              <a:gd name="T2" fmla="*/ 1997 w 1998"/>
              <a:gd name="T3" fmla="*/ 2710 h 2711"/>
              <a:gd name="T4" fmla="*/ 1997 w 1998"/>
              <a:gd name="T5" fmla="*/ 2710 h 2711"/>
              <a:gd name="T6" fmla="*/ 1808 w 1998"/>
              <a:gd name="T7" fmla="*/ 2566 h 2711"/>
              <a:gd name="T8" fmla="*/ 1808 w 1998"/>
              <a:gd name="T9" fmla="*/ 2566 h 2711"/>
              <a:gd name="T10" fmla="*/ 1278 w 1998"/>
              <a:gd name="T11" fmla="*/ 1619 h 2711"/>
              <a:gd name="T12" fmla="*/ 1278 w 1998"/>
              <a:gd name="T13" fmla="*/ 1619 h 2711"/>
              <a:gd name="T14" fmla="*/ 1173 w 1998"/>
              <a:gd name="T15" fmla="*/ 1200 h 2711"/>
              <a:gd name="T16" fmla="*/ 1173 w 1998"/>
              <a:gd name="T17" fmla="*/ 1200 h 2711"/>
              <a:gd name="T18" fmla="*/ 70 w 1998"/>
              <a:gd name="T19" fmla="*/ 215 h 2711"/>
              <a:gd name="T20" fmla="*/ 70 w 1998"/>
              <a:gd name="T21" fmla="*/ 215 h 2711"/>
              <a:gd name="T22" fmla="*/ 0 w 1998"/>
              <a:gd name="T23" fmla="*/ 0 h 2711"/>
              <a:gd name="T24" fmla="*/ 1997 w 1998"/>
              <a:gd name="T25" fmla="*/ 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8" h="2711">
                <a:moveTo>
                  <a:pt x="1997" y="0"/>
                </a:moveTo>
                <a:lnTo>
                  <a:pt x="1997" y="2710"/>
                </a:lnTo>
                <a:lnTo>
                  <a:pt x="1997" y="2710"/>
                </a:lnTo>
                <a:cubicBezTo>
                  <a:pt x="1928" y="2672"/>
                  <a:pt x="1865" y="2621"/>
                  <a:pt x="1808" y="2566"/>
                </a:cubicBezTo>
                <a:lnTo>
                  <a:pt x="1808" y="2566"/>
                </a:lnTo>
                <a:cubicBezTo>
                  <a:pt x="1541" y="2313"/>
                  <a:pt x="1354" y="1977"/>
                  <a:pt x="1278" y="1619"/>
                </a:cubicBezTo>
                <a:lnTo>
                  <a:pt x="1278" y="1619"/>
                </a:lnTo>
                <a:cubicBezTo>
                  <a:pt x="1247" y="1477"/>
                  <a:pt x="1234" y="1331"/>
                  <a:pt x="1173" y="1200"/>
                </a:cubicBezTo>
                <a:lnTo>
                  <a:pt x="1173" y="1200"/>
                </a:lnTo>
                <a:cubicBezTo>
                  <a:pt x="962" y="746"/>
                  <a:pt x="293" y="663"/>
                  <a:pt x="70" y="215"/>
                </a:cubicBezTo>
                <a:lnTo>
                  <a:pt x="70" y="215"/>
                </a:lnTo>
                <a:cubicBezTo>
                  <a:pt x="33" y="140"/>
                  <a:pt x="10" y="69"/>
                  <a:pt x="0" y="0"/>
                </a:cubicBezTo>
                <a:lnTo>
                  <a:pt x="199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DE0DFA3-682A-F143-B552-1589A64FB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514" y="9834973"/>
            <a:ext cx="3563694" cy="2779691"/>
          </a:xfrm>
          <a:custGeom>
            <a:avLst/>
            <a:gdLst>
              <a:gd name="T0" fmla="*/ 3018 w 3019"/>
              <a:gd name="T1" fmla="*/ 2147 h 2148"/>
              <a:gd name="T2" fmla="*/ 0 w 3019"/>
              <a:gd name="T3" fmla="*/ 2147 h 2148"/>
              <a:gd name="T4" fmla="*/ 0 w 3019"/>
              <a:gd name="T5" fmla="*/ 0 h 2148"/>
              <a:gd name="T6" fmla="*/ 0 w 3019"/>
              <a:gd name="T7" fmla="*/ 0 h 2148"/>
              <a:gd name="T8" fmla="*/ 1035 w 3019"/>
              <a:gd name="T9" fmla="*/ 1111 h 2148"/>
              <a:gd name="T10" fmla="*/ 1035 w 3019"/>
              <a:gd name="T11" fmla="*/ 1111 h 2148"/>
              <a:gd name="T12" fmla="*/ 1875 w 3019"/>
              <a:gd name="T13" fmla="*/ 1862 h 2148"/>
              <a:gd name="T14" fmla="*/ 1875 w 3019"/>
              <a:gd name="T15" fmla="*/ 1862 h 2148"/>
              <a:gd name="T16" fmla="*/ 2365 w 3019"/>
              <a:gd name="T17" fmla="*/ 1835 h 2148"/>
              <a:gd name="T18" fmla="*/ 2365 w 3019"/>
              <a:gd name="T19" fmla="*/ 1835 h 2148"/>
              <a:gd name="T20" fmla="*/ 3018 w 3019"/>
              <a:gd name="T21" fmla="*/ 2147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9" h="2148">
                <a:moveTo>
                  <a:pt x="3018" y="2147"/>
                </a:moveTo>
                <a:lnTo>
                  <a:pt x="0" y="2147"/>
                </a:lnTo>
                <a:lnTo>
                  <a:pt x="0" y="0"/>
                </a:lnTo>
                <a:lnTo>
                  <a:pt x="0" y="0"/>
                </a:lnTo>
                <a:cubicBezTo>
                  <a:pt x="440" y="162"/>
                  <a:pt x="836" y="716"/>
                  <a:pt x="1035" y="1111"/>
                </a:cubicBezTo>
                <a:lnTo>
                  <a:pt x="1035" y="1111"/>
                </a:lnTo>
                <a:cubicBezTo>
                  <a:pt x="1211" y="1461"/>
                  <a:pt x="1484" y="1823"/>
                  <a:pt x="1875" y="1862"/>
                </a:cubicBezTo>
                <a:lnTo>
                  <a:pt x="1875" y="1862"/>
                </a:lnTo>
                <a:cubicBezTo>
                  <a:pt x="2038" y="1877"/>
                  <a:pt x="2201" y="1833"/>
                  <a:pt x="2365" y="1835"/>
                </a:cubicBezTo>
                <a:lnTo>
                  <a:pt x="2365" y="1835"/>
                </a:lnTo>
                <a:cubicBezTo>
                  <a:pt x="2615" y="1838"/>
                  <a:pt x="2851" y="1961"/>
                  <a:pt x="3018" y="2147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5926FC96-62E8-A943-A12D-BD9E8FD2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512" y="4552289"/>
            <a:ext cx="6362626" cy="5154131"/>
          </a:xfrm>
          <a:custGeom>
            <a:avLst/>
            <a:gdLst>
              <a:gd name="T0" fmla="*/ 5394 w 5395"/>
              <a:gd name="T1" fmla="*/ 1846 h 3980"/>
              <a:gd name="T2" fmla="*/ 5394 w 5395"/>
              <a:gd name="T3" fmla="*/ 3979 h 3980"/>
              <a:gd name="T4" fmla="*/ 5394 w 5395"/>
              <a:gd name="T5" fmla="*/ 3979 h 3980"/>
              <a:gd name="T6" fmla="*/ 4312 w 5395"/>
              <a:gd name="T7" fmla="*/ 3472 h 3980"/>
              <a:gd name="T8" fmla="*/ 4312 w 5395"/>
              <a:gd name="T9" fmla="*/ 3472 h 3980"/>
              <a:gd name="T10" fmla="*/ 2459 w 5395"/>
              <a:gd name="T11" fmla="*/ 2338 h 3980"/>
              <a:gd name="T12" fmla="*/ 2459 w 5395"/>
              <a:gd name="T13" fmla="*/ 2338 h 3980"/>
              <a:gd name="T14" fmla="*/ 0 w 5395"/>
              <a:gd name="T15" fmla="*/ 2315 h 3980"/>
              <a:gd name="T16" fmla="*/ 0 w 5395"/>
              <a:gd name="T17" fmla="*/ 0 h 3980"/>
              <a:gd name="T18" fmla="*/ 0 w 5395"/>
              <a:gd name="T19" fmla="*/ 0 h 3980"/>
              <a:gd name="T20" fmla="*/ 739 w 5395"/>
              <a:gd name="T21" fmla="*/ 320 h 3980"/>
              <a:gd name="T22" fmla="*/ 739 w 5395"/>
              <a:gd name="T23" fmla="*/ 320 h 3980"/>
              <a:gd name="T24" fmla="*/ 2444 w 5395"/>
              <a:gd name="T25" fmla="*/ 391 h 3980"/>
              <a:gd name="T26" fmla="*/ 2444 w 5395"/>
              <a:gd name="T27" fmla="*/ 391 h 3980"/>
              <a:gd name="T28" fmla="*/ 4486 w 5395"/>
              <a:gd name="T29" fmla="*/ 872 h 3980"/>
              <a:gd name="T30" fmla="*/ 4486 w 5395"/>
              <a:gd name="T31" fmla="*/ 872 h 3980"/>
              <a:gd name="T32" fmla="*/ 5394 w 5395"/>
              <a:gd name="T33" fmla="*/ 1846 h 3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95" h="3980">
                <a:moveTo>
                  <a:pt x="5394" y="1846"/>
                </a:moveTo>
                <a:lnTo>
                  <a:pt x="5394" y="3979"/>
                </a:lnTo>
                <a:lnTo>
                  <a:pt x="5394" y="3979"/>
                </a:lnTo>
                <a:cubicBezTo>
                  <a:pt x="5011" y="3906"/>
                  <a:pt x="4627" y="3706"/>
                  <a:pt x="4312" y="3472"/>
                </a:cubicBezTo>
                <a:lnTo>
                  <a:pt x="4312" y="3472"/>
                </a:lnTo>
                <a:cubicBezTo>
                  <a:pt x="3726" y="3034"/>
                  <a:pt x="3181" y="2463"/>
                  <a:pt x="2459" y="2338"/>
                </a:cubicBezTo>
                <a:lnTo>
                  <a:pt x="2459" y="2338"/>
                </a:lnTo>
                <a:cubicBezTo>
                  <a:pt x="1643" y="2196"/>
                  <a:pt x="729" y="2654"/>
                  <a:pt x="0" y="2315"/>
                </a:cubicBezTo>
                <a:lnTo>
                  <a:pt x="0" y="0"/>
                </a:lnTo>
                <a:lnTo>
                  <a:pt x="0" y="0"/>
                </a:lnTo>
                <a:cubicBezTo>
                  <a:pt x="256" y="88"/>
                  <a:pt x="515" y="262"/>
                  <a:pt x="739" y="320"/>
                </a:cubicBezTo>
                <a:lnTo>
                  <a:pt x="739" y="320"/>
                </a:lnTo>
                <a:cubicBezTo>
                  <a:pt x="1293" y="461"/>
                  <a:pt x="1880" y="408"/>
                  <a:pt x="2444" y="391"/>
                </a:cubicBezTo>
                <a:lnTo>
                  <a:pt x="2444" y="391"/>
                </a:lnTo>
                <a:cubicBezTo>
                  <a:pt x="3159" y="368"/>
                  <a:pt x="3936" y="414"/>
                  <a:pt x="4486" y="872"/>
                </a:cubicBezTo>
                <a:lnTo>
                  <a:pt x="4486" y="872"/>
                </a:lnTo>
                <a:cubicBezTo>
                  <a:pt x="4821" y="1151"/>
                  <a:pt x="5069" y="1577"/>
                  <a:pt x="5394" y="1846"/>
                </a:cubicBez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35029BFC-F53D-DD44-B8EC-14BFF06C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069" y="11826239"/>
            <a:ext cx="4031920" cy="11708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6A278-15E6-A646-BB0D-88EFFD009529}"/>
              </a:ext>
            </a:extLst>
          </p:cNvPr>
          <p:cNvSpPr txBox="1"/>
          <p:nvPr/>
        </p:nvSpPr>
        <p:spPr>
          <a:xfrm>
            <a:off x="11037711" y="3433848"/>
            <a:ext cx="23022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DD45-10B9-0041-9845-D043AE207855}"/>
              </a:ext>
            </a:extLst>
          </p:cNvPr>
          <p:cNvSpPr txBox="1"/>
          <p:nvPr/>
        </p:nvSpPr>
        <p:spPr>
          <a:xfrm>
            <a:off x="10967978" y="12119275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249B-D827-D044-AFBC-B18EBD269D01}"/>
              </a:ext>
            </a:extLst>
          </p:cNvPr>
          <p:cNvSpPr txBox="1"/>
          <p:nvPr/>
        </p:nvSpPr>
        <p:spPr>
          <a:xfrm>
            <a:off x="10453415" y="5611505"/>
            <a:ext cx="3470822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ABC3C-1CD5-CC4F-BE49-632CA4CC5EEB}"/>
              </a:ext>
            </a:extLst>
          </p:cNvPr>
          <p:cNvSpPr txBox="1"/>
          <p:nvPr/>
        </p:nvSpPr>
        <p:spPr>
          <a:xfrm>
            <a:off x="11597157" y="6898521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5B67F98-49E0-654D-ACC5-B65560A98524}"/>
              </a:ext>
            </a:extLst>
          </p:cNvPr>
          <p:cNvSpPr txBox="1">
            <a:spLocks/>
          </p:cNvSpPr>
          <p:nvPr/>
        </p:nvSpPr>
        <p:spPr>
          <a:xfrm>
            <a:off x="9625270" y="7920321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2350F21-B796-C148-9463-E16202D565DE}"/>
              </a:ext>
            </a:extLst>
          </p:cNvPr>
          <p:cNvSpPr txBox="1">
            <a:spLocks/>
          </p:cNvSpPr>
          <p:nvPr/>
        </p:nvSpPr>
        <p:spPr>
          <a:xfrm>
            <a:off x="9625270" y="8606753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7D4C3D5-5160-544F-A4FD-8BFD7C626D42}"/>
              </a:ext>
            </a:extLst>
          </p:cNvPr>
          <p:cNvSpPr txBox="1">
            <a:spLocks/>
          </p:cNvSpPr>
          <p:nvPr/>
        </p:nvSpPr>
        <p:spPr>
          <a:xfrm>
            <a:off x="9625270" y="9293185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CA3A31A-D6FA-A54E-8A25-C42C4AC6D293}"/>
              </a:ext>
            </a:extLst>
          </p:cNvPr>
          <p:cNvSpPr txBox="1">
            <a:spLocks/>
          </p:cNvSpPr>
          <p:nvPr/>
        </p:nvSpPr>
        <p:spPr>
          <a:xfrm>
            <a:off x="9625270" y="9979617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8133F3C-5ED9-DD40-ADEC-8CB050EEEAD2}"/>
              </a:ext>
            </a:extLst>
          </p:cNvPr>
          <p:cNvSpPr txBox="1">
            <a:spLocks/>
          </p:cNvSpPr>
          <p:nvPr/>
        </p:nvSpPr>
        <p:spPr>
          <a:xfrm>
            <a:off x="9625270" y="10666048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52E26517-57CC-F04B-8DB8-013A331A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712" y="2477631"/>
            <a:ext cx="6362626" cy="10137033"/>
          </a:xfrm>
          <a:custGeom>
            <a:avLst/>
            <a:gdLst>
              <a:gd name="T0" fmla="*/ 5394 w 5395"/>
              <a:gd name="T1" fmla="*/ 7830 h 7831"/>
              <a:gd name="T2" fmla="*/ 0 w 5395"/>
              <a:gd name="T3" fmla="*/ 7830 h 7831"/>
              <a:gd name="T4" fmla="*/ 0 w 5395"/>
              <a:gd name="T5" fmla="*/ 0 h 7831"/>
              <a:gd name="T6" fmla="*/ 5394 w 5395"/>
              <a:gd name="T7" fmla="*/ 0 h 7831"/>
              <a:gd name="T8" fmla="*/ 5394 w 5395"/>
              <a:gd name="T9" fmla="*/ 7830 h 7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5" h="7831">
                <a:moveTo>
                  <a:pt x="5394" y="7830"/>
                </a:moveTo>
                <a:lnTo>
                  <a:pt x="0" y="7830"/>
                </a:lnTo>
                <a:lnTo>
                  <a:pt x="0" y="0"/>
                </a:lnTo>
                <a:lnTo>
                  <a:pt x="5394" y="0"/>
                </a:lnTo>
                <a:lnTo>
                  <a:pt x="5394" y="78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3FB362A4-BE03-AF4F-9F07-AE4BE0B2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6619" y="2477633"/>
            <a:ext cx="2356719" cy="3510292"/>
          </a:xfrm>
          <a:custGeom>
            <a:avLst/>
            <a:gdLst>
              <a:gd name="T0" fmla="*/ 1997 w 1998"/>
              <a:gd name="T1" fmla="*/ 0 h 2711"/>
              <a:gd name="T2" fmla="*/ 1997 w 1998"/>
              <a:gd name="T3" fmla="*/ 2710 h 2711"/>
              <a:gd name="T4" fmla="*/ 1997 w 1998"/>
              <a:gd name="T5" fmla="*/ 2710 h 2711"/>
              <a:gd name="T6" fmla="*/ 1808 w 1998"/>
              <a:gd name="T7" fmla="*/ 2566 h 2711"/>
              <a:gd name="T8" fmla="*/ 1808 w 1998"/>
              <a:gd name="T9" fmla="*/ 2566 h 2711"/>
              <a:gd name="T10" fmla="*/ 1278 w 1998"/>
              <a:gd name="T11" fmla="*/ 1619 h 2711"/>
              <a:gd name="T12" fmla="*/ 1278 w 1998"/>
              <a:gd name="T13" fmla="*/ 1619 h 2711"/>
              <a:gd name="T14" fmla="*/ 1173 w 1998"/>
              <a:gd name="T15" fmla="*/ 1200 h 2711"/>
              <a:gd name="T16" fmla="*/ 1173 w 1998"/>
              <a:gd name="T17" fmla="*/ 1200 h 2711"/>
              <a:gd name="T18" fmla="*/ 70 w 1998"/>
              <a:gd name="T19" fmla="*/ 215 h 2711"/>
              <a:gd name="T20" fmla="*/ 70 w 1998"/>
              <a:gd name="T21" fmla="*/ 215 h 2711"/>
              <a:gd name="T22" fmla="*/ 0 w 1998"/>
              <a:gd name="T23" fmla="*/ 0 h 2711"/>
              <a:gd name="T24" fmla="*/ 1997 w 1998"/>
              <a:gd name="T25" fmla="*/ 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8" h="2711">
                <a:moveTo>
                  <a:pt x="1997" y="0"/>
                </a:moveTo>
                <a:lnTo>
                  <a:pt x="1997" y="2710"/>
                </a:lnTo>
                <a:lnTo>
                  <a:pt x="1997" y="2710"/>
                </a:lnTo>
                <a:cubicBezTo>
                  <a:pt x="1928" y="2672"/>
                  <a:pt x="1865" y="2621"/>
                  <a:pt x="1808" y="2566"/>
                </a:cubicBezTo>
                <a:lnTo>
                  <a:pt x="1808" y="2566"/>
                </a:lnTo>
                <a:cubicBezTo>
                  <a:pt x="1541" y="2313"/>
                  <a:pt x="1354" y="1977"/>
                  <a:pt x="1278" y="1619"/>
                </a:cubicBezTo>
                <a:lnTo>
                  <a:pt x="1278" y="1619"/>
                </a:lnTo>
                <a:cubicBezTo>
                  <a:pt x="1247" y="1477"/>
                  <a:pt x="1234" y="1331"/>
                  <a:pt x="1173" y="1200"/>
                </a:cubicBezTo>
                <a:lnTo>
                  <a:pt x="1173" y="1200"/>
                </a:lnTo>
                <a:cubicBezTo>
                  <a:pt x="962" y="746"/>
                  <a:pt x="293" y="663"/>
                  <a:pt x="70" y="215"/>
                </a:cubicBezTo>
                <a:lnTo>
                  <a:pt x="70" y="215"/>
                </a:lnTo>
                <a:cubicBezTo>
                  <a:pt x="33" y="140"/>
                  <a:pt x="10" y="69"/>
                  <a:pt x="0" y="0"/>
                </a:cubicBezTo>
                <a:lnTo>
                  <a:pt x="199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4ECAC08E-700E-7A49-947D-D3FAF6E0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714" y="9834973"/>
            <a:ext cx="3563694" cy="2779691"/>
          </a:xfrm>
          <a:custGeom>
            <a:avLst/>
            <a:gdLst>
              <a:gd name="T0" fmla="*/ 3018 w 3019"/>
              <a:gd name="T1" fmla="*/ 2147 h 2148"/>
              <a:gd name="T2" fmla="*/ 0 w 3019"/>
              <a:gd name="T3" fmla="*/ 2147 h 2148"/>
              <a:gd name="T4" fmla="*/ 0 w 3019"/>
              <a:gd name="T5" fmla="*/ 0 h 2148"/>
              <a:gd name="T6" fmla="*/ 0 w 3019"/>
              <a:gd name="T7" fmla="*/ 0 h 2148"/>
              <a:gd name="T8" fmla="*/ 1035 w 3019"/>
              <a:gd name="T9" fmla="*/ 1111 h 2148"/>
              <a:gd name="T10" fmla="*/ 1035 w 3019"/>
              <a:gd name="T11" fmla="*/ 1111 h 2148"/>
              <a:gd name="T12" fmla="*/ 1875 w 3019"/>
              <a:gd name="T13" fmla="*/ 1862 h 2148"/>
              <a:gd name="T14" fmla="*/ 1875 w 3019"/>
              <a:gd name="T15" fmla="*/ 1862 h 2148"/>
              <a:gd name="T16" fmla="*/ 2365 w 3019"/>
              <a:gd name="T17" fmla="*/ 1835 h 2148"/>
              <a:gd name="T18" fmla="*/ 2365 w 3019"/>
              <a:gd name="T19" fmla="*/ 1835 h 2148"/>
              <a:gd name="T20" fmla="*/ 3018 w 3019"/>
              <a:gd name="T21" fmla="*/ 2147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9" h="2148">
                <a:moveTo>
                  <a:pt x="3018" y="2147"/>
                </a:moveTo>
                <a:lnTo>
                  <a:pt x="0" y="2147"/>
                </a:lnTo>
                <a:lnTo>
                  <a:pt x="0" y="0"/>
                </a:lnTo>
                <a:lnTo>
                  <a:pt x="0" y="0"/>
                </a:lnTo>
                <a:cubicBezTo>
                  <a:pt x="440" y="162"/>
                  <a:pt x="836" y="716"/>
                  <a:pt x="1035" y="1111"/>
                </a:cubicBezTo>
                <a:lnTo>
                  <a:pt x="1035" y="1111"/>
                </a:lnTo>
                <a:cubicBezTo>
                  <a:pt x="1211" y="1461"/>
                  <a:pt x="1484" y="1823"/>
                  <a:pt x="1875" y="1862"/>
                </a:cubicBezTo>
                <a:lnTo>
                  <a:pt x="1875" y="1862"/>
                </a:lnTo>
                <a:cubicBezTo>
                  <a:pt x="2038" y="1877"/>
                  <a:pt x="2201" y="1833"/>
                  <a:pt x="2365" y="1835"/>
                </a:cubicBezTo>
                <a:lnTo>
                  <a:pt x="2365" y="1835"/>
                </a:lnTo>
                <a:cubicBezTo>
                  <a:pt x="2615" y="1838"/>
                  <a:pt x="2851" y="1961"/>
                  <a:pt x="3018" y="2147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1BDF6A6A-BA07-6541-8150-D9626FC40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712" y="4552289"/>
            <a:ext cx="6362626" cy="5154131"/>
          </a:xfrm>
          <a:custGeom>
            <a:avLst/>
            <a:gdLst>
              <a:gd name="T0" fmla="*/ 5394 w 5395"/>
              <a:gd name="T1" fmla="*/ 1846 h 3980"/>
              <a:gd name="T2" fmla="*/ 5394 w 5395"/>
              <a:gd name="T3" fmla="*/ 3979 h 3980"/>
              <a:gd name="T4" fmla="*/ 5394 w 5395"/>
              <a:gd name="T5" fmla="*/ 3979 h 3980"/>
              <a:gd name="T6" fmla="*/ 4312 w 5395"/>
              <a:gd name="T7" fmla="*/ 3472 h 3980"/>
              <a:gd name="T8" fmla="*/ 4312 w 5395"/>
              <a:gd name="T9" fmla="*/ 3472 h 3980"/>
              <a:gd name="T10" fmla="*/ 2459 w 5395"/>
              <a:gd name="T11" fmla="*/ 2338 h 3980"/>
              <a:gd name="T12" fmla="*/ 2459 w 5395"/>
              <a:gd name="T13" fmla="*/ 2338 h 3980"/>
              <a:gd name="T14" fmla="*/ 0 w 5395"/>
              <a:gd name="T15" fmla="*/ 2315 h 3980"/>
              <a:gd name="T16" fmla="*/ 0 w 5395"/>
              <a:gd name="T17" fmla="*/ 0 h 3980"/>
              <a:gd name="T18" fmla="*/ 0 w 5395"/>
              <a:gd name="T19" fmla="*/ 0 h 3980"/>
              <a:gd name="T20" fmla="*/ 739 w 5395"/>
              <a:gd name="T21" fmla="*/ 320 h 3980"/>
              <a:gd name="T22" fmla="*/ 739 w 5395"/>
              <a:gd name="T23" fmla="*/ 320 h 3980"/>
              <a:gd name="T24" fmla="*/ 2444 w 5395"/>
              <a:gd name="T25" fmla="*/ 391 h 3980"/>
              <a:gd name="T26" fmla="*/ 2444 w 5395"/>
              <a:gd name="T27" fmla="*/ 391 h 3980"/>
              <a:gd name="T28" fmla="*/ 4486 w 5395"/>
              <a:gd name="T29" fmla="*/ 872 h 3980"/>
              <a:gd name="T30" fmla="*/ 4486 w 5395"/>
              <a:gd name="T31" fmla="*/ 872 h 3980"/>
              <a:gd name="T32" fmla="*/ 5394 w 5395"/>
              <a:gd name="T33" fmla="*/ 1846 h 3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95" h="3980">
                <a:moveTo>
                  <a:pt x="5394" y="1846"/>
                </a:moveTo>
                <a:lnTo>
                  <a:pt x="5394" y="3979"/>
                </a:lnTo>
                <a:lnTo>
                  <a:pt x="5394" y="3979"/>
                </a:lnTo>
                <a:cubicBezTo>
                  <a:pt x="5011" y="3906"/>
                  <a:pt x="4627" y="3706"/>
                  <a:pt x="4312" y="3472"/>
                </a:cubicBezTo>
                <a:lnTo>
                  <a:pt x="4312" y="3472"/>
                </a:lnTo>
                <a:cubicBezTo>
                  <a:pt x="3726" y="3034"/>
                  <a:pt x="3181" y="2463"/>
                  <a:pt x="2459" y="2338"/>
                </a:cubicBezTo>
                <a:lnTo>
                  <a:pt x="2459" y="2338"/>
                </a:lnTo>
                <a:cubicBezTo>
                  <a:pt x="1643" y="2196"/>
                  <a:pt x="729" y="2654"/>
                  <a:pt x="0" y="2315"/>
                </a:cubicBezTo>
                <a:lnTo>
                  <a:pt x="0" y="0"/>
                </a:lnTo>
                <a:lnTo>
                  <a:pt x="0" y="0"/>
                </a:lnTo>
                <a:cubicBezTo>
                  <a:pt x="256" y="88"/>
                  <a:pt x="515" y="262"/>
                  <a:pt x="739" y="320"/>
                </a:cubicBezTo>
                <a:lnTo>
                  <a:pt x="739" y="320"/>
                </a:lnTo>
                <a:cubicBezTo>
                  <a:pt x="1293" y="461"/>
                  <a:pt x="1880" y="408"/>
                  <a:pt x="2444" y="391"/>
                </a:cubicBezTo>
                <a:lnTo>
                  <a:pt x="2444" y="391"/>
                </a:lnTo>
                <a:cubicBezTo>
                  <a:pt x="3159" y="368"/>
                  <a:pt x="3936" y="414"/>
                  <a:pt x="4486" y="872"/>
                </a:cubicBezTo>
                <a:lnTo>
                  <a:pt x="4486" y="872"/>
                </a:lnTo>
                <a:cubicBezTo>
                  <a:pt x="4821" y="1151"/>
                  <a:pt x="5069" y="1577"/>
                  <a:pt x="5394" y="1846"/>
                </a:cubicBez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961A1CD-BAAE-0440-8D99-2D970CD0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69" y="11826239"/>
            <a:ext cx="4031920" cy="11708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348DC1-9DBF-C84C-AB48-2E12DECED0BB}"/>
              </a:ext>
            </a:extLst>
          </p:cNvPr>
          <p:cNvSpPr txBox="1"/>
          <p:nvPr/>
        </p:nvSpPr>
        <p:spPr>
          <a:xfrm>
            <a:off x="17576816" y="3433848"/>
            <a:ext cx="411042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8F1507-ABD5-CF46-A576-E792CD88EC4B}"/>
              </a:ext>
            </a:extLst>
          </p:cNvPr>
          <p:cNvSpPr txBox="1"/>
          <p:nvPr/>
        </p:nvSpPr>
        <p:spPr>
          <a:xfrm>
            <a:off x="18411178" y="12119275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SUBSCRIBE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2158EC-6BDC-8345-9185-8AB7924D9899}"/>
              </a:ext>
            </a:extLst>
          </p:cNvPr>
          <p:cNvSpPr txBox="1"/>
          <p:nvPr/>
        </p:nvSpPr>
        <p:spPr>
          <a:xfrm>
            <a:off x="17679408" y="5611505"/>
            <a:ext cx="3905236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3A6B4-371A-384E-B3A5-428E881E3ED6}"/>
              </a:ext>
            </a:extLst>
          </p:cNvPr>
          <p:cNvSpPr txBox="1"/>
          <p:nvPr/>
        </p:nvSpPr>
        <p:spPr>
          <a:xfrm>
            <a:off x="19040357" y="6898521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D503C9F-47CB-DF4D-B5D3-5C7B76E61DB8}"/>
              </a:ext>
            </a:extLst>
          </p:cNvPr>
          <p:cNvSpPr txBox="1">
            <a:spLocks/>
          </p:cNvSpPr>
          <p:nvPr/>
        </p:nvSpPr>
        <p:spPr>
          <a:xfrm>
            <a:off x="17068470" y="7920321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891CB23-4D45-3B4F-842E-0FF2F44B02F5}"/>
              </a:ext>
            </a:extLst>
          </p:cNvPr>
          <p:cNvSpPr txBox="1">
            <a:spLocks/>
          </p:cNvSpPr>
          <p:nvPr/>
        </p:nvSpPr>
        <p:spPr>
          <a:xfrm>
            <a:off x="17068470" y="8606753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74B17F5-0F1B-FA4A-B74B-AB4EE55453B5}"/>
              </a:ext>
            </a:extLst>
          </p:cNvPr>
          <p:cNvSpPr txBox="1">
            <a:spLocks/>
          </p:cNvSpPr>
          <p:nvPr/>
        </p:nvSpPr>
        <p:spPr>
          <a:xfrm>
            <a:off x="17068470" y="9293185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8276AB2-8226-034D-8CFB-58CAF36BCF75}"/>
              </a:ext>
            </a:extLst>
          </p:cNvPr>
          <p:cNvSpPr txBox="1">
            <a:spLocks/>
          </p:cNvSpPr>
          <p:nvPr/>
        </p:nvSpPr>
        <p:spPr>
          <a:xfrm>
            <a:off x="17068470" y="9979617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549EC48-C9C6-7241-BA62-172BD12070C0}"/>
              </a:ext>
            </a:extLst>
          </p:cNvPr>
          <p:cNvSpPr txBox="1">
            <a:spLocks/>
          </p:cNvSpPr>
          <p:nvPr/>
        </p:nvSpPr>
        <p:spPr>
          <a:xfrm>
            <a:off x="17068470" y="10666048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Inventory Tracking</a:t>
            </a:r>
          </a:p>
        </p:txBody>
      </p:sp>
    </p:spTree>
    <p:extLst>
      <p:ext uri="{BB962C8B-B14F-4D97-AF65-F5344CB8AC3E}">
        <p14:creationId xmlns:p14="http://schemas.microsoft.com/office/powerpoint/2010/main" val="57392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41F12BD-858E-1644-B545-3E81A027A1DA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B9968-340E-E747-B229-54895F635C7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22">
            <a:extLst>
              <a:ext uri="{FF2B5EF4-FFF2-40B4-BE49-F238E27FC236}">
                <a16:creationId xmlns:a16="http://schemas.microsoft.com/office/drawing/2014/main" id="{38BB4B00-2A06-BC48-8377-6330B772E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396" y="3286086"/>
            <a:ext cx="6017076" cy="9662541"/>
          </a:xfrm>
          <a:custGeom>
            <a:avLst/>
            <a:gdLst>
              <a:gd name="T0" fmla="*/ 5362 w 5363"/>
              <a:gd name="T1" fmla="*/ 7784 h 7785"/>
              <a:gd name="T2" fmla="*/ 0 w 5363"/>
              <a:gd name="T3" fmla="*/ 7784 h 7785"/>
              <a:gd name="T4" fmla="*/ 0 w 5363"/>
              <a:gd name="T5" fmla="*/ 0 h 7785"/>
              <a:gd name="T6" fmla="*/ 5362 w 5363"/>
              <a:gd name="T7" fmla="*/ 0 h 7785"/>
              <a:gd name="T8" fmla="*/ 5362 w 5363"/>
              <a:gd name="T9" fmla="*/ 7784 h 7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3" h="7785">
                <a:moveTo>
                  <a:pt x="5362" y="7784"/>
                </a:moveTo>
                <a:lnTo>
                  <a:pt x="0" y="7784"/>
                </a:lnTo>
                <a:lnTo>
                  <a:pt x="0" y="0"/>
                </a:lnTo>
                <a:lnTo>
                  <a:pt x="5362" y="0"/>
                </a:lnTo>
                <a:lnTo>
                  <a:pt x="5362" y="77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AEBA6E51-E3AD-874D-A028-7EDE7628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396" y="10020416"/>
            <a:ext cx="6017076" cy="2928211"/>
          </a:xfrm>
          <a:custGeom>
            <a:avLst/>
            <a:gdLst>
              <a:gd name="T0" fmla="*/ 5363 w 5364"/>
              <a:gd name="T1" fmla="*/ 1085 h 2405"/>
              <a:gd name="T2" fmla="*/ 5363 w 5364"/>
              <a:gd name="T3" fmla="*/ 2404 h 2405"/>
              <a:gd name="T4" fmla="*/ 0 w 5364"/>
              <a:gd name="T5" fmla="*/ 2404 h 2405"/>
              <a:gd name="T6" fmla="*/ 0 w 5364"/>
              <a:gd name="T7" fmla="*/ 730 h 2405"/>
              <a:gd name="T8" fmla="*/ 0 w 5364"/>
              <a:gd name="T9" fmla="*/ 730 h 2405"/>
              <a:gd name="T10" fmla="*/ 2514 w 5364"/>
              <a:gd name="T11" fmla="*/ 535 h 2405"/>
              <a:gd name="T12" fmla="*/ 2514 w 5364"/>
              <a:gd name="T13" fmla="*/ 535 h 2405"/>
              <a:gd name="T14" fmla="*/ 5363 w 5364"/>
              <a:gd name="T15" fmla="*/ 1085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64" h="2405">
                <a:moveTo>
                  <a:pt x="5363" y="1085"/>
                </a:moveTo>
                <a:lnTo>
                  <a:pt x="5363" y="2404"/>
                </a:lnTo>
                <a:lnTo>
                  <a:pt x="0" y="2404"/>
                </a:lnTo>
                <a:lnTo>
                  <a:pt x="0" y="730"/>
                </a:lnTo>
                <a:lnTo>
                  <a:pt x="0" y="730"/>
                </a:lnTo>
                <a:cubicBezTo>
                  <a:pt x="711" y="902"/>
                  <a:pt x="1651" y="972"/>
                  <a:pt x="2514" y="535"/>
                </a:cubicBezTo>
                <a:lnTo>
                  <a:pt x="2514" y="535"/>
                </a:lnTo>
                <a:cubicBezTo>
                  <a:pt x="3567" y="0"/>
                  <a:pt x="4678" y="577"/>
                  <a:pt x="5363" y="1085"/>
                </a:cubicBez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01D74A8C-1A75-E342-AF94-B3B70953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396" y="10622175"/>
            <a:ext cx="6017076" cy="2326450"/>
          </a:xfrm>
          <a:custGeom>
            <a:avLst/>
            <a:gdLst>
              <a:gd name="T0" fmla="*/ 5363 w 5364"/>
              <a:gd name="T1" fmla="*/ 415 h 1909"/>
              <a:gd name="T2" fmla="*/ 5363 w 5364"/>
              <a:gd name="T3" fmla="*/ 1908 h 1909"/>
              <a:gd name="T4" fmla="*/ 0 w 5364"/>
              <a:gd name="T5" fmla="*/ 1908 h 1909"/>
              <a:gd name="T6" fmla="*/ 0 w 5364"/>
              <a:gd name="T7" fmla="*/ 867 h 1909"/>
              <a:gd name="T8" fmla="*/ 0 w 5364"/>
              <a:gd name="T9" fmla="*/ 867 h 1909"/>
              <a:gd name="T10" fmla="*/ 2575 w 5364"/>
              <a:gd name="T11" fmla="*/ 439 h 1909"/>
              <a:gd name="T12" fmla="*/ 2575 w 5364"/>
              <a:gd name="T13" fmla="*/ 439 h 1909"/>
              <a:gd name="T14" fmla="*/ 5363 w 5364"/>
              <a:gd name="T15" fmla="*/ 415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64" h="1909">
                <a:moveTo>
                  <a:pt x="5363" y="415"/>
                </a:moveTo>
                <a:lnTo>
                  <a:pt x="5363" y="1908"/>
                </a:lnTo>
                <a:lnTo>
                  <a:pt x="0" y="1908"/>
                </a:lnTo>
                <a:lnTo>
                  <a:pt x="0" y="867"/>
                </a:lnTo>
                <a:lnTo>
                  <a:pt x="0" y="867"/>
                </a:lnTo>
                <a:cubicBezTo>
                  <a:pt x="759" y="636"/>
                  <a:pt x="1864" y="0"/>
                  <a:pt x="2575" y="439"/>
                </a:cubicBezTo>
                <a:lnTo>
                  <a:pt x="2575" y="439"/>
                </a:lnTo>
                <a:cubicBezTo>
                  <a:pt x="3474" y="994"/>
                  <a:pt x="4533" y="477"/>
                  <a:pt x="5363" y="415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2901B536-CAF2-7746-A895-BF9EDFEF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396" y="11567801"/>
            <a:ext cx="6017076" cy="1386198"/>
          </a:xfrm>
          <a:custGeom>
            <a:avLst/>
            <a:gdLst>
              <a:gd name="T0" fmla="*/ 5363 w 5364"/>
              <a:gd name="T1" fmla="*/ 130 h 1136"/>
              <a:gd name="T2" fmla="*/ 5363 w 5364"/>
              <a:gd name="T3" fmla="*/ 1135 h 1136"/>
              <a:gd name="T4" fmla="*/ 0 w 5364"/>
              <a:gd name="T5" fmla="*/ 1135 h 1136"/>
              <a:gd name="T6" fmla="*/ 0 w 5364"/>
              <a:gd name="T7" fmla="*/ 380 h 1136"/>
              <a:gd name="T8" fmla="*/ 0 w 5364"/>
              <a:gd name="T9" fmla="*/ 380 h 1136"/>
              <a:gd name="T10" fmla="*/ 1745 w 5364"/>
              <a:gd name="T11" fmla="*/ 692 h 1136"/>
              <a:gd name="T12" fmla="*/ 1745 w 5364"/>
              <a:gd name="T13" fmla="*/ 692 h 1136"/>
              <a:gd name="T14" fmla="*/ 2005 w 5364"/>
              <a:gd name="T15" fmla="*/ 660 h 1136"/>
              <a:gd name="T16" fmla="*/ 2005 w 5364"/>
              <a:gd name="T17" fmla="*/ 660 h 1136"/>
              <a:gd name="T18" fmla="*/ 2558 w 5364"/>
              <a:gd name="T19" fmla="*/ 527 h 1136"/>
              <a:gd name="T20" fmla="*/ 2558 w 5364"/>
              <a:gd name="T21" fmla="*/ 527 h 1136"/>
              <a:gd name="T22" fmla="*/ 2764 w 5364"/>
              <a:gd name="T23" fmla="*/ 462 h 1136"/>
              <a:gd name="T24" fmla="*/ 2764 w 5364"/>
              <a:gd name="T25" fmla="*/ 462 h 1136"/>
              <a:gd name="T26" fmla="*/ 4215 w 5364"/>
              <a:gd name="T27" fmla="*/ 32 h 1136"/>
              <a:gd name="T28" fmla="*/ 4215 w 5364"/>
              <a:gd name="T29" fmla="*/ 32 h 1136"/>
              <a:gd name="T30" fmla="*/ 4611 w 5364"/>
              <a:gd name="T31" fmla="*/ 1 h 1136"/>
              <a:gd name="T32" fmla="*/ 4611 w 5364"/>
              <a:gd name="T33" fmla="*/ 1 h 1136"/>
              <a:gd name="T34" fmla="*/ 5363 w 5364"/>
              <a:gd name="T35" fmla="*/ 13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64" h="1136">
                <a:moveTo>
                  <a:pt x="5363" y="130"/>
                </a:moveTo>
                <a:lnTo>
                  <a:pt x="5363" y="1135"/>
                </a:lnTo>
                <a:lnTo>
                  <a:pt x="0" y="1135"/>
                </a:lnTo>
                <a:lnTo>
                  <a:pt x="0" y="380"/>
                </a:lnTo>
                <a:lnTo>
                  <a:pt x="0" y="380"/>
                </a:lnTo>
                <a:cubicBezTo>
                  <a:pt x="542" y="632"/>
                  <a:pt x="1149" y="742"/>
                  <a:pt x="1745" y="692"/>
                </a:cubicBezTo>
                <a:lnTo>
                  <a:pt x="1745" y="692"/>
                </a:lnTo>
                <a:cubicBezTo>
                  <a:pt x="1832" y="685"/>
                  <a:pt x="1919" y="674"/>
                  <a:pt x="2005" y="660"/>
                </a:cubicBezTo>
                <a:lnTo>
                  <a:pt x="2005" y="660"/>
                </a:lnTo>
                <a:cubicBezTo>
                  <a:pt x="2193" y="628"/>
                  <a:pt x="2376" y="581"/>
                  <a:pt x="2558" y="527"/>
                </a:cubicBezTo>
                <a:lnTo>
                  <a:pt x="2558" y="527"/>
                </a:lnTo>
                <a:cubicBezTo>
                  <a:pt x="2627" y="506"/>
                  <a:pt x="2695" y="485"/>
                  <a:pt x="2764" y="462"/>
                </a:cubicBezTo>
                <a:lnTo>
                  <a:pt x="2764" y="462"/>
                </a:lnTo>
                <a:cubicBezTo>
                  <a:pt x="3244" y="305"/>
                  <a:pt x="3717" y="113"/>
                  <a:pt x="4215" y="32"/>
                </a:cubicBezTo>
                <a:lnTo>
                  <a:pt x="4215" y="32"/>
                </a:lnTo>
                <a:cubicBezTo>
                  <a:pt x="4344" y="10"/>
                  <a:pt x="4477" y="0"/>
                  <a:pt x="4611" y="1"/>
                </a:cubicBezTo>
                <a:lnTo>
                  <a:pt x="4611" y="1"/>
                </a:lnTo>
                <a:cubicBezTo>
                  <a:pt x="4869" y="1"/>
                  <a:pt x="5128" y="43"/>
                  <a:pt x="5363" y="1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E522934-7CB4-7047-BB0A-A14AB7DD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10" y="4648044"/>
            <a:ext cx="2519873" cy="96711"/>
          </a:xfrm>
          <a:custGeom>
            <a:avLst/>
            <a:gdLst>
              <a:gd name="T0" fmla="*/ 2069 w 2070"/>
              <a:gd name="T1" fmla="*/ 79 h 80"/>
              <a:gd name="T2" fmla="*/ 0 w 2070"/>
              <a:gd name="T3" fmla="*/ 79 h 80"/>
              <a:gd name="T4" fmla="*/ 0 w 2070"/>
              <a:gd name="T5" fmla="*/ 0 h 80"/>
              <a:gd name="T6" fmla="*/ 2069 w 2070"/>
              <a:gd name="T7" fmla="*/ 0 h 80"/>
              <a:gd name="T8" fmla="*/ 2069 w 2070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80">
                <a:moveTo>
                  <a:pt x="2069" y="79"/>
                </a:moveTo>
                <a:lnTo>
                  <a:pt x="0" y="79"/>
                </a:lnTo>
                <a:lnTo>
                  <a:pt x="0" y="0"/>
                </a:lnTo>
                <a:lnTo>
                  <a:pt x="2069" y="0"/>
                </a:lnTo>
                <a:lnTo>
                  <a:pt x="2069" y="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30">
            <a:extLst>
              <a:ext uri="{FF2B5EF4-FFF2-40B4-BE49-F238E27FC236}">
                <a16:creationId xmlns:a16="http://schemas.microsoft.com/office/drawing/2014/main" id="{FF73BB55-6871-934C-BBB7-0D170A32E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011" y="10065369"/>
            <a:ext cx="4142473" cy="8972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5E590314-C6F1-0A47-A2D4-2313FFA9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396" y="2995952"/>
            <a:ext cx="6017076" cy="290134"/>
          </a:xfrm>
          <a:custGeom>
            <a:avLst/>
            <a:gdLst>
              <a:gd name="T0" fmla="*/ 5362 w 5363"/>
              <a:gd name="T1" fmla="*/ 235 h 236"/>
              <a:gd name="T2" fmla="*/ 0 w 5363"/>
              <a:gd name="T3" fmla="*/ 235 h 236"/>
              <a:gd name="T4" fmla="*/ 0 w 5363"/>
              <a:gd name="T5" fmla="*/ 0 h 236"/>
              <a:gd name="T6" fmla="*/ 5362 w 5363"/>
              <a:gd name="T7" fmla="*/ 0 h 236"/>
              <a:gd name="T8" fmla="*/ 5362 w 5363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3" h="236">
                <a:moveTo>
                  <a:pt x="5362" y="235"/>
                </a:moveTo>
                <a:lnTo>
                  <a:pt x="0" y="235"/>
                </a:lnTo>
                <a:lnTo>
                  <a:pt x="0" y="0"/>
                </a:lnTo>
                <a:lnTo>
                  <a:pt x="5362" y="0"/>
                </a:lnTo>
                <a:lnTo>
                  <a:pt x="5362" y="2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57C15-016A-CB44-800A-8D7AEB534B9B}"/>
              </a:ext>
            </a:extLst>
          </p:cNvPr>
          <p:cNvSpPr txBox="1"/>
          <p:nvPr/>
        </p:nvSpPr>
        <p:spPr>
          <a:xfrm>
            <a:off x="3890385" y="3632135"/>
            <a:ext cx="273183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5EC0-BE81-FE4A-AE68-3E19FB4BA3F2}"/>
              </a:ext>
            </a:extLst>
          </p:cNvPr>
          <p:cNvSpPr txBox="1"/>
          <p:nvPr/>
        </p:nvSpPr>
        <p:spPr>
          <a:xfrm>
            <a:off x="4201367" y="10218925"/>
            <a:ext cx="21098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336-3EA9-4B4C-8DD2-9E08CECF7DB1}"/>
              </a:ext>
            </a:extLst>
          </p:cNvPr>
          <p:cNvSpPr txBox="1"/>
          <p:nvPr/>
        </p:nvSpPr>
        <p:spPr>
          <a:xfrm>
            <a:off x="4185335" y="5215745"/>
            <a:ext cx="214193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1147F-0C4E-B94D-BA26-3615EFD3CD57}"/>
              </a:ext>
            </a:extLst>
          </p:cNvPr>
          <p:cNvSpPr txBox="1"/>
          <p:nvPr/>
        </p:nvSpPr>
        <p:spPr>
          <a:xfrm>
            <a:off x="4664634" y="6078299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6F1F060-19DF-D840-AC7C-7B717F59057F}"/>
              </a:ext>
            </a:extLst>
          </p:cNvPr>
          <p:cNvSpPr txBox="1">
            <a:spLocks/>
          </p:cNvSpPr>
          <p:nvPr/>
        </p:nvSpPr>
        <p:spPr>
          <a:xfrm>
            <a:off x="2692747" y="6930182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C701459-1ECB-C14E-B3E5-0FC198970C98}"/>
              </a:ext>
            </a:extLst>
          </p:cNvPr>
          <p:cNvSpPr txBox="1">
            <a:spLocks/>
          </p:cNvSpPr>
          <p:nvPr/>
        </p:nvSpPr>
        <p:spPr>
          <a:xfrm>
            <a:off x="2692747" y="7616614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00830E7-BC73-C045-8B3D-0516B2EFBA12}"/>
              </a:ext>
            </a:extLst>
          </p:cNvPr>
          <p:cNvSpPr txBox="1">
            <a:spLocks/>
          </p:cNvSpPr>
          <p:nvPr/>
        </p:nvSpPr>
        <p:spPr>
          <a:xfrm>
            <a:off x="2692747" y="8303046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C248AC7-EA14-974D-9DEF-357EEC6B43AC}"/>
              </a:ext>
            </a:extLst>
          </p:cNvPr>
          <p:cNvSpPr txBox="1">
            <a:spLocks/>
          </p:cNvSpPr>
          <p:nvPr/>
        </p:nvSpPr>
        <p:spPr>
          <a:xfrm>
            <a:off x="2692747" y="8989478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8E3ED5E1-B53B-9749-B5A3-5FA1F5FC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7" y="3286086"/>
            <a:ext cx="6017076" cy="9662541"/>
          </a:xfrm>
          <a:custGeom>
            <a:avLst/>
            <a:gdLst>
              <a:gd name="T0" fmla="*/ 5362 w 5363"/>
              <a:gd name="T1" fmla="*/ 7784 h 7785"/>
              <a:gd name="T2" fmla="*/ 0 w 5363"/>
              <a:gd name="T3" fmla="*/ 7784 h 7785"/>
              <a:gd name="T4" fmla="*/ 0 w 5363"/>
              <a:gd name="T5" fmla="*/ 0 h 7785"/>
              <a:gd name="T6" fmla="*/ 5362 w 5363"/>
              <a:gd name="T7" fmla="*/ 0 h 7785"/>
              <a:gd name="T8" fmla="*/ 5362 w 5363"/>
              <a:gd name="T9" fmla="*/ 7784 h 7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3" h="7785">
                <a:moveTo>
                  <a:pt x="5362" y="7784"/>
                </a:moveTo>
                <a:lnTo>
                  <a:pt x="0" y="7784"/>
                </a:lnTo>
                <a:lnTo>
                  <a:pt x="0" y="0"/>
                </a:lnTo>
                <a:lnTo>
                  <a:pt x="5362" y="0"/>
                </a:lnTo>
                <a:lnTo>
                  <a:pt x="5362" y="77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47068D87-367B-3241-8C11-CA419FE2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7" y="10020416"/>
            <a:ext cx="6017076" cy="2928211"/>
          </a:xfrm>
          <a:custGeom>
            <a:avLst/>
            <a:gdLst>
              <a:gd name="T0" fmla="*/ 5363 w 5364"/>
              <a:gd name="T1" fmla="*/ 1085 h 2405"/>
              <a:gd name="T2" fmla="*/ 5363 w 5364"/>
              <a:gd name="T3" fmla="*/ 2404 h 2405"/>
              <a:gd name="T4" fmla="*/ 0 w 5364"/>
              <a:gd name="T5" fmla="*/ 2404 h 2405"/>
              <a:gd name="T6" fmla="*/ 0 w 5364"/>
              <a:gd name="T7" fmla="*/ 730 h 2405"/>
              <a:gd name="T8" fmla="*/ 0 w 5364"/>
              <a:gd name="T9" fmla="*/ 730 h 2405"/>
              <a:gd name="T10" fmla="*/ 2514 w 5364"/>
              <a:gd name="T11" fmla="*/ 535 h 2405"/>
              <a:gd name="T12" fmla="*/ 2514 w 5364"/>
              <a:gd name="T13" fmla="*/ 535 h 2405"/>
              <a:gd name="T14" fmla="*/ 5363 w 5364"/>
              <a:gd name="T15" fmla="*/ 1085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64" h="2405">
                <a:moveTo>
                  <a:pt x="5363" y="1085"/>
                </a:moveTo>
                <a:lnTo>
                  <a:pt x="5363" y="2404"/>
                </a:lnTo>
                <a:lnTo>
                  <a:pt x="0" y="2404"/>
                </a:lnTo>
                <a:lnTo>
                  <a:pt x="0" y="730"/>
                </a:lnTo>
                <a:lnTo>
                  <a:pt x="0" y="730"/>
                </a:lnTo>
                <a:cubicBezTo>
                  <a:pt x="711" y="902"/>
                  <a:pt x="1651" y="972"/>
                  <a:pt x="2514" y="535"/>
                </a:cubicBezTo>
                <a:lnTo>
                  <a:pt x="2514" y="535"/>
                </a:lnTo>
                <a:cubicBezTo>
                  <a:pt x="3567" y="0"/>
                  <a:pt x="4678" y="577"/>
                  <a:pt x="5363" y="1085"/>
                </a:cubicBez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E34B9A98-CBF5-4745-9A97-92C0BBD2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7" y="10622175"/>
            <a:ext cx="6017076" cy="2326450"/>
          </a:xfrm>
          <a:custGeom>
            <a:avLst/>
            <a:gdLst>
              <a:gd name="T0" fmla="*/ 5363 w 5364"/>
              <a:gd name="T1" fmla="*/ 415 h 1909"/>
              <a:gd name="T2" fmla="*/ 5363 w 5364"/>
              <a:gd name="T3" fmla="*/ 1908 h 1909"/>
              <a:gd name="T4" fmla="*/ 0 w 5364"/>
              <a:gd name="T5" fmla="*/ 1908 h 1909"/>
              <a:gd name="T6" fmla="*/ 0 w 5364"/>
              <a:gd name="T7" fmla="*/ 867 h 1909"/>
              <a:gd name="T8" fmla="*/ 0 w 5364"/>
              <a:gd name="T9" fmla="*/ 867 h 1909"/>
              <a:gd name="T10" fmla="*/ 2575 w 5364"/>
              <a:gd name="T11" fmla="*/ 439 h 1909"/>
              <a:gd name="T12" fmla="*/ 2575 w 5364"/>
              <a:gd name="T13" fmla="*/ 439 h 1909"/>
              <a:gd name="T14" fmla="*/ 5363 w 5364"/>
              <a:gd name="T15" fmla="*/ 415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64" h="1909">
                <a:moveTo>
                  <a:pt x="5363" y="415"/>
                </a:moveTo>
                <a:lnTo>
                  <a:pt x="5363" y="1908"/>
                </a:lnTo>
                <a:lnTo>
                  <a:pt x="0" y="1908"/>
                </a:lnTo>
                <a:lnTo>
                  <a:pt x="0" y="867"/>
                </a:lnTo>
                <a:lnTo>
                  <a:pt x="0" y="867"/>
                </a:lnTo>
                <a:cubicBezTo>
                  <a:pt x="759" y="636"/>
                  <a:pt x="1864" y="0"/>
                  <a:pt x="2575" y="439"/>
                </a:cubicBezTo>
                <a:lnTo>
                  <a:pt x="2575" y="439"/>
                </a:lnTo>
                <a:cubicBezTo>
                  <a:pt x="3474" y="994"/>
                  <a:pt x="4533" y="477"/>
                  <a:pt x="5363" y="415"/>
                </a:cubicBez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9B9CFC03-219A-ED44-A7D4-9A1650E5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7" y="11567801"/>
            <a:ext cx="6017076" cy="1386198"/>
          </a:xfrm>
          <a:custGeom>
            <a:avLst/>
            <a:gdLst>
              <a:gd name="T0" fmla="*/ 5363 w 5364"/>
              <a:gd name="T1" fmla="*/ 130 h 1136"/>
              <a:gd name="T2" fmla="*/ 5363 w 5364"/>
              <a:gd name="T3" fmla="*/ 1135 h 1136"/>
              <a:gd name="T4" fmla="*/ 0 w 5364"/>
              <a:gd name="T5" fmla="*/ 1135 h 1136"/>
              <a:gd name="T6" fmla="*/ 0 w 5364"/>
              <a:gd name="T7" fmla="*/ 380 h 1136"/>
              <a:gd name="T8" fmla="*/ 0 w 5364"/>
              <a:gd name="T9" fmla="*/ 380 h 1136"/>
              <a:gd name="T10" fmla="*/ 1745 w 5364"/>
              <a:gd name="T11" fmla="*/ 692 h 1136"/>
              <a:gd name="T12" fmla="*/ 1745 w 5364"/>
              <a:gd name="T13" fmla="*/ 692 h 1136"/>
              <a:gd name="T14" fmla="*/ 2005 w 5364"/>
              <a:gd name="T15" fmla="*/ 660 h 1136"/>
              <a:gd name="T16" fmla="*/ 2005 w 5364"/>
              <a:gd name="T17" fmla="*/ 660 h 1136"/>
              <a:gd name="T18" fmla="*/ 2558 w 5364"/>
              <a:gd name="T19" fmla="*/ 527 h 1136"/>
              <a:gd name="T20" fmla="*/ 2558 w 5364"/>
              <a:gd name="T21" fmla="*/ 527 h 1136"/>
              <a:gd name="T22" fmla="*/ 2764 w 5364"/>
              <a:gd name="T23" fmla="*/ 462 h 1136"/>
              <a:gd name="T24" fmla="*/ 2764 w 5364"/>
              <a:gd name="T25" fmla="*/ 462 h 1136"/>
              <a:gd name="T26" fmla="*/ 4215 w 5364"/>
              <a:gd name="T27" fmla="*/ 32 h 1136"/>
              <a:gd name="T28" fmla="*/ 4215 w 5364"/>
              <a:gd name="T29" fmla="*/ 32 h 1136"/>
              <a:gd name="T30" fmla="*/ 4611 w 5364"/>
              <a:gd name="T31" fmla="*/ 1 h 1136"/>
              <a:gd name="T32" fmla="*/ 4611 w 5364"/>
              <a:gd name="T33" fmla="*/ 1 h 1136"/>
              <a:gd name="T34" fmla="*/ 5363 w 5364"/>
              <a:gd name="T35" fmla="*/ 13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64" h="1136">
                <a:moveTo>
                  <a:pt x="5363" y="130"/>
                </a:moveTo>
                <a:lnTo>
                  <a:pt x="5363" y="1135"/>
                </a:lnTo>
                <a:lnTo>
                  <a:pt x="0" y="1135"/>
                </a:lnTo>
                <a:lnTo>
                  <a:pt x="0" y="380"/>
                </a:lnTo>
                <a:lnTo>
                  <a:pt x="0" y="380"/>
                </a:lnTo>
                <a:cubicBezTo>
                  <a:pt x="542" y="632"/>
                  <a:pt x="1149" y="742"/>
                  <a:pt x="1745" y="692"/>
                </a:cubicBezTo>
                <a:lnTo>
                  <a:pt x="1745" y="692"/>
                </a:lnTo>
                <a:cubicBezTo>
                  <a:pt x="1832" y="685"/>
                  <a:pt x="1919" y="674"/>
                  <a:pt x="2005" y="660"/>
                </a:cubicBezTo>
                <a:lnTo>
                  <a:pt x="2005" y="660"/>
                </a:lnTo>
                <a:cubicBezTo>
                  <a:pt x="2193" y="628"/>
                  <a:pt x="2376" y="581"/>
                  <a:pt x="2558" y="527"/>
                </a:cubicBezTo>
                <a:lnTo>
                  <a:pt x="2558" y="527"/>
                </a:lnTo>
                <a:cubicBezTo>
                  <a:pt x="2627" y="506"/>
                  <a:pt x="2695" y="485"/>
                  <a:pt x="2764" y="462"/>
                </a:cubicBezTo>
                <a:lnTo>
                  <a:pt x="2764" y="462"/>
                </a:lnTo>
                <a:cubicBezTo>
                  <a:pt x="3244" y="305"/>
                  <a:pt x="3717" y="113"/>
                  <a:pt x="4215" y="32"/>
                </a:cubicBezTo>
                <a:lnTo>
                  <a:pt x="4215" y="32"/>
                </a:lnTo>
                <a:cubicBezTo>
                  <a:pt x="4344" y="10"/>
                  <a:pt x="4477" y="0"/>
                  <a:pt x="4611" y="1"/>
                </a:cubicBezTo>
                <a:lnTo>
                  <a:pt x="4611" y="1"/>
                </a:lnTo>
                <a:cubicBezTo>
                  <a:pt x="4869" y="1"/>
                  <a:pt x="5128" y="43"/>
                  <a:pt x="5363" y="1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996B06D8-3310-E24C-8A45-5821ADAF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201" y="4648044"/>
            <a:ext cx="2519873" cy="96711"/>
          </a:xfrm>
          <a:custGeom>
            <a:avLst/>
            <a:gdLst>
              <a:gd name="T0" fmla="*/ 2069 w 2070"/>
              <a:gd name="T1" fmla="*/ 79 h 80"/>
              <a:gd name="T2" fmla="*/ 0 w 2070"/>
              <a:gd name="T3" fmla="*/ 79 h 80"/>
              <a:gd name="T4" fmla="*/ 0 w 2070"/>
              <a:gd name="T5" fmla="*/ 0 h 80"/>
              <a:gd name="T6" fmla="*/ 2069 w 2070"/>
              <a:gd name="T7" fmla="*/ 0 h 80"/>
              <a:gd name="T8" fmla="*/ 2069 w 2070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80">
                <a:moveTo>
                  <a:pt x="2069" y="79"/>
                </a:moveTo>
                <a:lnTo>
                  <a:pt x="0" y="79"/>
                </a:lnTo>
                <a:lnTo>
                  <a:pt x="0" y="0"/>
                </a:lnTo>
                <a:lnTo>
                  <a:pt x="2069" y="0"/>
                </a:lnTo>
                <a:lnTo>
                  <a:pt x="2069" y="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421F8E8-2D97-D444-8E33-A5B5CC06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4902" y="10065369"/>
            <a:ext cx="4142473" cy="8972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4A73CFF-4BE7-4D48-B9A8-E5DEB4B1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7" y="2995952"/>
            <a:ext cx="6017076" cy="290134"/>
          </a:xfrm>
          <a:custGeom>
            <a:avLst/>
            <a:gdLst>
              <a:gd name="T0" fmla="*/ 5362 w 5363"/>
              <a:gd name="T1" fmla="*/ 235 h 236"/>
              <a:gd name="T2" fmla="*/ 0 w 5363"/>
              <a:gd name="T3" fmla="*/ 235 h 236"/>
              <a:gd name="T4" fmla="*/ 0 w 5363"/>
              <a:gd name="T5" fmla="*/ 0 h 236"/>
              <a:gd name="T6" fmla="*/ 5362 w 5363"/>
              <a:gd name="T7" fmla="*/ 0 h 236"/>
              <a:gd name="T8" fmla="*/ 5362 w 5363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3" h="236">
                <a:moveTo>
                  <a:pt x="5362" y="235"/>
                </a:moveTo>
                <a:lnTo>
                  <a:pt x="0" y="235"/>
                </a:lnTo>
                <a:lnTo>
                  <a:pt x="0" y="0"/>
                </a:lnTo>
                <a:lnTo>
                  <a:pt x="5362" y="0"/>
                </a:lnTo>
                <a:lnTo>
                  <a:pt x="5362" y="2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7B3CA-F125-BD4D-A600-EACCF98FD0DA}"/>
              </a:ext>
            </a:extLst>
          </p:cNvPr>
          <p:cNvSpPr txBox="1"/>
          <p:nvPr/>
        </p:nvSpPr>
        <p:spPr>
          <a:xfrm>
            <a:off x="11038079" y="3632135"/>
            <a:ext cx="23022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C36720-7556-4E42-9491-5C93FA6BA3D8}"/>
              </a:ext>
            </a:extLst>
          </p:cNvPr>
          <p:cNvSpPr txBox="1"/>
          <p:nvPr/>
        </p:nvSpPr>
        <p:spPr>
          <a:xfrm>
            <a:off x="11134258" y="10218925"/>
            <a:ext cx="21098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23C99-56F4-6443-A081-192C7B1D0833}"/>
              </a:ext>
            </a:extLst>
          </p:cNvPr>
          <p:cNvSpPr txBox="1"/>
          <p:nvPr/>
        </p:nvSpPr>
        <p:spPr>
          <a:xfrm>
            <a:off x="11002008" y="5215745"/>
            <a:ext cx="237436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DD998-7820-814B-A73F-1368CBE8780F}"/>
              </a:ext>
            </a:extLst>
          </p:cNvPr>
          <p:cNvSpPr txBox="1"/>
          <p:nvPr/>
        </p:nvSpPr>
        <p:spPr>
          <a:xfrm>
            <a:off x="11597525" y="6078299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EFDBC25-4C5C-9641-B80E-808DF9C30973}"/>
              </a:ext>
            </a:extLst>
          </p:cNvPr>
          <p:cNvSpPr txBox="1">
            <a:spLocks/>
          </p:cNvSpPr>
          <p:nvPr/>
        </p:nvSpPr>
        <p:spPr>
          <a:xfrm>
            <a:off x="9625638" y="6930182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7028D1B-4D5E-8F4C-8986-4DA1E3E77236}"/>
              </a:ext>
            </a:extLst>
          </p:cNvPr>
          <p:cNvSpPr txBox="1">
            <a:spLocks/>
          </p:cNvSpPr>
          <p:nvPr/>
        </p:nvSpPr>
        <p:spPr>
          <a:xfrm>
            <a:off x="9625638" y="7616614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 per product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93269D3-2E23-E140-979F-D696C3E51C49}"/>
              </a:ext>
            </a:extLst>
          </p:cNvPr>
          <p:cNvSpPr txBox="1">
            <a:spLocks/>
          </p:cNvSpPr>
          <p:nvPr/>
        </p:nvSpPr>
        <p:spPr>
          <a:xfrm>
            <a:off x="9625638" y="8303046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113E9F2-A4C0-2F4C-8C55-C106417BF188}"/>
              </a:ext>
            </a:extLst>
          </p:cNvPr>
          <p:cNvSpPr txBox="1">
            <a:spLocks/>
          </p:cNvSpPr>
          <p:nvPr/>
        </p:nvSpPr>
        <p:spPr>
          <a:xfrm>
            <a:off x="9625638" y="8989478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FD9507FF-3937-0D48-BF4C-21C7278C6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78" y="3286086"/>
            <a:ext cx="6017076" cy="9662541"/>
          </a:xfrm>
          <a:custGeom>
            <a:avLst/>
            <a:gdLst>
              <a:gd name="T0" fmla="*/ 5362 w 5363"/>
              <a:gd name="T1" fmla="*/ 7784 h 7785"/>
              <a:gd name="T2" fmla="*/ 0 w 5363"/>
              <a:gd name="T3" fmla="*/ 7784 h 7785"/>
              <a:gd name="T4" fmla="*/ 0 w 5363"/>
              <a:gd name="T5" fmla="*/ 0 h 7785"/>
              <a:gd name="T6" fmla="*/ 5362 w 5363"/>
              <a:gd name="T7" fmla="*/ 0 h 7785"/>
              <a:gd name="T8" fmla="*/ 5362 w 5363"/>
              <a:gd name="T9" fmla="*/ 7784 h 7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3" h="7785">
                <a:moveTo>
                  <a:pt x="5362" y="7784"/>
                </a:moveTo>
                <a:lnTo>
                  <a:pt x="0" y="7784"/>
                </a:lnTo>
                <a:lnTo>
                  <a:pt x="0" y="0"/>
                </a:lnTo>
                <a:lnTo>
                  <a:pt x="5362" y="0"/>
                </a:lnTo>
                <a:lnTo>
                  <a:pt x="5362" y="77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7410CAA6-1D84-5A41-822D-D191400E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78" y="10020416"/>
            <a:ext cx="6017076" cy="2928211"/>
          </a:xfrm>
          <a:custGeom>
            <a:avLst/>
            <a:gdLst>
              <a:gd name="T0" fmla="*/ 5363 w 5364"/>
              <a:gd name="T1" fmla="*/ 1085 h 2405"/>
              <a:gd name="T2" fmla="*/ 5363 w 5364"/>
              <a:gd name="T3" fmla="*/ 2404 h 2405"/>
              <a:gd name="T4" fmla="*/ 0 w 5364"/>
              <a:gd name="T5" fmla="*/ 2404 h 2405"/>
              <a:gd name="T6" fmla="*/ 0 w 5364"/>
              <a:gd name="T7" fmla="*/ 730 h 2405"/>
              <a:gd name="T8" fmla="*/ 0 w 5364"/>
              <a:gd name="T9" fmla="*/ 730 h 2405"/>
              <a:gd name="T10" fmla="*/ 2514 w 5364"/>
              <a:gd name="T11" fmla="*/ 535 h 2405"/>
              <a:gd name="T12" fmla="*/ 2514 w 5364"/>
              <a:gd name="T13" fmla="*/ 535 h 2405"/>
              <a:gd name="T14" fmla="*/ 5363 w 5364"/>
              <a:gd name="T15" fmla="*/ 1085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64" h="2405">
                <a:moveTo>
                  <a:pt x="5363" y="1085"/>
                </a:moveTo>
                <a:lnTo>
                  <a:pt x="5363" y="2404"/>
                </a:lnTo>
                <a:lnTo>
                  <a:pt x="0" y="2404"/>
                </a:lnTo>
                <a:lnTo>
                  <a:pt x="0" y="730"/>
                </a:lnTo>
                <a:lnTo>
                  <a:pt x="0" y="730"/>
                </a:lnTo>
                <a:cubicBezTo>
                  <a:pt x="711" y="902"/>
                  <a:pt x="1651" y="972"/>
                  <a:pt x="2514" y="535"/>
                </a:cubicBezTo>
                <a:lnTo>
                  <a:pt x="2514" y="535"/>
                </a:lnTo>
                <a:cubicBezTo>
                  <a:pt x="3567" y="0"/>
                  <a:pt x="4678" y="577"/>
                  <a:pt x="5363" y="1085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EFE193DE-8888-034F-8625-1591A053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78" y="10622175"/>
            <a:ext cx="6017076" cy="2326450"/>
          </a:xfrm>
          <a:custGeom>
            <a:avLst/>
            <a:gdLst>
              <a:gd name="T0" fmla="*/ 5363 w 5364"/>
              <a:gd name="T1" fmla="*/ 415 h 1909"/>
              <a:gd name="T2" fmla="*/ 5363 w 5364"/>
              <a:gd name="T3" fmla="*/ 1908 h 1909"/>
              <a:gd name="T4" fmla="*/ 0 w 5364"/>
              <a:gd name="T5" fmla="*/ 1908 h 1909"/>
              <a:gd name="T6" fmla="*/ 0 w 5364"/>
              <a:gd name="T7" fmla="*/ 867 h 1909"/>
              <a:gd name="T8" fmla="*/ 0 w 5364"/>
              <a:gd name="T9" fmla="*/ 867 h 1909"/>
              <a:gd name="T10" fmla="*/ 2575 w 5364"/>
              <a:gd name="T11" fmla="*/ 439 h 1909"/>
              <a:gd name="T12" fmla="*/ 2575 w 5364"/>
              <a:gd name="T13" fmla="*/ 439 h 1909"/>
              <a:gd name="T14" fmla="*/ 5363 w 5364"/>
              <a:gd name="T15" fmla="*/ 415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64" h="1909">
                <a:moveTo>
                  <a:pt x="5363" y="415"/>
                </a:moveTo>
                <a:lnTo>
                  <a:pt x="5363" y="1908"/>
                </a:lnTo>
                <a:lnTo>
                  <a:pt x="0" y="1908"/>
                </a:lnTo>
                <a:lnTo>
                  <a:pt x="0" y="867"/>
                </a:lnTo>
                <a:lnTo>
                  <a:pt x="0" y="867"/>
                </a:lnTo>
                <a:cubicBezTo>
                  <a:pt x="759" y="636"/>
                  <a:pt x="1864" y="0"/>
                  <a:pt x="2575" y="439"/>
                </a:cubicBezTo>
                <a:lnTo>
                  <a:pt x="2575" y="439"/>
                </a:lnTo>
                <a:cubicBezTo>
                  <a:pt x="3474" y="994"/>
                  <a:pt x="4533" y="477"/>
                  <a:pt x="5363" y="415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DA41F471-D3A0-A846-821B-1CFB4BB2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78" y="11567801"/>
            <a:ext cx="6017076" cy="1386198"/>
          </a:xfrm>
          <a:custGeom>
            <a:avLst/>
            <a:gdLst>
              <a:gd name="T0" fmla="*/ 5363 w 5364"/>
              <a:gd name="T1" fmla="*/ 130 h 1136"/>
              <a:gd name="T2" fmla="*/ 5363 w 5364"/>
              <a:gd name="T3" fmla="*/ 1135 h 1136"/>
              <a:gd name="T4" fmla="*/ 0 w 5364"/>
              <a:gd name="T5" fmla="*/ 1135 h 1136"/>
              <a:gd name="T6" fmla="*/ 0 w 5364"/>
              <a:gd name="T7" fmla="*/ 380 h 1136"/>
              <a:gd name="T8" fmla="*/ 0 w 5364"/>
              <a:gd name="T9" fmla="*/ 380 h 1136"/>
              <a:gd name="T10" fmla="*/ 1745 w 5364"/>
              <a:gd name="T11" fmla="*/ 692 h 1136"/>
              <a:gd name="T12" fmla="*/ 1745 w 5364"/>
              <a:gd name="T13" fmla="*/ 692 h 1136"/>
              <a:gd name="T14" fmla="*/ 2005 w 5364"/>
              <a:gd name="T15" fmla="*/ 660 h 1136"/>
              <a:gd name="T16" fmla="*/ 2005 w 5364"/>
              <a:gd name="T17" fmla="*/ 660 h 1136"/>
              <a:gd name="T18" fmla="*/ 2558 w 5364"/>
              <a:gd name="T19" fmla="*/ 527 h 1136"/>
              <a:gd name="T20" fmla="*/ 2558 w 5364"/>
              <a:gd name="T21" fmla="*/ 527 h 1136"/>
              <a:gd name="T22" fmla="*/ 2764 w 5364"/>
              <a:gd name="T23" fmla="*/ 462 h 1136"/>
              <a:gd name="T24" fmla="*/ 2764 w 5364"/>
              <a:gd name="T25" fmla="*/ 462 h 1136"/>
              <a:gd name="T26" fmla="*/ 4215 w 5364"/>
              <a:gd name="T27" fmla="*/ 32 h 1136"/>
              <a:gd name="T28" fmla="*/ 4215 w 5364"/>
              <a:gd name="T29" fmla="*/ 32 h 1136"/>
              <a:gd name="T30" fmla="*/ 4611 w 5364"/>
              <a:gd name="T31" fmla="*/ 1 h 1136"/>
              <a:gd name="T32" fmla="*/ 4611 w 5364"/>
              <a:gd name="T33" fmla="*/ 1 h 1136"/>
              <a:gd name="T34" fmla="*/ 5363 w 5364"/>
              <a:gd name="T35" fmla="*/ 13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64" h="1136">
                <a:moveTo>
                  <a:pt x="5363" y="130"/>
                </a:moveTo>
                <a:lnTo>
                  <a:pt x="5363" y="1135"/>
                </a:lnTo>
                <a:lnTo>
                  <a:pt x="0" y="1135"/>
                </a:lnTo>
                <a:lnTo>
                  <a:pt x="0" y="380"/>
                </a:lnTo>
                <a:lnTo>
                  <a:pt x="0" y="380"/>
                </a:lnTo>
                <a:cubicBezTo>
                  <a:pt x="542" y="632"/>
                  <a:pt x="1149" y="742"/>
                  <a:pt x="1745" y="692"/>
                </a:cubicBezTo>
                <a:lnTo>
                  <a:pt x="1745" y="692"/>
                </a:lnTo>
                <a:cubicBezTo>
                  <a:pt x="1832" y="685"/>
                  <a:pt x="1919" y="674"/>
                  <a:pt x="2005" y="660"/>
                </a:cubicBezTo>
                <a:lnTo>
                  <a:pt x="2005" y="660"/>
                </a:lnTo>
                <a:cubicBezTo>
                  <a:pt x="2193" y="628"/>
                  <a:pt x="2376" y="581"/>
                  <a:pt x="2558" y="527"/>
                </a:cubicBezTo>
                <a:lnTo>
                  <a:pt x="2558" y="527"/>
                </a:lnTo>
                <a:cubicBezTo>
                  <a:pt x="2627" y="506"/>
                  <a:pt x="2695" y="485"/>
                  <a:pt x="2764" y="462"/>
                </a:cubicBezTo>
                <a:lnTo>
                  <a:pt x="2764" y="462"/>
                </a:lnTo>
                <a:cubicBezTo>
                  <a:pt x="3244" y="305"/>
                  <a:pt x="3717" y="113"/>
                  <a:pt x="4215" y="32"/>
                </a:cubicBezTo>
                <a:lnTo>
                  <a:pt x="4215" y="32"/>
                </a:lnTo>
                <a:cubicBezTo>
                  <a:pt x="4344" y="10"/>
                  <a:pt x="4477" y="0"/>
                  <a:pt x="4611" y="1"/>
                </a:cubicBezTo>
                <a:lnTo>
                  <a:pt x="4611" y="1"/>
                </a:lnTo>
                <a:cubicBezTo>
                  <a:pt x="4869" y="1"/>
                  <a:pt x="5128" y="43"/>
                  <a:pt x="5363" y="1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5F11A047-C91C-654E-983B-00FF87BC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092" y="4648044"/>
            <a:ext cx="2519873" cy="96711"/>
          </a:xfrm>
          <a:custGeom>
            <a:avLst/>
            <a:gdLst>
              <a:gd name="T0" fmla="*/ 2069 w 2070"/>
              <a:gd name="T1" fmla="*/ 79 h 80"/>
              <a:gd name="T2" fmla="*/ 0 w 2070"/>
              <a:gd name="T3" fmla="*/ 79 h 80"/>
              <a:gd name="T4" fmla="*/ 0 w 2070"/>
              <a:gd name="T5" fmla="*/ 0 h 80"/>
              <a:gd name="T6" fmla="*/ 2069 w 2070"/>
              <a:gd name="T7" fmla="*/ 0 h 80"/>
              <a:gd name="T8" fmla="*/ 2069 w 2070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80">
                <a:moveTo>
                  <a:pt x="2069" y="79"/>
                </a:moveTo>
                <a:lnTo>
                  <a:pt x="0" y="79"/>
                </a:lnTo>
                <a:lnTo>
                  <a:pt x="0" y="0"/>
                </a:lnTo>
                <a:lnTo>
                  <a:pt x="2069" y="0"/>
                </a:lnTo>
                <a:lnTo>
                  <a:pt x="2069" y="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30">
            <a:extLst>
              <a:ext uri="{FF2B5EF4-FFF2-40B4-BE49-F238E27FC236}">
                <a16:creationId xmlns:a16="http://schemas.microsoft.com/office/drawing/2014/main" id="{6E764655-71D8-AA48-80EE-82C59950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7793" y="10065369"/>
            <a:ext cx="4142473" cy="8972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070B4FB-3BC0-D947-88B6-A94CA619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78" y="2995952"/>
            <a:ext cx="6017076" cy="290134"/>
          </a:xfrm>
          <a:custGeom>
            <a:avLst/>
            <a:gdLst>
              <a:gd name="T0" fmla="*/ 5362 w 5363"/>
              <a:gd name="T1" fmla="*/ 235 h 236"/>
              <a:gd name="T2" fmla="*/ 0 w 5363"/>
              <a:gd name="T3" fmla="*/ 235 h 236"/>
              <a:gd name="T4" fmla="*/ 0 w 5363"/>
              <a:gd name="T5" fmla="*/ 0 h 236"/>
              <a:gd name="T6" fmla="*/ 5362 w 5363"/>
              <a:gd name="T7" fmla="*/ 0 h 236"/>
              <a:gd name="T8" fmla="*/ 5362 w 5363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3" h="236">
                <a:moveTo>
                  <a:pt x="5362" y="235"/>
                </a:moveTo>
                <a:lnTo>
                  <a:pt x="0" y="235"/>
                </a:lnTo>
                <a:lnTo>
                  <a:pt x="0" y="0"/>
                </a:lnTo>
                <a:lnTo>
                  <a:pt x="5362" y="0"/>
                </a:lnTo>
                <a:lnTo>
                  <a:pt x="5362" y="2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ADB8F3-E863-B643-B895-3C9D63D05433}"/>
              </a:ext>
            </a:extLst>
          </p:cNvPr>
          <p:cNvSpPr txBox="1"/>
          <p:nvPr/>
        </p:nvSpPr>
        <p:spPr>
          <a:xfrm>
            <a:off x="17066877" y="3632135"/>
            <a:ext cx="411042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85241-03C5-C346-BDE2-E0AC49341FF8}"/>
              </a:ext>
            </a:extLst>
          </p:cNvPr>
          <p:cNvSpPr txBox="1"/>
          <p:nvPr/>
        </p:nvSpPr>
        <p:spPr>
          <a:xfrm>
            <a:off x="18067149" y="10218925"/>
            <a:ext cx="21098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2A46DB-994B-9249-BB07-2D86E1604E3E}"/>
              </a:ext>
            </a:extLst>
          </p:cNvPr>
          <p:cNvSpPr txBox="1"/>
          <p:nvPr/>
        </p:nvSpPr>
        <p:spPr>
          <a:xfrm>
            <a:off x="17790629" y="5215745"/>
            <a:ext cx="26629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191571-1AF3-7849-8C91-B30078C98CAF}"/>
              </a:ext>
            </a:extLst>
          </p:cNvPr>
          <p:cNvSpPr txBox="1"/>
          <p:nvPr/>
        </p:nvSpPr>
        <p:spPr>
          <a:xfrm>
            <a:off x="18530416" y="6078299"/>
            <a:ext cx="11833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7AA03F73-0733-DD44-BC02-533AA0099904}"/>
              </a:ext>
            </a:extLst>
          </p:cNvPr>
          <p:cNvSpPr txBox="1">
            <a:spLocks/>
          </p:cNvSpPr>
          <p:nvPr/>
        </p:nvSpPr>
        <p:spPr>
          <a:xfrm>
            <a:off x="16558529" y="6930182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262DCCC-923E-B749-BCF9-35E9EEED56E5}"/>
              </a:ext>
            </a:extLst>
          </p:cNvPr>
          <p:cNvSpPr txBox="1">
            <a:spLocks/>
          </p:cNvSpPr>
          <p:nvPr/>
        </p:nvSpPr>
        <p:spPr>
          <a:xfrm>
            <a:off x="16558529" y="7616614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1C7107B-4A4E-DD45-B691-42C6CAE5D823}"/>
              </a:ext>
            </a:extLst>
          </p:cNvPr>
          <p:cNvSpPr txBox="1">
            <a:spLocks/>
          </p:cNvSpPr>
          <p:nvPr/>
        </p:nvSpPr>
        <p:spPr>
          <a:xfrm>
            <a:off x="16558529" y="8303046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283C07FF-9DDE-3D40-956D-2A0EDDE1A0E1}"/>
              </a:ext>
            </a:extLst>
          </p:cNvPr>
          <p:cNvSpPr txBox="1">
            <a:spLocks/>
          </p:cNvSpPr>
          <p:nvPr/>
        </p:nvSpPr>
        <p:spPr>
          <a:xfrm>
            <a:off x="16558529" y="8989478"/>
            <a:ext cx="512711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</p:spTree>
    <p:extLst>
      <p:ext uri="{BB962C8B-B14F-4D97-AF65-F5344CB8AC3E}">
        <p14:creationId xmlns:p14="http://schemas.microsoft.com/office/powerpoint/2010/main" val="294638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167ADB2-D8F1-474D-A5C6-BB6F5DD3B495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63A17A-9F6B-BD45-A17C-7F11965FD13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3A7DE68A-1608-E540-892F-E29F1D43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03" y="3828478"/>
            <a:ext cx="294600" cy="1122752"/>
          </a:xfrm>
          <a:custGeom>
            <a:avLst/>
            <a:gdLst>
              <a:gd name="T0" fmla="*/ 395 w 396"/>
              <a:gd name="T1" fmla="*/ 1511 h 1512"/>
              <a:gd name="T2" fmla="*/ 0 w 396"/>
              <a:gd name="T3" fmla="*/ 1242 h 1512"/>
              <a:gd name="T4" fmla="*/ 0 w 396"/>
              <a:gd name="T5" fmla="*/ 0 h 1512"/>
              <a:gd name="T6" fmla="*/ 395 w 396"/>
              <a:gd name="T7" fmla="*/ 270 h 1512"/>
              <a:gd name="T8" fmla="*/ 395 w 39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1512">
                <a:moveTo>
                  <a:pt x="395" y="1511"/>
                </a:moveTo>
                <a:lnTo>
                  <a:pt x="0" y="1242"/>
                </a:lnTo>
                <a:lnTo>
                  <a:pt x="0" y="0"/>
                </a:lnTo>
                <a:lnTo>
                  <a:pt x="395" y="270"/>
                </a:lnTo>
                <a:lnTo>
                  <a:pt x="395" y="1511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CECE5D2E-8D64-A448-B524-7690698DC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048" y="3828478"/>
            <a:ext cx="294600" cy="1122752"/>
          </a:xfrm>
          <a:custGeom>
            <a:avLst/>
            <a:gdLst>
              <a:gd name="T0" fmla="*/ 0 w 396"/>
              <a:gd name="T1" fmla="*/ 1511 h 1512"/>
              <a:gd name="T2" fmla="*/ 395 w 396"/>
              <a:gd name="T3" fmla="*/ 1242 h 1512"/>
              <a:gd name="T4" fmla="*/ 395 w 396"/>
              <a:gd name="T5" fmla="*/ 0 h 1512"/>
              <a:gd name="T6" fmla="*/ 0 w 396"/>
              <a:gd name="T7" fmla="*/ 270 h 1512"/>
              <a:gd name="T8" fmla="*/ 0 w 39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1512">
                <a:moveTo>
                  <a:pt x="0" y="1511"/>
                </a:moveTo>
                <a:lnTo>
                  <a:pt x="395" y="1242"/>
                </a:lnTo>
                <a:lnTo>
                  <a:pt x="395" y="0"/>
                </a:lnTo>
                <a:lnTo>
                  <a:pt x="0" y="270"/>
                </a:lnTo>
                <a:lnTo>
                  <a:pt x="0" y="1511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3480CCB-B82A-4543-95E2-FE80F581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129" y="3566613"/>
            <a:ext cx="3986917" cy="8700513"/>
          </a:xfrm>
          <a:custGeom>
            <a:avLst/>
            <a:gdLst>
              <a:gd name="T0" fmla="*/ 5372 w 5373"/>
              <a:gd name="T1" fmla="*/ 11137 h 11719"/>
              <a:gd name="T2" fmla="*/ 5372 w 5373"/>
              <a:gd name="T3" fmla="*/ 11137 h 11719"/>
              <a:gd name="T4" fmla="*/ 4791 w 5373"/>
              <a:gd name="T5" fmla="*/ 11718 h 11719"/>
              <a:gd name="T6" fmla="*/ 581 w 5373"/>
              <a:gd name="T7" fmla="*/ 11718 h 11719"/>
              <a:gd name="T8" fmla="*/ 581 w 5373"/>
              <a:gd name="T9" fmla="*/ 11718 h 11719"/>
              <a:gd name="T10" fmla="*/ 0 w 5373"/>
              <a:gd name="T11" fmla="*/ 11137 h 11719"/>
              <a:gd name="T12" fmla="*/ 0 w 5373"/>
              <a:gd name="T13" fmla="*/ 581 h 11719"/>
              <a:gd name="T14" fmla="*/ 0 w 5373"/>
              <a:gd name="T15" fmla="*/ 581 h 11719"/>
              <a:gd name="T16" fmla="*/ 581 w 5373"/>
              <a:gd name="T17" fmla="*/ 0 h 11719"/>
              <a:gd name="T18" fmla="*/ 4791 w 5373"/>
              <a:gd name="T19" fmla="*/ 0 h 11719"/>
              <a:gd name="T20" fmla="*/ 4791 w 5373"/>
              <a:gd name="T21" fmla="*/ 0 h 11719"/>
              <a:gd name="T22" fmla="*/ 5372 w 5373"/>
              <a:gd name="T23" fmla="*/ 581 h 11719"/>
              <a:gd name="T24" fmla="*/ 5372 w 5373"/>
              <a:gd name="T25" fmla="*/ 11137 h 1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73" h="11719">
                <a:moveTo>
                  <a:pt x="5372" y="11137"/>
                </a:moveTo>
                <a:lnTo>
                  <a:pt x="5372" y="11137"/>
                </a:lnTo>
                <a:cubicBezTo>
                  <a:pt x="5372" y="11458"/>
                  <a:pt x="5112" y="11718"/>
                  <a:pt x="4791" y="11718"/>
                </a:cubicBezTo>
                <a:lnTo>
                  <a:pt x="581" y="11718"/>
                </a:lnTo>
                <a:lnTo>
                  <a:pt x="581" y="11718"/>
                </a:lnTo>
                <a:cubicBezTo>
                  <a:pt x="260" y="11718"/>
                  <a:pt x="0" y="11458"/>
                  <a:pt x="0" y="11137"/>
                </a:cubicBezTo>
                <a:lnTo>
                  <a:pt x="0" y="581"/>
                </a:ln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4791" y="0"/>
                </a:lnTo>
                <a:lnTo>
                  <a:pt x="4791" y="0"/>
                </a:lnTo>
                <a:cubicBezTo>
                  <a:pt x="5112" y="0"/>
                  <a:pt x="5372" y="260"/>
                  <a:pt x="5372" y="581"/>
                </a:cubicBezTo>
                <a:lnTo>
                  <a:pt x="5372" y="1113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8C8670EF-DC28-3048-8EAE-C82F4AA6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775" y="12044538"/>
            <a:ext cx="3875624" cy="219312"/>
          </a:xfrm>
          <a:custGeom>
            <a:avLst/>
            <a:gdLst>
              <a:gd name="T0" fmla="*/ 0 w 5221"/>
              <a:gd name="T1" fmla="*/ 0 h 296"/>
              <a:gd name="T2" fmla="*/ 0 w 5221"/>
              <a:gd name="T3" fmla="*/ 0 h 296"/>
              <a:gd name="T4" fmla="*/ 505 w 5221"/>
              <a:gd name="T5" fmla="*/ 295 h 296"/>
              <a:gd name="T6" fmla="*/ 4715 w 5221"/>
              <a:gd name="T7" fmla="*/ 295 h 296"/>
              <a:gd name="T8" fmla="*/ 4715 w 5221"/>
              <a:gd name="T9" fmla="*/ 295 h 296"/>
              <a:gd name="T10" fmla="*/ 5220 w 5221"/>
              <a:gd name="T11" fmla="*/ 0 h 296"/>
              <a:gd name="T12" fmla="*/ 0 w 5221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1" h="296">
                <a:moveTo>
                  <a:pt x="0" y="0"/>
                </a:moveTo>
                <a:lnTo>
                  <a:pt x="0" y="0"/>
                </a:lnTo>
                <a:cubicBezTo>
                  <a:pt x="100" y="177"/>
                  <a:pt x="288" y="295"/>
                  <a:pt x="505" y="295"/>
                </a:cubicBezTo>
                <a:lnTo>
                  <a:pt x="4715" y="295"/>
                </a:lnTo>
                <a:lnTo>
                  <a:pt x="4715" y="295"/>
                </a:lnTo>
                <a:cubicBezTo>
                  <a:pt x="4932" y="295"/>
                  <a:pt x="5121" y="177"/>
                  <a:pt x="5220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13E49F6-B698-6649-921C-DFB32326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129" y="3566612"/>
            <a:ext cx="3986917" cy="3191496"/>
          </a:xfrm>
          <a:custGeom>
            <a:avLst/>
            <a:gdLst>
              <a:gd name="T0" fmla="*/ 4791 w 5373"/>
              <a:gd name="T1" fmla="*/ 0 h 4299"/>
              <a:gd name="T2" fmla="*/ 581 w 5373"/>
              <a:gd name="T3" fmla="*/ 0 h 4299"/>
              <a:gd name="T4" fmla="*/ 581 w 5373"/>
              <a:gd name="T5" fmla="*/ 0 h 4299"/>
              <a:gd name="T6" fmla="*/ 0 w 5373"/>
              <a:gd name="T7" fmla="*/ 581 h 4299"/>
              <a:gd name="T8" fmla="*/ 0 w 5373"/>
              <a:gd name="T9" fmla="*/ 4298 h 4299"/>
              <a:gd name="T10" fmla="*/ 5372 w 5373"/>
              <a:gd name="T11" fmla="*/ 4298 h 4299"/>
              <a:gd name="T12" fmla="*/ 5372 w 5373"/>
              <a:gd name="T13" fmla="*/ 581 h 4299"/>
              <a:gd name="T14" fmla="*/ 5372 w 5373"/>
              <a:gd name="T15" fmla="*/ 581 h 4299"/>
              <a:gd name="T16" fmla="*/ 4791 w 5373"/>
              <a:gd name="T17" fmla="*/ 0 h 4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73" h="4299">
                <a:moveTo>
                  <a:pt x="4791" y="0"/>
                </a:moveTo>
                <a:lnTo>
                  <a:pt x="581" y="0"/>
                </a:lnTo>
                <a:lnTo>
                  <a:pt x="581" y="0"/>
                </a:lnTo>
                <a:cubicBezTo>
                  <a:pt x="260" y="0"/>
                  <a:pt x="0" y="260"/>
                  <a:pt x="0" y="581"/>
                </a:cubicBezTo>
                <a:lnTo>
                  <a:pt x="0" y="4298"/>
                </a:lnTo>
                <a:lnTo>
                  <a:pt x="5372" y="4298"/>
                </a:lnTo>
                <a:lnTo>
                  <a:pt x="5372" y="581"/>
                </a:lnTo>
                <a:lnTo>
                  <a:pt x="5372" y="581"/>
                </a:lnTo>
                <a:cubicBezTo>
                  <a:pt x="5372" y="260"/>
                  <a:pt x="5112" y="0"/>
                  <a:pt x="47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986552A-1185-F54D-9B28-61B024097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129" y="4388217"/>
            <a:ext cx="3986917" cy="461541"/>
          </a:xfrm>
          <a:custGeom>
            <a:avLst/>
            <a:gdLst>
              <a:gd name="T0" fmla="*/ 0 w 5373"/>
              <a:gd name="T1" fmla="*/ 621 h 622"/>
              <a:gd name="T2" fmla="*/ 5372 w 5373"/>
              <a:gd name="T3" fmla="*/ 621 h 622"/>
              <a:gd name="T4" fmla="*/ 5372 w 5373"/>
              <a:gd name="T5" fmla="*/ 0 h 622"/>
              <a:gd name="T6" fmla="*/ 0 w 5373"/>
              <a:gd name="T7" fmla="*/ 0 h 622"/>
              <a:gd name="T8" fmla="*/ 0 w 5373"/>
              <a:gd name="T9" fmla="*/ 62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3" h="622">
                <a:moveTo>
                  <a:pt x="0" y="621"/>
                </a:moveTo>
                <a:lnTo>
                  <a:pt x="5372" y="621"/>
                </a:lnTo>
                <a:lnTo>
                  <a:pt x="5372" y="0"/>
                </a:lnTo>
                <a:lnTo>
                  <a:pt x="0" y="0"/>
                </a:lnTo>
                <a:lnTo>
                  <a:pt x="0" y="621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99F060D-5B81-BF4D-BFC4-6C37F3AB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129" y="5759745"/>
            <a:ext cx="3986917" cy="998364"/>
          </a:xfrm>
          <a:custGeom>
            <a:avLst/>
            <a:gdLst>
              <a:gd name="T0" fmla="*/ 2688 w 5373"/>
              <a:gd name="T1" fmla="*/ 683 h 1346"/>
              <a:gd name="T2" fmla="*/ 2688 w 5373"/>
              <a:gd name="T3" fmla="*/ 683 h 1346"/>
              <a:gd name="T4" fmla="*/ 0 w 5373"/>
              <a:gd name="T5" fmla="*/ 0 h 1346"/>
              <a:gd name="T6" fmla="*/ 0 w 5373"/>
              <a:gd name="T7" fmla="*/ 1345 h 1346"/>
              <a:gd name="T8" fmla="*/ 5372 w 5373"/>
              <a:gd name="T9" fmla="*/ 1345 h 1346"/>
              <a:gd name="T10" fmla="*/ 5372 w 5373"/>
              <a:gd name="T11" fmla="*/ 2 h 1346"/>
              <a:gd name="T12" fmla="*/ 5372 w 5373"/>
              <a:gd name="T13" fmla="*/ 2 h 1346"/>
              <a:gd name="T14" fmla="*/ 2688 w 5373"/>
              <a:gd name="T15" fmla="*/ 683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3" h="1346">
                <a:moveTo>
                  <a:pt x="2688" y="683"/>
                </a:moveTo>
                <a:lnTo>
                  <a:pt x="2688" y="683"/>
                </a:lnTo>
                <a:cubicBezTo>
                  <a:pt x="1662" y="683"/>
                  <a:pt x="724" y="426"/>
                  <a:pt x="0" y="0"/>
                </a:cubicBezTo>
                <a:lnTo>
                  <a:pt x="0" y="1345"/>
                </a:lnTo>
                <a:lnTo>
                  <a:pt x="5372" y="1345"/>
                </a:lnTo>
                <a:lnTo>
                  <a:pt x="5372" y="2"/>
                </a:lnTo>
                <a:lnTo>
                  <a:pt x="5372" y="2"/>
                </a:lnTo>
                <a:cubicBezTo>
                  <a:pt x="4649" y="427"/>
                  <a:pt x="3712" y="683"/>
                  <a:pt x="2688" y="683"/>
                </a:cubicBezTo>
              </a:path>
            </a:pathLst>
          </a:custGeom>
          <a:solidFill>
            <a:schemeClr val="accent6">
              <a:lumMod val="10000"/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8BBC93B7-AAFA-3949-9EFB-17199C4E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02" y="3828479"/>
            <a:ext cx="4569570" cy="923079"/>
          </a:xfrm>
          <a:custGeom>
            <a:avLst/>
            <a:gdLst>
              <a:gd name="T0" fmla="*/ 6156 w 6157"/>
              <a:gd name="T1" fmla="*/ 1242 h 1243"/>
              <a:gd name="T2" fmla="*/ 0 w 6157"/>
              <a:gd name="T3" fmla="*/ 1242 h 1243"/>
              <a:gd name="T4" fmla="*/ 0 w 6157"/>
              <a:gd name="T5" fmla="*/ 0 h 1243"/>
              <a:gd name="T6" fmla="*/ 6156 w 6157"/>
              <a:gd name="T7" fmla="*/ 0 h 1243"/>
              <a:gd name="T8" fmla="*/ 6156 w 6157"/>
              <a:gd name="T9" fmla="*/ 1242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7" h="1243">
                <a:moveTo>
                  <a:pt x="6156" y="1242"/>
                </a:moveTo>
                <a:lnTo>
                  <a:pt x="0" y="1242"/>
                </a:lnTo>
                <a:lnTo>
                  <a:pt x="0" y="0"/>
                </a:lnTo>
                <a:lnTo>
                  <a:pt x="6156" y="0"/>
                </a:lnTo>
                <a:lnTo>
                  <a:pt x="6156" y="12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234E25F-AE6E-B042-873C-DD38029D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02" y="4290017"/>
            <a:ext cx="4569570" cy="461541"/>
          </a:xfrm>
          <a:custGeom>
            <a:avLst/>
            <a:gdLst>
              <a:gd name="T0" fmla="*/ 6157 w 6158"/>
              <a:gd name="T1" fmla="*/ 621 h 622"/>
              <a:gd name="T2" fmla="*/ 0 w 6158"/>
              <a:gd name="T3" fmla="*/ 621 h 622"/>
              <a:gd name="T4" fmla="*/ 0 w 6158"/>
              <a:gd name="T5" fmla="*/ 0 h 622"/>
              <a:gd name="T6" fmla="*/ 6157 w 6158"/>
              <a:gd name="T7" fmla="*/ 0 h 622"/>
              <a:gd name="T8" fmla="*/ 6157 w 6158"/>
              <a:gd name="T9" fmla="*/ 62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8" h="622">
                <a:moveTo>
                  <a:pt x="6157" y="621"/>
                </a:moveTo>
                <a:lnTo>
                  <a:pt x="0" y="621"/>
                </a:lnTo>
                <a:lnTo>
                  <a:pt x="0" y="0"/>
                </a:lnTo>
                <a:lnTo>
                  <a:pt x="6157" y="0"/>
                </a:lnTo>
                <a:lnTo>
                  <a:pt x="6157" y="621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F1DF65-A7EA-C542-84FA-9D823EBD1430}"/>
              </a:ext>
            </a:extLst>
          </p:cNvPr>
          <p:cNvSpPr txBox="1"/>
          <p:nvPr/>
        </p:nvSpPr>
        <p:spPr>
          <a:xfrm>
            <a:off x="3937382" y="3997631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F198135-0DFB-C945-A1E8-7DCB6B51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101" y="11029112"/>
            <a:ext cx="2518972" cy="584042"/>
          </a:xfrm>
          <a:prstGeom prst="roundRect">
            <a:avLst>
              <a:gd name="adj" fmla="val 114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D8E21F-A3EF-844A-A855-474527339125}"/>
              </a:ext>
            </a:extLst>
          </p:cNvPr>
          <p:cNvSpPr txBox="1"/>
          <p:nvPr/>
        </p:nvSpPr>
        <p:spPr>
          <a:xfrm>
            <a:off x="3894101" y="11090300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67" name="Freeform 932">
            <a:extLst>
              <a:ext uri="{FF2B5EF4-FFF2-40B4-BE49-F238E27FC236}">
                <a16:creationId xmlns:a16="http://schemas.microsoft.com/office/drawing/2014/main" id="{E4B73EF0-D85E-E749-A6F1-0602216F5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8788" y="5341041"/>
            <a:ext cx="979598" cy="982540"/>
          </a:xfrm>
          <a:custGeom>
            <a:avLst/>
            <a:gdLst>
              <a:gd name="T0" fmla="*/ 3297415 w 291035"/>
              <a:gd name="T1" fmla="*/ 4739540 h 291380"/>
              <a:gd name="T2" fmla="*/ 3111868 w 291035"/>
              <a:gd name="T3" fmla="*/ 4739540 h 291380"/>
              <a:gd name="T4" fmla="*/ 4115122 w 291035"/>
              <a:gd name="T5" fmla="*/ 4216129 h 291380"/>
              <a:gd name="T6" fmla="*/ 4648992 w 291035"/>
              <a:gd name="T7" fmla="*/ 4749643 h 291380"/>
              <a:gd name="T8" fmla="*/ 4115122 w 291035"/>
              <a:gd name="T9" fmla="*/ 4216129 h 291380"/>
              <a:gd name="T10" fmla="*/ 1253195 w 291035"/>
              <a:gd name="T11" fmla="*/ 4749643 h 291380"/>
              <a:gd name="T12" fmla="*/ 1779872 w 291035"/>
              <a:gd name="T13" fmla="*/ 4216129 h 291380"/>
              <a:gd name="T14" fmla="*/ 2564876 w 291035"/>
              <a:gd name="T15" fmla="*/ 3753379 h 291380"/>
              <a:gd name="T16" fmla="*/ 3337307 w 291035"/>
              <a:gd name="T17" fmla="*/ 5713892 h 291380"/>
              <a:gd name="T18" fmla="*/ 2564876 w 291035"/>
              <a:gd name="T19" fmla="*/ 3753379 h 291380"/>
              <a:gd name="T20" fmla="*/ 4115122 w 291035"/>
              <a:gd name="T21" fmla="*/ 4033444 h 291380"/>
              <a:gd name="T22" fmla="*/ 4648992 w 291035"/>
              <a:gd name="T23" fmla="*/ 3741101 h 291380"/>
              <a:gd name="T24" fmla="*/ 1253195 w 291035"/>
              <a:gd name="T25" fmla="*/ 3741101 h 291380"/>
              <a:gd name="T26" fmla="*/ 1779872 w 291035"/>
              <a:gd name="T27" fmla="*/ 4033444 h 291380"/>
              <a:gd name="T28" fmla="*/ 1253195 w 291035"/>
              <a:gd name="T29" fmla="*/ 3741101 h 291380"/>
              <a:gd name="T30" fmla="*/ 4735582 w 291035"/>
              <a:gd name="T31" fmla="*/ 3558402 h 291380"/>
              <a:gd name="T32" fmla="*/ 4822143 w 291035"/>
              <a:gd name="T33" fmla="*/ 4749643 h 291380"/>
              <a:gd name="T34" fmla="*/ 4937573 w 291035"/>
              <a:gd name="T35" fmla="*/ 4844691 h 291380"/>
              <a:gd name="T36" fmla="*/ 3913131 w 291035"/>
              <a:gd name="T37" fmla="*/ 4932374 h 291380"/>
              <a:gd name="T38" fmla="*/ 3913131 w 291035"/>
              <a:gd name="T39" fmla="*/ 4749643 h 291380"/>
              <a:gd name="T40" fmla="*/ 3941973 w 291035"/>
              <a:gd name="T41" fmla="*/ 3646082 h 291380"/>
              <a:gd name="T42" fmla="*/ 1166643 w 291035"/>
              <a:gd name="T43" fmla="*/ 3558402 h 291380"/>
              <a:gd name="T44" fmla="*/ 1960230 w 291035"/>
              <a:gd name="T45" fmla="*/ 3646082 h 291380"/>
              <a:gd name="T46" fmla="*/ 1989102 w 291035"/>
              <a:gd name="T47" fmla="*/ 4749643 h 291380"/>
              <a:gd name="T48" fmla="*/ 1989102 w 291035"/>
              <a:gd name="T49" fmla="*/ 4932374 h 291380"/>
              <a:gd name="T50" fmla="*/ 957414 w 291035"/>
              <a:gd name="T51" fmla="*/ 4844691 h 291380"/>
              <a:gd name="T52" fmla="*/ 1072844 w 291035"/>
              <a:gd name="T53" fmla="*/ 4749643 h 291380"/>
              <a:gd name="T54" fmla="*/ 1166643 w 291035"/>
              <a:gd name="T55" fmla="*/ 3558402 h 291380"/>
              <a:gd name="T56" fmla="*/ 655780 w 291035"/>
              <a:gd name="T57" fmla="*/ 5713892 h 291380"/>
              <a:gd name="T58" fmla="*/ 2382724 w 291035"/>
              <a:gd name="T59" fmla="*/ 3753379 h 291380"/>
              <a:gd name="T60" fmla="*/ 2266125 w 291035"/>
              <a:gd name="T61" fmla="*/ 3658633 h 291380"/>
              <a:gd name="T62" fmla="*/ 3548619 w 291035"/>
              <a:gd name="T63" fmla="*/ 3571165 h 291380"/>
              <a:gd name="T64" fmla="*/ 3548619 w 291035"/>
              <a:gd name="T65" fmla="*/ 3753379 h 291380"/>
              <a:gd name="T66" fmla="*/ 3519462 w 291035"/>
              <a:gd name="T67" fmla="*/ 5713892 h 291380"/>
              <a:gd name="T68" fmla="*/ 5239094 w 291035"/>
              <a:gd name="T69" fmla="*/ 2915264 h 291380"/>
              <a:gd name="T70" fmla="*/ 2967186 w 291035"/>
              <a:gd name="T71" fmla="*/ 1265956 h 291380"/>
              <a:gd name="T72" fmla="*/ 2577368 w 291035"/>
              <a:gd name="T73" fmla="*/ 2149404 h 291380"/>
              <a:gd name="T74" fmla="*/ 3356988 w 291035"/>
              <a:gd name="T75" fmla="*/ 1649723 h 291380"/>
              <a:gd name="T76" fmla="*/ 2967186 w 291035"/>
              <a:gd name="T77" fmla="*/ 1084881 h 291380"/>
              <a:gd name="T78" fmla="*/ 3540863 w 291035"/>
              <a:gd name="T79" fmla="*/ 2149404 h 291380"/>
              <a:gd name="T80" fmla="*/ 3651191 w 291035"/>
              <a:gd name="T81" fmla="*/ 2236313 h 291380"/>
              <a:gd name="T82" fmla="*/ 2364073 w 291035"/>
              <a:gd name="T83" fmla="*/ 2330457 h 291380"/>
              <a:gd name="T84" fmla="*/ 2364073 w 291035"/>
              <a:gd name="T85" fmla="*/ 2149404 h 291380"/>
              <a:gd name="T86" fmla="*/ 2393509 w 291035"/>
              <a:gd name="T87" fmla="*/ 1649723 h 291380"/>
              <a:gd name="T88" fmla="*/ 2951094 w 291035"/>
              <a:gd name="T89" fmla="*/ 211362 h 291380"/>
              <a:gd name="T90" fmla="*/ 5581577 w 291035"/>
              <a:gd name="T91" fmla="*/ 2740329 h 291380"/>
              <a:gd name="T92" fmla="*/ 1165871 w 291035"/>
              <a:gd name="T93" fmla="*/ 174910 h 291380"/>
              <a:gd name="T94" fmla="*/ 1705063 w 291035"/>
              <a:gd name="T95" fmla="*/ 1158840 h 291380"/>
              <a:gd name="T96" fmla="*/ 1165871 w 291035"/>
              <a:gd name="T97" fmla="*/ 174910 h 291380"/>
              <a:gd name="T98" fmla="*/ 1974678 w 291035"/>
              <a:gd name="T99" fmla="*/ 0 h 291380"/>
              <a:gd name="T100" fmla="*/ 1974678 w 291035"/>
              <a:gd name="T101" fmla="*/ 174910 h 291380"/>
              <a:gd name="T102" fmla="*/ 1879974 w 291035"/>
              <a:gd name="T103" fmla="*/ 991198 h 291380"/>
              <a:gd name="T104" fmla="*/ 3009437 w 291035"/>
              <a:gd name="T105" fmla="*/ 21907 h 291380"/>
              <a:gd name="T106" fmla="*/ 5887623 w 291035"/>
              <a:gd name="T107" fmla="*/ 2864221 h 291380"/>
              <a:gd name="T108" fmla="*/ 5421274 w 291035"/>
              <a:gd name="T109" fmla="*/ 2915264 h 291380"/>
              <a:gd name="T110" fmla="*/ 5807480 w 291035"/>
              <a:gd name="T111" fmla="*/ 5713892 h 291380"/>
              <a:gd name="T112" fmla="*/ 5807480 w 291035"/>
              <a:gd name="T113" fmla="*/ 5896094 h 291380"/>
              <a:gd name="T114" fmla="*/ 0 w 291035"/>
              <a:gd name="T115" fmla="*/ 5808626 h 291380"/>
              <a:gd name="T116" fmla="*/ 480913 w 291035"/>
              <a:gd name="T117" fmla="*/ 5713892 h 291380"/>
              <a:gd name="T118" fmla="*/ 94680 w 291035"/>
              <a:gd name="T119" fmla="*/ 2915264 h 291380"/>
              <a:gd name="T120" fmla="*/ 29106 w 291035"/>
              <a:gd name="T121" fmla="*/ 2762201 h 291380"/>
              <a:gd name="T122" fmla="*/ 990984 w 291035"/>
              <a:gd name="T123" fmla="*/ 174910 h 291380"/>
              <a:gd name="T124" fmla="*/ 808826 w 291035"/>
              <a:gd name="T125" fmla="*/ 87486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8B0751-2C8A-9646-BDEB-571EB6ABEDCB}"/>
              </a:ext>
            </a:extLst>
          </p:cNvPr>
          <p:cNvSpPr txBox="1"/>
          <p:nvPr/>
        </p:nvSpPr>
        <p:spPr>
          <a:xfrm>
            <a:off x="3833187" y="6888034"/>
            <a:ext cx="175080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CBF6B7-816F-6B40-B739-5EAE1A152BDF}"/>
              </a:ext>
            </a:extLst>
          </p:cNvPr>
          <p:cNvSpPr txBox="1"/>
          <p:nvPr/>
        </p:nvSpPr>
        <p:spPr>
          <a:xfrm>
            <a:off x="4200275" y="7589079"/>
            <a:ext cx="10166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2F35A3BE-FA05-FF45-8B44-E17C47EAB7B3}"/>
              </a:ext>
            </a:extLst>
          </p:cNvPr>
          <p:cNvSpPr txBox="1">
            <a:spLocks/>
          </p:cNvSpPr>
          <p:nvPr/>
        </p:nvSpPr>
        <p:spPr>
          <a:xfrm>
            <a:off x="3073550" y="8280691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5C4E6168-9C88-8E40-B725-D8A01BC4733E}"/>
              </a:ext>
            </a:extLst>
          </p:cNvPr>
          <p:cNvSpPr txBox="1">
            <a:spLocks/>
          </p:cNvSpPr>
          <p:nvPr/>
        </p:nvSpPr>
        <p:spPr>
          <a:xfrm>
            <a:off x="3073550" y="8912160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D7258736-2B06-3442-B9D4-2B760D9FCA10}"/>
              </a:ext>
            </a:extLst>
          </p:cNvPr>
          <p:cNvSpPr txBox="1">
            <a:spLocks/>
          </p:cNvSpPr>
          <p:nvPr/>
        </p:nvSpPr>
        <p:spPr>
          <a:xfrm>
            <a:off x="3073550" y="9543629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754F9099-4260-4642-A63A-69D570C8BCE8}"/>
              </a:ext>
            </a:extLst>
          </p:cNvPr>
          <p:cNvSpPr txBox="1">
            <a:spLocks/>
          </p:cNvSpPr>
          <p:nvPr/>
        </p:nvSpPr>
        <p:spPr>
          <a:xfrm>
            <a:off x="3073550" y="10175097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5F5C0F9-5EE3-484B-A60C-44C79701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401" y="3828478"/>
            <a:ext cx="294599" cy="1122752"/>
          </a:xfrm>
          <a:custGeom>
            <a:avLst/>
            <a:gdLst>
              <a:gd name="T0" fmla="*/ 396 w 397"/>
              <a:gd name="T1" fmla="*/ 1511 h 1512"/>
              <a:gd name="T2" fmla="*/ 0 w 397"/>
              <a:gd name="T3" fmla="*/ 1242 h 1512"/>
              <a:gd name="T4" fmla="*/ 0 w 397"/>
              <a:gd name="T5" fmla="*/ 0 h 1512"/>
              <a:gd name="T6" fmla="*/ 396 w 397"/>
              <a:gd name="T7" fmla="*/ 270 h 1512"/>
              <a:gd name="T8" fmla="*/ 396 w 397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1512">
                <a:moveTo>
                  <a:pt x="396" y="1511"/>
                </a:moveTo>
                <a:lnTo>
                  <a:pt x="0" y="1242"/>
                </a:lnTo>
                <a:lnTo>
                  <a:pt x="0" y="0"/>
                </a:lnTo>
                <a:lnTo>
                  <a:pt x="396" y="270"/>
                </a:lnTo>
                <a:lnTo>
                  <a:pt x="396" y="1511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DB53CE12-1712-EF4E-A0F1-9E455220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6643" y="3828478"/>
            <a:ext cx="294599" cy="1122752"/>
          </a:xfrm>
          <a:custGeom>
            <a:avLst/>
            <a:gdLst>
              <a:gd name="T0" fmla="*/ 0 w 396"/>
              <a:gd name="T1" fmla="*/ 1511 h 1512"/>
              <a:gd name="T2" fmla="*/ 395 w 396"/>
              <a:gd name="T3" fmla="*/ 1242 h 1512"/>
              <a:gd name="T4" fmla="*/ 395 w 396"/>
              <a:gd name="T5" fmla="*/ 0 h 1512"/>
              <a:gd name="T6" fmla="*/ 0 w 396"/>
              <a:gd name="T7" fmla="*/ 270 h 1512"/>
              <a:gd name="T8" fmla="*/ 0 w 39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1512">
                <a:moveTo>
                  <a:pt x="0" y="1511"/>
                </a:moveTo>
                <a:lnTo>
                  <a:pt x="395" y="1242"/>
                </a:lnTo>
                <a:lnTo>
                  <a:pt x="395" y="0"/>
                </a:lnTo>
                <a:lnTo>
                  <a:pt x="0" y="270"/>
                </a:lnTo>
                <a:lnTo>
                  <a:pt x="0" y="1511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A2EC05D7-3B76-664B-B4FF-9349F4B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363" y="3566613"/>
            <a:ext cx="3986916" cy="8700513"/>
          </a:xfrm>
          <a:custGeom>
            <a:avLst/>
            <a:gdLst>
              <a:gd name="T0" fmla="*/ 5372 w 5373"/>
              <a:gd name="T1" fmla="*/ 11137 h 11719"/>
              <a:gd name="T2" fmla="*/ 5372 w 5373"/>
              <a:gd name="T3" fmla="*/ 11137 h 11719"/>
              <a:gd name="T4" fmla="*/ 4791 w 5373"/>
              <a:gd name="T5" fmla="*/ 11718 h 11719"/>
              <a:gd name="T6" fmla="*/ 581 w 5373"/>
              <a:gd name="T7" fmla="*/ 11718 h 11719"/>
              <a:gd name="T8" fmla="*/ 581 w 5373"/>
              <a:gd name="T9" fmla="*/ 11718 h 11719"/>
              <a:gd name="T10" fmla="*/ 0 w 5373"/>
              <a:gd name="T11" fmla="*/ 11137 h 11719"/>
              <a:gd name="T12" fmla="*/ 0 w 5373"/>
              <a:gd name="T13" fmla="*/ 581 h 11719"/>
              <a:gd name="T14" fmla="*/ 0 w 5373"/>
              <a:gd name="T15" fmla="*/ 581 h 11719"/>
              <a:gd name="T16" fmla="*/ 581 w 5373"/>
              <a:gd name="T17" fmla="*/ 0 h 11719"/>
              <a:gd name="T18" fmla="*/ 4791 w 5373"/>
              <a:gd name="T19" fmla="*/ 0 h 11719"/>
              <a:gd name="T20" fmla="*/ 4791 w 5373"/>
              <a:gd name="T21" fmla="*/ 0 h 11719"/>
              <a:gd name="T22" fmla="*/ 5372 w 5373"/>
              <a:gd name="T23" fmla="*/ 581 h 11719"/>
              <a:gd name="T24" fmla="*/ 5372 w 5373"/>
              <a:gd name="T25" fmla="*/ 11137 h 1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73" h="11719">
                <a:moveTo>
                  <a:pt x="5372" y="11137"/>
                </a:moveTo>
                <a:lnTo>
                  <a:pt x="5372" y="11137"/>
                </a:lnTo>
                <a:cubicBezTo>
                  <a:pt x="5372" y="11458"/>
                  <a:pt x="5112" y="11718"/>
                  <a:pt x="4791" y="11718"/>
                </a:cubicBezTo>
                <a:lnTo>
                  <a:pt x="581" y="11718"/>
                </a:lnTo>
                <a:lnTo>
                  <a:pt x="581" y="11718"/>
                </a:lnTo>
                <a:cubicBezTo>
                  <a:pt x="261" y="11718"/>
                  <a:pt x="0" y="11458"/>
                  <a:pt x="0" y="11137"/>
                </a:cubicBezTo>
                <a:lnTo>
                  <a:pt x="0" y="581"/>
                </a:lnTo>
                <a:lnTo>
                  <a:pt x="0" y="581"/>
                </a:lnTo>
                <a:cubicBezTo>
                  <a:pt x="0" y="260"/>
                  <a:pt x="261" y="0"/>
                  <a:pt x="581" y="0"/>
                </a:cubicBezTo>
                <a:lnTo>
                  <a:pt x="4791" y="0"/>
                </a:lnTo>
                <a:lnTo>
                  <a:pt x="4791" y="0"/>
                </a:lnTo>
                <a:cubicBezTo>
                  <a:pt x="5112" y="0"/>
                  <a:pt x="5372" y="260"/>
                  <a:pt x="5372" y="581"/>
                </a:cubicBezTo>
                <a:lnTo>
                  <a:pt x="5372" y="1113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C8F5602-5A02-EF40-B4F7-15E96AD1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010" y="12044538"/>
            <a:ext cx="3875623" cy="219312"/>
          </a:xfrm>
          <a:custGeom>
            <a:avLst/>
            <a:gdLst>
              <a:gd name="T0" fmla="*/ 0 w 5222"/>
              <a:gd name="T1" fmla="*/ 0 h 296"/>
              <a:gd name="T2" fmla="*/ 0 w 5222"/>
              <a:gd name="T3" fmla="*/ 0 h 296"/>
              <a:gd name="T4" fmla="*/ 505 w 5222"/>
              <a:gd name="T5" fmla="*/ 295 h 296"/>
              <a:gd name="T6" fmla="*/ 4715 w 5222"/>
              <a:gd name="T7" fmla="*/ 295 h 296"/>
              <a:gd name="T8" fmla="*/ 4715 w 5222"/>
              <a:gd name="T9" fmla="*/ 295 h 296"/>
              <a:gd name="T10" fmla="*/ 5221 w 5222"/>
              <a:gd name="T11" fmla="*/ 0 h 296"/>
              <a:gd name="T12" fmla="*/ 0 w 5222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2" h="296">
                <a:moveTo>
                  <a:pt x="0" y="0"/>
                </a:moveTo>
                <a:lnTo>
                  <a:pt x="0" y="0"/>
                </a:lnTo>
                <a:cubicBezTo>
                  <a:pt x="100" y="177"/>
                  <a:pt x="289" y="295"/>
                  <a:pt x="505" y="295"/>
                </a:cubicBezTo>
                <a:lnTo>
                  <a:pt x="4715" y="295"/>
                </a:lnTo>
                <a:lnTo>
                  <a:pt x="4715" y="295"/>
                </a:lnTo>
                <a:cubicBezTo>
                  <a:pt x="4932" y="295"/>
                  <a:pt x="5121" y="177"/>
                  <a:pt x="5221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6EFAADD1-B630-2744-8FA7-890992F0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363" y="3566612"/>
            <a:ext cx="3986916" cy="3191496"/>
          </a:xfrm>
          <a:custGeom>
            <a:avLst/>
            <a:gdLst>
              <a:gd name="T0" fmla="*/ 4791 w 5373"/>
              <a:gd name="T1" fmla="*/ 0 h 4299"/>
              <a:gd name="T2" fmla="*/ 581 w 5373"/>
              <a:gd name="T3" fmla="*/ 0 h 4299"/>
              <a:gd name="T4" fmla="*/ 581 w 5373"/>
              <a:gd name="T5" fmla="*/ 0 h 4299"/>
              <a:gd name="T6" fmla="*/ 0 w 5373"/>
              <a:gd name="T7" fmla="*/ 581 h 4299"/>
              <a:gd name="T8" fmla="*/ 0 w 5373"/>
              <a:gd name="T9" fmla="*/ 4298 h 4299"/>
              <a:gd name="T10" fmla="*/ 5372 w 5373"/>
              <a:gd name="T11" fmla="*/ 4298 h 4299"/>
              <a:gd name="T12" fmla="*/ 5372 w 5373"/>
              <a:gd name="T13" fmla="*/ 581 h 4299"/>
              <a:gd name="T14" fmla="*/ 5372 w 5373"/>
              <a:gd name="T15" fmla="*/ 581 h 4299"/>
              <a:gd name="T16" fmla="*/ 4791 w 5373"/>
              <a:gd name="T17" fmla="*/ 0 h 4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73" h="4299">
                <a:moveTo>
                  <a:pt x="4791" y="0"/>
                </a:moveTo>
                <a:lnTo>
                  <a:pt x="581" y="0"/>
                </a:lnTo>
                <a:lnTo>
                  <a:pt x="581" y="0"/>
                </a:lnTo>
                <a:cubicBezTo>
                  <a:pt x="261" y="0"/>
                  <a:pt x="0" y="260"/>
                  <a:pt x="0" y="581"/>
                </a:cubicBezTo>
                <a:lnTo>
                  <a:pt x="0" y="4298"/>
                </a:lnTo>
                <a:lnTo>
                  <a:pt x="5372" y="4298"/>
                </a:lnTo>
                <a:lnTo>
                  <a:pt x="5372" y="581"/>
                </a:lnTo>
                <a:lnTo>
                  <a:pt x="5372" y="581"/>
                </a:lnTo>
                <a:cubicBezTo>
                  <a:pt x="5372" y="260"/>
                  <a:pt x="5112" y="0"/>
                  <a:pt x="47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B283D5DD-D11D-4E42-9D6B-CD0CBC0D5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363" y="4388217"/>
            <a:ext cx="3986916" cy="461541"/>
          </a:xfrm>
          <a:custGeom>
            <a:avLst/>
            <a:gdLst>
              <a:gd name="T0" fmla="*/ 0 w 5373"/>
              <a:gd name="T1" fmla="*/ 621 h 622"/>
              <a:gd name="T2" fmla="*/ 5372 w 5373"/>
              <a:gd name="T3" fmla="*/ 621 h 622"/>
              <a:gd name="T4" fmla="*/ 5372 w 5373"/>
              <a:gd name="T5" fmla="*/ 0 h 622"/>
              <a:gd name="T6" fmla="*/ 0 w 5373"/>
              <a:gd name="T7" fmla="*/ 0 h 622"/>
              <a:gd name="T8" fmla="*/ 0 w 5373"/>
              <a:gd name="T9" fmla="*/ 62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3" h="622">
                <a:moveTo>
                  <a:pt x="0" y="621"/>
                </a:moveTo>
                <a:lnTo>
                  <a:pt x="5372" y="621"/>
                </a:lnTo>
                <a:lnTo>
                  <a:pt x="5372" y="0"/>
                </a:lnTo>
                <a:lnTo>
                  <a:pt x="0" y="0"/>
                </a:lnTo>
                <a:lnTo>
                  <a:pt x="0" y="621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73143DCC-F9EC-214C-9333-5160E3FB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363" y="5759745"/>
            <a:ext cx="3986916" cy="998364"/>
          </a:xfrm>
          <a:custGeom>
            <a:avLst/>
            <a:gdLst>
              <a:gd name="T0" fmla="*/ 2688 w 5373"/>
              <a:gd name="T1" fmla="*/ 683 h 1346"/>
              <a:gd name="T2" fmla="*/ 2688 w 5373"/>
              <a:gd name="T3" fmla="*/ 683 h 1346"/>
              <a:gd name="T4" fmla="*/ 0 w 5373"/>
              <a:gd name="T5" fmla="*/ 0 h 1346"/>
              <a:gd name="T6" fmla="*/ 0 w 5373"/>
              <a:gd name="T7" fmla="*/ 1345 h 1346"/>
              <a:gd name="T8" fmla="*/ 5372 w 5373"/>
              <a:gd name="T9" fmla="*/ 1345 h 1346"/>
              <a:gd name="T10" fmla="*/ 5372 w 5373"/>
              <a:gd name="T11" fmla="*/ 2 h 1346"/>
              <a:gd name="T12" fmla="*/ 5372 w 5373"/>
              <a:gd name="T13" fmla="*/ 2 h 1346"/>
              <a:gd name="T14" fmla="*/ 2688 w 5373"/>
              <a:gd name="T15" fmla="*/ 683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3" h="1346">
                <a:moveTo>
                  <a:pt x="2688" y="683"/>
                </a:moveTo>
                <a:lnTo>
                  <a:pt x="2688" y="683"/>
                </a:lnTo>
                <a:cubicBezTo>
                  <a:pt x="1663" y="683"/>
                  <a:pt x="724" y="426"/>
                  <a:pt x="0" y="0"/>
                </a:cubicBezTo>
                <a:lnTo>
                  <a:pt x="0" y="1345"/>
                </a:lnTo>
                <a:lnTo>
                  <a:pt x="5372" y="1345"/>
                </a:lnTo>
                <a:lnTo>
                  <a:pt x="5372" y="2"/>
                </a:lnTo>
                <a:lnTo>
                  <a:pt x="5372" y="2"/>
                </a:lnTo>
                <a:cubicBezTo>
                  <a:pt x="4649" y="427"/>
                  <a:pt x="3712" y="683"/>
                  <a:pt x="2688" y="683"/>
                </a:cubicBezTo>
              </a:path>
            </a:pathLst>
          </a:custGeom>
          <a:solidFill>
            <a:schemeClr val="accent6">
              <a:lumMod val="10000"/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FAB5E4D2-715F-DE47-98ED-B1EEED88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0037" y="3828479"/>
            <a:ext cx="4569569" cy="923079"/>
          </a:xfrm>
          <a:custGeom>
            <a:avLst/>
            <a:gdLst>
              <a:gd name="T0" fmla="*/ 6157 w 6158"/>
              <a:gd name="T1" fmla="*/ 1242 h 1243"/>
              <a:gd name="T2" fmla="*/ 0 w 6158"/>
              <a:gd name="T3" fmla="*/ 1242 h 1243"/>
              <a:gd name="T4" fmla="*/ 0 w 6158"/>
              <a:gd name="T5" fmla="*/ 0 h 1243"/>
              <a:gd name="T6" fmla="*/ 6157 w 6158"/>
              <a:gd name="T7" fmla="*/ 0 h 1243"/>
              <a:gd name="T8" fmla="*/ 6157 w 6158"/>
              <a:gd name="T9" fmla="*/ 1242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8" h="1243">
                <a:moveTo>
                  <a:pt x="6157" y="1242"/>
                </a:moveTo>
                <a:lnTo>
                  <a:pt x="0" y="1242"/>
                </a:lnTo>
                <a:lnTo>
                  <a:pt x="0" y="0"/>
                </a:lnTo>
                <a:lnTo>
                  <a:pt x="6157" y="0"/>
                </a:lnTo>
                <a:lnTo>
                  <a:pt x="6157" y="12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15F80A0B-80C3-5446-AA81-118BBEBC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0037" y="4290017"/>
            <a:ext cx="4569569" cy="461541"/>
          </a:xfrm>
          <a:custGeom>
            <a:avLst/>
            <a:gdLst>
              <a:gd name="T0" fmla="*/ 6156 w 6157"/>
              <a:gd name="T1" fmla="*/ 621 h 622"/>
              <a:gd name="T2" fmla="*/ 0 w 6157"/>
              <a:gd name="T3" fmla="*/ 621 h 622"/>
              <a:gd name="T4" fmla="*/ 0 w 6157"/>
              <a:gd name="T5" fmla="*/ 0 h 622"/>
              <a:gd name="T6" fmla="*/ 6156 w 6157"/>
              <a:gd name="T7" fmla="*/ 0 h 622"/>
              <a:gd name="T8" fmla="*/ 6156 w 6157"/>
              <a:gd name="T9" fmla="*/ 62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7" h="622">
                <a:moveTo>
                  <a:pt x="6156" y="621"/>
                </a:moveTo>
                <a:lnTo>
                  <a:pt x="0" y="621"/>
                </a:lnTo>
                <a:lnTo>
                  <a:pt x="0" y="0"/>
                </a:lnTo>
                <a:lnTo>
                  <a:pt x="6156" y="0"/>
                </a:lnTo>
                <a:lnTo>
                  <a:pt x="6156" y="621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72104-FD12-7645-9DD3-BBCBC5DF11BD}"/>
              </a:ext>
            </a:extLst>
          </p:cNvPr>
          <p:cNvSpPr txBox="1"/>
          <p:nvPr/>
        </p:nvSpPr>
        <p:spPr>
          <a:xfrm>
            <a:off x="13735727" y="3997631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C1ED7A99-111A-2C4D-BFBE-1D00E195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335" y="11029112"/>
            <a:ext cx="2518972" cy="584042"/>
          </a:xfrm>
          <a:prstGeom prst="roundRect">
            <a:avLst>
              <a:gd name="adj" fmla="val 11436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CD0A60-F64D-9248-9B9F-CB4FFC41FE7C}"/>
              </a:ext>
            </a:extLst>
          </p:cNvPr>
          <p:cNvSpPr txBox="1"/>
          <p:nvPr/>
        </p:nvSpPr>
        <p:spPr>
          <a:xfrm>
            <a:off x="14060335" y="11090300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70" name="Freeform 958">
            <a:extLst>
              <a:ext uri="{FF2B5EF4-FFF2-40B4-BE49-F238E27FC236}">
                <a16:creationId xmlns:a16="http://schemas.microsoft.com/office/drawing/2014/main" id="{BF03D92F-49F7-A74A-BBE8-F39CCBF08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86494" y="5343983"/>
            <a:ext cx="976654" cy="976654"/>
          </a:xfrm>
          <a:custGeom>
            <a:avLst/>
            <a:gdLst>
              <a:gd name="T0" fmla="*/ 3907993 w 290777"/>
              <a:gd name="T1" fmla="*/ 5309730 h 290331"/>
              <a:gd name="T2" fmla="*/ 4041468 w 290777"/>
              <a:gd name="T3" fmla="*/ 4946478 h 290331"/>
              <a:gd name="T4" fmla="*/ 4762099 w 290777"/>
              <a:gd name="T5" fmla="*/ 3893728 h 290331"/>
              <a:gd name="T6" fmla="*/ 4672646 w 290777"/>
              <a:gd name="T7" fmla="*/ 4035015 h 290331"/>
              <a:gd name="T8" fmla="*/ 5010766 w 290777"/>
              <a:gd name="T9" fmla="*/ 2798865 h 290331"/>
              <a:gd name="T10" fmla="*/ 5010766 w 290777"/>
              <a:gd name="T11" fmla="*/ 2980359 h 290331"/>
              <a:gd name="T12" fmla="*/ 5010766 w 290777"/>
              <a:gd name="T13" fmla="*/ 2798865 h 290331"/>
              <a:gd name="T14" fmla="*/ 964291 w 290777"/>
              <a:gd name="T15" fmla="*/ 4768431 h 290331"/>
              <a:gd name="T16" fmla="*/ 3071948 w 290777"/>
              <a:gd name="T17" fmla="*/ 4711491 h 290331"/>
              <a:gd name="T18" fmla="*/ 858926 w 290777"/>
              <a:gd name="T19" fmla="*/ 3094802 h 290331"/>
              <a:gd name="T20" fmla="*/ 3375232 w 290777"/>
              <a:gd name="T21" fmla="*/ 1856663 h 290331"/>
              <a:gd name="T22" fmla="*/ 4068967 w 290777"/>
              <a:gd name="T23" fmla="*/ 2670128 h 290331"/>
              <a:gd name="T24" fmla="*/ 4235479 w 290777"/>
              <a:gd name="T25" fmla="*/ 2174997 h 290331"/>
              <a:gd name="T26" fmla="*/ 4068967 w 290777"/>
              <a:gd name="T27" fmla="*/ 3328019 h 290331"/>
              <a:gd name="T28" fmla="*/ 3285055 w 290777"/>
              <a:gd name="T29" fmla="*/ 2755043 h 290331"/>
              <a:gd name="T30" fmla="*/ 2416766 w 290777"/>
              <a:gd name="T31" fmla="*/ 1856663 h 290331"/>
              <a:gd name="T32" fmla="*/ 2048531 w 290777"/>
              <a:gd name="T33" fmla="*/ 3243104 h 290331"/>
              <a:gd name="T34" fmla="*/ 2877092 w 290777"/>
              <a:gd name="T35" fmla="*/ 3420004 h 290331"/>
              <a:gd name="T36" fmla="*/ 2416766 w 290777"/>
              <a:gd name="T37" fmla="*/ 2783311 h 290331"/>
              <a:gd name="T38" fmla="*/ 2041480 w 290777"/>
              <a:gd name="T39" fmla="*/ 2408412 h 290331"/>
              <a:gd name="T40" fmla="*/ 2416766 w 290777"/>
              <a:gd name="T41" fmla="*/ 1856663 h 290331"/>
              <a:gd name="T42" fmla="*/ 4745373 w 290777"/>
              <a:gd name="T43" fmla="*/ 1842663 h 290331"/>
              <a:gd name="T44" fmla="*/ 4659349 w 290777"/>
              <a:gd name="T45" fmla="*/ 1696101 h 290331"/>
              <a:gd name="T46" fmla="*/ 1139955 w 290777"/>
              <a:gd name="T47" fmla="*/ 2503674 h 290331"/>
              <a:gd name="T48" fmla="*/ 1259332 w 290777"/>
              <a:gd name="T49" fmla="*/ 2126208 h 290331"/>
              <a:gd name="T50" fmla="*/ 664842 w 290777"/>
              <a:gd name="T51" fmla="*/ 1419361 h 290331"/>
              <a:gd name="T52" fmla="*/ 1491180 w 290777"/>
              <a:gd name="T53" fmla="*/ 2254395 h 290331"/>
              <a:gd name="T54" fmla="*/ 1034588 w 290777"/>
              <a:gd name="T55" fmla="*/ 3094802 h 290331"/>
              <a:gd name="T56" fmla="*/ 2615261 w 290777"/>
              <a:gd name="T57" fmla="*/ 4697199 h 290331"/>
              <a:gd name="T58" fmla="*/ 3690187 w 290777"/>
              <a:gd name="T59" fmla="*/ 4341138 h 290331"/>
              <a:gd name="T60" fmla="*/ 4167901 w 290777"/>
              <a:gd name="T61" fmla="*/ 5323967 h 290331"/>
              <a:gd name="T62" fmla="*/ 837856 w 290777"/>
              <a:gd name="T63" fmla="*/ 4889496 h 290331"/>
              <a:gd name="T64" fmla="*/ 664842 w 290777"/>
              <a:gd name="T65" fmla="*/ 1419361 h 290331"/>
              <a:gd name="T66" fmla="*/ 3914401 w 290777"/>
              <a:gd name="T67" fmla="*/ 1033062 h 290331"/>
              <a:gd name="T68" fmla="*/ 3959129 w 290777"/>
              <a:gd name="T69" fmla="*/ 879497 h 290331"/>
              <a:gd name="T70" fmla="*/ 1797325 w 290777"/>
              <a:gd name="T71" fmla="*/ 1026029 h 290331"/>
              <a:gd name="T72" fmla="*/ 1700472 w 290777"/>
              <a:gd name="T73" fmla="*/ 879497 h 290331"/>
              <a:gd name="T74" fmla="*/ 2821777 w 290777"/>
              <a:gd name="T75" fmla="*/ 750141 h 290331"/>
              <a:gd name="T76" fmla="*/ 2823770 w 290777"/>
              <a:gd name="T77" fmla="*/ 0 h 290331"/>
              <a:gd name="T78" fmla="*/ 5000197 w 290777"/>
              <a:gd name="T79" fmla="*/ 5005181 h 290331"/>
              <a:gd name="T80" fmla="*/ 4747447 w 290777"/>
              <a:gd name="T81" fmla="*/ 4742059 h 290331"/>
              <a:gd name="T82" fmla="*/ 759777 w 290777"/>
              <a:gd name="T83" fmla="*/ 1164634 h 290331"/>
              <a:gd name="T84" fmla="*/ 815888 w 290777"/>
              <a:gd name="T85" fmla="*/ 837434 h 2903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777" h="290331">
                <a:moveTo>
                  <a:pt x="170550" y="225536"/>
                </a:moveTo>
                <a:lnTo>
                  <a:pt x="164411" y="232016"/>
                </a:lnTo>
                <a:lnTo>
                  <a:pt x="200886" y="268373"/>
                </a:lnTo>
                <a:cubicBezTo>
                  <a:pt x="203414" y="266933"/>
                  <a:pt x="205581" y="264773"/>
                  <a:pt x="207748" y="262973"/>
                </a:cubicBezTo>
                <a:cubicBezTo>
                  <a:pt x="209553" y="261174"/>
                  <a:pt x="210276" y="258654"/>
                  <a:pt x="210276" y="256494"/>
                </a:cubicBezTo>
                <a:cubicBezTo>
                  <a:pt x="210276" y="253974"/>
                  <a:pt x="209553" y="251814"/>
                  <a:pt x="207748" y="250014"/>
                </a:cubicBezTo>
                <a:lnTo>
                  <a:pt x="183190" y="225536"/>
                </a:lnTo>
                <a:cubicBezTo>
                  <a:pt x="179940" y="222297"/>
                  <a:pt x="174162" y="222297"/>
                  <a:pt x="170550" y="225536"/>
                </a:cubicBezTo>
                <a:close/>
                <a:moveTo>
                  <a:pt x="244792" y="196802"/>
                </a:moveTo>
                <a:cubicBezTo>
                  <a:pt x="247091" y="197822"/>
                  <a:pt x="247857" y="200544"/>
                  <a:pt x="246324" y="202585"/>
                </a:cubicBezTo>
                <a:cubicBezTo>
                  <a:pt x="245941" y="203605"/>
                  <a:pt x="244025" y="204626"/>
                  <a:pt x="242493" y="204626"/>
                </a:cubicBezTo>
                <a:cubicBezTo>
                  <a:pt x="241726" y="204626"/>
                  <a:pt x="240960" y="204286"/>
                  <a:pt x="240194" y="203946"/>
                </a:cubicBezTo>
                <a:cubicBezTo>
                  <a:pt x="237894" y="202925"/>
                  <a:pt x="237128" y="200204"/>
                  <a:pt x="238661" y="198503"/>
                </a:cubicBezTo>
                <a:cubicBezTo>
                  <a:pt x="239427" y="196462"/>
                  <a:pt x="242493" y="195441"/>
                  <a:pt x="244792" y="196802"/>
                </a:cubicBezTo>
                <a:close/>
                <a:moveTo>
                  <a:pt x="257575" y="141466"/>
                </a:moveTo>
                <a:cubicBezTo>
                  <a:pt x="260242" y="141466"/>
                  <a:pt x="262147" y="143230"/>
                  <a:pt x="262147" y="145699"/>
                </a:cubicBezTo>
                <a:lnTo>
                  <a:pt x="262147" y="146052"/>
                </a:lnTo>
                <a:cubicBezTo>
                  <a:pt x="262147" y="148522"/>
                  <a:pt x="260242" y="150638"/>
                  <a:pt x="257575" y="150638"/>
                </a:cubicBezTo>
                <a:cubicBezTo>
                  <a:pt x="254908" y="150638"/>
                  <a:pt x="253003" y="148522"/>
                  <a:pt x="253003" y="146052"/>
                </a:cubicBezTo>
                <a:lnTo>
                  <a:pt x="253003" y="145699"/>
                </a:lnTo>
                <a:cubicBezTo>
                  <a:pt x="253003" y="143230"/>
                  <a:pt x="254908" y="141466"/>
                  <a:pt x="257575" y="141466"/>
                </a:cubicBezTo>
                <a:close/>
                <a:moveTo>
                  <a:pt x="17428" y="98107"/>
                </a:moveTo>
                <a:cubicBezTo>
                  <a:pt x="15983" y="100627"/>
                  <a:pt x="14900" y="103506"/>
                  <a:pt x="14178" y="106026"/>
                </a:cubicBezTo>
                <a:cubicBezTo>
                  <a:pt x="454" y="154262"/>
                  <a:pt x="14178" y="205738"/>
                  <a:pt x="49569" y="241015"/>
                </a:cubicBezTo>
                <a:cubicBezTo>
                  <a:pt x="84961" y="276292"/>
                  <a:pt x="136603" y="289611"/>
                  <a:pt x="184996" y="276292"/>
                </a:cubicBezTo>
                <a:cubicBezTo>
                  <a:pt x="187524" y="275572"/>
                  <a:pt x="190413" y="274492"/>
                  <a:pt x="192941" y="273053"/>
                </a:cubicBezTo>
                <a:lnTo>
                  <a:pt x="157910" y="238135"/>
                </a:lnTo>
                <a:cubicBezTo>
                  <a:pt x="142743" y="249654"/>
                  <a:pt x="121435" y="248575"/>
                  <a:pt x="107351" y="235256"/>
                </a:cubicBezTo>
                <a:lnTo>
                  <a:pt x="55708" y="183060"/>
                </a:lnTo>
                <a:cubicBezTo>
                  <a:pt x="48486" y="176220"/>
                  <a:pt x="44152" y="166501"/>
                  <a:pt x="44152" y="156422"/>
                </a:cubicBezTo>
                <a:cubicBezTo>
                  <a:pt x="44152" y="147783"/>
                  <a:pt x="47041" y="139863"/>
                  <a:pt x="52458" y="133024"/>
                </a:cubicBezTo>
                <a:lnTo>
                  <a:pt x="17428" y="98107"/>
                </a:lnTo>
                <a:close/>
                <a:moveTo>
                  <a:pt x="173501" y="93841"/>
                </a:moveTo>
                <a:cubicBezTo>
                  <a:pt x="175641" y="93841"/>
                  <a:pt x="177781" y="95986"/>
                  <a:pt x="177781" y="98132"/>
                </a:cubicBezTo>
                <a:lnTo>
                  <a:pt x="177781" y="134959"/>
                </a:lnTo>
                <a:lnTo>
                  <a:pt x="209163" y="134959"/>
                </a:lnTo>
                <a:lnTo>
                  <a:pt x="209163" y="109931"/>
                </a:lnTo>
                <a:cubicBezTo>
                  <a:pt x="209163" y="107785"/>
                  <a:pt x="211302" y="105640"/>
                  <a:pt x="213442" y="105640"/>
                </a:cubicBezTo>
                <a:cubicBezTo>
                  <a:pt x="215938" y="105640"/>
                  <a:pt x="217722" y="107785"/>
                  <a:pt x="217722" y="109931"/>
                </a:cubicBezTo>
                <a:lnTo>
                  <a:pt x="217722" y="168210"/>
                </a:lnTo>
                <a:cubicBezTo>
                  <a:pt x="217722" y="171071"/>
                  <a:pt x="215938" y="172859"/>
                  <a:pt x="213442" y="172859"/>
                </a:cubicBezTo>
                <a:cubicBezTo>
                  <a:pt x="211302" y="172859"/>
                  <a:pt x="209163" y="171071"/>
                  <a:pt x="209163" y="168210"/>
                </a:cubicBezTo>
                <a:lnTo>
                  <a:pt x="209163" y="143540"/>
                </a:lnTo>
                <a:lnTo>
                  <a:pt x="173501" y="143540"/>
                </a:lnTo>
                <a:cubicBezTo>
                  <a:pt x="171005" y="143540"/>
                  <a:pt x="168865" y="141752"/>
                  <a:pt x="168865" y="139249"/>
                </a:cubicBezTo>
                <a:lnTo>
                  <a:pt x="168865" y="98132"/>
                </a:lnTo>
                <a:cubicBezTo>
                  <a:pt x="168865" y="95986"/>
                  <a:pt x="171005" y="93841"/>
                  <a:pt x="173501" y="93841"/>
                </a:cubicBezTo>
                <a:close/>
                <a:moveTo>
                  <a:pt x="124233" y="93841"/>
                </a:moveTo>
                <a:cubicBezTo>
                  <a:pt x="139521" y="93841"/>
                  <a:pt x="152626" y="106355"/>
                  <a:pt x="152626" y="121730"/>
                </a:cubicBezTo>
                <a:cubicBezTo>
                  <a:pt x="152626" y="137104"/>
                  <a:pt x="139521" y="149618"/>
                  <a:pt x="124233" y="149618"/>
                </a:cubicBezTo>
                <a:cubicBezTo>
                  <a:pt x="115133" y="149618"/>
                  <a:pt x="107488" y="155696"/>
                  <a:pt x="105304" y="163920"/>
                </a:cubicBezTo>
                <a:lnTo>
                  <a:pt x="147894" y="163920"/>
                </a:lnTo>
                <a:cubicBezTo>
                  <a:pt x="150442" y="163920"/>
                  <a:pt x="152626" y="166065"/>
                  <a:pt x="152626" y="168210"/>
                </a:cubicBezTo>
                <a:cubicBezTo>
                  <a:pt x="152626" y="171071"/>
                  <a:pt x="150442" y="172859"/>
                  <a:pt x="147894" y="172859"/>
                </a:cubicBezTo>
                <a:lnTo>
                  <a:pt x="100208" y="172859"/>
                </a:lnTo>
                <a:cubicBezTo>
                  <a:pt x="98024" y="172859"/>
                  <a:pt x="95840" y="171071"/>
                  <a:pt x="95840" y="168210"/>
                </a:cubicBezTo>
                <a:cubicBezTo>
                  <a:pt x="95840" y="153194"/>
                  <a:pt x="108580" y="140679"/>
                  <a:pt x="124233" y="140679"/>
                </a:cubicBezTo>
                <a:cubicBezTo>
                  <a:pt x="134789" y="140679"/>
                  <a:pt x="143526" y="132098"/>
                  <a:pt x="143526" y="121730"/>
                </a:cubicBezTo>
                <a:cubicBezTo>
                  <a:pt x="143526" y="111361"/>
                  <a:pt x="134789" y="102780"/>
                  <a:pt x="124233" y="102780"/>
                </a:cubicBezTo>
                <a:cubicBezTo>
                  <a:pt x="113676" y="102780"/>
                  <a:pt x="104940" y="111361"/>
                  <a:pt x="104940" y="121730"/>
                </a:cubicBezTo>
                <a:cubicBezTo>
                  <a:pt x="104940" y="124232"/>
                  <a:pt x="102756" y="126020"/>
                  <a:pt x="100208" y="126020"/>
                </a:cubicBezTo>
                <a:cubicBezTo>
                  <a:pt x="98024" y="126020"/>
                  <a:pt x="95840" y="124232"/>
                  <a:pt x="95840" y="121730"/>
                </a:cubicBezTo>
                <a:cubicBezTo>
                  <a:pt x="95840" y="106355"/>
                  <a:pt x="108580" y="93841"/>
                  <a:pt x="124233" y="93841"/>
                </a:cubicBezTo>
                <a:close/>
                <a:moveTo>
                  <a:pt x="239509" y="85727"/>
                </a:moveTo>
                <a:cubicBezTo>
                  <a:pt x="241550" y="84316"/>
                  <a:pt x="244272" y="85021"/>
                  <a:pt x="245292" y="87138"/>
                </a:cubicBezTo>
                <a:cubicBezTo>
                  <a:pt x="246313" y="89255"/>
                  <a:pt x="245633" y="91724"/>
                  <a:pt x="243932" y="93135"/>
                </a:cubicBezTo>
                <a:cubicBezTo>
                  <a:pt x="243251" y="93488"/>
                  <a:pt x="242231" y="93488"/>
                  <a:pt x="241891" y="93488"/>
                </a:cubicBezTo>
                <a:cubicBezTo>
                  <a:pt x="240190" y="93488"/>
                  <a:pt x="238829" y="92783"/>
                  <a:pt x="238149" y="91371"/>
                </a:cubicBezTo>
                <a:cubicBezTo>
                  <a:pt x="237128" y="89255"/>
                  <a:pt x="237808" y="86785"/>
                  <a:pt x="239509" y="85727"/>
                </a:cubicBezTo>
                <a:close/>
                <a:moveTo>
                  <a:pt x="27540" y="83348"/>
                </a:moveTo>
                <a:cubicBezTo>
                  <a:pt x="25734" y="85508"/>
                  <a:pt x="23567" y="87667"/>
                  <a:pt x="22123" y="90187"/>
                </a:cubicBezTo>
                <a:lnTo>
                  <a:pt x="58598" y="126544"/>
                </a:lnTo>
                <a:lnTo>
                  <a:pt x="64737" y="120425"/>
                </a:lnTo>
                <a:cubicBezTo>
                  <a:pt x="66543" y="118625"/>
                  <a:pt x="67626" y="116465"/>
                  <a:pt x="67626" y="113945"/>
                </a:cubicBezTo>
                <a:cubicBezTo>
                  <a:pt x="67626" y="111786"/>
                  <a:pt x="66543" y="109266"/>
                  <a:pt x="64737" y="107466"/>
                </a:cubicBezTo>
                <a:lnTo>
                  <a:pt x="40541" y="83348"/>
                </a:lnTo>
                <a:cubicBezTo>
                  <a:pt x="36929" y="80108"/>
                  <a:pt x="31151" y="80108"/>
                  <a:pt x="27540" y="83348"/>
                </a:cubicBezTo>
                <a:close/>
                <a:moveTo>
                  <a:pt x="34176" y="71739"/>
                </a:moveTo>
                <a:cubicBezTo>
                  <a:pt x="38825" y="71739"/>
                  <a:pt x="43430" y="73449"/>
                  <a:pt x="46680" y="76868"/>
                </a:cubicBezTo>
                <a:lnTo>
                  <a:pt x="71237" y="101706"/>
                </a:lnTo>
                <a:cubicBezTo>
                  <a:pt x="74488" y="104946"/>
                  <a:pt x="76654" y="109266"/>
                  <a:pt x="76654" y="113945"/>
                </a:cubicBezTo>
                <a:cubicBezTo>
                  <a:pt x="76654" y="118625"/>
                  <a:pt x="74488" y="123305"/>
                  <a:pt x="71237" y="126544"/>
                </a:cubicBezTo>
                <a:lnTo>
                  <a:pt x="61487" y="135904"/>
                </a:lnTo>
                <a:cubicBezTo>
                  <a:pt x="56070" y="141663"/>
                  <a:pt x="53181" y="148503"/>
                  <a:pt x="53181" y="156422"/>
                </a:cubicBezTo>
                <a:cubicBezTo>
                  <a:pt x="53181" y="163981"/>
                  <a:pt x="56070" y="171541"/>
                  <a:pt x="61487" y="176940"/>
                </a:cubicBezTo>
                <a:lnTo>
                  <a:pt x="113852" y="228776"/>
                </a:lnTo>
                <a:cubicBezTo>
                  <a:pt x="119269" y="234176"/>
                  <a:pt x="126491" y="237415"/>
                  <a:pt x="134436" y="237415"/>
                </a:cubicBezTo>
                <a:cubicBezTo>
                  <a:pt x="142020" y="237415"/>
                  <a:pt x="149604" y="234176"/>
                  <a:pt x="154660" y="228776"/>
                </a:cubicBezTo>
                <a:lnTo>
                  <a:pt x="164411" y="219417"/>
                </a:lnTo>
                <a:cubicBezTo>
                  <a:pt x="170912" y="212577"/>
                  <a:pt x="182829" y="212577"/>
                  <a:pt x="189691" y="219417"/>
                </a:cubicBezTo>
                <a:lnTo>
                  <a:pt x="214248" y="243895"/>
                </a:lnTo>
                <a:cubicBezTo>
                  <a:pt x="217498" y="247135"/>
                  <a:pt x="219304" y="251454"/>
                  <a:pt x="219304" y="256494"/>
                </a:cubicBezTo>
                <a:cubicBezTo>
                  <a:pt x="219304" y="261174"/>
                  <a:pt x="217498" y="265493"/>
                  <a:pt x="214248" y="269093"/>
                </a:cubicBezTo>
                <a:cubicBezTo>
                  <a:pt x="206664" y="276652"/>
                  <a:pt x="197275" y="282052"/>
                  <a:pt x="187163" y="284932"/>
                </a:cubicBezTo>
                <a:cubicBezTo>
                  <a:pt x="174162" y="288531"/>
                  <a:pt x="160799" y="290331"/>
                  <a:pt x="147437" y="290331"/>
                </a:cubicBezTo>
                <a:cubicBezTo>
                  <a:pt x="108796" y="290331"/>
                  <a:pt x="71237" y="274852"/>
                  <a:pt x="43069" y="247135"/>
                </a:cubicBezTo>
                <a:cubicBezTo>
                  <a:pt x="5510" y="209698"/>
                  <a:pt x="-8935" y="154622"/>
                  <a:pt x="5510" y="103866"/>
                </a:cubicBezTo>
                <a:cubicBezTo>
                  <a:pt x="8399" y="93787"/>
                  <a:pt x="13817" y="84428"/>
                  <a:pt x="21400" y="76868"/>
                </a:cubicBezTo>
                <a:cubicBezTo>
                  <a:pt x="24831" y="73449"/>
                  <a:pt x="29526" y="71739"/>
                  <a:pt x="34176" y="71739"/>
                </a:cubicBezTo>
                <a:close/>
                <a:moveTo>
                  <a:pt x="203517" y="44452"/>
                </a:moveTo>
                <a:cubicBezTo>
                  <a:pt x="205816" y="45510"/>
                  <a:pt x="206582" y="48333"/>
                  <a:pt x="205049" y="50449"/>
                </a:cubicBezTo>
                <a:cubicBezTo>
                  <a:pt x="204666" y="51508"/>
                  <a:pt x="202750" y="52213"/>
                  <a:pt x="201218" y="52213"/>
                </a:cubicBezTo>
                <a:cubicBezTo>
                  <a:pt x="200451" y="52213"/>
                  <a:pt x="199685" y="52213"/>
                  <a:pt x="198919" y="51860"/>
                </a:cubicBezTo>
                <a:cubicBezTo>
                  <a:pt x="196619" y="50449"/>
                  <a:pt x="195853" y="47980"/>
                  <a:pt x="197003" y="45863"/>
                </a:cubicBezTo>
                <a:cubicBezTo>
                  <a:pt x="198535" y="44099"/>
                  <a:pt x="201218" y="43041"/>
                  <a:pt x="203517" y="44452"/>
                </a:cubicBezTo>
                <a:close/>
                <a:moveTo>
                  <a:pt x="87410" y="44452"/>
                </a:moveTo>
                <a:cubicBezTo>
                  <a:pt x="89709" y="43041"/>
                  <a:pt x="92774" y="43746"/>
                  <a:pt x="93924" y="45863"/>
                </a:cubicBezTo>
                <a:cubicBezTo>
                  <a:pt x="95457" y="47980"/>
                  <a:pt x="94307" y="50449"/>
                  <a:pt x="92391" y="51860"/>
                </a:cubicBezTo>
                <a:cubicBezTo>
                  <a:pt x="91625" y="52213"/>
                  <a:pt x="90859" y="52213"/>
                  <a:pt x="90092" y="52213"/>
                </a:cubicBezTo>
                <a:cubicBezTo>
                  <a:pt x="88560" y="52213"/>
                  <a:pt x="86644" y="51508"/>
                  <a:pt x="85877" y="50096"/>
                </a:cubicBezTo>
                <a:cubicBezTo>
                  <a:pt x="84728" y="47980"/>
                  <a:pt x="85111" y="45158"/>
                  <a:pt x="87410" y="44452"/>
                </a:cubicBezTo>
                <a:close/>
                <a:moveTo>
                  <a:pt x="145052" y="28754"/>
                </a:moveTo>
                <a:cubicBezTo>
                  <a:pt x="147617" y="28754"/>
                  <a:pt x="149449" y="30952"/>
                  <a:pt x="149449" y="33516"/>
                </a:cubicBezTo>
                <a:cubicBezTo>
                  <a:pt x="149449" y="36081"/>
                  <a:pt x="147617" y="37913"/>
                  <a:pt x="145052" y="37913"/>
                </a:cubicBezTo>
                <a:cubicBezTo>
                  <a:pt x="142488" y="37913"/>
                  <a:pt x="140290" y="36081"/>
                  <a:pt x="140290" y="33516"/>
                </a:cubicBezTo>
                <a:cubicBezTo>
                  <a:pt x="140290" y="30952"/>
                  <a:pt x="142488" y="28754"/>
                  <a:pt x="145052" y="28754"/>
                </a:cubicBezTo>
                <a:close/>
                <a:moveTo>
                  <a:pt x="145155" y="0"/>
                </a:moveTo>
                <a:cubicBezTo>
                  <a:pt x="182507" y="0"/>
                  <a:pt x="219859" y="14110"/>
                  <a:pt x="248370" y="42328"/>
                </a:cubicBezTo>
                <a:cubicBezTo>
                  <a:pt x="304307" y="98406"/>
                  <a:pt x="305029" y="188994"/>
                  <a:pt x="249813" y="245791"/>
                </a:cubicBezTo>
                <a:lnTo>
                  <a:pt x="257031" y="252980"/>
                </a:lnTo>
                <a:lnTo>
                  <a:pt x="228882" y="260170"/>
                </a:lnTo>
                <a:lnTo>
                  <a:pt x="236821" y="232490"/>
                </a:lnTo>
                <a:lnTo>
                  <a:pt x="244039" y="239680"/>
                </a:lnTo>
                <a:cubicBezTo>
                  <a:pt x="295285" y="186118"/>
                  <a:pt x="294563" y="100923"/>
                  <a:pt x="241874" y="48439"/>
                </a:cubicBezTo>
                <a:cubicBezTo>
                  <a:pt x="188823" y="-4763"/>
                  <a:pt x="101848" y="-4763"/>
                  <a:pt x="48436" y="48439"/>
                </a:cubicBezTo>
                <a:cubicBezTo>
                  <a:pt x="45188" y="52034"/>
                  <a:pt x="41940" y="55269"/>
                  <a:pt x="39053" y="58864"/>
                </a:cubicBezTo>
                <a:cubicBezTo>
                  <a:pt x="37249" y="60661"/>
                  <a:pt x="34723" y="61021"/>
                  <a:pt x="32918" y="59583"/>
                </a:cubicBezTo>
                <a:cubicBezTo>
                  <a:pt x="30753" y="58145"/>
                  <a:pt x="30753" y="55269"/>
                  <a:pt x="32196" y="53472"/>
                </a:cubicBezTo>
                <a:cubicBezTo>
                  <a:pt x="35444" y="49518"/>
                  <a:pt x="38692" y="45564"/>
                  <a:pt x="41940" y="42328"/>
                </a:cubicBezTo>
                <a:cubicBezTo>
                  <a:pt x="70451" y="14110"/>
                  <a:pt x="107803" y="0"/>
                  <a:pt x="145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483059-61CE-8B4C-A648-DD4AFB78A1D3}"/>
              </a:ext>
            </a:extLst>
          </p:cNvPr>
          <p:cNvSpPr txBox="1"/>
          <p:nvPr/>
        </p:nvSpPr>
        <p:spPr>
          <a:xfrm>
            <a:off x="13791031" y="6888034"/>
            <a:ext cx="216758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15F169-13FF-0F45-8E30-9A4260D800F7}"/>
              </a:ext>
            </a:extLst>
          </p:cNvPr>
          <p:cNvSpPr txBox="1"/>
          <p:nvPr/>
        </p:nvSpPr>
        <p:spPr>
          <a:xfrm>
            <a:off x="14366509" y="7589079"/>
            <a:ext cx="10166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FD786D7F-8171-AE41-8094-B3C2FC987B3B}"/>
              </a:ext>
            </a:extLst>
          </p:cNvPr>
          <p:cNvSpPr txBox="1">
            <a:spLocks/>
          </p:cNvSpPr>
          <p:nvPr/>
        </p:nvSpPr>
        <p:spPr>
          <a:xfrm>
            <a:off x="13239784" y="8280691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A5BE5387-51FF-BB4A-9BD7-1EE963D2295F}"/>
              </a:ext>
            </a:extLst>
          </p:cNvPr>
          <p:cNvSpPr txBox="1">
            <a:spLocks/>
          </p:cNvSpPr>
          <p:nvPr/>
        </p:nvSpPr>
        <p:spPr>
          <a:xfrm>
            <a:off x="13239784" y="8912160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D1D7457-53DF-164E-A071-4EFB03E43B9B}"/>
              </a:ext>
            </a:extLst>
          </p:cNvPr>
          <p:cNvSpPr txBox="1">
            <a:spLocks/>
          </p:cNvSpPr>
          <p:nvPr/>
        </p:nvSpPr>
        <p:spPr>
          <a:xfrm>
            <a:off x="13239784" y="9543629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7F62B174-666C-7D42-8E19-5844C61BC66C}"/>
              </a:ext>
            </a:extLst>
          </p:cNvPr>
          <p:cNvSpPr txBox="1">
            <a:spLocks/>
          </p:cNvSpPr>
          <p:nvPr/>
        </p:nvSpPr>
        <p:spPr>
          <a:xfrm>
            <a:off x="13239784" y="10175097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B5509EEC-1A56-5B41-8E14-6E3DE313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1007" y="3828478"/>
            <a:ext cx="294599" cy="1122752"/>
          </a:xfrm>
          <a:custGeom>
            <a:avLst/>
            <a:gdLst>
              <a:gd name="T0" fmla="*/ 396 w 397"/>
              <a:gd name="T1" fmla="*/ 1511 h 1512"/>
              <a:gd name="T2" fmla="*/ 0 w 397"/>
              <a:gd name="T3" fmla="*/ 1242 h 1512"/>
              <a:gd name="T4" fmla="*/ 0 w 397"/>
              <a:gd name="T5" fmla="*/ 0 h 1512"/>
              <a:gd name="T6" fmla="*/ 396 w 397"/>
              <a:gd name="T7" fmla="*/ 270 h 1512"/>
              <a:gd name="T8" fmla="*/ 396 w 397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1512">
                <a:moveTo>
                  <a:pt x="396" y="1511"/>
                </a:moveTo>
                <a:lnTo>
                  <a:pt x="0" y="1242"/>
                </a:lnTo>
                <a:lnTo>
                  <a:pt x="0" y="0"/>
                </a:lnTo>
                <a:lnTo>
                  <a:pt x="396" y="270"/>
                </a:lnTo>
                <a:lnTo>
                  <a:pt x="396" y="1511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37B262AB-67D2-A44B-B233-B7DF7177F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9249" y="3828478"/>
            <a:ext cx="294599" cy="1122752"/>
          </a:xfrm>
          <a:custGeom>
            <a:avLst/>
            <a:gdLst>
              <a:gd name="T0" fmla="*/ 0 w 396"/>
              <a:gd name="T1" fmla="*/ 1511 h 1512"/>
              <a:gd name="T2" fmla="*/ 395 w 396"/>
              <a:gd name="T3" fmla="*/ 1242 h 1512"/>
              <a:gd name="T4" fmla="*/ 395 w 396"/>
              <a:gd name="T5" fmla="*/ 0 h 1512"/>
              <a:gd name="T6" fmla="*/ 0 w 396"/>
              <a:gd name="T7" fmla="*/ 270 h 1512"/>
              <a:gd name="T8" fmla="*/ 0 w 39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1512">
                <a:moveTo>
                  <a:pt x="0" y="1511"/>
                </a:moveTo>
                <a:lnTo>
                  <a:pt x="395" y="1242"/>
                </a:lnTo>
                <a:lnTo>
                  <a:pt x="395" y="0"/>
                </a:lnTo>
                <a:lnTo>
                  <a:pt x="0" y="270"/>
                </a:lnTo>
                <a:lnTo>
                  <a:pt x="0" y="1511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8EE0B831-E481-5543-8011-D69ABF69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969" y="3566613"/>
            <a:ext cx="3986916" cy="8700513"/>
          </a:xfrm>
          <a:custGeom>
            <a:avLst/>
            <a:gdLst>
              <a:gd name="T0" fmla="*/ 5372 w 5373"/>
              <a:gd name="T1" fmla="*/ 11137 h 11719"/>
              <a:gd name="T2" fmla="*/ 5372 w 5373"/>
              <a:gd name="T3" fmla="*/ 11137 h 11719"/>
              <a:gd name="T4" fmla="*/ 4791 w 5373"/>
              <a:gd name="T5" fmla="*/ 11718 h 11719"/>
              <a:gd name="T6" fmla="*/ 581 w 5373"/>
              <a:gd name="T7" fmla="*/ 11718 h 11719"/>
              <a:gd name="T8" fmla="*/ 581 w 5373"/>
              <a:gd name="T9" fmla="*/ 11718 h 11719"/>
              <a:gd name="T10" fmla="*/ 0 w 5373"/>
              <a:gd name="T11" fmla="*/ 11137 h 11719"/>
              <a:gd name="T12" fmla="*/ 0 w 5373"/>
              <a:gd name="T13" fmla="*/ 581 h 11719"/>
              <a:gd name="T14" fmla="*/ 0 w 5373"/>
              <a:gd name="T15" fmla="*/ 581 h 11719"/>
              <a:gd name="T16" fmla="*/ 581 w 5373"/>
              <a:gd name="T17" fmla="*/ 0 h 11719"/>
              <a:gd name="T18" fmla="*/ 4791 w 5373"/>
              <a:gd name="T19" fmla="*/ 0 h 11719"/>
              <a:gd name="T20" fmla="*/ 4791 w 5373"/>
              <a:gd name="T21" fmla="*/ 0 h 11719"/>
              <a:gd name="T22" fmla="*/ 5372 w 5373"/>
              <a:gd name="T23" fmla="*/ 581 h 11719"/>
              <a:gd name="T24" fmla="*/ 5372 w 5373"/>
              <a:gd name="T25" fmla="*/ 11137 h 1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73" h="11719">
                <a:moveTo>
                  <a:pt x="5372" y="11137"/>
                </a:moveTo>
                <a:lnTo>
                  <a:pt x="5372" y="11137"/>
                </a:lnTo>
                <a:cubicBezTo>
                  <a:pt x="5372" y="11458"/>
                  <a:pt x="5112" y="11718"/>
                  <a:pt x="4791" y="11718"/>
                </a:cubicBezTo>
                <a:lnTo>
                  <a:pt x="581" y="11718"/>
                </a:lnTo>
                <a:lnTo>
                  <a:pt x="581" y="11718"/>
                </a:lnTo>
                <a:cubicBezTo>
                  <a:pt x="261" y="11718"/>
                  <a:pt x="0" y="11458"/>
                  <a:pt x="0" y="11137"/>
                </a:cubicBezTo>
                <a:lnTo>
                  <a:pt x="0" y="581"/>
                </a:lnTo>
                <a:lnTo>
                  <a:pt x="0" y="581"/>
                </a:lnTo>
                <a:cubicBezTo>
                  <a:pt x="0" y="260"/>
                  <a:pt x="261" y="0"/>
                  <a:pt x="581" y="0"/>
                </a:cubicBezTo>
                <a:lnTo>
                  <a:pt x="4791" y="0"/>
                </a:lnTo>
                <a:lnTo>
                  <a:pt x="4791" y="0"/>
                </a:lnTo>
                <a:cubicBezTo>
                  <a:pt x="5112" y="0"/>
                  <a:pt x="5372" y="260"/>
                  <a:pt x="5372" y="581"/>
                </a:cubicBezTo>
                <a:lnTo>
                  <a:pt x="5372" y="1113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C9DB1E85-9D15-BE40-B889-BFB53B928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616" y="12044538"/>
            <a:ext cx="3875623" cy="219312"/>
          </a:xfrm>
          <a:custGeom>
            <a:avLst/>
            <a:gdLst>
              <a:gd name="T0" fmla="*/ 0 w 5222"/>
              <a:gd name="T1" fmla="*/ 0 h 296"/>
              <a:gd name="T2" fmla="*/ 0 w 5222"/>
              <a:gd name="T3" fmla="*/ 0 h 296"/>
              <a:gd name="T4" fmla="*/ 505 w 5222"/>
              <a:gd name="T5" fmla="*/ 295 h 296"/>
              <a:gd name="T6" fmla="*/ 4715 w 5222"/>
              <a:gd name="T7" fmla="*/ 295 h 296"/>
              <a:gd name="T8" fmla="*/ 4715 w 5222"/>
              <a:gd name="T9" fmla="*/ 295 h 296"/>
              <a:gd name="T10" fmla="*/ 5221 w 5222"/>
              <a:gd name="T11" fmla="*/ 0 h 296"/>
              <a:gd name="T12" fmla="*/ 0 w 5222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2" h="296">
                <a:moveTo>
                  <a:pt x="0" y="0"/>
                </a:moveTo>
                <a:lnTo>
                  <a:pt x="0" y="0"/>
                </a:lnTo>
                <a:cubicBezTo>
                  <a:pt x="100" y="177"/>
                  <a:pt x="289" y="295"/>
                  <a:pt x="505" y="295"/>
                </a:cubicBezTo>
                <a:lnTo>
                  <a:pt x="4715" y="295"/>
                </a:lnTo>
                <a:lnTo>
                  <a:pt x="4715" y="295"/>
                </a:lnTo>
                <a:cubicBezTo>
                  <a:pt x="4932" y="295"/>
                  <a:pt x="5121" y="177"/>
                  <a:pt x="5221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B0C365D8-9E92-DD44-97BC-96A288BC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969" y="3566612"/>
            <a:ext cx="3986916" cy="3191496"/>
          </a:xfrm>
          <a:custGeom>
            <a:avLst/>
            <a:gdLst>
              <a:gd name="T0" fmla="*/ 4791 w 5373"/>
              <a:gd name="T1" fmla="*/ 0 h 4299"/>
              <a:gd name="T2" fmla="*/ 581 w 5373"/>
              <a:gd name="T3" fmla="*/ 0 h 4299"/>
              <a:gd name="T4" fmla="*/ 581 w 5373"/>
              <a:gd name="T5" fmla="*/ 0 h 4299"/>
              <a:gd name="T6" fmla="*/ 0 w 5373"/>
              <a:gd name="T7" fmla="*/ 581 h 4299"/>
              <a:gd name="T8" fmla="*/ 0 w 5373"/>
              <a:gd name="T9" fmla="*/ 4298 h 4299"/>
              <a:gd name="T10" fmla="*/ 5372 w 5373"/>
              <a:gd name="T11" fmla="*/ 4298 h 4299"/>
              <a:gd name="T12" fmla="*/ 5372 w 5373"/>
              <a:gd name="T13" fmla="*/ 581 h 4299"/>
              <a:gd name="T14" fmla="*/ 5372 w 5373"/>
              <a:gd name="T15" fmla="*/ 581 h 4299"/>
              <a:gd name="T16" fmla="*/ 4791 w 5373"/>
              <a:gd name="T17" fmla="*/ 0 h 4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73" h="4299">
                <a:moveTo>
                  <a:pt x="4791" y="0"/>
                </a:moveTo>
                <a:lnTo>
                  <a:pt x="581" y="0"/>
                </a:lnTo>
                <a:lnTo>
                  <a:pt x="581" y="0"/>
                </a:lnTo>
                <a:cubicBezTo>
                  <a:pt x="261" y="0"/>
                  <a:pt x="0" y="260"/>
                  <a:pt x="0" y="581"/>
                </a:cubicBezTo>
                <a:lnTo>
                  <a:pt x="0" y="4298"/>
                </a:lnTo>
                <a:lnTo>
                  <a:pt x="5372" y="4298"/>
                </a:lnTo>
                <a:lnTo>
                  <a:pt x="5372" y="581"/>
                </a:lnTo>
                <a:lnTo>
                  <a:pt x="5372" y="581"/>
                </a:lnTo>
                <a:cubicBezTo>
                  <a:pt x="5372" y="260"/>
                  <a:pt x="5112" y="0"/>
                  <a:pt x="47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51C528D2-3720-3D46-A181-14930815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969" y="4388217"/>
            <a:ext cx="3986916" cy="461541"/>
          </a:xfrm>
          <a:custGeom>
            <a:avLst/>
            <a:gdLst>
              <a:gd name="T0" fmla="*/ 0 w 5373"/>
              <a:gd name="T1" fmla="*/ 621 h 622"/>
              <a:gd name="T2" fmla="*/ 5372 w 5373"/>
              <a:gd name="T3" fmla="*/ 621 h 622"/>
              <a:gd name="T4" fmla="*/ 5372 w 5373"/>
              <a:gd name="T5" fmla="*/ 0 h 622"/>
              <a:gd name="T6" fmla="*/ 0 w 5373"/>
              <a:gd name="T7" fmla="*/ 0 h 622"/>
              <a:gd name="T8" fmla="*/ 0 w 5373"/>
              <a:gd name="T9" fmla="*/ 62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3" h="622">
                <a:moveTo>
                  <a:pt x="0" y="621"/>
                </a:moveTo>
                <a:lnTo>
                  <a:pt x="5372" y="621"/>
                </a:lnTo>
                <a:lnTo>
                  <a:pt x="5372" y="0"/>
                </a:lnTo>
                <a:lnTo>
                  <a:pt x="0" y="0"/>
                </a:lnTo>
                <a:lnTo>
                  <a:pt x="0" y="621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3" name="Freeform 17">
            <a:extLst>
              <a:ext uri="{FF2B5EF4-FFF2-40B4-BE49-F238E27FC236}">
                <a16:creationId xmlns:a16="http://schemas.microsoft.com/office/drawing/2014/main" id="{B95134CA-8ACA-8147-BF3C-16E651210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969" y="5759745"/>
            <a:ext cx="3986916" cy="998364"/>
          </a:xfrm>
          <a:custGeom>
            <a:avLst/>
            <a:gdLst>
              <a:gd name="T0" fmla="*/ 2688 w 5373"/>
              <a:gd name="T1" fmla="*/ 683 h 1346"/>
              <a:gd name="T2" fmla="*/ 2688 w 5373"/>
              <a:gd name="T3" fmla="*/ 683 h 1346"/>
              <a:gd name="T4" fmla="*/ 0 w 5373"/>
              <a:gd name="T5" fmla="*/ 0 h 1346"/>
              <a:gd name="T6" fmla="*/ 0 w 5373"/>
              <a:gd name="T7" fmla="*/ 1345 h 1346"/>
              <a:gd name="T8" fmla="*/ 5372 w 5373"/>
              <a:gd name="T9" fmla="*/ 1345 h 1346"/>
              <a:gd name="T10" fmla="*/ 5372 w 5373"/>
              <a:gd name="T11" fmla="*/ 2 h 1346"/>
              <a:gd name="T12" fmla="*/ 5372 w 5373"/>
              <a:gd name="T13" fmla="*/ 2 h 1346"/>
              <a:gd name="T14" fmla="*/ 2688 w 5373"/>
              <a:gd name="T15" fmla="*/ 683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3" h="1346">
                <a:moveTo>
                  <a:pt x="2688" y="683"/>
                </a:moveTo>
                <a:lnTo>
                  <a:pt x="2688" y="683"/>
                </a:lnTo>
                <a:cubicBezTo>
                  <a:pt x="1663" y="683"/>
                  <a:pt x="724" y="426"/>
                  <a:pt x="0" y="0"/>
                </a:cubicBezTo>
                <a:lnTo>
                  <a:pt x="0" y="1345"/>
                </a:lnTo>
                <a:lnTo>
                  <a:pt x="5372" y="1345"/>
                </a:lnTo>
                <a:lnTo>
                  <a:pt x="5372" y="2"/>
                </a:lnTo>
                <a:lnTo>
                  <a:pt x="5372" y="2"/>
                </a:lnTo>
                <a:cubicBezTo>
                  <a:pt x="4649" y="427"/>
                  <a:pt x="3712" y="683"/>
                  <a:pt x="2688" y="683"/>
                </a:cubicBezTo>
              </a:path>
            </a:pathLst>
          </a:custGeom>
          <a:solidFill>
            <a:schemeClr val="accent6">
              <a:lumMod val="10000"/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7CB12B96-36AC-5942-A1E5-59B70898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2643" y="3828479"/>
            <a:ext cx="4569569" cy="923079"/>
          </a:xfrm>
          <a:custGeom>
            <a:avLst/>
            <a:gdLst>
              <a:gd name="T0" fmla="*/ 6157 w 6158"/>
              <a:gd name="T1" fmla="*/ 1242 h 1243"/>
              <a:gd name="T2" fmla="*/ 0 w 6158"/>
              <a:gd name="T3" fmla="*/ 1242 h 1243"/>
              <a:gd name="T4" fmla="*/ 0 w 6158"/>
              <a:gd name="T5" fmla="*/ 0 h 1243"/>
              <a:gd name="T6" fmla="*/ 6157 w 6158"/>
              <a:gd name="T7" fmla="*/ 0 h 1243"/>
              <a:gd name="T8" fmla="*/ 6157 w 6158"/>
              <a:gd name="T9" fmla="*/ 1242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8" h="1243">
                <a:moveTo>
                  <a:pt x="6157" y="1242"/>
                </a:moveTo>
                <a:lnTo>
                  <a:pt x="0" y="1242"/>
                </a:lnTo>
                <a:lnTo>
                  <a:pt x="0" y="0"/>
                </a:lnTo>
                <a:lnTo>
                  <a:pt x="6157" y="0"/>
                </a:lnTo>
                <a:lnTo>
                  <a:pt x="6157" y="12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Freeform 19">
            <a:extLst>
              <a:ext uri="{FF2B5EF4-FFF2-40B4-BE49-F238E27FC236}">
                <a16:creationId xmlns:a16="http://schemas.microsoft.com/office/drawing/2014/main" id="{8FCF2C45-8B52-5B4D-A067-38F147A4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2643" y="4290017"/>
            <a:ext cx="4569569" cy="461541"/>
          </a:xfrm>
          <a:custGeom>
            <a:avLst/>
            <a:gdLst>
              <a:gd name="T0" fmla="*/ 6156 w 6157"/>
              <a:gd name="T1" fmla="*/ 621 h 622"/>
              <a:gd name="T2" fmla="*/ 0 w 6157"/>
              <a:gd name="T3" fmla="*/ 621 h 622"/>
              <a:gd name="T4" fmla="*/ 0 w 6157"/>
              <a:gd name="T5" fmla="*/ 0 h 622"/>
              <a:gd name="T6" fmla="*/ 6156 w 6157"/>
              <a:gd name="T7" fmla="*/ 0 h 622"/>
              <a:gd name="T8" fmla="*/ 6156 w 6157"/>
              <a:gd name="T9" fmla="*/ 62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7" h="622">
                <a:moveTo>
                  <a:pt x="6156" y="621"/>
                </a:moveTo>
                <a:lnTo>
                  <a:pt x="0" y="621"/>
                </a:lnTo>
                <a:lnTo>
                  <a:pt x="0" y="0"/>
                </a:lnTo>
                <a:lnTo>
                  <a:pt x="6156" y="0"/>
                </a:lnTo>
                <a:lnTo>
                  <a:pt x="6156" y="621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6EFED5-7029-1F40-9A71-B96D414CBAF1}"/>
              </a:ext>
            </a:extLst>
          </p:cNvPr>
          <p:cNvSpPr txBox="1"/>
          <p:nvPr/>
        </p:nvSpPr>
        <p:spPr>
          <a:xfrm>
            <a:off x="18560393" y="3997631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E810BBD4-684F-D44A-B7C1-9B18CA3C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7941" y="11029112"/>
            <a:ext cx="2518972" cy="584042"/>
          </a:xfrm>
          <a:prstGeom prst="roundRect">
            <a:avLst>
              <a:gd name="adj" fmla="val 11436"/>
            </a:avLst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E40BC0-1D8D-F946-8151-371F6787B7B2}"/>
              </a:ext>
            </a:extLst>
          </p:cNvPr>
          <p:cNvSpPr txBox="1"/>
          <p:nvPr/>
        </p:nvSpPr>
        <p:spPr>
          <a:xfrm>
            <a:off x="18852941" y="11090300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68" name="Freeform 933">
            <a:extLst>
              <a:ext uri="{FF2B5EF4-FFF2-40B4-BE49-F238E27FC236}">
                <a16:creationId xmlns:a16="http://schemas.microsoft.com/office/drawing/2014/main" id="{43E607E5-12BB-544A-BD9F-B1C2C4359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76157" y="5373400"/>
            <a:ext cx="982540" cy="917820"/>
          </a:xfrm>
          <a:custGeom>
            <a:avLst/>
            <a:gdLst>
              <a:gd name="T0" fmla="*/ 920159 w 291412"/>
              <a:gd name="T1" fmla="*/ 4179695 h 272690"/>
              <a:gd name="T2" fmla="*/ 1697453 w 291412"/>
              <a:gd name="T3" fmla="*/ 4344480 h 272690"/>
              <a:gd name="T4" fmla="*/ 1552143 w 291412"/>
              <a:gd name="T5" fmla="*/ 4817313 h 272690"/>
              <a:gd name="T6" fmla="*/ 2249542 w 291412"/>
              <a:gd name="T7" fmla="*/ 4652529 h 272690"/>
              <a:gd name="T8" fmla="*/ 2816174 w 291412"/>
              <a:gd name="T9" fmla="*/ 5254358 h 272690"/>
              <a:gd name="T10" fmla="*/ 3331941 w 291412"/>
              <a:gd name="T11" fmla="*/ 4774339 h 272690"/>
              <a:gd name="T12" fmla="*/ 4123749 w 291412"/>
              <a:gd name="T13" fmla="*/ 5010744 h 272690"/>
              <a:gd name="T14" fmla="*/ 4305377 w 291412"/>
              <a:gd name="T15" fmla="*/ 4451939 h 272690"/>
              <a:gd name="T16" fmla="*/ 5082661 w 291412"/>
              <a:gd name="T17" fmla="*/ 4172510 h 272690"/>
              <a:gd name="T18" fmla="*/ 5460390 w 291412"/>
              <a:gd name="T19" fmla="*/ 3785633 h 272690"/>
              <a:gd name="T20" fmla="*/ 4988209 w 291412"/>
              <a:gd name="T21" fmla="*/ 4322974 h 272690"/>
              <a:gd name="T22" fmla="*/ 4661339 w 291412"/>
              <a:gd name="T23" fmla="*/ 4838817 h 272690"/>
              <a:gd name="T24" fmla="*/ 3767781 w 291412"/>
              <a:gd name="T25" fmla="*/ 4845961 h 272690"/>
              <a:gd name="T26" fmla="*/ 2816174 w 291412"/>
              <a:gd name="T27" fmla="*/ 5433435 h 272690"/>
              <a:gd name="T28" fmla="*/ 2118788 w 291412"/>
              <a:gd name="T29" fmla="*/ 5082431 h 272690"/>
              <a:gd name="T30" fmla="*/ 1392362 w 291412"/>
              <a:gd name="T31" fmla="*/ 4666860 h 272690"/>
              <a:gd name="T32" fmla="*/ 869324 w 291412"/>
              <a:gd name="T33" fmla="*/ 4351609 h 272690"/>
              <a:gd name="T34" fmla="*/ 1907165 w 291412"/>
              <a:gd name="T35" fmla="*/ 3336236 h 272690"/>
              <a:gd name="T36" fmla="*/ 4083703 w 291412"/>
              <a:gd name="T37" fmla="*/ 3336236 h 272690"/>
              <a:gd name="T38" fmla="*/ 879446 w 291412"/>
              <a:gd name="T39" fmla="*/ 3041099 h 272690"/>
              <a:gd name="T40" fmla="*/ 879446 w 291412"/>
              <a:gd name="T41" fmla="*/ 2392434 h 272690"/>
              <a:gd name="T42" fmla="*/ 1646281 w 291412"/>
              <a:gd name="T43" fmla="*/ 2677557 h 272690"/>
              <a:gd name="T44" fmla="*/ 827834 w 291412"/>
              <a:gd name="T45" fmla="*/ 3219283 h 272690"/>
              <a:gd name="T46" fmla="*/ 746720 w 291412"/>
              <a:gd name="T47" fmla="*/ 2256989 h 272690"/>
              <a:gd name="T48" fmla="*/ 1055490 w 291412"/>
              <a:gd name="T49" fmla="*/ 3579724 h 272690"/>
              <a:gd name="T50" fmla="*/ 4200173 w 291412"/>
              <a:gd name="T51" fmla="*/ 3200151 h 272690"/>
              <a:gd name="T52" fmla="*/ 4724259 w 291412"/>
              <a:gd name="T53" fmla="*/ 3178686 h 272690"/>
              <a:gd name="T54" fmla="*/ 4804363 w 291412"/>
              <a:gd name="T55" fmla="*/ 2211829 h 272690"/>
              <a:gd name="T56" fmla="*/ 4127381 w 291412"/>
              <a:gd name="T57" fmla="*/ 2269126 h 272690"/>
              <a:gd name="T58" fmla="*/ 2991798 w 291412"/>
              <a:gd name="T59" fmla="*/ 1373879 h 272690"/>
              <a:gd name="T60" fmla="*/ 4149220 w 291412"/>
              <a:gd name="T61" fmla="*/ 2011293 h 272690"/>
              <a:gd name="T62" fmla="*/ 4928113 w 291412"/>
              <a:gd name="T63" fmla="*/ 1674689 h 272690"/>
              <a:gd name="T64" fmla="*/ 4855316 w 291412"/>
              <a:gd name="T65" fmla="*/ 2390859 h 272690"/>
              <a:gd name="T66" fmla="*/ 5874389 w 291412"/>
              <a:gd name="T67" fmla="*/ 3085569 h 272690"/>
              <a:gd name="T68" fmla="*/ 2991798 w 291412"/>
              <a:gd name="T69" fmla="*/ 4231463 h 272690"/>
              <a:gd name="T70" fmla="*/ 1055490 w 291412"/>
              <a:gd name="T71" fmla="*/ 1674689 h 272690"/>
              <a:gd name="T72" fmla="*/ 3215709 w 291412"/>
              <a:gd name="T73" fmla="*/ 0 h 272690"/>
              <a:gd name="T74" fmla="*/ 3913065 w 291412"/>
              <a:gd name="T75" fmla="*/ 343907 h 272690"/>
              <a:gd name="T76" fmla="*/ 4661339 w 291412"/>
              <a:gd name="T77" fmla="*/ 594647 h 272690"/>
              <a:gd name="T78" fmla="*/ 4988209 w 291412"/>
              <a:gd name="T79" fmla="*/ 1110504 h 272690"/>
              <a:gd name="T80" fmla="*/ 5460390 w 291412"/>
              <a:gd name="T81" fmla="*/ 1647802 h 272690"/>
              <a:gd name="T82" fmla="*/ 5111719 w 291412"/>
              <a:gd name="T83" fmla="*/ 1253762 h 272690"/>
              <a:gd name="T84" fmla="*/ 4327147 w 291412"/>
              <a:gd name="T85" fmla="*/ 1096170 h 272690"/>
              <a:gd name="T86" fmla="*/ 4123749 w 291412"/>
              <a:gd name="T87" fmla="*/ 415570 h 272690"/>
              <a:gd name="T88" fmla="*/ 3331941 w 291412"/>
              <a:gd name="T89" fmla="*/ 659135 h 272690"/>
              <a:gd name="T90" fmla="*/ 2816174 w 291412"/>
              <a:gd name="T91" fmla="*/ 179123 h 272690"/>
              <a:gd name="T92" fmla="*/ 2249542 w 291412"/>
              <a:gd name="T93" fmla="*/ 780928 h 272690"/>
              <a:gd name="T94" fmla="*/ 1552143 w 291412"/>
              <a:gd name="T95" fmla="*/ 616147 h 272690"/>
              <a:gd name="T96" fmla="*/ 1697453 w 291412"/>
              <a:gd name="T97" fmla="*/ 1096170 h 272690"/>
              <a:gd name="T98" fmla="*/ 920159 w 291412"/>
              <a:gd name="T99" fmla="*/ 1253762 h 272690"/>
              <a:gd name="T100" fmla="*/ 535158 w 291412"/>
              <a:gd name="T101" fmla="*/ 1526018 h 272690"/>
              <a:gd name="T102" fmla="*/ 1283377 w 291412"/>
              <a:gd name="T103" fmla="*/ 1246612 h 272690"/>
              <a:gd name="T104" fmla="*/ 1472247 w 291412"/>
              <a:gd name="T105" fmla="*/ 465677 h 272690"/>
              <a:gd name="T106" fmla="*/ 2256821 w 291412"/>
              <a:gd name="T107" fmla="*/ 587471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A0ADD4-F1FE-DF4E-B287-B2842411D6CD}"/>
              </a:ext>
            </a:extLst>
          </p:cNvPr>
          <p:cNvSpPr txBox="1"/>
          <p:nvPr/>
        </p:nvSpPr>
        <p:spPr>
          <a:xfrm>
            <a:off x="18523524" y="6888034"/>
            <a:ext cx="2287806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5BF54C-3598-A549-ACE7-39894430EE11}"/>
              </a:ext>
            </a:extLst>
          </p:cNvPr>
          <p:cNvSpPr txBox="1"/>
          <p:nvPr/>
        </p:nvSpPr>
        <p:spPr>
          <a:xfrm>
            <a:off x="19159115" y="7589079"/>
            <a:ext cx="10166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2AE22FD-CA30-6044-A5D6-40A2989AD7F5}"/>
              </a:ext>
            </a:extLst>
          </p:cNvPr>
          <p:cNvSpPr txBox="1">
            <a:spLocks/>
          </p:cNvSpPr>
          <p:nvPr/>
        </p:nvSpPr>
        <p:spPr>
          <a:xfrm>
            <a:off x="18032390" y="8280691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6564A66B-BA80-2646-8DD7-5780C80D47BE}"/>
              </a:ext>
            </a:extLst>
          </p:cNvPr>
          <p:cNvSpPr txBox="1">
            <a:spLocks/>
          </p:cNvSpPr>
          <p:nvPr/>
        </p:nvSpPr>
        <p:spPr>
          <a:xfrm>
            <a:off x="18032390" y="8912160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B131E2BA-E8D8-DE43-9CB0-1A69AB91E78F}"/>
              </a:ext>
            </a:extLst>
          </p:cNvPr>
          <p:cNvSpPr txBox="1">
            <a:spLocks/>
          </p:cNvSpPr>
          <p:nvPr/>
        </p:nvSpPr>
        <p:spPr>
          <a:xfrm>
            <a:off x="18032390" y="9543629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58BB74A9-D968-CE4D-A9BA-3E30868BE15D}"/>
              </a:ext>
            </a:extLst>
          </p:cNvPr>
          <p:cNvSpPr txBox="1">
            <a:spLocks/>
          </p:cNvSpPr>
          <p:nvPr/>
        </p:nvSpPr>
        <p:spPr>
          <a:xfrm>
            <a:off x="18032390" y="10175097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B6215976-A940-9D4B-A266-DD1304E4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416" y="3314566"/>
            <a:ext cx="330606" cy="1263506"/>
          </a:xfrm>
          <a:custGeom>
            <a:avLst/>
            <a:gdLst>
              <a:gd name="T0" fmla="*/ 445 w 446"/>
              <a:gd name="T1" fmla="*/ 1700 h 1701"/>
              <a:gd name="T2" fmla="*/ 0 w 446"/>
              <a:gd name="T3" fmla="*/ 1397 h 1701"/>
              <a:gd name="T4" fmla="*/ 0 w 446"/>
              <a:gd name="T5" fmla="*/ 0 h 1701"/>
              <a:gd name="T6" fmla="*/ 445 w 446"/>
              <a:gd name="T7" fmla="*/ 302 h 1701"/>
              <a:gd name="T8" fmla="*/ 445 w 446"/>
              <a:gd name="T9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1701">
                <a:moveTo>
                  <a:pt x="445" y="1700"/>
                </a:moveTo>
                <a:lnTo>
                  <a:pt x="0" y="1397"/>
                </a:lnTo>
                <a:lnTo>
                  <a:pt x="0" y="0"/>
                </a:lnTo>
                <a:lnTo>
                  <a:pt x="445" y="302"/>
                </a:lnTo>
                <a:lnTo>
                  <a:pt x="445" y="170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DC9D5D7B-6381-5D44-8D4C-553389BA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757" y="3314566"/>
            <a:ext cx="330606" cy="1263506"/>
          </a:xfrm>
          <a:custGeom>
            <a:avLst/>
            <a:gdLst>
              <a:gd name="T0" fmla="*/ 0 w 445"/>
              <a:gd name="T1" fmla="*/ 1700 h 1701"/>
              <a:gd name="T2" fmla="*/ 444 w 445"/>
              <a:gd name="T3" fmla="*/ 1397 h 1701"/>
              <a:gd name="T4" fmla="*/ 444 w 445"/>
              <a:gd name="T5" fmla="*/ 0 h 1701"/>
              <a:gd name="T6" fmla="*/ 0 w 445"/>
              <a:gd name="T7" fmla="*/ 302 h 1701"/>
              <a:gd name="T8" fmla="*/ 0 w 445"/>
              <a:gd name="T9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1701">
                <a:moveTo>
                  <a:pt x="0" y="1700"/>
                </a:moveTo>
                <a:lnTo>
                  <a:pt x="444" y="1397"/>
                </a:lnTo>
                <a:lnTo>
                  <a:pt x="444" y="0"/>
                </a:lnTo>
                <a:lnTo>
                  <a:pt x="0" y="302"/>
                </a:lnTo>
                <a:lnTo>
                  <a:pt x="0" y="170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4186991D-FF7C-B148-9A4C-DDC2FF60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020" y="3016694"/>
            <a:ext cx="4491008" cy="9797076"/>
          </a:xfrm>
          <a:custGeom>
            <a:avLst/>
            <a:gdLst>
              <a:gd name="T0" fmla="*/ 6049 w 6050"/>
              <a:gd name="T1" fmla="*/ 12542 h 13197"/>
              <a:gd name="T2" fmla="*/ 6049 w 6050"/>
              <a:gd name="T3" fmla="*/ 12542 h 13197"/>
              <a:gd name="T4" fmla="*/ 5394 w 6050"/>
              <a:gd name="T5" fmla="*/ 13196 h 13197"/>
              <a:gd name="T6" fmla="*/ 655 w 6050"/>
              <a:gd name="T7" fmla="*/ 13196 h 13197"/>
              <a:gd name="T8" fmla="*/ 655 w 6050"/>
              <a:gd name="T9" fmla="*/ 13196 h 13197"/>
              <a:gd name="T10" fmla="*/ 0 w 6050"/>
              <a:gd name="T11" fmla="*/ 12542 h 13197"/>
              <a:gd name="T12" fmla="*/ 0 w 6050"/>
              <a:gd name="T13" fmla="*/ 654 h 13197"/>
              <a:gd name="T14" fmla="*/ 0 w 6050"/>
              <a:gd name="T15" fmla="*/ 654 h 13197"/>
              <a:gd name="T16" fmla="*/ 655 w 6050"/>
              <a:gd name="T17" fmla="*/ 0 h 13197"/>
              <a:gd name="T18" fmla="*/ 5394 w 6050"/>
              <a:gd name="T19" fmla="*/ 0 h 13197"/>
              <a:gd name="T20" fmla="*/ 5394 w 6050"/>
              <a:gd name="T21" fmla="*/ 0 h 13197"/>
              <a:gd name="T22" fmla="*/ 6049 w 6050"/>
              <a:gd name="T23" fmla="*/ 654 h 13197"/>
              <a:gd name="T24" fmla="*/ 6049 w 6050"/>
              <a:gd name="T25" fmla="*/ 12542 h 13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50" h="13197">
                <a:moveTo>
                  <a:pt x="6049" y="12542"/>
                </a:moveTo>
                <a:lnTo>
                  <a:pt x="6049" y="12542"/>
                </a:lnTo>
                <a:cubicBezTo>
                  <a:pt x="6049" y="12903"/>
                  <a:pt x="5756" y="13196"/>
                  <a:pt x="5394" y="13196"/>
                </a:cubicBezTo>
                <a:lnTo>
                  <a:pt x="655" y="13196"/>
                </a:lnTo>
                <a:lnTo>
                  <a:pt x="655" y="13196"/>
                </a:lnTo>
                <a:cubicBezTo>
                  <a:pt x="293" y="13196"/>
                  <a:pt x="0" y="12903"/>
                  <a:pt x="0" y="12542"/>
                </a:cubicBezTo>
                <a:lnTo>
                  <a:pt x="0" y="654"/>
                </a:lnTo>
                <a:lnTo>
                  <a:pt x="0" y="654"/>
                </a:lnTo>
                <a:cubicBezTo>
                  <a:pt x="0" y="293"/>
                  <a:pt x="293" y="0"/>
                  <a:pt x="655" y="0"/>
                </a:cubicBezTo>
                <a:lnTo>
                  <a:pt x="5394" y="0"/>
                </a:lnTo>
                <a:lnTo>
                  <a:pt x="5394" y="0"/>
                </a:lnTo>
                <a:cubicBezTo>
                  <a:pt x="5756" y="0"/>
                  <a:pt x="6049" y="293"/>
                  <a:pt x="6049" y="654"/>
                </a:cubicBezTo>
                <a:lnTo>
                  <a:pt x="6049" y="1254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3C940E56-3C60-0947-A69A-2B0BCC1D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849" y="12568271"/>
            <a:ext cx="4363350" cy="248773"/>
          </a:xfrm>
          <a:custGeom>
            <a:avLst/>
            <a:gdLst>
              <a:gd name="T0" fmla="*/ 0 w 5879"/>
              <a:gd name="T1" fmla="*/ 0 h 333"/>
              <a:gd name="T2" fmla="*/ 0 w 5879"/>
              <a:gd name="T3" fmla="*/ 0 h 333"/>
              <a:gd name="T4" fmla="*/ 569 w 5879"/>
              <a:gd name="T5" fmla="*/ 332 h 333"/>
              <a:gd name="T6" fmla="*/ 5308 w 5879"/>
              <a:gd name="T7" fmla="*/ 332 h 333"/>
              <a:gd name="T8" fmla="*/ 5308 w 5879"/>
              <a:gd name="T9" fmla="*/ 332 h 333"/>
              <a:gd name="T10" fmla="*/ 5878 w 5879"/>
              <a:gd name="T11" fmla="*/ 0 h 333"/>
              <a:gd name="T12" fmla="*/ 0 w 5879"/>
              <a:gd name="T13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9" h="333">
                <a:moveTo>
                  <a:pt x="0" y="0"/>
                </a:moveTo>
                <a:lnTo>
                  <a:pt x="0" y="0"/>
                </a:lnTo>
                <a:cubicBezTo>
                  <a:pt x="112" y="198"/>
                  <a:pt x="325" y="332"/>
                  <a:pt x="569" y="332"/>
                </a:cubicBezTo>
                <a:lnTo>
                  <a:pt x="5308" y="332"/>
                </a:lnTo>
                <a:lnTo>
                  <a:pt x="5308" y="332"/>
                </a:lnTo>
                <a:cubicBezTo>
                  <a:pt x="5553" y="332"/>
                  <a:pt x="5765" y="198"/>
                  <a:pt x="5878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51A8068F-D212-654E-A0AC-E8B7E649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020" y="3016694"/>
            <a:ext cx="4491008" cy="3594116"/>
          </a:xfrm>
          <a:custGeom>
            <a:avLst/>
            <a:gdLst>
              <a:gd name="T0" fmla="*/ 5394 w 6050"/>
              <a:gd name="T1" fmla="*/ 0 h 4841"/>
              <a:gd name="T2" fmla="*/ 655 w 6050"/>
              <a:gd name="T3" fmla="*/ 0 h 4841"/>
              <a:gd name="T4" fmla="*/ 655 w 6050"/>
              <a:gd name="T5" fmla="*/ 0 h 4841"/>
              <a:gd name="T6" fmla="*/ 0 w 6050"/>
              <a:gd name="T7" fmla="*/ 654 h 4841"/>
              <a:gd name="T8" fmla="*/ 0 w 6050"/>
              <a:gd name="T9" fmla="*/ 4840 h 4841"/>
              <a:gd name="T10" fmla="*/ 6049 w 6050"/>
              <a:gd name="T11" fmla="*/ 4840 h 4841"/>
              <a:gd name="T12" fmla="*/ 6049 w 6050"/>
              <a:gd name="T13" fmla="*/ 654 h 4841"/>
              <a:gd name="T14" fmla="*/ 6049 w 6050"/>
              <a:gd name="T15" fmla="*/ 654 h 4841"/>
              <a:gd name="T16" fmla="*/ 5394 w 6050"/>
              <a:gd name="T17" fmla="*/ 0 h 4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0" h="4841">
                <a:moveTo>
                  <a:pt x="5394" y="0"/>
                </a:moveTo>
                <a:lnTo>
                  <a:pt x="655" y="0"/>
                </a:lnTo>
                <a:lnTo>
                  <a:pt x="655" y="0"/>
                </a:lnTo>
                <a:cubicBezTo>
                  <a:pt x="293" y="0"/>
                  <a:pt x="0" y="293"/>
                  <a:pt x="0" y="654"/>
                </a:cubicBezTo>
                <a:lnTo>
                  <a:pt x="0" y="4840"/>
                </a:lnTo>
                <a:lnTo>
                  <a:pt x="6049" y="4840"/>
                </a:lnTo>
                <a:lnTo>
                  <a:pt x="6049" y="654"/>
                </a:lnTo>
                <a:lnTo>
                  <a:pt x="6049" y="654"/>
                </a:lnTo>
                <a:cubicBezTo>
                  <a:pt x="6049" y="293"/>
                  <a:pt x="5756" y="0"/>
                  <a:pt x="539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B785BA1C-EE2A-6A4D-B70E-8688E82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020" y="3946319"/>
            <a:ext cx="4491008" cy="520458"/>
          </a:xfrm>
          <a:custGeom>
            <a:avLst/>
            <a:gdLst>
              <a:gd name="T0" fmla="*/ 0 w 6050"/>
              <a:gd name="T1" fmla="*/ 699 h 700"/>
              <a:gd name="T2" fmla="*/ 6049 w 6050"/>
              <a:gd name="T3" fmla="*/ 699 h 700"/>
              <a:gd name="T4" fmla="*/ 6049 w 6050"/>
              <a:gd name="T5" fmla="*/ 0 h 700"/>
              <a:gd name="T6" fmla="*/ 0 w 6050"/>
              <a:gd name="T7" fmla="*/ 0 h 700"/>
              <a:gd name="T8" fmla="*/ 0 w 6050"/>
              <a:gd name="T9" fmla="*/ 699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50" h="700">
                <a:moveTo>
                  <a:pt x="0" y="699"/>
                </a:moveTo>
                <a:lnTo>
                  <a:pt x="6049" y="699"/>
                </a:lnTo>
                <a:lnTo>
                  <a:pt x="6049" y="0"/>
                </a:lnTo>
                <a:lnTo>
                  <a:pt x="0" y="0"/>
                </a:lnTo>
                <a:lnTo>
                  <a:pt x="0" y="699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111C2BB1-2277-4045-95B6-110A01F1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020" y="5488057"/>
            <a:ext cx="4491008" cy="1126026"/>
          </a:xfrm>
          <a:custGeom>
            <a:avLst/>
            <a:gdLst>
              <a:gd name="T0" fmla="*/ 3026 w 6050"/>
              <a:gd name="T1" fmla="*/ 769 h 1515"/>
              <a:gd name="T2" fmla="*/ 3026 w 6050"/>
              <a:gd name="T3" fmla="*/ 769 h 1515"/>
              <a:gd name="T4" fmla="*/ 0 w 6050"/>
              <a:gd name="T5" fmla="*/ 0 h 1515"/>
              <a:gd name="T6" fmla="*/ 0 w 6050"/>
              <a:gd name="T7" fmla="*/ 1514 h 1515"/>
              <a:gd name="T8" fmla="*/ 6049 w 6050"/>
              <a:gd name="T9" fmla="*/ 1514 h 1515"/>
              <a:gd name="T10" fmla="*/ 6049 w 6050"/>
              <a:gd name="T11" fmla="*/ 1 h 1515"/>
              <a:gd name="T12" fmla="*/ 6049 w 6050"/>
              <a:gd name="T13" fmla="*/ 1 h 1515"/>
              <a:gd name="T14" fmla="*/ 3026 w 6050"/>
              <a:gd name="T15" fmla="*/ 769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50" h="1515">
                <a:moveTo>
                  <a:pt x="3026" y="769"/>
                </a:moveTo>
                <a:lnTo>
                  <a:pt x="3026" y="769"/>
                </a:lnTo>
                <a:cubicBezTo>
                  <a:pt x="1872" y="769"/>
                  <a:pt x="816" y="479"/>
                  <a:pt x="0" y="0"/>
                </a:cubicBezTo>
                <a:lnTo>
                  <a:pt x="0" y="1514"/>
                </a:lnTo>
                <a:lnTo>
                  <a:pt x="6049" y="1514"/>
                </a:lnTo>
                <a:lnTo>
                  <a:pt x="6049" y="1"/>
                </a:lnTo>
                <a:lnTo>
                  <a:pt x="6049" y="1"/>
                </a:lnTo>
                <a:cubicBezTo>
                  <a:pt x="5234" y="480"/>
                  <a:pt x="4179" y="769"/>
                  <a:pt x="3026" y="769"/>
                </a:cubicBezTo>
              </a:path>
            </a:pathLst>
          </a:custGeom>
          <a:solidFill>
            <a:schemeClr val="accent6">
              <a:lumMod val="10000"/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5DD7D7C8-3FA4-384E-9375-7A501E9F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414" y="3314565"/>
            <a:ext cx="5152221" cy="1037647"/>
          </a:xfrm>
          <a:custGeom>
            <a:avLst/>
            <a:gdLst>
              <a:gd name="T0" fmla="*/ 6931 w 6932"/>
              <a:gd name="T1" fmla="*/ 1397 h 1398"/>
              <a:gd name="T2" fmla="*/ 0 w 6932"/>
              <a:gd name="T3" fmla="*/ 1397 h 1398"/>
              <a:gd name="T4" fmla="*/ 0 w 6932"/>
              <a:gd name="T5" fmla="*/ 0 h 1398"/>
              <a:gd name="T6" fmla="*/ 6931 w 6932"/>
              <a:gd name="T7" fmla="*/ 0 h 1398"/>
              <a:gd name="T8" fmla="*/ 6931 w 6932"/>
              <a:gd name="T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2" h="1398">
                <a:moveTo>
                  <a:pt x="6931" y="1397"/>
                </a:moveTo>
                <a:lnTo>
                  <a:pt x="0" y="1397"/>
                </a:lnTo>
                <a:lnTo>
                  <a:pt x="0" y="0"/>
                </a:lnTo>
                <a:lnTo>
                  <a:pt x="6931" y="0"/>
                </a:lnTo>
                <a:lnTo>
                  <a:pt x="6931" y="13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7164AFAA-E30C-CE4F-84E9-014F5D2A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687" y="3831752"/>
            <a:ext cx="5145674" cy="520461"/>
          </a:xfrm>
          <a:custGeom>
            <a:avLst/>
            <a:gdLst>
              <a:gd name="T0" fmla="*/ 6931 w 6932"/>
              <a:gd name="T1" fmla="*/ 699 h 700"/>
              <a:gd name="T2" fmla="*/ 0 w 6932"/>
              <a:gd name="T3" fmla="*/ 699 h 700"/>
              <a:gd name="T4" fmla="*/ 0 w 6932"/>
              <a:gd name="T5" fmla="*/ 0 h 700"/>
              <a:gd name="T6" fmla="*/ 6931 w 6932"/>
              <a:gd name="T7" fmla="*/ 0 h 700"/>
              <a:gd name="T8" fmla="*/ 6931 w 6932"/>
              <a:gd name="T9" fmla="*/ 699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2" h="700">
                <a:moveTo>
                  <a:pt x="6931" y="699"/>
                </a:moveTo>
                <a:lnTo>
                  <a:pt x="0" y="699"/>
                </a:lnTo>
                <a:lnTo>
                  <a:pt x="0" y="0"/>
                </a:lnTo>
                <a:lnTo>
                  <a:pt x="6931" y="0"/>
                </a:lnTo>
                <a:lnTo>
                  <a:pt x="6931" y="699"/>
                </a:lnTo>
              </a:path>
            </a:pathLst>
          </a:custGeom>
          <a:solidFill>
            <a:schemeClr val="accent6">
              <a:lumMod val="1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B9CEF9-F514-4642-B5FF-6A539A800AEB}"/>
              </a:ext>
            </a:extLst>
          </p:cNvPr>
          <p:cNvSpPr txBox="1"/>
          <p:nvPr/>
        </p:nvSpPr>
        <p:spPr>
          <a:xfrm>
            <a:off x="9135934" y="3541001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62" name="Freeform 10">
            <a:extLst>
              <a:ext uri="{FF2B5EF4-FFF2-40B4-BE49-F238E27FC236}">
                <a16:creationId xmlns:a16="http://schemas.microsoft.com/office/drawing/2014/main" id="{61213E4D-C9D7-2D4A-9154-2EC108A1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038" y="11457916"/>
            <a:ext cx="2518972" cy="584042"/>
          </a:xfrm>
          <a:prstGeom prst="roundRect">
            <a:avLst>
              <a:gd name="adj" fmla="val 11436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B59344-D2DA-2E45-8E33-1B2AC2A5FB49}"/>
              </a:ext>
            </a:extLst>
          </p:cNvPr>
          <p:cNvSpPr txBox="1"/>
          <p:nvPr/>
        </p:nvSpPr>
        <p:spPr>
          <a:xfrm>
            <a:off x="8978038" y="11519104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NOW</a:t>
            </a:r>
          </a:p>
        </p:txBody>
      </p:sp>
      <p:sp>
        <p:nvSpPr>
          <p:cNvPr id="69" name="Freeform 945">
            <a:extLst>
              <a:ext uri="{FF2B5EF4-FFF2-40B4-BE49-F238E27FC236}">
                <a16:creationId xmlns:a16="http://schemas.microsoft.com/office/drawing/2014/main" id="{6EC36B80-F7A3-F94A-A09D-F256E4247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84435" y="4958536"/>
            <a:ext cx="1016178" cy="1263564"/>
          </a:xfrm>
          <a:custGeom>
            <a:avLst/>
            <a:gdLst>
              <a:gd name="T0" fmla="*/ 1152810 w 232462"/>
              <a:gd name="T1" fmla="*/ 5591973 h 289974"/>
              <a:gd name="T2" fmla="*/ 3635668 w 232462"/>
              <a:gd name="T3" fmla="*/ 5591973 h 289974"/>
              <a:gd name="T4" fmla="*/ 3812993 w 232462"/>
              <a:gd name="T5" fmla="*/ 4317083 h 289974"/>
              <a:gd name="T6" fmla="*/ 3716955 w 232462"/>
              <a:gd name="T7" fmla="*/ 5815275 h 289974"/>
              <a:gd name="T8" fmla="*/ 1101069 w 232462"/>
              <a:gd name="T9" fmla="*/ 5808039 h 289974"/>
              <a:gd name="T10" fmla="*/ 975439 w 232462"/>
              <a:gd name="T11" fmla="*/ 4317083 h 289974"/>
              <a:gd name="T12" fmla="*/ 2176527 w 232462"/>
              <a:gd name="T13" fmla="*/ 1971993 h 289974"/>
              <a:gd name="T14" fmla="*/ 1977276 w 232462"/>
              <a:gd name="T15" fmla="*/ 2422552 h 289974"/>
              <a:gd name="T16" fmla="*/ 2353657 w 232462"/>
              <a:gd name="T17" fmla="*/ 2756826 h 289974"/>
              <a:gd name="T18" fmla="*/ 2789076 w 232462"/>
              <a:gd name="T19" fmla="*/ 2502472 h 289974"/>
              <a:gd name="T20" fmla="*/ 2678372 w 232462"/>
              <a:gd name="T21" fmla="*/ 2015604 h 289974"/>
              <a:gd name="T22" fmla="*/ 2316754 w 232462"/>
              <a:gd name="T23" fmla="*/ 1296165 h 289974"/>
              <a:gd name="T24" fmla="*/ 3372146 w 232462"/>
              <a:gd name="T25" fmla="*/ 1935639 h 289974"/>
              <a:gd name="T26" fmla="*/ 2973580 w 232462"/>
              <a:gd name="T27" fmla="*/ 2517035 h 289974"/>
              <a:gd name="T28" fmla="*/ 2951459 w 232462"/>
              <a:gd name="T29" fmla="*/ 3221911 h 289974"/>
              <a:gd name="T30" fmla="*/ 1800125 w 232462"/>
              <a:gd name="T31" fmla="*/ 3229172 h 289974"/>
              <a:gd name="T32" fmla="*/ 1814880 w 232462"/>
              <a:gd name="T33" fmla="*/ 2517035 h 289974"/>
              <a:gd name="T34" fmla="*/ 1416332 w 232462"/>
              <a:gd name="T35" fmla="*/ 1935639 h 289974"/>
              <a:gd name="T36" fmla="*/ 2381599 w 232462"/>
              <a:gd name="T37" fmla="*/ 877208 h 289974"/>
              <a:gd name="T38" fmla="*/ 3863992 w 232462"/>
              <a:gd name="T39" fmla="*/ 2320451 h 289974"/>
              <a:gd name="T40" fmla="*/ 4041921 w 232462"/>
              <a:gd name="T41" fmla="*/ 2320451 h 289974"/>
              <a:gd name="T42" fmla="*/ 2381599 w 232462"/>
              <a:gd name="T43" fmla="*/ 696819 h 289974"/>
              <a:gd name="T44" fmla="*/ 1975104 w 232462"/>
              <a:gd name="T45" fmla="*/ 456902 h 289974"/>
              <a:gd name="T46" fmla="*/ 1277776 w 232462"/>
              <a:gd name="T47" fmla="*/ 759091 h 289974"/>
              <a:gd name="T48" fmla="*/ 743676 w 232462"/>
              <a:gd name="T49" fmla="*/ 1291523 h 289974"/>
              <a:gd name="T50" fmla="*/ 461779 w 232462"/>
              <a:gd name="T51" fmla="*/ 1982296 h 289974"/>
              <a:gd name="T52" fmla="*/ 476614 w 232462"/>
              <a:gd name="T53" fmla="*/ 2723366 h 289974"/>
              <a:gd name="T54" fmla="*/ 780747 w 232462"/>
              <a:gd name="T55" fmla="*/ 3406951 h 289974"/>
              <a:gd name="T56" fmla="*/ 1337138 w 232462"/>
              <a:gd name="T57" fmla="*/ 3925015 h 289974"/>
              <a:gd name="T58" fmla="*/ 1997345 w 232462"/>
              <a:gd name="T59" fmla="*/ 4176828 h 289974"/>
              <a:gd name="T60" fmla="*/ 2746581 w 232462"/>
              <a:gd name="T61" fmla="*/ 4198401 h 289974"/>
              <a:gd name="T62" fmla="*/ 3458745 w 232462"/>
              <a:gd name="T63" fmla="*/ 3925015 h 289974"/>
              <a:gd name="T64" fmla="*/ 4007688 w 232462"/>
              <a:gd name="T65" fmla="*/ 3406951 h 289974"/>
              <a:gd name="T66" fmla="*/ 4319247 w 232462"/>
              <a:gd name="T67" fmla="*/ 2723366 h 289974"/>
              <a:gd name="T68" fmla="*/ 4326670 w 232462"/>
              <a:gd name="T69" fmla="*/ 1982296 h 289974"/>
              <a:gd name="T70" fmla="*/ 4052201 w 232462"/>
              <a:gd name="T71" fmla="*/ 1291523 h 289974"/>
              <a:gd name="T72" fmla="*/ 3518064 w 232462"/>
              <a:gd name="T73" fmla="*/ 759091 h 289974"/>
              <a:gd name="T74" fmla="*/ 2820729 w 232462"/>
              <a:gd name="T75" fmla="*/ 456902 h 289974"/>
              <a:gd name="T76" fmla="*/ 2338600 w 232462"/>
              <a:gd name="T77" fmla="*/ 10796 h 289974"/>
              <a:gd name="T78" fmla="*/ 3258453 w 232462"/>
              <a:gd name="T79" fmla="*/ 169104 h 289974"/>
              <a:gd name="T80" fmla="*/ 4037387 w 232462"/>
              <a:gd name="T81" fmla="*/ 651152 h 289974"/>
              <a:gd name="T82" fmla="*/ 4571467 w 232462"/>
              <a:gd name="T83" fmla="*/ 1385073 h 289974"/>
              <a:gd name="T84" fmla="*/ 4771758 w 232462"/>
              <a:gd name="T85" fmla="*/ 2262894 h 289974"/>
              <a:gd name="T86" fmla="*/ 4615972 w 232462"/>
              <a:gd name="T87" fmla="*/ 3155122 h 289974"/>
              <a:gd name="T88" fmla="*/ 4118927 w 232462"/>
              <a:gd name="T89" fmla="*/ 3910576 h 289974"/>
              <a:gd name="T90" fmla="*/ 3354881 w 232462"/>
              <a:gd name="T91" fmla="*/ 4428658 h 289974"/>
              <a:gd name="T92" fmla="*/ 2449847 w 232462"/>
              <a:gd name="T93" fmla="*/ 4622936 h 289974"/>
              <a:gd name="T94" fmla="*/ 1975104 w 232462"/>
              <a:gd name="T95" fmla="*/ 4363887 h 289974"/>
              <a:gd name="T96" fmla="*/ 1203607 w 232462"/>
              <a:gd name="T97" fmla="*/ 4047318 h 289974"/>
              <a:gd name="T98" fmla="*/ 610162 w 232462"/>
              <a:gd name="T99" fmla="*/ 3471704 h 289974"/>
              <a:gd name="T100" fmla="*/ 291176 w 232462"/>
              <a:gd name="T101" fmla="*/ 2723366 h 289974"/>
              <a:gd name="T102" fmla="*/ 291176 w 232462"/>
              <a:gd name="T103" fmla="*/ 1910320 h 289974"/>
              <a:gd name="T104" fmla="*/ 610162 w 232462"/>
              <a:gd name="T105" fmla="*/ 1162026 h 289974"/>
              <a:gd name="T106" fmla="*/ 1203607 w 232462"/>
              <a:gd name="T107" fmla="*/ 586403 h 289974"/>
              <a:gd name="T108" fmla="*/ 1975104 w 232462"/>
              <a:gd name="T109" fmla="*/ 277042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657BC94-A077-B844-8CA3-02B091194143}"/>
              </a:ext>
            </a:extLst>
          </p:cNvPr>
          <p:cNvSpPr txBox="1"/>
          <p:nvPr/>
        </p:nvSpPr>
        <p:spPr>
          <a:xfrm>
            <a:off x="8605340" y="6795702"/>
            <a:ext cx="237436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F95E79-2E66-304A-885E-25EC73F5DE26}"/>
              </a:ext>
            </a:extLst>
          </p:cNvPr>
          <p:cNvSpPr txBox="1"/>
          <p:nvPr/>
        </p:nvSpPr>
        <p:spPr>
          <a:xfrm>
            <a:off x="9284212" y="7722429"/>
            <a:ext cx="10166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/month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4026C711-D071-8D41-9630-005100B5E68F}"/>
              </a:ext>
            </a:extLst>
          </p:cNvPr>
          <p:cNvSpPr txBox="1">
            <a:spLocks/>
          </p:cNvSpPr>
          <p:nvPr/>
        </p:nvSpPr>
        <p:spPr>
          <a:xfrm>
            <a:off x="8157487" y="8566441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67F8754F-BBE4-364B-9BF2-76C7E6E4D458}"/>
              </a:ext>
            </a:extLst>
          </p:cNvPr>
          <p:cNvSpPr txBox="1">
            <a:spLocks/>
          </p:cNvSpPr>
          <p:nvPr/>
        </p:nvSpPr>
        <p:spPr>
          <a:xfrm>
            <a:off x="8157487" y="9197910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76CE86DD-21A0-2E49-98EC-CFED8D41604E}"/>
              </a:ext>
            </a:extLst>
          </p:cNvPr>
          <p:cNvSpPr txBox="1">
            <a:spLocks/>
          </p:cNvSpPr>
          <p:nvPr/>
        </p:nvSpPr>
        <p:spPr>
          <a:xfrm>
            <a:off x="8157487" y="9829379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F36A63A0-FD2A-F641-AFDD-30D2D848524C}"/>
              </a:ext>
            </a:extLst>
          </p:cNvPr>
          <p:cNvSpPr txBox="1">
            <a:spLocks/>
          </p:cNvSpPr>
          <p:nvPr/>
        </p:nvSpPr>
        <p:spPr>
          <a:xfrm>
            <a:off x="8157487" y="10460847"/>
            <a:ext cx="327007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</p:spTree>
    <p:extLst>
      <p:ext uri="{BB962C8B-B14F-4D97-AF65-F5344CB8AC3E}">
        <p14:creationId xmlns:p14="http://schemas.microsoft.com/office/powerpoint/2010/main" val="42285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C99D7-9B80-8F40-B965-85D92FCFD781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827D6-B3E6-1F4E-BF68-C1DAB7E4E6E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507F4EA3-FC24-9B4C-8A68-9D9DB740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60" y="4037091"/>
            <a:ext cx="4682519" cy="8875089"/>
          </a:xfrm>
          <a:prstGeom prst="roundRect">
            <a:avLst>
              <a:gd name="adj" fmla="val 1232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270C7A5-9BC1-C946-8DF9-BCBB6A44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60" y="10976880"/>
            <a:ext cx="4682519" cy="1935300"/>
          </a:xfrm>
          <a:custGeom>
            <a:avLst/>
            <a:gdLst>
              <a:gd name="T0" fmla="*/ 1596 w 5899"/>
              <a:gd name="T1" fmla="*/ 433 h 2440"/>
              <a:gd name="T2" fmla="*/ 1596 w 5899"/>
              <a:gd name="T3" fmla="*/ 433 h 2440"/>
              <a:gd name="T4" fmla="*/ 0 w 5899"/>
              <a:gd name="T5" fmla="*/ 856 h 2440"/>
              <a:gd name="T6" fmla="*/ 0 w 5899"/>
              <a:gd name="T7" fmla="*/ 1684 h 2440"/>
              <a:gd name="T8" fmla="*/ 0 w 5899"/>
              <a:gd name="T9" fmla="*/ 1684 h 2440"/>
              <a:gd name="T10" fmla="*/ 755 w 5899"/>
              <a:gd name="T11" fmla="*/ 2439 h 2440"/>
              <a:gd name="T12" fmla="*/ 5143 w 5899"/>
              <a:gd name="T13" fmla="*/ 2439 h 2440"/>
              <a:gd name="T14" fmla="*/ 5143 w 5899"/>
              <a:gd name="T15" fmla="*/ 2439 h 2440"/>
              <a:gd name="T16" fmla="*/ 5898 w 5899"/>
              <a:gd name="T17" fmla="*/ 1684 h 2440"/>
              <a:gd name="T18" fmla="*/ 5898 w 5899"/>
              <a:gd name="T19" fmla="*/ 899 h 2440"/>
              <a:gd name="T20" fmla="*/ 5898 w 5899"/>
              <a:gd name="T21" fmla="*/ 899 h 2440"/>
              <a:gd name="T22" fmla="*/ 4348 w 5899"/>
              <a:gd name="T23" fmla="*/ 414 h 2440"/>
              <a:gd name="T24" fmla="*/ 4348 w 5899"/>
              <a:gd name="T25" fmla="*/ 414 h 2440"/>
              <a:gd name="T26" fmla="*/ 1596 w 5899"/>
              <a:gd name="T27" fmla="*/ 433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99" h="2440">
                <a:moveTo>
                  <a:pt x="1596" y="433"/>
                </a:moveTo>
                <a:lnTo>
                  <a:pt x="1596" y="433"/>
                </a:lnTo>
                <a:cubicBezTo>
                  <a:pt x="1019" y="666"/>
                  <a:pt x="443" y="790"/>
                  <a:pt x="0" y="856"/>
                </a:cubicBezTo>
                <a:lnTo>
                  <a:pt x="0" y="1684"/>
                </a:lnTo>
                <a:lnTo>
                  <a:pt x="0" y="1684"/>
                </a:lnTo>
                <a:cubicBezTo>
                  <a:pt x="0" y="2099"/>
                  <a:pt x="340" y="2439"/>
                  <a:pt x="755" y="2439"/>
                </a:cubicBezTo>
                <a:lnTo>
                  <a:pt x="5143" y="2439"/>
                </a:lnTo>
                <a:lnTo>
                  <a:pt x="5143" y="2439"/>
                </a:lnTo>
                <a:cubicBezTo>
                  <a:pt x="5558" y="2439"/>
                  <a:pt x="5898" y="2099"/>
                  <a:pt x="5898" y="1684"/>
                </a:cubicBezTo>
                <a:lnTo>
                  <a:pt x="5898" y="899"/>
                </a:lnTo>
                <a:lnTo>
                  <a:pt x="5898" y="899"/>
                </a:lnTo>
                <a:cubicBezTo>
                  <a:pt x="5291" y="773"/>
                  <a:pt x="4712" y="564"/>
                  <a:pt x="4348" y="414"/>
                </a:cubicBezTo>
                <a:lnTo>
                  <a:pt x="4348" y="414"/>
                </a:lnTo>
                <a:cubicBezTo>
                  <a:pt x="3819" y="198"/>
                  <a:pt x="2669" y="0"/>
                  <a:pt x="1596" y="4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86F90B5-57BC-D44A-A16C-3442E7FF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59" y="4037091"/>
            <a:ext cx="4681725" cy="2424461"/>
          </a:xfrm>
          <a:custGeom>
            <a:avLst/>
            <a:gdLst>
              <a:gd name="connsiteX0" fmla="*/ 4681725 w 4681725"/>
              <a:gd name="connsiteY0" fmla="*/ 1641333 h 2424461"/>
              <a:gd name="connsiteX1" fmla="*/ 4681725 w 4681725"/>
              <a:gd name="connsiteY1" fmla="*/ 2371962 h 2424461"/>
              <a:gd name="connsiteX2" fmla="*/ 4210067 w 4681725"/>
              <a:gd name="connsiteY2" fmla="*/ 1868464 h 2424461"/>
              <a:gd name="connsiteX3" fmla="*/ 4681725 w 4681725"/>
              <a:gd name="connsiteY3" fmla="*/ 1641333 h 2424461"/>
              <a:gd name="connsiteX4" fmla="*/ 1 w 4681725"/>
              <a:gd name="connsiteY4" fmla="*/ 1623834 h 2424461"/>
              <a:gd name="connsiteX5" fmla="*/ 520655 w 4681725"/>
              <a:gd name="connsiteY5" fmla="*/ 1902589 h 2424461"/>
              <a:gd name="connsiteX6" fmla="*/ 1 w 4681725"/>
              <a:gd name="connsiteY6" fmla="*/ 2424461 h 2424461"/>
              <a:gd name="connsiteX7" fmla="*/ 3984686 w 4681725"/>
              <a:gd name="connsiteY7" fmla="*/ 0 h 2424461"/>
              <a:gd name="connsiteX8" fmla="*/ 4079115 w 4681725"/>
              <a:gd name="connsiteY8" fmla="*/ 0 h 2424461"/>
              <a:gd name="connsiteX9" fmla="*/ 4678225 w 4681725"/>
              <a:gd name="connsiteY9" fmla="*/ 598844 h 2424461"/>
              <a:gd name="connsiteX10" fmla="*/ 4678225 w 4681725"/>
              <a:gd name="connsiteY10" fmla="*/ 1640865 h 2424461"/>
              <a:gd name="connsiteX11" fmla="*/ 4207666 w 4681725"/>
              <a:gd name="connsiteY11" fmla="*/ 1868013 h 2424461"/>
              <a:gd name="connsiteX12" fmla="*/ 3860103 w 4681725"/>
              <a:gd name="connsiteY12" fmla="*/ 713213 h 2424461"/>
              <a:gd name="connsiteX13" fmla="*/ 3984686 w 4681725"/>
              <a:gd name="connsiteY13" fmla="*/ 0 h 2424461"/>
              <a:gd name="connsiteX14" fmla="*/ 599654 w 4681725"/>
              <a:gd name="connsiteY14" fmla="*/ 0 h 2424461"/>
              <a:gd name="connsiteX15" fmla="*/ 769622 w 4681725"/>
              <a:gd name="connsiteY15" fmla="*/ 0 h 2424461"/>
              <a:gd name="connsiteX16" fmla="*/ 895113 w 4681725"/>
              <a:gd name="connsiteY16" fmla="*/ 713232 h 2424461"/>
              <a:gd name="connsiteX17" fmla="*/ 522613 w 4681725"/>
              <a:gd name="connsiteY17" fmla="*/ 1903011 h 2424461"/>
              <a:gd name="connsiteX18" fmla="*/ 0 w 4681725"/>
              <a:gd name="connsiteY18" fmla="*/ 1623436 h 2424461"/>
              <a:gd name="connsiteX19" fmla="*/ 0 w 4681725"/>
              <a:gd name="connsiteY19" fmla="*/ 598860 h 2424461"/>
              <a:gd name="connsiteX20" fmla="*/ 599654 w 4681725"/>
              <a:gd name="connsiteY20" fmla="*/ 0 h 242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81725" h="2424461">
                <a:moveTo>
                  <a:pt x="4681725" y="1641333"/>
                </a:moveTo>
                <a:lnTo>
                  <a:pt x="4681725" y="2371962"/>
                </a:lnTo>
                <a:cubicBezTo>
                  <a:pt x="4497993" y="2231395"/>
                  <a:pt x="4338122" y="2060651"/>
                  <a:pt x="4210067" y="1868464"/>
                </a:cubicBezTo>
                <a:cubicBezTo>
                  <a:pt x="4362779" y="1776341"/>
                  <a:pt x="4522650" y="1701690"/>
                  <a:pt x="4681725" y="1641333"/>
                </a:cubicBezTo>
                <a:close/>
                <a:moveTo>
                  <a:pt x="1" y="1623834"/>
                </a:moveTo>
                <a:cubicBezTo>
                  <a:pt x="172497" y="1698274"/>
                  <a:pt x="350533" y="1789345"/>
                  <a:pt x="520655" y="1902589"/>
                </a:cubicBezTo>
                <a:cubicBezTo>
                  <a:pt x="379809" y="2106111"/>
                  <a:pt x="203357" y="2283500"/>
                  <a:pt x="1" y="2424461"/>
                </a:cubicBezTo>
                <a:close/>
                <a:moveTo>
                  <a:pt x="3984686" y="0"/>
                </a:moveTo>
                <a:lnTo>
                  <a:pt x="4079115" y="0"/>
                </a:lnTo>
                <a:cubicBezTo>
                  <a:pt x="4408428" y="0"/>
                  <a:pt x="4678225" y="269242"/>
                  <a:pt x="4678225" y="598844"/>
                </a:cubicBezTo>
                <a:lnTo>
                  <a:pt x="4678225" y="1640865"/>
                </a:lnTo>
                <a:cubicBezTo>
                  <a:pt x="4519521" y="1701226"/>
                  <a:pt x="4360023" y="1775883"/>
                  <a:pt x="4207666" y="1868013"/>
                </a:cubicBezTo>
                <a:cubicBezTo>
                  <a:pt x="3988654" y="1536822"/>
                  <a:pt x="3860103" y="1140505"/>
                  <a:pt x="3860103" y="713213"/>
                </a:cubicBezTo>
                <a:cubicBezTo>
                  <a:pt x="3860103" y="463032"/>
                  <a:pt x="3903747" y="222383"/>
                  <a:pt x="3984686" y="0"/>
                </a:cubicBezTo>
                <a:close/>
                <a:moveTo>
                  <a:pt x="599654" y="0"/>
                </a:moveTo>
                <a:lnTo>
                  <a:pt x="769622" y="0"/>
                </a:lnTo>
                <a:cubicBezTo>
                  <a:pt x="850635" y="222388"/>
                  <a:pt x="895113" y="463045"/>
                  <a:pt x="895113" y="713232"/>
                </a:cubicBezTo>
                <a:cubicBezTo>
                  <a:pt x="895113" y="1155626"/>
                  <a:pt x="757709" y="1565456"/>
                  <a:pt x="522613" y="1903011"/>
                </a:cubicBezTo>
                <a:cubicBezTo>
                  <a:pt x="351850" y="1789434"/>
                  <a:pt x="173145" y="1698096"/>
                  <a:pt x="0" y="1623436"/>
                </a:cubicBezTo>
                <a:lnTo>
                  <a:pt x="0" y="598860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C2235D5A-6EBC-1B48-AD95-4D25CBAE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989" y="11715302"/>
            <a:ext cx="3310660" cy="7419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0A47AC4-7317-624E-86BF-C4DD8058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59" y="4037091"/>
            <a:ext cx="4678225" cy="2800486"/>
          </a:xfrm>
          <a:custGeom>
            <a:avLst/>
            <a:gdLst>
              <a:gd name="connsiteX0" fmla="*/ 599654 w 4678225"/>
              <a:gd name="connsiteY0" fmla="*/ 0 h 2800486"/>
              <a:gd name="connsiteX1" fmla="*/ 768254 w 4678225"/>
              <a:gd name="connsiteY1" fmla="*/ 0 h 2800486"/>
              <a:gd name="connsiteX2" fmla="*/ 769622 w 4678225"/>
              <a:gd name="connsiteY2" fmla="*/ 0 h 2800486"/>
              <a:gd name="connsiteX3" fmla="*/ 3986274 w 4678225"/>
              <a:gd name="connsiteY3" fmla="*/ 0 h 2800486"/>
              <a:gd name="connsiteX4" fmla="*/ 3986274 w 4678225"/>
              <a:gd name="connsiteY4" fmla="*/ 1 h 2800486"/>
              <a:gd name="connsiteX5" fmla="*/ 4079115 w 4678225"/>
              <a:gd name="connsiteY5" fmla="*/ 1 h 2800486"/>
              <a:gd name="connsiteX6" fmla="*/ 4678225 w 4678225"/>
              <a:gd name="connsiteY6" fmla="*/ 598845 h 2800486"/>
              <a:gd name="connsiteX7" fmla="*/ 4678225 w 4678225"/>
              <a:gd name="connsiteY7" fmla="*/ 1640866 h 2800486"/>
              <a:gd name="connsiteX8" fmla="*/ 4440565 w 4678225"/>
              <a:gd name="connsiteY8" fmla="*/ 1742527 h 2800486"/>
              <a:gd name="connsiteX9" fmla="*/ 4209081 w 4678225"/>
              <a:gd name="connsiteY9" fmla="*/ 1867252 h 2800486"/>
              <a:gd name="connsiteX10" fmla="*/ 4209273 w 4678225"/>
              <a:gd name="connsiteY10" fmla="*/ 1867592 h 2800486"/>
              <a:gd name="connsiteX11" fmla="*/ 3748196 w 4678225"/>
              <a:gd name="connsiteY11" fmla="*/ 2234440 h 2800486"/>
              <a:gd name="connsiteX12" fmla="*/ 892848 w 4678225"/>
              <a:gd name="connsiteY12" fmla="*/ 2200296 h 2800486"/>
              <a:gd name="connsiteX13" fmla="*/ 521446 w 4678225"/>
              <a:gd name="connsiteY13" fmla="*/ 1902530 h 2800486"/>
              <a:gd name="connsiteX14" fmla="*/ 521554 w 4678225"/>
              <a:gd name="connsiteY14" fmla="*/ 1902348 h 2800486"/>
              <a:gd name="connsiteX15" fmla="*/ 393262 w 4678225"/>
              <a:gd name="connsiteY15" fmla="*/ 1821911 h 2800486"/>
              <a:gd name="connsiteX16" fmla="*/ 0 w 4678225"/>
              <a:gd name="connsiteY16" fmla="*/ 1623437 h 2800486"/>
              <a:gd name="connsiteX17" fmla="*/ 0 w 4678225"/>
              <a:gd name="connsiteY17" fmla="*/ 598861 h 2800486"/>
              <a:gd name="connsiteX18" fmla="*/ 599654 w 4678225"/>
              <a:gd name="connsiteY18" fmla="*/ 0 h 280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8225" h="2800486">
                <a:moveTo>
                  <a:pt x="599654" y="0"/>
                </a:moveTo>
                <a:lnTo>
                  <a:pt x="768254" y="0"/>
                </a:lnTo>
                <a:lnTo>
                  <a:pt x="769622" y="0"/>
                </a:lnTo>
                <a:lnTo>
                  <a:pt x="3986274" y="0"/>
                </a:lnTo>
                <a:lnTo>
                  <a:pt x="3986274" y="1"/>
                </a:lnTo>
                <a:lnTo>
                  <a:pt x="4079115" y="1"/>
                </a:lnTo>
                <a:cubicBezTo>
                  <a:pt x="4408428" y="1"/>
                  <a:pt x="4678225" y="269243"/>
                  <a:pt x="4678225" y="598845"/>
                </a:cubicBezTo>
                <a:lnTo>
                  <a:pt x="4678225" y="1640866"/>
                </a:lnTo>
                <a:cubicBezTo>
                  <a:pt x="4598873" y="1671047"/>
                  <a:pt x="4519322" y="1704801"/>
                  <a:pt x="4440565" y="1742527"/>
                </a:cubicBezTo>
                <a:lnTo>
                  <a:pt x="4209081" y="1867252"/>
                </a:lnTo>
                <a:lnTo>
                  <a:pt x="4209273" y="1867592"/>
                </a:lnTo>
                <a:cubicBezTo>
                  <a:pt x="4041825" y="1967642"/>
                  <a:pt x="3884694" y="2089130"/>
                  <a:pt x="3748196" y="2234440"/>
                </a:cubicBezTo>
                <a:cubicBezTo>
                  <a:pt x="2997457" y="3040395"/>
                  <a:pt x="1657872" y="2946698"/>
                  <a:pt x="892848" y="2200296"/>
                </a:cubicBezTo>
                <a:cubicBezTo>
                  <a:pt x="776983" y="2087542"/>
                  <a:pt x="651596" y="1989081"/>
                  <a:pt x="521446" y="1902530"/>
                </a:cubicBezTo>
                <a:lnTo>
                  <a:pt x="521554" y="1902348"/>
                </a:lnTo>
                <a:lnTo>
                  <a:pt x="393262" y="1821911"/>
                </a:lnTo>
                <a:cubicBezTo>
                  <a:pt x="262845" y="1744807"/>
                  <a:pt x="129859" y="1679431"/>
                  <a:pt x="0" y="1623437"/>
                </a:cubicBezTo>
                <a:lnTo>
                  <a:pt x="0" y="598861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466D6D8-3524-6443-A865-51E1DB11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58" y="2700229"/>
            <a:ext cx="2747216" cy="2747218"/>
          </a:xfrm>
          <a:custGeom>
            <a:avLst/>
            <a:gdLst>
              <a:gd name="T0" fmla="*/ 3461 w 3462"/>
              <a:gd name="T1" fmla="*/ 1731 h 3463"/>
              <a:gd name="T2" fmla="*/ 3461 w 3462"/>
              <a:gd name="T3" fmla="*/ 1731 h 3463"/>
              <a:gd name="T4" fmla="*/ 1730 w 3462"/>
              <a:gd name="T5" fmla="*/ 3462 h 3463"/>
              <a:gd name="T6" fmla="*/ 1730 w 3462"/>
              <a:gd name="T7" fmla="*/ 3462 h 3463"/>
              <a:gd name="T8" fmla="*/ 0 w 3462"/>
              <a:gd name="T9" fmla="*/ 1731 h 3463"/>
              <a:gd name="T10" fmla="*/ 0 w 3462"/>
              <a:gd name="T11" fmla="*/ 1731 h 3463"/>
              <a:gd name="T12" fmla="*/ 1730 w 3462"/>
              <a:gd name="T13" fmla="*/ 0 h 3463"/>
              <a:gd name="T14" fmla="*/ 1730 w 3462"/>
              <a:gd name="T15" fmla="*/ 0 h 3463"/>
              <a:gd name="T16" fmla="*/ 3461 w 3462"/>
              <a:gd name="T17" fmla="*/ 173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2" h="3463">
                <a:moveTo>
                  <a:pt x="3461" y="1731"/>
                </a:moveTo>
                <a:lnTo>
                  <a:pt x="3461" y="1731"/>
                </a:lnTo>
                <a:cubicBezTo>
                  <a:pt x="3461" y="2687"/>
                  <a:pt x="2686" y="3462"/>
                  <a:pt x="1730" y="3462"/>
                </a:cubicBezTo>
                <a:lnTo>
                  <a:pt x="1730" y="3462"/>
                </a:lnTo>
                <a:cubicBezTo>
                  <a:pt x="775" y="3462"/>
                  <a:pt x="0" y="2687"/>
                  <a:pt x="0" y="1731"/>
                </a:cubicBezTo>
                <a:lnTo>
                  <a:pt x="0" y="1731"/>
                </a:lnTo>
                <a:cubicBezTo>
                  <a:pt x="0" y="776"/>
                  <a:pt x="775" y="0"/>
                  <a:pt x="1730" y="0"/>
                </a:cubicBezTo>
                <a:lnTo>
                  <a:pt x="1730" y="0"/>
                </a:lnTo>
                <a:cubicBezTo>
                  <a:pt x="2686" y="0"/>
                  <a:pt x="3461" y="776"/>
                  <a:pt x="3461" y="17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0736B-F2B0-614D-93B0-B0A48A308D21}"/>
              </a:ext>
            </a:extLst>
          </p:cNvPr>
          <p:cNvSpPr txBox="1"/>
          <p:nvPr/>
        </p:nvSpPr>
        <p:spPr>
          <a:xfrm>
            <a:off x="3446042" y="11855430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FE0962CC-E915-014E-A933-F753A849C901}"/>
              </a:ext>
            </a:extLst>
          </p:cNvPr>
          <p:cNvSpPr txBox="1">
            <a:spLocks/>
          </p:cNvSpPr>
          <p:nvPr/>
        </p:nvSpPr>
        <p:spPr>
          <a:xfrm>
            <a:off x="2204322" y="7365178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AFDF37C-21A9-4E42-8E87-56CF872F1565}"/>
              </a:ext>
            </a:extLst>
          </p:cNvPr>
          <p:cNvSpPr txBox="1">
            <a:spLocks/>
          </p:cNvSpPr>
          <p:nvPr/>
        </p:nvSpPr>
        <p:spPr>
          <a:xfrm>
            <a:off x="2204322" y="8012580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1E413C43-3A39-2142-9FBA-E68D525502D6}"/>
              </a:ext>
            </a:extLst>
          </p:cNvPr>
          <p:cNvSpPr txBox="1">
            <a:spLocks/>
          </p:cNvSpPr>
          <p:nvPr/>
        </p:nvSpPr>
        <p:spPr>
          <a:xfrm>
            <a:off x="2204322" y="8659982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D4E34BF-D354-CB47-AAE6-AD807C0B1DC0}"/>
              </a:ext>
            </a:extLst>
          </p:cNvPr>
          <p:cNvSpPr txBox="1">
            <a:spLocks/>
          </p:cNvSpPr>
          <p:nvPr/>
        </p:nvSpPr>
        <p:spPr>
          <a:xfrm>
            <a:off x="2204322" y="93073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D568DDC0-EA82-CB4C-B79D-05E6DEA397A1}"/>
              </a:ext>
            </a:extLst>
          </p:cNvPr>
          <p:cNvSpPr txBox="1">
            <a:spLocks/>
          </p:cNvSpPr>
          <p:nvPr/>
        </p:nvSpPr>
        <p:spPr>
          <a:xfrm>
            <a:off x="2204322" y="99547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Inventory Tracking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91D2D-1AEF-8045-AD11-B1E845821CD3}"/>
              </a:ext>
            </a:extLst>
          </p:cNvPr>
          <p:cNvSpPr txBox="1"/>
          <p:nvPr/>
        </p:nvSpPr>
        <p:spPr>
          <a:xfrm>
            <a:off x="3309666" y="3548215"/>
            <a:ext cx="175080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FD5F152E-FA72-4349-A109-74AF8DED4706}"/>
              </a:ext>
            </a:extLst>
          </p:cNvPr>
          <p:cNvSpPr txBox="1">
            <a:spLocks/>
          </p:cNvSpPr>
          <p:nvPr/>
        </p:nvSpPr>
        <p:spPr>
          <a:xfrm>
            <a:off x="3593398" y="4292536"/>
            <a:ext cx="118333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C5D60C-B4B3-7E46-A033-BBF241D85719}"/>
              </a:ext>
            </a:extLst>
          </p:cNvPr>
          <p:cNvSpPr txBox="1"/>
          <p:nvPr/>
        </p:nvSpPr>
        <p:spPr>
          <a:xfrm>
            <a:off x="3377115" y="5732088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70" name="Freeform 1">
            <a:extLst>
              <a:ext uri="{FF2B5EF4-FFF2-40B4-BE49-F238E27FC236}">
                <a16:creationId xmlns:a16="http://schemas.microsoft.com/office/drawing/2014/main" id="{FFD5594C-DD9D-1A44-A5AE-481B6D82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564" y="4037091"/>
            <a:ext cx="4682519" cy="8875089"/>
          </a:xfrm>
          <a:prstGeom prst="roundRect">
            <a:avLst>
              <a:gd name="adj" fmla="val 1232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9E045AA7-DC37-9741-92A4-F6D07F1F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564" y="10976880"/>
            <a:ext cx="4682519" cy="1935300"/>
          </a:xfrm>
          <a:custGeom>
            <a:avLst/>
            <a:gdLst>
              <a:gd name="T0" fmla="*/ 1596 w 5899"/>
              <a:gd name="T1" fmla="*/ 433 h 2440"/>
              <a:gd name="T2" fmla="*/ 1596 w 5899"/>
              <a:gd name="T3" fmla="*/ 433 h 2440"/>
              <a:gd name="T4" fmla="*/ 0 w 5899"/>
              <a:gd name="T5" fmla="*/ 856 h 2440"/>
              <a:gd name="T6" fmla="*/ 0 w 5899"/>
              <a:gd name="T7" fmla="*/ 1684 h 2440"/>
              <a:gd name="T8" fmla="*/ 0 w 5899"/>
              <a:gd name="T9" fmla="*/ 1684 h 2440"/>
              <a:gd name="T10" fmla="*/ 755 w 5899"/>
              <a:gd name="T11" fmla="*/ 2439 h 2440"/>
              <a:gd name="T12" fmla="*/ 5143 w 5899"/>
              <a:gd name="T13" fmla="*/ 2439 h 2440"/>
              <a:gd name="T14" fmla="*/ 5143 w 5899"/>
              <a:gd name="T15" fmla="*/ 2439 h 2440"/>
              <a:gd name="T16" fmla="*/ 5898 w 5899"/>
              <a:gd name="T17" fmla="*/ 1684 h 2440"/>
              <a:gd name="T18" fmla="*/ 5898 w 5899"/>
              <a:gd name="T19" fmla="*/ 899 h 2440"/>
              <a:gd name="T20" fmla="*/ 5898 w 5899"/>
              <a:gd name="T21" fmla="*/ 899 h 2440"/>
              <a:gd name="T22" fmla="*/ 4348 w 5899"/>
              <a:gd name="T23" fmla="*/ 414 h 2440"/>
              <a:gd name="T24" fmla="*/ 4348 w 5899"/>
              <a:gd name="T25" fmla="*/ 414 h 2440"/>
              <a:gd name="T26" fmla="*/ 1596 w 5899"/>
              <a:gd name="T27" fmla="*/ 433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99" h="2440">
                <a:moveTo>
                  <a:pt x="1596" y="433"/>
                </a:moveTo>
                <a:lnTo>
                  <a:pt x="1596" y="433"/>
                </a:lnTo>
                <a:cubicBezTo>
                  <a:pt x="1019" y="666"/>
                  <a:pt x="443" y="790"/>
                  <a:pt x="0" y="856"/>
                </a:cubicBezTo>
                <a:lnTo>
                  <a:pt x="0" y="1684"/>
                </a:lnTo>
                <a:lnTo>
                  <a:pt x="0" y="1684"/>
                </a:lnTo>
                <a:cubicBezTo>
                  <a:pt x="0" y="2099"/>
                  <a:pt x="340" y="2439"/>
                  <a:pt x="755" y="2439"/>
                </a:cubicBezTo>
                <a:lnTo>
                  <a:pt x="5143" y="2439"/>
                </a:lnTo>
                <a:lnTo>
                  <a:pt x="5143" y="2439"/>
                </a:lnTo>
                <a:cubicBezTo>
                  <a:pt x="5558" y="2439"/>
                  <a:pt x="5898" y="2099"/>
                  <a:pt x="5898" y="1684"/>
                </a:cubicBezTo>
                <a:lnTo>
                  <a:pt x="5898" y="899"/>
                </a:lnTo>
                <a:lnTo>
                  <a:pt x="5898" y="899"/>
                </a:lnTo>
                <a:cubicBezTo>
                  <a:pt x="5291" y="773"/>
                  <a:pt x="4712" y="564"/>
                  <a:pt x="4348" y="414"/>
                </a:cubicBezTo>
                <a:lnTo>
                  <a:pt x="4348" y="414"/>
                </a:lnTo>
                <a:cubicBezTo>
                  <a:pt x="3819" y="198"/>
                  <a:pt x="2669" y="0"/>
                  <a:pt x="1596" y="4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0CBBDA53-6BC9-0D40-A3AB-C332E021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563" y="4037091"/>
            <a:ext cx="4681725" cy="2424461"/>
          </a:xfrm>
          <a:custGeom>
            <a:avLst/>
            <a:gdLst>
              <a:gd name="connsiteX0" fmla="*/ 4681725 w 4681725"/>
              <a:gd name="connsiteY0" fmla="*/ 1641333 h 2424461"/>
              <a:gd name="connsiteX1" fmla="*/ 4681725 w 4681725"/>
              <a:gd name="connsiteY1" fmla="*/ 2371962 h 2424461"/>
              <a:gd name="connsiteX2" fmla="*/ 4210067 w 4681725"/>
              <a:gd name="connsiteY2" fmla="*/ 1868464 h 2424461"/>
              <a:gd name="connsiteX3" fmla="*/ 4681725 w 4681725"/>
              <a:gd name="connsiteY3" fmla="*/ 1641333 h 2424461"/>
              <a:gd name="connsiteX4" fmla="*/ 1 w 4681725"/>
              <a:gd name="connsiteY4" fmla="*/ 1623834 h 2424461"/>
              <a:gd name="connsiteX5" fmla="*/ 520655 w 4681725"/>
              <a:gd name="connsiteY5" fmla="*/ 1902589 h 2424461"/>
              <a:gd name="connsiteX6" fmla="*/ 1 w 4681725"/>
              <a:gd name="connsiteY6" fmla="*/ 2424461 h 2424461"/>
              <a:gd name="connsiteX7" fmla="*/ 3984686 w 4681725"/>
              <a:gd name="connsiteY7" fmla="*/ 0 h 2424461"/>
              <a:gd name="connsiteX8" fmla="*/ 4079115 w 4681725"/>
              <a:gd name="connsiteY8" fmla="*/ 0 h 2424461"/>
              <a:gd name="connsiteX9" fmla="*/ 4678225 w 4681725"/>
              <a:gd name="connsiteY9" fmla="*/ 598844 h 2424461"/>
              <a:gd name="connsiteX10" fmla="*/ 4678225 w 4681725"/>
              <a:gd name="connsiteY10" fmla="*/ 1640865 h 2424461"/>
              <a:gd name="connsiteX11" fmla="*/ 4207666 w 4681725"/>
              <a:gd name="connsiteY11" fmla="*/ 1868013 h 2424461"/>
              <a:gd name="connsiteX12" fmla="*/ 3860103 w 4681725"/>
              <a:gd name="connsiteY12" fmla="*/ 713213 h 2424461"/>
              <a:gd name="connsiteX13" fmla="*/ 3984686 w 4681725"/>
              <a:gd name="connsiteY13" fmla="*/ 0 h 2424461"/>
              <a:gd name="connsiteX14" fmla="*/ 599654 w 4681725"/>
              <a:gd name="connsiteY14" fmla="*/ 0 h 2424461"/>
              <a:gd name="connsiteX15" fmla="*/ 769622 w 4681725"/>
              <a:gd name="connsiteY15" fmla="*/ 0 h 2424461"/>
              <a:gd name="connsiteX16" fmla="*/ 895113 w 4681725"/>
              <a:gd name="connsiteY16" fmla="*/ 713232 h 2424461"/>
              <a:gd name="connsiteX17" fmla="*/ 522613 w 4681725"/>
              <a:gd name="connsiteY17" fmla="*/ 1903011 h 2424461"/>
              <a:gd name="connsiteX18" fmla="*/ 0 w 4681725"/>
              <a:gd name="connsiteY18" fmla="*/ 1623436 h 2424461"/>
              <a:gd name="connsiteX19" fmla="*/ 0 w 4681725"/>
              <a:gd name="connsiteY19" fmla="*/ 598860 h 2424461"/>
              <a:gd name="connsiteX20" fmla="*/ 599654 w 4681725"/>
              <a:gd name="connsiteY20" fmla="*/ 0 h 242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81725" h="2424461">
                <a:moveTo>
                  <a:pt x="4681725" y="1641333"/>
                </a:moveTo>
                <a:lnTo>
                  <a:pt x="4681725" y="2371962"/>
                </a:lnTo>
                <a:cubicBezTo>
                  <a:pt x="4497993" y="2231395"/>
                  <a:pt x="4338122" y="2060651"/>
                  <a:pt x="4210067" y="1868464"/>
                </a:cubicBezTo>
                <a:cubicBezTo>
                  <a:pt x="4362779" y="1776341"/>
                  <a:pt x="4522650" y="1701690"/>
                  <a:pt x="4681725" y="1641333"/>
                </a:cubicBezTo>
                <a:close/>
                <a:moveTo>
                  <a:pt x="1" y="1623834"/>
                </a:moveTo>
                <a:cubicBezTo>
                  <a:pt x="172497" y="1698274"/>
                  <a:pt x="350533" y="1789345"/>
                  <a:pt x="520655" y="1902589"/>
                </a:cubicBezTo>
                <a:cubicBezTo>
                  <a:pt x="379809" y="2106111"/>
                  <a:pt x="203357" y="2283500"/>
                  <a:pt x="1" y="2424461"/>
                </a:cubicBezTo>
                <a:close/>
                <a:moveTo>
                  <a:pt x="3984686" y="0"/>
                </a:moveTo>
                <a:lnTo>
                  <a:pt x="4079115" y="0"/>
                </a:lnTo>
                <a:cubicBezTo>
                  <a:pt x="4408428" y="0"/>
                  <a:pt x="4678225" y="269242"/>
                  <a:pt x="4678225" y="598844"/>
                </a:cubicBezTo>
                <a:lnTo>
                  <a:pt x="4678225" y="1640865"/>
                </a:lnTo>
                <a:cubicBezTo>
                  <a:pt x="4519521" y="1701226"/>
                  <a:pt x="4360023" y="1775883"/>
                  <a:pt x="4207666" y="1868013"/>
                </a:cubicBezTo>
                <a:cubicBezTo>
                  <a:pt x="3988654" y="1536822"/>
                  <a:pt x="3860103" y="1140505"/>
                  <a:pt x="3860103" y="713213"/>
                </a:cubicBezTo>
                <a:cubicBezTo>
                  <a:pt x="3860103" y="463032"/>
                  <a:pt x="3903747" y="222383"/>
                  <a:pt x="3984686" y="0"/>
                </a:cubicBezTo>
                <a:close/>
                <a:moveTo>
                  <a:pt x="599654" y="0"/>
                </a:moveTo>
                <a:lnTo>
                  <a:pt x="769622" y="0"/>
                </a:lnTo>
                <a:cubicBezTo>
                  <a:pt x="850635" y="222388"/>
                  <a:pt x="895113" y="463045"/>
                  <a:pt x="895113" y="713232"/>
                </a:cubicBezTo>
                <a:cubicBezTo>
                  <a:pt x="895113" y="1155626"/>
                  <a:pt x="757709" y="1565456"/>
                  <a:pt x="522613" y="1903011"/>
                </a:cubicBezTo>
                <a:cubicBezTo>
                  <a:pt x="351850" y="1789434"/>
                  <a:pt x="173145" y="1698096"/>
                  <a:pt x="0" y="1623436"/>
                </a:cubicBezTo>
                <a:lnTo>
                  <a:pt x="0" y="598860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id="{1741F712-5F9A-DF46-B93A-5857BD66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93" y="11715302"/>
            <a:ext cx="3310660" cy="7419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8CCC5BF-43B6-C141-B158-214BA1D8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563" y="4037091"/>
            <a:ext cx="4678225" cy="2800486"/>
          </a:xfrm>
          <a:custGeom>
            <a:avLst/>
            <a:gdLst>
              <a:gd name="connsiteX0" fmla="*/ 599654 w 4678225"/>
              <a:gd name="connsiteY0" fmla="*/ 0 h 2800486"/>
              <a:gd name="connsiteX1" fmla="*/ 768254 w 4678225"/>
              <a:gd name="connsiteY1" fmla="*/ 0 h 2800486"/>
              <a:gd name="connsiteX2" fmla="*/ 769622 w 4678225"/>
              <a:gd name="connsiteY2" fmla="*/ 0 h 2800486"/>
              <a:gd name="connsiteX3" fmla="*/ 3986274 w 4678225"/>
              <a:gd name="connsiteY3" fmla="*/ 0 h 2800486"/>
              <a:gd name="connsiteX4" fmla="*/ 3986274 w 4678225"/>
              <a:gd name="connsiteY4" fmla="*/ 1 h 2800486"/>
              <a:gd name="connsiteX5" fmla="*/ 4079115 w 4678225"/>
              <a:gd name="connsiteY5" fmla="*/ 1 h 2800486"/>
              <a:gd name="connsiteX6" fmla="*/ 4678225 w 4678225"/>
              <a:gd name="connsiteY6" fmla="*/ 598845 h 2800486"/>
              <a:gd name="connsiteX7" fmla="*/ 4678225 w 4678225"/>
              <a:gd name="connsiteY7" fmla="*/ 1640866 h 2800486"/>
              <a:gd name="connsiteX8" fmla="*/ 4440565 w 4678225"/>
              <a:gd name="connsiteY8" fmla="*/ 1742527 h 2800486"/>
              <a:gd name="connsiteX9" fmla="*/ 4209081 w 4678225"/>
              <a:gd name="connsiteY9" fmla="*/ 1867252 h 2800486"/>
              <a:gd name="connsiteX10" fmla="*/ 4209273 w 4678225"/>
              <a:gd name="connsiteY10" fmla="*/ 1867592 h 2800486"/>
              <a:gd name="connsiteX11" fmla="*/ 3748196 w 4678225"/>
              <a:gd name="connsiteY11" fmla="*/ 2234440 h 2800486"/>
              <a:gd name="connsiteX12" fmla="*/ 892848 w 4678225"/>
              <a:gd name="connsiteY12" fmla="*/ 2200296 h 2800486"/>
              <a:gd name="connsiteX13" fmla="*/ 521446 w 4678225"/>
              <a:gd name="connsiteY13" fmla="*/ 1902530 h 2800486"/>
              <a:gd name="connsiteX14" fmla="*/ 521554 w 4678225"/>
              <a:gd name="connsiteY14" fmla="*/ 1902348 h 2800486"/>
              <a:gd name="connsiteX15" fmla="*/ 393262 w 4678225"/>
              <a:gd name="connsiteY15" fmla="*/ 1821911 h 2800486"/>
              <a:gd name="connsiteX16" fmla="*/ 0 w 4678225"/>
              <a:gd name="connsiteY16" fmla="*/ 1623437 h 2800486"/>
              <a:gd name="connsiteX17" fmla="*/ 0 w 4678225"/>
              <a:gd name="connsiteY17" fmla="*/ 598861 h 2800486"/>
              <a:gd name="connsiteX18" fmla="*/ 599654 w 4678225"/>
              <a:gd name="connsiteY18" fmla="*/ 0 h 280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8225" h="2800486">
                <a:moveTo>
                  <a:pt x="599654" y="0"/>
                </a:moveTo>
                <a:lnTo>
                  <a:pt x="768254" y="0"/>
                </a:lnTo>
                <a:lnTo>
                  <a:pt x="769622" y="0"/>
                </a:lnTo>
                <a:lnTo>
                  <a:pt x="3986274" y="0"/>
                </a:lnTo>
                <a:lnTo>
                  <a:pt x="3986274" y="1"/>
                </a:lnTo>
                <a:lnTo>
                  <a:pt x="4079115" y="1"/>
                </a:lnTo>
                <a:cubicBezTo>
                  <a:pt x="4408428" y="1"/>
                  <a:pt x="4678225" y="269243"/>
                  <a:pt x="4678225" y="598845"/>
                </a:cubicBezTo>
                <a:lnTo>
                  <a:pt x="4678225" y="1640866"/>
                </a:lnTo>
                <a:cubicBezTo>
                  <a:pt x="4598873" y="1671047"/>
                  <a:pt x="4519322" y="1704801"/>
                  <a:pt x="4440565" y="1742527"/>
                </a:cubicBezTo>
                <a:lnTo>
                  <a:pt x="4209081" y="1867252"/>
                </a:lnTo>
                <a:lnTo>
                  <a:pt x="4209273" y="1867592"/>
                </a:lnTo>
                <a:cubicBezTo>
                  <a:pt x="4041825" y="1967642"/>
                  <a:pt x="3884694" y="2089130"/>
                  <a:pt x="3748196" y="2234440"/>
                </a:cubicBezTo>
                <a:cubicBezTo>
                  <a:pt x="2997457" y="3040395"/>
                  <a:pt x="1657872" y="2946698"/>
                  <a:pt x="892848" y="2200296"/>
                </a:cubicBezTo>
                <a:cubicBezTo>
                  <a:pt x="776983" y="2087542"/>
                  <a:pt x="651596" y="1989081"/>
                  <a:pt x="521446" y="1902530"/>
                </a:cubicBezTo>
                <a:lnTo>
                  <a:pt x="521554" y="1902348"/>
                </a:lnTo>
                <a:lnTo>
                  <a:pt x="393262" y="1821911"/>
                </a:lnTo>
                <a:cubicBezTo>
                  <a:pt x="262845" y="1744807"/>
                  <a:pt x="129859" y="1679431"/>
                  <a:pt x="0" y="1623437"/>
                </a:cubicBezTo>
                <a:lnTo>
                  <a:pt x="0" y="598861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5" name="Freeform 8">
            <a:extLst>
              <a:ext uri="{FF2B5EF4-FFF2-40B4-BE49-F238E27FC236}">
                <a16:creationId xmlns:a16="http://schemas.microsoft.com/office/drawing/2014/main" id="{77849E58-4F81-5745-84AA-A4893E97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462" y="2700229"/>
            <a:ext cx="2747216" cy="2747218"/>
          </a:xfrm>
          <a:custGeom>
            <a:avLst/>
            <a:gdLst>
              <a:gd name="T0" fmla="*/ 3461 w 3462"/>
              <a:gd name="T1" fmla="*/ 1731 h 3463"/>
              <a:gd name="T2" fmla="*/ 3461 w 3462"/>
              <a:gd name="T3" fmla="*/ 1731 h 3463"/>
              <a:gd name="T4" fmla="*/ 1730 w 3462"/>
              <a:gd name="T5" fmla="*/ 3462 h 3463"/>
              <a:gd name="T6" fmla="*/ 1730 w 3462"/>
              <a:gd name="T7" fmla="*/ 3462 h 3463"/>
              <a:gd name="T8" fmla="*/ 0 w 3462"/>
              <a:gd name="T9" fmla="*/ 1731 h 3463"/>
              <a:gd name="T10" fmla="*/ 0 w 3462"/>
              <a:gd name="T11" fmla="*/ 1731 h 3463"/>
              <a:gd name="T12" fmla="*/ 1730 w 3462"/>
              <a:gd name="T13" fmla="*/ 0 h 3463"/>
              <a:gd name="T14" fmla="*/ 1730 w 3462"/>
              <a:gd name="T15" fmla="*/ 0 h 3463"/>
              <a:gd name="T16" fmla="*/ 3461 w 3462"/>
              <a:gd name="T17" fmla="*/ 173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2" h="3463">
                <a:moveTo>
                  <a:pt x="3461" y="1731"/>
                </a:moveTo>
                <a:lnTo>
                  <a:pt x="3461" y="1731"/>
                </a:lnTo>
                <a:cubicBezTo>
                  <a:pt x="3461" y="2687"/>
                  <a:pt x="2686" y="3462"/>
                  <a:pt x="1730" y="3462"/>
                </a:cubicBezTo>
                <a:lnTo>
                  <a:pt x="1730" y="3462"/>
                </a:lnTo>
                <a:cubicBezTo>
                  <a:pt x="775" y="3462"/>
                  <a:pt x="0" y="2687"/>
                  <a:pt x="0" y="1731"/>
                </a:cubicBezTo>
                <a:lnTo>
                  <a:pt x="0" y="1731"/>
                </a:lnTo>
                <a:cubicBezTo>
                  <a:pt x="0" y="776"/>
                  <a:pt x="775" y="0"/>
                  <a:pt x="1730" y="0"/>
                </a:cubicBezTo>
                <a:lnTo>
                  <a:pt x="1730" y="0"/>
                </a:lnTo>
                <a:cubicBezTo>
                  <a:pt x="2686" y="0"/>
                  <a:pt x="3461" y="776"/>
                  <a:pt x="3461" y="17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46A63C-F8DC-A948-AD68-A17C27754B1D}"/>
              </a:ext>
            </a:extLst>
          </p:cNvPr>
          <p:cNvSpPr txBox="1"/>
          <p:nvPr/>
        </p:nvSpPr>
        <p:spPr>
          <a:xfrm>
            <a:off x="8804046" y="11855430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FE911F1E-E64B-EE40-A513-D3ADE55800BC}"/>
              </a:ext>
            </a:extLst>
          </p:cNvPr>
          <p:cNvSpPr txBox="1">
            <a:spLocks/>
          </p:cNvSpPr>
          <p:nvPr/>
        </p:nvSpPr>
        <p:spPr>
          <a:xfrm>
            <a:off x="7562326" y="7365178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9FBBE032-F51F-D241-BB6F-897FED5D5BC4}"/>
              </a:ext>
            </a:extLst>
          </p:cNvPr>
          <p:cNvSpPr txBox="1">
            <a:spLocks/>
          </p:cNvSpPr>
          <p:nvPr/>
        </p:nvSpPr>
        <p:spPr>
          <a:xfrm>
            <a:off x="7562326" y="8012580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275E5D58-732D-024A-A929-368C0FBEFE82}"/>
              </a:ext>
            </a:extLst>
          </p:cNvPr>
          <p:cNvSpPr txBox="1">
            <a:spLocks/>
          </p:cNvSpPr>
          <p:nvPr/>
        </p:nvSpPr>
        <p:spPr>
          <a:xfrm>
            <a:off x="7562326" y="8659982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3B010D20-57A4-444F-A044-4B3316E1D6C4}"/>
              </a:ext>
            </a:extLst>
          </p:cNvPr>
          <p:cNvSpPr txBox="1">
            <a:spLocks/>
          </p:cNvSpPr>
          <p:nvPr/>
        </p:nvSpPr>
        <p:spPr>
          <a:xfrm>
            <a:off x="7562326" y="93073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3D202EDB-DE90-7F4F-B11D-78965E1E0DCB}"/>
              </a:ext>
            </a:extLst>
          </p:cNvPr>
          <p:cNvSpPr txBox="1">
            <a:spLocks/>
          </p:cNvSpPr>
          <p:nvPr/>
        </p:nvSpPr>
        <p:spPr>
          <a:xfrm>
            <a:off x="7562326" y="99547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E1F400-C765-3641-8462-A53CDB415AE6}"/>
              </a:ext>
            </a:extLst>
          </p:cNvPr>
          <p:cNvSpPr txBox="1"/>
          <p:nvPr/>
        </p:nvSpPr>
        <p:spPr>
          <a:xfrm>
            <a:off x="8574696" y="3548215"/>
            <a:ext cx="19367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B35EF149-09FB-D04C-9EED-205020262C2F}"/>
              </a:ext>
            </a:extLst>
          </p:cNvPr>
          <p:cNvSpPr txBox="1">
            <a:spLocks/>
          </p:cNvSpPr>
          <p:nvPr/>
        </p:nvSpPr>
        <p:spPr>
          <a:xfrm>
            <a:off x="8951402" y="4292536"/>
            <a:ext cx="118333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/month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1B1C7-F472-DA43-A574-790FF81BEC6E}"/>
              </a:ext>
            </a:extLst>
          </p:cNvPr>
          <p:cNvSpPr txBox="1"/>
          <p:nvPr/>
        </p:nvSpPr>
        <p:spPr>
          <a:xfrm>
            <a:off x="8849735" y="5732088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87" name="Freeform 1">
            <a:extLst>
              <a:ext uri="{FF2B5EF4-FFF2-40B4-BE49-F238E27FC236}">
                <a16:creationId xmlns:a16="http://schemas.microsoft.com/office/drawing/2014/main" id="{B80BA5E6-BF9E-0B4C-8A63-4CC12915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568" y="4037091"/>
            <a:ext cx="4682519" cy="8875089"/>
          </a:xfrm>
          <a:prstGeom prst="roundRect">
            <a:avLst>
              <a:gd name="adj" fmla="val 1232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Freeform 3">
            <a:extLst>
              <a:ext uri="{FF2B5EF4-FFF2-40B4-BE49-F238E27FC236}">
                <a16:creationId xmlns:a16="http://schemas.microsoft.com/office/drawing/2014/main" id="{25AC5E14-1AC9-C64B-B41D-225D5F3A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568" y="10976880"/>
            <a:ext cx="4682519" cy="1935300"/>
          </a:xfrm>
          <a:custGeom>
            <a:avLst/>
            <a:gdLst>
              <a:gd name="T0" fmla="*/ 1596 w 5899"/>
              <a:gd name="T1" fmla="*/ 433 h 2440"/>
              <a:gd name="T2" fmla="*/ 1596 w 5899"/>
              <a:gd name="T3" fmla="*/ 433 h 2440"/>
              <a:gd name="T4" fmla="*/ 0 w 5899"/>
              <a:gd name="T5" fmla="*/ 856 h 2440"/>
              <a:gd name="T6" fmla="*/ 0 w 5899"/>
              <a:gd name="T7" fmla="*/ 1684 h 2440"/>
              <a:gd name="T8" fmla="*/ 0 w 5899"/>
              <a:gd name="T9" fmla="*/ 1684 h 2440"/>
              <a:gd name="T10" fmla="*/ 755 w 5899"/>
              <a:gd name="T11" fmla="*/ 2439 h 2440"/>
              <a:gd name="T12" fmla="*/ 5143 w 5899"/>
              <a:gd name="T13" fmla="*/ 2439 h 2440"/>
              <a:gd name="T14" fmla="*/ 5143 w 5899"/>
              <a:gd name="T15" fmla="*/ 2439 h 2440"/>
              <a:gd name="T16" fmla="*/ 5898 w 5899"/>
              <a:gd name="T17" fmla="*/ 1684 h 2440"/>
              <a:gd name="T18" fmla="*/ 5898 w 5899"/>
              <a:gd name="T19" fmla="*/ 899 h 2440"/>
              <a:gd name="T20" fmla="*/ 5898 w 5899"/>
              <a:gd name="T21" fmla="*/ 899 h 2440"/>
              <a:gd name="T22" fmla="*/ 4348 w 5899"/>
              <a:gd name="T23" fmla="*/ 414 h 2440"/>
              <a:gd name="T24" fmla="*/ 4348 w 5899"/>
              <a:gd name="T25" fmla="*/ 414 h 2440"/>
              <a:gd name="T26" fmla="*/ 1596 w 5899"/>
              <a:gd name="T27" fmla="*/ 433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99" h="2440">
                <a:moveTo>
                  <a:pt x="1596" y="433"/>
                </a:moveTo>
                <a:lnTo>
                  <a:pt x="1596" y="433"/>
                </a:lnTo>
                <a:cubicBezTo>
                  <a:pt x="1019" y="666"/>
                  <a:pt x="443" y="790"/>
                  <a:pt x="0" y="856"/>
                </a:cubicBezTo>
                <a:lnTo>
                  <a:pt x="0" y="1684"/>
                </a:lnTo>
                <a:lnTo>
                  <a:pt x="0" y="1684"/>
                </a:lnTo>
                <a:cubicBezTo>
                  <a:pt x="0" y="2099"/>
                  <a:pt x="340" y="2439"/>
                  <a:pt x="755" y="2439"/>
                </a:cubicBezTo>
                <a:lnTo>
                  <a:pt x="5143" y="2439"/>
                </a:lnTo>
                <a:lnTo>
                  <a:pt x="5143" y="2439"/>
                </a:lnTo>
                <a:cubicBezTo>
                  <a:pt x="5558" y="2439"/>
                  <a:pt x="5898" y="2099"/>
                  <a:pt x="5898" y="1684"/>
                </a:cubicBezTo>
                <a:lnTo>
                  <a:pt x="5898" y="899"/>
                </a:lnTo>
                <a:lnTo>
                  <a:pt x="5898" y="899"/>
                </a:lnTo>
                <a:cubicBezTo>
                  <a:pt x="5291" y="773"/>
                  <a:pt x="4712" y="564"/>
                  <a:pt x="4348" y="414"/>
                </a:cubicBezTo>
                <a:lnTo>
                  <a:pt x="4348" y="414"/>
                </a:lnTo>
                <a:cubicBezTo>
                  <a:pt x="3819" y="198"/>
                  <a:pt x="2669" y="0"/>
                  <a:pt x="1596" y="4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0340DC9-720C-2148-B3B1-6C8B2B81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567" y="4037091"/>
            <a:ext cx="4681725" cy="2424461"/>
          </a:xfrm>
          <a:custGeom>
            <a:avLst/>
            <a:gdLst>
              <a:gd name="connsiteX0" fmla="*/ 4681725 w 4681725"/>
              <a:gd name="connsiteY0" fmla="*/ 1641333 h 2424461"/>
              <a:gd name="connsiteX1" fmla="*/ 4681725 w 4681725"/>
              <a:gd name="connsiteY1" fmla="*/ 2371962 h 2424461"/>
              <a:gd name="connsiteX2" fmla="*/ 4210067 w 4681725"/>
              <a:gd name="connsiteY2" fmla="*/ 1868464 h 2424461"/>
              <a:gd name="connsiteX3" fmla="*/ 4681725 w 4681725"/>
              <a:gd name="connsiteY3" fmla="*/ 1641333 h 2424461"/>
              <a:gd name="connsiteX4" fmla="*/ 1 w 4681725"/>
              <a:gd name="connsiteY4" fmla="*/ 1623834 h 2424461"/>
              <a:gd name="connsiteX5" fmla="*/ 520655 w 4681725"/>
              <a:gd name="connsiteY5" fmla="*/ 1902589 h 2424461"/>
              <a:gd name="connsiteX6" fmla="*/ 1 w 4681725"/>
              <a:gd name="connsiteY6" fmla="*/ 2424461 h 2424461"/>
              <a:gd name="connsiteX7" fmla="*/ 3984686 w 4681725"/>
              <a:gd name="connsiteY7" fmla="*/ 0 h 2424461"/>
              <a:gd name="connsiteX8" fmla="*/ 4079115 w 4681725"/>
              <a:gd name="connsiteY8" fmla="*/ 0 h 2424461"/>
              <a:gd name="connsiteX9" fmla="*/ 4678225 w 4681725"/>
              <a:gd name="connsiteY9" fmla="*/ 598844 h 2424461"/>
              <a:gd name="connsiteX10" fmla="*/ 4678225 w 4681725"/>
              <a:gd name="connsiteY10" fmla="*/ 1640865 h 2424461"/>
              <a:gd name="connsiteX11" fmla="*/ 4207666 w 4681725"/>
              <a:gd name="connsiteY11" fmla="*/ 1868013 h 2424461"/>
              <a:gd name="connsiteX12" fmla="*/ 3860103 w 4681725"/>
              <a:gd name="connsiteY12" fmla="*/ 713213 h 2424461"/>
              <a:gd name="connsiteX13" fmla="*/ 3984686 w 4681725"/>
              <a:gd name="connsiteY13" fmla="*/ 0 h 2424461"/>
              <a:gd name="connsiteX14" fmla="*/ 599654 w 4681725"/>
              <a:gd name="connsiteY14" fmla="*/ 0 h 2424461"/>
              <a:gd name="connsiteX15" fmla="*/ 769622 w 4681725"/>
              <a:gd name="connsiteY15" fmla="*/ 0 h 2424461"/>
              <a:gd name="connsiteX16" fmla="*/ 895113 w 4681725"/>
              <a:gd name="connsiteY16" fmla="*/ 713232 h 2424461"/>
              <a:gd name="connsiteX17" fmla="*/ 522613 w 4681725"/>
              <a:gd name="connsiteY17" fmla="*/ 1903011 h 2424461"/>
              <a:gd name="connsiteX18" fmla="*/ 0 w 4681725"/>
              <a:gd name="connsiteY18" fmla="*/ 1623436 h 2424461"/>
              <a:gd name="connsiteX19" fmla="*/ 0 w 4681725"/>
              <a:gd name="connsiteY19" fmla="*/ 598860 h 2424461"/>
              <a:gd name="connsiteX20" fmla="*/ 599654 w 4681725"/>
              <a:gd name="connsiteY20" fmla="*/ 0 h 242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81725" h="2424461">
                <a:moveTo>
                  <a:pt x="4681725" y="1641333"/>
                </a:moveTo>
                <a:lnTo>
                  <a:pt x="4681725" y="2371962"/>
                </a:lnTo>
                <a:cubicBezTo>
                  <a:pt x="4497993" y="2231395"/>
                  <a:pt x="4338122" y="2060651"/>
                  <a:pt x="4210067" y="1868464"/>
                </a:cubicBezTo>
                <a:cubicBezTo>
                  <a:pt x="4362779" y="1776341"/>
                  <a:pt x="4522650" y="1701690"/>
                  <a:pt x="4681725" y="1641333"/>
                </a:cubicBezTo>
                <a:close/>
                <a:moveTo>
                  <a:pt x="1" y="1623834"/>
                </a:moveTo>
                <a:cubicBezTo>
                  <a:pt x="172497" y="1698274"/>
                  <a:pt x="350533" y="1789345"/>
                  <a:pt x="520655" y="1902589"/>
                </a:cubicBezTo>
                <a:cubicBezTo>
                  <a:pt x="379809" y="2106111"/>
                  <a:pt x="203357" y="2283500"/>
                  <a:pt x="1" y="2424461"/>
                </a:cubicBezTo>
                <a:close/>
                <a:moveTo>
                  <a:pt x="3984686" y="0"/>
                </a:moveTo>
                <a:lnTo>
                  <a:pt x="4079115" y="0"/>
                </a:lnTo>
                <a:cubicBezTo>
                  <a:pt x="4408428" y="0"/>
                  <a:pt x="4678225" y="269242"/>
                  <a:pt x="4678225" y="598844"/>
                </a:cubicBezTo>
                <a:lnTo>
                  <a:pt x="4678225" y="1640865"/>
                </a:lnTo>
                <a:cubicBezTo>
                  <a:pt x="4519521" y="1701226"/>
                  <a:pt x="4360023" y="1775883"/>
                  <a:pt x="4207666" y="1868013"/>
                </a:cubicBezTo>
                <a:cubicBezTo>
                  <a:pt x="3988654" y="1536822"/>
                  <a:pt x="3860103" y="1140505"/>
                  <a:pt x="3860103" y="713213"/>
                </a:cubicBezTo>
                <a:cubicBezTo>
                  <a:pt x="3860103" y="463032"/>
                  <a:pt x="3903747" y="222383"/>
                  <a:pt x="3984686" y="0"/>
                </a:cubicBezTo>
                <a:close/>
                <a:moveTo>
                  <a:pt x="599654" y="0"/>
                </a:moveTo>
                <a:lnTo>
                  <a:pt x="769622" y="0"/>
                </a:lnTo>
                <a:cubicBezTo>
                  <a:pt x="850635" y="222388"/>
                  <a:pt x="895113" y="463045"/>
                  <a:pt x="895113" y="713232"/>
                </a:cubicBezTo>
                <a:cubicBezTo>
                  <a:pt x="895113" y="1155626"/>
                  <a:pt x="757709" y="1565456"/>
                  <a:pt x="522613" y="1903011"/>
                </a:cubicBezTo>
                <a:cubicBezTo>
                  <a:pt x="351850" y="1789434"/>
                  <a:pt x="173145" y="1698096"/>
                  <a:pt x="0" y="1623436"/>
                </a:cubicBezTo>
                <a:lnTo>
                  <a:pt x="0" y="598860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0" name="Freeform 15">
            <a:extLst>
              <a:ext uri="{FF2B5EF4-FFF2-40B4-BE49-F238E27FC236}">
                <a16:creationId xmlns:a16="http://schemas.microsoft.com/office/drawing/2014/main" id="{94029088-5DC3-0D4D-8174-CB708FFDB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997" y="11715302"/>
            <a:ext cx="3310660" cy="7419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CBCF5089-5B10-E04A-9186-C48AD1260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567" y="4037091"/>
            <a:ext cx="4678225" cy="2800486"/>
          </a:xfrm>
          <a:custGeom>
            <a:avLst/>
            <a:gdLst>
              <a:gd name="connsiteX0" fmla="*/ 599654 w 4678225"/>
              <a:gd name="connsiteY0" fmla="*/ 0 h 2800486"/>
              <a:gd name="connsiteX1" fmla="*/ 768254 w 4678225"/>
              <a:gd name="connsiteY1" fmla="*/ 0 h 2800486"/>
              <a:gd name="connsiteX2" fmla="*/ 769622 w 4678225"/>
              <a:gd name="connsiteY2" fmla="*/ 0 h 2800486"/>
              <a:gd name="connsiteX3" fmla="*/ 3986274 w 4678225"/>
              <a:gd name="connsiteY3" fmla="*/ 0 h 2800486"/>
              <a:gd name="connsiteX4" fmla="*/ 3986274 w 4678225"/>
              <a:gd name="connsiteY4" fmla="*/ 1 h 2800486"/>
              <a:gd name="connsiteX5" fmla="*/ 4079115 w 4678225"/>
              <a:gd name="connsiteY5" fmla="*/ 1 h 2800486"/>
              <a:gd name="connsiteX6" fmla="*/ 4678225 w 4678225"/>
              <a:gd name="connsiteY6" fmla="*/ 598845 h 2800486"/>
              <a:gd name="connsiteX7" fmla="*/ 4678225 w 4678225"/>
              <a:gd name="connsiteY7" fmla="*/ 1640866 h 2800486"/>
              <a:gd name="connsiteX8" fmla="*/ 4440565 w 4678225"/>
              <a:gd name="connsiteY8" fmla="*/ 1742527 h 2800486"/>
              <a:gd name="connsiteX9" fmla="*/ 4209081 w 4678225"/>
              <a:gd name="connsiteY9" fmla="*/ 1867252 h 2800486"/>
              <a:gd name="connsiteX10" fmla="*/ 4209273 w 4678225"/>
              <a:gd name="connsiteY10" fmla="*/ 1867592 h 2800486"/>
              <a:gd name="connsiteX11" fmla="*/ 3748196 w 4678225"/>
              <a:gd name="connsiteY11" fmla="*/ 2234440 h 2800486"/>
              <a:gd name="connsiteX12" fmla="*/ 892848 w 4678225"/>
              <a:gd name="connsiteY12" fmla="*/ 2200296 h 2800486"/>
              <a:gd name="connsiteX13" fmla="*/ 521446 w 4678225"/>
              <a:gd name="connsiteY13" fmla="*/ 1902530 h 2800486"/>
              <a:gd name="connsiteX14" fmla="*/ 521554 w 4678225"/>
              <a:gd name="connsiteY14" fmla="*/ 1902348 h 2800486"/>
              <a:gd name="connsiteX15" fmla="*/ 393262 w 4678225"/>
              <a:gd name="connsiteY15" fmla="*/ 1821911 h 2800486"/>
              <a:gd name="connsiteX16" fmla="*/ 0 w 4678225"/>
              <a:gd name="connsiteY16" fmla="*/ 1623437 h 2800486"/>
              <a:gd name="connsiteX17" fmla="*/ 0 w 4678225"/>
              <a:gd name="connsiteY17" fmla="*/ 598861 h 2800486"/>
              <a:gd name="connsiteX18" fmla="*/ 599654 w 4678225"/>
              <a:gd name="connsiteY18" fmla="*/ 0 h 280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8225" h="2800486">
                <a:moveTo>
                  <a:pt x="599654" y="0"/>
                </a:moveTo>
                <a:lnTo>
                  <a:pt x="768254" y="0"/>
                </a:lnTo>
                <a:lnTo>
                  <a:pt x="769622" y="0"/>
                </a:lnTo>
                <a:lnTo>
                  <a:pt x="3986274" y="0"/>
                </a:lnTo>
                <a:lnTo>
                  <a:pt x="3986274" y="1"/>
                </a:lnTo>
                <a:lnTo>
                  <a:pt x="4079115" y="1"/>
                </a:lnTo>
                <a:cubicBezTo>
                  <a:pt x="4408428" y="1"/>
                  <a:pt x="4678225" y="269243"/>
                  <a:pt x="4678225" y="598845"/>
                </a:cubicBezTo>
                <a:lnTo>
                  <a:pt x="4678225" y="1640866"/>
                </a:lnTo>
                <a:cubicBezTo>
                  <a:pt x="4598873" y="1671047"/>
                  <a:pt x="4519322" y="1704801"/>
                  <a:pt x="4440565" y="1742527"/>
                </a:cubicBezTo>
                <a:lnTo>
                  <a:pt x="4209081" y="1867252"/>
                </a:lnTo>
                <a:lnTo>
                  <a:pt x="4209273" y="1867592"/>
                </a:lnTo>
                <a:cubicBezTo>
                  <a:pt x="4041825" y="1967642"/>
                  <a:pt x="3884694" y="2089130"/>
                  <a:pt x="3748196" y="2234440"/>
                </a:cubicBezTo>
                <a:cubicBezTo>
                  <a:pt x="2997457" y="3040395"/>
                  <a:pt x="1657872" y="2946698"/>
                  <a:pt x="892848" y="2200296"/>
                </a:cubicBezTo>
                <a:cubicBezTo>
                  <a:pt x="776983" y="2087542"/>
                  <a:pt x="651596" y="1989081"/>
                  <a:pt x="521446" y="1902530"/>
                </a:cubicBezTo>
                <a:lnTo>
                  <a:pt x="521554" y="1902348"/>
                </a:lnTo>
                <a:lnTo>
                  <a:pt x="393262" y="1821911"/>
                </a:lnTo>
                <a:cubicBezTo>
                  <a:pt x="262845" y="1744807"/>
                  <a:pt x="129859" y="1679431"/>
                  <a:pt x="0" y="1623437"/>
                </a:cubicBezTo>
                <a:lnTo>
                  <a:pt x="0" y="598861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2" name="Freeform 8">
            <a:extLst>
              <a:ext uri="{FF2B5EF4-FFF2-40B4-BE49-F238E27FC236}">
                <a16:creationId xmlns:a16="http://schemas.microsoft.com/office/drawing/2014/main" id="{9CD89B2D-5D79-9A4F-BD31-2027CAC1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66" y="2700229"/>
            <a:ext cx="2747216" cy="2747218"/>
          </a:xfrm>
          <a:custGeom>
            <a:avLst/>
            <a:gdLst>
              <a:gd name="T0" fmla="*/ 3461 w 3462"/>
              <a:gd name="T1" fmla="*/ 1731 h 3463"/>
              <a:gd name="T2" fmla="*/ 3461 w 3462"/>
              <a:gd name="T3" fmla="*/ 1731 h 3463"/>
              <a:gd name="T4" fmla="*/ 1730 w 3462"/>
              <a:gd name="T5" fmla="*/ 3462 h 3463"/>
              <a:gd name="T6" fmla="*/ 1730 w 3462"/>
              <a:gd name="T7" fmla="*/ 3462 h 3463"/>
              <a:gd name="T8" fmla="*/ 0 w 3462"/>
              <a:gd name="T9" fmla="*/ 1731 h 3463"/>
              <a:gd name="T10" fmla="*/ 0 w 3462"/>
              <a:gd name="T11" fmla="*/ 1731 h 3463"/>
              <a:gd name="T12" fmla="*/ 1730 w 3462"/>
              <a:gd name="T13" fmla="*/ 0 h 3463"/>
              <a:gd name="T14" fmla="*/ 1730 w 3462"/>
              <a:gd name="T15" fmla="*/ 0 h 3463"/>
              <a:gd name="T16" fmla="*/ 3461 w 3462"/>
              <a:gd name="T17" fmla="*/ 173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2" h="3463">
                <a:moveTo>
                  <a:pt x="3461" y="1731"/>
                </a:moveTo>
                <a:lnTo>
                  <a:pt x="3461" y="1731"/>
                </a:lnTo>
                <a:cubicBezTo>
                  <a:pt x="3461" y="2687"/>
                  <a:pt x="2686" y="3462"/>
                  <a:pt x="1730" y="3462"/>
                </a:cubicBezTo>
                <a:lnTo>
                  <a:pt x="1730" y="3462"/>
                </a:lnTo>
                <a:cubicBezTo>
                  <a:pt x="775" y="3462"/>
                  <a:pt x="0" y="2687"/>
                  <a:pt x="0" y="1731"/>
                </a:cubicBezTo>
                <a:lnTo>
                  <a:pt x="0" y="1731"/>
                </a:lnTo>
                <a:cubicBezTo>
                  <a:pt x="0" y="776"/>
                  <a:pt x="775" y="0"/>
                  <a:pt x="1730" y="0"/>
                </a:cubicBezTo>
                <a:lnTo>
                  <a:pt x="1730" y="0"/>
                </a:lnTo>
                <a:cubicBezTo>
                  <a:pt x="2686" y="0"/>
                  <a:pt x="3461" y="776"/>
                  <a:pt x="3461" y="17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52B877-0612-C148-B059-76DF55C634BB}"/>
              </a:ext>
            </a:extLst>
          </p:cNvPr>
          <p:cNvSpPr txBox="1"/>
          <p:nvPr/>
        </p:nvSpPr>
        <p:spPr>
          <a:xfrm>
            <a:off x="14162050" y="11855430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36493894-1226-BD4D-9246-818266671924}"/>
              </a:ext>
            </a:extLst>
          </p:cNvPr>
          <p:cNvSpPr txBox="1">
            <a:spLocks/>
          </p:cNvSpPr>
          <p:nvPr/>
        </p:nvSpPr>
        <p:spPr>
          <a:xfrm>
            <a:off x="12920330" y="7365178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9F4CDFB-2C33-B041-B46A-0ACB533C915A}"/>
              </a:ext>
            </a:extLst>
          </p:cNvPr>
          <p:cNvSpPr txBox="1">
            <a:spLocks/>
          </p:cNvSpPr>
          <p:nvPr/>
        </p:nvSpPr>
        <p:spPr>
          <a:xfrm>
            <a:off x="12920330" y="8012580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D1350862-E1F3-9E44-AF47-126E1B9BCC78}"/>
              </a:ext>
            </a:extLst>
          </p:cNvPr>
          <p:cNvSpPr txBox="1">
            <a:spLocks/>
          </p:cNvSpPr>
          <p:nvPr/>
        </p:nvSpPr>
        <p:spPr>
          <a:xfrm>
            <a:off x="12920330" y="8659982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30EC51B7-E86F-854F-AC27-2CAEC11A3857}"/>
              </a:ext>
            </a:extLst>
          </p:cNvPr>
          <p:cNvSpPr txBox="1">
            <a:spLocks/>
          </p:cNvSpPr>
          <p:nvPr/>
        </p:nvSpPr>
        <p:spPr>
          <a:xfrm>
            <a:off x="12920330" y="93073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3F0C2F2B-0087-EE4C-AC8E-15C62760AAE4}"/>
              </a:ext>
            </a:extLst>
          </p:cNvPr>
          <p:cNvSpPr txBox="1">
            <a:spLocks/>
          </p:cNvSpPr>
          <p:nvPr/>
        </p:nvSpPr>
        <p:spPr>
          <a:xfrm>
            <a:off x="12920330" y="99547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11D063-9FFC-9F4E-AD2C-CBF6D435F25F}"/>
              </a:ext>
            </a:extLst>
          </p:cNvPr>
          <p:cNvSpPr txBox="1"/>
          <p:nvPr/>
        </p:nvSpPr>
        <p:spPr>
          <a:xfrm>
            <a:off x="13817284" y="3548215"/>
            <a:ext cx="216758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35D3BEEF-110E-0D49-A456-0DD63593D6B8}"/>
              </a:ext>
            </a:extLst>
          </p:cNvPr>
          <p:cNvSpPr txBox="1">
            <a:spLocks/>
          </p:cNvSpPr>
          <p:nvPr/>
        </p:nvSpPr>
        <p:spPr>
          <a:xfrm>
            <a:off x="14309406" y="4292536"/>
            <a:ext cx="118333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/month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98B4F0-A6A9-ED47-B534-56E7B6B91D76}"/>
              </a:ext>
            </a:extLst>
          </p:cNvPr>
          <p:cNvSpPr txBox="1"/>
          <p:nvPr/>
        </p:nvSpPr>
        <p:spPr>
          <a:xfrm>
            <a:off x="13725236" y="5732088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104" name="Freeform 1">
            <a:extLst>
              <a:ext uri="{FF2B5EF4-FFF2-40B4-BE49-F238E27FC236}">
                <a16:creationId xmlns:a16="http://schemas.microsoft.com/office/drawing/2014/main" id="{8224A1E4-B04B-7D48-BA96-EDF6DCD85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572" y="4037091"/>
            <a:ext cx="4682519" cy="8875089"/>
          </a:xfrm>
          <a:prstGeom prst="roundRect">
            <a:avLst>
              <a:gd name="adj" fmla="val 1232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5" name="Freeform 3">
            <a:extLst>
              <a:ext uri="{FF2B5EF4-FFF2-40B4-BE49-F238E27FC236}">
                <a16:creationId xmlns:a16="http://schemas.microsoft.com/office/drawing/2014/main" id="{B150392B-191F-DE47-A1E9-ED6D847A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572" y="10976880"/>
            <a:ext cx="4682519" cy="1935300"/>
          </a:xfrm>
          <a:custGeom>
            <a:avLst/>
            <a:gdLst>
              <a:gd name="T0" fmla="*/ 1596 w 5899"/>
              <a:gd name="T1" fmla="*/ 433 h 2440"/>
              <a:gd name="T2" fmla="*/ 1596 w 5899"/>
              <a:gd name="T3" fmla="*/ 433 h 2440"/>
              <a:gd name="T4" fmla="*/ 0 w 5899"/>
              <a:gd name="T5" fmla="*/ 856 h 2440"/>
              <a:gd name="T6" fmla="*/ 0 w 5899"/>
              <a:gd name="T7" fmla="*/ 1684 h 2440"/>
              <a:gd name="T8" fmla="*/ 0 w 5899"/>
              <a:gd name="T9" fmla="*/ 1684 h 2440"/>
              <a:gd name="T10" fmla="*/ 755 w 5899"/>
              <a:gd name="T11" fmla="*/ 2439 h 2440"/>
              <a:gd name="T12" fmla="*/ 5143 w 5899"/>
              <a:gd name="T13" fmla="*/ 2439 h 2440"/>
              <a:gd name="T14" fmla="*/ 5143 w 5899"/>
              <a:gd name="T15" fmla="*/ 2439 h 2440"/>
              <a:gd name="T16" fmla="*/ 5898 w 5899"/>
              <a:gd name="T17" fmla="*/ 1684 h 2440"/>
              <a:gd name="T18" fmla="*/ 5898 w 5899"/>
              <a:gd name="T19" fmla="*/ 899 h 2440"/>
              <a:gd name="T20" fmla="*/ 5898 w 5899"/>
              <a:gd name="T21" fmla="*/ 899 h 2440"/>
              <a:gd name="T22" fmla="*/ 4348 w 5899"/>
              <a:gd name="T23" fmla="*/ 414 h 2440"/>
              <a:gd name="T24" fmla="*/ 4348 w 5899"/>
              <a:gd name="T25" fmla="*/ 414 h 2440"/>
              <a:gd name="T26" fmla="*/ 1596 w 5899"/>
              <a:gd name="T27" fmla="*/ 433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99" h="2440">
                <a:moveTo>
                  <a:pt x="1596" y="433"/>
                </a:moveTo>
                <a:lnTo>
                  <a:pt x="1596" y="433"/>
                </a:lnTo>
                <a:cubicBezTo>
                  <a:pt x="1019" y="666"/>
                  <a:pt x="443" y="790"/>
                  <a:pt x="0" y="856"/>
                </a:cubicBezTo>
                <a:lnTo>
                  <a:pt x="0" y="1684"/>
                </a:lnTo>
                <a:lnTo>
                  <a:pt x="0" y="1684"/>
                </a:lnTo>
                <a:cubicBezTo>
                  <a:pt x="0" y="2099"/>
                  <a:pt x="340" y="2439"/>
                  <a:pt x="755" y="2439"/>
                </a:cubicBezTo>
                <a:lnTo>
                  <a:pt x="5143" y="2439"/>
                </a:lnTo>
                <a:lnTo>
                  <a:pt x="5143" y="2439"/>
                </a:lnTo>
                <a:cubicBezTo>
                  <a:pt x="5558" y="2439"/>
                  <a:pt x="5898" y="2099"/>
                  <a:pt x="5898" y="1684"/>
                </a:cubicBezTo>
                <a:lnTo>
                  <a:pt x="5898" y="899"/>
                </a:lnTo>
                <a:lnTo>
                  <a:pt x="5898" y="899"/>
                </a:lnTo>
                <a:cubicBezTo>
                  <a:pt x="5291" y="773"/>
                  <a:pt x="4712" y="564"/>
                  <a:pt x="4348" y="414"/>
                </a:cubicBezTo>
                <a:lnTo>
                  <a:pt x="4348" y="414"/>
                </a:lnTo>
                <a:cubicBezTo>
                  <a:pt x="3819" y="198"/>
                  <a:pt x="2669" y="0"/>
                  <a:pt x="1596" y="4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FEE70F5A-A6D4-264E-A479-9775E893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571" y="4037091"/>
            <a:ext cx="4681725" cy="2424461"/>
          </a:xfrm>
          <a:custGeom>
            <a:avLst/>
            <a:gdLst>
              <a:gd name="connsiteX0" fmla="*/ 4681725 w 4681725"/>
              <a:gd name="connsiteY0" fmla="*/ 1641333 h 2424461"/>
              <a:gd name="connsiteX1" fmla="*/ 4681725 w 4681725"/>
              <a:gd name="connsiteY1" fmla="*/ 2371962 h 2424461"/>
              <a:gd name="connsiteX2" fmla="*/ 4210067 w 4681725"/>
              <a:gd name="connsiteY2" fmla="*/ 1868464 h 2424461"/>
              <a:gd name="connsiteX3" fmla="*/ 4681725 w 4681725"/>
              <a:gd name="connsiteY3" fmla="*/ 1641333 h 2424461"/>
              <a:gd name="connsiteX4" fmla="*/ 1 w 4681725"/>
              <a:gd name="connsiteY4" fmla="*/ 1623834 h 2424461"/>
              <a:gd name="connsiteX5" fmla="*/ 520655 w 4681725"/>
              <a:gd name="connsiteY5" fmla="*/ 1902589 h 2424461"/>
              <a:gd name="connsiteX6" fmla="*/ 1 w 4681725"/>
              <a:gd name="connsiteY6" fmla="*/ 2424461 h 2424461"/>
              <a:gd name="connsiteX7" fmla="*/ 3984686 w 4681725"/>
              <a:gd name="connsiteY7" fmla="*/ 0 h 2424461"/>
              <a:gd name="connsiteX8" fmla="*/ 4079115 w 4681725"/>
              <a:gd name="connsiteY8" fmla="*/ 0 h 2424461"/>
              <a:gd name="connsiteX9" fmla="*/ 4678225 w 4681725"/>
              <a:gd name="connsiteY9" fmla="*/ 598844 h 2424461"/>
              <a:gd name="connsiteX10" fmla="*/ 4678225 w 4681725"/>
              <a:gd name="connsiteY10" fmla="*/ 1640865 h 2424461"/>
              <a:gd name="connsiteX11" fmla="*/ 4207666 w 4681725"/>
              <a:gd name="connsiteY11" fmla="*/ 1868013 h 2424461"/>
              <a:gd name="connsiteX12" fmla="*/ 3860103 w 4681725"/>
              <a:gd name="connsiteY12" fmla="*/ 713213 h 2424461"/>
              <a:gd name="connsiteX13" fmla="*/ 3984686 w 4681725"/>
              <a:gd name="connsiteY13" fmla="*/ 0 h 2424461"/>
              <a:gd name="connsiteX14" fmla="*/ 599654 w 4681725"/>
              <a:gd name="connsiteY14" fmla="*/ 0 h 2424461"/>
              <a:gd name="connsiteX15" fmla="*/ 769622 w 4681725"/>
              <a:gd name="connsiteY15" fmla="*/ 0 h 2424461"/>
              <a:gd name="connsiteX16" fmla="*/ 895113 w 4681725"/>
              <a:gd name="connsiteY16" fmla="*/ 713232 h 2424461"/>
              <a:gd name="connsiteX17" fmla="*/ 522613 w 4681725"/>
              <a:gd name="connsiteY17" fmla="*/ 1903011 h 2424461"/>
              <a:gd name="connsiteX18" fmla="*/ 0 w 4681725"/>
              <a:gd name="connsiteY18" fmla="*/ 1623436 h 2424461"/>
              <a:gd name="connsiteX19" fmla="*/ 0 w 4681725"/>
              <a:gd name="connsiteY19" fmla="*/ 598860 h 2424461"/>
              <a:gd name="connsiteX20" fmla="*/ 599654 w 4681725"/>
              <a:gd name="connsiteY20" fmla="*/ 0 h 242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81725" h="2424461">
                <a:moveTo>
                  <a:pt x="4681725" y="1641333"/>
                </a:moveTo>
                <a:lnTo>
                  <a:pt x="4681725" y="2371962"/>
                </a:lnTo>
                <a:cubicBezTo>
                  <a:pt x="4497993" y="2231395"/>
                  <a:pt x="4338122" y="2060651"/>
                  <a:pt x="4210067" y="1868464"/>
                </a:cubicBezTo>
                <a:cubicBezTo>
                  <a:pt x="4362779" y="1776341"/>
                  <a:pt x="4522650" y="1701690"/>
                  <a:pt x="4681725" y="1641333"/>
                </a:cubicBezTo>
                <a:close/>
                <a:moveTo>
                  <a:pt x="1" y="1623834"/>
                </a:moveTo>
                <a:cubicBezTo>
                  <a:pt x="172497" y="1698274"/>
                  <a:pt x="350533" y="1789345"/>
                  <a:pt x="520655" y="1902589"/>
                </a:cubicBezTo>
                <a:cubicBezTo>
                  <a:pt x="379809" y="2106111"/>
                  <a:pt x="203357" y="2283500"/>
                  <a:pt x="1" y="2424461"/>
                </a:cubicBezTo>
                <a:close/>
                <a:moveTo>
                  <a:pt x="3984686" y="0"/>
                </a:moveTo>
                <a:lnTo>
                  <a:pt x="4079115" y="0"/>
                </a:lnTo>
                <a:cubicBezTo>
                  <a:pt x="4408428" y="0"/>
                  <a:pt x="4678225" y="269242"/>
                  <a:pt x="4678225" y="598844"/>
                </a:cubicBezTo>
                <a:lnTo>
                  <a:pt x="4678225" y="1640865"/>
                </a:lnTo>
                <a:cubicBezTo>
                  <a:pt x="4519521" y="1701226"/>
                  <a:pt x="4360023" y="1775883"/>
                  <a:pt x="4207666" y="1868013"/>
                </a:cubicBezTo>
                <a:cubicBezTo>
                  <a:pt x="3988654" y="1536822"/>
                  <a:pt x="3860103" y="1140505"/>
                  <a:pt x="3860103" y="713213"/>
                </a:cubicBezTo>
                <a:cubicBezTo>
                  <a:pt x="3860103" y="463032"/>
                  <a:pt x="3903747" y="222383"/>
                  <a:pt x="3984686" y="0"/>
                </a:cubicBezTo>
                <a:close/>
                <a:moveTo>
                  <a:pt x="599654" y="0"/>
                </a:moveTo>
                <a:lnTo>
                  <a:pt x="769622" y="0"/>
                </a:lnTo>
                <a:cubicBezTo>
                  <a:pt x="850635" y="222388"/>
                  <a:pt x="895113" y="463045"/>
                  <a:pt x="895113" y="713232"/>
                </a:cubicBezTo>
                <a:cubicBezTo>
                  <a:pt x="895113" y="1155626"/>
                  <a:pt x="757709" y="1565456"/>
                  <a:pt x="522613" y="1903011"/>
                </a:cubicBezTo>
                <a:cubicBezTo>
                  <a:pt x="351850" y="1789434"/>
                  <a:pt x="173145" y="1698096"/>
                  <a:pt x="0" y="1623436"/>
                </a:cubicBezTo>
                <a:lnTo>
                  <a:pt x="0" y="598860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07" name="Freeform 15">
            <a:extLst>
              <a:ext uri="{FF2B5EF4-FFF2-40B4-BE49-F238E27FC236}">
                <a16:creationId xmlns:a16="http://schemas.microsoft.com/office/drawing/2014/main" id="{A0049CB4-C6A7-0846-B095-82E7C6FC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7001" y="11715302"/>
            <a:ext cx="3310660" cy="7419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1A31946-4BA6-D64A-9D17-1033C892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571" y="4037091"/>
            <a:ext cx="4678225" cy="2800486"/>
          </a:xfrm>
          <a:custGeom>
            <a:avLst/>
            <a:gdLst>
              <a:gd name="connsiteX0" fmla="*/ 599654 w 4678225"/>
              <a:gd name="connsiteY0" fmla="*/ 0 h 2800486"/>
              <a:gd name="connsiteX1" fmla="*/ 768254 w 4678225"/>
              <a:gd name="connsiteY1" fmla="*/ 0 h 2800486"/>
              <a:gd name="connsiteX2" fmla="*/ 769622 w 4678225"/>
              <a:gd name="connsiteY2" fmla="*/ 0 h 2800486"/>
              <a:gd name="connsiteX3" fmla="*/ 3986274 w 4678225"/>
              <a:gd name="connsiteY3" fmla="*/ 0 h 2800486"/>
              <a:gd name="connsiteX4" fmla="*/ 3986274 w 4678225"/>
              <a:gd name="connsiteY4" fmla="*/ 1 h 2800486"/>
              <a:gd name="connsiteX5" fmla="*/ 4079115 w 4678225"/>
              <a:gd name="connsiteY5" fmla="*/ 1 h 2800486"/>
              <a:gd name="connsiteX6" fmla="*/ 4678225 w 4678225"/>
              <a:gd name="connsiteY6" fmla="*/ 598845 h 2800486"/>
              <a:gd name="connsiteX7" fmla="*/ 4678225 w 4678225"/>
              <a:gd name="connsiteY7" fmla="*/ 1640866 h 2800486"/>
              <a:gd name="connsiteX8" fmla="*/ 4440565 w 4678225"/>
              <a:gd name="connsiteY8" fmla="*/ 1742527 h 2800486"/>
              <a:gd name="connsiteX9" fmla="*/ 4209081 w 4678225"/>
              <a:gd name="connsiteY9" fmla="*/ 1867252 h 2800486"/>
              <a:gd name="connsiteX10" fmla="*/ 4209273 w 4678225"/>
              <a:gd name="connsiteY10" fmla="*/ 1867592 h 2800486"/>
              <a:gd name="connsiteX11" fmla="*/ 3748196 w 4678225"/>
              <a:gd name="connsiteY11" fmla="*/ 2234440 h 2800486"/>
              <a:gd name="connsiteX12" fmla="*/ 892848 w 4678225"/>
              <a:gd name="connsiteY12" fmla="*/ 2200296 h 2800486"/>
              <a:gd name="connsiteX13" fmla="*/ 521446 w 4678225"/>
              <a:gd name="connsiteY13" fmla="*/ 1902530 h 2800486"/>
              <a:gd name="connsiteX14" fmla="*/ 521554 w 4678225"/>
              <a:gd name="connsiteY14" fmla="*/ 1902348 h 2800486"/>
              <a:gd name="connsiteX15" fmla="*/ 393262 w 4678225"/>
              <a:gd name="connsiteY15" fmla="*/ 1821911 h 2800486"/>
              <a:gd name="connsiteX16" fmla="*/ 0 w 4678225"/>
              <a:gd name="connsiteY16" fmla="*/ 1623437 h 2800486"/>
              <a:gd name="connsiteX17" fmla="*/ 0 w 4678225"/>
              <a:gd name="connsiteY17" fmla="*/ 598861 h 2800486"/>
              <a:gd name="connsiteX18" fmla="*/ 599654 w 4678225"/>
              <a:gd name="connsiteY18" fmla="*/ 0 h 280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8225" h="2800486">
                <a:moveTo>
                  <a:pt x="599654" y="0"/>
                </a:moveTo>
                <a:lnTo>
                  <a:pt x="768254" y="0"/>
                </a:lnTo>
                <a:lnTo>
                  <a:pt x="769622" y="0"/>
                </a:lnTo>
                <a:lnTo>
                  <a:pt x="3986274" y="0"/>
                </a:lnTo>
                <a:lnTo>
                  <a:pt x="3986274" y="1"/>
                </a:lnTo>
                <a:lnTo>
                  <a:pt x="4079115" y="1"/>
                </a:lnTo>
                <a:cubicBezTo>
                  <a:pt x="4408428" y="1"/>
                  <a:pt x="4678225" y="269243"/>
                  <a:pt x="4678225" y="598845"/>
                </a:cubicBezTo>
                <a:lnTo>
                  <a:pt x="4678225" y="1640866"/>
                </a:lnTo>
                <a:cubicBezTo>
                  <a:pt x="4598873" y="1671047"/>
                  <a:pt x="4519322" y="1704801"/>
                  <a:pt x="4440565" y="1742527"/>
                </a:cubicBezTo>
                <a:lnTo>
                  <a:pt x="4209081" y="1867252"/>
                </a:lnTo>
                <a:lnTo>
                  <a:pt x="4209273" y="1867592"/>
                </a:lnTo>
                <a:cubicBezTo>
                  <a:pt x="4041825" y="1967642"/>
                  <a:pt x="3884694" y="2089130"/>
                  <a:pt x="3748196" y="2234440"/>
                </a:cubicBezTo>
                <a:cubicBezTo>
                  <a:pt x="2997457" y="3040395"/>
                  <a:pt x="1657872" y="2946698"/>
                  <a:pt x="892848" y="2200296"/>
                </a:cubicBezTo>
                <a:cubicBezTo>
                  <a:pt x="776983" y="2087542"/>
                  <a:pt x="651596" y="1989081"/>
                  <a:pt x="521446" y="1902530"/>
                </a:cubicBezTo>
                <a:lnTo>
                  <a:pt x="521554" y="1902348"/>
                </a:lnTo>
                <a:lnTo>
                  <a:pt x="393262" y="1821911"/>
                </a:lnTo>
                <a:cubicBezTo>
                  <a:pt x="262845" y="1744807"/>
                  <a:pt x="129859" y="1679431"/>
                  <a:pt x="0" y="1623437"/>
                </a:cubicBezTo>
                <a:lnTo>
                  <a:pt x="0" y="598861"/>
                </a:lnTo>
                <a:cubicBezTo>
                  <a:pt x="0" y="269249"/>
                  <a:pt x="270043" y="0"/>
                  <a:pt x="599654" y="0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09" name="Freeform 8">
            <a:extLst>
              <a:ext uri="{FF2B5EF4-FFF2-40B4-BE49-F238E27FC236}">
                <a16:creationId xmlns:a16="http://schemas.microsoft.com/office/drawing/2014/main" id="{4F3B27FF-6E72-B645-89F6-DB70E05F1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470" y="2700229"/>
            <a:ext cx="2747216" cy="2747218"/>
          </a:xfrm>
          <a:custGeom>
            <a:avLst/>
            <a:gdLst>
              <a:gd name="T0" fmla="*/ 3461 w 3462"/>
              <a:gd name="T1" fmla="*/ 1731 h 3463"/>
              <a:gd name="T2" fmla="*/ 3461 w 3462"/>
              <a:gd name="T3" fmla="*/ 1731 h 3463"/>
              <a:gd name="T4" fmla="*/ 1730 w 3462"/>
              <a:gd name="T5" fmla="*/ 3462 h 3463"/>
              <a:gd name="T6" fmla="*/ 1730 w 3462"/>
              <a:gd name="T7" fmla="*/ 3462 h 3463"/>
              <a:gd name="T8" fmla="*/ 0 w 3462"/>
              <a:gd name="T9" fmla="*/ 1731 h 3463"/>
              <a:gd name="T10" fmla="*/ 0 w 3462"/>
              <a:gd name="T11" fmla="*/ 1731 h 3463"/>
              <a:gd name="T12" fmla="*/ 1730 w 3462"/>
              <a:gd name="T13" fmla="*/ 0 h 3463"/>
              <a:gd name="T14" fmla="*/ 1730 w 3462"/>
              <a:gd name="T15" fmla="*/ 0 h 3463"/>
              <a:gd name="T16" fmla="*/ 3461 w 3462"/>
              <a:gd name="T17" fmla="*/ 173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2" h="3463">
                <a:moveTo>
                  <a:pt x="3461" y="1731"/>
                </a:moveTo>
                <a:lnTo>
                  <a:pt x="3461" y="1731"/>
                </a:lnTo>
                <a:cubicBezTo>
                  <a:pt x="3461" y="2687"/>
                  <a:pt x="2686" y="3462"/>
                  <a:pt x="1730" y="3462"/>
                </a:cubicBezTo>
                <a:lnTo>
                  <a:pt x="1730" y="3462"/>
                </a:lnTo>
                <a:cubicBezTo>
                  <a:pt x="775" y="3462"/>
                  <a:pt x="0" y="2687"/>
                  <a:pt x="0" y="1731"/>
                </a:cubicBezTo>
                <a:lnTo>
                  <a:pt x="0" y="1731"/>
                </a:lnTo>
                <a:cubicBezTo>
                  <a:pt x="0" y="776"/>
                  <a:pt x="775" y="0"/>
                  <a:pt x="1730" y="0"/>
                </a:cubicBezTo>
                <a:lnTo>
                  <a:pt x="1730" y="0"/>
                </a:lnTo>
                <a:cubicBezTo>
                  <a:pt x="2686" y="0"/>
                  <a:pt x="3461" y="776"/>
                  <a:pt x="3461" y="173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F52792-0660-7045-BDA0-557EACD3D13B}"/>
              </a:ext>
            </a:extLst>
          </p:cNvPr>
          <p:cNvSpPr txBox="1"/>
          <p:nvPr/>
        </p:nvSpPr>
        <p:spPr>
          <a:xfrm>
            <a:off x="19520054" y="11855430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A42CC815-E833-DA4F-8199-FC6C0E160771}"/>
              </a:ext>
            </a:extLst>
          </p:cNvPr>
          <p:cNvSpPr txBox="1">
            <a:spLocks/>
          </p:cNvSpPr>
          <p:nvPr/>
        </p:nvSpPr>
        <p:spPr>
          <a:xfrm>
            <a:off x="18278334" y="7365178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A0935807-B68B-D34F-B49B-58ABA93644AC}"/>
              </a:ext>
            </a:extLst>
          </p:cNvPr>
          <p:cNvSpPr txBox="1">
            <a:spLocks/>
          </p:cNvSpPr>
          <p:nvPr/>
        </p:nvSpPr>
        <p:spPr>
          <a:xfrm>
            <a:off x="18278334" y="8012580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Images per product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2A14C679-3A64-CF46-9F6C-24E4830878DC}"/>
              </a:ext>
            </a:extLst>
          </p:cNvPr>
          <p:cNvSpPr txBox="1">
            <a:spLocks/>
          </p:cNvSpPr>
          <p:nvPr/>
        </p:nvSpPr>
        <p:spPr>
          <a:xfrm>
            <a:off x="18278334" y="8659982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pages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3A8D30DA-F481-614F-A95E-6D36D3D33341}"/>
              </a:ext>
            </a:extLst>
          </p:cNvPr>
          <p:cNvSpPr txBox="1">
            <a:spLocks/>
          </p:cNvSpPr>
          <p:nvPr/>
        </p:nvSpPr>
        <p:spPr>
          <a:xfrm>
            <a:off x="18278334" y="93073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45551ED1-E963-0143-869B-0AD66BFFBB1F}"/>
              </a:ext>
            </a:extLst>
          </p:cNvPr>
          <p:cNvSpPr txBox="1">
            <a:spLocks/>
          </p:cNvSpPr>
          <p:nvPr/>
        </p:nvSpPr>
        <p:spPr>
          <a:xfrm>
            <a:off x="18278334" y="9954784"/>
            <a:ext cx="388799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55A4AA-90FC-E549-92E2-7B08DD49FFD9}"/>
              </a:ext>
            </a:extLst>
          </p:cNvPr>
          <p:cNvSpPr txBox="1"/>
          <p:nvPr/>
        </p:nvSpPr>
        <p:spPr>
          <a:xfrm>
            <a:off x="19115175" y="3548215"/>
            <a:ext cx="2287806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6483A1D7-A24A-6A40-BC73-2B5FB09CFAB2}"/>
              </a:ext>
            </a:extLst>
          </p:cNvPr>
          <p:cNvSpPr txBox="1">
            <a:spLocks/>
          </p:cNvSpPr>
          <p:nvPr/>
        </p:nvSpPr>
        <p:spPr>
          <a:xfrm>
            <a:off x="19667410" y="4292536"/>
            <a:ext cx="118333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/month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5A1A1D-14D0-184E-9CBC-75265DC0359A}"/>
              </a:ext>
            </a:extLst>
          </p:cNvPr>
          <p:cNvSpPr txBox="1"/>
          <p:nvPr/>
        </p:nvSpPr>
        <p:spPr>
          <a:xfrm>
            <a:off x="19115300" y="5732088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</p:spTree>
    <p:extLst>
      <p:ext uri="{BB962C8B-B14F-4D97-AF65-F5344CB8AC3E}">
        <p14:creationId xmlns:p14="http://schemas.microsoft.com/office/powerpoint/2010/main" val="41199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84529-EA37-A642-A491-A08A4952102D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3578A-6660-4C48-9E6D-E450848AC5F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5DC3D3F5-BFAF-9549-9AAC-B653F3E7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80" y="3188040"/>
            <a:ext cx="5039151" cy="9184641"/>
          </a:xfrm>
          <a:prstGeom prst="roundRect">
            <a:avLst>
              <a:gd name="adj" fmla="val 368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129260AA-CE8F-1B41-817C-2003C805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80" y="4250986"/>
            <a:ext cx="5039151" cy="1535367"/>
          </a:xfrm>
          <a:custGeom>
            <a:avLst/>
            <a:gdLst>
              <a:gd name="T0" fmla="*/ 5642 w 5643"/>
              <a:gd name="T1" fmla="*/ 1718 h 1719"/>
              <a:gd name="T2" fmla="*/ 0 w 5643"/>
              <a:gd name="T3" fmla="*/ 946 h 1719"/>
              <a:gd name="T4" fmla="*/ 0 w 5643"/>
              <a:gd name="T5" fmla="*/ 0 h 1719"/>
              <a:gd name="T6" fmla="*/ 5642 w 5643"/>
              <a:gd name="T7" fmla="*/ 0 h 1719"/>
              <a:gd name="T8" fmla="*/ 5642 w 5643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3" h="1719">
                <a:moveTo>
                  <a:pt x="5642" y="1718"/>
                </a:moveTo>
                <a:lnTo>
                  <a:pt x="0" y="946"/>
                </a:lnTo>
                <a:lnTo>
                  <a:pt x="0" y="0"/>
                </a:lnTo>
                <a:lnTo>
                  <a:pt x="5642" y="0"/>
                </a:lnTo>
                <a:lnTo>
                  <a:pt x="5642" y="1718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B0D2A3-925F-4548-ABC6-0F78E9A9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80" y="3278585"/>
            <a:ext cx="5039151" cy="2381788"/>
          </a:xfrm>
          <a:custGeom>
            <a:avLst/>
            <a:gdLst>
              <a:gd name="T0" fmla="*/ 5642 w 5643"/>
              <a:gd name="T1" fmla="*/ 1201 h 2669"/>
              <a:gd name="T2" fmla="*/ 0 w 5643"/>
              <a:gd name="T3" fmla="*/ 2668 h 2669"/>
              <a:gd name="T4" fmla="*/ 0 w 5643"/>
              <a:gd name="T5" fmla="*/ 256 h 2669"/>
              <a:gd name="T6" fmla="*/ 0 w 5643"/>
              <a:gd name="T7" fmla="*/ 256 h 2669"/>
              <a:gd name="T8" fmla="*/ 255 w 5643"/>
              <a:gd name="T9" fmla="*/ 0 h 2669"/>
              <a:gd name="T10" fmla="*/ 5387 w 5643"/>
              <a:gd name="T11" fmla="*/ 0 h 2669"/>
              <a:gd name="T12" fmla="*/ 5387 w 5643"/>
              <a:gd name="T13" fmla="*/ 0 h 2669"/>
              <a:gd name="T14" fmla="*/ 5642 w 5643"/>
              <a:gd name="T15" fmla="*/ 256 h 2669"/>
              <a:gd name="T16" fmla="*/ 5642 w 5643"/>
              <a:gd name="T17" fmla="*/ 1201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69">
                <a:moveTo>
                  <a:pt x="5642" y="1201"/>
                </a:moveTo>
                <a:lnTo>
                  <a:pt x="0" y="2668"/>
                </a:lnTo>
                <a:lnTo>
                  <a:pt x="0" y="256"/>
                </a:lnTo>
                <a:lnTo>
                  <a:pt x="0" y="256"/>
                </a:lnTo>
                <a:cubicBezTo>
                  <a:pt x="0" y="114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4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9397A72-3486-0947-90EA-A94793A8B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80" y="3188040"/>
            <a:ext cx="5039151" cy="2381785"/>
          </a:xfrm>
          <a:custGeom>
            <a:avLst/>
            <a:gdLst>
              <a:gd name="T0" fmla="*/ 5642 w 5643"/>
              <a:gd name="T1" fmla="*/ 1201 h 2670"/>
              <a:gd name="T2" fmla="*/ 0 w 5643"/>
              <a:gd name="T3" fmla="*/ 2669 h 2670"/>
              <a:gd name="T4" fmla="*/ 0 w 5643"/>
              <a:gd name="T5" fmla="*/ 256 h 2670"/>
              <a:gd name="T6" fmla="*/ 0 w 5643"/>
              <a:gd name="T7" fmla="*/ 256 h 2670"/>
              <a:gd name="T8" fmla="*/ 255 w 5643"/>
              <a:gd name="T9" fmla="*/ 0 h 2670"/>
              <a:gd name="T10" fmla="*/ 5387 w 5643"/>
              <a:gd name="T11" fmla="*/ 0 h 2670"/>
              <a:gd name="T12" fmla="*/ 5387 w 5643"/>
              <a:gd name="T13" fmla="*/ 0 h 2670"/>
              <a:gd name="T14" fmla="*/ 5642 w 5643"/>
              <a:gd name="T15" fmla="*/ 256 h 2670"/>
              <a:gd name="T16" fmla="*/ 5642 w 5643"/>
              <a:gd name="T17" fmla="*/ 1201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70">
                <a:moveTo>
                  <a:pt x="5642" y="1201"/>
                </a:moveTo>
                <a:lnTo>
                  <a:pt x="0" y="2669"/>
                </a:ln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5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971D1CD-DE1A-D641-B0B1-2DC20C351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672" y="10982978"/>
            <a:ext cx="3218660" cy="870040"/>
          </a:xfrm>
          <a:prstGeom prst="roundRect">
            <a:avLst>
              <a:gd name="adj" fmla="val 938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125907-C5EC-F244-A1BC-C2251C27A016}"/>
              </a:ext>
            </a:extLst>
          </p:cNvPr>
          <p:cNvSpPr txBox="1"/>
          <p:nvPr/>
        </p:nvSpPr>
        <p:spPr>
          <a:xfrm>
            <a:off x="3211616" y="3452553"/>
            <a:ext cx="2220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10" name="Freeform 186">
            <a:extLst>
              <a:ext uri="{FF2B5EF4-FFF2-40B4-BE49-F238E27FC236}">
                <a16:creationId xmlns:a16="http://schemas.microsoft.com/office/drawing/2014/main" id="{E1F881CD-4940-D648-B776-9DF9C7EC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728" y="7479111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9192C-DB4C-4F48-82EA-EDDF86D398B8}"/>
              </a:ext>
            </a:extLst>
          </p:cNvPr>
          <p:cNvSpPr txBox="1"/>
          <p:nvPr/>
        </p:nvSpPr>
        <p:spPr>
          <a:xfrm>
            <a:off x="2644956" y="5834341"/>
            <a:ext cx="3353803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  <a:r>
              <a:rPr lang="en-US" sz="4800" b="1" baseline="-25000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/month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DAFF188-13EA-AA4F-A8A2-66003BEF5A12}"/>
              </a:ext>
            </a:extLst>
          </p:cNvPr>
          <p:cNvSpPr txBox="1">
            <a:spLocks/>
          </p:cNvSpPr>
          <p:nvPr/>
        </p:nvSpPr>
        <p:spPr>
          <a:xfrm>
            <a:off x="2534531" y="7365178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Products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72E5060-783E-E949-B25A-0E3793E36935}"/>
              </a:ext>
            </a:extLst>
          </p:cNvPr>
          <p:cNvSpPr txBox="1">
            <a:spLocks/>
          </p:cNvSpPr>
          <p:nvPr/>
        </p:nvSpPr>
        <p:spPr>
          <a:xfrm>
            <a:off x="2534531" y="8224426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Image per product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8DBF0EF-2F71-AD41-ACDD-8F50A4CF3418}"/>
              </a:ext>
            </a:extLst>
          </p:cNvPr>
          <p:cNvSpPr txBox="1">
            <a:spLocks/>
          </p:cNvSpPr>
          <p:nvPr/>
        </p:nvSpPr>
        <p:spPr>
          <a:xfrm>
            <a:off x="2534531" y="9083674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Custom page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5129554-9BFE-FE46-B2C5-27FF570CB104}"/>
              </a:ext>
            </a:extLst>
          </p:cNvPr>
          <p:cNvSpPr txBox="1">
            <a:spLocks/>
          </p:cNvSpPr>
          <p:nvPr/>
        </p:nvSpPr>
        <p:spPr>
          <a:xfrm>
            <a:off x="2534531" y="9942921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 Statistics</a:t>
            </a:r>
          </a:p>
        </p:txBody>
      </p:sp>
      <p:sp>
        <p:nvSpPr>
          <p:cNvPr id="17" name="Freeform 186">
            <a:extLst>
              <a:ext uri="{FF2B5EF4-FFF2-40B4-BE49-F238E27FC236}">
                <a16:creationId xmlns:a16="http://schemas.microsoft.com/office/drawing/2014/main" id="{9793A7D5-A495-5F47-89D9-D4AAD0D1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728" y="8341900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188">
            <a:extLst>
              <a:ext uri="{FF2B5EF4-FFF2-40B4-BE49-F238E27FC236}">
                <a16:creationId xmlns:a16="http://schemas.microsoft.com/office/drawing/2014/main" id="{5626EEE0-44FF-2649-8A51-2D1A69E0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728" y="10051261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188">
            <a:extLst>
              <a:ext uri="{FF2B5EF4-FFF2-40B4-BE49-F238E27FC236}">
                <a16:creationId xmlns:a16="http://schemas.microsoft.com/office/drawing/2014/main" id="{A61DE92E-AF99-2547-855F-6B7614B7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728" y="9188048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6CBA09-46EF-6E4A-9D85-2C33395973AE}"/>
              </a:ext>
            </a:extLst>
          </p:cNvPr>
          <p:cNvSpPr txBox="1"/>
          <p:nvPr/>
        </p:nvSpPr>
        <p:spPr>
          <a:xfrm>
            <a:off x="3317661" y="11187164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93" name="Freeform 1">
            <a:extLst>
              <a:ext uri="{FF2B5EF4-FFF2-40B4-BE49-F238E27FC236}">
                <a16:creationId xmlns:a16="http://schemas.microsoft.com/office/drawing/2014/main" id="{BCAFAA9C-E94F-0B42-9A4D-9FA056E5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26" y="3188040"/>
            <a:ext cx="5039151" cy="9184641"/>
          </a:xfrm>
          <a:prstGeom prst="roundRect">
            <a:avLst>
              <a:gd name="adj" fmla="val 368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4" name="Freeform 2">
            <a:extLst>
              <a:ext uri="{FF2B5EF4-FFF2-40B4-BE49-F238E27FC236}">
                <a16:creationId xmlns:a16="http://schemas.microsoft.com/office/drawing/2014/main" id="{E8511695-F7BA-8B48-B974-048BFA3D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26" y="4250986"/>
            <a:ext cx="5039151" cy="1535367"/>
          </a:xfrm>
          <a:custGeom>
            <a:avLst/>
            <a:gdLst>
              <a:gd name="T0" fmla="*/ 5642 w 5643"/>
              <a:gd name="T1" fmla="*/ 1718 h 1719"/>
              <a:gd name="T2" fmla="*/ 0 w 5643"/>
              <a:gd name="T3" fmla="*/ 946 h 1719"/>
              <a:gd name="T4" fmla="*/ 0 w 5643"/>
              <a:gd name="T5" fmla="*/ 0 h 1719"/>
              <a:gd name="T6" fmla="*/ 5642 w 5643"/>
              <a:gd name="T7" fmla="*/ 0 h 1719"/>
              <a:gd name="T8" fmla="*/ 5642 w 5643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3" h="1719">
                <a:moveTo>
                  <a:pt x="5642" y="1718"/>
                </a:moveTo>
                <a:lnTo>
                  <a:pt x="0" y="946"/>
                </a:lnTo>
                <a:lnTo>
                  <a:pt x="0" y="0"/>
                </a:lnTo>
                <a:lnTo>
                  <a:pt x="5642" y="0"/>
                </a:lnTo>
                <a:lnTo>
                  <a:pt x="5642" y="1718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5" name="Freeform 3">
            <a:extLst>
              <a:ext uri="{FF2B5EF4-FFF2-40B4-BE49-F238E27FC236}">
                <a16:creationId xmlns:a16="http://schemas.microsoft.com/office/drawing/2014/main" id="{CEFA4875-4DF4-6148-9CC4-20718BB2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26" y="3278585"/>
            <a:ext cx="5039151" cy="2381788"/>
          </a:xfrm>
          <a:custGeom>
            <a:avLst/>
            <a:gdLst>
              <a:gd name="T0" fmla="*/ 5642 w 5643"/>
              <a:gd name="T1" fmla="*/ 1201 h 2669"/>
              <a:gd name="T2" fmla="*/ 0 w 5643"/>
              <a:gd name="T3" fmla="*/ 2668 h 2669"/>
              <a:gd name="T4" fmla="*/ 0 w 5643"/>
              <a:gd name="T5" fmla="*/ 256 h 2669"/>
              <a:gd name="T6" fmla="*/ 0 w 5643"/>
              <a:gd name="T7" fmla="*/ 256 h 2669"/>
              <a:gd name="T8" fmla="*/ 255 w 5643"/>
              <a:gd name="T9" fmla="*/ 0 h 2669"/>
              <a:gd name="T10" fmla="*/ 5387 w 5643"/>
              <a:gd name="T11" fmla="*/ 0 h 2669"/>
              <a:gd name="T12" fmla="*/ 5387 w 5643"/>
              <a:gd name="T13" fmla="*/ 0 h 2669"/>
              <a:gd name="T14" fmla="*/ 5642 w 5643"/>
              <a:gd name="T15" fmla="*/ 256 h 2669"/>
              <a:gd name="T16" fmla="*/ 5642 w 5643"/>
              <a:gd name="T17" fmla="*/ 1201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69">
                <a:moveTo>
                  <a:pt x="5642" y="1201"/>
                </a:moveTo>
                <a:lnTo>
                  <a:pt x="0" y="2668"/>
                </a:lnTo>
                <a:lnTo>
                  <a:pt x="0" y="256"/>
                </a:lnTo>
                <a:lnTo>
                  <a:pt x="0" y="256"/>
                </a:lnTo>
                <a:cubicBezTo>
                  <a:pt x="0" y="114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4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6" name="Freeform 4">
            <a:extLst>
              <a:ext uri="{FF2B5EF4-FFF2-40B4-BE49-F238E27FC236}">
                <a16:creationId xmlns:a16="http://schemas.microsoft.com/office/drawing/2014/main" id="{D2DF464B-17C9-514B-A510-71CDDB6F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26" y="3188040"/>
            <a:ext cx="5039151" cy="2381785"/>
          </a:xfrm>
          <a:custGeom>
            <a:avLst/>
            <a:gdLst>
              <a:gd name="T0" fmla="*/ 5642 w 5643"/>
              <a:gd name="T1" fmla="*/ 1201 h 2670"/>
              <a:gd name="T2" fmla="*/ 0 w 5643"/>
              <a:gd name="T3" fmla="*/ 2669 h 2670"/>
              <a:gd name="T4" fmla="*/ 0 w 5643"/>
              <a:gd name="T5" fmla="*/ 256 h 2670"/>
              <a:gd name="T6" fmla="*/ 0 w 5643"/>
              <a:gd name="T7" fmla="*/ 256 h 2670"/>
              <a:gd name="T8" fmla="*/ 255 w 5643"/>
              <a:gd name="T9" fmla="*/ 0 h 2670"/>
              <a:gd name="T10" fmla="*/ 5387 w 5643"/>
              <a:gd name="T11" fmla="*/ 0 h 2670"/>
              <a:gd name="T12" fmla="*/ 5387 w 5643"/>
              <a:gd name="T13" fmla="*/ 0 h 2670"/>
              <a:gd name="T14" fmla="*/ 5642 w 5643"/>
              <a:gd name="T15" fmla="*/ 256 h 2670"/>
              <a:gd name="T16" fmla="*/ 5642 w 5643"/>
              <a:gd name="T17" fmla="*/ 1201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70">
                <a:moveTo>
                  <a:pt x="5642" y="1201"/>
                </a:moveTo>
                <a:lnTo>
                  <a:pt x="0" y="2669"/>
                </a:ln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5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7" name="Freeform 5">
            <a:extLst>
              <a:ext uri="{FF2B5EF4-FFF2-40B4-BE49-F238E27FC236}">
                <a16:creationId xmlns:a16="http://schemas.microsoft.com/office/drawing/2014/main" id="{AABE3855-7237-8342-A617-40D10711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18" y="10982978"/>
            <a:ext cx="3218660" cy="870040"/>
          </a:xfrm>
          <a:prstGeom prst="roundRect">
            <a:avLst>
              <a:gd name="adj" fmla="val 938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1C18AA-B7AE-094E-B33C-CC396ECE420B}"/>
              </a:ext>
            </a:extLst>
          </p:cNvPr>
          <p:cNvSpPr txBox="1"/>
          <p:nvPr/>
        </p:nvSpPr>
        <p:spPr>
          <a:xfrm>
            <a:off x="8626984" y="3452553"/>
            <a:ext cx="187904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99" name="Freeform 186">
            <a:extLst>
              <a:ext uri="{FF2B5EF4-FFF2-40B4-BE49-F238E27FC236}">
                <a16:creationId xmlns:a16="http://schemas.microsoft.com/office/drawing/2014/main" id="{06603249-73C3-9E4F-B65B-F76F4AE0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374" y="7479111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9950D5-D1B4-9D49-9EBE-611F06A60ED7}"/>
              </a:ext>
            </a:extLst>
          </p:cNvPr>
          <p:cNvSpPr txBox="1"/>
          <p:nvPr/>
        </p:nvSpPr>
        <p:spPr>
          <a:xfrm>
            <a:off x="7796628" y="5834341"/>
            <a:ext cx="3539752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  <a:r>
              <a:rPr lang="en-US" sz="4800" b="1" baseline="-250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/month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F9E8C60B-B8E5-2849-BC4B-FA5E649D5C70}"/>
              </a:ext>
            </a:extLst>
          </p:cNvPr>
          <p:cNvSpPr txBox="1">
            <a:spLocks/>
          </p:cNvSpPr>
          <p:nvPr/>
        </p:nvSpPr>
        <p:spPr>
          <a:xfrm>
            <a:off x="7779177" y="7365178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 Products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D4A5997F-4590-C54C-9B36-3C635E77ACA8}"/>
              </a:ext>
            </a:extLst>
          </p:cNvPr>
          <p:cNvSpPr txBox="1">
            <a:spLocks/>
          </p:cNvSpPr>
          <p:nvPr/>
        </p:nvSpPr>
        <p:spPr>
          <a:xfrm>
            <a:off x="7779177" y="8224426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Images per product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52B81A7D-852D-884E-86D8-E18E563B4204}"/>
              </a:ext>
            </a:extLst>
          </p:cNvPr>
          <p:cNvSpPr txBox="1">
            <a:spLocks/>
          </p:cNvSpPr>
          <p:nvPr/>
        </p:nvSpPr>
        <p:spPr>
          <a:xfrm>
            <a:off x="7779177" y="9083674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 Custom pages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55E8989F-CD60-904D-8FCA-157250C36787}"/>
              </a:ext>
            </a:extLst>
          </p:cNvPr>
          <p:cNvSpPr txBox="1">
            <a:spLocks/>
          </p:cNvSpPr>
          <p:nvPr/>
        </p:nvSpPr>
        <p:spPr>
          <a:xfrm>
            <a:off x="7779177" y="9942921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 Statistics</a:t>
            </a:r>
          </a:p>
        </p:txBody>
      </p:sp>
      <p:sp>
        <p:nvSpPr>
          <p:cNvPr id="105" name="Freeform 186">
            <a:extLst>
              <a:ext uri="{FF2B5EF4-FFF2-40B4-BE49-F238E27FC236}">
                <a16:creationId xmlns:a16="http://schemas.microsoft.com/office/drawing/2014/main" id="{316508A7-38BD-B347-9124-A88551CD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374" y="8341900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6" name="Freeform 188">
            <a:extLst>
              <a:ext uri="{FF2B5EF4-FFF2-40B4-BE49-F238E27FC236}">
                <a16:creationId xmlns:a16="http://schemas.microsoft.com/office/drawing/2014/main" id="{D0434CB6-B226-8F4C-8027-58231CAD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374" y="10051261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7" name="Freeform 188">
            <a:extLst>
              <a:ext uri="{FF2B5EF4-FFF2-40B4-BE49-F238E27FC236}">
                <a16:creationId xmlns:a16="http://schemas.microsoft.com/office/drawing/2014/main" id="{1C0A01A5-ED16-614F-8FF7-3867C945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374" y="9188048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88D911-0987-B94A-86B5-429CC84ABE3C}"/>
              </a:ext>
            </a:extLst>
          </p:cNvPr>
          <p:cNvSpPr txBox="1"/>
          <p:nvPr/>
        </p:nvSpPr>
        <p:spPr>
          <a:xfrm>
            <a:off x="8562307" y="11187164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110" name="Freeform 1">
            <a:extLst>
              <a:ext uri="{FF2B5EF4-FFF2-40B4-BE49-F238E27FC236}">
                <a16:creationId xmlns:a16="http://schemas.microsoft.com/office/drawing/2014/main" id="{144B2AC9-12BD-C647-B3B6-F1BC6DD0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572" y="3188040"/>
            <a:ext cx="5039151" cy="9184641"/>
          </a:xfrm>
          <a:prstGeom prst="roundRect">
            <a:avLst>
              <a:gd name="adj" fmla="val 368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1" name="Freeform 2">
            <a:extLst>
              <a:ext uri="{FF2B5EF4-FFF2-40B4-BE49-F238E27FC236}">
                <a16:creationId xmlns:a16="http://schemas.microsoft.com/office/drawing/2014/main" id="{422AC40B-276C-5446-B482-39AF5BC79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572" y="4250986"/>
            <a:ext cx="5039151" cy="1535367"/>
          </a:xfrm>
          <a:custGeom>
            <a:avLst/>
            <a:gdLst>
              <a:gd name="T0" fmla="*/ 5642 w 5643"/>
              <a:gd name="T1" fmla="*/ 1718 h 1719"/>
              <a:gd name="T2" fmla="*/ 0 w 5643"/>
              <a:gd name="T3" fmla="*/ 946 h 1719"/>
              <a:gd name="T4" fmla="*/ 0 w 5643"/>
              <a:gd name="T5" fmla="*/ 0 h 1719"/>
              <a:gd name="T6" fmla="*/ 5642 w 5643"/>
              <a:gd name="T7" fmla="*/ 0 h 1719"/>
              <a:gd name="T8" fmla="*/ 5642 w 5643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3" h="1719">
                <a:moveTo>
                  <a:pt x="5642" y="1718"/>
                </a:moveTo>
                <a:lnTo>
                  <a:pt x="0" y="946"/>
                </a:lnTo>
                <a:lnTo>
                  <a:pt x="0" y="0"/>
                </a:lnTo>
                <a:lnTo>
                  <a:pt x="5642" y="0"/>
                </a:lnTo>
                <a:lnTo>
                  <a:pt x="5642" y="1718"/>
                </a:ln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2" name="Freeform 3">
            <a:extLst>
              <a:ext uri="{FF2B5EF4-FFF2-40B4-BE49-F238E27FC236}">
                <a16:creationId xmlns:a16="http://schemas.microsoft.com/office/drawing/2014/main" id="{4D3DDB3A-369E-914D-B60A-7A833A67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572" y="3278585"/>
            <a:ext cx="5039151" cy="2381788"/>
          </a:xfrm>
          <a:custGeom>
            <a:avLst/>
            <a:gdLst>
              <a:gd name="T0" fmla="*/ 5642 w 5643"/>
              <a:gd name="T1" fmla="*/ 1201 h 2669"/>
              <a:gd name="T2" fmla="*/ 0 w 5643"/>
              <a:gd name="T3" fmla="*/ 2668 h 2669"/>
              <a:gd name="T4" fmla="*/ 0 w 5643"/>
              <a:gd name="T5" fmla="*/ 256 h 2669"/>
              <a:gd name="T6" fmla="*/ 0 w 5643"/>
              <a:gd name="T7" fmla="*/ 256 h 2669"/>
              <a:gd name="T8" fmla="*/ 255 w 5643"/>
              <a:gd name="T9" fmla="*/ 0 h 2669"/>
              <a:gd name="T10" fmla="*/ 5387 w 5643"/>
              <a:gd name="T11" fmla="*/ 0 h 2669"/>
              <a:gd name="T12" fmla="*/ 5387 w 5643"/>
              <a:gd name="T13" fmla="*/ 0 h 2669"/>
              <a:gd name="T14" fmla="*/ 5642 w 5643"/>
              <a:gd name="T15" fmla="*/ 256 h 2669"/>
              <a:gd name="T16" fmla="*/ 5642 w 5643"/>
              <a:gd name="T17" fmla="*/ 1201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69">
                <a:moveTo>
                  <a:pt x="5642" y="1201"/>
                </a:moveTo>
                <a:lnTo>
                  <a:pt x="0" y="2668"/>
                </a:lnTo>
                <a:lnTo>
                  <a:pt x="0" y="256"/>
                </a:lnTo>
                <a:lnTo>
                  <a:pt x="0" y="256"/>
                </a:lnTo>
                <a:cubicBezTo>
                  <a:pt x="0" y="114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4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3" name="Freeform 4">
            <a:extLst>
              <a:ext uri="{FF2B5EF4-FFF2-40B4-BE49-F238E27FC236}">
                <a16:creationId xmlns:a16="http://schemas.microsoft.com/office/drawing/2014/main" id="{B1D6BA4C-89FF-F046-B595-4E4ADB0D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572" y="3188040"/>
            <a:ext cx="5039151" cy="2381785"/>
          </a:xfrm>
          <a:custGeom>
            <a:avLst/>
            <a:gdLst>
              <a:gd name="T0" fmla="*/ 5642 w 5643"/>
              <a:gd name="T1" fmla="*/ 1201 h 2670"/>
              <a:gd name="T2" fmla="*/ 0 w 5643"/>
              <a:gd name="T3" fmla="*/ 2669 h 2670"/>
              <a:gd name="T4" fmla="*/ 0 w 5643"/>
              <a:gd name="T5" fmla="*/ 256 h 2670"/>
              <a:gd name="T6" fmla="*/ 0 w 5643"/>
              <a:gd name="T7" fmla="*/ 256 h 2670"/>
              <a:gd name="T8" fmla="*/ 255 w 5643"/>
              <a:gd name="T9" fmla="*/ 0 h 2670"/>
              <a:gd name="T10" fmla="*/ 5387 w 5643"/>
              <a:gd name="T11" fmla="*/ 0 h 2670"/>
              <a:gd name="T12" fmla="*/ 5387 w 5643"/>
              <a:gd name="T13" fmla="*/ 0 h 2670"/>
              <a:gd name="T14" fmla="*/ 5642 w 5643"/>
              <a:gd name="T15" fmla="*/ 256 h 2670"/>
              <a:gd name="T16" fmla="*/ 5642 w 5643"/>
              <a:gd name="T17" fmla="*/ 1201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70">
                <a:moveTo>
                  <a:pt x="5642" y="1201"/>
                </a:moveTo>
                <a:lnTo>
                  <a:pt x="0" y="2669"/>
                </a:ln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5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47189CA6-AEB9-9148-9FF1-DFF42511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964" y="10982978"/>
            <a:ext cx="3218660" cy="870040"/>
          </a:xfrm>
          <a:prstGeom prst="roundRect">
            <a:avLst>
              <a:gd name="adj" fmla="val 9383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E5B828D-7B21-D945-92B7-D47DA38A9E0F}"/>
              </a:ext>
            </a:extLst>
          </p:cNvPr>
          <p:cNvSpPr txBox="1"/>
          <p:nvPr/>
        </p:nvSpPr>
        <p:spPr>
          <a:xfrm>
            <a:off x="13148675" y="3452553"/>
            <a:ext cx="33249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116" name="Freeform 186">
            <a:extLst>
              <a:ext uri="{FF2B5EF4-FFF2-40B4-BE49-F238E27FC236}">
                <a16:creationId xmlns:a16="http://schemas.microsoft.com/office/drawing/2014/main" id="{50054C78-0A2E-1E4A-A91A-1A20961E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20" y="7479111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61913-F0E0-E54F-8C41-8A7EA8A97489}"/>
              </a:ext>
            </a:extLst>
          </p:cNvPr>
          <p:cNvSpPr txBox="1"/>
          <p:nvPr/>
        </p:nvSpPr>
        <p:spPr>
          <a:xfrm>
            <a:off x="12925858" y="5834341"/>
            <a:ext cx="377058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  <a:r>
              <a:rPr lang="en-US" sz="4800" b="1" baseline="-25000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/month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E0BD4763-D31D-D442-A584-D90BF7003756}"/>
              </a:ext>
            </a:extLst>
          </p:cNvPr>
          <p:cNvSpPr txBox="1">
            <a:spLocks/>
          </p:cNvSpPr>
          <p:nvPr/>
        </p:nvSpPr>
        <p:spPr>
          <a:xfrm>
            <a:off x="13023823" y="7365178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Products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C42EF104-5251-1E41-A2ED-512145D4CB07}"/>
              </a:ext>
            </a:extLst>
          </p:cNvPr>
          <p:cNvSpPr txBox="1">
            <a:spLocks/>
          </p:cNvSpPr>
          <p:nvPr/>
        </p:nvSpPr>
        <p:spPr>
          <a:xfrm>
            <a:off x="13023823" y="8224426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617F83-AE31-B34E-B2D0-D5C2FBF78640}"/>
              </a:ext>
            </a:extLst>
          </p:cNvPr>
          <p:cNvSpPr txBox="1">
            <a:spLocks/>
          </p:cNvSpPr>
          <p:nvPr/>
        </p:nvSpPr>
        <p:spPr>
          <a:xfrm>
            <a:off x="13023823" y="9083674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6EDC8F11-C47B-EC4A-8213-5C7E6CC238E3}"/>
              </a:ext>
            </a:extLst>
          </p:cNvPr>
          <p:cNvSpPr txBox="1">
            <a:spLocks/>
          </p:cNvSpPr>
          <p:nvPr/>
        </p:nvSpPr>
        <p:spPr>
          <a:xfrm>
            <a:off x="13023823" y="9942921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22" name="Freeform 186">
            <a:extLst>
              <a:ext uri="{FF2B5EF4-FFF2-40B4-BE49-F238E27FC236}">
                <a16:creationId xmlns:a16="http://schemas.microsoft.com/office/drawing/2014/main" id="{368EE334-CA97-1341-B237-6B6D1409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20" y="8341900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3" name="Freeform 188">
            <a:extLst>
              <a:ext uri="{FF2B5EF4-FFF2-40B4-BE49-F238E27FC236}">
                <a16:creationId xmlns:a16="http://schemas.microsoft.com/office/drawing/2014/main" id="{B282B082-63D0-0E4F-911D-53C7D87B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20" y="10051261"/>
            <a:ext cx="285745" cy="285745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7936FBF-8601-2C49-ABF6-76EA2998C477}"/>
              </a:ext>
            </a:extLst>
          </p:cNvPr>
          <p:cNvSpPr txBox="1"/>
          <p:nvPr/>
        </p:nvSpPr>
        <p:spPr>
          <a:xfrm>
            <a:off x="13806953" y="11187164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143" name="Freeform 186">
            <a:extLst>
              <a:ext uri="{FF2B5EF4-FFF2-40B4-BE49-F238E27FC236}">
                <a16:creationId xmlns:a16="http://schemas.microsoft.com/office/drawing/2014/main" id="{AA0F58ED-178D-814B-B576-74F48E351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20" y="9201147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7" name="Freeform 1">
            <a:extLst>
              <a:ext uri="{FF2B5EF4-FFF2-40B4-BE49-F238E27FC236}">
                <a16:creationId xmlns:a16="http://schemas.microsoft.com/office/drawing/2014/main" id="{4C9EB157-BA58-344D-BF5F-B450A1BF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218" y="3188040"/>
            <a:ext cx="5039151" cy="9184641"/>
          </a:xfrm>
          <a:prstGeom prst="roundRect">
            <a:avLst>
              <a:gd name="adj" fmla="val 368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A12AC839-7C10-AD43-86B1-758F6E44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218" y="4250986"/>
            <a:ext cx="5039151" cy="1535367"/>
          </a:xfrm>
          <a:custGeom>
            <a:avLst/>
            <a:gdLst>
              <a:gd name="T0" fmla="*/ 5642 w 5643"/>
              <a:gd name="T1" fmla="*/ 1718 h 1719"/>
              <a:gd name="T2" fmla="*/ 0 w 5643"/>
              <a:gd name="T3" fmla="*/ 946 h 1719"/>
              <a:gd name="T4" fmla="*/ 0 w 5643"/>
              <a:gd name="T5" fmla="*/ 0 h 1719"/>
              <a:gd name="T6" fmla="*/ 5642 w 5643"/>
              <a:gd name="T7" fmla="*/ 0 h 1719"/>
              <a:gd name="T8" fmla="*/ 5642 w 5643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3" h="1719">
                <a:moveTo>
                  <a:pt x="5642" y="1718"/>
                </a:moveTo>
                <a:lnTo>
                  <a:pt x="0" y="946"/>
                </a:lnTo>
                <a:lnTo>
                  <a:pt x="0" y="0"/>
                </a:lnTo>
                <a:lnTo>
                  <a:pt x="5642" y="0"/>
                </a:lnTo>
                <a:lnTo>
                  <a:pt x="5642" y="1718"/>
                </a:lnTo>
              </a:path>
            </a:pathLst>
          </a:custGeom>
          <a:solidFill>
            <a:schemeClr val="accent4">
              <a:alpha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9" name="Freeform 3">
            <a:extLst>
              <a:ext uri="{FF2B5EF4-FFF2-40B4-BE49-F238E27FC236}">
                <a16:creationId xmlns:a16="http://schemas.microsoft.com/office/drawing/2014/main" id="{A4E23A28-2AEE-D64C-8D00-85052530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218" y="3278585"/>
            <a:ext cx="5039151" cy="2381788"/>
          </a:xfrm>
          <a:custGeom>
            <a:avLst/>
            <a:gdLst>
              <a:gd name="T0" fmla="*/ 5642 w 5643"/>
              <a:gd name="T1" fmla="*/ 1201 h 2669"/>
              <a:gd name="T2" fmla="*/ 0 w 5643"/>
              <a:gd name="T3" fmla="*/ 2668 h 2669"/>
              <a:gd name="T4" fmla="*/ 0 w 5643"/>
              <a:gd name="T5" fmla="*/ 256 h 2669"/>
              <a:gd name="T6" fmla="*/ 0 w 5643"/>
              <a:gd name="T7" fmla="*/ 256 h 2669"/>
              <a:gd name="T8" fmla="*/ 255 w 5643"/>
              <a:gd name="T9" fmla="*/ 0 h 2669"/>
              <a:gd name="T10" fmla="*/ 5387 w 5643"/>
              <a:gd name="T11" fmla="*/ 0 h 2669"/>
              <a:gd name="T12" fmla="*/ 5387 w 5643"/>
              <a:gd name="T13" fmla="*/ 0 h 2669"/>
              <a:gd name="T14" fmla="*/ 5642 w 5643"/>
              <a:gd name="T15" fmla="*/ 256 h 2669"/>
              <a:gd name="T16" fmla="*/ 5642 w 5643"/>
              <a:gd name="T17" fmla="*/ 1201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69">
                <a:moveTo>
                  <a:pt x="5642" y="1201"/>
                </a:moveTo>
                <a:lnTo>
                  <a:pt x="0" y="2668"/>
                </a:lnTo>
                <a:lnTo>
                  <a:pt x="0" y="256"/>
                </a:lnTo>
                <a:lnTo>
                  <a:pt x="0" y="256"/>
                </a:lnTo>
                <a:cubicBezTo>
                  <a:pt x="0" y="114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4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0" name="Freeform 4">
            <a:extLst>
              <a:ext uri="{FF2B5EF4-FFF2-40B4-BE49-F238E27FC236}">
                <a16:creationId xmlns:a16="http://schemas.microsoft.com/office/drawing/2014/main" id="{C64213D3-5F3E-3349-8FA1-7CB4A824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218" y="3188040"/>
            <a:ext cx="5039151" cy="2381785"/>
          </a:xfrm>
          <a:custGeom>
            <a:avLst/>
            <a:gdLst>
              <a:gd name="T0" fmla="*/ 5642 w 5643"/>
              <a:gd name="T1" fmla="*/ 1201 h 2670"/>
              <a:gd name="T2" fmla="*/ 0 w 5643"/>
              <a:gd name="T3" fmla="*/ 2669 h 2670"/>
              <a:gd name="T4" fmla="*/ 0 w 5643"/>
              <a:gd name="T5" fmla="*/ 256 h 2670"/>
              <a:gd name="T6" fmla="*/ 0 w 5643"/>
              <a:gd name="T7" fmla="*/ 256 h 2670"/>
              <a:gd name="T8" fmla="*/ 255 w 5643"/>
              <a:gd name="T9" fmla="*/ 0 h 2670"/>
              <a:gd name="T10" fmla="*/ 5387 w 5643"/>
              <a:gd name="T11" fmla="*/ 0 h 2670"/>
              <a:gd name="T12" fmla="*/ 5387 w 5643"/>
              <a:gd name="T13" fmla="*/ 0 h 2670"/>
              <a:gd name="T14" fmla="*/ 5642 w 5643"/>
              <a:gd name="T15" fmla="*/ 256 h 2670"/>
              <a:gd name="T16" fmla="*/ 5642 w 5643"/>
              <a:gd name="T17" fmla="*/ 1201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43" h="2670">
                <a:moveTo>
                  <a:pt x="5642" y="1201"/>
                </a:moveTo>
                <a:lnTo>
                  <a:pt x="0" y="2669"/>
                </a:lnTo>
                <a:lnTo>
                  <a:pt x="0" y="256"/>
                </a:lnTo>
                <a:lnTo>
                  <a:pt x="0" y="256"/>
                </a:lnTo>
                <a:cubicBezTo>
                  <a:pt x="0" y="115"/>
                  <a:pt x="113" y="0"/>
                  <a:pt x="255" y="0"/>
                </a:cubicBezTo>
                <a:lnTo>
                  <a:pt x="5387" y="0"/>
                </a:lnTo>
                <a:lnTo>
                  <a:pt x="5387" y="0"/>
                </a:lnTo>
                <a:cubicBezTo>
                  <a:pt x="5528" y="0"/>
                  <a:pt x="5642" y="115"/>
                  <a:pt x="5642" y="256"/>
                </a:cubicBezTo>
                <a:lnTo>
                  <a:pt x="5642" y="120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7CF9E6D-19EA-5444-AB7F-474416AB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610" y="10982978"/>
            <a:ext cx="3218660" cy="870040"/>
          </a:xfrm>
          <a:prstGeom prst="roundRect">
            <a:avLst>
              <a:gd name="adj" fmla="val 9383"/>
            </a:avLst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1D1E211-5566-044E-BCEA-7230B4002FE2}"/>
              </a:ext>
            </a:extLst>
          </p:cNvPr>
          <p:cNvSpPr txBox="1"/>
          <p:nvPr/>
        </p:nvSpPr>
        <p:spPr>
          <a:xfrm>
            <a:off x="18442213" y="3452553"/>
            <a:ext cx="3227167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133" name="Freeform 186">
            <a:extLst>
              <a:ext uri="{FF2B5EF4-FFF2-40B4-BE49-F238E27FC236}">
                <a16:creationId xmlns:a16="http://schemas.microsoft.com/office/drawing/2014/main" id="{C067A4E1-FB54-8248-8DB1-22D43E2B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666" y="7479111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8BF603-9072-B646-9A41-A0931A2CA732}"/>
              </a:ext>
            </a:extLst>
          </p:cNvPr>
          <p:cNvSpPr txBox="1"/>
          <p:nvPr/>
        </p:nvSpPr>
        <p:spPr>
          <a:xfrm>
            <a:off x="18110391" y="5834341"/>
            <a:ext cx="38908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  <a:r>
              <a:rPr lang="en-US" sz="4800" b="1" baseline="-25000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/month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A9F7EECD-0DC4-F14A-9BF3-D9BF4979BDD6}"/>
              </a:ext>
            </a:extLst>
          </p:cNvPr>
          <p:cNvSpPr txBox="1">
            <a:spLocks/>
          </p:cNvSpPr>
          <p:nvPr/>
        </p:nvSpPr>
        <p:spPr>
          <a:xfrm>
            <a:off x="18268469" y="7365178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 Products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2E5E5A7A-E682-5943-9FEA-538C258F14D0}"/>
              </a:ext>
            </a:extLst>
          </p:cNvPr>
          <p:cNvSpPr txBox="1">
            <a:spLocks/>
          </p:cNvSpPr>
          <p:nvPr/>
        </p:nvSpPr>
        <p:spPr>
          <a:xfrm>
            <a:off x="18268469" y="8224426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 Image per product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7422D2A9-752D-774E-A825-EB207D480D32}"/>
              </a:ext>
            </a:extLst>
          </p:cNvPr>
          <p:cNvSpPr txBox="1">
            <a:spLocks/>
          </p:cNvSpPr>
          <p:nvPr/>
        </p:nvSpPr>
        <p:spPr>
          <a:xfrm>
            <a:off x="18268469" y="9083674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 Custom page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616B165D-256D-8141-A5A9-377E0F39889A}"/>
              </a:ext>
            </a:extLst>
          </p:cNvPr>
          <p:cNvSpPr txBox="1">
            <a:spLocks/>
          </p:cNvSpPr>
          <p:nvPr/>
        </p:nvSpPr>
        <p:spPr>
          <a:xfrm>
            <a:off x="18268469" y="9942921"/>
            <a:ext cx="3096617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 Statistics</a:t>
            </a:r>
          </a:p>
        </p:txBody>
      </p:sp>
      <p:sp>
        <p:nvSpPr>
          <p:cNvPr id="139" name="Freeform 186">
            <a:extLst>
              <a:ext uri="{FF2B5EF4-FFF2-40B4-BE49-F238E27FC236}">
                <a16:creationId xmlns:a16="http://schemas.microsoft.com/office/drawing/2014/main" id="{BF7A6E44-7286-BB4F-A419-EB9E722D0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666" y="8341900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2E97CAE-D49B-AF42-BB9B-A43CC510FF14}"/>
              </a:ext>
            </a:extLst>
          </p:cNvPr>
          <p:cNvSpPr txBox="1"/>
          <p:nvPr/>
        </p:nvSpPr>
        <p:spPr>
          <a:xfrm>
            <a:off x="19051599" y="11187164"/>
            <a:ext cx="211468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 MORE</a:t>
            </a:r>
          </a:p>
        </p:txBody>
      </p:sp>
      <p:sp>
        <p:nvSpPr>
          <p:cNvPr id="144" name="Freeform 186">
            <a:extLst>
              <a:ext uri="{FF2B5EF4-FFF2-40B4-BE49-F238E27FC236}">
                <a16:creationId xmlns:a16="http://schemas.microsoft.com/office/drawing/2014/main" id="{26762DE5-05F5-7E46-AE5C-AD2A84E6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666" y="9201147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5" name="Freeform 186">
            <a:extLst>
              <a:ext uri="{FF2B5EF4-FFF2-40B4-BE49-F238E27FC236}">
                <a16:creationId xmlns:a16="http://schemas.microsoft.com/office/drawing/2014/main" id="{164105E6-3529-304B-A04F-48F6E68E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666" y="10060395"/>
            <a:ext cx="323801" cy="259545"/>
          </a:xfrm>
          <a:custGeom>
            <a:avLst/>
            <a:gdLst>
              <a:gd name="T0" fmla="*/ 855 w 2266"/>
              <a:gd name="T1" fmla="*/ 1002 h 1819"/>
              <a:gd name="T2" fmla="*/ 408 w 2266"/>
              <a:gd name="T3" fmla="*/ 554 h 1819"/>
              <a:gd name="T4" fmla="*/ 0 w 2266"/>
              <a:gd name="T5" fmla="*/ 962 h 1819"/>
              <a:gd name="T6" fmla="*/ 855 w 2266"/>
              <a:gd name="T7" fmla="*/ 1818 h 1819"/>
              <a:gd name="T8" fmla="*/ 855 w 2266"/>
              <a:gd name="T9" fmla="*/ 1818 h 1819"/>
              <a:gd name="T10" fmla="*/ 1263 w 2266"/>
              <a:gd name="T11" fmla="*/ 1410 h 1819"/>
              <a:gd name="T12" fmla="*/ 2265 w 2266"/>
              <a:gd name="T13" fmla="*/ 408 h 1819"/>
              <a:gd name="T14" fmla="*/ 1856 w 2266"/>
              <a:gd name="T15" fmla="*/ 0 h 1819"/>
              <a:gd name="T16" fmla="*/ 855 w 2266"/>
              <a:gd name="T17" fmla="*/ 1002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6" h="1819">
                <a:moveTo>
                  <a:pt x="855" y="1002"/>
                </a:moveTo>
                <a:lnTo>
                  <a:pt x="408" y="554"/>
                </a:lnTo>
                <a:lnTo>
                  <a:pt x="0" y="962"/>
                </a:lnTo>
                <a:lnTo>
                  <a:pt x="855" y="1818"/>
                </a:lnTo>
                <a:lnTo>
                  <a:pt x="855" y="1818"/>
                </a:lnTo>
                <a:lnTo>
                  <a:pt x="1263" y="1410"/>
                </a:lnTo>
                <a:lnTo>
                  <a:pt x="2265" y="408"/>
                </a:lnTo>
                <a:lnTo>
                  <a:pt x="1856" y="0"/>
                </a:lnTo>
                <a:lnTo>
                  <a:pt x="855" y="10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</p:spTree>
    <p:extLst>
      <p:ext uri="{BB962C8B-B14F-4D97-AF65-F5344CB8AC3E}">
        <p14:creationId xmlns:p14="http://schemas.microsoft.com/office/powerpoint/2010/main" val="33373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2CE48-9305-7044-BD7C-D2D50A1EB156}"/>
              </a:ext>
            </a:extLst>
          </p:cNvPr>
          <p:cNvSpPr txBox="1"/>
          <p:nvPr/>
        </p:nvSpPr>
        <p:spPr>
          <a:xfrm>
            <a:off x="9751328" y="612372"/>
            <a:ext cx="4875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PRICE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0B9A-7EA9-734D-8B9A-E61EA3B3305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98B7724D-FCF6-5041-9AF7-DADA8A2C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612" y="12483327"/>
            <a:ext cx="3430649" cy="212648"/>
          </a:xfrm>
          <a:custGeom>
            <a:avLst/>
            <a:gdLst>
              <a:gd name="T0" fmla="*/ 3825 w 3826"/>
              <a:gd name="T1" fmla="*/ 1481 h 1482"/>
              <a:gd name="T2" fmla="*/ 0 w 3826"/>
              <a:gd name="T3" fmla="*/ 1481 h 1482"/>
              <a:gd name="T4" fmla="*/ 0 w 3826"/>
              <a:gd name="T5" fmla="*/ 0 h 1482"/>
              <a:gd name="T6" fmla="*/ 3825 w 3826"/>
              <a:gd name="T7" fmla="*/ 0 h 1482"/>
              <a:gd name="T8" fmla="*/ 3825 w 3826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6" h="1482">
                <a:moveTo>
                  <a:pt x="3825" y="1481"/>
                </a:moveTo>
                <a:lnTo>
                  <a:pt x="0" y="1481"/>
                </a:lnTo>
                <a:lnTo>
                  <a:pt x="0" y="0"/>
                </a:lnTo>
                <a:lnTo>
                  <a:pt x="3825" y="0"/>
                </a:lnTo>
                <a:lnTo>
                  <a:pt x="3825" y="1481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EB3E1BD-DB0D-0649-B3E5-0CC06A06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567" y="421053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A022E38-E06F-BB46-99ED-37EB4BB6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567" y="5639166"/>
            <a:ext cx="3422745" cy="1428630"/>
          </a:xfrm>
          <a:custGeom>
            <a:avLst/>
            <a:gdLst>
              <a:gd name="T0" fmla="*/ 3818 w 3819"/>
              <a:gd name="T1" fmla="*/ 2185 h 2186"/>
              <a:gd name="T2" fmla="*/ 0 w 3819"/>
              <a:gd name="T3" fmla="*/ 2185 h 2186"/>
              <a:gd name="T4" fmla="*/ 0 w 3819"/>
              <a:gd name="T5" fmla="*/ 0 h 2186"/>
              <a:gd name="T6" fmla="*/ 3818 w 3819"/>
              <a:gd name="T7" fmla="*/ 0 h 2186"/>
              <a:gd name="T8" fmla="*/ 3818 w 3819"/>
              <a:gd name="T9" fmla="*/ 2185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6">
                <a:moveTo>
                  <a:pt x="3818" y="2185"/>
                </a:moveTo>
                <a:lnTo>
                  <a:pt x="0" y="2185"/>
                </a:lnTo>
                <a:lnTo>
                  <a:pt x="0" y="0"/>
                </a:lnTo>
                <a:lnTo>
                  <a:pt x="3818" y="0"/>
                </a:lnTo>
                <a:lnTo>
                  <a:pt x="3818" y="21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8B07E0C-66B5-8941-89B2-CC414F45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567" y="849354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65FFCA1F-95D9-0242-B2C5-BEFF26D2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567" y="706779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E133E375-16FF-2A42-A85C-16AC12AF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567" y="992217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C3B75F2C-1BDF-444C-BADC-5B9C76F1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612" y="3133303"/>
            <a:ext cx="3430649" cy="1077234"/>
          </a:xfrm>
          <a:custGeom>
            <a:avLst/>
            <a:gdLst>
              <a:gd name="T0" fmla="*/ 3825 w 3826"/>
              <a:gd name="T1" fmla="*/ 1967 h 1968"/>
              <a:gd name="T2" fmla="*/ 0 w 3826"/>
              <a:gd name="T3" fmla="*/ 1967 h 1968"/>
              <a:gd name="T4" fmla="*/ 0 w 3826"/>
              <a:gd name="T5" fmla="*/ 0 h 1968"/>
              <a:gd name="T6" fmla="*/ 3825 w 3826"/>
              <a:gd name="T7" fmla="*/ 0 h 1968"/>
              <a:gd name="T8" fmla="*/ 3825 w 3826"/>
              <a:gd name="T9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6" h="1968">
                <a:moveTo>
                  <a:pt x="3825" y="1967"/>
                </a:moveTo>
                <a:lnTo>
                  <a:pt x="0" y="1967"/>
                </a:lnTo>
                <a:lnTo>
                  <a:pt x="0" y="0"/>
                </a:lnTo>
                <a:lnTo>
                  <a:pt x="3825" y="0"/>
                </a:lnTo>
                <a:lnTo>
                  <a:pt x="3825" y="19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1C5D5F0B-9934-FD4E-9F26-1514A7AC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328" y="3919626"/>
            <a:ext cx="585216" cy="584700"/>
          </a:xfrm>
          <a:custGeom>
            <a:avLst/>
            <a:gdLst>
              <a:gd name="T0" fmla="*/ 892 w 893"/>
              <a:gd name="T1" fmla="*/ 446 h 894"/>
              <a:gd name="T2" fmla="*/ 446 w 893"/>
              <a:gd name="T3" fmla="*/ 0 h 894"/>
              <a:gd name="T4" fmla="*/ 0 w 893"/>
              <a:gd name="T5" fmla="*/ 446 h 894"/>
              <a:gd name="T6" fmla="*/ 446 w 893"/>
              <a:gd name="T7" fmla="*/ 893 h 894"/>
              <a:gd name="T8" fmla="*/ 892 w 893"/>
              <a:gd name="T9" fmla="*/ 446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" h="894">
                <a:moveTo>
                  <a:pt x="892" y="446"/>
                </a:moveTo>
                <a:lnTo>
                  <a:pt x="446" y="0"/>
                </a:lnTo>
                <a:lnTo>
                  <a:pt x="0" y="446"/>
                </a:lnTo>
                <a:lnTo>
                  <a:pt x="446" y="893"/>
                </a:lnTo>
                <a:lnTo>
                  <a:pt x="892" y="4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02D544F2-DA5E-6543-B790-93D5B1DC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612" y="11350806"/>
            <a:ext cx="3430649" cy="1143406"/>
          </a:xfrm>
          <a:custGeom>
            <a:avLst/>
            <a:gdLst>
              <a:gd name="T0" fmla="*/ 3825 w 3826"/>
              <a:gd name="T1" fmla="*/ 1481 h 1482"/>
              <a:gd name="T2" fmla="*/ 0 w 3826"/>
              <a:gd name="T3" fmla="*/ 1481 h 1482"/>
              <a:gd name="T4" fmla="*/ 0 w 3826"/>
              <a:gd name="T5" fmla="*/ 0 h 1482"/>
              <a:gd name="T6" fmla="*/ 3825 w 3826"/>
              <a:gd name="T7" fmla="*/ 0 h 1482"/>
              <a:gd name="T8" fmla="*/ 3825 w 3826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6" h="1482">
                <a:moveTo>
                  <a:pt x="3825" y="1481"/>
                </a:moveTo>
                <a:lnTo>
                  <a:pt x="0" y="1481"/>
                </a:lnTo>
                <a:lnTo>
                  <a:pt x="0" y="0"/>
                </a:lnTo>
                <a:lnTo>
                  <a:pt x="3825" y="0"/>
                </a:lnTo>
                <a:lnTo>
                  <a:pt x="3825" y="14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219D83D8-7EA7-1C43-BA85-B841B93F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12483329"/>
            <a:ext cx="3422745" cy="212645"/>
          </a:xfrm>
          <a:custGeom>
            <a:avLst/>
            <a:gdLst>
              <a:gd name="T0" fmla="*/ 3819 w 3820"/>
              <a:gd name="T1" fmla="*/ 1481 h 1482"/>
              <a:gd name="T2" fmla="*/ 0 w 3820"/>
              <a:gd name="T3" fmla="*/ 1481 h 1482"/>
              <a:gd name="T4" fmla="*/ 0 w 3820"/>
              <a:gd name="T5" fmla="*/ 0 h 1482"/>
              <a:gd name="T6" fmla="*/ 3819 w 3820"/>
              <a:gd name="T7" fmla="*/ 0 h 1482"/>
              <a:gd name="T8" fmla="*/ 3819 w 3820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1482">
                <a:moveTo>
                  <a:pt x="3819" y="1481"/>
                </a:moveTo>
                <a:lnTo>
                  <a:pt x="0" y="1481"/>
                </a:lnTo>
                <a:lnTo>
                  <a:pt x="0" y="0"/>
                </a:lnTo>
                <a:lnTo>
                  <a:pt x="3819" y="0"/>
                </a:lnTo>
                <a:lnTo>
                  <a:pt x="3819" y="148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FE84171-67CD-D84A-9EA4-07BBB758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421053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0A1C521-3E30-5C41-8608-FF6F4ACD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5639166"/>
            <a:ext cx="3422745" cy="1428630"/>
          </a:xfrm>
          <a:custGeom>
            <a:avLst/>
            <a:gdLst>
              <a:gd name="T0" fmla="*/ 3819 w 3820"/>
              <a:gd name="T1" fmla="*/ 2185 h 2186"/>
              <a:gd name="T2" fmla="*/ 0 w 3820"/>
              <a:gd name="T3" fmla="*/ 2185 h 2186"/>
              <a:gd name="T4" fmla="*/ 0 w 3820"/>
              <a:gd name="T5" fmla="*/ 0 h 2186"/>
              <a:gd name="T6" fmla="*/ 3819 w 3820"/>
              <a:gd name="T7" fmla="*/ 0 h 2186"/>
              <a:gd name="T8" fmla="*/ 3819 w 3820"/>
              <a:gd name="T9" fmla="*/ 2185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6">
                <a:moveTo>
                  <a:pt x="3819" y="2185"/>
                </a:moveTo>
                <a:lnTo>
                  <a:pt x="0" y="2185"/>
                </a:lnTo>
                <a:lnTo>
                  <a:pt x="0" y="0"/>
                </a:lnTo>
                <a:lnTo>
                  <a:pt x="3819" y="0"/>
                </a:lnTo>
                <a:lnTo>
                  <a:pt x="3819" y="21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527E046D-1665-6246-9DDD-50A56657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849354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E72B05CC-56AD-EB47-BDA9-CB3BF8B9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706779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AD677E23-32AC-2B44-9021-E3DC426E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992217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2D800AC9-681F-474A-898C-0E0522FC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3133303"/>
            <a:ext cx="3422745" cy="1077234"/>
          </a:xfrm>
          <a:custGeom>
            <a:avLst/>
            <a:gdLst>
              <a:gd name="T0" fmla="*/ 3819 w 3820"/>
              <a:gd name="T1" fmla="*/ 1967 h 1968"/>
              <a:gd name="T2" fmla="*/ 0 w 3820"/>
              <a:gd name="T3" fmla="*/ 1967 h 1968"/>
              <a:gd name="T4" fmla="*/ 0 w 3820"/>
              <a:gd name="T5" fmla="*/ 0 h 1968"/>
              <a:gd name="T6" fmla="*/ 3819 w 3820"/>
              <a:gd name="T7" fmla="*/ 0 h 1968"/>
              <a:gd name="T8" fmla="*/ 3819 w 3820"/>
              <a:gd name="T9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1968">
                <a:moveTo>
                  <a:pt x="3819" y="1967"/>
                </a:moveTo>
                <a:lnTo>
                  <a:pt x="0" y="1967"/>
                </a:lnTo>
                <a:lnTo>
                  <a:pt x="0" y="0"/>
                </a:lnTo>
                <a:lnTo>
                  <a:pt x="3819" y="0"/>
                </a:lnTo>
                <a:lnTo>
                  <a:pt x="3819" y="196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84960A93-0AB8-814B-9180-75C24D33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2822" y="3918185"/>
            <a:ext cx="585216" cy="584700"/>
          </a:xfrm>
          <a:custGeom>
            <a:avLst/>
            <a:gdLst>
              <a:gd name="T0" fmla="*/ 892 w 893"/>
              <a:gd name="T1" fmla="*/ 446 h 894"/>
              <a:gd name="T2" fmla="*/ 446 w 893"/>
              <a:gd name="T3" fmla="*/ 0 h 894"/>
              <a:gd name="T4" fmla="*/ 0 w 893"/>
              <a:gd name="T5" fmla="*/ 446 h 894"/>
              <a:gd name="T6" fmla="*/ 446 w 893"/>
              <a:gd name="T7" fmla="*/ 893 h 894"/>
              <a:gd name="T8" fmla="*/ 892 w 893"/>
              <a:gd name="T9" fmla="*/ 446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" h="894">
                <a:moveTo>
                  <a:pt x="892" y="446"/>
                </a:moveTo>
                <a:lnTo>
                  <a:pt x="446" y="0"/>
                </a:lnTo>
                <a:lnTo>
                  <a:pt x="0" y="446"/>
                </a:lnTo>
                <a:lnTo>
                  <a:pt x="446" y="893"/>
                </a:lnTo>
                <a:lnTo>
                  <a:pt x="892" y="44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50432F39-CA6F-B247-A496-16EDB56D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058" y="11350806"/>
            <a:ext cx="3422745" cy="1143406"/>
          </a:xfrm>
          <a:custGeom>
            <a:avLst/>
            <a:gdLst>
              <a:gd name="T0" fmla="*/ 3819 w 3820"/>
              <a:gd name="T1" fmla="*/ 1481 h 1482"/>
              <a:gd name="T2" fmla="*/ 0 w 3820"/>
              <a:gd name="T3" fmla="*/ 1481 h 1482"/>
              <a:gd name="T4" fmla="*/ 0 w 3820"/>
              <a:gd name="T5" fmla="*/ 0 h 1482"/>
              <a:gd name="T6" fmla="*/ 3819 w 3820"/>
              <a:gd name="T7" fmla="*/ 0 h 1482"/>
              <a:gd name="T8" fmla="*/ 3819 w 3820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1482">
                <a:moveTo>
                  <a:pt x="3819" y="1481"/>
                </a:moveTo>
                <a:lnTo>
                  <a:pt x="0" y="1481"/>
                </a:lnTo>
                <a:lnTo>
                  <a:pt x="0" y="0"/>
                </a:lnTo>
                <a:lnTo>
                  <a:pt x="3819" y="0"/>
                </a:lnTo>
                <a:lnTo>
                  <a:pt x="3819" y="14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D8E779A0-A4DB-B341-A1E6-50EA98A2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00" y="4210536"/>
            <a:ext cx="6206272" cy="1428630"/>
          </a:xfrm>
          <a:custGeom>
            <a:avLst/>
            <a:gdLst>
              <a:gd name="T0" fmla="*/ 5010 w 5011"/>
              <a:gd name="T1" fmla="*/ 2186 h 2187"/>
              <a:gd name="T2" fmla="*/ 0 w 5011"/>
              <a:gd name="T3" fmla="*/ 2186 h 2187"/>
              <a:gd name="T4" fmla="*/ 0 w 5011"/>
              <a:gd name="T5" fmla="*/ 0 h 2187"/>
              <a:gd name="T6" fmla="*/ 5010 w 5011"/>
              <a:gd name="T7" fmla="*/ 0 h 2187"/>
              <a:gd name="T8" fmla="*/ 5010 w 5011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2187">
                <a:moveTo>
                  <a:pt x="5010" y="2186"/>
                </a:moveTo>
                <a:lnTo>
                  <a:pt x="0" y="2186"/>
                </a:lnTo>
                <a:lnTo>
                  <a:pt x="0" y="0"/>
                </a:lnTo>
                <a:lnTo>
                  <a:pt x="5010" y="0"/>
                </a:lnTo>
                <a:lnTo>
                  <a:pt x="5010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AC794D9B-7C5A-BB4E-9E63-13BC9ED9B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00" y="5639166"/>
            <a:ext cx="6206272" cy="1428630"/>
          </a:xfrm>
          <a:custGeom>
            <a:avLst/>
            <a:gdLst>
              <a:gd name="T0" fmla="*/ 5010 w 5011"/>
              <a:gd name="T1" fmla="*/ 2185 h 2186"/>
              <a:gd name="T2" fmla="*/ 0 w 5011"/>
              <a:gd name="T3" fmla="*/ 2185 h 2186"/>
              <a:gd name="T4" fmla="*/ 0 w 5011"/>
              <a:gd name="T5" fmla="*/ 0 h 2186"/>
              <a:gd name="T6" fmla="*/ 5010 w 5011"/>
              <a:gd name="T7" fmla="*/ 0 h 2186"/>
              <a:gd name="T8" fmla="*/ 5010 w 5011"/>
              <a:gd name="T9" fmla="*/ 2185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2186">
                <a:moveTo>
                  <a:pt x="5010" y="2185"/>
                </a:moveTo>
                <a:lnTo>
                  <a:pt x="0" y="2185"/>
                </a:lnTo>
                <a:lnTo>
                  <a:pt x="0" y="0"/>
                </a:lnTo>
                <a:lnTo>
                  <a:pt x="5010" y="0"/>
                </a:lnTo>
                <a:lnTo>
                  <a:pt x="5010" y="218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FAA0F1E-387F-1A4F-963F-CD760C1AA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00" y="8493546"/>
            <a:ext cx="6206272" cy="1428630"/>
          </a:xfrm>
          <a:custGeom>
            <a:avLst/>
            <a:gdLst>
              <a:gd name="T0" fmla="*/ 5010 w 5011"/>
              <a:gd name="T1" fmla="*/ 2186 h 2187"/>
              <a:gd name="T2" fmla="*/ 0 w 5011"/>
              <a:gd name="T3" fmla="*/ 2186 h 2187"/>
              <a:gd name="T4" fmla="*/ 0 w 5011"/>
              <a:gd name="T5" fmla="*/ 0 h 2187"/>
              <a:gd name="T6" fmla="*/ 5010 w 5011"/>
              <a:gd name="T7" fmla="*/ 0 h 2187"/>
              <a:gd name="T8" fmla="*/ 5010 w 5011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2187">
                <a:moveTo>
                  <a:pt x="5010" y="2186"/>
                </a:moveTo>
                <a:lnTo>
                  <a:pt x="0" y="2186"/>
                </a:lnTo>
                <a:lnTo>
                  <a:pt x="0" y="0"/>
                </a:lnTo>
                <a:lnTo>
                  <a:pt x="5010" y="0"/>
                </a:lnTo>
                <a:lnTo>
                  <a:pt x="5010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BB822EC6-9F53-8843-818A-B0D3915A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00" y="7067796"/>
            <a:ext cx="6206272" cy="1428630"/>
          </a:xfrm>
          <a:custGeom>
            <a:avLst/>
            <a:gdLst>
              <a:gd name="T0" fmla="*/ 5010 w 5011"/>
              <a:gd name="T1" fmla="*/ 2186 h 2187"/>
              <a:gd name="T2" fmla="*/ 0 w 5011"/>
              <a:gd name="T3" fmla="*/ 2186 h 2187"/>
              <a:gd name="T4" fmla="*/ 0 w 5011"/>
              <a:gd name="T5" fmla="*/ 0 h 2187"/>
              <a:gd name="T6" fmla="*/ 5010 w 5011"/>
              <a:gd name="T7" fmla="*/ 0 h 2187"/>
              <a:gd name="T8" fmla="*/ 5010 w 5011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2187">
                <a:moveTo>
                  <a:pt x="5010" y="2186"/>
                </a:moveTo>
                <a:lnTo>
                  <a:pt x="0" y="2186"/>
                </a:lnTo>
                <a:lnTo>
                  <a:pt x="0" y="0"/>
                </a:lnTo>
                <a:lnTo>
                  <a:pt x="5010" y="0"/>
                </a:lnTo>
                <a:lnTo>
                  <a:pt x="5010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A20955BC-75A3-054E-9D00-D641104C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00" y="9922176"/>
            <a:ext cx="6206272" cy="1428630"/>
          </a:xfrm>
          <a:custGeom>
            <a:avLst/>
            <a:gdLst>
              <a:gd name="T0" fmla="*/ 5010 w 5011"/>
              <a:gd name="T1" fmla="*/ 2186 h 2187"/>
              <a:gd name="T2" fmla="*/ 0 w 5011"/>
              <a:gd name="T3" fmla="*/ 2186 h 2187"/>
              <a:gd name="T4" fmla="*/ 0 w 5011"/>
              <a:gd name="T5" fmla="*/ 0 h 2187"/>
              <a:gd name="T6" fmla="*/ 5010 w 5011"/>
              <a:gd name="T7" fmla="*/ 0 h 2187"/>
              <a:gd name="T8" fmla="*/ 5010 w 5011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1" h="2187">
                <a:moveTo>
                  <a:pt x="5010" y="2186"/>
                </a:moveTo>
                <a:lnTo>
                  <a:pt x="0" y="2186"/>
                </a:lnTo>
                <a:lnTo>
                  <a:pt x="0" y="0"/>
                </a:lnTo>
                <a:lnTo>
                  <a:pt x="5010" y="0"/>
                </a:lnTo>
                <a:lnTo>
                  <a:pt x="5010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CA2A682F-6AEA-594C-9019-60A8B318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00" y="3133303"/>
            <a:ext cx="6200805" cy="1077234"/>
          </a:xfrm>
          <a:custGeom>
            <a:avLst/>
            <a:gdLst>
              <a:gd name="T0" fmla="*/ 5003 w 5004"/>
              <a:gd name="T1" fmla="*/ 1967 h 1968"/>
              <a:gd name="T2" fmla="*/ 0 w 5004"/>
              <a:gd name="T3" fmla="*/ 1967 h 1968"/>
              <a:gd name="T4" fmla="*/ 0 w 5004"/>
              <a:gd name="T5" fmla="*/ 0 h 1968"/>
              <a:gd name="T6" fmla="*/ 5003 w 5004"/>
              <a:gd name="T7" fmla="*/ 0 h 1968"/>
              <a:gd name="T8" fmla="*/ 5003 w 5004"/>
              <a:gd name="T9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4" h="1968">
                <a:moveTo>
                  <a:pt x="5003" y="1967"/>
                </a:moveTo>
                <a:lnTo>
                  <a:pt x="0" y="1967"/>
                </a:lnTo>
                <a:lnTo>
                  <a:pt x="0" y="0"/>
                </a:lnTo>
                <a:lnTo>
                  <a:pt x="5003" y="0"/>
                </a:lnTo>
                <a:lnTo>
                  <a:pt x="5003" y="19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B1C89F82-D89A-DB44-A7CD-50F681CE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996" y="3919626"/>
            <a:ext cx="585215" cy="584700"/>
          </a:xfrm>
          <a:custGeom>
            <a:avLst/>
            <a:gdLst>
              <a:gd name="T0" fmla="*/ 893 w 894"/>
              <a:gd name="T1" fmla="*/ 446 h 894"/>
              <a:gd name="T2" fmla="*/ 447 w 894"/>
              <a:gd name="T3" fmla="*/ 0 h 894"/>
              <a:gd name="T4" fmla="*/ 0 w 894"/>
              <a:gd name="T5" fmla="*/ 446 h 894"/>
              <a:gd name="T6" fmla="*/ 447 w 894"/>
              <a:gd name="T7" fmla="*/ 893 h 894"/>
              <a:gd name="T8" fmla="*/ 893 w 894"/>
              <a:gd name="T9" fmla="*/ 446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4" h="894">
                <a:moveTo>
                  <a:pt x="893" y="446"/>
                </a:moveTo>
                <a:lnTo>
                  <a:pt x="447" y="0"/>
                </a:lnTo>
                <a:lnTo>
                  <a:pt x="0" y="446"/>
                </a:lnTo>
                <a:lnTo>
                  <a:pt x="447" y="893"/>
                </a:lnTo>
                <a:lnTo>
                  <a:pt x="893" y="4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E8436CB9-F8CF-B941-BBE8-0E904CAD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009" y="2760067"/>
            <a:ext cx="3422745" cy="373236"/>
          </a:xfrm>
          <a:custGeom>
            <a:avLst/>
            <a:gdLst>
              <a:gd name="T0" fmla="*/ 3819 w 3820"/>
              <a:gd name="T1" fmla="*/ 898 h 899"/>
              <a:gd name="T2" fmla="*/ 0 w 3820"/>
              <a:gd name="T3" fmla="*/ 898 h 899"/>
              <a:gd name="T4" fmla="*/ 0 w 3820"/>
              <a:gd name="T5" fmla="*/ 0 h 899"/>
              <a:gd name="T6" fmla="*/ 3819 w 3820"/>
              <a:gd name="T7" fmla="*/ 0 h 899"/>
              <a:gd name="T8" fmla="*/ 3819 w 3820"/>
              <a:gd name="T9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899">
                <a:moveTo>
                  <a:pt x="3819" y="898"/>
                </a:moveTo>
                <a:lnTo>
                  <a:pt x="0" y="898"/>
                </a:lnTo>
                <a:lnTo>
                  <a:pt x="0" y="0"/>
                </a:lnTo>
                <a:lnTo>
                  <a:pt x="3819" y="0"/>
                </a:lnTo>
                <a:lnTo>
                  <a:pt x="3819" y="898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60ED5307-47A1-3E4B-8A19-9D3F6B34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12483329"/>
            <a:ext cx="3422745" cy="212646"/>
          </a:xfrm>
          <a:custGeom>
            <a:avLst/>
            <a:gdLst>
              <a:gd name="T0" fmla="*/ 3819 w 3820"/>
              <a:gd name="T1" fmla="*/ 1481 h 1482"/>
              <a:gd name="T2" fmla="*/ 0 w 3820"/>
              <a:gd name="T3" fmla="*/ 1481 h 1482"/>
              <a:gd name="T4" fmla="*/ 0 w 3820"/>
              <a:gd name="T5" fmla="*/ 0 h 1482"/>
              <a:gd name="T6" fmla="*/ 3819 w 3820"/>
              <a:gd name="T7" fmla="*/ 0 h 1482"/>
              <a:gd name="T8" fmla="*/ 3819 w 3820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1482">
                <a:moveTo>
                  <a:pt x="3819" y="1481"/>
                </a:moveTo>
                <a:lnTo>
                  <a:pt x="0" y="1481"/>
                </a:lnTo>
                <a:lnTo>
                  <a:pt x="0" y="0"/>
                </a:lnTo>
                <a:lnTo>
                  <a:pt x="3819" y="0"/>
                </a:lnTo>
                <a:lnTo>
                  <a:pt x="3819" y="148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7B3B8FAB-A546-CA4A-B680-DF3A77D6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421053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241C6155-FD57-3C4A-9D04-9CA5FF6C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5639166"/>
            <a:ext cx="3422745" cy="1428630"/>
          </a:xfrm>
          <a:custGeom>
            <a:avLst/>
            <a:gdLst>
              <a:gd name="T0" fmla="*/ 3819 w 3820"/>
              <a:gd name="T1" fmla="*/ 2185 h 2186"/>
              <a:gd name="T2" fmla="*/ 0 w 3820"/>
              <a:gd name="T3" fmla="*/ 2185 h 2186"/>
              <a:gd name="T4" fmla="*/ 0 w 3820"/>
              <a:gd name="T5" fmla="*/ 0 h 2186"/>
              <a:gd name="T6" fmla="*/ 3819 w 3820"/>
              <a:gd name="T7" fmla="*/ 0 h 2186"/>
              <a:gd name="T8" fmla="*/ 3819 w 3820"/>
              <a:gd name="T9" fmla="*/ 2185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6">
                <a:moveTo>
                  <a:pt x="3819" y="2185"/>
                </a:moveTo>
                <a:lnTo>
                  <a:pt x="0" y="2185"/>
                </a:lnTo>
                <a:lnTo>
                  <a:pt x="0" y="0"/>
                </a:lnTo>
                <a:lnTo>
                  <a:pt x="3819" y="0"/>
                </a:lnTo>
                <a:lnTo>
                  <a:pt x="3819" y="218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ACB0276B-D915-084C-8AD2-15EC263A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849354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17086A34-540A-4F4E-823A-59718756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706779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F32DD679-C863-E64F-9D3F-755308A3D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9922176"/>
            <a:ext cx="3422745" cy="1428630"/>
          </a:xfrm>
          <a:custGeom>
            <a:avLst/>
            <a:gdLst>
              <a:gd name="T0" fmla="*/ 3819 w 3820"/>
              <a:gd name="T1" fmla="*/ 2186 h 2187"/>
              <a:gd name="T2" fmla="*/ 0 w 3820"/>
              <a:gd name="T3" fmla="*/ 2186 h 2187"/>
              <a:gd name="T4" fmla="*/ 0 w 3820"/>
              <a:gd name="T5" fmla="*/ 0 h 2187"/>
              <a:gd name="T6" fmla="*/ 3819 w 3820"/>
              <a:gd name="T7" fmla="*/ 0 h 2187"/>
              <a:gd name="T8" fmla="*/ 3819 w 3820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187">
                <a:moveTo>
                  <a:pt x="3819" y="2186"/>
                </a:moveTo>
                <a:lnTo>
                  <a:pt x="0" y="2186"/>
                </a:lnTo>
                <a:lnTo>
                  <a:pt x="0" y="0"/>
                </a:lnTo>
                <a:lnTo>
                  <a:pt x="3819" y="0"/>
                </a:lnTo>
                <a:lnTo>
                  <a:pt x="3819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243E96EC-750B-364C-8220-C9374A0B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3133301"/>
            <a:ext cx="3422745" cy="1077234"/>
          </a:xfrm>
          <a:custGeom>
            <a:avLst/>
            <a:gdLst>
              <a:gd name="T0" fmla="*/ 3819 w 3820"/>
              <a:gd name="T1" fmla="*/ 2478 h 2479"/>
              <a:gd name="T2" fmla="*/ 0 w 3820"/>
              <a:gd name="T3" fmla="*/ 2478 h 2479"/>
              <a:gd name="T4" fmla="*/ 0 w 3820"/>
              <a:gd name="T5" fmla="*/ 0 h 2479"/>
              <a:gd name="T6" fmla="*/ 3819 w 3820"/>
              <a:gd name="T7" fmla="*/ 0 h 2479"/>
              <a:gd name="T8" fmla="*/ 3819 w 3820"/>
              <a:gd name="T9" fmla="*/ 2478 h 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2479">
                <a:moveTo>
                  <a:pt x="3819" y="2478"/>
                </a:moveTo>
                <a:lnTo>
                  <a:pt x="0" y="2478"/>
                </a:lnTo>
                <a:lnTo>
                  <a:pt x="0" y="0"/>
                </a:lnTo>
                <a:lnTo>
                  <a:pt x="3819" y="0"/>
                </a:lnTo>
                <a:lnTo>
                  <a:pt x="3819" y="24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3B3D3BCE-9913-FD48-96E0-A166A614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0076" y="3919626"/>
            <a:ext cx="585216" cy="584700"/>
          </a:xfrm>
          <a:custGeom>
            <a:avLst/>
            <a:gdLst>
              <a:gd name="T0" fmla="*/ 894 w 895"/>
              <a:gd name="T1" fmla="*/ 446 h 894"/>
              <a:gd name="T2" fmla="*/ 447 w 895"/>
              <a:gd name="T3" fmla="*/ 0 h 894"/>
              <a:gd name="T4" fmla="*/ 0 w 895"/>
              <a:gd name="T5" fmla="*/ 446 h 894"/>
              <a:gd name="T6" fmla="*/ 447 w 895"/>
              <a:gd name="T7" fmla="*/ 893 h 894"/>
              <a:gd name="T8" fmla="*/ 894 w 895"/>
              <a:gd name="T9" fmla="*/ 446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5" h="894">
                <a:moveTo>
                  <a:pt x="894" y="446"/>
                </a:moveTo>
                <a:lnTo>
                  <a:pt x="447" y="0"/>
                </a:lnTo>
                <a:lnTo>
                  <a:pt x="0" y="446"/>
                </a:lnTo>
                <a:lnTo>
                  <a:pt x="447" y="893"/>
                </a:lnTo>
                <a:lnTo>
                  <a:pt x="894" y="4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3056B302-2F5D-0644-81D5-F4539A18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12" y="11350806"/>
            <a:ext cx="3422745" cy="1143406"/>
          </a:xfrm>
          <a:custGeom>
            <a:avLst/>
            <a:gdLst>
              <a:gd name="T0" fmla="*/ 3819 w 3820"/>
              <a:gd name="T1" fmla="*/ 1481 h 1482"/>
              <a:gd name="T2" fmla="*/ 0 w 3820"/>
              <a:gd name="T3" fmla="*/ 1481 h 1482"/>
              <a:gd name="T4" fmla="*/ 0 w 3820"/>
              <a:gd name="T5" fmla="*/ 0 h 1482"/>
              <a:gd name="T6" fmla="*/ 3819 w 3820"/>
              <a:gd name="T7" fmla="*/ 0 h 1482"/>
              <a:gd name="T8" fmla="*/ 3819 w 3820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0" h="1482">
                <a:moveTo>
                  <a:pt x="3819" y="1481"/>
                </a:moveTo>
                <a:lnTo>
                  <a:pt x="0" y="1481"/>
                </a:lnTo>
                <a:lnTo>
                  <a:pt x="0" y="0"/>
                </a:lnTo>
                <a:lnTo>
                  <a:pt x="3819" y="0"/>
                </a:lnTo>
                <a:lnTo>
                  <a:pt x="3819" y="14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0881F321-20AD-A345-8F89-6B0101C2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802" y="12483330"/>
            <a:ext cx="3430649" cy="212643"/>
          </a:xfrm>
          <a:custGeom>
            <a:avLst/>
            <a:gdLst>
              <a:gd name="T0" fmla="*/ 3825 w 3826"/>
              <a:gd name="T1" fmla="*/ 1481 h 1482"/>
              <a:gd name="T2" fmla="*/ 0 w 3826"/>
              <a:gd name="T3" fmla="*/ 1481 h 1482"/>
              <a:gd name="T4" fmla="*/ 0 w 3826"/>
              <a:gd name="T5" fmla="*/ 0 h 1482"/>
              <a:gd name="T6" fmla="*/ 3825 w 3826"/>
              <a:gd name="T7" fmla="*/ 0 h 1482"/>
              <a:gd name="T8" fmla="*/ 3825 w 3826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6" h="1482">
                <a:moveTo>
                  <a:pt x="3825" y="1481"/>
                </a:moveTo>
                <a:lnTo>
                  <a:pt x="0" y="1481"/>
                </a:lnTo>
                <a:lnTo>
                  <a:pt x="0" y="0"/>
                </a:lnTo>
                <a:lnTo>
                  <a:pt x="3825" y="0"/>
                </a:lnTo>
                <a:lnTo>
                  <a:pt x="3825" y="148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7A03FA2-8C21-614C-A45E-63D853AA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757" y="421053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1E523CB7-AEEC-CC44-98D5-7BA281B4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757" y="5639166"/>
            <a:ext cx="3422745" cy="1428630"/>
          </a:xfrm>
          <a:custGeom>
            <a:avLst/>
            <a:gdLst>
              <a:gd name="T0" fmla="*/ 3818 w 3819"/>
              <a:gd name="T1" fmla="*/ 2185 h 2186"/>
              <a:gd name="T2" fmla="*/ 0 w 3819"/>
              <a:gd name="T3" fmla="*/ 2185 h 2186"/>
              <a:gd name="T4" fmla="*/ 0 w 3819"/>
              <a:gd name="T5" fmla="*/ 0 h 2186"/>
              <a:gd name="T6" fmla="*/ 3818 w 3819"/>
              <a:gd name="T7" fmla="*/ 0 h 2186"/>
              <a:gd name="T8" fmla="*/ 3818 w 3819"/>
              <a:gd name="T9" fmla="*/ 2185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6">
                <a:moveTo>
                  <a:pt x="3818" y="2185"/>
                </a:moveTo>
                <a:lnTo>
                  <a:pt x="0" y="2185"/>
                </a:lnTo>
                <a:lnTo>
                  <a:pt x="0" y="0"/>
                </a:lnTo>
                <a:lnTo>
                  <a:pt x="3818" y="0"/>
                </a:lnTo>
                <a:lnTo>
                  <a:pt x="3818" y="218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FBA6983-2395-2443-ACE8-74AAFE70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757" y="849354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59205931-845E-A544-B084-9865442F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757" y="706779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1" name="Freeform 17">
            <a:extLst>
              <a:ext uri="{FF2B5EF4-FFF2-40B4-BE49-F238E27FC236}">
                <a16:creationId xmlns:a16="http://schemas.microsoft.com/office/drawing/2014/main" id="{59C49B8A-BD25-F442-87EB-D1C21FD9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757" y="9922176"/>
            <a:ext cx="3422745" cy="1428630"/>
          </a:xfrm>
          <a:custGeom>
            <a:avLst/>
            <a:gdLst>
              <a:gd name="T0" fmla="*/ 3818 w 3819"/>
              <a:gd name="T1" fmla="*/ 2186 h 2187"/>
              <a:gd name="T2" fmla="*/ 0 w 3819"/>
              <a:gd name="T3" fmla="*/ 2186 h 2187"/>
              <a:gd name="T4" fmla="*/ 0 w 3819"/>
              <a:gd name="T5" fmla="*/ 0 h 2187"/>
              <a:gd name="T6" fmla="*/ 3818 w 3819"/>
              <a:gd name="T7" fmla="*/ 0 h 2187"/>
              <a:gd name="T8" fmla="*/ 3818 w 3819"/>
              <a:gd name="T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2187">
                <a:moveTo>
                  <a:pt x="3818" y="2186"/>
                </a:moveTo>
                <a:lnTo>
                  <a:pt x="0" y="2186"/>
                </a:lnTo>
                <a:lnTo>
                  <a:pt x="0" y="0"/>
                </a:lnTo>
                <a:lnTo>
                  <a:pt x="3818" y="0"/>
                </a:lnTo>
                <a:lnTo>
                  <a:pt x="3818" y="21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id="{4173B466-3BE2-D042-BE90-57D736AE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802" y="3133303"/>
            <a:ext cx="3430649" cy="1077234"/>
          </a:xfrm>
          <a:custGeom>
            <a:avLst/>
            <a:gdLst>
              <a:gd name="T0" fmla="*/ 3825 w 3826"/>
              <a:gd name="T1" fmla="*/ 1967 h 1968"/>
              <a:gd name="T2" fmla="*/ 0 w 3826"/>
              <a:gd name="T3" fmla="*/ 1967 h 1968"/>
              <a:gd name="T4" fmla="*/ 0 w 3826"/>
              <a:gd name="T5" fmla="*/ 0 h 1968"/>
              <a:gd name="T6" fmla="*/ 3825 w 3826"/>
              <a:gd name="T7" fmla="*/ 0 h 1968"/>
              <a:gd name="T8" fmla="*/ 3825 w 3826"/>
              <a:gd name="T9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6" h="1968">
                <a:moveTo>
                  <a:pt x="3825" y="1967"/>
                </a:moveTo>
                <a:lnTo>
                  <a:pt x="0" y="1967"/>
                </a:lnTo>
                <a:lnTo>
                  <a:pt x="0" y="0"/>
                </a:lnTo>
                <a:lnTo>
                  <a:pt x="3825" y="0"/>
                </a:lnTo>
                <a:lnTo>
                  <a:pt x="3825" y="19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3" name="Freeform 20">
            <a:extLst>
              <a:ext uri="{FF2B5EF4-FFF2-40B4-BE49-F238E27FC236}">
                <a16:creationId xmlns:a16="http://schemas.microsoft.com/office/drawing/2014/main" id="{D1C6ED69-DEF0-6647-A590-FCEDD4D4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18" y="3919626"/>
            <a:ext cx="585216" cy="584700"/>
          </a:xfrm>
          <a:custGeom>
            <a:avLst/>
            <a:gdLst>
              <a:gd name="T0" fmla="*/ 892 w 893"/>
              <a:gd name="T1" fmla="*/ 446 h 894"/>
              <a:gd name="T2" fmla="*/ 446 w 893"/>
              <a:gd name="T3" fmla="*/ 0 h 894"/>
              <a:gd name="T4" fmla="*/ 0 w 893"/>
              <a:gd name="T5" fmla="*/ 446 h 894"/>
              <a:gd name="T6" fmla="*/ 446 w 893"/>
              <a:gd name="T7" fmla="*/ 893 h 894"/>
              <a:gd name="T8" fmla="*/ 892 w 893"/>
              <a:gd name="T9" fmla="*/ 446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" h="894">
                <a:moveTo>
                  <a:pt x="892" y="446"/>
                </a:moveTo>
                <a:lnTo>
                  <a:pt x="446" y="0"/>
                </a:lnTo>
                <a:lnTo>
                  <a:pt x="0" y="446"/>
                </a:lnTo>
                <a:lnTo>
                  <a:pt x="446" y="893"/>
                </a:lnTo>
                <a:lnTo>
                  <a:pt x="892" y="44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1A73C80C-206C-E044-9BB4-07AB8780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802" y="11350806"/>
            <a:ext cx="3430649" cy="1143406"/>
          </a:xfrm>
          <a:custGeom>
            <a:avLst/>
            <a:gdLst>
              <a:gd name="T0" fmla="*/ 3825 w 3826"/>
              <a:gd name="T1" fmla="*/ 1481 h 1482"/>
              <a:gd name="T2" fmla="*/ 0 w 3826"/>
              <a:gd name="T3" fmla="*/ 1481 h 1482"/>
              <a:gd name="T4" fmla="*/ 0 w 3826"/>
              <a:gd name="T5" fmla="*/ 0 h 1482"/>
              <a:gd name="T6" fmla="*/ 3825 w 3826"/>
              <a:gd name="T7" fmla="*/ 0 h 1482"/>
              <a:gd name="T8" fmla="*/ 3825 w 3826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6" h="1482">
                <a:moveTo>
                  <a:pt x="3825" y="1481"/>
                </a:moveTo>
                <a:lnTo>
                  <a:pt x="0" y="1481"/>
                </a:lnTo>
                <a:lnTo>
                  <a:pt x="0" y="0"/>
                </a:lnTo>
                <a:lnTo>
                  <a:pt x="3825" y="0"/>
                </a:lnTo>
                <a:lnTo>
                  <a:pt x="3825" y="1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3A414C-8956-E54B-8A43-EDF9CD2BD57A}"/>
              </a:ext>
            </a:extLst>
          </p:cNvPr>
          <p:cNvSpPr txBox="1"/>
          <p:nvPr/>
        </p:nvSpPr>
        <p:spPr>
          <a:xfrm>
            <a:off x="2779569" y="4631024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CF671B-5A18-B243-A103-59BAFF08D227}"/>
              </a:ext>
            </a:extLst>
          </p:cNvPr>
          <p:cNvSpPr txBox="1"/>
          <p:nvPr/>
        </p:nvSpPr>
        <p:spPr>
          <a:xfrm>
            <a:off x="2779569" y="6059653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IMAGES PER PRODUCT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6509FE-8945-034F-AB22-ED87F009A7DC}"/>
              </a:ext>
            </a:extLst>
          </p:cNvPr>
          <p:cNvSpPr txBox="1"/>
          <p:nvPr/>
        </p:nvSpPr>
        <p:spPr>
          <a:xfrm>
            <a:off x="2779569" y="7486843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 PAGE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A6A751-A0E1-6048-817C-0C3872D37F63}"/>
              </a:ext>
            </a:extLst>
          </p:cNvPr>
          <p:cNvSpPr txBox="1"/>
          <p:nvPr/>
        </p:nvSpPr>
        <p:spPr>
          <a:xfrm>
            <a:off x="2779569" y="8915473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STATISTICS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A9D532-36E9-4B4F-87EB-8CA5CB509FD5}"/>
              </a:ext>
            </a:extLst>
          </p:cNvPr>
          <p:cNvSpPr txBox="1"/>
          <p:nvPr/>
        </p:nvSpPr>
        <p:spPr>
          <a:xfrm>
            <a:off x="2779569" y="10344103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INVENTORY TRACKING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6D02E818-FEDE-4D4F-BE82-601163473921}"/>
              </a:ext>
            </a:extLst>
          </p:cNvPr>
          <p:cNvSpPr txBox="1">
            <a:spLocks/>
          </p:cNvSpPr>
          <p:nvPr/>
        </p:nvSpPr>
        <p:spPr>
          <a:xfrm>
            <a:off x="8777771" y="4676165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67205B1B-3E95-C74C-97AC-275E02025B4C}"/>
              </a:ext>
            </a:extLst>
          </p:cNvPr>
          <p:cNvSpPr txBox="1">
            <a:spLocks/>
          </p:cNvSpPr>
          <p:nvPr/>
        </p:nvSpPr>
        <p:spPr>
          <a:xfrm>
            <a:off x="8777771" y="6104794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9EC0044D-5E2D-2942-AFC1-04E7FA755C75}"/>
              </a:ext>
            </a:extLst>
          </p:cNvPr>
          <p:cNvSpPr txBox="1">
            <a:spLocks/>
          </p:cNvSpPr>
          <p:nvPr/>
        </p:nvSpPr>
        <p:spPr>
          <a:xfrm>
            <a:off x="8777771" y="7537690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E673C80E-CD10-E142-8DE8-3C3A1FA38E39}"/>
              </a:ext>
            </a:extLst>
          </p:cNvPr>
          <p:cNvSpPr txBox="1">
            <a:spLocks/>
          </p:cNvSpPr>
          <p:nvPr/>
        </p:nvSpPr>
        <p:spPr>
          <a:xfrm>
            <a:off x="8777771" y="8957788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Basic</a:t>
            </a:r>
          </a:p>
        </p:txBody>
      </p:sp>
      <p:sp>
        <p:nvSpPr>
          <p:cNvPr id="66" name="Freeform 188">
            <a:extLst>
              <a:ext uri="{FF2B5EF4-FFF2-40B4-BE49-F238E27FC236}">
                <a16:creationId xmlns:a16="http://schemas.microsoft.com/office/drawing/2014/main" id="{B37C6FE5-8A90-6F4B-882C-CCB87527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8004" y="10450601"/>
            <a:ext cx="371776" cy="371778"/>
          </a:xfrm>
          <a:custGeom>
            <a:avLst/>
            <a:gdLst>
              <a:gd name="T0" fmla="*/ 1386 w 1804"/>
              <a:gd name="T1" fmla="*/ 0 h 1803"/>
              <a:gd name="T2" fmla="*/ 901 w 1804"/>
              <a:gd name="T3" fmla="*/ 485 h 1803"/>
              <a:gd name="T4" fmla="*/ 416 w 1804"/>
              <a:gd name="T5" fmla="*/ 0 h 1803"/>
              <a:gd name="T6" fmla="*/ 0 w 1804"/>
              <a:gd name="T7" fmla="*/ 416 h 1803"/>
              <a:gd name="T8" fmla="*/ 485 w 1804"/>
              <a:gd name="T9" fmla="*/ 901 h 1803"/>
              <a:gd name="T10" fmla="*/ 0 w 1804"/>
              <a:gd name="T11" fmla="*/ 1386 h 1803"/>
              <a:gd name="T12" fmla="*/ 416 w 1804"/>
              <a:gd name="T13" fmla="*/ 1802 h 1803"/>
              <a:gd name="T14" fmla="*/ 901 w 1804"/>
              <a:gd name="T15" fmla="*/ 1317 h 1803"/>
              <a:gd name="T16" fmla="*/ 1386 w 1804"/>
              <a:gd name="T17" fmla="*/ 1802 h 1803"/>
              <a:gd name="T18" fmla="*/ 1803 w 1804"/>
              <a:gd name="T19" fmla="*/ 1386 h 1803"/>
              <a:gd name="T20" fmla="*/ 1317 w 1804"/>
              <a:gd name="T21" fmla="*/ 901 h 1803"/>
              <a:gd name="T22" fmla="*/ 1803 w 1804"/>
              <a:gd name="T23" fmla="*/ 416 h 1803"/>
              <a:gd name="T24" fmla="*/ 1386 w 1804"/>
              <a:gd name="T25" fmla="*/ 0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4" h="1803">
                <a:moveTo>
                  <a:pt x="1386" y="0"/>
                </a:moveTo>
                <a:lnTo>
                  <a:pt x="901" y="485"/>
                </a:lnTo>
                <a:lnTo>
                  <a:pt x="416" y="0"/>
                </a:lnTo>
                <a:lnTo>
                  <a:pt x="0" y="416"/>
                </a:lnTo>
                <a:lnTo>
                  <a:pt x="485" y="901"/>
                </a:lnTo>
                <a:lnTo>
                  <a:pt x="0" y="1386"/>
                </a:lnTo>
                <a:lnTo>
                  <a:pt x="416" y="1802"/>
                </a:lnTo>
                <a:lnTo>
                  <a:pt x="901" y="1317"/>
                </a:lnTo>
                <a:lnTo>
                  <a:pt x="1386" y="1802"/>
                </a:lnTo>
                <a:lnTo>
                  <a:pt x="1803" y="1386"/>
                </a:lnTo>
                <a:lnTo>
                  <a:pt x="1317" y="901"/>
                </a:lnTo>
                <a:lnTo>
                  <a:pt x="1803" y="416"/>
                </a:lnTo>
                <a:lnTo>
                  <a:pt x="1386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BCE5D43-A8E8-1C44-A010-0E791BB54969}"/>
              </a:ext>
            </a:extLst>
          </p:cNvPr>
          <p:cNvSpPr txBox="1">
            <a:spLocks/>
          </p:cNvSpPr>
          <p:nvPr/>
        </p:nvSpPr>
        <p:spPr>
          <a:xfrm>
            <a:off x="12196563" y="4676165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25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B954209-EEBA-884A-927B-A25683B8E05C}"/>
              </a:ext>
            </a:extLst>
          </p:cNvPr>
          <p:cNvSpPr txBox="1">
            <a:spLocks/>
          </p:cNvSpPr>
          <p:nvPr/>
        </p:nvSpPr>
        <p:spPr>
          <a:xfrm>
            <a:off x="12196563" y="6104794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B710C578-97A0-E14A-B418-F56C746C0B84}"/>
              </a:ext>
            </a:extLst>
          </p:cNvPr>
          <p:cNvSpPr txBox="1">
            <a:spLocks/>
          </p:cNvSpPr>
          <p:nvPr/>
        </p:nvSpPr>
        <p:spPr>
          <a:xfrm>
            <a:off x="12196563" y="7537690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6ABB2113-63F5-0C46-820D-8C41D247A4FF}"/>
              </a:ext>
            </a:extLst>
          </p:cNvPr>
          <p:cNvSpPr txBox="1">
            <a:spLocks/>
          </p:cNvSpPr>
          <p:nvPr/>
        </p:nvSpPr>
        <p:spPr>
          <a:xfrm>
            <a:off x="12196563" y="8957788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Better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C3B03E8E-D929-BE47-9958-74AF09633671}"/>
              </a:ext>
            </a:extLst>
          </p:cNvPr>
          <p:cNvSpPr txBox="1">
            <a:spLocks/>
          </p:cNvSpPr>
          <p:nvPr/>
        </p:nvSpPr>
        <p:spPr>
          <a:xfrm>
            <a:off x="15615356" y="4676165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6B34C8E6-8CEC-6244-85BD-FF6D723CEA89}"/>
              </a:ext>
            </a:extLst>
          </p:cNvPr>
          <p:cNvSpPr txBox="1">
            <a:spLocks/>
          </p:cNvSpPr>
          <p:nvPr/>
        </p:nvSpPr>
        <p:spPr>
          <a:xfrm>
            <a:off x="15615356" y="6104794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F64BFB71-18CA-AD40-98EE-B1E6549842C0}"/>
              </a:ext>
            </a:extLst>
          </p:cNvPr>
          <p:cNvSpPr txBox="1">
            <a:spLocks/>
          </p:cNvSpPr>
          <p:nvPr/>
        </p:nvSpPr>
        <p:spPr>
          <a:xfrm>
            <a:off x="15615356" y="7537690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4E65BF80-B201-4940-9D2A-675F02F3DD5A}"/>
              </a:ext>
            </a:extLst>
          </p:cNvPr>
          <p:cNvSpPr txBox="1">
            <a:spLocks/>
          </p:cNvSpPr>
          <p:nvPr/>
        </p:nvSpPr>
        <p:spPr>
          <a:xfrm>
            <a:off x="15615356" y="8957788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C45DEBA-5FB7-F94B-8F4E-8A1056239A0A}"/>
              </a:ext>
            </a:extLst>
          </p:cNvPr>
          <p:cNvSpPr txBox="1">
            <a:spLocks/>
          </p:cNvSpPr>
          <p:nvPr/>
        </p:nvSpPr>
        <p:spPr>
          <a:xfrm>
            <a:off x="19046005" y="4676165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300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3960629F-F19C-0447-8A47-8DB6DB41072B}"/>
              </a:ext>
            </a:extLst>
          </p:cNvPr>
          <p:cNvSpPr txBox="1">
            <a:spLocks/>
          </p:cNvSpPr>
          <p:nvPr/>
        </p:nvSpPr>
        <p:spPr>
          <a:xfrm>
            <a:off x="19046005" y="6104794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B51BD241-6025-6B4F-AFEB-8F103FBA4511}"/>
              </a:ext>
            </a:extLst>
          </p:cNvPr>
          <p:cNvSpPr txBox="1">
            <a:spLocks/>
          </p:cNvSpPr>
          <p:nvPr/>
        </p:nvSpPr>
        <p:spPr>
          <a:xfrm>
            <a:off x="19046005" y="7537690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2B7D8443-6819-B845-A645-363A66F043B7}"/>
              </a:ext>
            </a:extLst>
          </p:cNvPr>
          <p:cNvSpPr txBox="1">
            <a:spLocks/>
          </p:cNvSpPr>
          <p:nvPr/>
        </p:nvSpPr>
        <p:spPr>
          <a:xfrm>
            <a:off x="19046005" y="8957788"/>
            <a:ext cx="275224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Best</a:t>
            </a:r>
          </a:p>
        </p:txBody>
      </p:sp>
      <p:sp>
        <p:nvSpPr>
          <p:cNvPr id="84" name="Freeform 88">
            <a:extLst>
              <a:ext uri="{FF2B5EF4-FFF2-40B4-BE49-F238E27FC236}">
                <a16:creationId xmlns:a16="http://schemas.microsoft.com/office/drawing/2014/main" id="{6AC54DEF-9570-E546-8E96-7E1F0F274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496" y="10450859"/>
            <a:ext cx="462376" cy="371520"/>
          </a:xfrm>
          <a:custGeom>
            <a:avLst/>
            <a:gdLst>
              <a:gd name="T0" fmla="*/ 856 w 2267"/>
              <a:gd name="T1" fmla="*/ 1003 h 1820"/>
              <a:gd name="T2" fmla="*/ 408 w 2267"/>
              <a:gd name="T3" fmla="*/ 555 h 1820"/>
              <a:gd name="T4" fmla="*/ 0 w 2267"/>
              <a:gd name="T5" fmla="*/ 963 h 1820"/>
              <a:gd name="T6" fmla="*/ 856 w 2267"/>
              <a:gd name="T7" fmla="*/ 1819 h 1820"/>
              <a:gd name="T8" fmla="*/ 856 w 2267"/>
              <a:gd name="T9" fmla="*/ 1819 h 1820"/>
              <a:gd name="T10" fmla="*/ 1264 w 2267"/>
              <a:gd name="T11" fmla="*/ 1411 h 1820"/>
              <a:gd name="T12" fmla="*/ 2266 w 2267"/>
              <a:gd name="T13" fmla="*/ 409 h 1820"/>
              <a:gd name="T14" fmla="*/ 1858 w 2267"/>
              <a:gd name="T15" fmla="*/ 0 h 1820"/>
              <a:gd name="T16" fmla="*/ 856 w 2267"/>
              <a:gd name="T17" fmla="*/ 1003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7" h="1820">
                <a:moveTo>
                  <a:pt x="856" y="1003"/>
                </a:moveTo>
                <a:lnTo>
                  <a:pt x="408" y="555"/>
                </a:lnTo>
                <a:lnTo>
                  <a:pt x="0" y="963"/>
                </a:lnTo>
                <a:lnTo>
                  <a:pt x="856" y="1819"/>
                </a:lnTo>
                <a:lnTo>
                  <a:pt x="856" y="1819"/>
                </a:lnTo>
                <a:lnTo>
                  <a:pt x="1264" y="1411"/>
                </a:lnTo>
                <a:lnTo>
                  <a:pt x="2266" y="409"/>
                </a:lnTo>
                <a:lnTo>
                  <a:pt x="1858" y="0"/>
                </a:lnTo>
                <a:lnTo>
                  <a:pt x="856" y="10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5" name="Freeform 88">
            <a:extLst>
              <a:ext uri="{FF2B5EF4-FFF2-40B4-BE49-F238E27FC236}">
                <a16:creationId xmlns:a16="http://schemas.microsoft.com/office/drawing/2014/main" id="{EBFABC0A-B5D1-C541-BF99-373E40F89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0289" y="10450859"/>
            <a:ext cx="462376" cy="371520"/>
          </a:xfrm>
          <a:custGeom>
            <a:avLst/>
            <a:gdLst>
              <a:gd name="T0" fmla="*/ 856 w 2267"/>
              <a:gd name="T1" fmla="*/ 1003 h 1820"/>
              <a:gd name="T2" fmla="*/ 408 w 2267"/>
              <a:gd name="T3" fmla="*/ 555 h 1820"/>
              <a:gd name="T4" fmla="*/ 0 w 2267"/>
              <a:gd name="T5" fmla="*/ 963 h 1820"/>
              <a:gd name="T6" fmla="*/ 856 w 2267"/>
              <a:gd name="T7" fmla="*/ 1819 h 1820"/>
              <a:gd name="T8" fmla="*/ 856 w 2267"/>
              <a:gd name="T9" fmla="*/ 1819 h 1820"/>
              <a:gd name="T10" fmla="*/ 1264 w 2267"/>
              <a:gd name="T11" fmla="*/ 1411 h 1820"/>
              <a:gd name="T12" fmla="*/ 2266 w 2267"/>
              <a:gd name="T13" fmla="*/ 409 h 1820"/>
              <a:gd name="T14" fmla="*/ 1858 w 2267"/>
              <a:gd name="T15" fmla="*/ 0 h 1820"/>
              <a:gd name="T16" fmla="*/ 856 w 2267"/>
              <a:gd name="T17" fmla="*/ 1003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7" h="1820">
                <a:moveTo>
                  <a:pt x="856" y="1003"/>
                </a:moveTo>
                <a:lnTo>
                  <a:pt x="408" y="555"/>
                </a:lnTo>
                <a:lnTo>
                  <a:pt x="0" y="963"/>
                </a:lnTo>
                <a:lnTo>
                  <a:pt x="856" y="1819"/>
                </a:lnTo>
                <a:lnTo>
                  <a:pt x="856" y="1819"/>
                </a:lnTo>
                <a:lnTo>
                  <a:pt x="1264" y="1411"/>
                </a:lnTo>
                <a:lnTo>
                  <a:pt x="2266" y="409"/>
                </a:lnTo>
                <a:lnTo>
                  <a:pt x="1858" y="0"/>
                </a:lnTo>
                <a:lnTo>
                  <a:pt x="856" y="10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7" name="Freeform 88">
            <a:extLst>
              <a:ext uri="{FF2B5EF4-FFF2-40B4-BE49-F238E27FC236}">
                <a16:creationId xmlns:a16="http://schemas.microsoft.com/office/drawing/2014/main" id="{418A7728-AE32-CB4F-A39A-654CC61D0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4891" y="10450859"/>
            <a:ext cx="462376" cy="371520"/>
          </a:xfrm>
          <a:custGeom>
            <a:avLst/>
            <a:gdLst>
              <a:gd name="T0" fmla="*/ 856 w 2267"/>
              <a:gd name="T1" fmla="*/ 1003 h 1820"/>
              <a:gd name="T2" fmla="*/ 408 w 2267"/>
              <a:gd name="T3" fmla="*/ 555 h 1820"/>
              <a:gd name="T4" fmla="*/ 0 w 2267"/>
              <a:gd name="T5" fmla="*/ 963 h 1820"/>
              <a:gd name="T6" fmla="*/ 856 w 2267"/>
              <a:gd name="T7" fmla="*/ 1819 h 1820"/>
              <a:gd name="T8" fmla="*/ 856 w 2267"/>
              <a:gd name="T9" fmla="*/ 1819 h 1820"/>
              <a:gd name="T10" fmla="*/ 1264 w 2267"/>
              <a:gd name="T11" fmla="*/ 1411 h 1820"/>
              <a:gd name="T12" fmla="*/ 2266 w 2267"/>
              <a:gd name="T13" fmla="*/ 409 h 1820"/>
              <a:gd name="T14" fmla="*/ 1858 w 2267"/>
              <a:gd name="T15" fmla="*/ 0 h 1820"/>
              <a:gd name="T16" fmla="*/ 856 w 2267"/>
              <a:gd name="T17" fmla="*/ 1003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7" h="1820">
                <a:moveTo>
                  <a:pt x="856" y="1003"/>
                </a:moveTo>
                <a:lnTo>
                  <a:pt x="408" y="555"/>
                </a:lnTo>
                <a:lnTo>
                  <a:pt x="0" y="963"/>
                </a:lnTo>
                <a:lnTo>
                  <a:pt x="856" y="1819"/>
                </a:lnTo>
                <a:lnTo>
                  <a:pt x="856" y="1819"/>
                </a:lnTo>
                <a:lnTo>
                  <a:pt x="1264" y="1411"/>
                </a:lnTo>
                <a:lnTo>
                  <a:pt x="2266" y="409"/>
                </a:lnTo>
                <a:lnTo>
                  <a:pt x="1858" y="0"/>
                </a:lnTo>
                <a:lnTo>
                  <a:pt x="856" y="100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FD0179-2F81-1A4C-A5B9-7F6F86251885}"/>
              </a:ext>
            </a:extLst>
          </p:cNvPr>
          <p:cNvSpPr txBox="1"/>
          <p:nvPr/>
        </p:nvSpPr>
        <p:spPr>
          <a:xfrm>
            <a:off x="9378732" y="3379533"/>
            <a:ext cx="15424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SILVER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863042-96F7-E643-8B83-FEA10F0D9B85}"/>
              </a:ext>
            </a:extLst>
          </p:cNvPr>
          <p:cNvSpPr txBox="1"/>
          <p:nvPr/>
        </p:nvSpPr>
        <p:spPr>
          <a:xfrm>
            <a:off x="12918069" y="3379533"/>
            <a:ext cx="1313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GOLD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031C83-ED76-794A-9232-9348F2F010B8}"/>
              </a:ext>
            </a:extLst>
          </p:cNvPr>
          <p:cNvSpPr txBox="1"/>
          <p:nvPr/>
        </p:nvSpPr>
        <p:spPr>
          <a:xfrm>
            <a:off x="15860289" y="3379533"/>
            <a:ext cx="22781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PLATINUM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373E7A-2F67-154A-86A8-85C842141AC1}"/>
              </a:ext>
            </a:extLst>
          </p:cNvPr>
          <p:cNvSpPr txBox="1"/>
          <p:nvPr/>
        </p:nvSpPr>
        <p:spPr>
          <a:xfrm>
            <a:off x="19315093" y="3379533"/>
            <a:ext cx="22140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DIAMOND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86E0DF-B2DA-CB44-8267-B72BD4C73EAF}"/>
              </a:ext>
            </a:extLst>
          </p:cNvPr>
          <p:cNvSpPr txBox="1"/>
          <p:nvPr/>
        </p:nvSpPr>
        <p:spPr>
          <a:xfrm>
            <a:off x="9241677" y="11724040"/>
            <a:ext cx="181652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$1.99</a:t>
            </a:r>
            <a:r>
              <a:rPr lang="en-US" sz="3200" b="1" baseline="-25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2E4302-9A96-B549-BA1B-0EBB2F2E4FCA}"/>
              </a:ext>
            </a:extLst>
          </p:cNvPr>
          <p:cNvSpPr txBox="1"/>
          <p:nvPr/>
        </p:nvSpPr>
        <p:spPr>
          <a:xfrm>
            <a:off x="12604681" y="11724040"/>
            <a:ext cx="193995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$4.99</a:t>
            </a:r>
            <a:r>
              <a:rPr lang="en-US" sz="3200" b="1" baseline="-25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2A597F-3FAA-EF4B-B2AC-298FAEEF2A4C}"/>
              </a:ext>
            </a:extLst>
          </p:cNvPr>
          <p:cNvSpPr txBox="1"/>
          <p:nvPr/>
        </p:nvSpPr>
        <p:spPr>
          <a:xfrm>
            <a:off x="15952461" y="11724040"/>
            <a:ext cx="209384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$14.99</a:t>
            </a:r>
            <a:r>
              <a:rPr lang="en-US" sz="3200" b="1" baseline="-25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676301-B2F5-8A4B-B99E-D986D4636089}"/>
              </a:ext>
            </a:extLst>
          </p:cNvPr>
          <p:cNvSpPr txBox="1"/>
          <p:nvPr/>
        </p:nvSpPr>
        <p:spPr>
          <a:xfrm>
            <a:off x="19335131" y="11724040"/>
            <a:ext cx="21739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$24.99</a:t>
            </a:r>
            <a:r>
              <a:rPr lang="en-US" sz="3200" b="1" baseline="-250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/MO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B80391-EA53-874E-B8A2-27DFE9AC8C6D}"/>
              </a:ext>
            </a:extLst>
          </p:cNvPr>
          <p:cNvSpPr txBox="1"/>
          <p:nvPr/>
        </p:nvSpPr>
        <p:spPr>
          <a:xfrm>
            <a:off x="2779569" y="3379530"/>
            <a:ext cx="51196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4270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28 - Light">
      <a:dk1>
        <a:srgbClr val="AAAAAA"/>
      </a:dk1>
      <a:lt1>
        <a:srgbClr val="FFFFFF"/>
      </a:lt1>
      <a:dk2>
        <a:srgbClr val="08204C"/>
      </a:dk2>
      <a:lt2>
        <a:srgbClr val="FFFFFF"/>
      </a:lt2>
      <a:accent1>
        <a:srgbClr val="1373BF"/>
      </a:accent1>
      <a:accent2>
        <a:srgbClr val="00A79D"/>
      </a:accent2>
      <a:accent3>
        <a:srgbClr val="8CC731"/>
      </a:accent3>
      <a:accent4>
        <a:srgbClr val="FEB02F"/>
      </a:accent4>
      <a:accent5>
        <a:srgbClr val="F45918"/>
      </a:accent5>
      <a:accent6>
        <a:srgbClr val="DCDCDC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88184</TotalTime>
  <Words>1898</Words>
  <Application>Microsoft Macintosh PowerPoint</Application>
  <PresentationFormat>Custom</PresentationFormat>
  <Paragraphs>896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15565</cp:revision>
  <cp:lastPrinted>2019-10-02T23:00:31Z</cp:lastPrinted>
  <dcterms:created xsi:type="dcterms:W3CDTF">2014-11-12T21:47:38Z</dcterms:created>
  <dcterms:modified xsi:type="dcterms:W3CDTF">2019-10-09T17:20:28Z</dcterms:modified>
  <cp:category/>
</cp:coreProperties>
</file>