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5439" autoAdjust="0"/>
  </p:normalViewPr>
  <p:slideViewPr>
    <p:cSldViewPr snapToGrid="0" snapToObjects="1">
      <p:cViewPr varScale="1">
        <p:scale>
          <a:sx n="60" d="100"/>
          <a:sy n="60" d="100"/>
        </p:scale>
        <p:origin x="208" y="22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37468" y="12568918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Montserrat Light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F2B052A-428E-9F42-9DC0-9B5E65490A33}"/>
              </a:ext>
            </a:extLst>
          </p:cNvPr>
          <p:cNvSpPr/>
          <p:nvPr/>
        </p:nvSpPr>
        <p:spPr>
          <a:xfrm rot="5400000">
            <a:off x="5012193" y="10196041"/>
            <a:ext cx="1889760" cy="6148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0F28626-655E-C545-BC0E-86447411848C}"/>
              </a:ext>
            </a:extLst>
          </p:cNvPr>
          <p:cNvSpPr/>
          <p:nvPr/>
        </p:nvSpPr>
        <p:spPr>
          <a:xfrm rot="5400000">
            <a:off x="8084754" y="8288937"/>
            <a:ext cx="1936534" cy="614897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A341072-A5E9-934E-B4F2-78C46805D8F8}"/>
              </a:ext>
            </a:extLst>
          </p:cNvPr>
          <p:cNvSpPr/>
          <p:nvPr/>
        </p:nvSpPr>
        <p:spPr>
          <a:xfrm rot="5400000">
            <a:off x="11218874" y="6391173"/>
            <a:ext cx="1858998" cy="614897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D7967D2-F43E-F248-8D2E-361C12749303}"/>
              </a:ext>
            </a:extLst>
          </p:cNvPr>
          <p:cNvSpPr/>
          <p:nvPr/>
        </p:nvSpPr>
        <p:spPr>
          <a:xfrm rot="5400000">
            <a:off x="14293225" y="4514624"/>
            <a:ext cx="1858998" cy="61489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2D53F70-489F-6643-ADB9-4F4758151F0A}"/>
              </a:ext>
            </a:extLst>
          </p:cNvPr>
          <p:cNvSpPr/>
          <p:nvPr/>
        </p:nvSpPr>
        <p:spPr>
          <a:xfrm>
            <a:off x="15241780" y="3572368"/>
            <a:ext cx="3095350" cy="614897"/>
          </a:xfrm>
          <a:prstGeom prst="roundRect">
            <a:avLst>
              <a:gd name="adj" fmla="val 50000"/>
            </a:avLst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0F0985C-F9AD-ED4D-B56F-90C479EEC184}"/>
              </a:ext>
            </a:extLst>
          </p:cNvPr>
          <p:cNvSpPr/>
          <p:nvPr/>
        </p:nvSpPr>
        <p:spPr>
          <a:xfrm>
            <a:off x="3484944" y="11140920"/>
            <a:ext cx="2894258" cy="6148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567929A-A9CC-C844-84EC-233868CB8767}"/>
              </a:ext>
            </a:extLst>
          </p:cNvPr>
          <p:cNvSpPr/>
          <p:nvPr/>
        </p:nvSpPr>
        <p:spPr>
          <a:xfrm>
            <a:off x="5957670" y="9245657"/>
            <a:ext cx="3095350" cy="614897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7ED76F3-A90E-0E4E-A63F-3808303F525E}"/>
              </a:ext>
            </a:extLst>
          </p:cNvPr>
          <p:cNvSpPr/>
          <p:nvPr/>
        </p:nvSpPr>
        <p:spPr>
          <a:xfrm>
            <a:off x="9053023" y="7341911"/>
            <a:ext cx="3095350" cy="614897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DB1FA65-A8BA-E041-A5A6-FB04797E813F}"/>
              </a:ext>
            </a:extLst>
          </p:cNvPr>
          <p:cNvSpPr/>
          <p:nvPr/>
        </p:nvSpPr>
        <p:spPr>
          <a:xfrm>
            <a:off x="12127374" y="5458135"/>
            <a:ext cx="3095350" cy="61489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446F8F-1DDA-FC49-8F0A-CAF826F70655}"/>
              </a:ext>
            </a:extLst>
          </p:cNvPr>
          <p:cNvSpPr>
            <a:spLocks noChangeAspect="1"/>
          </p:cNvSpPr>
          <p:nvPr/>
        </p:nvSpPr>
        <p:spPr>
          <a:xfrm>
            <a:off x="14594062" y="5121447"/>
            <a:ext cx="1285759" cy="128575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199" dirty="0">
              <a:latin typeface="Montserrat Light" pitchFamily="2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BC42C0-57B8-724D-BC87-777FB3563175}"/>
              </a:ext>
            </a:extLst>
          </p:cNvPr>
          <p:cNvSpPr>
            <a:spLocks noChangeAspect="1"/>
          </p:cNvSpPr>
          <p:nvPr/>
        </p:nvSpPr>
        <p:spPr>
          <a:xfrm>
            <a:off x="5308298" y="10784673"/>
            <a:ext cx="1298746" cy="12987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199" dirty="0">
              <a:latin typeface="Montserrat Light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91891E-DB0D-BE41-A492-C43C93757BE3}"/>
              </a:ext>
            </a:extLst>
          </p:cNvPr>
          <p:cNvSpPr>
            <a:spLocks noChangeAspect="1"/>
          </p:cNvSpPr>
          <p:nvPr/>
        </p:nvSpPr>
        <p:spPr>
          <a:xfrm>
            <a:off x="8420333" y="8911479"/>
            <a:ext cx="1285759" cy="128575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199" dirty="0">
              <a:latin typeface="Montserrat Light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8C0D21-6517-2849-A9A7-933B202C7257}"/>
              </a:ext>
            </a:extLst>
          </p:cNvPr>
          <p:cNvSpPr>
            <a:spLocks noChangeAspect="1"/>
          </p:cNvSpPr>
          <p:nvPr/>
        </p:nvSpPr>
        <p:spPr>
          <a:xfrm>
            <a:off x="11491334" y="7002857"/>
            <a:ext cx="1285759" cy="12857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199" dirty="0">
              <a:latin typeface="Montserrat Light" pitchFamily="2" charset="77"/>
            </a:endParaRPr>
          </a:p>
        </p:txBody>
      </p:sp>
      <p:sp>
        <p:nvSpPr>
          <p:cNvPr id="22" name="Oval 61">
            <a:extLst>
              <a:ext uri="{FF2B5EF4-FFF2-40B4-BE49-F238E27FC236}">
                <a16:creationId xmlns:a16="http://schemas.microsoft.com/office/drawing/2014/main" id="{A736C248-6EA2-FA49-92E2-8434E5A4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52" y="3236937"/>
            <a:ext cx="1285759" cy="128575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29" name="Oval 59">
            <a:extLst>
              <a:ext uri="{FF2B5EF4-FFF2-40B4-BE49-F238E27FC236}">
                <a16:creationId xmlns:a16="http://schemas.microsoft.com/office/drawing/2014/main" id="{5BBFC5FF-1500-9848-B73D-6EC18F30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5660" y="3236937"/>
            <a:ext cx="1285759" cy="12857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37" name="Oval 62">
            <a:extLst>
              <a:ext uri="{FF2B5EF4-FFF2-40B4-BE49-F238E27FC236}">
                <a16:creationId xmlns:a16="http://schemas.microsoft.com/office/drawing/2014/main" id="{FFFCDB0E-E965-EA4A-81BD-BB9A168E4099}"/>
              </a:ext>
            </a:extLst>
          </p:cNvPr>
          <p:cNvSpPr>
            <a:spLocks noChangeArrowheads="1"/>
          </p:cNvSpPr>
          <p:nvPr/>
        </p:nvSpPr>
        <p:spPr bwMode="auto">
          <a:xfrm rot="21540000">
            <a:off x="8417838" y="6988712"/>
            <a:ext cx="1285759" cy="12857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id="{8E361095-F34E-104E-97FB-51357C68A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9" y="8911477"/>
            <a:ext cx="1285759" cy="128575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47" name="Oval 60">
            <a:extLst>
              <a:ext uri="{FF2B5EF4-FFF2-40B4-BE49-F238E27FC236}">
                <a16:creationId xmlns:a16="http://schemas.microsoft.com/office/drawing/2014/main" id="{E449C359-CA8F-F344-AF5E-4BFA898D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574" y="5121447"/>
            <a:ext cx="1285759" cy="12857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57" name="Freeform 336">
            <a:extLst>
              <a:ext uri="{FF2B5EF4-FFF2-40B4-BE49-F238E27FC236}">
                <a16:creationId xmlns:a16="http://schemas.microsoft.com/office/drawing/2014/main" id="{F1764F65-50BF-234F-BE02-1D6A78547F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0825" y="10417743"/>
            <a:ext cx="2236156" cy="2061254"/>
          </a:xfrm>
          <a:custGeom>
            <a:avLst/>
            <a:gdLst>
              <a:gd name="T0" fmla="*/ 2147483646 w 791"/>
              <a:gd name="T1" fmla="*/ 2147483646 h 727"/>
              <a:gd name="T2" fmla="*/ 2147483646 w 791"/>
              <a:gd name="T3" fmla="*/ 2147483646 h 727"/>
              <a:gd name="T4" fmla="*/ 2147483646 w 791"/>
              <a:gd name="T5" fmla="*/ 2147483646 h 727"/>
              <a:gd name="T6" fmla="*/ 2147483646 w 791"/>
              <a:gd name="T7" fmla="*/ 2147483646 h 727"/>
              <a:gd name="T8" fmla="*/ 2147483646 w 791"/>
              <a:gd name="T9" fmla="*/ 2147483646 h 727"/>
              <a:gd name="T10" fmla="*/ 2147483646 w 791"/>
              <a:gd name="T11" fmla="*/ 2147483646 h 727"/>
              <a:gd name="T12" fmla="*/ 2147483646 w 791"/>
              <a:gd name="T13" fmla="*/ 2147483646 h 727"/>
              <a:gd name="T14" fmla="*/ 2147483646 w 791"/>
              <a:gd name="T15" fmla="*/ 2147483646 h 727"/>
              <a:gd name="T16" fmla="*/ 2147483646 w 791"/>
              <a:gd name="T17" fmla="*/ 2147483646 h 727"/>
              <a:gd name="T18" fmla="*/ 2147483646 w 791"/>
              <a:gd name="T19" fmla="*/ 2147483646 h 727"/>
              <a:gd name="T20" fmla="*/ 2147483646 w 791"/>
              <a:gd name="T21" fmla="*/ 2147483646 h 727"/>
              <a:gd name="T22" fmla="*/ 2147483646 w 791"/>
              <a:gd name="T23" fmla="*/ 2147483646 h 727"/>
              <a:gd name="T24" fmla="*/ 2147483646 w 791"/>
              <a:gd name="T25" fmla="*/ 2147483646 h 727"/>
              <a:gd name="T26" fmla="*/ 2147483646 w 791"/>
              <a:gd name="T27" fmla="*/ 2147483646 h 727"/>
              <a:gd name="T28" fmla="*/ 2147483646 w 791"/>
              <a:gd name="T29" fmla="*/ 2147483646 h 727"/>
              <a:gd name="T30" fmla="*/ 2147483646 w 791"/>
              <a:gd name="T31" fmla="*/ 2147483646 h 727"/>
              <a:gd name="T32" fmla="*/ 2147483646 w 791"/>
              <a:gd name="T33" fmla="*/ 2147483646 h 727"/>
              <a:gd name="T34" fmla="*/ 2147483646 w 791"/>
              <a:gd name="T35" fmla="*/ 2147483646 h 727"/>
              <a:gd name="T36" fmla="*/ 2147483646 w 791"/>
              <a:gd name="T37" fmla="*/ 2147483646 h 727"/>
              <a:gd name="T38" fmla="*/ 2147483646 w 791"/>
              <a:gd name="T39" fmla="*/ 2147483646 h 727"/>
              <a:gd name="T40" fmla="*/ 2147483646 w 791"/>
              <a:gd name="T41" fmla="*/ 2147483646 h 727"/>
              <a:gd name="T42" fmla="*/ 2147483646 w 791"/>
              <a:gd name="T43" fmla="*/ 2147483646 h 727"/>
              <a:gd name="T44" fmla="*/ 2147483646 w 791"/>
              <a:gd name="T45" fmla="*/ 2147483646 h 727"/>
              <a:gd name="T46" fmla="*/ 2147483646 w 791"/>
              <a:gd name="T47" fmla="*/ 2147483646 h 727"/>
              <a:gd name="T48" fmla="*/ 2147483646 w 791"/>
              <a:gd name="T49" fmla="*/ 2147483646 h 727"/>
              <a:gd name="T50" fmla="*/ 2147483646 w 791"/>
              <a:gd name="T51" fmla="*/ 2147483646 h 727"/>
              <a:gd name="T52" fmla="*/ 2147483646 w 791"/>
              <a:gd name="T53" fmla="*/ 0 h 727"/>
              <a:gd name="T54" fmla="*/ 2147483646 w 791"/>
              <a:gd name="T55" fmla="*/ 2147483646 h 727"/>
              <a:gd name="T56" fmla="*/ 2147483646 w 791"/>
              <a:gd name="T57" fmla="*/ 2147483646 h 727"/>
              <a:gd name="T58" fmla="*/ 2147483646 w 791"/>
              <a:gd name="T59" fmla="*/ 2147483646 h 727"/>
              <a:gd name="T60" fmla="*/ 2147483646 w 791"/>
              <a:gd name="T61" fmla="*/ 2147483646 h 727"/>
              <a:gd name="T62" fmla="*/ 2147483646 w 791"/>
              <a:gd name="T63" fmla="*/ 2147483646 h 727"/>
              <a:gd name="T64" fmla="*/ 2147483646 w 791"/>
              <a:gd name="T65" fmla="*/ 2147483646 h 727"/>
              <a:gd name="T66" fmla="*/ 2147483646 w 791"/>
              <a:gd name="T67" fmla="*/ 2147483646 h 727"/>
              <a:gd name="T68" fmla="*/ 2147483646 w 791"/>
              <a:gd name="T69" fmla="*/ 2147483646 h 727"/>
              <a:gd name="T70" fmla="*/ 2147483646 w 791"/>
              <a:gd name="T71" fmla="*/ 2147483646 h 727"/>
              <a:gd name="T72" fmla="*/ 2147483646 w 791"/>
              <a:gd name="T73" fmla="*/ 2147483646 h 727"/>
              <a:gd name="T74" fmla="*/ 2147483646 w 791"/>
              <a:gd name="T75" fmla="*/ 2147483646 h 727"/>
              <a:gd name="T76" fmla="*/ 2147483646 w 791"/>
              <a:gd name="T77" fmla="*/ 2147483646 h 727"/>
              <a:gd name="T78" fmla="*/ 2147483646 w 791"/>
              <a:gd name="T79" fmla="*/ 2147483646 h 727"/>
              <a:gd name="T80" fmla="*/ 2147483646 w 791"/>
              <a:gd name="T81" fmla="*/ 2147483646 h 727"/>
              <a:gd name="T82" fmla="*/ 0 w 791"/>
              <a:gd name="T83" fmla="*/ 2147483646 h 727"/>
              <a:gd name="T84" fmla="*/ 2147483646 w 791"/>
              <a:gd name="T85" fmla="*/ 2147483646 h 727"/>
              <a:gd name="T86" fmla="*/ 2147483646 w 791"/>
              <a:gd name="T87" fmla="*/ 2147483646 h 727"/>
              <a:gd name="T88" fmla="*/ 2147483646 w 791"/>
              <a:gd name="T89" fmla="*/ 2147483646 h 7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91" h="727">
                <a:moveTo>
                  <a:pt x="766" y="204"/>
                </a:moveTo>
                <a:lnTo>
                  <a:pt x="465" y="204"/>
                </a:lnTo>
                <a:cubicBezTo>
                  <a:pt x="463" y="204"/>
                  <a:pt x="460" y="205"/>
                  <a:pt x="458" y="206"/>
                </a:cubicBezTo>
                <a:lnTo>
                  <a:pt x="375" y="278"/>
                </a:lnTo>
                <a:lnTo>
                  <a:pt x="375" y="24"/>
                </a:lnTo>
                <a:lnTo>
                  <a:pt x="766" y="24"/>
                </a:lnTo>
                <a:lnTo>
                  <a:pt x="766" y="204"/>
                </a:lnTo>
                <a:close/>
                <a:moveTo>
                  <a:pt x="702" y="351"/>
                </a:moveTo>
                <a:lnTo>
                  <a:pt x="563" y="351"/>
                </a:lnTo>
                <a:cubicBezTo>
                  <a:pt x="561" y="307"/>
                  <a:pt x="550" y="266"/>
                  <a:pt x="535" y="227"/>
                </a:cubicBezTo>
                <a:lnTo>
                  <a:pt x="673" y="227"/>
                </a:lnTo>
                <a:cubicBezTo>
                  <a:pt x="690" y="266"/>
                  <a:pt x="700" y="307"/>
                  <a:pt x="702" y="351"/>
                </a:cubicBezTo>
                <a:close/>
                <a:moveTo>
                  <a:pt x="625" y="578"/>
                </a:moveTo>
                <a:lnTo>
                  <a:pt x="625" y="578"/>
                </a:lnTo>
                <a:cubicBezTo>
                  <a:pt x="595" y="555"/>
                  <a:pt x="561" y="537"/>
                  <a:pt x="525" y="522"/>
                </a:cubicBezTo>
                <a:cubicBezTo>
                  <a:pt x="546" y="478"/>
                  <a:pt x="561" y="428"/>
                  <a:pt x="563" y="375"/>
                </a:cubicBezTo>
                <a:lnTo>
                  <a:pt x="702" y="375"/>
                </a:lnTo>
                <a:cubicBezTo>
                  <a:pt x="699" y="452"/>
                  <a:pt x="671" y="522"/>
                  <a:pt x="625" y="578"/>
                </a:cubicBezTo>
                <a:close/>
                <a:moveTo>
                  <a:pt x="396" y="700"/>
                </a:moveTo>
                <a:lnTo>
                  <a:pt x="396" y="700"/>
                </a:lnTo>
                <a:cubicBezTo>
                  <a:pt x="425" y="671"/>
                  <a:pt x="477" y="616"/>
                  <a:pt x="514" y="544"/>
                </a:cubicBezTo>
                <a:cubicBezTo>
                  <a:pt x="548" y="557"/>
                  <a:pt x="581" y="574"/>
                  <a:pt x="609" y="595"/>
                </a:cubicBezTo>
                <a:cubicBezTo>
                  <a:pt x="555" y="653"/>
                  <a:pt x="480" y="693"/>
                  <a:pt x="396" y="700"/>
                </a:cubicBezTo>
                <a:close/>
                <a:moveTo>
                  <a:pt x="375" y="687"/>
                </a:moveTo>
                <a:lnTo>
                  <a:pt x="375" y="516"/>
                </a:lnTo>
                <a:cubicBezTo>
                  <a:pt x="414" y="517"/>
                  <a:pt x="453" y="523"/>
                  <a:pt x="491" y="536"/>
                </a:cubicBezTo>
                <a:cubicBezTo>
                  <a:pt x="453" y="606"/>
                  <a:pt x="403" y="660"/>
                  <a:pt x="375" y="687"/>
                </a:cubicBezTo>
                <a:close/>
                <a:moveTo>
                  <a:pt x="375" y="375"/>
                </a:moveTo>
                <a:lnTo>
                  <a:pt x="538" y="375"/>
                </a:lnTo>
                <a:cubicBezTo>
                  <a:pt x="537" y="425"/>
                  <a:pt x="522" y="472"/>
                  <a:pt x="502" y="514"/>
                </a:cubicBezTo>
                <a:cubicBezTo>
                  <a:pt x="461" y="501"/>
                  <a:pt x="418" y="493"/>
                  <a:pt x="375" y="492"/>
                </a:cubicBezTo>
                <a:lnTo>
                  <a:pt x="375" y="375"/>
                </a:lnTo>
                <a:close/>
                <a:moveTo>
                  <a:pt x="351" y="492"/>
                </a:moveTo>
                <a:lnTo>
                  <a:pt x="351" y="492"/>
                </a:lnTo>
                <a:cubicBezTo>
                  <a:pt x="308" y="493"/>
                  <a:pt x="265" y="501"/>
                  <a:pt x="224" y="514"/>
                </a:cubicBezTo>
                <a:cubicBezTo>
                  <a:pt x="204" y="472"/>
                  <a:pt x="190" y="425"/>
                  <a:pt x="188" y="375"/>
                </a:cubicBezTo>
                <a:lnTo>
                  <a:pt x="351" y="375"/>
                </a:lnTo>
                <a:lnTo>
                  <a:pt x="351" y="492"/>
                </a:lnTo>
                <a:close/>
                <a:moveTo>
                  <a:pt x="351" y="687"/>
                </a:moveTo>
                <a:lnTo>
                  <a:pt x="351" y="687"/>
                </a:lnTo>
                <a:cubicBezTo>
                  <a:pt x="323" y="660"/>
                  <a:pt x="273" y="606"/>
                  <a:pt x="235" y="536"/>
                </a:cubicBezTo>
                <a:cubicBezTo>
                  <a:pt x="272" y="523"/>
                  <a:pt x="312" y="517"/>
                  <a:pt x="351" y="516"/>
                </a:cubicBezTo>
                <a:lnTo>
                  <a:pt x="351" y="687"/>
                </a:lnTo>
                <a:close/>
                <a:moveTo>
                  <a:pt x="117" y="595"/>
                </a:moveTo>
                <a:lnTo>
                  <a:pt x="117" y="595"/>
                </a:lnTo>
                <a:cubicBezTo>
                  <a:pt x="145" y="574"/>
                  <a:pt x="178" y="557"/>
                  <a:pt x="212" y="544"/>
                </a:cubicBezTo>
                <a:cubicBezTo>
                  <a:pt x="250" y="616"/>
                  <a:pt x="301" y="671"/>
                  <a:pt x="331" y="700"/>
                </a:cubicBezTo>
                <a:cubicBezTo>
                  <a:pt x="246" y="693"/>
                  <a:pt x="171" y="653"/>
                  <a:pt x="117" y="595"/>
                </a:cubicBezTo>
                <a:close/>
                <a:moveTo>
                  <a:pt x="101" y="578"/>
                </a:moveTo>
                <a:lnTo>
                  <a:pt x="101" y="578"/>
                </a:lnTo>
                <a:cubicBezTo>
                  <a:pt x="55" y="522"/>
                  <a:pt x="27" y="452"/>
                  <a:pt x="24" y="375"/>
                </a:cubicBezTo>
                <a:lnTo>
                  <a:pt x="163" y="375"/>
                </a:lnTo>
                <a:cubicBezTo>
                  <a:pt x="165" y="428"/>
                  <a:pt x="180" y="478"/>
                  <a:pt x="201" y="522"/>
                </a:cubicBezTo>
                <a:cubicBezTo>
                  <a:pt x="165" y="537"/>
                  <a:pt x="131" y="555"/>
                  <a:pt x="101" y="578"/>
                </a:cubicBezTo>
                <a:close/>
                <a:moveTo>
                  <a:pt x="100" y="149"/>
                </a:moveTo>
                <a:lnTo>
                  <a:pt x="100" y="149"/>
                </a:lnTo>
                <a:cubicBezTo>
                  <a:pt x="131" y="171"/>
                  <a:pt x="165" y="190"/>
                  <a:pt x="201" y="204"/>
                </a:cubicBezTo>
                <a:cubicBezTo>
                  <a:pt x="181" y="249"/>
                  <a:pt x="165" y="298"/>
                  <a:pt x="163" y="351"/>
                </a:cubicBezTo>
                <a:lnTo>
                  <a:pt x="24" y="351"/>
                </a:lnTo>
                <a:cubicBezTo>
                  <a:pt x="27" y="275"/>
                  <a:pt x="55" y="205"/>
                  <a:pt x="100" y="149"/>
                </a:cubicBezTo>
                <a:close/>
                <a:moveTo>
                  <a:pt x="778" y="0"/>
                </a:moveTo>
                <a:lnTo>
                  <a:pt x="363" y="0"/>
                </a:lnTo>
                <a:cubicBezTo>
                  <a:pt x="356" y="0"/>
                  <a:pt x="351" y="5"/>
                  <a:pt x="351" y="12"/>
                </a:cubicBezTo>
                <a:lnTo>
                  <a:pt x="351" y="305"/>
                </a:lnTo>
                <a:cubicBezTo>
                  <a:pt x="351" y="309"/>
                  <a:pt x="354" y="313"/>
                  <a:pt x="358" y="316"/>
                </a:cubicBezTo>
                <a:cubicBezTo>
                  <a:pt x="360" y="316"/>
                  <a:pt x="362" y="317"/>
                  <a:pt x="363" y="317"/>
                </a:cubicBezTo>
                <a:cubicBezTo>
                  <a:pt x="366" y="317"/>
                  <a:pt x="369" y="316"/>
                  <a:pt x="371" y="314"/>
                </a:cubicBezTo>
                <a:lnTo>
                  <a:pt x="470" y="227"/>
                </a:lnTo>
                <a:lnTo>
                  <a:pt x="508" y="227"/>
                </a:lnTo>
                <a:cubicBezTo>
                  <a:pt x="525" y="266"/>
                  <a:pt x="537" y="307"/>
                  <a:pt x="539" y="351"/>
                </a:cubicBezTo>
                <a:lnTo>
                  <a:pt x="188" y="351"/>
                </a:lnTo>
                <a:cubicBezTo>
                  <a:pt x="190" y="302"/>
                  <a:pt x="204" y="255"/>
                  <a:pt x="224" y="212"/>
                </a:cubicBezTo>
                <a:cubicBezTo>
                  <a:pt x="253" y="222"/>
                  <a:pt x="284" y="229"/>
                  <a:pt x="315" y="232"/>
                </a:cubicBezTo>
                <a:lnTo>
                  <a:pt x="316" y="232"/>
                </a:lnTo>
                <a:cubicBezTo>
                  <a:pt x="322" y="232"/>
                  <a:pt x="327" y="227"/>
                  <a:pt x="328" y="222"/>
                </a:cubicBezTo>
                <a:cubicBezTo>
                  <a:pt x="329" y="215"/>
                  <a:pt x="324" y="209"/>
                  <a:pt x="317" y="209"/>
                </a:cubicBezTo>
                <a:cubicBezTo>
                  <a:pt x="289" y="205"/>
                  <a:pt x="262" y="199"/>
                  <a:pt x="235" y="191"/>
                </a:cubicBezTo>
                <a:cubicBezTo>
                  <a:pt x="263" y="138"/>
                  <a:pt x="299" y="94"/>
                  <a:pt x="326" y="65"/>
                </a:cubicBezTo>
                <a:cubicBezTo>
                  <a:pt x="331" y="60"/>
                  <a:pt x="331" y="52"/>
                  <a:pt x="326" y="48"/>
                </a:cubicBezTo>
                <a:cubicBezTo>
                  <a:pt x="321" y="43"/>
                  <a:pt x="313" y="44"/>
                  <a:pt x="309" y="48"/>
                </a:cubicBezTo>
                <a:cubicBezTo>
                  <a:pt x="281" y="79"/>
                  <a:pt x="242" y="125"/>
                  <a:pt x="212" y="183"/>
                </a:cubicBezTo>
                <a:cubicBezTo>
                  <a:pt x="178" y="169"/>
                  <a:pt x="145" y="152"/>
                  <a:pt x="116" y="131"/>
                </a:cubicBezTo>
                <a:cubicBezTo>
                  <a:pt x="160" y="84"/>
                  <a:pt x="216" y="50"/>
                  <a:pt x="281" y="34"/>
                </a:cubicBezTo>
                <a:cubicBezTo>
                  <a:pt x="288" y="33"/>
                  <a:pt x="292" y="26"/>
                  <a:pt x="290" y="20"/>
                </a:cubicBezTo>
                <a:cubicBezTo>
                  <a:pt x="288" y="13"/>
                  <a:pt x="282" y="9"/>
                  <a:pt x="275" y="11"/>
                </a:cubicBezTo>
                <a:cubicBezTo>
                  <a:pt x="113" y="51"/>
                  <a:pt x="0" y="196"/>
                  <a:pt x="0" y="363"/>
                </a:cubicBezTo>
                <a:cubicBezTo>
                  <a:pt x="0" y="563"/>
                  <a:pt x="163" y="726"/>
                  <a:pt x="363" y="726"/>
                </a:cubicBezTo>
                <a:cubicBezTo>
                  <a:pt x="563" y="726"/>
                  <a:pt x="726" y="563"/>
                  <a:pt x="726" y="363"/>
                </a:cubicBezTo>
                <a:cubicBezTo>
                  <a:pt x="726" y="315"/>
                  <a:pt x="716" y="269"/>
                  <a:pt x="699" y="227"/>
                </a:cubicBezTo>
                <a:lnTo>
                  <a:pt x="778" y="227"/>
                </a:lnTo>
                <a:cubicBezTo>
                  <a:pt x="784" y="227"/>
                  <a:pt x="790" y="222"/>
                  <a:pt x="790" y="216"/>
                </a:cubicBezTo>
                <a:lnTo>
                  <a:pt x="790" y="12"/>
                </a:lnTo>
                <a:cubicBezTo>
                  <a:pt x="790" y="5"/>
                  <a:pt x="784" y="0"/>
                  <a:pt x="77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9" name="Freeform 997">
            <a:extLst>
              <a:ext uri="{FF2B5EF4-FFF2-40B4-BE49-F238E27FC236}">
                <a16:creationId xmlns:a16="http://schemas.microsoft.com/office/drawing/2014/main" id="{199814AE-F7B1-E64C-8EDA-19D3D4653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66622" y="3523714"/>
            <a:ext cx="712204" cy="712204"/>
          </a:xfrm>
          <a:custGeom>
            <a:avLst/>
            <a:gdLst>
              <a:gd name="T0" fmla="*/ 224027 w 291741"/>
              <a:gd name="T1" fmla="*/ 283806 h 291740"/>
              <a:gd name="T2" fmla="*/ 164711 w 291741"/>
              <a:gd name="T3" fmla="*/ 175056 h 291740"/>
              <a:gd name="T4" fmla="*/ 210284 w 291741"/>
              <a:gd name="T5" fmla="*/ 229657 h 291740"/>
              <a:gd name="T6" fmla="*/ 114114 w 291741"/>
              <a:gd name="T7" fmla="*/ 233583 h 291740"/>
              <a:gd name="T8" fmla="*/ 157310 w 291741"/>
              <a:gd name="T9" fmla="*/ 130497 h 291740"/>
              <a:gd name="T10" fmla="*/ 180777 w 291741"/>
              <a:gd name="T11" fmla="*/ 148554 h 291740"/>
              <a:gd name="T12" fmla="*/ 207853 w 291741"/>
              <a:gd name="T13" fmla="*/ 140248 h 291740"/>
              <a:gd name="T14" fmla="*/ 219046 w 291741"/>
              <a:gd name="T15" fmla="*/ 167695 h 291740"/>
              <a:gd name="T16" fmla="*/ 241068 w 291741"/>
              <a:gd name="T17" fmla="*/ 169501 h 291740"/>
              <a:gd name="T18" fmla="*/ 254788 w 291741"/>
              <a:gd name="T19" fmla="*/ 193336 h 291740"/>
              <a:gd name="T20" fmla="*/ 245401 w 291741"/>
              <a:gd name="T21" fmla="*/ 213199 h 291740"/>
              <a:gd name="T22" fmla="*/ 263813 w 291741"/>
              <a:gd name="T23" fmla="*/ 236674 h 291740"/>
              <a:gd name="T24" fmla="*/ 242873 w 291741"/>
              <a:gd name="T25" fmla="*/ 255814 h 291740"/>
              <a:gd name="T26" fmla="*/ 250094 w 291741"/>
              <a:gd name="T27" fmla="*/ 274955 h 291740"/>
              <a:gd name="T28" fmla="*/ 246122 w 291741"/>
              <a:gd name="T29" fmla="*/ 268093 h 291740"/>
              <a:gd name="T30" fmla="*/ 237097 w 291741"/>
              <a:gd name="T31" fmla="*/ 240646 h 291740"/>
              <a:gd name="T32" fmla="*/ 254788 w 291741"/>
              <a:gd name="T33" fmla="*/ 222228 h 291740"/>
              <a:gd name="T34" fmla="*/ 233126 w 291741"/>
              <a:gd name="T35" fmla="*/ 202727 h 291740"/>
              <a:gd name="T36" fmla="*/ 238902 w 291741"/>
              <a:gd name="T37" fmla="*/ 178168 h 291740"/>
              <a:gd name="T38" fmla="*/ 210020 w 291741"/>
              <a:gd name="T39" fmla="*/ 172029 h 291740"/>
              <a:gd name="T40" fmla="*/ 203522 w 291741"/>
              <a:gd name="T41" fmla="*/ 147831 h 291740"/>
              <a:gd name="T42" fmla="*/ 175362 w 291741"/>
              <a:gd name="T43" fmla="*/ 156500 h 291740"/>
              <a:gd name="T44" fmla="*/ 157310 w 291741"/>
              <a:gd name="T45" fmla="*/ 139526 h 291740"/>
              <a:gd name="T46" fmla="*/ 137814 w 291741"/>
              <a:gd name="T47" fmla="*/ 161194 h 291740"/>
              <a:gd name="T48" fmla="*/ 113265 w 291741"/>
              <a:gd name="T49" fmla="*/ 155055 h 291740"/>
              <a:gd name="T50" fmla="*/ 106766 w 291741"/>
              <a:gd name="T51" fmla="*/ 183585 h 291740"/>
              <a:gd name="T52" fmla="*/ 82577 w 291741"/>
              <a:gd name="T53" fmla="*/ 190447 h 291740"/>
              <a:gd name="T54" fmla="*/ 91603 w 291741"/>
              <a:gd name="T55" fmla="*/ 218256 h 291740"/>
              <a:gd name="T56" fmla="*/ 73914 w 291741"/>
              <a:gd name="T57" fmla="*/ 229812 h 291740"/>
              <a:gd name="T58" fmla="*/ 65248 w 291741"/>
              <a:gd name="T59" fmla="*/ 222228 h 291740"/>
              <a:gd name="T60" fmla="*/ 85826 w 291741"/>
              <a:gd name="T61" fmla="*/ 203087 h 291740"/>
              <a:gd name="T62" fmla="*/ 74996 w 291741"/>
              <a:gd name="T63" fmla="*/ 186113 h 291740"/>
              <a:gd name="T64" fmla="*/ 94492 w 291741"/>
              <a:gd name="T65" fmla="*/ 170584 h 291740"/>
              <a:gd name="T66" fmla="*/ 104962 w 291741"/>
              <a:gd name="T67" fmla="*/ 159750 h 291740"/>
              <a:gd name="T68" fmla="*/ 133843 w 291741"/>
              <a:gd name="T69" fmla="*/ 143498 h 291740"/>
              <a:gd name="T70" fmla="*/ 147924 w 291741"/>
              <a:gd name="T71" fmla="*/ 139886 h 291740"/>
              <a:gd name="T72" fmla="*/ 259119 w 291741"/>
              <a:gd name="T73" fmla="*/ 77980 h 291740"/>
              <a:gd name="T74" fmla="*/ 259119 w 291741"/>
              <a:gd name="T75" fmla="*/ 161963 h 291740"/>
              <a:gd name="T76" fmla="*/ 199911 w 291741"/>
              <a:gd name="T77" fmla="*/ 87030 h 291740"/>
              <a:gd name="T78" fmla="*/ 190886 w 291741"/>
              <a:gd name="T79" fmla="*/ 115990 h 291740"/>
              <a:gd name="T80" fmla="*/ 137814 w 291741"/>
              <a:gd name="T81" fmla="*/ 115990 h 291740"/>
              <a:gd name="T82" fmla="*/ 128789 w 291741"/>
              <a:gd name="T83" fmla="*/ 87030 h 291740"/>
              <a:gd name="T84" fmla="*/ 69581 w 291741"/>
              <a:gd name="T85" fmla="*/ 161963 h 291740"/>
              <a:gd name="T86" fmla="*/ 69581 w 291741"/>
              <a:gd name="T87" fmla="*/ 77980 h 291740"/>
              <a:gd name="T88" fmla="*/ 211781 w 291741"/>
              <a:gd name="T89" fmla="*/ 245581 h 291740"/>
              <a:gd name="T90" fmla="*/ 283815 w 291741"/>
              <a:gd name="T91" fmla="*/ 249908 h 291740"/>
              <a:gd name="T92" fmla="*/ 260870 w 291741"/>
              <a:gd name="T93" fmla="*/ 25641 h 291740"/>
              <a:gd name="T94" fmla="*/ 267480 w 291741"/>
              <a:gd name="T95" fmla="*/ 32005 h 291740"/>
              <a:gd name="T96" fmla="*/ 259400 w 291741"/>
              <a:gd name="T97" fmla="*/ 28823 h 291740"/>
              <a:gd name="T98" fmla="*/ 219371 w 291741"/>
              <a:gd name="T99" fmla="*/ 25641 h 291740"/>
              <a:gd name="T100" fmla="*/ 216065 w 291741"/>
              <a:gd name="T101" fmla="*/ 33067 h 291740"/>
              <a:gd name="T102" fmla="*/ 213128 w 291741"/>
              <a:gd name="T103" fmla="*/ 25641 h 291740"/>
              <a:gd name="T104" fmla="*/ 240303 w 291741"/>
              <a:gd name="T105" fmla="*/ 33054 h 291740"/>
              <a:gd name="T106" fmla="*/ 45741 w 291741"/>
              <a:gd name="T107" fmla="*/ 9015 h 291740"/>
              <a:gd name="T108" fmla="*/ 283815 w 291741"/>
              <a:gd name="T109" fmla="*/ 9015 h 291740"/>
              <a:gd name="T110" fmla="*/ 287777 w 291741"/>
              <a:gd name="T111" fmla="*/ 0 h 291740"/>
              <a:gd name="T112" fmla="*/ 249959 w 291741"/>
              <a:gd name="T113" fmla="*/ 292460 h 291740"/>
              <a:gd name="T114" fmla="*/ 4682 w 291741"/>
              <a:gd name="T115" fmla="*/ 245581 h 291740"/>
              <a:gd name="T116" fmla="*/ 41779 w 291741"/>
              <a:gd name="T117" fmla="*/ 0 h 29174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1741" h="291740">
                <a:moveTo>
                  <a:pt x="9341" y="253969"/>
                </a:moveTo>
                <a:cubicBezTo>
                  <a:pt x="11497" y="270157"/>
                  <a:pt x="25509" y="283107"/>
                  <a:pt x="42755" y="283107"/>
                </a:cubicBezTo>
                <a:lnTo>
                  <a:pt x="223477" y="283107"/>
                </a:lnTo>
                <a:cubicBezTo>
                  <a:pt x="214135" y="276272"/>
                  <a:pt x="208027" y="265840"/>
                  <a:pt x="206590" y="253969"/>
                </a:cubicBezTo>
                <a:lnTo>
                  <a:pt x="9341" y="253969"/>
                </a:lnTo>
                <a:close/>
                <a:moveTo>
                  <a:pt x="164307" y="174625"/>
                </a:moveTo>
                <a:cubicBezTo>
                  <a:pt x="194018" y="174625"/>
                  <a:pt x="218717" y="198832"/>
                  <a:pt x="218717" y="229091"/>
                </a:cubicBezTo>
                <a:cubicBezTo>
                  <a:pt x="218717" y="231583"/>
                  <a:pt x="216927" y="233007"/>
                  <a:pt x="214422" y="233007"/>
                </a:cubicBezTo>
                <a:cubicBezTo>
                  <a:pt x="212274" y="233007"/>
                  <a:pt x="209768" y="231583"/>
                  <a:pt x="209768" y="229091"/>
                </a:cubicBezTo>
                <a:cubicBezTo>
                  <a:pt x="209768" y="203460"/>
                  <a:pt x="189364" y="183169"/>
                  <a:pt x="164307" y="183169"/>
                </a:cubicBezTo>
                <a:cubicBezTo>
                  <a:pt x="138891" y="183169"/>
                  <a:pt x="118129" y="203460"/>
                  <a:pt x="118129" y="229091"/>
                </a:cubicBezTo>
                <a:cubicBezTo>
                  <a:pt x="118129" y="231583"/>
                  <a:pt x="116340" y="233007"/>
                  <a:pt x="113834" y="233007"/>
                </a:cubicBezTo>
                <a:cubicBezTo>
                  <a:pt x="111328" y="233007"/>
                  <a:pt x="109538" y="231583"/>
                  <a:pt x="109538" y="229091"/>
                </a:cubicBezTo>
                <a:cubicBezTo>
                  <a:pt x="109538" y="198832"/>
                  <a:pt x="134238" y="174625"/>
                  <a:pt x="164307" y="174625"/>
                </a:cubicBezTo>
                <a:close/>
                <a:moveTo>
                  <a:pt x="156924" y="130175"/>
                </a:moveTo>
                <a:lnTo>
                  <a:pt x="170969" y="130175"/>
                </a:lnTo>
                <a:cubicBezTo>
                  <a:pt x="176371" y="130175"/>
                  <a:pt x="180333" y="134138"/>
                  <a:pt x="180333" y="139542"/>
                </a:cubicBezTo>
                <a:lnTo>
                  <a:pt x="180333" y="148188"/>
                </a:lnTo>
                <a:cubicBezTo>
                  <a:pt x="183574" y="148908"/>
                  <a:pt x="187176" y="149629"/>
                  <a:pt x="190057" y="150710"/>
                </a:cubicBezTo>
                <a:lnTo>
                  <a:pt x="195099" y="143144"/>
                </a:lnTo>
                <a:cubicBezTo>
                  <a:pt x="197260" y="138821"/>
                  <a:pt x="203022" y="137380"/>
                  <a:pt x="207343" y="139902"/>
                </a:cubicBezTo>
                <a:lnTo>
                  <a:pt x="219948" y="146747"/>
                </a:lnTo>
                <a:cubicBezTo>
                  <a:pt x="223910" y="149269"/>
                  <a:pt x="225350" y="155033"/>
                  <a:pt x="223190" y="159356"/>
                </a:cubicBezTo>
                <a:lnTo>
                  <a:pt x="218508" y="167282"/>
                </a:lnTo>
                <a:cubicBezTo>
                  <a:pt x="221029" y="169083"/>
                  <a:pt x="223550" y="171605"/>
                  <a:pt x="226071" y="174487"/>
                </a:cubicBezTo>
                <a:lnTo>
                  <a:pt x="233634" y="170164"/>
                </a:lnTo>
                <a:cubicBezTo>
                  <a:pt x="235794" y="168723"/>
                  <a:pt x="238315" y="168362"/>
                  <a:pt x="240476" y="169083"/>
                </a:cubicBezTo>
                <a:cubicBezTo>
                  <a:pt x="242637" y="169803"/>
                  <a:pt x="244798" y="171244"/>
                  <a:pt x="245878" y="173406"/>
                </a:cubicBezTo>
                <a:lnTo>
                  <a:pt x="253081" y="185655"/>
                </a:lnTo>
                <a:cubicBezTo>
                  <a:pt x="254522" y="187816"/>
                  <a:pt x="254522" y="190338"/>
                  <a:pt x="254162" y="192860"/>
                </a:cubicBezTo>
                <a:cubicBezTo>
                  <a:pt x="253441" y="195021"/>
                  <a:pt x="252001" y="196823"/>
                  <a:pt x="249840" y="198264"/>
                </a:cubicBezTo>
                <a:lnTo>
                  <a:pt x="242277" y="202587"/>
                </a:lnTo>
                <a:cubicBezTo>
                  <a:pt x="242997" y="205829"/>
                  <a:pt x="244078" y="209432"/>
                  <a:pt x="244798" y="212674"/>
                </a:cubicBezTo>
                <a:lnTo>
                  <a:pt x="253441" y="212674"/>
                </a:lnTo>
                <a:cubicBezTo>
                  <a:pt x="258483" y="212674"/>
                  <a:pt x="263165" y="216997"/>
                  <a:pt x="263165" y="221680"/>
                </a:cubicBezTo>
                <a:lnTo>
                  <a:pt x="263165" y="236091"/>
                </a:lnTo>
                <a:cubicBezTo>
                  <a:pt x="263165" y="241134"/>
                  <a:pt x="258483" y="245457"/>
                  <a:pt x="253441" y="245457"/>
                </a:cubicBezTo>
                <a:lnTo>
                  <a:pt x="244798" y="245457"/>
                </a:lnTo>
                <a:cubicBezTo>
                  <a:pt x="244078" y="248700"/>
                  <a:pt x="242997" y="251942"/>
                  <a:pt x="242277" y="255184"/>
                </a:cubicBezTo>
                <a:lnTo>
                  <a:pt x="249840" y="259868"/>
                </a:lnTo>
                <a:cubicBezTo>
                  <a:pt x="254162" y="262750"/>
                  <a:pt x="255602" y="267793"/>
                  <a:pt x="253081" y="272477"/>
                </a:cubicBezTo>
                <a:cubicBezTo>
                  <a:pt x="252361" y="273918"/>
                  <a:pt x="250920" y="274278"/>
                  <a:pt x="249480" y="274278"/>
                </a:cubicBezTo>
                <a:cubicBezTo>
                  <a:pt x="248760" y="274278"/>
                  <a:pt x="248039" y="274278"/>
                  <a:pt x="246959" y="273918"/>
                </a:cubicBezTo>
                <a:cubicBezTo>
                  <a:pt x="245158" y="272837"/>
                  <a:pt x="244078" y="269955"/>
                  <a:pt x="245518" y="267793"/>
                </a:cubicBezTo>
                <a:lnTo>
                  <a:pt x="245518" y="267433"/>
                </a:lnTo>
                <a:lnTo>
                  <a:pt x="234354" y="260948"/>
                </a:lnTo>
                <a:cubicBezTo>
                  <a:pt x="232553" y="259868"/>
                  <a:pt x="231473" y="257706"/>
                  <a:pt x="232553" y="255545"/>
                </a:cubicBezTo>
                <a:cubicBezTo>
                  <a:pt x="234354" y="250861"/>
                  <a:pt x="236155" y="245457"/>
                  <a:pt x="236515" y="240053"/>
                </a:cubicBezTo>
                <a:cubicBezTo>
                  <a:pt x="236875" y="238252"/>
                  <a:pt x="238676" y="236451"/>
                  <a:pt x="240836" y="236451"/>
                </a:cubicBezTo>
                <a:lnTo>
                  <a:pt x="253441" y="236451"/>
                </a:lnTo>
                <a:lnTo>
                  <a:pt x="254162" y="221680"/>
                </a:lnTo>
                <a:lnTo>
                  <a:pt x="240836" y="221680"/>
                </a:lnTo>
                <a:cubicBezTo>
                  <a:pt x="238676" y="221680"/>
                  <a:pt x="236875" y="219879"/>
                  <a:pt x="236515" y="217718"/>
                </a:cubicBezTo>
                <a:cubicBezTo>
                  <a:pt x="236155" y="212314"/>
                  <a:pt x="234354" y="207270"/>
                  <a:pt x="232553" y="202227"/>
                </a:cubicBezTo>
                <a:cubicBezTo>
                  <a:pt x="231473" y="200065"/>
                  <a:pt x="232553" y="197903"/>
                  <a:pt x="234354" y="196823"/>
                </a:cubicBezTo>
                <a:lnTo>
                  <a:pt x="245518" y="190338"/>
                </a:lnTo>
                <a:lnTo>
                  <a:pt x="238315" y="177729"/>
                </a:lnTo>
                <a:lnTo>
                  <a:pt x="227151" y="183853"/>
                </a:lnTo>
                <a:cubicBezTo>
                  <a:pt x="224990" y="185294"/>
                  <a:pt x="222829" y="184574"/>
                  <a:pt x="221389" y="183133"/>
                </a:cubicBezTo>
                <a:cubicBezTo>
                  <a:pt x="217787" y="178450"/>
                  <a:pt x="214186" y="174847"/>
                  <a:pt x="209504" y="171605"/>
                </a:cubicBezTo>
                <a:cubicBezTo>
                  <a:pt x="208424" y="170164"/>
                  <a:pt x="207704" y="167642"/>
                  <a:pt x="208784" y="165841"/>
                </a:cubicBezTo>
                <a:lnTo>
                  <a:pt x="215267" y="155033"/>
                </a:lnTo>
                <a:lnTo>
                  <a:pt x="203022" y="147467"/>
                </a:lnTo>
                <a:lnTo>
                  <a:pt x="196179" y="158635"/>
                </a:lnTo>
                <a:cubicBezTo>
                  <a:pt x="195099" y="160797"/>
                  <a:pt x="192578" y="161157"/>
                  <a:pt x="190777" y="160797"/>
                </a:cubicBezTo>
                <a:cubicBezTo>
                  <a:pt x="185735" y="158635"/>
                  <a:pt x="180333" y="156834"/>
                  <a:pt x="174931" y="156114"/>
                </a:cubicBezTo>
                <a:cubicBezTo>
                  <a:pt x="172770" y="156114"/>
                  <a:pt x="171329" y="154312"/>
                  <a:pt x="171329" y="152151"/>
                </a:cubicBezTo>
                <a:lnTo>
                  <a:pt x="171329" y="139542"/>
                </a:lnTo>
                <a:lnTo>
                  <a:pt x="156924" y="139182"/>
                </a:lnTo>
                <a:lnTo>
                  <a:pt x="156564" y="152151"/>
                </a:lnTo>
                <a:cubicBezTo>
                  <a:pt x="156564" y="154312"/>
                  <a:pt x="155123" y="156114"/>
                  <a:pt x="152962" y="156114"/>
                </a:cubicBezTo>
                <a:cubicBezTo>
                  <a:pt x="147560" y="156834"/>
                  <a:pt x="142518" y="158635"/>
                  <a:pt x="137476" y="160797"/>
                </a:cubicBezTo>
                <a:cubicBezTo>
                  <a:pt x="134955" y="161157"/>
                  <a:pt x="133155" y="160797"/>
                  <a:pt x="131714" y="158635"/>
                </a:cubicBezTo>
                <a:lnTo>
                  <a:pt x="125592" y="147467"/>
                </a:lnTo>
                <a:lnTo>
                  <a:pt x="112987" y="154673"/>
                </a:lnTo>
                <a:lnTo>
                  <a:pt x="119109" y="165841"/>
                </a:lnTo>
                <a:cubicBezTo>
                  <a:pt x="119829" y="167642"/>
                  <a:pt x="119469" y="170164"/>
                  <a:pt x="118029" y="171605"/>
                </a:cubicBezTo>
                <a:cubicBezTo>
                  <a:pt x="113707" y="174847"/>
                  <a:pt x="110106" y="178450"/>
                  <a:pt x="106504" y="183133"/>
                </a:cubicBezTo>
                <a:cubicBezTo>
                  <a:pt x="105424" y="184574"/>
                  <a:pt x="102903" y="185294"/>
                  <a:pt x="100742" y="183853"/>
                </a:cubicBezTo>
                <a:lnTo>
                  <a:pt x="89938" y="177729"/>
                </a:lnTo>
                <a:lnTo>
                  <a:pt x="82375" y="189978"/>
                </a:lnTo>
                <a:lnTo>
                  <a:pt x="93539" y="196823"/>
                </a:lnTo>
                <a:cubicBezTo>
                  <a:pt x="95340" y="197903"/>
                  <a:pt x="96420" y="200065"/>
                  <a:pt x="95340" y="202227"/>
                </a:cubicBezTo>
                <a:cubicBezTo>
                  <a:pt x="93539" y="207270"/>
                  <a:pt x="92099" y="212314"/>
                  <a:pt x="91378" y="217718"/>
                </a:cubicBezTo>
                <a:cubicBezTo>
                  <a:pt x="91018" y="219879"/>
                  <a:pt x="89218" y="221680"/>
                  <a:pt x="87057" y="221680"/>
                </a:cubicBezTo>
                <a:lnTo>
                  <a:pt x="73732" y="221680"/>
                </a:lnTo>
                <a:lnTo>
                  <a:pt x="73732" y="229246"/>
                </a:lnTo>
                <a:cubicBezTo>
                  <a:pt x="73732" y="231768"/>
                  <a:pt x="71931" y="233209"/>
                  <a:pt x="69410" y="233209"/>
                </a:cubicBezTo>
                <a:cubicBezTo>
                  <a:pt x="67249" y="233209"/>
                  <a:pt x="65088" y="231768"/>
                  <a:pt x="65088" y="229246"/>
                </a:cubicBezTo>
                <a:lnTo>
                  <a:pt x="65088" y="221680"/>
                </a:lnTo>
                <a:cubicBezTo>
                  <a:pt x="65088" y="216997"/>
                  <a:pt x="69050" y="212674"/>
                  <a:pt x="73732" y="212674"/>
                </a:cubicBezTo>
                <a:lnTo>
                  <a:pt x="83455" y="212674"/>
                </a:lnTo>
                <a:cubicBezTo>
                  <a:pt x="84176" y="209432"/>
                  <a:pt x="84896" y="205829"/>
                  <a:pt x="85616" y="202587"/>
                </a:cubicBezTo>
                <a:lnTo>
                  <a:pt x="78053" y="198264"/>
                </a:lnTo>
                <a:cubicBezTo>
                  <a:pt x="75892" y="196823"/>
                  <a:pt x="74812" y="195021"/>
                  <a:pt x="73732" y="192860"/>
                </a:cubicBezTo>
                <a:cubicBezTo>
                  <a:pt x="73011" y="190338"/>
                  <a:pt x="73371" y="187816"/>
                  <a:pt x="74812" y="185655"/>
                </a:cubicBezTo>
                <a:lnTo>
                  <a:pt x="81655" y="173406"/>
                </a:lnTo>
                <a:cubicBezTo>
                  <a:pt x="82735" y="171244"/>
                  <a:pt x="85256" y="169803"/>
                  <a:pt x="87417" y="169083"/>
                </a:cubicBezTo>
                <a:cubicBezTo>
                  <a:pt x="89938" y="168362"/>
                  <a:pt x="92099" y="168723"/>
                  <a:pt x="94260" y="170164"/>
                </a:cubicBezTo>
                <a:lnTo>
                  <a:pt x="102183" y="174487"/>
                </a:lnTo>
                <a:cubicBezTo>
                  <a:pt x="104343" y="171605"/>
                  <a:pt x="106864" y="169083"/>
                  <a:pt x="109746" y="167282"/>
                </a:cubicBezTo>
                <a:lnTo>
                  <a:pt x="104704" y="159356"/>
                </a:lnTo>
                <a:cubicBezTo>
                  <a:pt x="102543" y="155033"/>
                  <a:pt x="103983" y="149269"/>
                  <a:pt x="108665" y="146747"/>
                </a:cubicBezTo>
                <a:lnTo>
                  <a:pt x="120910" y="139902"/>
                </a:lnTo>
                <a:cubicBezTo>
                  <a:pt x="125232" y="137380"/>
                  <a:pt x="130634" y="138821"/>
                  <a:pt x="133515" y="143144"/>
                </a:cubicBezTo>
                <a:lnTo>
                  <a:pt x="137476" y="150710"/>
                </a:lnTo>
                <a:cubicBezTo>
                  <a:pt x="140718" y="149629"/>
                  <a:pt x="144319" y="148908"/>
                  <a:pt x="147560" y="148188"/>
                </a:cubicBezTo>
                <a:lnTo>
                  <a:pt x="147560" y="139542"/>
                </a:lnTo>
                <a:cubicBezTo>
                  <a:pt x="147560" y="134138"/>
                  <a:pt x="151882" y="130175"/>
                  <a:pt x="156924" y="130175"/>
                </a:cubicBezTo>
                <a:close/>
                <a:moveTo>
                  <a:pt x="69410" y="77788"/>
                </a:moveTo>
                <a:lnTo>
                  <a:pt x="258483" y="77788"/>
                </a:lnTo>
                <a:cubicBezTo>
                  <a:pt x="261004" y="77788"/>
                  <a:pt x="263165" y="79233"/>
                  <a:pt x="263165" y="81760"/>
                </a:cubicBezTo>
                <a:lnTo>
                  <a:pt x="263165" y="157231"/>
                </a:lnTo>
                <a:cubicBezTo>
                  <a:pt x="263165" y="159759"/>
                  <a:pt x="261004" y="161564"/>
                  <a:pt x="258483" y="161564"/>
                </a:cubicBezTo>
                <a:cubicBezTo>
                  <a:pt x="255962" y="161564"/>
                  <a:pt x="254162" y="159759"/>
                  <a:pt x="254162" y="157231"/>
                </a:cubicBezTo>
                <a:lnTo>
                  <a:pt x="254162" y="86816"/>
                </a:lnTo>
                <a:lnTo>
                  <a:pt x="199420" y="86816"/>
                </a:lnTo>
                <a:lnTo>
                  <a:pt x="199420" y="115704"/>
                </a:lnTo>
                <a:cubicBezTo>
                  <a:pt x="199420" y="118232"/>
                  <a:pt x="197260" y="120037"/>
                  <a:pt x="195099" y="120037"/>
                </a:cubicBezTo>
                <a:cubicBezTo>
                  <a:pt x="192578" y="120037"/>
                  <a:pt x="190417" y="118232"/>
                  <a:pt x="190417" y="115704"/>
                </a:cubicBezTo>
                <a:lnTo>
                  <a:pt x="190417" y="86816"/>
                </a:lnTo>
                <a:lnTo>
                  <a:pt x="137476" y="86816"/>
                </a:lnTo>
                <a:lnTo>
                  <a:pt x="137476" y="115704"/>
                </a:lnTo>
                <a:cubicBezTo>
                  <a:pt x="137476" y="118232"/>
                  <a:pt x="135315" y="120037"/>
                  <a:pt x="133155" y="120037"/>
                </a:cubicBezTo>
                <a:cubicBezTo>
                  <a:pt x="130634" y="120037"/>
                  <a:pt x="128473" y="118232"/>
                  <a:pt x="128473" y="115704"/>
                </a:cubicBezTo>
                <a:lnTo>
                  <a:pt x="128473" y="86816"/>
                </a:lnTo>
                <a:lnTo>
                  <a:pt x="73732" y="86816"/>
                </a:lnTo>
                <a:lnTo>
                  <a:pt x="73732" y="157231"/>
                </a:lnTo>
                <a:cubicBezTo>
                  <a:pt x="73732" y="159759"/>
                  <a:pt x="71931" y="161564"/>
                  <a:pt x="69410" y="161564"/>
                </a:cubicBezTo>
                <a:cubicBezTo>
                  <a:pt x="67249" y="161564"/>
                  <a:pt x="65088" y="159759"/>
                  <a:pt x="65088" y="157231"/>
                </a:cubicBezTo>
                <a:lnTo>
                  <a:pt x="65088" y="81760"/>
                </a:lnTo>
                <a:cubicBezTo>
                  <a:pt x="65088" y="79233"/>
                  <a:pt x="67249" y="77788"/>
                  <a:pt x="69410" y="77788"/>
                </a:cubicBezTo>
                <a:close/>
                <a:moveTo>
                  <a:pt x="45629" y="56118"/>
                </a:moveTo>
                <a:lnTo>
                  <a:pt x="45629" y="244976"/>
                </a:lnTo>
                <a:lnTo>
                  <a:pt x="211261" y="244976"/>
                </a:lnTo>
                <a:cubicBezTo>
                  <a:pt x="213416" y="244976"/>
                  <a:pt x="215213" y="246774"/>
                  <a:pt x="215213" y="249292"/>
                </a:cubicBezTo>
                <a:cubicBezTo>
                  <a:pt x="215213" y="267998"/>
                  <a:pt x="230662" y="283107"/>
                  <a:pt x="249345" y="283107"/>
                </a:cubicBezTo>
                <a:cubicBezTo>
                  <a:pt x="267669" y="283107"/>
                  <a:pt x="283118" y="267998"/>
                  <a:pt x="283118" y="249292"/>
                </a:cubicBezTo>
                <a:lnTo>
                  <a:pt x="283118" y="56118"/>
                </a:lnTo>
                <a:lnTo>
                  <a:pt x="45629" y="56118"/>
                </a:lnTo>
                <a:close/>
                <a:moveTo>
                  <a:pt x="260229" y="25577"/>
                </a:moveTo>
                <a:cubicBezTo>
                  <a:pt x="262060" y="23813"/>
                  <a:pt x="264991" y="23813"/>
                  <a:pt x="266823" y="25577"/>
                </a:cubicBezTo>
                <a:cubicBezTo>
                  <a:pt x="267556" y="26282"/>
                  <a:pt x="267922" y="27341"/>
                  <a:pt x="267922" y="28752"/>
                </a:cubicBezTo>
                <a:cubicBezTo>
                  <a:pt x="267922" y="29810"/>
                  <a:pt x="267556" y="31221"/>
                  <a:pt x="266823" y="31927"/>
                </a:cubicBezTo>
                <a:cubicBezTo>
                  <a:pt x="265724" y="32632"/>
                  <a:pt x="264625" y="32985"/>
                  <a:pt x="263526" y="32985"/>
                </a:cubicBezTo>
                <a:cubicBezTo>
                  <a:pt x="262427" y="32985"/>
                  <a:pt x="261328" y="32632"/>
                  <a:pt x="260229" y="31927"/>
                </a:cubicBezTo>
                <a:cubicBezTo>
                  <a:pt x="259496" y="31221"/>
                  <a:pt x="258763" y="29810"/>
                  <a:pt x="258763" y="28752"/>
                </a:cubicBezTo>
                <a:cubicBezTo>
                  <a:pt x="258763" y="27341"/>
                  <a:pt x="259496" y="26282"/>
                  <a:pt x="260229" y="25577"/>
                </a:cubicBezTo>
                <a:close/>
                <a:moveTo>
                  <a:pt x="212604" y="25577"/>
                </a:moveTo>
                <a:cubicBezTo>
                  <a:pt x="214069" y="23813"/>
                  <a:pt x="217366" y="23813"/>
                  <a:pt x="218832" y="25577"/>
                </a:cubicBezTo>
                <a:cubicBezTo>
                  <a:pt x="219198" y="26282"/>
                  <a:pt x="220297" y="27341"/>
                  <a:pt x="220297" y="28752"/>
                </a:cubicBezTo>
                <a:cubicBezTo>
                  <a:pt x="220297" y="29810"/>
                  <a:pt x="219198" y="31221"/>
                  <a:pt x="218832" y="31927"/>
                </a:cubicBezTo>
                <a:cubicBezTo>
                  <a:pt x="218099" y="32632"/>
                  <a:pt x="217000" y="32985"/>
                  <a:pt x="215534" y="32985"/>
                </a:cubicBezTo>
                <a:cubicBezTo>
                  <a:pt x="214435" y="32985"/>
                  <a:pt x="213336" y="32632"/>
                  <a:pt x="212604" y="31927"/>
                </a:cubicBezTo>
                <a:cubicBezTo>
                  <a:pt x="211505" y="31221"/>
                  <a:pt x="211138" y="29810"/>
                  <a:pt x="211138" y="28752"/>
                </a:cubicBezTo>
                <a:cubicBezTo>
                  <a:pt x="211138" y="27341"/>
                  <a:pt x="211505" y="26282"/>
                  <a:pt x="212604" y="25577"/>
                </a:cubicBezTo>
                <a:close/>
                <a:moveTo>
                  <a:pt x="239713" y="23813"/>
                </a:moveTo>
                <a:cubicBezTo>
                  <a:pt x="242277" y="23813"/>
                  <a:pt x="244109" y="26011"/>
                  <a:pt x="244109" y="28575"/>
                </a:cubicBezTo>
                <a:cubicBezTo>
                  <a:pt x="244109" y="31140"/>
                  <a:pt x="242277" y="32972"/>
                  <a:pt x="239713" y="32972"/>
                </a:cubicBezTo>
                <a:cubicBezTo>
                  <a:pt x="237148" y="32972"/>
                  <a:pt x="234950" y="31140"/>
                  <a:pt x="234950" y="28575"/>
                </a:cubicBezTo>
                <a:cubicBezTo>
                  <a:pt x="234950" y="26011"/>
                  <a:pt x="237148" y="23813"/>
                  <a:pt x="239713" y="23813"/>
                </a:cubicBezTo>
                <a:close/>
                <a:moveTo>
                  <a:pt x="45629" y="8993"/>
                </a:moveTo>
                <a:lnTo>
                  <a:pt x="45629" y="47124"/>
                </a:lnTo>
                <a:lnTo>
                  <a:pt x="283118" y="47124"/>
                </a:lnTo>
                <a:lnTo>
                  <a:pt x="283118" y="8993"/>
                </a:lnTo>
                <a:lnTo>
                  <a:pt x="45629" y="8993"/>
                </a:lnTo>
                <a:close/>
                <a:moveTo>
                  <a:pt x="41677" y="0"/>
                </a:moveTo>
                <a:lnTo>
                  <a:pt x="287070" y="0"/>
                </a:lnTo>
                <a:cubicBezTo>
                  <a:pt x="289585" y="0"/>
                  <a:pt x="291741" y="1799"/>
                  <a:pt x="291741" y="4317"/>
                </a:cubicBezTo>
                <a:lnTo>
                  <a:pt x="291741" y="249292"/>
                </a:lnTo>
                <a:cubicBezTo>
                  <a:pt x="291741" y="272675"/>
                  <a:pt x="272699" y="291740"/>
                  <a:pt x="249345" y="291740"/>
                </a:cubicBezTo>
                <a:lnTo>
                  <a:pt x="42755" y="291740"/>
                </a:lnTo>
                <a:cubicBezTo>
                  <a:pt x="19401" y="291740"/>
                  <a:pt x="0" y="272675"/>
                  <a:pt x="0" y="249292"/>
                </a:cubicBezTo>
                <a:cubicBezTo>
                  <a:pt x="0" y="246774"/>
                  <a:pt x="2155" y="244976"/>
                  <a:pt x="4670" y="244976"/>
                </a:cubicBezTo>
                <a:lnTo>
                  <a:pt x="37006" y="244976"/>
                </a:lnTo>
                <a:lnTo>
                  <a:pt x="37006" y="4317"/>
                </a:lnTo>
                <a:cubicBezTo>
                  <a:pt x="37006" y="1799"/>
                  <a:pt x="39162" y="0"/>
                  <a:pt x="416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70" name="Freeform 1004">
            <a:extLst>
              <a:ext uri="{FF2B5EF4-FFF2-40B4-BE49-F238E27FC236}">
                <a16:creationId xmlns:a16="http://schemas.microsoft.com/office/drawing/2014/main" id="{ED659F88-9DF4-9346-AF3A-D99CC1481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77078" y="5401275"/>
            <a:ext cx="700592" cy="700594"/>
          </a:xfrm>
          <a:custGeom>
            <a:avLst/>
            <a:gdLst>
              <a:gd name="T0" fmla="*/ 229435 w 286976"/>
              <a:gd name="T1" fmla="*/ 272518 h 286978"/>
              <a:gd name="T2" fmla="*/ 229435 w 286976"/>
              <a:gd name="T3" fmla="*/ 229508 h 286978"/>
              <a:gd name="T4" fmla="*/ 85618 w 286976"/>
              <a:gd name="T5" fmla="*/ 240998 h 286978"/>
              <a:gd name="T6" fmla="*/ 96076 w 286976"/>
              <a:gd name="T7" fmla="*/ 204578 h 286978"/>
              <a:gd name="T8" fmla="*/ 118071 w 286976"/>
              <a:gd name="T9" fmla="*/ 214314 h 286978"/>
              <a:gd name="T10" fmla="*/ 259785 w 286976"/>
              <a:gd name="T11" fmla="*/ 96401 h 286978"/>
              <a:gd name="T12" fmla="*/ 38996 w 286976"/>
              <a:gd name="T13" fmla="*/ 74801 h 286978"/>
              <a:gd name="T14" fmla="*/ 187434 w 286976"/>
              <a:gd name="T15" fmla="*/ 79127 h 286978"/>
              <a:gd name="T16" fmla="*/ 43339 w 286976"/>
              <a:gd name="T17" fmla="*/ 83453 h 286978"/>
              <a:gd name="T18" fmla="*/ 128060 w 286976"/>
              <a:gd name="T19" fmla="*/ 129960 h 286978"/>
              <a:gd name="T20" fmla="*/ 128060 w 286976"/>
              <a:gd name="T21" fmla="*/ 138612 h 286978"/>
              <a:gd name="T22" fmla="*/ 43339 w 286976"/>
              <a:gd name="T23" fmla="*/ 242442 h 286978"/>
              <a:gd name="T24" fmla="*/ 67234 w 286976"/>
              <a:gd name="T25" fmla="*/ 247129 h 286978"/>
              <a:gd name="T26" fmla="*/ 38996 w 286976"/>
              <a:gd name="T27" fmla="*/ 251095 h 286978"/>
              <a:gd name="T28" fmla="*/ 35013 w 286976"/>
              <a:gd name="T29" fmla="*/ 79127 h 286978"/>
              <a:gd name="T30" fmla="*/ 229856 w 286976"/>
              <a:gd name="T31" fmla="*/ 66111 h 286978"/>
              <a:gd name="T32" fmla="*/ 111941 w 286976"/>
              <a:gd name="T33" fmla="*/ 208185 h 286978"/>
              <a:gd name="T34" fmla="*/ 229856 w 286976"/>
              <a:gd name="T35" fmla="*/ 66111 h 286978"/>
              <a:gd name="T36" fmla="*/ 245362 w 286976"/>
              <a:gd name="T37" fmla="*/ 50966 h 286978"/>
              <a:gd name="T38" fmla="*/ 265916 w 286976"/>
              <a:gd name="T39" fmla="*/ 90270 h 286978"/>
              <a:gd name="T40" fmla="*/ 277455 w 286976"/>
              <a:gd name="T41" fmla="*/ 76207 h 286978"/>
              <a:gd name="T42" fmla="*/ 255459 w 286976"/>
              <a:gd name="T43" fmla="*/ 50966 h 286978"/>
              <a:gd name="T44" fmla="*/ 250050 w 286976"/>
              <a:gd name="T45" fmla="*/ 39788 h 286978"/>
              <a:gd name="T46" fmla="*/ 281422 w 286976"/>
              <a:gd name="T47" fmla="*/ 64668 h 286978"/>
              <a:gd name="T48" fmla="*/ 281422 w 286976"/>
              <a:gd name="T49" fmla="*/ 87025 h 286978"/>
              <a:gd name="T50" fmla="*/ 273488 w 286976"/>
              <a:gd name="T51" fmla="*/ 97482 h 286978"/>
              <a:gd name="T52" fmla="*/ 270604 w 286976"/>
              <a:gd name="T53" fmla="*/ 105055 h 286978"/>
              <a:gd name="T54" fmla="*/ 265916 w 286976"/>
              <a:gd name="T55" fmla="*/ 102530 h 286978"/>
              <a:gd name="T56" fmla="*/ 131414 w 286976"/>
              <a:gd name="T57" fmla="*/ 237032 h 286978"/>
              <a:gd name="T58" fmla="*/ 79127 w 286976"/>
              <a:gd name="T59" fmla="*/ 251094 h 286978"/>
              <a:gd name="T60" fmla="*/ 75160 w 286976"/>
              <a:gd name="T61" fmla="*/ 246046 h 286978"/>
              <a:gd name="T62" fmla="*/ 90667 w 286976"/>
              <a:gd name="T63" fmla="*/ 193399 h 286978"/>
              <a:gd name="T64" fmla="*/ 222644 w 286976"/>
              <a:gd name="T65" fmla="*/ 58899 h 286978"/>
              <a:gd name="T66" fmla="*/ 228774 w 286976"/>
              <a:gd name="T67" fmla="*/ 52769 h 286978"/>
              <a:gd name="T68" fmla="*/ 239232 w 286976"/>
              <a:gd name="T69" fmla="*/ 44836 h 286978"/>
              <a:gd name="T70" fmla="*/ 231563 w 286976"/>
              <a:gd name="T71" fmla="*/ 20690 h 286978"/>
              <a:gd name="T72" fmla="*/ 231563 w 286976"/>
              <a:gd name="T73" fmla="*/ 28314 h 286978"/>
              <a:gd name="T74" fmla="*/ 231563 w 286976"/>
              <a:gd name="T75" fmla="*/ 20690 h 286978"/>
              <a:gd name="T76" fmla="*/ 257504 w 286976"/>
              <a:gd name="T77" fmla="*/ 20626 h 286978"/>
              <a:gd name="T78" fmla="*/ 257504 w 286976"/>
              <a:gd name="T79" fmla="*/ 27119 h 286978"/>
              <a:gd name="T80" fmla="*/ 251392 w 286976"/>
              <a:gd name="T81" fmla="*/ 27119 h 286978"/>
              <a:gd name="T82" fmla="*/ 251392 w 286976"/>
              <a:gd name="T83" fmla="*/ 20626 h 286978"/>
              <a:gd name="T84" fmla="*/ 211057 w 286976"/>
              <a:gd name="T85" fmla="*/ 20626 h 286978"/>
              <a:gd name="T86" fmla="*/ 211057 w 286976"/>
              <a:gd name="T87" fmla="*/ 27119 h 286978"/>
              <a:gd name="T88" fmla="*/ 205548 w 286976"/>
              <a:gd name="T89" fmla="*/ 27119 h 286978"/>
              <a:gd name="T90" fmla="*/ 205548 w 286976"/>
              <a:gd name="T91" fmla="*/ 20626 h 286978"/>
              <a:gd name="T92" fmla="*/ 283718 w 286976"/>
              <a:gd name="T93" fmla="*/ 0 h 286978"/>
              <a:gd name="T94" fmla="*/ 287698 w 286976"/>
              <a:gd name="T95" fmla="*/ 45179 h 286978"/>
              <a:gd name="T96" fmla="*/ 279014 w 286976"/>
              <a:gd name="T97" fmla="*/ 45179 h 286978"/>
              <a:gd name="T98" fmla="*/ 8685 w 286976"/>
              <a:gd name="T99" fmla="*/ 8674 h 286978"/>
              <a:gd name="T100" fmla="*/ 213512 w 286976"/>
              <a:gd name="T101" fmla="*/ 40481 h 286978"/>
              <a:gd name="T102" fmla="*/ 213512 w 286976"/>
              <a:gd name="T103" fmla="*/ 49155 h 286978"/>
              <a:gd name="T104" fmla="*/ 8685 w 286976"/>
              <a:gd name="T105" fmla="*/ 279024 h 286978"/>
              <a:gd name="T106" fmla="*/ 220750 w 286976"/>
              <a:gd name="T107" fmla="*/ 224809 h 286978"/>
              <a:gd name="T108" fmla="*/ 279014 w 286976"/>
              <a:gd name="T109" fmla="*/ 220472 h 286978"/>
              <a:gd name="T110" fmla="*/ 283718 w 286976"/>
              <a:gd name="T111" fmla="*/ 110598 h 286978"/>
              <a:gd name="T112" fmla="*/ 287698 w 286976"/>
              <a:gd name="T113" fmla="*/ 224809 h 286978"/>
              <a:gd name="T114" fmla="*/ 228350 w 286976"/>
              <a:gd name="T115" fmla="*/ 286253 h 286978"/>
              <a:gd name="T116" fmla="*/ 4342 w 286976"/>
              <a:gd name="T117" fmla="*/ 287698 h 286978"/>
              <a:gd name="T118" fmla="*/ 0 w 286976"/>
              <a:gd name="T119" fmla="*/ 4699 h 28697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6976" h="286978">
                <a:moveTo>
                  <a:pt x="228859" y="228933"/>
                </a:moveTo>
                <a:lnTo>
                  <a:pt x="228859" y="271836"/>
                </a:lnTo>
                <a:lnTo>
                  <a:pt x="272176" y="228933"/>
                </a:lnTo>
                <a:lnTo>
                  <a:pt x="228859" y="228933"/>
                </a:lnTo>
                <a:close/>
                <a:moveTo>
                  <a:pt x="95834" y="204066"/>
                </a:moveTo>
                <a:lnTo>
                  <a:pt x="85403" y="240394"/>
                </a:lnTo>
                <a:lnTo>
                  <a:pt x="121372" y="229963"/>
                </a:lnTo>
                <a:lnTo>
                  <a:pt x="95834" y="204066"/>
                </a:lnTo>
                <a:close/>
                <a:moveTo>
                  <a:pt x="247623" y="83930"/>
                </a:moveTo>
                <a:lnTo>
                  <a:pt x="117775" y="213777"/>
                </a:lnTo>
                <a:lnTo>
                  <a:pt x="130005" y="226007"/>
                </a:lnTo>
                <a:lnTo>
                  <a:pt x="259133" y="96159"/>
                </a:lnTo>
                <a:lnTo>
                  <a:pt x="247623" y="83930"/>
                </a:lnTo>
                <a:close/>
                <a:moveTo>
                  <a:pt x="38898" y="74613"/>
                </a:moveTo>
                <a:lnTo>
                  <a:pt x="182269" y="74613"/>
                </a:lnTo>
                <a:cubicBezTo>
                  <a:pt x="184797" y="74613"/>
                  <a:pt x="186964" y="76411"/>
                  <a:pt x="186964" y="78929"/>
                </a:cubicBezTo>
                <a:cubicBezTo>
                  <a:pt x="186964" y="81446"/>
                  <a:pt x="184797" y="83244"/>
                  <a:pt x="182269" y="83244"/>
                </a:cubicBezTo>
                <a:lnTo>
                  <a:pt x="43231" y="83244"/>
                </a:lnTo>
                <a:lnTo>
                  <a:pt x="43231" y="129634"/>
                </a:lnTo>
                <a:lnTo>
                  <a:pt x="127738" y="129634"/>
                </a:lnTo>
                <a:cubicBezTo>
                  <a:pt x="129543" y="129634"/>
                  <a:pt x="131710" y="131433"/>
                  <a:pt x="131710" y="133590"/>
                </a:cubicBezTo>
                <a:cubicBezTo>
                  <a:pt x="131710" y="136108"/>
                  <a:pt x="129543" y="138265"/>
                  <a:pt x="127738" y="138265"/>
                </a:cubicBezTo>
                <a:lnTo>
                  <a:pt x="43231" y="138265"/>
                </a:lnTo>
                <a:lnTo>
                  <a:pt x="43231" y="241835"/>
                </a:lnTo>
                <a:lnTo>
                  <a:pt x="62733" y="241835"/>
                </a:lnTo>
                <a:cubicBezTo>
                  <a:pt x="64900" y="241835"/>
                  <a:pt x="67066" y="243992"/>
                  <a:pt x="67066" y="246510"/>
                </a:cubicBezTo>
                <a:cubicBezTo>
                  <a:pt x="67066" y="249027"/>
                  <a:pt x="64900" y="250466"/>
                  <a:pt x="62733" y="250466"/>
                </a:cubicBezTo>
                <a:lnTo>
                  <a:pt x="38898" y="250466"/>
                </a:lnTo>
                <a:cubicBezTo>
                  <a:pt x="36731" y="250466"/>
                  <a:pt x="34925" y="249027"/>
                  <a:pt x="34925" y="246510"/>
                </a:cubicBezTo>
                <a:lnTo>
                  <a:pt x="34925" y="78929"/>
                </a:lnTo>
                <a:cubicBezTo>
                  <a:pt x="34925" y="76411"/>
                  <a:pt x="36731" y="74613"/>
                  <a:pt x="38898" y="74613"/>
                </a:cubicBezTo>
                <a:close/>
                <a:moveTo>
                  <a:pt x="229279" y="65945"/>
                </a:moveTo>
                <a:lnTo>
                  <a:pt x="99431" y="195433"/>
                </a:lnTo>
                <a:lnTo>
                  <a:pt x="111660" y="207663"/>
                </a:lnTo>
                <a:lnTo>
                  <a:pt x="241508" y="77815"/>
                </a:lnTo>
                <a:lnTo>
                  <a:pt x="229279" y="65945"/>
                </a:lnTo>
                <a:close/>
                <a:moveTo>
                  <a:pt x="249422" y="48320"/>
                </a:moveTo>
                <a:cubicBezTo>
                  <a:pt x="247623" y="48320"/>
                  <a:pt x="245825" y="49399"/>
                  <a:pt x="244746" y="50838"/>
                </a:cubicBezTo>
                <a:lnTo>
                  <a:pt x="235394" y="59830"/>
                </a:lnTo>
                <a:lnTo>
                  <a:pt x="265248" y="90044"/>
                </a:lnTo>
                <a:lnTo>
                  <a:pt x="274600" y="80693"/>
                </a:lnTo>
                <a:cubicBezTo>
                  <a:pt x="276039" y="79614"/>
                  <a:pt x="276758" y="77455"/>
                  <a:pt x="276758" y="76017"/>
                </a:cubicBezTo>
                <a:cubicBezTo>
                  <a:pt x="276758" y="73858"/>
                  <a:pt x="276039" y="72420"/>
                  <a:pt x="274600" y="70621"/>
                </a:cubicBezTo>
                <a:lnTo>
                  <a:pt x="254817" y="50838"/>
                </a:lnTo>
                <a:cubicBezTo>
                  <a:pt x="253018" y="49399"/>
                  <a:pt x="251580" y="48320"/>
                  <a:pt x="249422" y="48320"/>
                </a:cubicBezTo>
                <a:close/>
                <a:moveTo>
                  <a:pt x="249422" y="39688"/>
                </a:moveTo>
                <a:cubicBezTo>
                  <a:pt x="253738" y="39688"/>
                  <a:pt x="257694" y="41846"/>
                  <a:pt x="260572" y="44724"/>
                </a:cubicBezTo>
                <a:lnTo>
                  <a:pt x="280715" y="64506"/>
                </a:lnTo>
                <a:cubicBezTo>
                  <a:pt x="283592" y="67744"/>
                  <a:pt x="285391" y="71700"/>
                  <a:pt x="285391" y="76017"/>
                </a:cubicBezTo>
                <a:cubicBezTo>
                  <a:pt x="285391" y="79973"/>
                  <a:pt x="283592" y="83930"/>
                  <a:pt x="280715" y="86807"/>
                </a:cubicBezTo>
                <a:lnTo>
                  <a:pt x="271722" y="96159"/>
                </a:lnTo>
                <a:lnTo>
                  <a:pt x="272801" y="97238"/>
                </a:lnTo>
                <a:cubicBezTo>
                  <a:pt x="274600" y="98677"/>
                  <a:pt x="274600" y="101555"/>
                  <a:pt x="272801" y="103713"/>
                </a:cubicBezTo>
                <a:cubicBezTo>
                  <a:pt x="271722" y="104432"/>
                  <a:pt x="271003" y="104792"/>
                  <a:pt x="269924" y="104792"/>
                </a:cubicBezTo>
                <a:cubicBezTo>
                  <a:pt x="268485" y="104792"/>
                  <a:pt x="267406" y="104432"/>
                  <a:pt x="267046" y="103713"/>
                </a:cubicBezTo>
                <a:lnTo>
                  <a:pt x="265248" y="102274"/>
                </a:lnTo>
                <a:lnTo>
                  <a:pt x="132522" y="234999"/>
                </a:lnTo>
                <a:cubicBezTo>
                  <a:pt x="132163" y="236078"/>
                  <a:pt x="131803" y="236438"/>
                  <a:pt x="131084" y="236438"/>
                </a:cubicBezTo>
                <a:lnTo>
                  <a:pt x="80367" y="250465"/>
                </a:lnTo>
                <a:cubicBezTo>
                  <a:pt x="79648" y="250465"/>
                  <a:pt x="79288" y="250465"/>
                  <a:pt x="78929" y="250465"/>
                </a:cubicBezTo>
                <a:cubicBezTo>
                  <a:pt x="77849" y="250465"/>
                  <a:pt x="76770" y="250106"/>
                  <a:pt x="76051" y="249746"/>
                </a:cubicBezTo>
                <a:cubicBezTo>
                  <a:pt x="74972" y="248667"/>
                  <a:pt x="74612" y="246869"/>
                  <a:pt x="74972" y="245430"/>
                </a:cubicBezTo>
                <a:lnTo>
                  <a:pt x="89000" y="194714"/>
                </a:lnTo>
                <a:cubicBezTo>
                  <a:pt x="89719" y="193994"/>
                  <a:pt x="90079" y="193275"/>
                  <a:pt x="90439" y="192915"/>
                </a:cubicBezTo>
                <a:lnTo>
                  <a:pt x="223164" y="59830"/>
                </a:lnTo>
                <a:lnTo>
                  <a:pt x="222085" y="58751"/>
                </a:lnTo>
                <a:cubicBezTo>
                  <a:pt x="220287" y="57313"/>
                  <a:pt x="220287" y="54435"/>
                  <a:pt x="222085" y="52637"/>
                </a:cubicBezTo>
                <a:cubicBezTo>
                  <a:pt x="223884" y="51198"/>
                  <a:pt x="226761" y="51198"/>
                  <a:pt x="228200" y="52637"/>
                </a:cubicBezTo>
                <a:lnTo>
                  <a:pt x="229279" y="53716"/>
                </a:lnTo>
                <a:lnTo>
                  <a:pt x="238631" y="44724"/>
                </a:lnTo>
                <a:cubicBezTo>
                  <a:pt x="241508" y="41846"/>
                  <a:pt x="245465" y="39688"/>
                  <a:pt x="249422" y="39688"/>
                </a:cubicBezTo>
                <a:close/>
                <a:moveTo>
                  <a:pt x="230981" y="20638"/>
                </a:moveTo>
                <a:cubicBezTo>
                  <a:pt x="232966" y="20638"/>
                  <a:pt x="234619" y="22291"/>
                  <a:pt x="234619" y="24606"/>
                </a:cubicBezTo>
                <a:cubicBezTo>
                  <a:pt x="234619" y="26921"/>
                  <a:pt x="232966" y="28244"/>
                  <a:pt x="230981" y="28244"/>
                </a:cubicBezTo>
                <a:cubicBezTo>
                  <a:pt x="228666" y="28244"/>
                  <a:pt x="227012" y="26921"/>
                  <a:pt x="227012" y="24606"/>
                </a:cubicBezTo>
                <a:cubicBezTo>
                  <a:pt x="227012" y="22291"/>
                  <a:pt x="228666" y="20638"/>
                  <a:pt x="230981" y="20638"/>
                </a:cubicBezTo>
                <a:close/>
                <a:moveTo>
                  <a:pt x="250761" y="20574"/>
                </a:moveTo>
                <a:cubicBezTo>
                  <a:pt x="252285" y="19050"/>
                  <a:pt x="255333" y="19050"/>
                  <a:pt x="256857" y="20574"/>
                </a:cubicBezTo>
                <a:cubicBezTo>
                  <a:pt x="258000" y="21336"/>
                  <a:pt x="258381" y="22860"/>
                  <a:pt x="258381" y="24003"/>
                </a:cubicBezTo>
                <a:cubicBezTo>
                  <a:pt x="258381" y="25146"/>
                  <a:pt x="258000" y="26289"/>
                  <a:pt x="256857" y="27051"/>
                </a:cubicBezTo>
                <a:cubicBezTo>
                  <a:pt x="256095" y="27813"/>
                  <a:pt x="255333" y="28194"/>
                  <a:pt x="254190" y="28194"/>
                </a:cubicBezTo>
                <a:cubicBezTo>
                  <a:pt x="252285" y="28194"/>
                  <a:pt x="251523" y="27813"/>
                  <a:pt x="250761" y="27051"/>
                </a:cubicBezTo>
                <a:cubicBezTo>
                  <a:pt x="249618" y="26289"/>
                  <a:pt x="249237" y="24765"/>
                  <a:pt x="249237" y="24003"/>
                </a:cubicBezTo>
                <a:cubicBezTo>
                  <a:pt x="249237" y="22860"/>
                  <a:pt x="249618" y="21336"/>
                  <a:pt x="250761" y="20574"/>
                </a:cubicBezTo>
                <a:close/>
                <a:moveTo>
                  <a:pt x="205032" y="20574"/>
                </a:moveTo>
                <a:cubicBezTo>
                  <a:pt x="206497" y="19050"/>
                  <a:pt x="209428" y="19050"/>
                  <a:pt x="210527" y="20574"/>
                </a:cubicBezTo>
                <a:cubicBezTo>
                  <a:pt x="211626" y="21336"/>
                  <a:pt x="212359" y="22860"/>
                  <a:pt x="212359" y="24003"/>
                </a:cubicBezTo>
                <a:cubicBezTo>
                  <a:pt x="212359" y="25146"/>
                  <a:pt x="211626" y="26289"/>
                  <a:pt x="210527" y="27051"/>
                </a:cubicBezTo>
                <a:cubicBezTo>
                  <a:pt x="210161" y="27813"/>
                  <a:pt x="209062" y="28194"/>
                  <a:pt x="207230" y="28194"/>
                </a:cubicBezTo>
                <a:cubicBezTo>
                  <a:pt x="206497" y="28194"/>
                  <a:pt x="205398" y="27813"/>
                  <a:pt x="205032" y="27051"/>
                </a:cubicBezTo>
                <a:cubicBezTo>
                  <a:pt x="203567" y="26289"/>
                  <a:pt x="203200" y="25146"/>
                  <a:pt x="203200" y="24003"/>
                </a:cubicBezTo>
                <a:cubicBezTo>
                  <a:pt x="203200" y="22860"/>
                  <a:pt x="203567" y="21336"/>
                  <a:pt x="205032" y="20574"/>
                </a:cubicBezTo>
                <a:close/>
                <a:moveTo>
                  <a:pt x="4332" y="0"/>
                </a:moveTo>
                <a:lnTo>
                  <a:pt x="283006" y="0"/>
                </a:lnTo>
                <a:cubicBezTo>
                  <a:pt x="285171" y="0"/>
                  <a:pt x="286976" y="2163"/>
                  <a:pt x="286976" y="4687"/>
                </a:cubicBezTo>
                <a:lnTo>
                  <a:pt x="286976" y="45065"/>
                </a:lnTo>
                <a:cubicBezTo>
                  <a:pt x="286976" y="47229"/>
                  <a:pt x="285171" y="49031"/>
                  <a:pt x="283006" y="49031"/>
                </a:cubicBezTo>
                <a:cubicBezTo>
                  <a:pt x="280479" y="49031"/>
                  <a:pt x="278313" y="47229"/>
                  <a:pt x="278313" y="45065"/>
                </a:cubicBezTo>
                <a:lnTo>
                  <a:pt x="278313" y="8652"/>
                </a:lnTo>
                <a:lnTo>
                  <a:pt x="8663" y="8652"/>
                </a:lnTo>
                <a:lnTo>
                  <a:pt x="8663" y="40379"/>
                </a:lnTo>
                <a:lnTo>
                  <a:pt x="212976" y="40379"/>
                </a:lnTo>
                <a:cubicBezTo>
                  <a:pt x="215503" y="40379"/>
                  <a:pt x="217308" y="42542"/>
                  <a:pt x="217308" y="45065"/>
                </a:cubicBezTo>
                <a:cubicBezTo>
                  <a:pt x="217308" y="47229"/>
                  <a:pt x="215503" y="49031"/>
                  <a:pt x="212976" y="49031"/>
                </a:cubicBezTo>
                <a:lnTo>
                  <a:pt x="8663" y="49031"/>
                </a:lnTo>
                <a:lnTo>
                  <a:pt x="8663" y="278325"/>
                </a:lnTo>
                <a:lnTo>
                  <a:pt x="220196" y="278325"/>
                </a:lnTo>
                <a:lnTo>
                  <a:pt x="220196" y="224246"/>
                </a:lnTo>
                <a:cubicBezTo>
                  <a:pt x="220196" y="222083"/>
                  <a:pt x="222362" y="219920"/>
                  <a:pt x="224527" y="219920"/>
                </a:cubicBezTo>
                <a:lnTo>
                  <a:pt x="278313" y="219920"/>
                </a:lnTo>
                <a:lnTo>
                  <a:pt x="278313" y="114286"/>
                </a:lnTo>
                <a:cubicBezTo>
                  <a:pt x="278313" y="111763"/>
                  <a:pt x="280479" y="110321"/>
                  <a:pt x="283006" y="110321"/>
                </a:cubicBezTo>
                <a:cubicBezTo>
                  <a:pt x="285171" y="110321"/>
                  <a:pt x="286976" y="111763"/>
                  <a:pt x="286976" y="114286"/>
                </a:cubicBezTo>
                <a:lnTo>
                  <a:pt x="286976" y="224246"/>
                </a:lnTo>
                <a:cubicBezTo>
                  <a:pt x="286976" y="225688"/>
                  <a:pt x="286615" y="226770"/>
                  <a:pt x="285532" y="227131"/>
                </a:cubicBezTo>
                <a:lnTo>
                  <a:pt x="227776" y="285536"/>
                </a:lnTo>
                <a:cubicBezTo>
                  <a:pt x="227415" y="285896"/>
                  <a:pt x="225610" y="286978"/>
                  <a:pt x="224527" y="286978"/>
                </a:cubicBezTo>
                <a:lnTo>
                  <a:pt x="4332" y="286978"/>
                </a:lnTo>
                <a:cubicBezTo>
                  <a:pt x="1805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1805" y="0"/>
                  <a:pt x="43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71" name="Freeform 1013">
            <a:extLst>
              <a:ext uri="{FF2B5EF4-FFF2-40B4-BE49-F238E27FC236}">
                <a16:creationId xmlns:a16="http://schemas.microsoft.com/office/drawing/2014/main" id="{C4EC79D5-9404-0949-AC0B-B18EAE9B3A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6777" y="9204744"/>
            <a:ext cx="700591" cy="696722"/>
          </a:xfrm>
          <a:custGeom>
            <a:avLst/>
            <a:gdLst>
              <a:gd name="T0" fmla="*/ 191799 w 286976"/>
              <a:gd name="T1" fmla="*/ 277468 h 285391"/>
              <a:gd name="T2" fmla="*/ 8685 w 286976"/>
              <a:gd name="T3" fmla="*/ 216973 h 285391"/>
              <a:gd name="T4" fmla="*/ 271775 w 286976"/>
              <a:gd name="T5" fmla="*/ 242899 h 285391"/>
              <a:gd name="T6" fmla="*/ 8685 w 286976"/>
              <a:gd name="T7" fmla="*/ 216973 h 285391"/>
              <a:gd name="T8" fmla="*/ 73916 w 286976"/>
              <a:gd name="T9" fmla="*/ 161272 h 285391"/>
              <a:gd name="T10" fmla="*/ 81343 w 286976"/>
              <a:gd name="T11" fmla="*/ 169407 h 285391"/>
              <a:gd name="T12" fmla="*/ 70026 w 286976"/>
              <a:gd name="T13" fmla="*/ 181076 h 285391"/>
              <a:gd name="T14" fmla="*/ 58354 w 286976"/>
              <a:gd name="T15" fmla="*/ 169407 h 285391"/>
              <a:gd name="T16" fmla="*/ 65782 w 286976"/>
              <a:gd name="T17" fmla="*/ 161272 h 285391"/>
              <a:gd name="T18" fmla="*/ 236954 w 286976"/>
              <a:gd name="T19" fmla="*/ 114588 h 285391"/>
              <a:gd name="T20" fmla="*/ 248756 w 286976"/>
              <a:gd name="T21" fmla="*/ 125675 h 285391"/>
              <a:gd name="T22" fmla="*/ 241246 w 286976"/>
              <a:gd name="T23" fmla="*/ 134258 h 285391"/>
              <a:gd name="T24" fmla="*/ 233020 w 286976"/>
              <a:gd name="T25" fmla="*/ 142126 h 285391"/>
              <a:gd name="T26" fmla="*/ 221218 w 286976"/>
              <a:gd name="T27" fmla="*/ 130325 h 285391"/>
              <a:gd name="T28" fmla="*/ 233020 w 286976"/>
              <a:gd name="T29" fmla="*/ 118879 h 285391"/>
              <a:gd name="T30" fmla="*/ 44030 w 286976"/>
              <a:gd name="T31" fmla="*/ 90539 h 285391"/>
              <a:gd name="T32" fmla="*/ 55348 w 286976"/>
              <a:gd name="T33" fmla="*/ 101502 h 285391"/>
              <a:gd name="T34" fmla="*/ 44030 w 286976"/>
              <a:gd name="T35" fmla="*/ 112820 h 285391"/>
              <a:gd name="T36" fmla="*/ 35543 w 286976"/>
              <a:gd name="T37" fmla="*/ 105746 h 285391"/>
              <a:gd name="T38" fmla="*/ 28470 w 286976"/>
              <a:gd name="T39" fmla="*/ 97258 h 285391"/>
              <a:gd name="T40" fmla="*/ 40140 w 286976"/>
              <a:gd name="T41" fmla="*/ 85941 h 285391"/>
              <a:gd name="T42" fmla="*/ 238992 w 286976"/>
              <a:gd name="T43" fmla="*/ 54494 h 285391"/>
              <a:gd name="T44" fmla="*/ 143851 w 286976"/>
              <a:gd name="T45" fmla="*/ 171426 h 285391"/>
              <a:gd name="T46" fmla="*/ 48348 w 286976"/>
              <a:gd name="T47" fmla="*/ 54494 h 285391"/>
              <a:gd name="T48" fmla="*/ 48348 w 286976"/>
              <a:gd name="T49" fmla="*/ 54494 h 285391"/>
              <a:gd name="T50" fmla="*/ 37998 w 286976"/>
              <a:gd name="T51" fmla="*/ 32967 h 285391"/>
              <a:gd name="T52" fmla="*/ 8685 w 286976"/>
              <a:gd name="T53" fmla="*/ 44850 h 285391"/>
              <a:gd name="T54" fmla="*/ 279014 w 286976"/>
              <a:gd name="T55" fmla="*/ 44850 h 285391"/>
              <a:gd name="T56" fmla="*/ 250063 w 286976"/>
              <a:gd name="T57" fmla="*/ 32967 h 285391"/>
              <a:gd name="T58" fmla="*/ 287698 w 286976"/>
              <a:gd name="T59" fmla="*/ 44850 h 285391"/>
              <a:gd name="T60" fmla="*/ 200485 w 286976"/>
              <a:gd name="T61" fmla="*/ 251541 h 285391"/>
              <a:gd name="T62" fmla="*/ 235226 w 286976"/>
              <a:gd name="T63" fmla="*/ 282148 h 285391"/>
              <a:gd name="T64" fmla="*/ 52110 w 286976"/>
              <a:gd name="T65" fmla="*/ 282148 h 285391"/>
              <a:gd name="T66" fmla="*/ 86852 w 286976"/>
              <a:gd name="T67" fmla="*/ 251541 h 285391"/>
              <a:gd name="T68" fmla="*/ 0 w 286976"/>
              <a:gd name="T69" fmla="*/ 44850 h 285391"/>
              <a:gd name="T70" fmla="*/ 181690 w 286976"/>
              <a:gd name="T71" fmla="*/ 46195 h 285391"/>
              <a:gd name="T72" fmla="*/ 170518 w 286976"/>
              <a:gd name="T73" fmla="*/ 8300 h 285391"/>
              <a:gd name="T74" fmla="*/ 172681 w 286976"/>
              <a:gd name="T75" fmla="*/ 46195 h 285391"/>
              <a:gd name="T76" fmla="*/ 82223 w 286976"/>
              <a:gd name="T77" fmla="*/ 8300 h 285391"/>
              <a:gd name="T78" fmla="*/ 116821 w 286976"/>
              <a:gd name="T79" fmla="*/ 8300 h 285391"/>
              <a:gd name="T80" fmla="*/ 207277 w 286976"/>
              <a:gd name="T81" fmla="*/ 0 h 285391"/>
              <a:gd name="T82" fmla="*/ 251967 w 286976"/>
              <a:gd name="T83" fmla="*/ 48361 h 285391"/>
              <a:gd name="T84" fmla="*/ 143851 w 286976"/>
              <a:gd name="T85" fmla="*/ 193801 h 285391"/>
              <a:gd name="T86" fmla="*/ 35734 w 286976"/>
              <a:gd name="T87" fmla="*/ 48361 h 285391"/>
              <a:gd name="T88" fmla="*/ 80061 w 286976"/>
              <a:gd name="T89" fmla="*/ 0 h 285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6" h="285391">
                <a:moveTo>
                  <a:pt x="95658" y="250909"/>
                </a:moveTo>
                <a:lnTo>
                  <a:pt x="95658" y="276771"/>
                </a:lnTo>
                <a:lnTo>
                  <a:pt x="191317" y="276771"/>
                </a:lnTo>
                <a:lnTo>
                  <a:pt x="191317" y="250909"/>
                </a:lnTo>
                <a:lnTo>
                  <a:pt x="95658" y="250909"/>
                </a:lnTo>
                <a:close/>
                <a:moveTo>
                  <a:pt x="8663" y="216428"/>
                </a:moveTo>
                <a:lnTo>
                  <a:pt x="8663" y="235105"/>
                </a:lnTo>
                <a:cubicBezTo>
                  <a:pt x="8663" y="239056"/>
                  <a:pt x="11912" y="242289"/>
                  <a:pt x="16244" y="242289"/>
                </a:cubicBezTo>
                <a:lnTo>
                  <a:pt x="271093" y="242289"/>
                </a:lnTo>
                <a:cubicBezTo>
                  <a:pt x="275064" y="242289"/>
                  <a:pt x="278313" y="239056"/>
                  <a:pt x="278313" y="235105"/>
                </a:cubicBezTo>
                <a:lnTo>
                  <a:pt x="278313" y="216428"/>
                </a:lnTo>
                <a:lnTo>
                  <a:pt x="8663" y="216428"/>
                </a:lnTo>
                <a:close/>
                <a:moveTo>
                  <a:pt x="69850" y="149225"/>
                </a:moveTo>
                <a:cubicBezTo>
                  <a:pt x="72319" y="149225"/>
                  <a:pt x="73730" y="151342"/>
                  <a:pt x="73730" y="153458"/>
                </a:cubicBezTo>
                <a:lnTo>
                  <a:pt x="73730" y="160867"/>
                </a:lnTo>
                <a:lnTo>
                  <a:pt x="81139" y="160867"/>
                </a:lnTo>
                <a:cubicBezTo>
                  <a:pt x="83255" y="160867"/>
                  <a:pt x="85372" y="162278"/>
                  <a:pt x="85372" y="164747"/>
                </a:cubicBezTo>
                <a:cubicBezTo>
                  <a:pt x="85372" y="167217"/>
                  <a:pt x="83255" y="168981"/>
                  <a:pt x="81139" y="168981"/>
                </a:cubicBezTo>
                <a:lnTo>
                  <a:pt x="73730" y="168981"/>
                </a:lnTo>
                <a:lnTo>
                  <a:pt x="73730" y="176389"/>
                </a:lnTo>
                <a:cubicBezTo>
                  <a:pt x="73730" y="178858"/>
                  <a:pt x="72319" y="180622"/>
                  <a:pt x="69850" y="180622"/>
                </a:cubicBezTo>
                <a:cubicBezTo>
                  <a:pt x="67380" y="180622"/>
                  <a:pt x="65616" y="178858"/>
                  <a:pt x="65616" y="176389"/>
                </a:cubicBezTo>
                <a:lnTo>
                  <a:pt x="65616" y="168981"/>
                </a:lnTo>
                <a:lnTo>
                  <a:pt x="58208" y="168981"/>
                </a:lnTo>
                <a:cubicBezTo>
                  <a:pt x="55739" y="168981"/>
                  <a:pt x="53975" y="167217"/>
                  <a:pt x="53975" y="164747"/>
                </a:cubicBezTo>
                <a:cubicBezTo>
                  <a:pt x="53975" y="162278"/>
                  <a:pt x="55739" y="160867"/>
                  <a:pt x="58208" y="160867"/>
                </a:cubicBezTo>
                <a:lnTo>
                  <a:pt x="65616" y="160867"/>
                </a:lnTo>
                <a:lnTo>
                  <a:pt x="65616" y="153458"/>
                </a:lnTo>
                <a:cubicBezTo>
                  <a:pt x="65616" y="151342"/>
                  <a:pt x="67380" y="149225"/>
                  <a:pt x="69850" y="149225"/>
                </a:cubicBezTo>
                <a:close/>
                <a:moveTo>
                  <a:pt x="236359" y="114300"/>
                </a:moveTo>
                <a:cubicBezTo>
                  <a:pt x="238856" y="114300"/>
                  <a:pt x="240640" y="116084"/>
                  <a:pt x="240640" y="118581"/>
                </a:cubicBezTo>
                <a:lnTo>
                  <a:pt x="240640" y="125359"/>
                </a:lnTo>
                <a:lnTo>
                  <a:pt x="248131" y="125359"/>
                </a:lnTo>
                <a:cubicBezTo>
                  <a:pt x="250629" y="125359"/>
                  <a:pt x="252056" y="127500"/>
                  <a:pt x="252056" y="129997"/>
                </a:cubicBezTo>
                <a:cubicBezTo>
                  <a:pt x="252056" y="132494"/>
                  <a:pt x="250629" y="133921"/>
                  <a:pt x="248131" y="133921"/>
                </a:cubicBezTo>
                <a:lnTo>
                  <a:pt x="240640" y="133921"/>
                </a:lnTo>
                <a:lnTo>
                  <a:pt x="240640" y="141769"/>
                </a:lnTo>
                <a:cubicBezTo>
                  <a:pt x="240640" y="143910"/>
                  <a:pt x="238856" y="145693"/>
                  <a:pt x="236359" y="145693"/>
                </a:cubicBezTo>
                <a:cubicBezTo>
                  <a:pt x="234218" y="145693"/>
                  <a:pt x="232435" y="143910"/>
                  <a:pt x="232435" y="141769"/>
                </a:cubicBezTo>
                <a:lnTo>
                  <a:pt x="232435" y="133921"/>
                </a:lnTo>
                <a:lnTo>
                  <a:pt x="224943" y="133921"/>
                </a:lnTo>
                <a:cubicBezTo>
                  <a:pt x="222803" y="133921"/>
                  <a:pt x="220662" y="132494"/>
                  <a:pt x="220662" y="129997"/>
                </a:cubicBezTo>
                <a:cubicBezTo>
                  <a:pt x="220662" y="127500"/>
                  <a:pt x="222803" y="125359"/>
                  <a:pt x="224943" y="125359"/>
                </a:cubicBezTo>
                <a:lnTo>
                  <a:pt x="232435" y="125359"/>
                </a:lnTo>
                <a:lnTo>
                  <a:pt x="232435" y="118581"/>
                </a:lnTo>
                <a:cubicBezTo>
                  <a:pt x="232435" y="116084"/>
                  <a:pt x="234218" y="114300"/>
                  <a:pt x="236359" y="114300"/>
                </a:cubicBezTo>
                <a:close/>
                <a:moveTo>
                  <a:pt x="40040" y="85725"/>
                </a:moveTo>
                <a:cubicBezTo>
                  <a:pt x="41803" y="85725"/>
                  <a:pt x="43920" y="87842"/>
                  <a:pt x="43920" y="90311"/>
                </a:cubicBezTo>
                <a:lnTo>
                  <a:pt x="43920" y="97014"/>
                </a:lnTo>
                <a:lnTo>
                  <a:pt x="50976" y="97014"/>
                </a:lnTo>
                <a:cubicBezTo>
                  <a:pt x="53445" y="97014"/>
                  <a:pt x="55209" y="99130"/>
                  <a:pt x="55209" y="101247"/>
                </a:cubicBezTo>
                <a:cubicBezTo>
                  <a:pt x="55209" y="103717"/>
                  <a:pt x="53445" y="105480"/>
                  <a:pt x="50976" y="105480"/>
                </a:cubicBezTo>
                <a:lnTo>
                  <a:pt x="43920" y="105480"/>
                </a:lnTo>
                <a:lnTo>
                  <a:pt x="43920" y="112536"/>
                </a:lnTo>
                <a:cubicBezTo>
                  <a:pt x="43920" y="115358"/>
                  <a:pt x="41803" y="117122"/>
                  <a:pt x="40040" y="117122"/>
                </a:cubicBezTo>
                <a:cubicBezTo>
                  <a:pt x="37570" y="117122"/>
                  <a:pt x="35453" y="115358"/>
                  <a:pt x="35453" y="112536"/>
                </a:cubicBezTo>
                <a:lnTo>
                  <a:pt x="35453" y="105480"/>
                </a:lnTo>
                <a:lnTo>
                  <a:pt x="28398" y="105480"/>
                </a:lnTo>
                <a:cubicBezTo>
                  <a:pt x="26281" y="105480"/>
                  <a:pt x="23812" y="103717"/>
                  <a:pt x="23812" y="101247"/>
                </a:cubicBezTo>
                <a:cubicBezTo>
                  <a:pt x="23812" y="99130"/>
                  <a:pt x="26281" y="97014"/>
                  <a:pt x="28398" y="97014"/>
                </a:cubicBezTo>
                <a:lnTo>
                  <a:pt x="35453" y="97014"/>
                </a:lnTo>
                <a:lnTo>
                  <a:pt x="35453" y="90311"/>
                </a:lnTo>
                <a:cubicBezTo>
                  <a:pt x="35453" y="87842"/>
                  <a:pt x="37570" y="85725"/>
                  <a:pt x="40040" y="85725"/>
                </a:cubicBezTo>
                <a:close/>
                <a:moveTo>
                  <a:pt x="181594" y="54358"/>
                </a:moveTo>
                <a:lnTo>
                  <a:pt x="152835" y="169196"/>
                </a:lnTo>
                <a:lnTo>
                  <a:pt x="238392" y="54358"/>
                </a:lnTo>
                <a:lnTo>
                  <a:pt x="181594" y="54358"/>
                </a:lnTo>
                <a:close/>
                <a:moveTo>
                  <a:pt x="114011" y="54358"/>
                </a:moveTo>
                <a:lnTo>
                  <a:pt x="143489" y="170996"/>
                </a:lnTo>
                <a:lnTo>
                  <a:pt x="172607" y="54358"/>
                </a:lnTo>
                <a:lnTo>
                  <a:pt x="114011" y="54358"/>
                </a:lnTo>
                <a:close/>
                <a:moveTo>
                  <a:pt x="48226" y="54358"/>
                </a:moveTo>
                <a:lnTo>
                  <a:pt x="133423" y="169196"/>
                </a:lnTo>
                <a:lnTo>
                  <a:pt x="105383" y="54358"/>
                </a:lnTo>
                <a:lnTo>
                  <a:pt x="48226" y="54358"/>
                </a:lnTo>
                <a:close/>
                <a:moveTo>
                  <a:pt x="16244" y="28575"/>
                </a:moveTo>
                <a:lnTo>
                  <a:pt x="33210" y="28575"/>
                </a:lnTo>
                <a:cubicBezTo>
                  <a:pt x="35736" y="28575"/>
                  <a:pt x="37902" y="30730"/>
                  <a:pt x="37902" y="32885"/>
                </a:cubicBezTo>
                <a:cubicBezTo>
                  <a:pt x="37902" y="35399"/>
                  <a:pt x="35736" y="37554"/>
                  <a:pt x="33210" y="37554"/>
                </a:cubicBezTo>
                <a:lnTo>
                  <a:pt x="16244" y="37554"/>
                </a:lnTo>
                <a:cubicBezTo>
                  <a:pt x="11912" y="37554"/>
                  <a:pt x="8663" y="40787"/>
                  <a:pt x="8663" y="44738"/>
                </a:cubicBezTo>
                <a:lnTo>
                  <a:pt x="8663" y="207807"/>
                </a:lnTo>
                <a:lnTo>
                  <a:pt x="278313" y="207807"/>
                </a:lnTo>
                <a:lnTo>
                  <a:pt x="278313" y="44738"/>
                </a:lnTo>
                <a:cubicBezTo>
                  <a:pt x="278313" y="40787"/>
                  <a:pt x="275064" y="37554"/>
                  <a:pt x="271093" y="37554"/>
                </a:cubicBezTo>
                <a:lnTo>
                  <a:pt x="253405" y="37554"/>
                </a:lnTo>
                <a:cubicBezTo>
                  <a:pt x="251240" y="37554"/>
                  <a:pt x="249435" y="35399"/>
                  <a:pt x="249435" y="32885"/>
                </a:cubicBezTo>
                <a:cubicBezTo>
                  <a:pt x="249435" y="30730"/>
                  <a:pt x="251240" y="28575"/>
                  <a:pt x="253405" y="28575"/>
                </a:cubicBezTo>
                <a:lnTo>
                  <a:pt x="271093" y="28575"/>
                </a:lnTo>
                <a:cubicBezTo>
                  <a:pt x="280118" y="28575"/>
                  <a:pt x="286976" y="35759"/>
                  <a:pt x="286976" y="44738"/>
                </a:cubicBezTo>
                <a:lnTo>
                  <a:pt x="286976" y="235105"/>
                </a:lnTo>
                <a:cubicBezTo>
                  <a:pt x="286976" y="243726"/>
                  <a:pt x="280118" y="250909"/>
                  <a:pt x="271093" y="250909"/>
                </a:cubicBezTo>
                <a:lnTo>
                  <a:pt x="199981" y="250909"/>
                </a:lnTo>
                <a:lnTo>
                  <a:pt x="199981" y="276771"/>
                </a:lnTo>
                <a:lnTo>
                  <a:pt x="230664" y="276771"/>
                </a:lnTo>
                <a:cubicBezTo>
                  <a:pt x="232469" y="276771"/>
                  <a:pt x="234635" y="278926"/>
                  <a:pt x="234635" y="281440"/>
                </a:cubicBezTo>
                <a:cubicBezTo>
                  <a:pt x="234635" y="283954"/>
                  <a:pt x="232469" y="285391"/>
                  <a:pt x="230664" y="285391"/>
                </a:cubicBezTo>
                <a:lnTo>
                  <a:pt x="56673" y="285391"/>
                </a:lnTo>
                <a:cubicBezTo>
                  <a:pt x="54146" y="285391"/>
                  <a:pt x="51980" y="283954"/>
                  <a:pt x="51980" y="281440"/>
                </a:cubicBezTo>
                <a:cubicBezTo>
                  <a:pt x="51980" y="278926"/>
                  <a:pt x="54146" y="276771"/>
                  <a:pt x="56673" y="276771"/>
                </a:cubicBezTo>
                <a:lnTo>
                  <a:pt x="86634" y="276771"/>
                </a:lnTo>
                <a:lnTo>
                  <a:pt x="86634" y="250909"/>
                </a:lnTo>
                <a:lnTo>
                  <a:pt x="16244" y="250909"/>
                </a:lnTo>
                <a:cubicBezTo>
                  <a:pt x="7580" y="250909"/>
                  <a:pt x="0" y="243726"/>
                  <a:pt x="0" y="235105"/>
                </a:cubicBezTo>
                <a:lnTo>
                  <a:pt x="0" y="44738"/>
                </a:lnTo>
                <a:cubicBezTo>
                  <a:pt x="0" y="35759"/>
                  <a:pt x="7580" y="28575"/>
                  <a:pt x="16244" y="28575"/>
                </a:cubicBezTo>
                <a:close/>
                <a:moveTo>
                  <a:pt x="170090" y="8280"/>
                </a:moveTo>
                <a:lnTo>
                  <a:pt x="181234" y="46079"/>
                </a:lnTo>
                <a:lnTo>
                  <a:pt x="237673" y="46079"/>
                </a:lnTo>
                <a:lnTo>
                  <a:pt x="204960" y="8280"/>
                </a:lnTo>
                <a:lnTo>
                  <a:pt x="170090" y="8280"/>
                </a:lnTo>
                <a:close/>
                <a:moveTo>
                  <a:pt x="125514" y="8280"/>
                </a:moveTo>
                <a:lnTo>
                  <a:pt x="114370" y="46079"/>
                </a:lnTo>
                <a:lnTo>
                  <a:pt x="172247" y="46079"/>
                </a:lnTo>
                <a:lnTo>
                  <a:pt x="161103" y="8280"/>
                </a:lnTo>
                <a:lnTo>
                  <a:pt x="125514" y="8280"/>
                </a:lnTo>
                <a:close/>
                <a:moveTo>
                  <a:pt x="82017" y="8280"/>
                </a:moveTo>
                <a:lnTo>
                  <a:pt x="48945" y="46079"/>
                </a:lnTo>
                <a:lnTo>
                  <a:pt x="105383" y="46079"/>
                </a:lnTo>
                <a:lnTo>
                  <a:pt x="116527" y="8280"/>
                </a:lnTo>
                <a:lnTo>
                  <a:pt x="82017" y="8280"/>
                </a:lnTo>
                <a:close/>
                <a:moveTo>
                  <a:pt x="79860" y="0"/>
                </a:moveTo>
                <a:lnTo>
                  <a:pt x="206757" y="0"/>
                </a:lnTo>
                <a:cubicBezTo>
                  <a:pt x="208195" y="0"/>
                  <a:pt x="209274" y="360"/>
                  <a:pt x="209993" y="1080"/>
                </a:cubicBezTo>
                <a:lnTo>
                  <a:pt x="250255" y="47519"/>
                </a:lnTo>
                <a:cubicBezTo>
                  <a:pt x="250615" y="47519"/>
                  <a:pt x="250615" y="47879"/>
                  <a:pt x="251334" y="48239"/>
                </a:cubicBezTo>
                <a:cubicBezTo>
                  <a:pt x="252053" y="50039"/>
                  <a:pt x="251693" y="51479"/>
                  <a:pt x="250615" y="52919"/>
                </a:cubicBezTo>
                <a:lnTo>
                  <a:pt x="146724" y="191875"/>
                </a:lnTo>
                <a:cubicBezTo>
                  <a:pt x="145645" y="192595"/>
                  <a:pt x="144926" y="193315"/>
                  <a:pt x="143489" y="193315"/>
                </a:cubicBezTo>
                <a:cubicBezTo>
                  <a:pt x="141691" y="193315"/>
                  <a:pt x="140972" y="192595"/>
                  <a:pt x="139534" y="191875"/>
                </a:cubicBezTo>
                <a:lnTo>
                  <a:pt x="36003" y="52919"/>
                </a:lnTo>
                <a:cubicBezTo>
                  <a:pt x="34925" y="51479"/>
                  <a:pt x="34925" y="50039"/>
                  <a:pt x="35644" y="48239"/>
                </a:cubicBezTo>
                <a:cubicBezTo>
                  <a:pt x="35644" y="47879"/>
                  <a:pt x="36003" y="47519"/>
                  <a:pt x="36003" y="47519"/>
                </a:cubicBezTo>
                <a:lnTo>
                  <a:pt x="76265" y="1080"/>
                </a:lnTo>
                <a:cubicBezTo>
                  <a:pt x="77344" y="360"/>
                  <a:pt x="78782" y="0"/>
                  <a:pt x="798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72" name="Freeform 1033">
            <a:extLst>
              <a:ext uri="{FF2B5EF4-FFF2-40B4-BE49-F238E27FC236}">
                <a16:creationId xmlns:a16="http://schemas.microsoft.com/office/drawing/2014/main" id="{E7BD6124-8C0B-744B-AE65-6AB501C05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06550" y="7279025"/>
            <a:ext cx="708333" cy="708335"/>
          </a:xfrm>
          <a:custGeom>
            <a:avLst/>
            <a:gdLst>
              <a:gd name="T0" fmla="*/ 194155 w 290152"/>
              <a:gd name="T1" fmla="*/ 255189 h 290154"/>
              <a:gd name="T2" fmla="*/ 16601 w 290152"/>
              <a:gd name="T3" fmla="*/ 246178 h 290154"/>
              <a:gd name="T4" fmla="*/ 9022 w 290152"/>
              <a:gd name="T5" fmla="*/ 220227 h 290154"/>
              <a:gd name="T6" fmla="*/ 186612 w 290152"/>
              <a:gd name="T7" fmla="*/ 184275 h 290154"/>
              <a:gd name="T8" fmla="*/ 98201 w 290152"/>
              <a:gd name="T9" fmla="*/ 176649 h 290154"/>
              <a:gd name="T10" fmla="*/ 98201 w 290152"/>
              <a:gd name="T11" fmla="*/ 184275 h 290154"/>
              <a:gd name="T12" fmla="*/ 51062 w 290152"/>
              <a:gd name="T13" fmla="*/ 176649 h 290154"/>
              <a:gd name="T14" fmla="*/ 35011 w 290152"/>
              <a:gd name="T15" fmla="*/ 180297 h 290154"/>
              <a:gd name="T16" fmla="*/ 265412 w 290152"/>
              <a:gd name="T17" fmla="*/ 152969 h 290154"/>
              <a:gd name="T18" fmla="*/ 230644 w 290152"/>
              <a:gd name="T19" fmla="*/ 148004 h 290154"/>
              <a:gd name="T20" fmla="*/ 208812 w 290152"/>
              <a:gd name="T21" fmla="*/ 157170 h 290154"/>
              <a:gd name="T22" fmla="*/ 126445 w 290152"/>
              <a:gd name="T23" fmla="*/ 148004 h 290154"/>
              <a:gd name="T24" fmla="*/ 126445 w 290152"/>
              <a:gd name="T25" fmla="*/ 157170 h 290154"/>
              <a:gd name="T26" fmla="*/ 104746 w 290152"/>
              <a:gd name="T27" fmla="*/ 148004 h 290154"/>
              <a:gd name="T28" fmla="*/ 93894 w 290152"/>
              <a:gd name="T29" fmla="*/ 152969 h 290154"/>
              <a:gd name="T30" fmla="*/ 56924 w 290152"/>
              <a:gd name="T31" fmla="*/ 152969 h 290154"/>
              <a:gd name="T32" fmla="*/ 28644 w 290152"/>
              <a:gd name="T33" fmla="*/ 148004 h 290154"/>
              <a:gd name="T34" fmla="*/ 248765 w 290152"/>
              <a:gd name="T35" fmla="*/ 126948 h 290154"/>
              <a:gd name="T36" fmla="*/ 160228 w 290152"/>
              <a:gd name="T37" fmla="*/ 117766 h 290154"/>
              <a:gd name="T38" fmla="*/ 160228 w 290152"/>
              <a:gd name="T39" fmla="*/ 126948 h 290154"/>
              <a:gd name="T40" fmla="*/ 137362 w 290152"/>
              <a:gd name="T41" fmla="*/ 117766 h 290154"/>
              <a:gd name="T42" fmla="*/ 93894 w 290152"/>
              <a:gd name="T43" fmla="*/ 122173 h 290154"/>
              <a:gd name="T44" fmla="*/ 55343 w 290152"/>
              <a:gd name="T45" fmla="*/ 122173 h 290154"/>
              <a:gd name="T46" fmla="*/ 39292 w 290152"/>
              <a:gd name="T47" fmla="*/ 117766 h 290154"/>
              <a:gd name="T48" fmla="*/ 262008 w 290152"/>
              <a:gd name="T49" fmla="*/ 98301 h 290154"/>
              <a:gd name="T50" fmla="*/ 180950 w 290152"/>
              <a:gd name="T51" fmla="*/ 89120 h 290154"/>
              <a:gd name="T52" fmla="*/ 180950 w 290152"/>
              <a:gd name="T53" fmla="*/ 98301 h 290154"/>
              <a:gd name="T54" fmla="*/ 159240 w 290152"/>
              <a:gd name="T55" fmla="*/ 89120 h 290154"/>
              <a:gd name="T56" fmla="*/ 122541 w 290152"/>
              <a:gd name="T57" fmla="*/ 93895 h 290154"/>
              <a:gd name="T58" fmla="*/ 109447 w 290152"/>
              <a:gd name="T59" fmla="*/ 93895 h 290154"/>
              <a:gd name="T60" fmla="*/ 98235 w 290152"/>
              <a:gd name="T61" fmla="*/ 89120 h 290154"/>
              <a:gd name="T62" fmla="*/ 51062 w 290152"/>
              <a:gd name="T63" fmla="*/ 98301 h 290154"/>
              <a:gd name="T64" fmla="*/ 221061 w 290152"/>
              <a:gd name="T65" fmla="*/ 58884 h 290154"/>
              <a:gd name="T66" fmla="*/ 221061 w 290152"/>
              <a:gd name="T67" fmla="*/ 68065 h 290154"/>
              <a:gd name="T68" fmla="*/ 199002 w 290152"/>
              <a:gd name="T69" fmla="*/ 58884 h 290154"/>
              <a:gd name="T70" fmla="*/ 171876 w 290152"/>
              <a:gd name="T71" fmla="*/ 63290 h 290154"/>
              <a:gd name="T72" fmla="*/ 158789 w 290152"/>
              <a:gd name="T73" fmla="*/ 63290 h 290154"/>
              <a:gd name="T74" fmla="*/ 126450 w 290152"/>
              <a:gd name="T75" fmla="*/ 58884 h 290154"/>
              <a:gd name="T76" fmla="*/ 104746 w 290152"/>
              <a:gd name="T77" fmla="*/ 68065 h 290154"/>
              <a:gd name="T78" fmla="*/ 28644 w 290152"/>
              <a:gd name="T79" fmla="*/ 58884 h 290154"/>
              <a:gd name="T80" fmla="*/ 28644 w 290152"/>
              <a:gd name="T81" fmla="*/ 68065 h 290154"/>
              <a:gd name="T82" fmla="*/ 266750 w 290152"/>
              <a:gd name="T83" fmla="*/ 25341 h 290154"/>
              <a:gd name="T84" fmla="*/ 260506 w 290152"/>
              <a:gd name="T85" fmla="*/ 31951 h 290154"/>
              <a:gd name="T86" fmla="*/ 219300 w 290152"/>
              <a:gd name="T87" fmla="*/ 25341 h 290154"/>
              <a:gd name="T88" fmla="*/ 212807 w 290152"/>
              <a:gd name="T89" fmla="*/ 31951 h 290154"/>
              <a:gd name="T90" fmla="*/ 244700 w 290152"/>
              <a:gd name="T91" fmla="*/ 28455 h 290154"/>
              <a:gd name="T92" fmla="*/ 16601 w 290152"/>
              <a:gd name="T93" fmla="*/ 9010 h 290154"/>
              <a:gd name="T94" fmla="*/ 70734 w 290152"/>
              <a:gd name="T95" fmla="*/ 45415 h 290154"/>
              <a:gd name="T96" fmla="*/ 282211 w 290152"/>
              <a:gd name="T97" fmla="*/ 211216 h 290154"/>
              <a:gd name="T98" fmla="*/ 16601 w 290152"/>
              <a:gd name="T99" fmla="*/ 0 h 290154"/>
              <a:gd name="T100" fmla="*/ 274633 w 290152"/>
              <a:gd name="T101" fmla="*/ 255189 h 290154"/>
              <a:gd name="T102" fmla="*/ 237822 w 290152"/>
              <a:gd name="T103" fmla="*/ 285826 h 290154"/>
              <a:gd name="T104" fmla="*/ 57380 w 290152"/>
              <a:gd name="T105" fmla="*/ 281861 h 290154"/>
              <a:gd name="T106" fmla="*/ 0 w 290152"/>
              <a:gd name="T107" fmla="*/ 238969 h 29015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90154">
                <a:moveTo>
                  <a:pt x="96837" y="254559"/>
                </a:moveTo>
                <a:lnTo>
                  <a:pt x="96837" y="281165"/>
                </a:lnTo>
                <a:lnTo>
                  <a:pt x="193674" y="281165"/>
                </a:lnTo>
                <a:lnTo>
                  <a:pt x="193674" y="254559"/>
                </a:lnTo>
                <a:lnTo>
                  <a:pt x="96837" y="254559"/>
                </a:lnTo>
                <a:close/>
                <a:moveTo>
                  <a:pt x="9000" y="219683"/>
                </a:moveTo>
                <a:lnTo>
                  <a:pt x="9000" y="238379"/>
                </a:lnTo>
                <a:cubicBezTo>
                  <a:pt x="9000" y="242334"/>
                  <a:pt x="12239" y="245570"/>
                  <a:pt x="16559" y="245570"/>
                </a:cubicBezTo>
                <a:lnTo>
                  <a:pt x="273953" y="245570"/>
                </a:lnTo>
                <a:cubicBezTo>
                  <a:pt x="277913" y="245570"/>
                  <a:pt x="281512" y="242334"/>
                  <a:pt x="281512" y="238379"/>
                </a:cubicBezTo>
                <a:lnTo>
                  <a:pt x="281512" y="219683"/>
                </a:lnTo>
                <a:lnTo>
                  <a:pt x="9000" y="219683"/>
                </a:lnTo>
                <a:close/>
                <a:moveTo>
                  <a:pt x="149174" y="176213"/>
                </a:moveTo>
                <a:lnTo>
                  <a:pt x="186150" y="176213"/>
                </a:lnTo>
                <a:cubicBezTo>
                  <a:pt x="188325" y="176213"/>
                  <a:pt x="190137" y="177536"/>
                  <a:pt x="190137" y="179851"/>
                </a:cubicBezTo>
                <a:cubicBezTo>
                  <a:pt x="190137" y="182166"/>
                  <a:pt x="188325" y="183820"/>
                  <a:pt x="186150" y="183820"/>
                </a:cubicBezTo>
                <a:lnTo>
                  <a:pt x="149174" y="183820"/>
                </a:lnTo>
                <a:cubicBezTo>
                  <a:pt x="146637" y="183820"/>
                  <a:pt x="144462" y="182166"/>
                  <a:pt x="144462" y="179851"/>
                </a:cubicBezTo>
                <a:cubicBezTo>
                  <a:pt x="144462" y="177536"/>
                  <a:pt x="146637" y="176213"/>
                  <a:pt x="149174" y="176213"/>
                </a:cubicBezTo>
                <a:close/>
                <a:moveTo>
                  <a:pt x="97957" y="176213"/>
                </a:moveTo>
                <a:lnTo>
                  <a:pt x="125521" y="176213"/>
                </a:lnTo>
                <a:cubicBezTo>
                  <a:pt x="128027" y="176213"/>
                  <a:pt x="129817" y="177536"/>
                  <a:pt x="129817" y="179851"/>
                </a:cubicBezTo>
                <a:cubicBezTo>
                  <a:pt x="129817" y="182166"/>
                  <a:pt x="128027" y="183820"/>
                  <a:pt x="125521" y="183820"/>
                </a:cubicBezTo>
                <a:lnTo>
                  <a:pt x="97957" y="183820"/>
                </a:lnTo>
                <a:cubicBezTo>
                  <a:pt x="95452" y="183820"/>
                  <a:pt x="93662" y="182166"/>
                  <a:pt x="93662" y="179851"/>
                </a:cubicBezTo>
                <a:cubicBezTo>
                  <a:pt x="93662" y="177536"/>
                  <a:pt x="95452" y="176213"/>
                  <a:pt x="97957" y="176213"/>
                </a:cubicBezTo>
                <a:close/>
                <a:moveTo>
                  <a:pt x="39194" y="176213"/>
                </a:moveTo>
                <a:lnTo>
                  <a:pt x="50936" y="176213"/>
                </a:lnTo>
                <a:cubicBezTo>
                  <a:pt x="53427" y="176213"/>
                  <a:pt x="55206" y="177536"/>
                  <a:pt x="55206" y="179851"/>
                </a:cubicBezTo>
                <a:cubicBezTo>
                  <a:pt x="55206" y="182166"/>
                  <a:pt x="53427" y="183820"/>
                  <a:pt x="50936" y="183820"/>
                </a:cubicBezTo>
                <a:lnTo>
                  <a:pt x="39194" y="183820"/>
                </a:lnTo>
                <a:cubicBezTo>
                  <a:pt x="36704" y="183820"/>
                  <a:pt x="34925" y="182166"/>
                  <a:pt x="34925" y="179851"/>
                </a:cubicBezTo>
                <a:cubicBezTo>
                  <a:pt x="34925" y="177536"/>
                  <a:pt x="36704" y="176213"/>
                  <a:pt x="39194" y="176213"/>
                </a:cubicBezTo>
                <a:close/>
                <a:moveTo>
                  <a:pt x="230073" y="147638"/>
                </a:moveTo>
                <a:lnTo>
                  <a:pt x="260822" y="147638"/>
                </a:lnTo>
                <a:cubicBezTo>
                  <a:pt x="263325" y="147638"/>
                  <a:pt x="264755" y="149924"/>
                  <a:pt x="264755" y="152591"/>
                </a:cubicBezTo>
                <a:cubicBezTo>
                  <a:pt x="264755" y="154877"/>
                  <a:pt x="263325" y="156782"/>
                  <a:pt x="260822" y="156782"/>
                </a:cubicBezTo>
                <a:lnTo>
                  <a:pt x="230073" y="156782"/>
                </a:lnTo>
                <a:cubicBezTo>
                  <a:pt x="227570" y="156782"/>
                  <a:pt x="225425" y="154877"/>
                  <a:pt x="225425" y="152591"/>
                </a:cubicBezTo>
                <a:cubicBezTo>
                  <a:pt x="225425" y="149924"/>
                  <a:pt x="227570" y="147638"/>
                  <a:pt x="230073" y="147638"/>
                </a:cubicBezTo>
                <a:close/>
                <a:moveTo>
                  <a:pt x="185774" y="147638"/>
                </a:moveTo>
                <a:lnTo>
                  <a:pt x="208295" y="147638"/>
                </a:lnTo>
                <a:cubicBezTo>
                  <a:pt x="210510" y="147638"/>
                  <a:pt x="212356" y="149924"/>
                  <a:pt x="212356" y="152591"/>
                </a:cubicBezTo>
                <a:cubicBezTo>
                  <a:pt x="212356" y="154877"/>
                  <a:pt x="210510" y="156782"/>
                  <a:pt x="208295" y="156782"/>
                </a:cubicBezTo>
                <a:lnTo>
                  <a:pt x="185774" y="156782"/>
                </a:lnTo>
                <a:cubicBezTo>
                  <a:pt x="183190" y="156782"/>
                  <a:pt x="180975" y="154877"/>
                  <a:pt x="180975" y="152591"/>
                </a:cubicBezTo>
                <a:cubicBezTo>
                  <a:pt x="180975" y="149924"/>
                  <a:pt x="183190" y="147638"/>
                  <a:pt x="185774" y="147638"/>
                </a:cubicBezTo>
                <a:close/>
                <a:moveTo>
                  <a:pt x="126132" y="147638"/>
                </a:moveTo>
                <a:lnTo>
                  <a:pt x="163671" y="147638"/>
                </a:lnTo>
                <a:cubicBezTo>
                  <a:pt x="166150" y="147638"/>
                  <a:pt x="167921" y="149924"/>
                  <a:pt x="167921" y="152591"/>
                </a:cubicBezTo>
                <a:cubicBezTo>
                  <a:pt x="167921" y="154877"/>
                  <a:pt x="166150" y="156782"/>
                  <a:pt x="163671" y="156782"/>
                </a:cubicBezTo>
                <a:lnTo>
                  <a:pt x="126132" y="156782"/>
                </a:lnTo>
                <a:cubicBezTo>
                  <a:pt x="124007" y="156782"/>
                  <a:pt x="122237" y="154877"/>
                  <a:pt x="122237" y="152591"/>
                </a:cubicBezTo>
                <a:cubicBezTo>
                  <a:pt x="122237" y="149924"/>
                  <a:pt x="124007" y="147638"/>
                  <a:pt x="126132" y="147638"/>
                </a:cubicBezTo>
                <a:close/>
                <a:moveTo>
                  <a:pt x="97991" y="147638"/>
                </a:moveTo>
                <a:lnTo>
                  <a:pt x="104486" y="147638"/>
                </a:lnTo>
                <a:cubicBezTo>
                  <a:pt x="107011" y="147638"/>
                  <a:pt x="109176" y="149924"/>
                  <a:pt x="109176" y="152591"/>
                </a:cubicBezTo>
                <a:cubicBezTo>
                  <a:pt x="109176" y="154877"/>
                  <a:pt x="107011" y="156782"/>
                  <a:pt x="104486" y="156782"/>
                </a:cubicBezTo>
                <a:lnTo>
                  <a:pt x="97991" y="156782"/>
                </a:lnTo>
                <a:cubicBezTo>
                  <a:pt x="95466" y="156782"/>
                  <a:pt x="93662" y="154877"/>
                  <a:pt x="93662" y="152591"/>
                </a:cubicBezTo>
                <a:cubicBezTo>
                  <a:pt x="93662" y="149924"/>
                  <a:pt x="95466" y="147638"/>
                  <a:pt x="97991" y="147638"/>
                </a:cubicBezTo>
                <a:close/>
                <a:moveTo>
                  <a:pt x="28574" y="147638"/>
                </a:moveTo>
                <a:lnTo>
                  <a:pt x="52387" y="147638"/>
                </a:lnTo>
                <a:cubicBezTo>
                  <a:pt x="54952" y="147638"/>
                  <a:pt x="56783" y="149924"/>
                  <a:pt x="56783" y="152591"/>
                </a:cubicBezTo>
                <a:cubicBezTo>
                  <a:pt x="56783" y="154877"/>
                  <a:pt x="54952" y="156782"/>
                  <a:pt x="52387" y="156782"/>
                </a:cubicBezTo>
                <a:lnTo>
                  <a:pt x="28574" y="156782"/>
                </a:lnTo>
                <a:cubicBezTo>
                  <a:pt x="26010" y="156782"/>
                  <a:pt x="23812" y="154877"/>
                  <a:pt x="23812" y="152591"/>
                </a:cubicBezTo>
                <a:cubicBezTo>
                  <a:pt x="23812" y="149924"/>
                  <a:pt x="26010" y="147638"/>
                  <a:pt x="28574" y="147638"/>
                </a:cubicBezTo>
                <a:close/>
                <a:moveTo>
                  <a:pt x="205875" y="117475"/>
                </a:moveTo>
                <a:lnTo>
                  <a:pt x="248149" y="117475"/>
                </a:lnTo>
                <a:cubicBezTo>
                  <a:pt x="250636" y="117475"/>
                  <a:pt x="252057" y="119307"/>
                  <a:pt x="252057" y="121871"/>
                </a:cubicBezTo>
                <a:cubicBezTo>
                  <a:pt x="252057" y="124069"/>
                  <a:pt x="250636" y="126634"/>
                  <a:pt x="248149" y="126634"/>
                </a:cubicBezTo>
                <a:lnTo>
                  <a:pt x="205875" y="126634"/>
                </a:lnTo>
                <a:cubicBezTo>
                  <a:pt x="203388" y="126634"/>
                  <a:pt x="201612" y="124069"/>
                  <a:pt x="201612" y="121871"/>
                </a:cubicBezTo>
                <a:cubicBezTo>
                  <a:pt x="201612" y="119307"/>
                  <a:pt x="203388" y="117475"/>
                  <a:pt x="205875" y="117475"/>
                </a:cubicBezTo>
                <a:close/>
                <a:moveTo>
                  <a:pt x="159831" y="117475"/>
                </a:moveTo>
                <a:lnTo>
                  <a:pt x="184301" y="117475"/>
                </a:lnTo>
                <a:cubicBezTo>
                  <a:pt x="186784" y="117475"/>
                  <a:pt x="188557" y="119307"/>
                  <a:pt x="188557" y="121871"/>
                </a:cubicBezTo>
                <a:cubicBezTo>
                  <a:pt x="188557" y="124069"/>
                  <a:pt x="186784" y="126634"/>
                  <a:pt x="184301" y="126634"/>
                </a:cubicBezTo>
                <a:lnTo>
                  <a:pt x="159831" y="126634"/>
                </a:lnTo>
                <a:cubicBezTo>
                  <a:pt x="157348" y="126634"/>
                  <a:pt x="155575" y="124069"/>
                  <a:pt x="155575" y="121871"/>
                </a:cubicBezTo>
                <a:cubicBezTo>
                  <a:pt x="155575" y="119307"/>
                  <a:pt x="157348" y="117475"/>
                  <a:pt x="159831" y="117475"/>
                </a:cubicBezTo>
                <a:close/>
                <a:moveTo>
                  <a:pt x="97927" y="117475"/>
                </a:moveTo>
                <a:lnTo>
                  <a:pt x="137022" y="117475"/>
                </a:lnTo>
                <a:cubicBezTo>
                  <a:pt x="139510" y="117475"/>
                  <a:pt x="140931" y="119307"/>
                  <a:pt x="140931" y="121871"/>
                </a:cubicBezTo>
                <a:cubicBezTo>
                  <a:pt x="140931" y="124069"/>
                  <a:pt x="139510" y="126634"/>
                  <a:pt x="137022" y="126634"/>
                </a:cubicBezTo>
                <a:lnTo>
                  <a:pt x="97927" y="126634"/>
                </a:lnTo>
                <a:cubicBezTo>
                  <a:pt x="95439" y="126634"/>
                  <a:pt x="93662" y="124069"/>
                  <a:pt x="93662" y="121871"/>
                </a:cubicBezTo>
                <a:cubicBezTo>
                  <a:pt x="93662" y="119307"/>
                  <a:pt x="95439" y="117475"/>
                  <a:pt x="97927" y="117475"/>
                </a:cubicBezTo>
                <a:close/>
                <a:moveTo>
                  <a:pt x="39194" y="117475"/>
                </a:moveTo>
                <a:lnTo>
                  <a:pt x="50936" y="117475"/>
                </a:lnTo>
                <a:cubicBezTo>
                  <a:pt x="53427" y="117475"/>
                  <a:pt x="55206" y="119307"/>
                  <a:pt x="55206" y="121871"/>
                </a:cubicBezTo>
                <a:cubicBezTo>
                  <a:pt x="55206" y="124069"/>
                  <a:pt x="53427" y="126634"/>
                  <a:pt x="50936" y="126634"/>
                </a:cubicBezTo>
                <a:lnTo>
                  <a:pt x="39194" y="126634"/>
                </a:lnTo>
                <a:cubicBezTo>
                  <a:pt x="36704" y="126634"/>
                  <a:pt x="34925" y="124069"/>
                  <a:pt x="34925" y="121871"/>
                </a:cubicBezTo>
                <a:cubicBezTo>
                  <a:pt x="34925" y="119307"/>
                  <a:pt x="36704" y="117475"/>
                  <a:pt x="39194" y="117475"/>
                </a:cubicBezTo>
                <a:close/>
                <a:moveTo>
                  <a:pt x="233229" y="88900"/>
                </a:moveTo>
                <a:lnTo>
                  <a:pt x="261359" y="88900"/>
                </a:lnTo>
                <a:cubicBezTo>
                  <a:pt x="264208" y="88900"/>
                  <a:pt x="266344" y="91098"/>
                  <a:pt x="266344" y="93663"/>
                </a:cubicBezTo>
                <a:cubicBezTo>
                  <a:pt x="266344" y="95861"/>
                  <a:pt x="264208" y="98059"/>
                  <a:pt x="261359" y="98059"/>
                </a:cubicBezTo>
                <a:lnTo>
                  <a:pt x="233229" y="98059"/>
                </a:lnTo>
                <a:cubicBezTo>
                  <a:pt x="230736" y="98059"/>
                  <a:pt x="228600" y="95861"/>
                  <a:pt x="228600" y="93663"/>
                </a:cubicBezTo>
                <a:cubicBezTo>
                  <a:pt x="228600" y="91098"/>
                  <a:pt x="230736" y="88900"/>
                  <a:pt x="233229" y="88900"/>
                </a:cubicBezTo>
                <a:close/>
                <a:moveTo>
                  <a:pt x="180502" y="88900"/>
                </a:moveTo>
                <a:lnTo>
                  <a:pt x="211609" y="88900"/>
                </a:lnTo>
                <a:cubicBezTo>
                  <a:pt x="214112" y="88900"/>
                  <a:pt x="215542" y="91098"/>
                  <a:pt x="215542" y="93663"/>
                </a:cubicBezTo>
                <a:cubicBezTo>
                  <a:pt x="215542" y="95861"/>
                  <a:pt x="214112" y="98059"/>
                  <a:pt x="211609" y="98059"/>
                </a:cubicBezTo>
                <a:lnTo>
                  <a:pt x="180502" y="98059"/>
                </a:lnTo>
                <a:cubicBezTo>
                  <a:pt x="177999" y="98059"/>
                  <a:pt x="176212" y="95861"/>
                  <a:pt x="176212" y="93663"/>
                </a:cubicBezTo>
                <a:cubicBezTo>
                  <a:pt x="176212" y="91098"/>
                  <a:pt x="177999" y="88900"/>
                  <a:pt x="180502" y="88900"/>
                </a:cubicBezTo>
                <a:close/>
                <a:moveTo>
                  <a:pt x="126185" y="88900"/>
                </a:moveTo>
                <a:lnTo>
                  <a:pt x="158846" y="88900"/>
                </a:lnTo>
                <a:cubicBezTo>
                  <a:pt x="160999" y="88900"/>
                  <a:pt x="163153" y="91098"/>
                  <a:pt x="163153" y="93663"/>
                </a:cubicBezTo>
                <a:cubicBezTo>
                  <a:pt x="163153" y="95861"/>
                  <a:pt x="160999" y="98059"/>
                  <a:pt x="158846" y="98059"/>
                </a:cubicBezTo>
                <a:lnTo>
                  <a:pt x="126185" y="98059"/>
                </a:lnTo>
                <a:cubicBezTo>
                  <a:pt x="124031" y="98059"/>
                  <a:pt x="122237" y="95861"/>
                  <a:pt x="122237" y="93663"/>
                </a:cubicBezTo>
                <a:cubicBezTo>
                  <a:pt x="122237" y="91098"/>
                  <a:pt x="124031" y="88900"/>
                  <a:pt x="126185" y="88900"/>
                </a:cubicBezTo>
                <a:close/>
                <a:moveTo>
                  <a:pt x="97991" y="88900"/>
                </a:moveTo>
                <a:lnTo>
                  <a:pt x="104486" y="88900"/>
                </a:lnTo>
                <a:cubicBezTo>
                  <a:pt x="107011" y="88900"/>
                  <a:pt x="109176" y="91098"/>
                  <a:pt x="109176" y="93663"/>
                </a:cubicBezTo>
                <a:cubicBezTo>
                  <a:pt x="109176" y="95861"/>
                  <a:pt x="107011" y="98059"/>
                  <a:pt x="104486" y="98059"/>
                </a:cubicBezTo>
                <a:lnTo>
                  <a:pt x="97991" y="98059"/>
                </a:lnTo>
                <a:cubicBezTo>
                  <a:pt x="95466" y="98059"/>
                  <a:pt x="93662" y="95861"/>
                  <a:pt x="93662" y="93663"/>
                </a:cubicBezTo>
                <a:cubicBezTo>
                  <a:pt x="93662" y="91098"/>
                  <a:pt x="95466" y="88900"/>
                  <a:pt x="97991" y="88900"/>
                </a:cubicBezTo>
                <a:close/>
                <a:moveTo>
                  <a:pt x="39194" y="88900"/>
                </a:moveTo>
                <a:lnTo>
                  <a:pt x="50936" y="88900"/>
                </a:lnTo>
                <a:cubicBezTo>
                  <a:pt x="53427" y="88900"/>
                  <a:pt x="55206" y="91098"/>
                  <a:pt x="55206" y="93663"/>
                </a:cubicBezTo>
                <a:cubicBezTo>
                  <a:pt x="55206" y="95861"/>
                  <a:pt x="53427" y="98059"/>
                  <a:pt x="50936" y="98059"/>
                </a:cubicBezTo>
                <a:lnTo>
                  <a:pt x="39194" y="98059"/>
                </a:lnTo>
                <a:cubicBezTo>
                  <a:pt x="36704" y="98059"/>
                  <a:pt x="34925" y="95861"/>
                  <a:pt x="34925" y="93663"/>
                </a:cubicBezTo>
                <a:cubicBezTo>
                  <a:pt x="34925" y="91098"/>
                  <a:pt x="36704" y="88900"/>
                  <a:pt x="39194" y="88900"/>
                </a:cubicBezTo>
                <a:close/>
                <a:moveTo>
                  <a:pt x="220513" y="58738"/>
                </a:moveTo>
                <a:lnTo>
                  <a:pt x="241449" y="58738"/>
                </a:lnTo>
                <a:cubicBezTo>
                  <a:pt x="243578" y="58738"/>
                  <a:pt x="245707" y="60570"/>
                  <a:pt x="245707" y="63134"/>
                </a:cubicBezTo>
                <a:cubicBezTo>
                  <a:pt x="245707" y="65332"/>
                  <a:pt x="243578" y="67897"/>
                  <a:pt x="241449" y="67897"/>
                </a:cubicBezTo>
                <a:lnTo>
                  <a:pt x="220513" y="67897"/>
                </a:lnTo>
                <a:cubicBezTo>
                  <a:pt x="218384" y="67897"/>
                  <a:pt x="215900" y="65332"/>
                  <a:pt x="215900" y="63134"/>
                </a:cubicBezTo>
                <a:cubicBezTo>
                  <a:pt x="215900" y="60570"/>
                  <a:pt x="218384" y="58738"/>
                  <a:pt x="220513" y="58738"/>
                </a:cubicBezTo>
                <a:close/>
                <a:moveTo>
                  <a:pt x="175419" y="58738"/>
                </a:moveTo>
                <a:lnTo>
                  <a:pt x="198509" y="58738"/>
                </a:lnTo>
                <a:cubicBezTo>
                  <a:pt x="200674" y="58738"/>
                  <a:pt x="202839" y="60570"/>
                  <a:pt x="202839" y="63134"/>
                </a:cubicBezTo>
                <a:cubicBezTo>
                  <a:pt x="202839" y="65332"/>
                  <a:pt x="200674" y="67897"/>
                  <a:pt x="198509" y="67897"/>
                </a:cubicBezTo>
                <a:lnTo>
                  <a:pt x="175419" y="67897"/>
                </a:lnTo>
                <a:cubicBezTo>
                  <a:pt x="172893" y="67897"/>
                  <a:pt x="171450" y="65332"/>
                  <a:pt x="171450" y="63134"/>
                </a:cubicBezTo>
                <a:cubicBezTo>
                  <a:pt x="171450" y="60570"/>
                  <a:pt x="172893" y="58738"/>
                  <a:pt x="175419" y="58738"/>
                </a:cubicBezTo>
                <a:close/>
                <a:moveTo>
                  <a:pt x="126136" y="58738"/>
                </a:moveTo>
                <a:lnTo>
                  <a:pt x="153787" y="58738"/>
                </a:lnTo>
                <a:cubicBezTo>
                  <a:pt x="156268" y="58738"/>
                  <a:pt x="158395" y="60570"/>
                  <a:pt x="158395" y="63134"/>
                </a:cubicBezTo>
                <a:cubicBezTo>
                  <a:pt x="158395" y="65332"/>
                  <a:pt x="156268" y="67897"/>
                  <a:pt x="153787" y="67897"/>
                </a:cubicBezTo>
                <a:lnTo>
                  <a:pt x="126136" y="67897"/>
                </a:lnTo>
                <a:cubicBezTo>
                  <a:pt x="124009" y="67897"/>
                  <a:pt x="122237" y="65332"/>
                  <a:pt x="122237" y="63134"/>
                </a:cubicBezTo>
                <a:cubicBezTo>
                  <a:pt x="122237" y="60570"/>
                  <a:pt x="124009" y="58738"/>
                  <a:pt x="126136" y="58738"/>
                </a:cubicBezTo>
                <a:close/>
                <a:moveTo>
                  <a:pt x="97991" y="58738"/>
                </a:moveTo>
                <a:lnTo>
                  <a:pt x="104486" y="58738"/>
                </a:lnTo>
                <a:cubicBezTo>
                  <a:pt x="107011" y="58738"/>
                  <a:pt x="109176" y="60570"/>
                  <a:pt x="109176" y="63134"/>
                </a:cubicBezTo>
                <a:cubicBezTo>
                  <a:pt x="109176" y="65332"/>
                  <a:pt x="107011" y="67897"/>
                  <a:pt x="104486" y="67897"/>
                </a:cubicBezTo>
                <a:lnTo>
                  <a:pt x="97991" y="67897"/>
                </a:lnTo>
                <a:cubicBezTo>
                  <a:pt x="95466" y="67897"/>
                  <a:pt x="93662" y="65332"/>
                  <a:pt x="93662" y="63134"/>
                </a:cubicBezTo>
                <a:cubicBezTo>
                  <a:pt x="93662" y="60570"/>
                  <a:pt x="95466" y="58738"/>
                  <a:pt x="97991" y="58738"/>
                </a:cubicBezTo>
                <a:close/>
                <a:moveTo>
                  <a:pt x="28574" y="58738"/>
                </a:moveTo>
                <a:lnTo>
                  <a:pt x="52387" y="58738"/>
                </a:lnTo>
                <a:cubicBezTo>
                  <a:pt x="54952" y="58738"/>
                  <a:pt x="56783" y="60570"/>
                  <a:pt x="56783" y="63134"/>
                </a:cubicBezTo>
                <a:cubicBezTo>
                  <a:pt x="56783" y="65332"/>
                  <a:pt x="54952" y="67897"/>
                  <a:pt x="52387" y="67897"/>
                </a:cubicBezTo>
                <a:lnTo>
                  <a:pt x="28574" y="67897"/>
                </a:lnTo>
                <a:cubicBezTo>
                  <a:pt x="26010" y="67897"/>
                  <a:pt x="23812" y="65332"/>
                  <a:pt x="23812" y="63134"/>
                </a:cubicBezTo>
                <a:cubicBezTo>
                  <a:pt x="23812" y="60570"/>
                  <a:pt x="26010" y="58738"/>
                  <a:pt x="28574" y="58738"/>
                </a:cubicBezTo>
                <a:close/>
                <a:moveTo>
                  <a:pt x="259861" y="25279"/>
                </a:moveTo>
                <a:cubicBezTo>
                  <a:pt x="261693" y="23813"/>
                  <a:pt x="264990" y="23813"/>
                  <a:pt x="266089" y="25279"/>
                </a:cubicBezTo>
                <a:cubicBezTo>
                  <a:pt x="266822" y="26378"/>
                  <a:pt x="267921" y="27110"/>
                  <a:pt x="267921" y="28576"/>
                </a:cubicBezTo>
                <a:cubicBezTo>
                  <a:pt x="267921" y="29675"/>
                  <a:pt x="266822" y="30774"/>
                  <a:pt x="266089" y="31873"/>
                </a:cubicBezTo>
                <a:cubicBezTo>
                  <a:pt x="265723" y="32606"/>
                  <a:pt x="264624" y="32972"/>
                  <a:pt x="262792" y="32972"/>
                </a:cubicBezTo>
                <a:cubicBezTo>
                  <a:pt x="262059" y="32972"/>
                  <a:pt x="260594" y="32606"/>
                  <a:pt x="259861" y="31873"/>
                </a:cubicBezTo>
                <a:cubicBezTo>
                  <a:pt x="259129" y="30774"/>
                  <a:pt x="258762" y="29675"/>
                  <a:pt x="258762" y="28576"/>
                </a:cubicBezTo>
                <a:cubicBezTo>
                  <a:pt x="258762" y="27110"/>
                  <a:pt x="259129" y="26378"/>
                  <a:pt x="259861" y="25279"/>
                </a:cubicBezTo>
                <a:close/>
                <a:moveTo>
                  <a:pt x="212280" y="25279"/>
                </a:moveTo>
                <a:cubicBezTo>
                  <a:pt x="213804" y="23813"/>
                  <a:pt x="217614" y="23813"/>
                  <a:pt x="218757" y="25279"/>
                </a:cubicBezTo>
                <a:cubicBezTo>
                  <a:pt x="219519" y="26378"/>
                  <a:pt x="220281" y="27110"/>
                  <a:pt x="220281" y="28576"/>
                </a:cubicBezTo>
                <a:cubicBezTo>
                  <a:pt x="220281" y="29675"/>
                  <a:pt x="219519" y="30774"/>
                  <a:pt x="218757" y="31873"/>
                </a:cubicBezTo>
                <a:cubicBezTo>
                  <a:pt x="217995" y="32606"/>
                  <a:pt x="216471" y="32972"/>
                  <a:pt x="215328" y="32972"/>
                </a:cubicBezTo>
                <a:cubicBezTo>
                  <a:pt x="214566" y="32972"/>
                  <a:pt x="213042" y="32606"/>
                  <a:pt x="212280" y="31873"/>
                </a:cubicBezTo>
                <a:cubicBezTo>
                  <a:pt x="211518" y="30774"/>
                  <a:pt x="211137" y="29675"/>
                  <a:pt x="211137" y="28576"/>
                </a:cubicBezTo>
                <a:cubicBezTo>
                  <a:pt x="211137" y="27477"/>
                  <a:pt x="211518" y="26378"/>
                  <a:pt x="212280" y="25279"/>
                </a:cubicBezTo>
                <a:close/>
                <a:moveTo>
                  <a:pt x="239141" y="23813"/>
                </a:moveTo>
                <a:cubicBezTo>
                  <a:pt x="241808" y="23813"/>
                  <a:pt x="244094" y="25718"/>
                  <a:pt x="244094" y="28385"/>
                </a:cubicBezTo>
                <a:cubicBezTo>
                  <a:pt x="244094" y="31433"/>
                  <a:pt x="241808" y="32957"/>
                  <a:pt x="239141" y="32957"/>
                </a:cubicBezTo>
                <a:cubicBezTo>
                  <a:pt x="236855" y="32957"/>
                  <a:pt x="234950" y="31433"/>
                  <a:pt x="234950" y="28385"/>
                </a:cubicBezTo>
                <a:cubicBezTo>
                  <a:pt x="234950" y="25718"/>
                  <a:pt x="236855" y="23813"/>
                  <a:pt x="239141" y="23813"/>
                </a:cubicBezTo>
                <a:close/>
                <a:moveTo>
                  <a:pt x="16559" y="8988"/>
                </a:moveTo>
                <a:cubicBezTo>
                  <a:pt x="12239" y="8988"/>
                  <a:pt x="9000" y="11865"/>
                  <a:pt x="9000" y="15820"/>
                </a:cubicBezTo>
                <a:lnTo>
                  <a:pt x="9000" y="210694"/>
                </a:lnTo>
                <a:lnTo>
                  <a:pt x="70558" y="210694"/>
                </a:lnTo>
                <a:lnTo>
                  <a:pt x="70558" y="45303"/>
                </a:lnTo>
                <a:cubicBezTo>
                  <a:pt x="70558" y="43146"/>
                  <a:pt x="72358" y="40629"/>
                  <a:pt x="75238" y="40629"/>
                </a:cubicBezTo>
                <a:cubicBezTo>
                  <a:pt x="77398" y="40629"/>
                  <a:pt x="79198" y="43146"/>
                  <a:pt x="79198" y="45303"/>
                </a:cubicBezTo>
                <a:lnTo>
                  <a:pt x="79198" y="210694"/>
                </a:lnTo>
                <a:lnTo>
                  <a:pt x="281512" y="210694"/>
                </a:lnTo>
                <a:lnTo>
                  <a:pt x="281512" y="15820"/>
                </a:lnTo>
                <a:cubicBezTo>
                  <a:pt x="281512" y="11865"/>
                  <a:pt x="277913" y="8988"/>
                  <a:pt x="273953" y="8988"/>
                </a:cubicBezTo>
                <a:lnTo>
                  <a:pt x="16559" y="8988"/>
                </a:lnTo>
                <a:close/>
                <a:moveTo>
                  <a:pt x="16559" y="0"/>
                </a:moveTo>
                <a:lnTo>
                  <a:pt x="273953" y="0"/>
                </a:lnTo>
                <a:cubicBezTo>
                  <a:pt x="283312" y="0"/>
                  <a:pt x="290152" y="7191"/>
                  <a:pt x="290152" y="15820"/>
                </a:cubicBezTo>
                <a:lnTo>
                  <a:pt x="290152" y="238379"/>
                </a:lnTo>
                <a:cubicBezTo>
                  <a:pt x="290152" y="247368"/>
                  <a:pt x="283312" y="254559"/>
                  <a:pt x="273953" y="254559"/>
                </a:cubicBezTo>
                <a:lnTo>
                  <a:pt x="202314" y="254559"/>
                </a:lnTo>
                <a:lnTo>
                  <a:pt x="202314" y="281165"/>
                </a:lnTo>
                <a:lnTo>
                  <a:pt x="233273" y="281165"/>
                </a:lnTo>
                <a:cubicBezTo>
                  <a:pt x="235433" y="281165"/>
                  <a:pt x="237233" y="282963"/>
                  <a:pt x="237233" y="285120"/>
                </a:cubicBezTo>
                <a:cubicBezTo>
                  <a:pt x="237233" y="287637"/>
                  <a:pt x="235433" y="290154"/>
                  <a:pt x="233273" y="290154"/>
                </a:cubicBezTo>
                <a:lnTo>
                  <a:pt x="57238" y="290154"/>
                </a:lnTo>
                <a:cubicBezTo>
                  <a:pt x="54718" y="290154"/>
                  <a:pt x="52918" y="287637"/>
                  <a:pt x="52918" y="285120"/>
                </a:cubicBezTo>
                <a:cubicBezTo>
                  <a:pt x="52918" y="282963"/>
                  <a:pt x="54718" y="281165"/>
                  <a:pt x="57238" y="281165"/>
                </a:cubicBezTo>
                <a:lnTo>
                  <a:pt x="88197" y="281165"/>
                </a:lnTo>
                <a:lnTo>
                  <a:pt x="88197" y="254559"/>
                </a:lnTo>
                <a:lnTo>
                  <a:pt x="16559" y="254559"/>
                </a:lnTo>
                <a:cubicBezTo>
                  <a:pt x="7560" y="254559"/>
                  <a:pt x="0" y="247368"/>
                  <a:pt x="0" y="238379"/>
                </a:cubicBezTo>
                <a:lnTo>
                  <a:pt x="0" y="15820"/>
                </a:lnTo>
                <a:cubicBezTo>
                  <a:pt x="0" y="7191"/>
                  <a:pt x="7560" y="0"/>
                  <a:pt x="16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03FE0-F7FB-D844-894C-02683304A1C1}"/>
              </a:ext>
            </a:extLst>
          </p:cNvPr>
          <p:cNvSpPr txBox="1"/>
          <p:nvPr/>
        </p:nvSpPr>
        <p:spPr>
          <a:xfrm>
            <a:off x="5627494" y="11079873"/>
            <a:ext cx="6591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0EC94A-481C-BF43-89E7-D5979FD8C64E}"/>
              </a:ext>
            </a:extLst>
          </p:cNvPr>
          <p:cNvSpPr txBox="1"/>
          <p:nvPr/>
        </p:nvSpPr>
        <p:spPr>
          <a:xfrm>
            <a:off x="8698276" y="9195933"/>
            <a:ext cx="7248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51AB5E9-028B-F44F-A763-D0A5610710B0}"/>
              </a:ext>
            </a:extLst>
          </p:cNvPr>
          <p:cNvSpPr txBox="1"/>
          <p:nvPr/>
        </p:nvSpPr>
        <p:spPr>
          <a:xfrm>
            <a:off x="11761608" y="7322570"/>
            <a:ext cx="7072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B837B5-8D6F-1644-96D0-D692602E5465}"/>
              </a:ext>
            </a:extLst>
          </p:cNvPr>
          <p:cNvSpPr txBox="1"/>
          <p:nvPr/>
        </p:nvSpPr>
        <p:spPr>
          <a:xfrm>
            <a:off x="14873700" y="5441160"/>
            <a:ext cx="72648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65C9A9-3EFF-7C49-BFBF-085008D4861F}"/>
              </a:ext>
            </a:extLst>
          </p:cNvPr>
          <p:cNvSpPr txBox="1"/>
          <p:nvPr/>
        </p:nvSpPr>
        <p:spPr>
          <a:xfrm>
            <a:off x="17989919" y="3523714"/>
            <a:ext cx="69442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23185E-FB46-E746-A91F-D1CEA0E21CA6}"/>
              </a:ext>
            </a:extLst>
          </p:cNvPr>
          <p:cNvSpPr txBox="1"/>
          <p:nvPr/>
        </p:nvSpPr>
        <p:spPr>
          <a:xfrm>
            <a:off x="9498024" y="548640"/>
            <a:ext cx="53816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layfair Display" pitchFamily="2" charset="77"/>
              </a:rPr>
              <a:t>Process Slide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7E8722-2044-9649-82A1-FCB49DA13A57}"/>
              </a:ext>
            </a:extLst>
          </p:cNvPr>
          <p:cNvSpPr txBox="1"/>
          <p:nvPr/>
        </p:nvSpPr>
        <p:spPr>
          <a:xfrm>
            <a:off x="7010931" y="1106424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Playfair Display" pitchFamily="2" charset="77"/>
              </a:rPr>
              <a:t>Step 01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21B8179-7E05-5146-B3C6-0BD531B23B33}"/>
              </a:ext>
            </a:extLst>
          </p:cNvPr>
          <p:cNvSpPr txBox="1">
            <a:spLocks/>
          </p:cNvSpPr>
          <p:nvPr/>
        </p:nvSpPr>
        <p:spPr>
          <a:xfrm>
            <a:off x="6850944" y="11670434"/>
            <a:ext cx="422862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27010B-A45F-4F49-B416-CCA4769E9C66}"/>
              </a:ext>
            </a:extLst>
          </p:cNvPr>
          <p:cNvSpPr txBox="1"/>
          <p:nvPr/>
        </p:nvSpPr>
        <p:spPr>
          <a:xfrm>
            <a:off x="10173048" y="9209301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Playfair Display" pitchFamily="2" charset="77"/>
              </a:rPr>
              <a:t>Step 02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8FC15115-85FF-6F44-A3CE-08F692EBD053}"/>
              </a:ext>
            </a:extLst>
          </p:cNvPr>
          <p:cNvSpPr txBox="1">
            <a:spLocks/>
          </p:cNvSpPr>
          <p:nvPr/>
        </p:nvSpPr>
        <p:spPr>
          <a:xfrm>
            <a:off x="10013061" y="9815495"/>
            <a:ext cx="422862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988A22-A265-AA44-A91B-8CE8B97BD6E8}"/>
              </a:ext>
            </a:extLst>
          </p:cNvPr>
          <p:cNvSpPr txBox="1"/>
          <p:nvPr/>
        </p:nvSpPr>
        <p:spPr>
          <a:xfrm>
            <a:off x="13287454" y="7323534"/>
            <a:ext cx="158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Playfair Display" pitchFamily="2" charset="77"/>
              </a:rPr>
              <a:t>Step 03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11036D21-5746-F442-9C73-0CAB761459D8}"/>
              </a:ext>
            </a:extLst>
          </p:cNvPr>
          <p:cNvSpPr txBox="1">
            <a:spLocks/>
          </p:cNvSpPr>
          <p:nvPr/>
        </p:nvSpPr>
        <p:spPr>
          <a:xfrm>
            <a:off x="13127467" y="7929728"/>
            <a:ext cx="422862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A25B74-6F54-454D-BC39-52E6B45ECE2D}"/>
              </a:ext>
            </a:extLst>
          </p:cNvPr>
          <p:cNvSpPr txBox="1"/>
          <p:nvPr/>
        </p:nvSpPr>
        <p:spPr>
          <a:xfrm>
            <a:off x="16319446" y="5406951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Playfair Display" pitchFamily="2" charset="77"/>
              </a:rPr>
              <a:t>Step 04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60704CF-91A1-CF48-8EEC-2DC0B5D73B9F}"/>
              </a:ext>
            </a:extLst>
          </p:cNvPr>
          <p:cNvSpPr txBox="1">
            <a:spLocks/>
          </p:cNvSpPr>
          <p:nvPr/>
        </p:nvSpPr>
        <p:spPr>
          <a:xfrm>
            <a:off x="16159459" y="6013145"/>
            <a:ext cx="422862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3BBB38-7F8C-3844-B5F7-5BE49C388EC5}"/>
              </a:ext>
            </a:extLst>
          </p:cNvPr>
          <p:cNvSpPr txBox="1"/>
          <p:nvPr/>
        </p:nvSpPr>
        <p:spPr>
          <a:xfrm>
            <a:off x="19261915" y="3426894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Playfair Display" pitchFamily="2" charset="77"/>
              </a:rPr>
              <a:t>Step 05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94A1095E-2AA7-DA45-9B68-F569E0980BA1}"/>
              </a:ext>
            </a:extLst>
          </p:cNvPr>
          <p:cNvSpPr txBox="1">
            <a:spLocks/>
          </p:cNvSpPr>
          <p:nvPr/>
        </p:nvSpPr>
        <p:spPr>
          <a:xfrm>
            <a:off x="19101928" y="4033088"/>
            <a:ext cx="422862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D8FCF-C90D-404C-BBF2-47704E93692F}"/>
              </a:ext>
            </a:extLst>
          </p:cNvPr>
          <p:cNvSpPr txBox="1"/>
          <p:nvPr/>
        </p:nvSpPr>
        <p:spPr>
          <a:xfrm>
            <a:off x="10464635" y="1613830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tserrat Light" pitchFamily="2" charset="77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9388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E439286A-025B-4D43-A4A4-AADEF67456D1}"/>
              </a:ext>
            </a:extLst>
          </p:cNvPr>
          <p:cNvSpPr/>
          <p:nvPr/>
        </p:nvSpPr>
        <p:spPr>
          <a:xfrm>
            <a:off x="18077434" y="6756426"/>
            <a:ext cx="4820190" cy="5843342"/>
          </a:xfrm>
          <a:prstGeom prst="rightArrow">
            <a:avLst>
              <a:gd name="adj1" fmla="val 71160"/>
              <a:gd name="adj2" fmla="val 35249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77" tIns="609441" rIns="243777" bIns="609441" rtlCol="0" anchor="b" anchorCtr="0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3" name="Right Arrow Callout 2">
            <a:extLst>
              <a:ext uri="{FF2B5EF4-FFF2-40B4-BE49-F238E27FC236}">
                <a16:creationId xmlns:a16="http://schemas.microsoft.com/office/drawing/2014/main" id="{E1C6EE85-E8F4-394D-BA03-3F4AC9B27E85}"/>
              </a:ext>
            </a:extLst>
          </p:cNvPr>
          <p:cNvSpPr/>
          <p:nvPr/>
        </p:nvSpPr>
        <p:spPr>
          <a:xfrm>
            <a:off x="13880656" y="7601141"/>
            <a:ext cx="4820190" cy="4153916"/>
          </a:xfrm>
          <a:prstGeom prst="rightArrowCallout">
            <a:avLst>
              <a:gd name="adj1" fmla="val 50000"/>
              <a:gd name="adj2" fmla="val 14426"/>
              <a:gd name="adj3" fmla="val 15009"/>
              <a:gd name="adj4" fmla="val 87066"/>
            </a:avLst>
          </a:prstGeom>
          <a:solidFill>
            <a:schemeClr val="accent5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77" tIns="609441" rIns="243777" bIns="609441" rtlCol="0" anchor="b" anchorCtr="0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4" name="Right Arrow Callout 3">
            <a:extLst>
              <a:ext uri="{FF2B5EF4-FFF2-40B4-BE49-F238E27FC236}">
                <a16:creationId xmlns:a16="http://schemas.microsoft.com/office/drawing/2014/main" id="{CE77B4B2-46F2-1F4C-AE4B-7EA2BA8AC808}"/>
              </a:ext>
            </a:extLst>
          </p:cNvPr>
          <p:cNvSpPr/>
          <p:nvPr/>
        </p:nvSpPr>
        <p:spPr>
          <a:xfrm>
            <a:off x="9744509" y="7601141"/>
            <a:ext cx="4820190" cy="4153916"/>
          </a:xfrm>
          <a:prstGeom prst="rightArrowCallout">
            <a:avLst>
              <a:gd name="adj1" fmla="val 50000"/>
              <a:gd name="adj2" fmla="val 14426"/>
              <a:gd name="adj3" fmla="val 15009"/>
              <a:gd name="adj4" fmla="val 87066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77" tIns="609441" rIns="243777" bIns="609441" rtlCol="0" anchor="b" anchorCtr="0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5" name="Down Arrow Callout 4">
            <a:extLst>
              <a:ext uri="{FF2B5EF4-FFF2-40B4-BE49-F238E27FC236}">
                <a16:creationId xmlns:a16="http://schemas.microsoft.com/office/drawing/2014/main" id="{5F261FDF-8DF2-EB45-9A34-350DB4901A11}"/>
              </a:ext>
            </a:extLst>
          </p:cNvPr>
          <p:cNvSpPr/>
          <p:nvPr/>
        </p:nvSpPr>
        <p:spPr>
          <a:xfrm>
            <a:off x="9731686" y="3450825"/>
            <a:ext cx="4213444" cy="4832767"/>
          </a:xfrm>
          <a:prstGeom prst="downArrowCallout">
            <a:avLst>
              <a:gd name="adj1" fmla="val 50000"/>
              <a:gd name="adj2" fmla="val 14600"/>
              <a:gd name="adj3" fmla="val 16145"/>
              <a:gd name="adj4" fmla="val 89520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77" tIns="609441" rIns="243777" bIns="609441" rtlCol="0" anchor="b" anchorCtr="0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6" name="Right Arrow Callout 5">
            <a:extLst>
              <a:ext uri="{FF2B5EF4-FFF2-40B4-BE49-F238E27FC236}">
                <a16:creationId xmlns:a16="http://schemas.microsoft.com/office/drawing/2014/main" id="{9E9513FD-EDBF-E144-A75B-33384012E194}"/>
              </a:ext>
            </a:extLst>
          </p:cNvPr>
          <p:cNvSpPr/>
          <p:nvPr/>
        </p:nvSpPr>
        <p:spPr>
          <a:xfrm>
            <a:off x="5558177" y="3450825"/>
            <a:ext cx="4820190" cy="4153916"/>
          </a:xfrm>
          <a:prstGeom prst="rightArrowCallout">
            <a:avLst>
              <a:gd name="adj1" fmla="val 50000"/>
              <a:gd name="adj2" fmla="val 14426"/>
              <a:gd name="adj3" fmla="val 15009"/>
              <a:gd name="adj4" fmla="val 87066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77" tIns="609441" rIns="243777" bIns="609441" rtlCol="0" anchor="b" anchorCtr="0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073B746E-3FF4-8E4A-A897-B5F9BE391991}"/>
              </a:ext>
            </a:extLst>
          </p:cNvPr>
          <p:cNvSpPr/>
          <p:nvPr/>
        </p:nvSpPr>
        <p:spPr>
          <a:xfrm>
            <a:off x="1422031" y="3450825"/>
            <a:ext cx="4820190" cy="4153916"/>
          </a:xfrm>
          <a:prstGeom prst="rightArrowCallout">
            <a:avLst>
              <a:gd name="adj1" fmla="val 50000"/>
              <a:gd name="adj2" fmla="val 14426"/>
              <a:gd name="adj3" fmla="val 15009"/>
              <a:gd name="adj4" fmla="val 87066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77" tIns="609441" rIns="243777" bIns="609441" rtlCol="0" anchor="b" anchorCtr="0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0AB5-B4AC-7643-90AA-CFCE128AAE46}"/>
              </a:ext>
            </a:extLst>
          </p:cNvPr>
          <p:cNvSpPr txBox="1"/>
          <p:nvPr/>
        </p:nvSpPr>
        <p:spPr>
          <a:xfrm>
            <a:off x="8151501" y="548640"/>
            <a:ext cx="80746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layfair Display" pitchFamily="2" charset="77"/>
              </a:rPr>
              <a:t>Arrow Process Slide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70B4E-3852-D54A-866F-F8BF745FBCE5}"/>
              </a:ext>
            </a:extLst>
          </p:cNvPr>
          <p:cNvSpPr txBox="1"/>
          <p:nvPr/>
        </p:nvSpPr>
        <p:spPr>
          <a:xfrm>
            <a:off x="10464635" y="1613830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tserrat Light" pitchFamily="2" charset="77"/>
              </a:rPr>
              <a:t>Your Subtitle Here</a:t>
            </a:r>
          </a:p>
        </p:txBody>
      </p:sp>
      <p:sp>
        <p:nvSpPr>
          <p:cNvPr id="10" name="Freeform 979">
            <a:extLst>
              <a:ext uri="{FF2B5EF4-FFF2-40B4-BE49-F238E27FC236}">
                <a16:creationId xmlns:a16="http://schemas.microsoft.com/office/drawing/2014/main" id="{D73EDFCB-0724-4C4E-A041-0E2AEC824E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5291" y="4069171"/>
            <a:ext cx="1549627" cy="1541162"/>
          </a:xfrm>
          <a:custGeom>
            <a:avLst/>
            <a:gdLst>
              <a:gd name="T0" fmla="*/ 188102 w 290151"/>
              <a:gd name="T1" fmla="*/ 225781 h 288566"/>
              <a:gd name="T2" fmla="*/ 209476 w 290151"/>
              <a:gd name="T3" fmla="*/ 252014 h 288566"/>
              <a:gd name="T4" fmla="*/ 210564 w 290151"/>
              <a:gd name="T5" fmla="*/ 216078 h 288566"/>
              <a:gd name="T6" fmla="*/ 219258 w 290151"/>
              <a:gd name="T7" fmla="*/ 216078 h 288566"/>
              <a:gd name="T8" fmla="*/ 218534 w 290151"/>
              <a:gd name="T9" fmla="*/ 258842 h 288566"/>
              <a:gd name="T10" fmla="*/ 176147 w 290151"/>
              <a:gd name="T11" fmla="*/ 258842 h 288566"/>
              <a:gd name="T12" fmla="*/ 175060 w 290151"/>
              <a:gd name="T13" fmla="*/ 216078 h 288566"/>
              <a:gd name="T14" fmla="*/ 127371 w 290151"/>
              <a:gd name="T15" fmla="*/ 194157 h 288566"/>
              <a:gd name="T16" fmla="*/ 95068 w 290151"/>
              <a:gd name="T17" fmla="*/ 203324 h 288566"/>
              <a:gd name="T18" fmla="*/ 29860 w 290151"/>
              <a:gd name="T19" fmla="*/ 194157 h 288566"/>
              <a:gd name="T20" fmla="*/ 71627 w 290151"/>
              <a:gd name="T21" fmla="*/ 203324 h 288566"/>
              <a:gd name="T22" fmla="*/ 29860 w 290151"/>
              <a:gd name="T23" fmla="*/ 194157 h 288566"/>
              <a:gd name="T24" fmla="*/ 198257 w 290151"/>
              <a:gd name="T25" fmla="*/ 280638 h 288566"/>
              <a:gd name="T26" fmla="*/ 125595 w 290151"/>
              <a:gd name="T27" fmla="*/ 163919 h 288566"/>
              <a:gd name="T28" fmla="*/ 151318 w 290151"/>
              <a:gd name="T29" fmla="*/ 173086 h 288566"/>
              <a:gd name="T30" fmla="*/ 125595 w 290151"/>
              <a:gd name="T31" fmla="*/ 163919 h 288566"/>
              <a:gd name="T32" fmla="*/ 107862 w 290151"/>
              <a:gd name="T33" fmla="*/ 168502 h 288566"/>
              <a:gd name="T34" fmla="*/ 73207 w 290151"/>
              <a:gd name="T35" fmla="*/ 168502 h 288566"/>
              <a:gd name="T36" fmla="*/ 57373 w 290151"/>
              <a:gd name="T37" fmla="*/ 163919 h 288566"/>
              <a:gd name="T38" fmla="*/ 31386 w 290151"/>
              <a:gd name="T39" fmla="*/ 173086 h 288566"/>
              <a:gd name="T40" fmla="*/ 38867 w 290151"/>
              <a:gd name="T41" fmla="*/ 113648 h 288566"/>
              <a:gd name="T42" fmla="*/ 38867 w 290151"/>
              <a:gd name="T43" fmla="*/ 132668 h 288566"/>
              <a:gd name="T44" fmla="*/ 60968 w 290151"/>
              <a:gd name="T45" fmla="*/ 118313 h 288566"/>
              <a:gd name="T46" fmla="*/ 38867 w 290151"/>
              <a:gd name="T47" fmla="*/ 105036 h 288566"/>
              <a:gd name="T48" fmla="*/ 69662 w 290151"/>
              <a:gd name="T49" fmla="*/ 128360 h 288566"/>
              <a:gd name="T50" fmla="*/ 25464 w 290151"/>
              <a:gd name="T51" fmla="*/ 128360 h 288566"/>
              <a:gd name="T52" fmla="*/ 232265 w 290151"/>
              <a:gd name="T53" fmla="*/ 96548 h 288566"/>
              <a:gd name="T54" fmla="*/ 282191 w 290151"/>
              <a:gd name="T55" fmla="*/ 144461 h 288566"/>
              <a:gd name="T56" fmla="*/ 15919 w 290151"/>
              <a:gd name="T57" fmla="*/ 78896 h 288566"/>
              <a:gd name="T58" fmla="*/ 15919 w 290151"/>
              <a:gd name="T59" fmla="*/ 221917 h 288566"/>
              <a:gd name="T60" fmla="*/ 223220 w 290151"/>
              <a:gd name="T61" fmla="*/ 168598 h 288566"/>
              <a:gd name="T62" fmla="*/ 15919 w 290151"/>
              <a:gd name="T63" fmla="*/ 78896 h 288566"/>
              <a:gd name="T64" fmla="*/ 215984 w 290151"/>
              <a:gd name="T65" fmla="*/ 70249 h 288566"/>
              <a:gd name="T66" fmla="*/ 282191 w 290151"/>
              <a:gd name="T67" fmla="*/ 87902 h 288566"/>
              <a:gd name="T68" fmla="*/ 74889 w 290151"/>
              <a:gd name="T69" fmla="*/ 8647 h 288566"/>
              <a:gd name="T70" fmla="*/ 282191 w 290151"/>
              <a:gd name="T71" fmla="*/ 41069 h 288566"/>
              <a:gd name="T72" fmla="*/ 74889 w 290151"/>
              <a:gd name="T73" fmla="*/ 8647 h 288566"/>
              <a:gd name="T74" fmla="*/ 290873 w 290151"/>
              <a:gd name="T75" fmla="*/ 16211 h 288566"/>
              <a:gd name="T76" fmla="*/ 232265 w 290151"/>
              <a:gd name="T77" fmla="*/ 160673 h 288566"/>
              <a:gd name="T78" fmla="*/ 198257 w 290151"/>
              <a:gd name="T79" fmla="*/ 289284 h 288566"/>
              <a:gd name="T80" fmla="*/ 0 w 290151"/>
              <a:gd name="T81" fmla="*/ 214711 h 288566"/>
              <a:gd name="T82" fmla="*/ 58609 w 290151"/>
              <a:gd name="T83" fmla="*/ 70249 h 28856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0151" h="288566">
                <a:moveTo>
                  <a:pt x="196669" y="202278"/>
                </a:moveTo>
                <a:cubicBezTo>
                  <a:pt x="189442" y="202278"/>
                  <a:pt x="183298" y="208372"/>
                  <a:pt x="183298" y="215542"/>
                </a:cubicBezTo>
                <a:cubicBezTo>
                  <a:pt x="183298" y="219126"/>
                  <a:pt x="185105" y="222711"/>
                  <a:pt x="187635" y="225220"/>
                </a:cubicBezTo>
                <a:cubicBezTo>
                  <a:pt x="189080" y="226296"/>
                  <a:pt x="189442" y="227730"/>
                  <a:pt x="189080" y="229163"/>
                </a:cubicBezTo>
                <a:lnTo>
                  <a:pt x="184382" y="251388"/>
                </a:lnTo>
                <a:lnTo>
                  <a:pt x="208956" y="251388"/>
                </a:lnTo>
                <a:lnTo>
                  <a:pt x="204258" y="229163"/>
                </a:lnTo>
                <a:cubicBezTo>
                  <a:pt x="203897" y="227730"/>
                  <a:pt x="204620" y="226296"/>
                  <a:pt x="205704" y="225220"/>
                </a:cubicBezTo>
                <a:cubicBezTo>
                  <a:pt x="208234" y="222711"/>
                  <a:pt x="210041" y="219126"/>
                  <a:pt x="210041" y="215542"/>
                </a:cubicBezTo>
                <a:cubicBezTo>
                  <a:pt x="210041" y="208372"/>
                  <a:pt x="203897" y="202278"/>
                  <a:pt x="196669" y="202278"/>
                </a:cubicBezTo>
                <a:close/>
                <a:moveTo>
                  <a:pt x="196669" y="193675"/>
                </a:moveTo>
                <a:cubicBezTo>
                  <a:pt x="208956" y="193675"/>
                  <a:pt x="218714" y="203354"/>
                  <a:pt x="218714" y="215542"/>
                </a:cubicBezTo>
                <a:cubicBezTo>
                  <a:pt x="218714" y="220560"/>
                  <a:pt x="216907" y="225579"/>
                  <a:pt x="213654" y="229522"/>
                </a:cubicBezTo>
                <a:lnTo>
                  <a:pt x="218714" y="254973"/>
                </a:lnTo>
                <a:cubicBezTo>
                  <a:pt x="218714" y="256049"/>
                  <a:pt x="218714" y="257482"/>
                  <a:pt x="217991" y="258199"/>
                </a:cubicBezTo>
                <a:cubicBezTo>
                  <a:pt x="216907" y="259633"/>
                  <a:pt x="215461" y="259992"/>
                  <a:pt x="214377" y="259992"/>
                </a:cubicBezTo>
                <a:lnTo>
                  <a:pt x="178962" y="259992"/>
                </a:lnTo>
                <a:cubicBezTo>
                  <a:pt x="177878" y="259992"/>
                  <a:pt x="176793" y="259633"/>
                  <a:pt x="175709" y="258199"/>
                </a:cubicBezTo>
                <a:cubicBezTo>
                  <a:pt x="174987" y="257482"/>
                  <a:pt x="174625" y="256049"/>
                  <a:pt x="174625" y="254973"/>
                </a:cubicBezTo>
                <a:lnTo>
                  <a:pt x="180046" y="229522"/>
                </a:lnTo>
                <a:cubicBezTo>
                  <a:pt x="176793" y="225579"/>
                  <a:pt x="174625" y="220560"/>
                  <a:pt x="174625" y="215542"/>
                </a:cubicBezTo>
                <a:cubicBezTo>
                  <a:pt x="174625" y="203354"/>
                  <a:pt x="184382" y="193675"/>
                  <a:pt x="196669" y="193675"/>
                </a:cubicBezTo>
                <a:close/>
                <a:moveTo>
                  <a:pt x="94832" y="193675"/>
                </a:moveTo>
                <a:lnTo>
                  <a:pt x="127055" y="193675"/>
                </a:lnTo>
                <a:cubicBezTo>
                  <a:pt x="129228" y="193675"/>
                  <a:pt x="131400" y="195580"/>
                  <a:pt x="131400" y="198247"/>
                </a:cubicBezTo>
                <a:cubicBezTo>
                  <a:pt x="131400" y="200914"/>
                  <a:pt x="129228" y="202819"/>
                  <a:pt x="127055" y="202819"/>
                </a:cubicBezTo>
                <a:lnTo>
                  <a:pt x="94832" y="202819"/>
                </a:lnTo>
                <a:cubicBezTo>
                  <a:pt x="92297" y="202819"/>
                  <a:pt x="90487" y="200914"/>
                  <a:pt x="90487" y="198247"/>
                </a:cubicBezTo>
                <a:cubicBezTo>
                  <a:pt x="90487" y="195580"/>
                  <a:pt x="92297" y="193675"/>
                  <a:pt x="94832" y="193675"/>
                </a:cubicBezTo>
                <a:close/>
                <a:moveTo>
                  <a:pt x="29786" y="193675"/>
                </a:moveTo>
                <a:lnTo>
                  <a:pt x="71449" y="193675"/>
                </a:lnTo>
                <a:cubicBezTo>
                  <a:pt x="73642" y="193675"/>
                  <a:pt x="75835" y="195580"/>
                  <a:pt x="75835" y="198247"/>
                </a:cubicBezTo>
                <a:cubicBezTo>
                  <a:pt x="75835" y="200914"/>
                  <a:pt x="73642" y="202819"/>
                  <a:pt x="71449" y="202819"/>
                </a:cubicBezTo>
                <a:lnTo>
                  <a:pt x="29786" y="202819"/>
                </a:lnTo>
                <a:cubicBezTo>
                  <a:pt x="27593" y="202819"/>
                  <a:pt x="25400" y="200914"/>
                  <a:pt x="25400" y="198247"/>
                </a:cubicBezTo>
                <a:cubicBezTo>
                  <a:pt x="25400" y="195580"/>
                  <a:pt x="27593" y="193675"/>
                  <a:pt x="29786" y="193675"/>
                </a:cubicBezTo>
                <a:close/>
                <a:moveTo>
                  <a:pt x="197765" y="171774"/>
                </a:moveTo>
                <a:cubicBezTo>
                  <a:pt x="168172" y="171774"/>
                  <a:pt x="143632" y="196210"/>
                  <a:pt x="143632" y="226037"/>
                </a:cubicBezTo>
                <a:cubicBezTo>
                  <a:pt x="143632" y="255505"/>
                  <a:pt x="168172" y="279941"/>
                  <a:pt x="197765" y="279941"/>
                </a:cubicBezTo>
                <a:cubicBezTo>
                  <a:pt x="227718" y="279941"/>
                  <a:pt x="252258" y="255505"/>
                  <a:pt x="252258" y="226037"/>
                </a:cubicBezTo>
                <a:cubicBezTo>
                  <a:pt x="252258" y="196210"/>
                  <a:pt x="227718" y="171774"/>
                  <a:pt x="197765" y="171774"/>
                </a:cubicBezTo>
                <a:close/>
                <a:moveTo>
                  <a:pt x="125283" y="163512"/>
                </a:moveTo>
                <a:lnTo>
                  <a:pt x="150942" y="163512"/>
                </a:lnTo>
                <a:cubicBezTo>
                  <a:pt x="153080" y="163512"/>
                  <a:pt x="155219" y="165417"/>
                  <a:pt x="155219" y="168084"/>
                </a:cubicBezTo>
                <a:cubicBezTo>
                  <a:pt x="155219" y="170751"/>
                  <a:pt x="153080" y="172656"/>
                  <a:pt x="150942" y="172656"/>
                </a:cubicBezTo>
                <a:lnTo>
                  <a:pt x="125283" y="172656"/>
                </a:lnTo>
                <a:cubicBezTo>
                  <a:pt x="122788" y="172656"/>
                  <a:pt x="120650" y="170751"/>
                  <a:pt x="120650" y="168084"/>
                </a:cubicBezTo>
                <a:cubicBezTo>
                  <a:pt x="120650" y="165417"/>
                  <a:pt x="122788" y="163512"/>
                  <a:pt x="125283" y="163512"/>
                </a:cubicBezTo>
                <a:close/>
                <a:moveTo>
                  <a:pt x="77658" y="163512"/>
                </a:moveTo>
                <a:lnTo>
                  <a:pt x="103317" y="163512"/>
                </a:lnTo>
                <a:cubicBezTo>
                  <a:pt x="105455" y="163512"/>
                  <a:pt x="107594" y="165417"/>
                  <a:pt x="107594" y="168084"/>
                </a:cubicBezTo>
                <a:cubicBezTo>
                  <a:pt x="107594" y="170751"/>
                  <a:pt x="105455" y="172656"/>
                  <a:pt x="103317" y="172656"/>
                </a:cubicBezTo>
                <a:lnTo>
                  <a:pt x="77658" y="172656"/>
                </a:lnTo>
                <a:cubicBezTo>
                  <a:pt x="75163" y="172656"/>
                  <a:pt x="73025" y="170751"/>
                  <a:pt x="73025" y="168084"/>
                </a:cubicBezTo>
                <a:cubicBezTo>
                  <a:pt x="73025" y="165417"/>
                  <a:pt x="75163" y="163512"/>
                  <a:pt x="77658" y="163512"/>
                </a:cubicBezTo>
                <a:close/>
                <a:moveTo>
                  <a:pt x="31308" y="163512"/>
                </a:moveTo>
                <a:lnTo>
                  <a:pt x="57231" y="163512"/>
                </a:lnTo>
                <a:cubicBezTo>
                  <a:pt x="59752" y="163512"/>
                  <a:pt x="61552" y="165417"/>
                  <a:pt x="61552" y="168084"/>
                </a:cubicBezTo>
                <a:cubicBezTo>
                  <a:pt x="61552" y="170751"/>
                  <a:pt x="59752" y="172656"/>
                  <a:pt x="57231" y="172656"/>
                </a:cubicBezTo>
                <a:lnTo>
                  <a:pt x="31308" y="172656"/>
                </a:lnTo>
                <a:cubicBezTo>
                  <a:pt x="28787" y="172656"/>
                  <a:pt x="26987" y="170751"/>
                  <a:pt x="26987" y="168084"/>
                </a:cubicBezTo>
                <a:cubicBezTo>
                  <a:pt x="26987" y="165417"/>
                  <a:pt x="28787" y="163512"/>
                  <a:pt x="31308" y="163512"/>
                </a:cubicBezTo>
                <a:close/>
                <a:moveTo>
                  <a:pt x="38771" y="113366"/>
                </a:moveTo>
                <a:cubicBezTo>
                  <a:pt x="36242" y="113366"/>
                  <a:pt x="34435" y="115514"/>
                  <a:pt x="34435" y="118019"/>
                </a:cubicBezTo>
                <a:lnTo>
                  <a:pt x="34435" y="128042"/>
                </a:lnTo>
                <a:cubicBezTo>
                  <a:pt x="34435" y="130190"/>
                  <a:pt x="36242" y="132338"/>
                  <a:pt x="38771" y="132338"/>
                </a:cubicBezTo>
                <a:lnTo>
                  <a:pt x="56479" y="132338"/>
                </a:lnTo>
                <a:cubicBezTo>
                  <a:pt x="58647" y="132338"/>
                  <a:pt x="60816" y="130190"/>
                  <a:pt x="60816" y="128042"/>
                </a:cubicBezTo>
                <a:lnTo>
                  <a:pt x="60816" y="118019"/>
                </a:lnTo>
                <a:cubicBezTo>
                  <a:pt x="60816" y="115514"/>
                  <a:pt x="58647" y="113366"/>
                  <a:pt x="56479" y="113366"/>
                </a:cubicBezTo>
                <a:lnTo>
                  <a:pt x="38771" y="113366"/>
                </a:lnTo>
                <a:close/>
                <a:moveTo>
                  <a:pt x="38771" y="104775"/>
                </a:moveTo>
                <a:lnTo>
                  <a:pt x="56479" y="104775"/>
                </a:lnTo>
                <a:cubicBezTo>
                  <a:pt x="63707" y="104775"/>
                  <a:pt x="69489" y="110860"/>
                  <a:pt x="69489" y="118019"/>
                </a:cubicBezTo>
                <a:lnTo>
                  <a:pt x="69489" y="128042"/>
                </a:lnTo>
                <a:cubicBezTo>
                  <a:pt x="69489" y="135202"/>
                  <a:pt x="63707" y="140929"/>
                  <a:pt x="56479" y="140929"/>
                </a:cubicBezTo>
                <a:lnTo>
                  <a:pt x="38771" y="140929"/>
                </a:lnTo>
                <a:cubicBezTo>
                  <a:pt x="31544" y="140929"/>
                  <a:pt x="25400" y="135202"/>
                  <a:pt x="25400" y="128042"/>
                </a:cubicBezTo>
                <a:lnTo>
                  <a:pt x="25400" y="118019"/>
                </a:lnTo>
                <a:cubicBezTo>
                  <a:pt x="25400" y="110860"/>
                  <a:pt x="31544" y="104775"/>
                  <a:pt x="38771" y="104775"/>
                </a:cubicBezTo>
                <a:close/>
                <a:moveTo>
                  <a:pt x="231688" y="96308"/>
                </a:moveTo>
                <a:lnTo>
                  <a:pt x="231688" y="151650"/>
                </a:lnTo>
                <a:lnTo>
                  <a:pt x="273911" y="151650"/>
                </a:lnTo>
                <a:cubicBezTo>
                  <a:pt x="277881" y="151650"/>
                  <a:pt x="281490" y="148056"/>
                  <a:pt x="281490" y="144103"/>
                </a:cubicBezTo>
                <a:lnTo>
                  <a:pt x="281490" y="96308"/>
                </a:lnTo>
                <a:lnTo>
                  <a:pt x="231688" y="96308"/>
                </a:lnTo>
                <a:close/>
                <a:moveTo>
                  <a:pt x="15879" y="78700"/>
                </a:moveTo>
                <a:cubicBezTo>
                  <a:pt x="11909" y="78700"/>
                  <a:pt x="8661" y="81934"/>
                  <a:pt x="8661" y="85887"/>
                </a:cubicBezTo>
                <a:lnTo>
                  <a:pt x="8661" y="214178"/>
                </a:lnTo>
                <a:cubicBezTo>
                  <a:pt x="8661" y="218131"/>
                  <a:pt x="11909" y="221366"/>
                  <a:pt x="15879" y="221366"/>
                </a:cubicBezTo>
                <a:lnTo>
                  <a:pt x="134971" y="221366"/>
                </a:lnTo>
                <a:cubicBezTo>
                  <a:pt x="137136" y="189023"/>
                  <a:pt x="164563" y="163149"/>
                  <a:pt x="197765" y="163149"/>
                </a:cubicBezTo>
                <a:cubicBezTo>
                  <a:pt x="206426" y="163149"/>
                  <a:pt x="215087" y="164946"/>
                  <a:pt x="222666" y="168180"/>
                </a:cubicBezTo>
                <a:lnTo>
                  <a:pt x="222666" y="85887"/>
                </a:lnTo>
                <a:cubicBezTo>
                  <a:pt x="222666" y="81934"/>
                  <a:pt x="219418" y="78700"/>
                  <a:pt x="215448" y="78700"/>
                </a:cubicBezTo>
                <a:lnTo>
                  <a:pt x="15879" y="78700"/>
                </a:lnTo>
                <a:close/>
                <a:moveTo>
                  <a:pt x="67125" y="49591"/>
                </a:moveTo>
                <a:lnTo>
                  <a:pt x="67125" y="70075"/>
                </a:lnTo>
                <a:lnTo>
                  <a:pt x="215448" y="70075"/>
                </a:lnTo>
                <a:cubicBezTo>
                  <a:pt x="224470" y="70075"/>
                  <a:pt x="231688" y="77262"/>
                  <a:pt x="231688" y="85887"/>
                </a:cubicBezTo>
                <a:lnTo>
                  <a:pt x="231688" y="87684"/>
                </a:lnTo>
                <a:lnTo>
                  <a:pt x="281490" y="87684"/>
                </a:lnTo>
                <a:lnTo>
                  <a:pt x="281490" y="49591"/>
                </a:lnTo>
                <a:lnTo>
                  <a:pt x="67125" y="49591"/>
                </a:lnTo>
                <a:close/>
                <a:moveTo>
                  <a:pt x="74703" y="8625"/>
                </a:moveTo>
                <a:cubicBezTo>
                  <a:pt x="70733" y="8625"/>
                  <a:pt x="67125" y="11859"/>
                  <a:pt x="67125" y="16171"/>
                </a:cubicBezTo>
                <a:lnTo>
                  <a:pt x="67125" y="40967"/>
                </a:lnTo>
                <a:lnTo>
                  <a:pt x="281490" y="40967"/>
                </a:lnTo>
                <a:lnTo>
                  <a:pt x="281490" y="16171"/>
                </a:lnTo>
                <a:cubicBezTo>
                  <a:pt x="281490" y="11859"/>
                  <a:pt x="277881" y="8625"/>
                  <a:pt x="273911" y="8625"/>
                </a:cubicBezTo>
                <a:lnTo>
                  <a:pt x="74703" y="8625"/>
                </a:lnTo>
                <a:close/>
                <a:moveTo>
                  <a:pt x="74703" y="0"/>
                </a:moveTo>
                <a:lnTo>
                  <a:pt x="273911" y="0"/>
                </a:lnTo>
                <a:cubicBezTo>
                  <a:pt x="282934" y="0"/>
                  <a:pt x="290151" y="7187"/>
                  <a:pt x="290151" y="16171"/>
                </a:cubicBezTo>
                <a:lnTo>
                  <a:pt x="290151" y="144103"/>
                </a:lnTo>
                <a:cubicBezTo>
                  <a:pt x="290151" y="153087"/>
                  <a:pt x="282934" y="160274"/>
                  <a:pt x="273911" y="160274"/>
                </a:cubicBezTo>
                <a:lnTo>
                  <a:pt x="231688" y="160274"/>
                </a:lnTo>
                <a:lnTo>
                  <a:pt x="231688" y="172852"/>
                </a:lnTo>
                <a:cubicBezTo>
                  <a:pt x="249010" y="183992"/>
                  <a:pt x="260920" y="203757"/>
                  <a:pt x="260920" y="226037"/>
                </a:cubicBezTo>
                <a:cubicBezTo>
                  <a:pt x="260920" y="260536"/>
                  <a:pt x="232771" y="288566"/>
                  <a:pt x="197765" y="288566"/>
                </a:cubicBezTo>
                <a:cubicBezTo>
                  <a:pt x="164563" y="288566"/>
                  <a:pt x="137136" y="262692"/>
                  <a:pt x="134971" y="230350"/>
                </a:cubicBezTo>
                <a:lnTo>
                  <a:pt x="15879" y="230350"/>
                </a:lnTo>
                <a:cubicBezTo>
                  <a:pt x="7218" y="230350"/>
                  <a:pt x="0" y="223162"/>
                  <a:pt x="0" y="214178"/>
                </a:cubicBezTo>
                <a:lnTo>
                  <a:pt x="0" y="85887"/>
                </a:lnTo>
                <a:cubicBezTo>
                  <a:pt x="0" y="77262"/>
                  <a:pt x="7218" y="70075"/>
                  <a:pt x="15879" y="70075"/>
                </a:cubicBezTo>
                <a:lnTo>
                  <a:pt x="58463" y="70075"/>
                </a:lnTo>
                <a:lnTo>
                  <a:pt x="58463" y="16171"/>
                </a:lnTo>
                <a:cubicBezTo>
                  <a:pt x="58463" y="7187"/>
                  <a:pt x="65681" y="0"/>
                  <a:pt x="74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1" name="Freeform 1014">
            <a:extLst>
              <a:ext uri="{FF2B5EF4-FFF2-40B4-BE49-F238E27FC236}">
                <a16:creationId xmlns:a16="http://schemas.microsoft.com/office/drawing/2014/main" id="{09F8BAFE-DB3D-184D-9F57-928B538EBF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69392" y="8528154"/>
            <a:ext cx="1549632" cy="1549627"/>
          </a:xfrm>
          <a:custGeom>
            <a:avLst/>
            <a:gdLst>
              <a:gd name="T0" fmla="*/ 128199 w 289476"/>
              <a:gd name="T1" fmla="*/ 280286 h 290150"/>
              <a:gd name="T2" fmla="*/ 144865 w 289476"/>
              <a:gd name="T3" fmla="*/ 182001 h 290150"/>
              <a:gd name="T4" fmla="*/ 161532 w 289476"/>
              <a:gd name="T5" fmla="*/ 245364 h 290150"/>
              <a:gd name="T6" fmla="*/ 116242 w 289476"/>
              <a:gd name="T7" fmla="*/ 166518 h 290150"/>
              <a:gd name="T8" fmla="*/ 290328 w 289476"/>
              <a:gd name="T9" fmla="*/ 184240 h 290150"/>
              <a:gd name="T10" fmla="*/ 263074 w 289476"/>
              <a:gd name="T11" fmla="*/ 191856 h 290150"/>
              <a:gd name="T12" fmla="*/ 254353 w 289476"/>
              <a:gd name="T13" fmla="*/ 286523 h 290150"/>
              <a:gd name="T14" fmla="*/ 276520 w 289476"/>
              <a:gd name="T15" fmla="*/ 183151 h 290150"/>
              <a:gd name="T16" fmla="*/ 221285 w 289476"/>
              <a:gd name="T17" fmla="*/ 183151 h 290150"/>
              <a:gd name="T18" fmla="*/ 221285 w 289476"/>
              <a:gd name="T19" fmla="*/ 290874 h 290150"/>
              <a:gd name="T20" fmla="*/ 192577 w 289476"/>
              <a:gd name="T21" fmla="*/ 191856 h 290150"/>
              <a:gd name="T22" fmla="*/ 236546 w 289476"/>
              <a:gd name="T23" fmla="*/ 137450 h 290150"/>
              <a:gd name="T24" fmla="*/ 145238 w 289476"/>
              <a:gd name="T25" fmla="*/ 144456 h 290150"/>
              <a:gd name="T26" fmla="*/ 145238 w 289476"/>
              <a:gd name="T27" fmla="*/ 111403 h 290150"/>
              <a:gd name="T28" fmla="*/ 140250 w 289476"/>
              <a:gd name="T29" fmla="*/ 115809 h 290150"/>
              <a:gd name="T30" fmla="*/ 149460 w 289476"/>
              <a:gd name="T31" fmla="*/ 93529 h 290150"/>
              <a:gd name="T32" fmla="*/ 145238 w 289476"/>
              <a:gd name="T33" fmla="*/ 89122 h 290150"/>
              <a:gd name="T34" fmla="*/ 101310 w 289476"/>
              <a:gd name="T35" fmla="*/ 136168 h 290150"/>
              <a:gd name="T36" fmla="*/ 74606 w 289476"/>
              <a:gd name="T37" fmla="*/ 143373 h 290150"/>
              <a:gd name="T38" fmla="*/ 65946 w 289476"/>
              <a:gd name="T39" fmla="*/ 284963 h 290150"/>
              <a:gd name="T40" fmla="*/ 87598 w 289476"/>
              <a:gd name="T41" fmla="*/ 134727 h 290150"/>
              <a:gd name="T42" fmla="*/ 32746 w 289476"/>
              <a:gd name="T43" fmla="*/ 134727 h 290150"/>
              <a:gd name="T44" fmla="*/ 32746 w 289476"/>
              <a:gd name="T45" fmla="*/ 289286 h 290150"/>
              <a:gd name="T46" fmla="*/ 4598 w 289476"/>
              <a:gd name="T47" fmla="*/ 143373 h 290150"/>
              <a:gd name="T48" fmla="*/ 48263 w 289476"/>
              <a:gd name="T49" fmla="*/ 88971 h 290150"/>
              <a:gd name="T50" fmla="*/ 43780 w 289476"/>
              <a:gd name="T51" fmla="*/ 28269 h 290150"/>
              <a:gd name="T52" fmla="*/ 116242 w 289476"/>
              <a:gd name="T53" fmla="*/ 116476 h 290150"/>
              <a:gd name="T54" fmla="*/ 173487 w 289476"/>
              <a:gd name="T55" fmla="*/ 116476 h 290150"/>
              <a:gd name="T56" fmla="*/ 245950 w 289476"/>
              <a:gd name="T57" fmla="*/ 28269 h 290150"/>
              <a:gd name="T58" fmla="*/ 189067 w 289476"/>
              <a:gd name="T59" fmla="*/ 64992 h 290150"/>
              <a:gd name="T60" fmla="*/ 101025 w 289476"/>
              <a:gd name="T61" fmla="*/ 64992 h 290150"/>
              <a:gd name="T62" fmla="*/ 53427 w 289476"/>
              <a:gd name="T63" fmla="*/ 11665 h 290150"/>
              <a:gd name="T64" fmla="*/ 123127 w 289476"/>
              <a:gd name="T65" fmla="*/ 65351 h 290150"/>
              <a:gd name="T66" fmla="*/ 224574 w 289476"/>
              <a:gd name="T67" fmla="*/ 17108 h 290150"/>
              <a:gd name="T68" fmla="*/ 255007 w 289476"/>
              <a:gd name="T69" fmla="*/ 27910 h 290150"/>
              <a:gd name="T70" fmla="*/ 182546 w 289476"/>
              <a:gd name="T71" fmla="*/ 116476 h 290150"/>
              <a:gd name="T72" fmla="*/ 149214 w 289476"/>
              <a:gd name="T73" fmla="*/ 250405 h 290150"/>
              <a:gd name="T74" fmla="*/ 128199 w 289476"/>
              <a:gd name="T75" fmla="*/ 289286 h 290150"/>
              <a:gd name="T76" fmla="*/ 102474 w 289476"/>
              <a:gd name="T77" fmla="*/ 103155 h 290150"/>
              <a:gd name="T78" fmla="*/ 41607 w 289476"/>
              <a:gd name="T79" fmla="*/ 15670 h 290150"/>
              <a:gd name="T80" fmla="*/ 126925 w 289476"/>
              <a:gd name="T81" fmla="*/ 26872 h 290150"/>
              <a:gd name="T82" fmla="*/ 144684 w 289476"/>
              <a:gd name="T83" fmla="*/ 8716 h 290150"/>
              <a:gd name="T84" fmla="*/ 144684 w 289476"/>
              <a:gd name="T85" fmla="*/ 53747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2" name="Freeform 989">
            <a:extLst>
              <a:ext uri="{FF2B5EF4-FFF2-40B4-BE49-F238E27FC236}">
                <a16:creationId xmlns:a16="http://schemas.microsoft.com/office/drawing/2014/main" id="{265DD04B-BB43-594E-B432-3B31356C5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6159" y="4062835"/>
            <a:ext cx="1524226" cy="1464948"/>
          </a:xfrm>
          <a:custGeom>
            <a:avLst/>
            <a:gdLst>
              <a:gd name="T0" fmla="*/ 171691 w 285390"/>
              <a:gd name="T1" fmla="*/ 252699 h 274274"/>
              <a:gd name="T2" fmla="*/ 26865 w 285390"/>
              <a:gd name="T3" fmla="*/ 243530 h 274274"/>
              <a:gd name="T4" fmla="*/ 22281 w 285390"/>
              <a:gd name="T5" fmla="*/ 248115 h 274274"/>
              <a:gd name="T6" fmla="*/ 153837 w 285390"/>
              <a:gd name="T7" fmla="*/ 247328 h 274274"/>
              <a:gd name="T8" fmla="*/ 172659 w 285390"/>
              <a:gd name="T9" fmla="*/ 228394 h 274274"/>
              <a:gd name="T10" fmla="*/ 27510 w 285390"/>
              <a:gd name="T11" fmla="*/ 266261 h 274274"/>
              <a:gd name="T12" fmla="*/ 27510 w 285390"/>
              <a:gd name="T13" fmla="*/ 219655 h 274274"/>
              <a:gd name="T14" fmla="*/ 172659 w 285390"/>
              <a:gd name="T15" fmla="*/ 219655 h 274274"/>
              <a:gd name="T16" fmla="*/ 145510 w 285390"/>
              <a:gd name="T17" fmla="*/ 251697 h 274274"/>
              <a:gd name="T18" fmla="*/ 0 w 285390"/>
              <a:gd name="T19" fmla="*/ 247328 h 274274"/>
              <a:gd name="T20" fmla="*/ 167064 w 285390"/>
              <a:gd name="T21" fmla="*/ 122561 h 274274"/>
              <a:gd name="T22" fmla="*/ 149274 w 285390"/>
              <a:gd name="T23" fmla="*/ 131729 h 274274"/>
              <a:gd name="T24" fmla="*/ 60150 w 285390"/>
              <a:gd name="T25" fmla="*/ 122561 h 274274"/>
              <a:gd name="T26" fmla="*/ 77940 w 285390"/>
              <a:gd name="T27" fmla="*/ 131729 h 274274"/>
              <a:gd name="T28" fmla="*/ 60150 w 285390"/>
              <a:gd name="T29" fmla="*/ 122561 h 274274"/>
              <a:gd name="T30" fmla="*/ 121075 w 285390"/>
              <a:gd name="T31" fmla="*/ 97109 h 274274"/>
              <a:gd name="T32" fmla="*/ 124318 w 285390"/>
              <a:gd name="T33" fmla="*/ 110883 h 274274"/>
              <a:gd name="T34" fmla="*/ 105940 w 285390"/>
              <a:gd name="T35" fmla="*/ 112333 h 274274"/>
              <a:gd name="T36" fmla="*/ 127921 w 285390"/>
              <a:gd name="T37" fmla="*/ 127557 h 274274"/>
              <a:gd name="T38" fmla="*/ 116390 w 285390"/>
              <a:gd name="T39" fmla="*/ 154743 h 274274"/>
              <a:gd name="T40" fmla="*/ 111345 w 285390"/>
              <a:gd name="T41" fmla="*/ 161992 h 274274"/>
              <a:gd name="T42" fmla="*/ 95851 w 285390"/>
              <a:gd name="T43" fmla="*/ 143143 h 274274"/>
              <a:gd name="T44" fmla="*/ 112787 w 285390"/>
              <a:gd name="T45" fmla="*/ 146406 h 274274"/>
              <a:gd name="T46" fmla="*/ 121075 w 285390"/>
              <a:gd name="T47" fmla="*/ 132995 h 274274"/>
              <a:gd name="T48" fmla="*/ 97292 w 285390"/>
              <a:gd name="T49" fmla="*/ 111608 h 274274"/>
              <a:gd name="T50" fmla="*/ 112426 w 285390"/>
              <a:gd name="T51" fmla="*/ 93485 h 274274"/>
              <a:gd name="T52" fmla="*/ 37314 w 285390"/>
              <a:gd name="T53" fmla="*/ 106237 h 274274"/>
              <a:gd name="T54" fmla="*/ 152504 w 285390"/>
              <a:gd name="T55" fmla="*/ 167648 h 274274"/>
              <a:gd name="T56" fmla="*/ 178141 w 285390"/>
              <a:gd name="T57" fmla="*/ 97205 h 274274"/>
              <a:gd name="T58" fmla="*/ 56091 w 285390"/>
              <a:gd name="T59" fmla="*/ 74810 h 274274"/>
              <a:gd name="T60" fmla="*/ 182836 w 285390"/>
              <a:gd name="T61" fmla="*/ 80228 h 274274"/>
              <a:gd name="T62" fmla="*/ 199086 w 285390"/>
              <a:gd name="T63" fmla="*/ 97928 h 274274"/>
              <a:gd name="T64" fmla="*/ 183919 w 285390"/>
              <a:gd name="T65" fmla="*/ 153920 h 274274"/>
              <a:gd name="T66" fmla="*/ 56091 w 285390"/>
              <a:gd name="T67" fmla="*/ 176318 h 274274"/>
              <a:gd name="T68" fmla="*/ 28647 w 285390"/>
              <a:gd name="T69" fmla="*/ 148863 h 274274"/>
              <a:gd name="T70" fmla="*/ 51757 w 285390"/>
              <a:gd name="T71" fmla="*/ 79144 h 274274"/>
              <a:gd name="T72" fmla="*/ 8659 w 285390"/>
              <a:gd name="T73" fmla="*/ 73486 h 274274"/>
              <a:gd name="T74" fmla="*/ 178233 w 285390"/>
              <a:gd name="T75" fmla="*/ 196323 h 274274"/>
              <a:gd name="T76" fmla="*/ 27421 w 285390"/>
              <a:gd name="T77" fmla="*/ 54754 h 274274"/>
              <a:gd name="T78" fmla="*/ 286110 w 285390"/>
              <a:gd name="T79" fmla="*/ 4323 h 274274"/>
              <a:gd name="T80" fmla="*/ 210344 w 285390"/>
              <a:gd name="T81" fmla="*/ 179393 h 274274"/>
              <a:gd name="T82" fmla="*/ 0 w 285390"/>
              <a:gd name="T83" fmla="*/ 177592 h 274274"/>
              <a:gd name="T84" fmla="*/ 232713 w 285390"/>
              <a:gd name="T85" fmla="*/ 46109 h 27427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390" h="274274">
                <a:moveTo>
                  <a:pt x="171259" y="242887"/>
                </a:moveTo>
                <a:cubicBezTo>
                  <a:pt x="173926" y="242887"/>
                  <a:pt x="175831" y="245173"/>
                  <a:pt x="175831" y="247459"/>
                </a:cubicBezTo>
                <a:cubicBezTo>
                  <a:pt x="175831" y="250126"/>
                  <a:pt x="173926" y="252031"/>
                  <a:pt x="171259" y="252031"/>
                </a:cubicBezTo>
                <a:cubicBezTo>
                  <a:pt x="168592" y="252031"/>
                  <a:pt x="166687" y="250126"/>
                  <a:pt x="166687" y="247459"/>
                </a:cubicBezTo>
                <a:cubicBezTo>
                  <a:pt x="166687" y="245173"/>
                  <a:pt x="168592" y="242887"/>
                  <a:pt x="171259" y="242887"/>
                </a:cubicBezTo>
                <a:close/>
                <a:moveTo>
                  <a:pt x="26797" y="242887"/>
                </a:moveTo>
                <a:cubicBezTo>
                  <a:pt x="29464" y="242887"/>
                  <a:pt x="31369" y="245173"/>
                  <a:pt x="31369" y="247459"/>
                </a:cubicBezTo>
                <a:cubicBezTo>
                  <a:pt x="31369" y="250126"/>
                  <a:pt x="29464" y="252031"/>
                  <a:pt x="26797" y="252031"/>
                </a:cubicBezTo>
                <a:cubicBezTo>
                  <a:pt x="24511" y="252031"/>
                  <a:pt x="22225" y="250126"/>
                  <a:pt x="22225" y="247459"/>
                </a:cubicBezTo>
                <a:cubicBezTo>
                  <a:pt x="22225" y="245173"/>
                  <a:pt x="24511" y="242887"/>
                  <a:pt x="26797" y="242887"/>
                </a:cubicBezTo>
                <a:close/>
                <a:moveTo>
                  <a:pt x="172224" y="227791"/>
                </a:moveTo>
                <a:cubicBezTo>
                  <a:pt x="161753" y="227791"/>
                  <a:pt x="153449" y="236506"/>
                  <a:pt x="153449" y="246675"/>
                </a:cubicBezTo>
                <a:cubicBezTo>
                  <a:pt x="153449" y="257206"/>
                  <a:pt x="161753" y="265558"/>
                  <a:pt x="172224" y="265558"/>
                </a:cubicBezTo>
                <a:cubicBezTo>
                  <a:pt x="182694" y="265558"/>
                  <a:pt x="190999" y="257206"/>
                  <a:pt x="190999" y="246675"/>
                </a:cubicBezTo>
                <a:cubicBezTo>
                  <a:pt x="190999" y="236506"/>
                  <a:pt x="182694" y="227791"/>
                  <a:pt x="172224" y="227791"/>
                </a:cubicBezTo>
                <a:close/>
                <a:moveTo>
                  <a:pt x="27440" y="227791"/>
                </a:moveTo>
                <a:cubicBezTo>
                  <a:pt x="16970" y="227791"/>
                  <a:pt x="8665" y="236506"/>
                  <a:pt x="8665" y="246675"/>
                </a:cubicBezTo>
                <a:cubicBezTo>
                  <a:pt x="8665" y="257206"/>
                  <a:pt x="16970" y="265558"/>
                  <a:pt x="27440" y="265558"/>
                </a:cubicBezTo>
                <a:cubicBezTo>
                  <a:pt x="37911" y="265558"/>
                  <a:pt x="46215" y="257206"/>
                  <a:pt x="46215" y="246675"/>
                </a:cubicBezTo>
                <a:cubicBezTo>
                  <a:pt x="46215" y="236506"/>
                  <a:pt x="37911" y="227791"/>
                  <a:pt x="27440" y="227791"/>
                </a:cubicBezTo>
                <a:close/>
                <a:moveTo>
                  <a:pt x="27440" y="219075"/>
                </a:moveTo>
                <a:cubicBezTo>
                  <a:pt x="41160" y="219075"/>
                  <a:pt x="52353" y="229243"/>
                  <a:pt x="54519" y="242317"/>
                </a:cubicBezTo>
                <a:lnTo>
                  <a:pt x="145144" y="242317"/>
                </a:lnTo>
                <a:cubicBezTo>
                  <a:pt x="147311" y="229243"/>
                  <a:pt x="158504" y="219075"/>
                  <a:pt x="172224" y="219075"/>
                </a:cubicBezTo>
                <a:cubicBezTo>
                  <a:pt x="187388" y="219075"/>
                  <a:pt x="199664" y="231422"/>
                  <a:pt x="199664" y="246675"/>
                </a:cubicBezTo>
                <a:cubicBezTo>
                  <a:pt x="199664" y="261927"/>
                  <a:pt x="187388" y="274274"/>
                  <a:pt x="172224" y="274274"/>
                </a:cubicBezTo>
                <a:cubicBezTo>
                  <a:pt x="158504" y="274274"/>
                  <a:pt x="147311" y="264469"/>
                  <a:pt x="145144" y="251032"/>
                </a:cubicBezTo>
                <a:lnTo>
                  <a:pt x="54519" y="251032"/>
                </a:lnTo>
                <a:cubicBezTo>
                  <a:pt x="52353" y="264469"/>
                  <a:pt x="41160" y="274274"/>
                  <a:pt x="27440" y="274274"/>
                </a:cubicBezTo>
                <a:cubicBezTo>
                  <a:pt x="12276" y="274274"/>
                  <a:pt x="0" y="261927"/>
                  <a:pt x="0" y="246675"/>
                </a:cubicBezTo>
                <a:cubicBezTo>
                  <a:pt x="0" y="231422"/>
                  <a:pt x="12276" y="219075"/>
                  <a:pt x="27440" y="219075"/>
                </a:cubicBezTo>
                <a:close/>
                <a:moveTo>
                  <a:pt x="148898" y="122237"/>
                </a:moveTo>
                <a:lnTo>
                  <a:pt x="166644" y="122237"/>
                </a:lnTo>
                <a:cubicBezTo>
                  <a:pt x="169232" y="122237"/>
                  <a:pt x="171080" y="124142"/>
                  <a:pt x="171080" y="126809"/>
                </a:cubicBezTo>
                <a:cubicBezTo>
                  <a:pt x="171080" y="129095"/>
                  <a:pt x="169232" y="131381"/>
                  <a:pt x="166644" y="131381"/>
                </a:cubicBezTo>
                <a:lnTo>
                  <a:pt x="148898" y="131381"/>
                </a:lnTo>
                <a:cubicBezTo>
                  <a:pt x="146680" y="131381"/>
                  <a:pt x="144462" y="129095"/>
                  <a:pt x="144462" y="126809"/>
                </a:cubicBezTo>
                <a:cubicBezTo>
                  <a:pt x="144462" y="124142"/>
                  <a:pt x="146680" y="122237"/>
                  <a:pt x="148898" y="122237"/>
                </a:cubicBezTo>
                <a:close/>
                <a:moveTo>
                  <a:pt x="59998" y="122237"/>
                </a:moveTo>
                <a:lnTo>
                  <a:pt x="77744" y="122237"/>
                </a:lnTo>
                <a:cubicBezTo>
                  <a:pt x="79962" y="122237"/>
                  <a:pt x="82180" y="124142"/>
                  <a:pt x="82180" y="126809"/>
                </a:cubicBezTo>
                <a:cubicBezTo>
                  <a:pt x="82180" y="129095"/>
                  <a:pt x="79962" y="131381"/>
                  <a:pt x="77744" y="131381"/>
                </a:cubicBezTo>
                <a:lnTo>
                  <a:pt x="59998" y="131381"/>
                </a:lnTo>
                <a:cubicBezTo>
                  <a:pt x="57410" y="131381"/>
                  <a:pt x="55562" y="129095"/>
                  <a:pt x="55562" y="126809"/>
                </a:cubicBezTo>
                <a:cubicBezTo>
                  <a:pt x="55562" y="124142"/>
                  <a:pt x="57410" y="122237"/>
                  <a:pt x="59998" y="122237"/>
                </a:cubicBezTo>
                <a:close/>
                <a:moveTo>
                  <a:pt x="117175" y="89261"/>
                </a:moveTo>
                <a:cubicBezTo>
                  <a:pt x="119332" y="89623"/>
                  <a:pt x="121129" y="91430"/>
                  <a:pt x="120770" y="93961"/>
                </a:cubicBezTo>
                <a:lnTo>
                  <a:pt x="120770" y="96853"/>
                </a:lnTo>
                <a:cubicBezTo>
                  <a:pt x="126161" y="98661"/>
                  <a:pt x="130475" y="102637"/>
                  <a:pt x="132272" y="108060"/>
                </a:cubicBezTo>
                <a:cubicBezTo>
                  <a:pt x="132991" y="110229"/>
                  <a:pt x="131553" y="112760"/>
                  <a:pt x="129396" y="113483"/>
                </a:cubicBezTo>
                <a:cubicBezTo>
                  <a:pt x="127240" y="114206"/>
                  <a:pt x="124724" y="113121"/>
                  <a:pt x="124005" y="110590"/>
                </a:cubicBezTo>
                <a:cubicBezTo>
                  <a:pt x="122926" y="107337"/>
                  <a:pt x="119692" y="105168"/>
                  <a:pt x="115738" y="104806"/>
                </a:cubicBezTo>
                <a:cubicBezTo>
                  <a:pt x="113222" y="104445"/>
                  <a:pt x="110706" y="105168"/>
                  <a:pt x="108908" y="106614"/>
                </a:cubicBezTo>
                <a:cubicBezTo>
                  <a:pt x="106752" y="108060"/>
                  <a:pt x="106033" y="109867"/>
                  <a:pt x="105674" y="112037"/>
                </a:cubicBezTo>
                <a:cubicBezTo>
                  <a:pt x="105674" y="113844"/>
                  <a:pt x="105674" y="116375"/>
                  <a:pt x="107111" y="117821"/>
                </a:cubicBezTo>
                <a:cubicBezTo>
                  <a:pt x="108549" y="119628"/>
                  <a:pt x="111065" y="120713"/>
                  <a:pt x="114300" y="121074"/>
                </a:cubicBezTo>
                <a:cubicBezTo>
                  <a:pt x="121489" y="121436"/>
                  <a:pt x="125442" y="124690"/>
                  <a:pt x="127599" y="127220"/>
                </a:cubicBezTo>
                <a:cubicBezTo>
                  <a:pt x="130115" y="130112"/>
                  <a:pt x="131553" y="134450"/>
                  <a:pt x="131193" y="139150"/>
                </a:cubicBezTo>
                <a:cubicBezTo>
                  <a:pt x="130475" y="143850"/>
                  <a:pt x="128318" y="147826"/>
                  <a:pt x="124724" y="150718"/>
                </a:cubicBezTo>
                <a:cubicBezTo>
                  <a:pt x="122208" y="152888"/>
                  <a:pt x="119332" y="153972"/>
                  <a:pt x="116097" y="154334"/>
                </a:cubicBezTo>
                <a:lnTo>
                  <a:pt x="115738" y="157587"/>
                </a:lnTo>
                <a:cubicBezTo>
                  <a:pt x="115738" y="159756"/>
                  <a:pt x="113581" y="161564"/>
                  <a:pt x="111425" y="161564"/>
                </a:cubicBezTo>
                <a:lnTo>
                  <a:pt x="111065" y="161564"/>
                </a:lnTo>
                <a:cubicBezTo>
                  <a:pt x="108549" y="161202"/>
                  <a:pt x="106752" y="159033"/>
                  <a:pt x="107111" y="156503"/>
                </a:cubicBezTo>
                <a:lnTo>
                  <a:pt x="107471" y="153611"/>
                </a:lnTo>
                <a:cubicBezTo>
                  <a:pt x="102079" y="151803"/>
                  <a:pt x="97766" y="147826"/>
                  <a:pt x="95609" y="142765"/>
                </a:cubicBezTo>
                <a:cubicBezTo>
                  <a:pt x="95250" y="140235"/>
                  <a:pt x="96328" y="137704"/>
                  <a:pt x="98485" y="136981"/>
                </a:cubicBezTo>
                <a:cubicBezTo>
                  <a:pt x="100642" y="136258"/>
                  <a:pt x="103158" y="137343"/>
                  <a:pt x="103876" y="139873"/>
                </a:cubicBezTo>
                <a:cubicBezTo>
                  <a:pt x="104955" y="143127"/>
                  <a:pt x="108549" y="145657"/>
                  <a:pt x="112503" y="146019"/>
                </a:cubicBezTo>
                <a:cubicBezTo>
                  <a:pt x="115019" y="146380"/>
                  <a:pt x="117535" y="145296"/>
                  <a:pt x="119332" y="143850"/>
                </a:cubicBezTo>
                <a:cubicBezTo>
                  <a:pt x="121129" y="142765"/>
                  <a:pt x="122208" y="140596"/>
                  <a:pt x="122208" y="138427"/>
                </a:cubicBezTo>
                <a:cubicBezTo>
                  <a:pt x="122567" y="136981"/>
                  <a:pt x="122208" y="134450"/>
                  <a:pt x="120770" y="132643"/>
                </a:cubicBezTo>
                <a:cubicBezTo>
                  <a:pt x="119332" y="130835"/>
                  <a:pt x="117175" y="129751"/>
                  <a:pt x="113581" y="129751"/>
                </a:cubicBezTo>
                <a:cubicBezTo>
                  <a:pt x="106392" y="129028"/>
                  <a:pt x="102439" y="126136"/>
                  <a:pt x="100642" y="123605"/>
                </a:cubicBezTo>
                <a:cubicBezTo>
                  <a:pt x="97766" y="120351"/>
                  <a:pt x="96688" y="116013"/>
                  <a:pt x="97047" y="111313"/>
                </a:cubicBezTo>
                <a:cubicBezTo>
                  <a:pt x="97407" y="106614"/>
                  <a:pt x="99563" y="102637"/>
                  <a:pt x="103517" y="99745"/>
                </a:cubicBezTo>
                <a:cubicBezTo>
                  <a:pt x="106033" y="97938"/>
                  <a:pt x="108908" y="96853"/>
                  <a:pt x="112143" y="96130"/>
                </a:cubicBezTo>
                <a:lnTo>
                  <a:pt x="112143" y="93238"/>
                </a:lnTo>
                <a:cubicBezTo>
                  <a:pt x="112503" y="90707"/>
                  <a:pt x="114659" y="88900"/>
                  <a:pt x="117175" y="89261"/>
                </a:cubicBezTo>
                <a:close/>
                <a:moveTo>
                  <a:pt x="60272" y="83619"/>
                </a:moveTo>
                <a:cubicBezTo>
                  <a:pt x="58471" y="95148"/>
                  <a:pt x="48746" y="104515"/>
                  <a:pt x="37220" y="105957"/>
                </a:cubicBezTo>
                <a:lnTo>
                  <a:pt x="37220" y="144507"/>
                </a:lnTo>
                <a:cubicBezTo>
                  <a:pt x="48746" y="146309"/>
                  <a:pt x="58471" y="155316"/>
                  <a:pt x="60272" y="167205"/>
                </a:cubicBezTo>
                <a:lnTo>
                  <a:pt x="152120" y="167205"/>
                </a:lnTo>
                <a:cubicBezTo>
                  <a:pt x="156442" y="154956"/>
                  <a:pt x="167248" y="146309"/>
                  <a:pt x="180215" y="145228"/>
                </a:cubicBezTo>
                <a:lnTo>
                  <a:pt x="189580" y="104155"/>
                </a:lnTo>
                <a:cubicBezTo>
                  <a:pt x="184897" y="103074"/>
                  <a:pt x="180575" y="100552"/>
                  <a:pt x="177693" y="96949"/>
                </a:cubicBezTo>
                <a:cubicBezTo>
                  <a:pt x="174812" y="92986"/>
                  <a:pt x="173011" y="88303"/>
                  <a:pt x="173371" y="83619"/>
                </a:cubicBezTo>
                <a:lnTo>
                  <a:pt x="60272" y="83619"/>
                </a:lnTo>
                <a:close/>
                <a:moveTo>
                  <a:pt x="55949" y="74612"/>
                </a:moveTo>
                <a:lnTo>
                  <a:pt x="178414" y="74612"/>
                </a:lnTo>
                <a:cubicBezTo>
                  <a:pt x="179494" y="74612"/>
                  <a:pt x="180575" y="75332"/>
                  <a:pt x="181655" y="76413"/>
                </a:cubicBezTo>
                <a:cubicBezTo>
                  <a:pt x="182376" y="77494"/>
                  <a:pt x="182736" y="78935"/>
                  <a:pt x="182376" y="80016"/>
                </a:cubicBezTo>
                <a:cubicBezTo>
                  <a:pt x="181295" y="84700"/>
                  <a:pt x="182016" y="88663"/>
                  <a:pt x="184537" y="91545"/>
                </a:cubicBezTo>
                <a:cubicBezTo>
                  <a:pt x="186698" y="94427"/>
                  <a:pt x="190300" y="95869"/>
                  <a:pt x="194982" y="95869"/>
                </a:cubicBezTo>
                <a:cubicBezTo>
                  <a:pt x="196423" y="95869"/>
                  <a:pt x="197504" y="96589"/>
                  <a:pt x="198584" y="97670"/>
                </a:cubicBezTo>
                <a:cubicBezTo>
                  <a:pt x="199305" y="98751"/>
                  <a:pt x="199665" y="100192"/>
                  <a:pt x="199305" y="101633"/>
                </a:cubicBezTo>
                <a:lnTo>
                  <a:pt x="187779" y="150272"/>
                </a:lnTo>
                <a:cubicBezTo>
                  <a:pt x="187418" y="152434"/>
                  <a:pt x="185617" y="153514"/>
                  <a:pt x="183456" y="153514"/>
                </a:cubicBezTo>
                <a:cubicBezTo>
                  <a:pt x="171930" y="153514"/>
                  <a:pt x="162205" y="161441"/>
                  <a:pt x="159684" y="172609"/>
                </a:cubicBezTo>
                <a:cubicBezTo>
                  <a:pt x="159324" y="174411"/>
                  <a:pt x="157523" y="175852"/>
                  <a:pt x="155362" y="175852"/>
                </a:cubicBezTo>
                <a:lnTo>
                  <a:pt x="55949" y="175852"/>
                </a:lnTo>
                <a:cubicBezTo>
                  <a:pt x="53788" y="175852"/>
                  <a:pt x="51627" y="173690"/>
                  <a:pt x="51627" y="171529"/>
                </a:cubicBezTo>
                <a:cubicBezTo>
                  <a:pt x="51627" y="161080"/>
                  <a:pt x="43343" y="152794"/>
                  <a:pt x="33257" y="152794"/>
                </a:cubicBezTo>
                <a:cubicBezTo>
                  <a:pt x="30376" y="152794"/>
                  <a:pt x="28575" y="150632"/>
                  <a:pt x="28575" y="148470"/>
                </a:cubicBezTo>
                <a:lnTo>
                  <a:pt x="28575" y="101993"/>
                </a:lnTo>
                <a:cubicBezTo>
                  <a:pt x="28575" y="99832"/>
                  <a:pt x="30376" y="98030"/>
                  <a:pt x="33257" y="98030"/>
                </a:cubicBezTo>
                <a:cubicBezTo>
                  <a:pt x="43343" y="98030"/>
                  <a:pt x="51627" y="89384"/>
                  <a:pt x="51627" y="78935"/>
                </a:cubicBezTo>
                <a:cubicBezTo>
                  <a:pt x="51627" y="76774"/>
                  <a:pt x="53788" y="74612"/>
                  <a:pt x="55949" y="74612"/>
                </a:cubicBezTo>
                <a:close/>
                <a:moveTo>
                  <a:pt x="27351" y="54610"/>
                </a:moveTo>
                <a:cubicBezTo>
                  <a:pt x="16915" y="54610"/>
                  <a:pt x="8637" y="63232"/>
                  <a:pt x="8637" y="73292"/>
                </a:cubicBezTo>
                <a:lnTo>
                  <a:pt x="8637" y="177123"/>
                </a:lnTo>
                <a:cubicBezTo>
                  <a:pt x="8637" y="187183"/>
                  <a:pt x="16915" y="195805"/>
                  <a:pt x="27351" y="195805"/>
                </a:cubicBezTo>
                <a:lnTo>
                  <a:pt x="177784" y="195805"/>
                </a:lnTo>
                <a:cubicBezTo>
                  <a:pt x="189300" y="195805"/>
                  <a:pt x="198657" y="187901"/>
                  <a:pt x="201537" y="176764"/>
                </a:cubicBezTo>
                <a:lnTo>
                  <a:pt x="230327" y="54610"/>
                </a:lnTo>
                <a:lnTo>
                  <a:pt x="27351" y="54610"/>
                </a:lnTo>
                <a:close/>
                <a:moveTo>
                  <a:pt x="246522" y="0"/>
                </a:moveTo>
                <a:lnTo>
                  <a:pt x="281071" y="0"/>
                </a:lnTo>
                <a:cubicBezTo>
                  <a:pt x="283591" y="0"/>
                  <a:pt x="285390" y="1796"/>
                  <a:pt x="285390" y="4311"/>
                </a:cubicBezTo>
                <a:cubicBezTo>
                  <a:pt x="285390" y="6826"/>
                  <a:pt x="283591" y="8622"/>
                  <a:pt x="281071" y="8622"/>
                </a:cubicBezTo>
                <a:lnTo>
                  <a:pt x="249761" y="8622"/>
                </a:lnTo>
                <a:lnTo>
                  <a:pt x="209814" y="178919"/>
                </a:lnTo>
                <a:cubicBezTo>
                  <a:pt x="206575" y="194009"/>
                  <a:pt x="193259" y="204428"/>
                  <a:pt x="177784" y="204428"/>
                </a:cubicBezTo>
                <a:lnTo>
                  <a:pt x="27351" y="204428"/>
                </a:lnTo>
                <a:cubicBezTo>
                  <a:pt x="12236" y="204428"/>
                  <a:pt x="0" y="192213"/>
                  <a:pt x="0" y="177123"/>
                </a:cubicBezTo>
                <a:lnTo>
                  <a:pt x="0" y="73292"/>
                </a:lnTo>
                <a:cubicBezTo>
                  <a:pt x="0" y="58562"/>
                  <a:pt x="12236" y="45987"/>
                  <a:pt x="27351" y="45987"/>
                </a:cubicBezTo>
                <a:lnTo>
                  <a:pt x="232127" y="45987"/>
                </a:lnTo>
                <a:lnTo>
                  <a:pt x="242204" y="3593"/>
                </a:lnTo>
                <a:cubicBezTo>
                  <a:pt x="242923" y="1437"/>
                  <a:pt x="244723" y="0"/>
                  <a:pt x="246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3" name="Freeform 906">
            <a:extLst>
              <a:ext uri="{FF2B5EF4-FFF2-40B4-BE49-F238E27FC236}">
                <a16:creationId xmlns:a16="http://schemas.microsoft.com/office/drawing/2014/main" id="{25453036-937D-4F45-A4AA-9BBF89B7D6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21805" y="4059768"/>
            <a:ext cx="1433206" cy="1422611"/>
          </a:xfrm>
          <a:custGeom>
            <a:avLst/>
            <a:gdLst>
              <a:gd name="T0" fmla="*/ 2147483646 w 805"/>
              <a:gd name="T1" fmla="*/ 2147483646 h 740"/>
              <a:gd name="T2" fmla="*/ 2147483646 w 805"/>
              <a:gd name="T3" fmla="*/ 2147483646 h 740"/>
              <a:gd name="T4" fmla="*/ 2147483646 w 805"/>
              <a:gd name="T5" fmla="*/ 2147483646 h 740"/>
              <a:gd name="T6" fmla="*/ 2147483646 w 805"/>
              <a:gd name="T7" fmla="*/ 2147483646 h 740"/>
              <a:gd name="T8" fmla="*/ 2147483646 w 805"/>
              <a:gd name="T9" fmla="*/ 2147483646 h 740"/>
              <a:gd name="T10" fmla="*/ 2147483646 w 805"/>
              <a:gd name="T11" fmla="*/ 2147483646 h 740"/>
              <a:gd name="T12" fmla="*/ 2147483646 w 805"/>
              <a:gd name="T13" fmla="*/ 2147483646 h 740"/>
              <a:gd name="T14" fmla="*/ 2147483646 w 805"/>
              <a:gd name="T15" fmla="*/ 2147483646 h 740"/>
              <a:gd name="T16" fmla="*/ 2147483646 w 805"/>
              <a:gd name="T17" fmla="*/ 2147483646 h 740"/>
              <a:gd name="T18" fmla="*/ 2147483646 w 805"/>
              <a:gd name="T19" fmla="*/ 2147483646 h 740"/>
              <a:gd name="T20" fmla="*/ 2147483646 w 805"/>
              <a:gd name="T21" fmla="*/ 2147483646 h 740"/>
              <a:gd name="T22" fmla="*/ 2147483646 w 805"/>
              <a:gd name="T23" fmla="*/ 2147483646 h 740"/>
              <a:gd name="T24" fmla="*/ 2147483646 w 805"/>
              <a:gd name="T25" fmla="*/ 2147483646 h 740"/>
              <a:gd name="T26" fmla="*/ 2147483646 w 805"/>
              <a:gd name="T27" fmla="*/ 2147483646 h 740"/>
              <a:gd name="T28" fmla="*/ 2147483646 w 805"/>
              <a:gd name="T29" fmla="*/ 2147483646 h 740"/>
              <a:gd name="T30" fmla="*/ 2147483646 w 805"/>
              <a:gd name="T31" fmla="*/ 2147483646 h 740"/>
              <a:gd name="T32" fmla="*/ 2147483646 w 805"/>
              <a:gd name="T33" fmla="*/ 2147483646 h 740"/>
              <a:gd name="T34" fmla="*/ 2147483646 w 805"/>
              <a:gd name="T35" fmla="*/ 2147483646 h 740"/>
              <a:gd name="T36" fmla="*/ 2147483646 w 805"/>
              <a:gd name="T37" fmla="*/ 2147483646 h 740"/>
              <a:gd name="T38" fmla="*/ 2147483646 w 805"/>
              <a:gd name="T39" fmla="*/ 2147483646 h 740"/>
              <a:gd name="T40" fmla="*/ 2147483646 w 805"/>
              <a:gd name="T41" fmla="*/ 2147483646 h 740"/>
              <a:gd name="T42" fmla="*/ 2147483646 w 805"/>
              <a:gd name="T43" fmla="*/ 2147483646 h 740"/>
              <a:gd name="T44" fmla="*/ 2147483646 w 805"/>
              <a:gd name="T45" fmla="*/ 2147483646 h 740"/>
              <a:gd name="T46" fmla="*/ 2147483646 w 805"/>
              <a:gd name="T47" fmla="*/ 2147483646 h 740"/>
              <a:gd name="T48" fmla="*/ 2147483646 w 805"/>
              <a:gd name="T49" fmla="*/ 2147483646 h 740"/>
              <a:gd name="T50" fmla="*/ 2147483646 w 805"/>
              <a:gd name="T51" fmla="*/ 2147483646 h 740"/>
              <a:gd name="T52" fmla="*/ 2147483646 w 805"/>
              <a:gd name="T53" fmla="*/ 2147483646 h 740"/>
              <a:gd name="T54" fmla="*/ 2147483646 w 805"/>
              <a:gd name="T55" fmla="*/ 2147483646 h 740"/>
              <a:gd name="T56" fmla="*/ 2147483646 w 805"/>
              <a:gd name="T57" fmla="*/ 2147483646 h 740"/>
              <a:gd name="T58" fmla="*/ 2147483646 w 805"/>
              <a:gd name="T59" fmla="*/ 2147483646 h 740"/>
              <a:gd name="T60" fmla="*/ 2147483646 w 805"/>
              <a:gd name="T61" fmla="*/ 2147483646 h 740"/>
              <a:gd name="T62" fmla="*/ 2147483646 w 805"/>
              <a:gd name="T63" fmla="*/ 2147483646 h 740"/>
              <a:gd name="T64" fmla="*/ 2147483646 w 805"/>
              <a:gd name="T65" fmla="*/ 2147483646 h 740"/>
              <a:gd name="T66" fmla="*/ 2147483646 w 805"/>
              <a:gd name="T67" fmla="*/ 0 h 740"/>
              <a:gd name="T68" fmla="*/ 2147483646 w 805"/>
              <a:gd name="T69" fmla="*/ 0 h 740"/>
              <a:gd name="T70" fmla="*/ 2147483646 w 805"/>
              <a:gd name="T71" fmla="*/ 0 h 740"/>
              <a:gd name="T72" fmla="*/ 2147483646 w 805"/>
              <a:gd name="T73" fmla="*/ 2147483646 h 740"/>
              <a:gd name="T74" fmla="*/ 2147483646 w 805"/>
              <a:gd name="T75" fmla="*/ 2147483646 h 740"/>
              <a:gd name="T76" fmla="*/ 2147483646 w 805"/>
              <a:gd name="T77" fmla="*/ 2147483646 h 740"/>
              <a:gd name="T78" fmla="*/ 2147483646 w 805"/>
              <a:gd name="T79" fmla="*/ 2147483646 h 740"/>
              <a:gd name="T80" fmla="*/ 0 w 805"/>
              <a:gd name="T81" fmla="*/ 2147483646 h 740"/>
              <a:gd name="T82" fmla="*/ 0 w 805"/>
              <a:gd name="T83" fmla="*/ 2147483646 h 740"/>
              <a:gd name="T84" fmla="*/ 2147483646 w 805"/>
              <a:gd name="T85" fmla="*/ 2147483646 h 740"/>
              <a:gd name="T86" fmla="*/ 2147483646 w 805"/>
              <a:gd name="T87" fmla="*/ 2147483646 h 740"/>
              <a:gd name="T88" fmla="*/ 2147483646 w 805"/>
              <a:gd name="T89" fmla="*/ 2147483646 h 740"/>
              <a:gd name="T90" fmla="*/ 2147483646 w 805"/>
              <a:gd name="T91" fmla="*/ 2147483646 h 740"/>
              <a:gd name="T92" fmla="*/ 2147483646 w 805"/>
              <a:gd name="T93" fmla="*/ 2147483646 h 740"/>
              <a:gd name="T94" fmla="*/ 2147483646 w 805"/>
              <a:gd name="T95" fmla="*/ 2147483646 h 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05" h="740">
                <a:moveTo>
                  <a:pt x="109" y="715"/>
                </a:moveTo>
                <a:lnTo>
                  <a:pt x="158" y="564"/>
                </a:lnTo>
                <a:lnTo>
                  <a:pt x="646" y="564"/>
                </a:lnTo>
                <a:lnTo>
                  <a:pt x="693" y="715"/>
                </a:lnTo>
                <a:lnTo>
                  <a:pt x="109" y="715"/>
                </a:lnTo>
                <a:close/>
                <a:moveTo>
                  <a:pt x="318" y="61"/>
                </a:moveTo>
                <a:lnTo>
                  <a:pt x="318" y="61"/>
                </a:lnTo>
                <a:cubicBezTo>
                  <a:pt x="324" y="39"/>
                  <a:pt x="345" y="25"/>
                  <a:pt x="368" y="25"/>
                </a:cubicBezTo>
                <a:lnTo>
                  <a:pt x="435" y="25"/>
                </a:lnTo>
                <a:cubicBezTo>
                  <a:pt x="458" y="25"/>
                  <a:pt x="478" y="39"/>
                  <a:pt x="485" y="61"/>
                </a:cubicBezTo>
                <a:lnTo>
                  <a:pt x="522" y="176"/>
                </a:lnTo>
                <a:lnTo>
                  <a:pt x="281" y="176"/>
                </a:lnTo>
                <a:lnTo>
                  <a:pt x="318" y="61"/>
                </a:lnTo>
                <a:close/>
                <a:moveTo>
                  <a:pt x="273" y="200"/>
                </a:moveTo>
                <a:lnTo>
                  <a:pt x="530" y="200"/>
                </a:lnTo>
                <a:lnTo>
                  <a:pt x="552" y="270"/>
                </a:lnTo>
                <a:lnTo>
                  <a:pt x="251" y="270"/>
                </a:lnTo>
                <a:lnTo>
                  <a:pt x="273" y="200"/>
                </a:lnTo>
                <a:close/>
                <a:moveTo>
                  <a:pt x="243" y="294"/>
                </a:moveTo>
                <a:lnTo>
                  <a:pt x="559" y="294"/>
                </a:lnTo>
                <a:lnTo>
                  <a:pt x="607" y="445"/>
                </a:lnTo>
                <a:lnTo>
                  <a:pt x="195" y="445"/>
                </a:lnTo>
                <a:lnTo>
                  <a:pt x="243" y="294"/>
                </a:lnTo>
                <a:close/>
                <a:moveTo>
                  <a:pt x="188" y="470"/>
                </a:moveTo>
                <a:lnTo>
                  <a:pt x="616" y="470"/>
                </a:lnTo>
                <a:lnTo>
                  <a:pt x="637" y="540"/>
                </a:lnTo>
                <a:lnTo>
                  <a:pt x="165" y="540"/>
                </a:lnTo>
                <a:lnTo>
                  <a:pt x="188" y="470"/>
                </a:lnTo>
                <a:close/>
                <a:moveTo>
                  <a:pt x="791" y="715"/>
                </a:moveTo>
                <a:lnTo>
                  <a:pt x="719" y="715"/>
                </a:lnTo>
                <a:lnTo>
                  <a:pt x="509" y="54"/>
                </a:lnTo>
                <a:cubicBezTo>
                  <a:pt x="498" y="22"/>
                  <a:pt x="469" y="0"/>
                  <a:pt x="435" y="0"/>
                </a:cubicBezTo>
                <a:lnTo>
                  <a:pt x="368" y="0"/>
                </a:lnTo>
                <a:cubicBezTo>
                  <a:pt x="334" y="0"/>
                  <a:pt x="304" y="22"/>
                  <a:pt x="294" y="54"/>
                </a:cubicBezTo>
                <a:lnTo>
                  <a:pt x="84" y="715"/>
                </a:lnTo>
                <a:lnTo>
                  <a:pt x="11" y="715"/>
                </a:lnTo>
                <a:cubicBezTo>
                  <a:pt x="5" y="715"/>
                  <a:pt x="0" y="721"/>
                  <a:pt x="0" y="727"/>
                </a:cubicBezTo>
                <a:cubicBezTo>
                  <a:pt x="0" y="734"/>
                  <a:pt x="5" y="739"/>
                  <a:pt x="11" y="739"/>
                </a:cubicBezTo>
                <a:lnTo>
                  <a:pt x="791" y="739"/>
                </a:lnTo>
                <a:cubicBezTo>
                  <a:pt x="798" y="739"/>
                  <a:pt x="804" y="734"/>
                  <a:pt x="804" y="727"/>
                </a:cubicBezTo>
                <a:cubicBezTo>
                  <a:pt x="804" y="721"/>
                  <a:pt x="798" y="715"/>
                  <a:pt x="791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4" name="Freeform 1031">
            <a:extLst>
              <a:ext uri="{FF2B5EF4-FFF2-40B4-BE49-F238E27FC236}">
                <a16:creationId xmlns:a16="http://schemas.microsoft.com/office/drawing/2014/main" id="{F47E87ED-2AC3-9846-B655-C88F776652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47472" y="8528154"/>
            <a:ext cx="1168573" cy="1549627"/>
          </a:xfrm>
          <a:custGeom>
            <a:avLst/>
            <a:gdLst>
              <a:gd name="T0" fmla="*/ 132598 w 218716"/>
              <a:gd name="T1" fmla="*/ 282191 h 290151"/>
              <a:gd name="T2" fmla="*/ 55490 w 218716"/>
              <a:gd name="T3" fmla="*/ 218517 h 290151"/>
              <a:gd name="T4" fmla="*/ 57651 w 218716"/>
              <a:gd name="T5" fmla="*/ 257590 h 290151"/>
              <a:gd name="T6" fmla="*/ 164306 w 218716"/>
              <a:gd name="T7" fmla="*/ 242757 h 290151"/>
              <a:gd name="T8" fmla="*/ 75306 w 218716"/>
              <a:gd name="T9" fmla="*/ 233712 h 290151"/>
              <a:gd name="T10" fmla="*/ 164666 w 218716"/>
              <a:gd name="T11" fmla="*/ 218517 h 290151"/>
              <a:gd name="T12" fmla="*/ 95845 w 218716"/>
              <a:gd name="T13" fmla="*/ 209472 h 290151"/>
              <a:gd name="T14" fmla="*/ 87198 w 218716"/>
              <a:gd name="T15" fmla="*/ 169314 h 290151"/>
              <a:gd name="T16" fmla="*/ 84315 w 218716"/>
              <a:gd name="T17" fmla="*/ 160270 h 290151"/>
              <a:gd name="T18" fmla="*/ 112420 w 218716"/>
              <a:gd name="T19" fmla="*/ 81763 h 290151"/>
              <a:gd name="T20" fmla="*/ 142686 w 218716"/>
              <a:gd name="T21" fmla="*/ 136392 h 290151"/>
              <a:gd name="T22" fmla="*/ 121078 w 218716"/>
              <a:gd name="T23" fmla="*/ 32464 h 290151"/>
              <a:gd name="T24" fmla="*/ 140978 w 218716"/>
              <a:gd name="T25" fmla="*/ 37874 h 290151"/>
              <a:gd name="T26" fmla="*/ 159792 w 218716"/>
              <a:gd name="T27" fmla="*/ 56990 h 290151"/>
              <a:gd name="T28" fmla="*/ 181502 w 218716"/>
              <a:gd name="T29" fmla="*/ 68531 h 290151"/>
              <a:gd name="T30" fmla="*/ 180778 w 218716"/>
              <a:gd name="T31" fmla="*/ 92696 h 290151"/>
              <a:gd name="T32" fmla="*/ 187653 w 218716"/>
              <a:gd name="T33" fmla="*/ 118664 h 290151"/>
              <a:gd name="T34" fmla="*/ 185482 w 218716"/>
              <a:gd name="T35" fmla="*/ 147879 h 290151"/>
              <a:gd name="T36" fmla="*/ 176798 w 218716"/>
              <a:gd name="T37" fmla="*/ 150404 h 290151"/>
              <a:gd name="T38" fmla="*/ 181864 w 218716"/>
              <a:gd name="T39" fmla="*/ 112172 h 290151"/>
              <a:gd name="T40" fmla="*/ 174628 w 218716"/>
              <a:gd name="T41" fmla="*/ 99188 h 290151"/>
              <a:gd name="T42" fmla="*/ 173904 w 218716"/>
              <a:gd name="T43" fmla="*/ 72859 h 290151"/>
              <a:gd name="T44" fmla="*/ 151471 w 218716"/>
              <a:gd name="T45" fmla="*/ 58434 h 290151"/>
              <a:gd name="T46" fmla="*/ 143873 w 218716"/>
              <a:gd name="T47" fmla="*/ 46169 h 290151"/>
              <a:gd name="T48" fmla="*/ 114565 w 218716"/>
              <a:gd name="T49" fmla="*/ 38596 h 290151"/>
              <a:gd name="T50" fmla="*/ 87791 w 218716"/>
              <a:gd name="T51" fmla="*/ 49055 h 290151"/>
              <a:gd name="T52" fmla="*/ 72956 w 218716"/>
              <a:gd name="T53" fmla="*/ 49415 h 290151"/>
              <a:gd name="T54" fmla="*/ 51609 w 218716"/>
              <a:gd name="T55" fmla="*/ 71056 h 290151"/>
              <a:gd name="T56" fmla="*/ 51247 w 218716"/>
              <a:gd name="T57" fmla="*/ 85483 h 290151"/>
              <a:gd name="T58" fmla="*/ 38945 w 218716"/>
              <a:gd name="T59" fmla="*/ 108926 h 290151"/>
              <a:gd name="T60" fmla="*/ 51247 w 218716"/>
              <a:gd name="T61" fmla="*/ 132369 h 290151"/>
              <a:gd name="T62" fmla="*/ 36774 w 218716"/>
              <a:gd name="T63" fmla="*/ 147879 h 290151"/>
              <a:gd name="T64" fmla="*/ 34604 w 218716"/>
              <a:gd name="T65" fmla="*/ 118664 h 290151"/>
              <a:gd name="T66" fmla="*/ 41478 w 218716"/>
              <a:gd name="T67" fmla="*/ 92696 h 290151"/>
              <a:gd name="T68" fmla="*/ 41115 w 218716"/>
              <a:gd name="T69" fmla="*/ 68531 h 290151"/>
              <a:gd name="T70" fmla="*/ 62463 w 218716"/>
              <a:gd name="T71" fmla="*/ 56990 h 290151"/>
              <a:gd name="T72" fmla="*/ 81278 w 218716"/>
              <a:gd name="T73" fmla="*/ 37874 h 290151"/>
              <a:gd name="T74" fmla="*/ 101539 w 218716"/>
              <a:gd name="T75" fmla="*/ 32464 h 290151"/>
              <a:gd name="T76" fmla="*/ 8647 w 218716"/>
              <a:gd name="T77" fmla="*/ 110344 h 290151"/>
              <a:gd name="T78" fmla="*/ 86837 w 218716"/>
              <a:gd name="T79" fmla="*/ 209472 h 290151"/>
              <a:gd name="T80" fmla="*/ 107376 w 218716"/>
              <a:gd name="T81" fmla="*/ 70549 h 290151"/>
              <a:gd name="T82" fmla="*/ 143047 w 218716"/>
              <a:gd name="T83" fmla="*/ 166058 h 290151"/>
              <a:gd name="T84" fmla="*/ 181962 w 218716"/>
              <a:gd name="T85" fmla="*/ 181253 h 290151"/>
              <a:gd name="T86" fmla="*/ 109898 w 218716"/>
              <a:gd name="T87" fmla="*/ 0 h 290151"/>
              <a:gd name="T88" fmla="*/ 172953 w 218716"/>
              <a:gd name="T89" fmla="*/ 225029 h 290151"/>
              <a:gd name="T90" fmla="*/ 161064 w 218716"/>
              <a:gd name="T91" fmla="*/ 266634 h 290151"/>
              <a:gd name="T92" fmla="*/ 59452 w 218716"/>
              <a:gd name="T93" fmla="*/ 266634 h 290151"/>
              <a:gd name="T94" fmla="*/ 47202 w 218716"/>
              <a:gd name="T95" fmla="*/ 225753 h 290151"/>
              <a:gd name="T96" fmla="*/ 109898 w 218716"/>
              <a:gd name="T97" fmla="*/ 0 h 29015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8716" h="290151">
                <a:moveTo>
                  <a:pt x="67878" y="265972"/>
                </a:moveTo>
                <a:cubicBezTo>
                  <a:pt x="70032" y="274633"/>
                  <a:pt x="77933" y="281490"/>
                  <a:pt x="87630" y="281490"/>
                </a:cubicBezTo>
                <a:lnTo>
                  <a:pt x="132164" y="281490"/>
                </a:lnTo>
                <a:cubicBezTo>
                  <a:pt x="141501" y="281490"/>
                  <a:pt x="149402" y="274633"/>
                  <a:pt x="151557" y="265972"/>
                </a:cubicBezTo>
                <a:lnTo>
                  <a:pt x="67878" y="265972"/>
                </a:lnTo>
                <a:close/>
                <a:moveTo>
                  <a:pt x="55308" y="217974"/>
                </a:moveTo>
                <a:cubicBezTo>
                  <a:pt x="55667" y="220140"/>
                  <a:pt x="56026" y="222666"/>
                  <a:pt x="56026" y="225192"/>
                </a:cubicBezTo>
                <a:lnTo>
                  <a:pt x="56026" y="255506"/>
                </a:lnTo>
                <a:cubicBezTo>
                  <a:pt x="56026" y="256228"/>
                  <a:pt x="56385" y="256950"/>
                  <a:pt x="57463" y="256950"/>
                </a:cubicBezTo>
                <a:lnTo>
                  <a:pt x="162331" y="256950"/>
                </a:lnTo>
                <a:cubicBezTo>
                  <a:pt x="163050" y="256950"/>
                  <a:pt x="163768" y="256228"/>
                  <a:pt x="163768" y="255506"/>
                </a:cubicBezTo>
                <a:lnTo>
                  <a:pt x="163768" y="242154"/>
                </a:lnTo>
                <a:lnTo>
                  <a:pt x="75060" y="242154"/>
                </a:lnTo>
                <a:cubicBezTo>
                  <a:pt x="72546" y="242154"/>
                  <a:pt x="70392" y="239988"/>
                  <a:pt x="70392" y="237462"/>
                </a:cubicBezTo>
                <a:cubicBezTo>
                  <a:pt x="70392" y="235297"/>
                  <a:pt x="72546" y="233132"/>
                  <a:pt x="75060" y="233132"/>
                </a:cubicBezTo>
                <a:lnTo>
                  <a:pt x="163768" y="233132"/>
                </a:lnTo>
                <a:lnTo>
                  <a:pt x="163768" y="224470"/>
                </a:lnTo>
                <a:cubicBezTo>
                  <a:pt x="163768" y="222305"/>
                  <a:pt x="163768" y="220140"/>
                  <a:pt x="164127" y="217974"/>
                </a:cubicBezTo>
                <a:lnTo>
                  <a:pt x="55308" y="217974"/>
                </a:lnTo>
                <a:close/>
                <a:moveTo>
                  <a:pt x="86912" y="168894"/>
                </a:moveTo>
                <a:lnTo>
                  <a:pt x="95531" y="208952"/>
                </a:lnTo>
                <a:lnTo>
                  <a:pt x="124262" y="208952"/>
                </a:lnTo>
                <a:lnTo>
                  <a:pt x="132523" y="168894"/>
                </a:lnTo>
                <a:lnTo>
                  <a:pt x="86912" y="168894"/>
                </a:lnTo>
                <a:close/>
                <a:moveTo>
                  <a:pt x="101637" y="87695"/>
                </a:moveTo>
                <a:cubicBezTo>
                  <a:pt x="91222" y="98883"/>
                  <a:pt x="77574" y="117649"/>
                  <a:pt x="77574" y="136054"/>
                </a:cubicBezTo>
                <a:cubicBezTo>
                  <a:pt x="77574" y="147241"/>
                  <a:pt x="80088" y="154820"/>
                  <a:pt x="84039" y="159872"/>
                </a:cubicBezTo>
                <a:lnTo>
                  <a:pt x="103432" y="159872"/>
                </a:lnTo>
                <a:cubicBezTo>
                  <a:pt x="94813" y="133888"/>
                  <a:pt x="98045" y="105018"/>
                  <a:pt x="101637" y="87695"/>
                </a:cubicBezTo>
                <a:close/>
                <a:moveTo>
                  <a:pt x="112052" y="81560"/>
                </a:moveTo>
                <a:cubicBezTo>
                  <a:pt x="108460" y="95996"/>
                  <a:pt x="101996" y="130640"/>
                  <a:pt x="112770" y="159872"/>
                </a:cubicBezTo>
                <a:lnTo>
                  <a:pt x="135755" y="159872"/>
                </a:lnTo>
                <a:cubicBezTo>
                  <a:pt x="139346" y="154820"/>
                  <a:pt x="142219" y="147241"/>
                  <a:pt x="142219" y="136054"/>
                </a:cubicBezTo>
                <a:cubicBezTo>
                  <a:pt x="142219" y="114040"/>
                  <a:pt x="121748" y="91304"/>
                  <a:pt x="112052" y="81560"/>
                </a:cubicBezTo>
                <a:close/>
                <a:moveTo>
                  <a:pt x="110809" y="28336"/>
                </a:moveTo>
                <a:cubicBezTo>
                  <a:pt x="114461" y="28336"/>
                  <a:pt x="118157" y="29686"/>
                  <a:pt x="120682" y="32384"/>
                </a:cubicBezTo>
                <a:lnTo>
                  <a:pt x="126812" y="39579"/>
                </a:lnTo>
                <a:cubicBezTo>
                  <a:pt x="128255" y="40659"/>
                  <a:pt x="130058" y="41018"/>
                  <a:pt x="131501" y="40299"/>
                </a:cubicBezTo>
                <a:lnTo>
                  <a:pt x="140516" y="37780"/>
                </a:lnTo>
                <a:cubicBezTo>
                  <a:pt x="144123" y="36701"/>
                  <a:pt x="148090" y="37061"/>
                  <a:pt x="150975" y="38860"/>
                </a:cubicBezTo>
                <a:cubicBezTo>
                  <a:pt x="154221" y="40659"/>
                  <a:pt x="156745" y="43897"/>
                  <a:pt x="157466" y="47494"/>
                </a:cubicBezTo>
                <a:lnTo>
                  <a:pt x="159269" y="56848"/>
                </a:lnTo>
                <a:cubicBezTo>
                  <a:pt x="159630" y="58288"/>
                  <a:pt x="161073" y="59727"/>
                  <a:pt x="162876" y="60086"/>
                </a:cubicBezTo>
                <a:lnTo>
                  <a:pt x="172252" y="61885"/>
                </a:lnTo>
                <a:cubicBezTo>
                  <a:pt x="175859" y="62965"/>
                  <a:pt x="178744" y="65123"/>
                  <a:pt x="180908" y="68361"/>
                </a:cubicBezTo>
                <a:cubicBezTo>
                  <a:pt x="182350" y="71599"/>
                  <a:pt x="183071" y="75557"/>
                  <a:pt x="181989" y="79154"/>
                </a:cubicBezTo>
                <a:lnTo>
                  <a:pt x="178744" y="87789"/>
                </a:lnTo>
                <a:cubicBezTo>
                  <a:pt x="178383" y="89588"/>
                  <a:pt x="178744" y="91387"/>
                  <a:pt x="180186" y="92466"/>
                </a:cubicBezTo>
                <a:lnTo>
                  <a:pt x="187038" y="98942"/>
                </a:lnTo>
                <a:cubicBezTo>
                  <a:pt x="189923" y="101460"/>
                  <a:pt x="191727" y="105058"/>
                  <a:pt x="191727" y="108656"/>
                </a:cubicBezTo>
                <a:cubicBezTo>
                  <a:pt x="191727" y="112254"/>
                  <a:pt x="189923" y="115851"/>
                  <a:pt x="187038" y="118370"/>
                </a:cubicBezTo>
                <a:lnTo>
                  <a:pt x="180186" y="124486"/>
                </a:lnTo>
                <a:cubicBezTo>
                  <a:pt x="178744" y="125925"/>
                  <a:pt x="178383" y="127364"/>
                  <a:pt x="178744" y="129163"/>
                </a:cubicBezTo>
                <a:lnTo>
                  <a:pt x="184875" y="147511"/>
                </a:lnTo>
                <a:cubicBezTo>
                  <a:pt x="185596" y="149670"/>
                  <a:pt x="184153" y="152188"/>
                  <a:pt x="181989" y="152908"/>
                </a:cubicBezTo>
                <a:cubicBezTo>
                  <a:pt x="181268" y="153268"/>
                  <a:pt x="180908" y="153268"/>
                  <a:pt x="180547" y="153268"/>
                </a:cubicBezTo>
                <a:cubicBezTo>
                  <a:pt x="178744" y="153268"/>
                  <a:pt x="176941" y="152188"/>
                  <a:pt x="176219" y="150030"/>
                </a:cubicBezTo>
                <a:lnTo>
                  <a:pt x="170449" y="132041"/>
                </a:lnTo>
                <a:cubicBezTo>
                  <a:pt x="169007" y="127004"/>
                  <a:pt x="170449" y="121608"/>
                  <a:pt x="174056" y="118370"/>
                </a:cubicBezTo>
                <a:lnTo>
                  <a:pt x="181268" y="111894"/>
                </a:lnTo>
                <a:cubicBezTo>
                  <a:pt x="182350" y="111174"/>
                  <a:pt x="182711" y="109735"/>
                  <a:pt x="182711" y="108656"/>
                </a:cubicBezTo>
                <a:cubicBezTo>
                  <a:pt x="182711" y="107217"/>
                  <a:pt x="182350" y="106137"/>
                  <a:pt x="181268" y="105418"/>
                </a:cubicBezTo>
                <a:lnTo>
                  <a:pt x="174056" y="98942"/>
                </a:lnTo>
                <a:cubicBezTo>
                  <a:pt x="170449" y="95344"/>
                  <a:pt x="169007" y="90307"/>
                  <a:pt x="170449" y="85271"/>
                </a:cubicBezTo>
                <a:lnTo>
                  <a:pt x="173334" y="76276"/>
                </a:lnTo>
                <a:cubicBezTo>
                  <a:pt x="173695" y="75197"/>
                  <a:pt x="173695" y="73758"/>
                  <a:pt x="173334" y="72678"/>
                </a:cubicBezTo>
                <a:cubicBezTo>
                  <a:pt x="172613" y="71599"/>
                  <a:pt x="171531" y="70880"/>
                  <a:pt x="170089" y="70880"/>
                </a:cubicBezTo>
                <a:lnTo>
                  <a:pt x="161073" y="68721"/>
                </a:lnTo>
                <a:cubicBezTo>
                  <a:pt x="156024" y="67642"/>
                  <a:pt x="152057" y="63684"/>
                  <a:pt x="150975" y="58288"/>
                </a:cubicBezTo>
                <a:lnTo>
                  <a:pt x="148811" y="49293"/>
                </a:lnTo>
                <a:cubicBezTo>
                  <a:pt x="148450" y="48214"/>
                  <a:pt x="147729" y="47135"/>
                  <a:pt x="146647" y="46415"/>
                </a:cubicBezTo>
                <a:cubicBezTo>
                  <a:pt x="145565" y="45695"/>
                  <a:pt x="144483" y="45695"/>
                  <a:pt x="143402" y="46055"/>
                </a:cubicBezTo>
                <a:lnTo>
                  <a:pt x="134025" y="48933"/>
                </a:lnTo>
                <a:cubicBezTo>
                  <a:pt x="129337" y="50373"/>
                  <a:pt x="123927" y="49293"/>
                  <a:pt x="120321" y="45336"/>
                </a:cubicBezTo>
                <a:lnTo>
                  <a:pt x="114190" y="38500"/>
                </a:lnTo>
                <a:cubicBezTo>
                  <a:pt x="112387" y="36341"/>
                  <a:pt x="109141" y="36341"/>
                  <a:pt x="107338" y="38500"/>
                </a:cubicBezTo>
                <a:lnTo>
                  <a:pt x="101207" y="45336"/>
                </a:lnTo>
                <a:cubicBezTo>
                  <a:pt x="97601" y="49293"/>
                  <a:pt x="92191" y="50373"/>
                  <a:pt x="87503" y="48933"/>
                </a:cubicBezTo>
                <a:lnTo>
                  <a:pt x="78487" y="46055"/>
                </a:lnTo>
                <a:cubicBezTo>
                  <a:pt x="77405" y="45695"/>
                  <a:pt x="75963" y="45695"/>
                  <a:pt x="74881" y="46415"/>
                </a:cubicBezTo>
                <a:cubicBezTo>
                  <a:pt x="73799" y="47135"/>
                  <a:pt x="73078" y="48214"/>
                  <a:pt x="72717" y="49293"/>
                </a:cubicBezTo>
                <a:lnTo>
                  <a:pt x="70553" y="58288"/>
                </a:lnTo>
                <a:cubicBezTo>
                  <a:pt x="69471" y="63684"/>
                  <a:pt x="65504" y="67642"/>
                  <a:pt x="60816" y="68721"/>
                </a:cubicBezTo>
                <a:lnTo>
                  <a:pt x="51440" y="70880"/>
                </a:lnTo>
                <a:cubicBezTo>
                  <a:pt x="49997" y="70880"/>
                  <a:pt x="48915" y="71599"/>
                  <a:pt x="48555" y="72678"/>
                </a:cubicBezTo>
                <a:cubicBezTo>
                  <a:pt x="48194" y="73758"/>
                  <a:pt x="47833" y="75197"/>
                  <a:pt x="48194" y="76276"/>
                </a:cubicBezTo>
                <a:lnTo>
                  <a:pt x="51079" y="85271"/>
                </a:lnTo>
                <a:cubicBezTo>
                  <a:pt x="52522" y="90307"/>
                  <a:pt x="51079" y="95344"/>
                  <a:pt x="47473" y="98942"/>
                </a:cubicBezTo>
                <a:lnTo>
                  <a:pt x="40260" y="105418"/>
                </a:lnTo>
                <a:cubicBezTo>
                  <a:pt x="39178" y="106137"/>
                  <a:pt x="38817" y="107217"/>
                  <a:pt x="38817" y="108656"/>
                </a:cubicBezTo>
                <a:cubicBezTo>
                  <a:pt x="38817" y="109735"/>
                  <a:pt x="39178" y="111174"/>
                  <a:pt x="40260" y="111894"/>
                </a:cubicBezTo>
                <a:lnTo>
                  <a:pt x="47473" y="118370"/>
                </a:lnTo>
                <a:cubicBezTo>
                  <a:pt x="51079" y="121608"/>
                  <a:pt x="52522" y="127004"/>
                  <a:pt x="51079" y="132041"/>
                </a:cubicBezTo>
                <a:lnTo>
                  <a:pt x="45309" y="150030"/>
                </a:lnTo>
                <a:cubicBezTo>
                  <a:pt x="44588" y="152548"/>
                  <a:pt x="42063" y="153627"/>
                  <a:pt x="39899" y="152908"/>
                </a:cubicBezTo>
                <a:cubicBezTo>
                  <a:pt x="37375" y="152188"/>
                  <a:pt x="36293" y="149670"/>
                  <a:pt x="36654" y="147511"/>
                </a:cubicBezTo>
                <a:lnTo>
                  <a:pt x="42784" y="129163"/>
                </a:lnTo>
                <a:cubicBezTo>
                  <a:pt x="43145" y="127364"/>
                  <a:pt x="42784" y="125925"/>
                  <a:pt x="41342" y="124486"/>
                </a:cubicBezTo>
                <a:lnTo>
                  <a:pt x="34490" y="118370"/>
                </a:lnTo>
                <a:cubicBezTo>
                  <a:pt x="31605" y="115851"/>
                  <a:pt x="30162" y="112254"/>
                  <a:pt x="30162" y="108656"/>
                </a:cubicBezTo>
                <a:cubicBezTo>
                  <a:pt x="30162" y="105058"/>
                  <a:pt x="31605" y="101460"/>
                  <a:pt x="34490" y="98942"/>
                </a:cubicBezTo>
                <a:lnTo>
                  <a:pt x="41342" y="92466"/>
                </a:lnTo>
                <a:cubicBezTo>
                  <a:pt x="42784" y="91387"/>
                  <a:pt x="43145" y="89588"/>
                  <a:pt x="42784" y="87789"/>
                </a:cubicBezTo>
                <a:lnTo>
                  <a:pt x="39899" y="79154"/>
                </a:lnTo>
                <a:cubicBezTo>
                  <a:pt x="38817" y="75557"/>
                  <a:pt x="39178" y="71599"/>
                  <a:pt x="40981" y="68361"/>
                </a:cubicBezTo>
                <a:cubicBezTo>
                  <a:pt x="42784" y="65123"/>
                  <a:pt x="46030" y="62965"/>
                  <a:pt x="49276" y="61885"/>
                </a:cubicBezTo>
                <a:lnTo>
                  <a:pt x="59013" y="60086"/>
                </a:lnTo>
                <a:cubicBezTo>
                  <a:pt x="60456" y="59727"/>
                  <a:pt x="61898" y="58288"/>
                  <a:pt x="62259" y="56848"/>
                </a:cubicBezTo>
                <a:lnTo>
                  <a:pt x="64062" y="47494"/>
                </a:lnTo>
                <a:cubicBezTo>
                  <a:pt x="64783" y="43897"/>
                  <a:pt x="67308" y="40659"/>
                  <a:pt x="70553" y="38860"/>
                </a:cubicBezTo>
                <a:cubicBezTo>
                  <a:pt x="73799" y="37061"/>
                  <a:pt x="77405" y="36701"/>
                  <a:pt x="81012" y="37780"/>
                </a:cubicBezTo>
                <a:lnTo>
                  <a:pt x="90028" y="40299"/>
                </a:lnTo>
                <a:cubicBezTo>
                  <a:pt x="91831" y="41018"/>
                  <a:pt x="93634" y="40659"/>
                  <a:pt x="94716" y="39579"/>
                </a:cubicBezTo>
                <a:lnTo>
                  <a:pt x="101207" y="32384"/>
                </a:lnTo>
                <a:cubicBezTo>
                  <a:pt x="103552" y="29686"/>
                  <a:pt x="107158" y="28336"/>
                  <a:pt x="110809" y="28336"/>
                </a:cubicBezTo>
                <a:close/>
                <a:moveTo>
                  <a:pt x="109538" y="9022"/>
                </a:moveTo>
                <a:cubicBezTo>
                  <a:pt x="53871" y="9022"/>
                  <a:pt x="8619" y="54133"/>
                  <a:pt x="8619" y="110070"/>
                </a:cubicBezTo>
                <a:cubicBezTo>
                  <a:pt x="8619" y="136775"/>
                  <a:pt x="19034" y="162398"/>
                  <a:pt x="38069" y="181164"/>
                </a:cubicBezTo>
                <a:cubicBezTo>
                  <a:pt x="45611" y="188743"/>
                  <a:pt x="50998" y="198848"/>
                  <a:pt x="53871" y="208952"/>
                </a:cubicBezTo>
                <a:lnTo>
                  <a:pt x="86553" y="208952"/>
                </a:lnTo>
                <a:lnTo>
                  <a:pt x="77215" y="165285"/>
                </a:lnTo>
                <a:cubicBezTo>
                  <a:pt x="71828" y="158068"/>
                  <a:pt x="68955" y="148324"/>
                  <a:pt x="68955" y="136054"/>
                </a:cubicBezTo>
                <a:cubicBezTo>
                  <a:pt x="68955" y="103213"/>
                  <a:pt x="105587" y="71455"/>
                  <a:pt x="107024" y="70373"/>
                </a:cubicBezTo>
                <a:cubicBezTo>
                  <a:pt x="108819" y="68568"/>
                  <a:pt x="110974" y="68568"/>
                  <a:pt x="112770" y="70373"/>
                </a:cubicBezTo>
                <a:cubicBezTo>
                  <a:pt x="114207" y="71455"/>
                  <a:pt x="151198" y="103213"/>
                  <a:pt x="151198" y="136054"/>
                </a:cubicBezTo>
                <a:cubicBezTo>
                  <a:pt x="151198" y="148324"/>
                  <a:pt x="147966" y="158429"/>
                  <a:pt x="142579" y="165646"/>
                </a:cubicBezTo>
                <a:lnTo>
                  <a:pt x="133241" y="208952"/>
                </a:lnTo>
                <a:lnTo>
                  <a:pt x="165923" y="208952"/>
                </a:lnTo>
                <a:cubicBezTo>
                  <a:pt x="168437" y="198487"/>
                  <a:pt x="173824" y="188743"/>
                  <a:pt x="181366" y="180803"/>
                </a:cubicBezTo>
                <a:cubicBezTo>
                  <a:pt x="200041" y="161676"/>
                  <a:pt x="210097" y="136415"/>
                  <a:pt x="210097" y="110070"/>
                </a:cubicBezTo>
                <a:cubicBezTo>
                  <a:pt x="210097" y="54133"/>
                  <a:pt x="164845" y="9022"/>
                  <a:pt x="109538" y="9022"/>
                </a:cubicBezTo>
                <a:close/>
                <a:moveTo>
                  <a:pt x="109538" y="0"/>
                </a:moveTo>
                <a:cubicBezTo>
                  <a:pt x="169873" y="0"/>
                  <a:pt x="218716" y="49441"/>
                  <a:pt x="218716" y="110070"/>
                </a:cubicBezTo>
                <a:cubicBezTo>
                  <a:pt x="218716" y="138941"/>
                  <a:pt x="207942" y="166368"/>
                  <a:pt x="187830" y="186938"/>
                </a:cubicBezTo>
                <a:cubicBezTo>
                  <a:pt x="177774" y="196682"/>
                  <a:pt x="172387" y="210035"/>
                  <a:pt x="172387" y="224470"/>
                </a:cubicBezTo>
                <a:lnTo>
                  <a:pt x="172387" y="255506"/>
                </a:lnTo>
                <a:cubicBezTo>
                  <a:pt x="172387" y="261281"/>
                  <a:pt x="168077" y="265972"/>
                  <a:pt x="162331" y="265972"/>
                </a:cubicBezTo>
                <a:lnTo>
                  <a:pt x="160536" y="265972"/>
                </a:lnTo>
                <a:cubicBezTo>
                  <a:pt x="158022" y="279686"/>
                  <a:pt x="146529" y="290151"/>
                  <a:pt x="132164" y="290151"/>
                </a:cubicBezTo>
                <a:lnTo>
                  <a:pt x="87630" y="290151"/>
                </a:lnTo>
                <a:cubicBezTo>
                  <a:pt x="73265" y="290151"/>
                  <a:pt x="61413" y="279686"/>
                  <a:pt x="59258" y="265972"/>
                </a:cubicBezTo>
                <a:lnTo>
                  <a:pt x="57463" y="265972"/>
                </a:lnTo>
                <a:cubicBezTo>
                  <a:pt x="51716" y="265972"/>
                  <a:pt x="47048" y="261281"/>
                  <a:pt x="47048" y="255506"/>
                </a:cubicBezTo>
                <a:lnTo>
                  <a:pt x="47048" y="225192"/>
                </a:lnTo>
                <a:cubicBezTo>
                  <a:pt x="47048" y="210757"/>
                  <a:pt x="41660" y="197404"/>
                  <a:pt x="31605" y="187299"/>
                </a:cubicBezTo>
                <a:cubicBezTo>
                  <a:pt x="11133" y="166729"/>
                  <a:pt x="0" y="138941"/>
                  <a:pt x="0" y="110070"/>
                </a:cubicBezTo>
                <a:cubicBezTo>
                  <a:pt x="0" y="49441"/>
                  <a:pt x="49202" y="0"/>
                  <a:pt x="1095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5" name="Freeform 1027">
            <a:extLst>
              <a:ext uri="{FF2B5EF4-FFF2-40B4-BE49-F238E27FC236}">
                <a16:creationId xmlns:a16="http://schemas.microsoft.com/office/drawing/2014/main" id="{D6DDB145-B81C-1440-94F5-DDAC12B5B4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53964" y="8528153"/>
            <a:ext cx="1549632" cy="1549627"/>
          </a:xfrm>
          <a:custGeom>
            <a:avLst/>
            <a:gdLst>
              <a:gd name="T0" fmla="*/ 110272 w 290153"/>
              <a:gd name="T1" fmla="*/ 199925 h 290151"/>
              <a:gd name="T2" fmla="*/ 98327 w 290153"/>
              <a:gd name="T3" fmla="*/ 182055 h 290151"/>
              <a:gd name="T4" fmla="*/ 158777 w 290153"/>
              <a:gd name="T5" fmla="*/ 132455 h 290151"/>
              <a:gd name="T6" fmla="*/ 126221 w 290153"/>
              <a:gd name="T7" fmla="*/ 103005 h 290151"/>
              <a:gd name="T8" fmla="*/ 61680 w 290153"/>
              <a:gd name="T9" fmla="*/ 158785 h 290151"/>
              <a:gd name="T10" fmla="*/ 135596 w 290153"/>
              <a:gd name="T11" fmla="*/ 89329 h 290151"/>
              <a:gd name="T12" fmla="*/ 97753 w 290153"/>
              <a:gd name="T13" fmla="*/ 63094 h 290151"/>
              <a:gd name="T14" fmla="*/ 66617 w 290153"/>
              <a:gd name="T15" fmla="*/ 53373 h 290151"/>
              <a:gd name="T16" fmla="*/ 58652 w 290153"/>
              <a:gd name="T17" fmla="*/ 80376 h 290151"/>
              <a:gd name="T18" fmla="*/ 26430 w 290153"/>
              <a:gd name="T19" fmla="*/ 87216 h 290151"/>
              <a:gd name="T20" fmla="*/ 32947 w 290153"/>
              <a:gd name="T21" fmla="*/ 114579 h 290151"/>
              <a:gd name="T22" fmla="*/ 9051 w 290153"/>
              <a:gd name="T23" fmla="*/ 136542 h 290151"/>
              <a:gd name="T24" fmla="*/ 28240 w 290153"/>
              <a:gd name="T25" fmla="*/ 157063 h 290151"/>
              <a:gd name="T26" fmla="*/ 18465 w 290153"/>
              <a:gd name="T27" fmla="*/ 188026 h 290151"/>
              <a:gd name="T28" fmla="*/ 45618 w 290153"/>
              <a:gd name="T29" fmla="*/ 196308 h 290151"/>
              <a:gd name="T30" fmla="*/ 52859 w 290153"/>
              <a:gd name="T31" fmla="*/ 227990 h 290151"/>
              <a:gd name="T32" fmla="*/ 78564 w 290153"/>
              <a:gd name="T33" fmla="*/ 221149 h 290151"/>
              <a:gd name="T34" fmla="*/ 101373 w 290153"/>
              <a:gd name="T35" fmla="*/ 244552 h 290151"/>
              <a:gd name="T36" fmla="*/ 119114 w 290153"/>
              <a:gd name="T37" fmla="*/ 230510 h 290151"/>
              <a:gd name="T38" fmla="*/ 153147 w 290153"/>
              <a:gd name="T39" fmla="*/ 235551 h 290151"/>
              <a:gd name="T40" fmla="*/ 161111 w 290153"/>
              <a:gd name="T41" fmla="*/ 214669 h 290151"/>
              <a:gd name="T42" fmla="*/ 192971 w 290153"/>
              <a:gd name="T43" fmla="*/ 202068 h 290151"/>
              <a:gd name="T44" fmla="*/ 189351 w 290153"/>
              <a:gd name="T45" fmla="*/ 180106 h 290151"/>
              <a:gd name="T46" fmla="*/ 211074 w 290153"/>
              <a:gd name="T47" fmla="*/ 153103 h 290151"/>
              <a:gd name="T48" fmla="*/ 196592 w 290153"/>
              <a:gd name="T49" fmla="*/ 135822 h 290151"/>
              <a:gd name="T50" fmla="*/ 202022 w 290153"/>
              <a:gd name="T51" fmla="*/ 101979 h 290151"/>
              <a:gd name="T52" fmla="*/ 192971 w 290153"/>
              <a:gd name="T53" fmla="*/ 86857 h 290151"/>
              <a:gd name="T54" fmla="*/ 161111 w 290153"/>
              <a:gd name="T55" fmla="*/ 74616 h 290151"/>
              <a:gd name="T56" fmla="*/ 154232 w 290153"/>
              <a:gd name="T57" fmla="*/ 53373 h 290151"/>
              <a:gd name="T58" fmla="*/ 122734 w 290153"/>
              <a:gd name="T59" fmla="*/ 63094 h 290151"/>
              <a:gd name="T60" fmla="*/ 102460 w 290153"/>
              <a:gd name="T61" fmla="*/ 43652 h 290151"/>
              <a:gd name="T62" fmla="*/ 128165 w 290153"/>
              <a:gd name="T63" fmla="*/ 54813 h 290151"/>
              <a:gd name="T64" fmla="*/ 172697 w 290153"/>
              <a:gd name="T65" fmla="*/ 53373 h 290151"/>
              <a:gd name="T66" fmla="*/ 179576 w 290153"/>
              <a:gd name="T67" fmla="*/ 84696 h 290151"/>
              <a:gd name="T68" fmla="*/ 209987 w 290153"/>
              <a:gd name="T69" fmla="*/ 96578 h 290151"/>
              <a:gd name="T70" fmla="*/ 211074 w 290153"/>
              <a:gd name="T71" fmla="*/ 127181 h 290151"/>
              <a:gd name="T72" fmla="*/ 200212 w 290153"/>
              <a:gd name="T73" fmla="*/ 162103 h 290151"/>
              <a:gd name="T74" fmla="*/ 202022 w 290153"/>
              <a:gd name="T75" fmla="*/ 206028 h 290151"/>
              <a:gd name="T76" fmla="*/ 170524 w 290153"/>
              <a:gd name="T77" fmla="*/ 213229 h 290151"/>
              <a:gd name="T78" fmla="*/ 158577 w 290153"/>
              <a:gd name="T79" fmla="*/ 243472 h 290151"/>
              <a:gd name="T80" fmla="*/ 128165 w 290153"/>
              <a:gd name="T81" fmla="*/ 244552 h 290151"/>
              <a:gd name="T82" fmla="*/ 92685 w 290153"/>
              <a:gd name="T83" fmla="*/ 234111 h 290151"/>
              <a:gd name="T84" fmla="*/ 48514 w 290153"/>
              <a:gd name="T85" fmla="*/ 235551 h 290151"/>
              <a:gd name="T86" fmla="*/ 32222 w 290153"/>
              <a:gd name="T87" fmla="*/ 209628 h 290151"/>
              <a:gd name="T88" fmla="*/ 23533 w 290153"/>
              <a:gd name="T89" fmla="*/ 174345 h 290151"/>
              <a:gd name="T90" fmla="*/ 0 w 290153"/>
              <a:gd name="T91" fmla="*/ 136542 h 290151"/>
              <a:gd name="T92" fmla="*/ 14482 w 290153"/>
              <a:gd name="T93" fmla="*/ 109899 h 290151"/>
              <a:gd name="T94" fmla="*/ 24619 w 290153"/>
              <a:gd name="T95" fmla="*/ 78577 h 290151"/>
              <a:gd name="T96" fmla="*/ 44895 w 290153"/>
              <a:gd name="T97" fmla="*/ 66695 h 290151"/>
              <a:gd name="T98" fmla="*/ 75305 w 290153"/>
              <a:gd name="T99" fmla="*/ 49412 h 290151"/>
              <a:gd name="T100" fmla="*/ 102460 w 290153"/>
              <a:gd name="T101" fmla="*/ 35012 h 290151"/>
              <a:gd name="T102" fmla="*/ 232075 w 290153"/>
              <a:gd name="T103" fmla="*/ 15195 h 290151"/>
              <a:gd name="T104" fmla="*/ 289431 w 290153"/>
              <a:gd name="T105" fmla="*/ 60057 h 290151"/>
              <a:gd name="T106" fmla="*/ 51711 w 290153"/>
              <a:gd name="T107" fmla="*/ 290873 h 290151"/>
              <a:gd name="T108" fmla="*/ 56401 w 290153"/>
              <a:gd name="T109" fmla="*/ 257228 h 290151"/>
              <a:gd name="T110" fmla="*/ 227746 w 290153"/>
              <a:gd name="T111" fmla="*/ 67653 h 290151"/>
              <a:gd name="T112" fmla="*/ 56401 w 290153"/>
              <a:gd name="T113" fmla="*/ 34007 h 290151"/>
              <a:gd name="T114" fmla="*/ 51711 w 290153"/>
              <a:gd name="T115" fmla="*/ 0 h 29015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0153" h="290151">
                <a:moveTo>
                  <a:pt x="158383" y="132126"/>
                </a:moveTo>
                <a:cubicBezTo>
                  <a:pt x="160911" y="131762"/>
                  <a:pt x="163077" y="133217"/>
                  <a:pt x="163438" y="135764"/>
                </a:cubicBezTo>
                <a:cubicBezTo>
                  <a:pt x="166327" y="153227"/>
                  <a:pt x="160550" y="171053"/>
                  <a:pt x="148273" y="183422"/>
                </a:cubicBezTo>
                <a:cubicBezTo>
                  <a:pt x="137802" y="193609"/>
                  <a:pt x="124081" y="199429"/>
                  <a:pt x="109999" y="199429"/>
                </a:cubicBezTo>
                <a:cubicBezTo>
                  <a:pt x="102777" y="199429"/>
                  <a:pt x="95917" y="197974"/>
                  <a:pt x="89056" y="195064"/>
                </a:cubicBezTo>
                <a:lnTo>
                  <a:pt x="85084" y="201248"/>
                </a:lnTo>
                <a:lnTo>
                  <a:pt x="74613" y="179784"/>
                </a:lnTo>
                <a:lnTo>
                  <a:pt x="98083" y="181603"/>
                </a:lnTo>
                <a:lnTo>
                  <a:pt x="94111" y="187424"/>
                </a:lnTo>
                <a:cubicBezTo>
                  <a:pt x="110721" y="193609"/>
                  <a:pt x="129136" y="189607"/>
                  <a:pt x="142135" y="177238"/>
                </a:cubicBezTo>
                <a:cubicBezTo>
                  <a:pt x="152245" y="166687"/>
                  <a:pt x="157300" y="151771"/>
                  <a:pt x="154772" y="137219"/>
                </a:cubicBezTo>
                <a:cubicBezTo>
                  <a:pt x="154411" y="134673"/>
                  <a:pt x="155856" y="132490"/>
                  <a:pt x="158383" y="132126"/>
                </a:cubicBezTo>
                <a:close/>
                <a:moveTo>
                  <a:pt x="135260" y="89107"/>
                </a:moveTo>
                <a:lnTo>
                  <a:pt x="145690" y="110646"/>
                </a:lnTo>
                <a:lnTo>
                  <a:pt x="122312" y="108851"/>
                </a:lnTo>
                <a:lnTo>
                  <a:pt x="125909" y="102749"/>
                </a:lnTo>
                <a:cubicBezTo>
                  <a:pt x="109724" y="97005"/>
                  <a:pt x="91021" y="100954"/>
                  <a:pt x="78432" y="112800"/>
                </a:cubicBezTo>
                <a:cubicBezTo>
                  <a:pt x="68002" y="123570"/>
                  <a:pt x="63326" y="138647"/>
                  <a:pt x="65844" y="153006"/>
                </a:cubicBezTo>
                <a:cubicBezTo>
                  <a:pt x="66204" y="155519"/>
                  <a:pt x="64405" y="157673"/>
                  <a:pt x="62247" y="158032"/>
                </a:cubicBezTo>
                <a:cubicBezTo>
                  <a:pt x="61888" y="158391"/>
                  <a:pt x="61888" y="158391"/>
                  <a:pt x="61528" y="158391"/>
                </a:cubicBezTo>
                <a:cubicBezTo>
                  <a:pt x="59370" y="158391"/>
                  <a:pt x="57572" y="156955"/>
                  <a:pt x="57212" y="154442"/>
                </a:cubicBezTo>
                <a:cubicBezTo>
                  <a:pt x="53975" y="137211"/>
                  <a:pt x="59730" y="119262"/>
                  <a:pt x="72318" y="107056"/>
                </a:cubicBezTo>
                <a:cubicBezTo>
                  <a:pt x="88143" y="91620"/>
                  <a:pt x="111162" y="87312"/>
                  <a:pt x="130944" y="95569"/>
                </a:cubicBezTo>
                <a:lnTo>
                  <a:pt x="135260" y="89107"/>
                </a:lnTo>
                <a:close/>
                <a:moveTo>
                  <a:pt x="102206" y="43544"/>
                </a:moveTo>
                <a:cubicBezTo>
                  <a:pt x="101483" y="43544"/>
                  <a:pt x="101122" y="43903"/>
                  <a:pt x="101122" y="44622"/>
                </a:cubicBezTo>
                <a:lnTo>
                  <a:pt x="101122" y="58628"/>
                </a:lnTo>
                <a:cubicBezTo>
                  <a:pt x="101122" y="60783"/>
                  <a:pt x="99678" y="62578"/>
                  <a:pt x="97511" y="62938"/>
                </a:cubicBezTo>
                <a:cubicBezTo>
                  <a:pt x="91732" y="63656"/>
                  <a:pt x="85593" y="65452"/>
                  <a:pt x="80175" y="67606"/>
                </a:cubicBezTo>
                <a:cubicBezTo>
                  <a:pt x="78009" y="68325"/>
                  <a:pt x="75842" y="67606"/>
                  <a:pt x="74758" y="65452"/>
                </a:cubicBezTo>
                <a:lnTo>
                  <a:pt x="67535" y="53241"/>
                </a:lnTo>
                <a:cubicBezTo>
                  <a:pt x="67174" y="52882"/>
                  <a:pt x="66813" y="52882"/>
                  <a:pt x="66452" y="53241"/>
                </a:cubicBezTo>
                <a:lnTo>
                  <a:pt x="52728" y="60783"/>
                </a:lnTo>
                <a:cubicBezTo>
                  <a:pt x="52367" y="61142"/>
                  <a:pt x="52006" y="61860"/>
                  <a:pt x="52367" y="62219"/>
                </a:cubicBezTo>
                <a:lnTo>
                  <a:pt x="59590" y="74430"/>
                </a:lnTo>
                <a:cubicBezTo>
                  <a:pt x="60312" y="76226"/>
                  <a:pt x="59951" y="78740"/>
                  <a:pt x="58506" y="80176"/>
                </a:cubicBezTo>
                <a:cubicBezTo>
                  <a:pt x="53811" y="83768"/>
                  <a:pt x="49478" y="88078"/>
                  <a:pt x="45505" y="92747"/>
                </a:cubicBezTo>
                <a:cubicBezTo>
                  <a:pt x="44060" y="94542"/>
                  <a:pt x="41893" y="94902"/>
                  <a:pt x="40088" y="93824"/>
                </a:cubicBezTo>
                <a:lnTo>
                  <a:pt x="27447" y="86641"/>
                </a:lnTo>
                <a:cubicBezTo>
                  <a:pt x="27086" y="86282"/>
                  <a:pt x="26725" y="86641"/>
                  <a:pt x="26364" y="87000"/>
                </a:cubicBezTo>
                <a:lnTo>
                  <a:pt x="18419" y="100648"/>
                </a:lnTo>
                <a:cubicBezTo>
                  <a:pt x="18419" y="101007"/>
                  <a:pt x="18419" y="101725"/>
                  <a:pt x="18780" y="101725"/>
                </a:cubicBezTo>
                <a:lnTo>
                  <a:pt x="31059" y="108908"/>
                </a:lnTo>
                <a:cubicBezTo>
                  <a:pt x="32865" y="109985"/>
                  <a:pt x="33948" y="112499"/>
                  <a:pt x="32865" y="114295"/>
                </a:cubicBezTo>
                <a:cubicBezTo>
                  <a:pt x="30698" y="120041"/>
                  <a:pt x="29253" y="125788"/>
                  <a:pt x="28170" y="131893"/>
                </a:cubicBezTo>
                <a:cubicBezTo>
                  <a:pt x="28170" y="134048"/>
                  <a:pt x="26003" y="135484"/>
                  <a:pt x="23836" y="135484"/>
                </a:cubicBezTo>
                <a:lnTo>
                  <a:pt x="9751" y="135484"/>
                </a:lnTo>
                <a:cubicBezTo>
                  <a:pt x="9390" y="135484"/>
                  <a:pt x="9029" y="135843"/>
                  <a:pt x="9029" y="136203"/>
                </a:cubicBezTo>
                <a:lnTo>
                  <a:pt x="9029" y="152005"/>
                </a:lnTo>
                <a:cubicBezTo>
                  <a:pt x="9029" y="152364"/>
                  <a:pt x="9390" y="152723"/>
                  <a:pt x="9751" y="152723"/>
                </a:cubicBezTo>
                <a:lnTo>
                  <a:pt x="23836" y="152723"/>
                </a:lnTo>
                <a:cubicBezTo>
                  <a:pt x="26003" y="152723"/>
                  <a:pt x="28170" y="154519"/>
                  <a:pt x="28170" y="156673"/>
                </a:cubicBezTo>
                <a:cubicBezTo>
                  <a:pt x="29253" y="162420"/>
                  <a:pt x="30698" y="168525"/>
                  <a:pt x="32865" y="173912"/>
                </a:cubicBezTo>
                <a:cubicBezTo>
                  <a:pt x="33948" y="176067"/>
                  <a:pt x="32865" y="178581"/>
                  <a:pt x="31059" y="179658"/>
                </a:cubicBezTo>
                <a:lnTo>
                  <a:pt x="18780" y="186482"/>
                </a:lnTo>
                <a:cubicBezTo>
                  <a:pt x="18419" y="186841"/>
                  <a:pt x="18419" y="187200"/>
                  <a:pt x="18419" y="187559"/>
                </a:cubicBezTo>
                <a:lnTo>
                  <a:pt x="26364" y="201566"/>
                </a:lnTo>
                <a:cubicBezTo>
                  <a:pt x="26725" y="201925"/>
                  <a:pt x="27086" y="201925"/>
                  <a:pt x="27447" y="201566"/>
                </a:cubicBezTo>
                <a:lnTo>
                  <a:pt x="40088" y="194742"/>
                </a:lnTo>
                <a:cubicBezTo>
                  <a:pt x="41893" y="193665"/>
                  <a:pt x="44060" y="194024"/>
                  <a:pt x="45505" y="195820"/>
                </a:cubicBezTo>
                <a:cubicBezTo>
                  <a:pt x="49478" y="200488"/>
                  <a:pt x="53811" y="204798"/>
                  <a:pt x="58506" y="208390"/>
                </a:cubicBezTo>
                <a:cubicBezTo>
                  <a:pt x="59951" y="209826"/>
                  <a:pt x="60312" y="212340"/>
                  <a:pt x="59590" y="214136"/>
                </a:cubicBezTo>
                <a:lnTo>
                  <a:pt x="52367" y="226347"/>
                </a:lnTo>
                <a:cubicBezTo>
                  <a:pt x="52006" y="226706"/>
                  <a:pt x="52367" y="227065"/>
                  <a:pt x="52728" y="227424"/>
                </a:cubicBezTo>
                <a:lnTo>
                  <a:pt x="66452" y="235325"/>
                </a:lnTo>
                <a:cubicBezTo>
                  <a:pt x="66813" y="235684"/>
                  <a:pt x="67174" y="235325"/>
                  <a:pt x="67535" y="234966"/>
                </a:cubicBezTo>
                <a:lnTo>
                  <a:pt x="74758" y="222755"/>
                </a:lnTo>
                <a:cubicBezTo>
                  <a:pt x="75480" y="221319"/>
                  <a:pt x="76925" y="220600"/>
                  <a:pt x="78370" y="220600"/>
                </a:cubicBezTo>
                <a:cubicBezTo>
                  <a:pt x="78731" y="220600"/>
                  <a:pt x="79453" y="220600"/>
                  <a:pt x="80175" y="220959"/>
                </a:cubicBezTo>
                <a:cubicBezTo>
                  <a:pt x="85593" y="223114"/>
                  <a:pt x="91732" y="224551"/>
                  <a:pt x="97511" y="225269"/>
                </a:cubicBezTo>
                <a:cubicBezTo>
                  <a:pt x="99678" y="225987"/>
                  <a:pt x="101122" y="227783"/>
                  <a:pt x="101122" y="229938"/>
                </a:cubicBezTo>
                <a:lnTo>
                  <a:pt x="101122" y="243944"/>
                </a:lnTo>
                <a:cubicBezTo>
                  <a:pt x="101122" y="244303"/>
                  <a:pt x="101483" y="245022"/>
                  <a:pt x="102206" y="245022"/>
                </a:cubicBezTo>
                <a:lnTo>
                  <a:pt x="118096" y="245022"/>
                </a:lnTo>
                <a:cubicBezTo>
                  <a:pt x="118457" y="245022"/>
                  <a:pt x="118819" y="244303"/>
                  <a:pt x="118819" y="243944"/>
                </a:cubicBezTo>
                <a:lnTo>
                  <a:pt x="118819" y="229938"/>
                </a:lnTo>
                <a:cubicBezTo>
                  <a:pt x="118819" y="227783"/>
                  <a:pt x="120624" y="225987"/>
                  <a:pt x="122430" y="225269"/>
                </a:cubicBezTo>
                <a:cubicBezTo>
                  <a:pt x="128570" y="224551"/>
                  <a:pt x="134348" y="223114"/>
                  <a:pt x="140126" y="220959"/>
                </a:cubicBezTo>
                <a:cubicBezTo>
                  <a:pt x="142293" y="220241"/>
                  <a:pt x="144460" y="220959"/>
                  <a:pt x="145544" y="222755"/>
                </a:cubicBezTo>
                <a:lnTo>
                  <a:pt x="152767" y="234966"/>
                </a:lnTo>
                <a:cubicBezTo>
                  <a:pt x="153128" y="235325"/>
                  <a:pt x="153489" y="235684"/>
                  <a:pt x="153850" y="235325"/>
                </a:cubicBezTo>
                <a:lnTo>
                  <a:pt x="167574" y="227424"/>
                </a:lnTo>
                <a:cubicBezTo>
                  <a:pt x="167935" y="227065"/>
                  <a:pt x="167935" y="226706"/>
                  <a:pt x="167935" y="226347"/>
                </a:cubicBezTo>
                <a:lnTo>
                  <a:pt x="160712" y="214136"/>
                </a:lnTo>
                <a:cubicBezTo>
                  <a:pt x="159629" y="212340"/>
                  <a:pt x="160351" y="209826"/>
                  <a:pt x="161795" y="208390"/>
                </a:cubicBezTo>
                <a:cubicBezTo>
                  <a:pt x="166490" y="204798"/>
                  <a:pt x="170824" y="200488"/>
                  <a:pt x="174436" y="195820"/>
                </a:cubicBezTo>
                <a:cubicBezTo>
                  <a:pt x="176241" y="194024"/>
                  <a:pt x="178408" y="193665"/>
                  <a:pt x="180214" y="194742"/>
                </a:cubicBezTo>
                <a:lnTo>
                  <a:pt x="192493" y="201566"/>
                </a:lnTo>
                <a:cubicBezTo>
                  <a:pt x="193216" y="201925"/>
                  <a:pt x="193577" y="201925"/>
                  <a:pt x="193938" y="201566"/>
                </a:cubicBezTo>
                <a:lnTo>
                  <a:pt x="201883" y="187559"/>
                </a:lnTo>
                <a:cubicBezTo>
                  <a:pt x="201883" y="187200"/>
                  <a:pt x="201883" y="186841"/>
                  <a:pt x="201522" y="186482"/>
                </a:cubicBezTo>
                <a:lnTo>
                  <a:pt x="188882" y="179658"/>
                </a:lnTo>
                <a:cubicBezTo>
                  <a:pt x="187076" y="178581"/>
                  <a:pt x="186354" y="176067"/>
                  <a:pt x="187076" y="173912"/>
                </a:cubicBezTo>
                <a:cubicBezTo>
                  <a:pt x="189604" y="168525"/>
                  <a:pt x="191049" y="162420"/>
                  <a:pt x="192132" y="156673"/>
                </a:cubicBezTo>
                <a:cubicBezTo>
                  <a:pt x="192132" y="154519"/>
                  <a:pt x="194299" y="152723"/>
                  <a:pt x="196105" y="152723"/>
                </a:cubicBezTo>
                <a:lnTo>
                  <a:pt x="210551" y="152723"/>
                </a:lnTo>
                <a:cubicBezTo>
                  <a:pt x="210912" y="152723"/>
                  <a:pt x="211273" y="152364"/>
                  <a:pt x="211273" y="152005"/>
                </a:cubicBezTo>
                <a:lnTo>
                  <a:pt x="211273" y="136203"/>
                </a:lnTo>
                <a:cubicBezTo>
                  <a:pt x="211273" y="135843"/>
                  <a:pt x="210912" y="135484"/>
                  <a:pt x="210551" y="135484"/>
                </a:cubicBezTo>
                <a:lnTo>
                  <a:pt x="196105" y="135484"/>
                </a:lnTo>
                <a:cubicBezTo>
                  <a:pt x="194299" y="135484"/>
                  <a:pt x="192132" y="134048"/>
                  <a:pt x="192132" y="131893"/>
                </a:cubicBezTo>
                <a:cubicBezTo>
                  <a:pt x="191049" y="125788"/>
                  <a:pt x="189604" y="120041"/>
                  <a:pt x="187076" y="114295"/>
                </a:cubicBezTo>
                <a:cubicBezTo>
                  <a:pt x="186354" y="112499"/>
                  <a:pt x="187076" y="109985"/>
                  <a:pt x="188882" y="108908"/>
                </a:cubicBezTo>
                <a:lnTo>
                  <a:pt x="201522" y="101725"/>
                </a:lnTo>
                <a:cubicBezTo>
                  <a:pt x="201883" y="101725"/>
                  <a:pt x="201883" y="101366"/>
                  <a:pt x="201883" y="100648"/>
                </a:cubicBezTo>
                <a:lnTo>
                  <a:pt x="193938" y="87000"/>
                </a:lnTo>
                <a:cubicBezTo>
                  <a:pt x="193577" y="87000"/>
                  <a:pt x="193577" y="86641"/>
                  <a:pt x="193216" y="86641"/>
                </a:cubicBezTo>
                <a:cubicBezTo>
                  <a:pt x="193216" y="86641"/>
                  <a:pt x="192854" y="86641"/>
                  <a:pt x="192493" y="86641"/>
                </a:cubicBezTo>
                <a:lnTo>
                  <a:pt x="180214" y="93824"/>
                </a:lnTo>
                <a:cubicBezTo>
                  <a:pt x="178408" y="94902"/>
                  <a:pt x="176241" y="94542"/>
                  <a:pt x="174436" y="92747"/>
                </a:cubicBezTo>
                <a:cubicBezTo>
                  <a:pt x="170824" y="88078"/>
                  <a:pt x="166490" y="83768"/>
                  <a:pt x="161795" y="80176"/>
                </a:cubicBezTo>
                <a:cubicBezTo>
                  <a:pt x="160351" y="78740"/>
                  <a:pt x="159629" y="76226"/>
                  <a:pt x="160712" y="74430"/>
                </a:cubicBezTo>
                <a:lnTo>
                  <a:pt x="167935" y="62219"/>
                </a:lnTo>
                <a:cubicBezTo>
                  <a:pt x="167935" y="61860"/>
                  <a:pt x="167935" y="61501"/>
                  <a:pt x="167935" y="61501"/>
                </a:cubicBezTo>
                <a:cubicBezTo>
                  <a:pt x="167935" y="61142"/>
                  <a:pt x="167935" y="61142"/>
                  <a:pt x="167574" y="60783"/>
                </a:cubicBezTo>
                <a:lnTo>
                  <a:pt x="153850" y="53241"/>
                </a:lnTo>
                <a:cubicBezTo>
                  <a:pt x="153489" y="52882"/>
                  <a:pt x="153128" y="52882"/>
                  <a:pt x="152767" y="53241"/>
                </a:cubicBezTo>
                <a:lnTo>
                  <a:pt x="145544" y="65452"/>
                </a:lnTo>
                <a:cubicBezTo>
                  <a:pt x="144460" y="67606"/>
                  <a:pt x="142293" y="68325"/>
                  <a:pt x="140126" y="67606"/>
                </a:cubicBezTo>
                <a:cubicBezTo>
                  <a:pt x="134348" y="65452"/>
                  <a:pt x="128570" y="63656"/>
                  <a:pt x="122430" y="62938"/>
                </a:cubicBezTo>
                <a:cubicBezTo>
                  <a:pt x="120624" y="62578"/>
                  <a:pt x="118819" y="60783"/>
                  <a:pt x="118819" y="58628"/>
                </a:cubicBezTo>
                <a:lnTo>
                  <a:pt x="118819" y="44622"/>
                </a:lnTo>
                <a:cubicBezTo>
                  <a:pt x="118819" y="43903"/>
                  <a:pt x="118457" y="43544"/>
                  <a:pt x="118096" y="43544"/>
                </a:cubicBezTo>
                <a:lnTo>
                  <a:pt x="102206" y="43544"/>
                </a:lnTo>
                <a:close/>
                <a:moveTo>
                  <a:pt x="102206" y="34925"/>
                </a:moveTo>
                <a:lnTo>
                  <a:pt x="118096" y="34925"/>
                </a:lnTo>
                <a:cubicBezTo>
                  <a:pt x="123152" y="34925"/>
                  <a:pt x="127847" y="39234"/>
                  <a:pt x="127847" y="44622"/>
                </a:cubicBezTo>
                <a:lnTo>
                  <a:pt x="127847" y="54677"/>
                </a:lnTo>
                <a:cubicBezTo>
                  <a:pt x="131820" y="55755"/>
                  <a:pt x="135793" y="56832"/>
                  <a:pt x="139765" y="58269"/>
                </a:cubicBezTo>
                <a:lnTo>
                  <a:pt x="145183" y="49290"/>
                </a:lnTo>
                <a:cubicBezTo>
                  <a:pt x="147711" y="44622"/>
                  <a:pt x="153489" y="42826"/>
                  <a:pt x="158184" y="45699"/>
                </a:cubicBezTo>
                <a:lnTo>
                  <a:pt x="172269" y="53241"/>
                </a:lnTo>
                <a:cubicBezTo>
                  <a:pt x="174075" y="54677"/>
                  <a:pt x="175880" y="56832"/>
                  <a:pt x="176603" y="59346"/>
                </a:cubicBezTo>
                <a:cubicBezTo>
                  <a:pt x="176964" y="61860"/>
                  <a:pt x="176603" y="64374"/>
                  <a:pt x="175519" y="66529"/>
                </a:cubicBezTo>
                <a:lnTo>
                  <a:pt x="170463" y="75507"/>
                </a:lnTo>
                <a:cubicBezTo>
                  <a:pt x="173352" y="78381"/>
                  <a:pt x="176241" y="81254"/>
                  <a:pt x="179131" y="84486"/>
                </a:cubicBezTo>
                <a:lnTo>
                  <a:pt x="188159" y="79099"/>
                </a:lnTo>
                <a:cubicBezTo>
                  <a:pt x="190687" y="78021"/>
                  <a:pt x="193216" y="77662"/>
                  <a:pt x="195744" y="78381"/>
                </a:cubicBezTo>
                <a:cubicBezTo>
                  <a:pt x="198272" y="78740"/>
                  <a:pt x="200077" y="80535"/>
                  <a:pt x="201522" y="82690"/>
                </a:cubicBezTo>
                <a:lnTo>
                  <a:pt x="209467" y="96338"/>
                </a:lnTo>
                <a:cubicBezTo>
                  <a:pt x="211995" y="101007"/>
                  <a:pt x="210551" y="107112"/>
                  <a:pt x="205856" y="109626"/>
                </a:cubicBezTo>
                <a:lnTo>
                  <a:pt x="196827" y="114654"/>
                </a:lnTo>
                <a:cubicBezTo>
                  <a:pt x="198272" y="118605"/>
                  <a:pt x="199355" y="122555"/>
                  <a:pt x="199716" y="126865"/>
                </a:cubicBezTo>
                <a:lnTo>
                  <a:pt x="210551" y="126865"/>
                </a:lnTo>
                <a:cubicBezTo>
                  <a:pt x="215968" y="126865"/>
                  <a:pt x="220302" y="130815"/>
                  <a:pt x="220302" y="136203"/>
                </a:cubicBezTo>
                <a:lnTo>
                  <a:pt x="220302" y="152005"/>
                </a:lnTo>
                <a:cubicBezTo>
                  <a:pt x="220302" y="157392"/>
                  <a:pt x="215968" y="161701"/>
                  <a:pt x="210551" y="161701"/>
                </a:cubicBezTo>
                <a:lnTo>
                  <a:pt x="199716" y="161701"/>
                </a:lnTo>
                <a:cubicBezTo>
                  <a:pt x="199355" y="165652"/>
                  <a:pt x="198272" y="169602"/>
                  <a:pt x="196827" y="173912"/>
                </a:cubicBezTo>
                <a:lnTo>
                  <a:pt x="205856" y="178940"/>
                </a:lnTo>
                <a:cubicBezTo>
                  <a:pt x="210551" y="181454"/>
                  <a:pt x="211995" y="187559"/>
                  <a:pt x="209467" y="192228"/>
                </a:cubicBezTo>
                <a:lnTo>
                  <a:pt x="201522" y="205516"/>
                </a:lnTo>
                <a:cubicBezTo>
                  <a:pt x="200077" y="208030"/>
                  <a:pt x="198272" y="209467"/>
                  <a:pt x="195744" y="210185"/>
                </a:cubicBezTo>
                <a:cubicBezTo>
                  <a:pt x="193216" y="210904"/>
                  <a:pt x="190687" y="210544"/>
                  <a:pt x="188159" y="209108"/>
                </a:cubicBezTo>
                <a:lnTo>
                  <a:pt x="179131" y="204080"/>
                </a:lnTo>
                <a:cubicBezTo>
                  <a:pt x="176241" y="206953"/>
                  <a:pt x="173352" y="210185"/>
                  <a:pt x="170102" y="212699"/>
                </a:cubicBezTo>
                <a:lnTo>
                  <a:pt x="175519" y="222037"/>
                </a:lnTo>
                <a:cubicBezTo>
                  <a:pt x="176603" y="224192"/>
                  <a:pt x="176964" y="226706"/>
                  <a:pt x="176603" y="229220"/>
                </a:cubicBezTo>
                <a:cubicBezTo>
                  <a:pt x="175880" y="231734"/>
                  <a:pt x="174075" y="233888"/>
                  <a:pt x="172269" y="234966"/>
                </a:cubicBezTo>
                <a:lnTo>
                  <a:pt x="158184" y="242867"/>
                </a:lnTo>
                <a:cubicBezTo>
                  <a:pt x="153489" y="245381"/>
                  <a:pt x="147711" y="243944"/>
                  <a:pt x="145183" y="239276"/>
                </a:cubicBezTo>
                <a:lnTo>
                  <a:pt x="139765" y="230297"/>
                </a:lnTo>
                <a:cubicBezTo>
                  <a:pt x="135793" y="231734"/>
                  <a:pt x="131820" y="232811"/>
                  <a:pt x="127847" y="233529"/>
                </a:cubicBezTo>
                <a:lnTo>
                  <a:pt x="127847" y="243944"/>
                </a:lnTo>
                <a:cubicBezTo>
                  <a:pt x="127847" y="249331"/>
                  <a:pt x="123152" y="253641"/>
                  <a:pt x="118096" y="253641"/>
                </a:cubicBezTo>
                <a:lnTo>
                  <a:pt x="102206" y="253641"/>
                </a:lnTo>
                <a:cubicBezTo>
                  <a:pt x="96788" y="253641"/>
                  <a:pt x="92455" y="249331"/>
                  <a:pt x="92455" y="243944"/>
                </a:cubicBezTo>
                <a:lnTo>
                  <a:pt x="92455" y="233529"/>
                </a:lnTo>
                <a:cubicBezTo>
                  <a:pt x="88482" y="232811"/>
                  <a:pt x="84509" y="231734"/>
                  <a:pt x="80537" y="230297"/>
                </a:cubicBezTo>
                <a:lnTo>
                  <a:pt x="75119" y="239276"/>
                </a:lnTo>
                <a:cubicBezTo>
                  <a:pt x="72591" y="243944"/>
                  <a:pt x="66813" y="245381"/>
                  <a:pt x="62118" y="242867"/>
                </a:cubicBezTo>
                <a:lnTo>
                  <a:pt x="48394" y="234966"/>
                </a:lnTo>
                <a:cubicBezTo>
                  <a:pt x="43699" y="232452"/>
                  <a:pt x="41893" y="226706"/>
                  <a:pt x="44783" y="222037"/>
                </a:cubicBezTo>
                <a:lnTo>
                  <a:pt x="49839" y="212699"/>
                </a:lnTo>
                <a:cubicBezTo>
                  <a:pt x="46950" y="210185"/>
                  <a:pt x="44060" y="206953"/>
                  <a:pt x="41171" y="204080"/>
                </a:cubicBezTo>
                <a:lnTo>
                  <a:pt x="32142" y="209108"/>
                </a:lnTo>
                <a:cubicBezTo>
                  <a:pt x="27447" y="211981"/>
                  <a:pt x="21308" y="210185"/>
                  <a:pt x="18780" y="205516"/>
                </a:cubicBezTo>
                <a:lnTo>
                  <a:pt x="10835" y="192228"/>
                </a:lnTo>
                <a:cubicBezTo>
                  <a:pt x="8306" y="187559"/>
                  <a:pt x="9751" y="181454"/>
                  <a:pt x="14446" y="178940"/>
                </a:cubicBezTo>
                <a:lnTo>
                  <a:pt x="23475" y="173912"/>
                </a:lnTo>
                <a:cubicBezTo>
                  <a:pt x="22030" y="169602"/>
                  <a:pt x="20947" y="165652"/>
                  <a:pt x="20224" y="161701"/>
                </a:cubicBezTo>
                <a:lnTo>
                  <a:pt x="9751" y="161701"/>
                </a:lnTo>
                <a:cubicBezTo>
                  <a:pt x="4695" y="161701"/>
                  <a:pt x="0" y="157392"/>
                  <a:pt x="0" y="152005"/>
                </a:cubicBezTo>
                <a:lnTo>
                  <a:pt x="0" y="136203"/>
                </a:lnTo>
                <a:cubicBezTo>
                  <a:pt x="0" y="130815"/>
                  <a:pt x="4695" y="126865"/>
                  <a:pt x="9751" y="126865"/>
                </a:cubicBezTo>
                <a:lnTo>
                  <a:pt x="20224" y="126865"/>
                </a:lnTo>
                <a:cubicBezTo>
                  <a:pt x="20947" y="122555"/>
                  <a:pt x="22030" y="118605"/>
                  <a:pt x="23475" y="114654"/>
                </a:cubicBezTo>
                <a:lnTo>
                  <a:pt x="14446" y="109626"/>
                </a:lnTo>
                <a:cubicBezTo>
                  <a:pt x="12279" y="108190"/>
                  <a:pt x="10835" y="106035"/>
                  <a:pt x="9751" y="103521"/>
                </a:cubicBezTo>
                <a:cubicBezTo>
                  <a:pt x="9029" y="101366"/>
                  <a:pt x="9390" y="98493"/>
                  <a:pt x="10835" y="96338"/>
                </a:cubicBezTo>
                <a:lnTo>
                  <a:pt x="18780" y="82690"/>
                </a:lnTo>
                <a:cubicBezTo>
                  <a:pt x="19863" y="80535"/>
                  <a:pt x="22030" y="78740"/>
                  <a:pt x="24558" y="78381"/>
                </a:cubicBezTo>
                <a:cubicBezTo>
                  <a:pt x="27086" y="77662"/>
                  <a:pt x="29614" y="78021"/>
                  <a:pt x="32142" y="79099"/>
                </a:cubicBezTo>
                <a:lnTo>
                  <a:pt x="41171" y="84486"/>
                </a:lnTo>
                <a:cubicBezTo>
                  <a:pt x="44060" y="81254"/>
                  <a:pt x="46950" y="78381"/>
                  <a:pt x="49839" y="75507"/>
                </a:cubicBezTo>
                <a:lnTo>
                  <a:pt x="44783" y="66529"/>
                </a:lnTo>
                <a:cubicBezTo>
                  <a:pt x="43338" y="64374"/>
                  <a:pt x="42977" y="61860"/>
                  <a:pt x="43699" y="59346"/>
                </a:cubicBezTo>
                <a:cubicBezTo>
                  <a:pt x="44422" y="56832"/>
                  <a:pt x="45866" y="54677"/>
                  <a:pt x="48394" y="53241"/>
                </a:cubicBezTo>
                <a:lnTo>
                  <a:pt x="62118" y="45699"/>
                </a:lnTo>
                <a:cubicBezTo>
                  <a:pt x="66813" y="42826"/>
                  <a:pt x="72591" y="44622"/>
                  <a:pt x="75119" y="49290"/>
                </a:cubicBezTo>
                <a:lnTo>
                  <a:pt x="80537" y="58269"/>
                </a:lnTo>
                <a:cubicBezTo>
                  <a:pt x="84509" y="56832"/>
                  <a:pt x="88482" y="55755"/>
                  <a:pt x="92455" y="54677"/>
                </a:cubicBezTo>
                <a:lnTo>
                  <a:pt x="92455" y="44622"/>
                </a:lnTo>
                <a:cubicBezTo>
                  <a:pt x="92455" y="39234"/>
                  <a:pt x="96788" y="34925"/>
                  <a:pt x="102206" y="34925"/>
                </a:cubicBezTo>
                <a:close/>
                <a:moveTo>
                  <a:pt x="231500" y="15157"/>
                </a:moveTo>
                <a:lnTo>
                  <a:pt x="231500" y="58824"/>
                </a:lnTo>
                <a:lnTo>
                  <a:pt x="275040" y="58824"/>
                </a:lnTo>
                <a:lnTo>
                  <a:pt x="231500" y="15157"/>
                </a:lnTo>
                <a:close/>
                <a:moveTo>
                  <a:pt x="51583" y="0"/>
                </a:moveTo>
                <a:lnTo>
                  <a:pt x="227182" y="0"/>
                </a:lnTo>
                <a:cubicBezTo>
                  <a:pt x="228262" y="0"/>
                  <a:pt x="229341" y="361"/>
                  <a:pt x="230421" y="1443"/>
                </a:cubicBezTo>
                <a:lnTo>
                  <a:pt x="288714" y="59907"/>
                </a:lnTo>
                <a:cubicBezTo>
                  <a:pt x="289433" y="60989"/>
                  <a:pt x="290153" y="61711"/>
                  <a:pt x="290153" y="63155"/>
                </a:cubicBezTo>
                <a:lnTo>
                  <a:pt x="290153" y="285821"/>
                </a:lnTo>
                <a:cubicBezTo>
                  <a:pt x="290153" y="288347"/>
                  <a:pt x="287994" y="290151"/>
                  <a:pt x="285475" y="290151"/>
                </a:cubicBezTo>
                <a:lnTo>
                  <a:pt x="51583" y="290151"/>
                </a:lnTo>
                <a:cubicBezTo>
                  <a:pt x="49424" y="290151"/>
                  <a:pt x="47625" y="288347"/>
                  <a:pt x="47625" y="285821"/>
                </a:cubicBezTo>
                <a:lnTo>
                  <a:pt x="47625" y="256589"/>
                </a:lnTo>
                <a:cubicBezTo>
                  <a:pt x="47625" y="254063"/>
                  <a:pt x="49424" y="252258"/>
                  <a:pt x="51583" y="252258"/>
                </a:cubicBezTo>
                <a:cubicBezTo>
                  <a:pt x="54102" y="252258"/>
                  <a:pt x="56261" y="254063"/>
                  <a:pt x="56261" y="256589"/>
                </a:cubicBezTo>
                <a:lnTo>
                  <a:pt x="56261" y="281490"/>
                </a:lnTo>
                <a:lnTo>
                  <a:pt x="281157" y="281490"/>
                </a:lnTo>
                <a:lnTo>
                  <a:pt x="281157" y="67485"/>
                </a:lnTo>
                <a:lnTo>
                  <a:pt x="227182" y="67485"/>
                </a:lnTo>
                <a:cubicBezTo>
                  <a:pt x="224663" y="67485"/>
                  <a:pt x="222504" y="65320"/>
                  <a:pt x="222504" y="63155"/>
                </a:cubicBezTo>
                <a:lnTo>
                  <a:pt x="222504" y="9022"/>
                </a:lnTo>
                <a:lnTo>
                  <a:pt x="56261" y="9022"/>
                </a:lnTo>
                <a:lnTo>
                  <a:pt x="56261" y="33923"/>
                </a:lnTo>
                <a:cubicBezTo>
                  <a:pt x="56261" y="36088"/>
                  <a:pt x="54102" y="38254"/>
                  <a:pt x="51583" y="38254"/>
                </a:cubicBezTo>
                <a:cubicBezTo>
                  <a:pt x="49424" y="38254"/>
                  <a:pt x="47625" y="36088"/>
                  <a:pt x="47625" y="33923"/>
                </a:cubicBezTo>
                <a:lnTo>
                  <a:pt x="47625" y="4330"/>
                </a:lnTo>
                <a:cubicBezTo>
                  <a:pt x="47625" y="1804"/>
                  <a:pt x="49424" y="0"/>
                  <a:pt x="515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1ABF5-B28E-7D47-88A2-62B8F7604F3A}"/>
              </a:ext>
            </a:extLst>
          </p:cNvPr>
          <p:cNvSpPr txBox="1"/>
          <p:nvPr/>
        </p:nvSpPr>
        <p:spPr>
          <a:xfrm>
            <a:off x="2724112" y="617165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layfair Display" pitchFamily="2" charset="77"/>
              </a:rPr>
              <a:t>Step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75057-FA20-F64C-91CA-2446F0BC8D6F}"/>
              </a:ext>
            </a:extLst>
          </p:cNvPr>
          <p:cNvSpPr txBox="1"/>
          <p:nvPr/>
        </p:nvSpPr>
        <p:spPr>
          <a:xfrm>
            <a:off x="7168995" y="6171651"/>
            <a:ext cx="1598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layfair Display" pitchFamily="2" charset="77"/>
              </a:rPr>
              <a:t>Step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15ED1-D1B1-8B4C-98F2-304198B5E406}"/>
              </a:ext>
            </a:extLst>
          </p:cNvPr>
          <p:cNvSpPr txBox="1"/>
          <p:nvPr/>
        </p:nvSpPr>
        <p:spPr>
          <a:xfrm>
            <a:off x="11046364" y="6171651"/>
            <a:ext cx="158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layfair Display" pitchFamily="2" charset="77"/>
              </a:rPr>
              <a:t>Step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60F57-5502-FF4F-B289-1EF145157E19}"/>
              </a:ext>
            </a:extLst>
          </p:cNvPr>
          <p:cNvSpPr txBox="1"/>
          <p:nvPr/>
        </p:nvSpPr>
        <p:spPr>
          <a:xfrm>
            <a:off x="11038349" y="10624031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layfair Display" pitchFamily="2" charset="77"/>
              </a:rPr>
              <a:t>Step 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0257B-EFBD-0A4B-8FD6-6B9229982FFD}"/>
              </a:ext>
            </a:extLst>
          </p:cNvPr>
          <p:cNvSpPr txBox="1"/>
          <p:nvPr/>
        </p:nvSpPr>
        <p:spPr>
          <a:xfrm>
            <a:off x="15345325" y="10624031"/>
            <a:ext cx="157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layfair Display" pitchFamily="2" charset="77"/>
              </a:rPr>
              <a:t>Step 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F5FB6-8809-F242-A229-683815F5DD1B}"/>
              </a:ext>
            </a:extLst>
          </p:cNvPr>
          <p:cNvSpPr txBox="1"/>
          <p:nvPr/>
        </p:nvSpPr>
        <p:spPr>
          <a:xfrm>
            <a:off x="19421507" y="10624031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layfair Display" pitchFamily="2" charset="77"/>
              </a:rPr>
              <a:t>Step 06</a:t>
            </a:r>
          </a:p>
        </p:txBody>
      </p:sp>
    </p:spTree>
    <p:extLst>
      <p:ext uri="{BB962C8B-B14F-4D97-AF65-F5344CB8AC3E}">
        <p14:creationId xmlns:p14="http://schemas.microsoft.com/office/powerpoint/2010/main" val="345393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3FFE4A1-4699-C04F-9282-89C116A6C62A}"/>
              </a:ext>
            </a:extLst>
          </p:cNvPr>
          <p:cNvSpPr>
            <a:spLocks noChangeAspect="1"/>
          </p:cNvSpPr>
          <p:nvPr/>
        </p:nvSpPr>
        <p:spPr>
          <a:xfrm>
            <a:off x="8930008" y="6341908"/>
            <a:ext cx="2715405" cy="2715405"/>
          </a:xfrm>
          <a:prstGeom prst="ellipse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ontserrat Light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21FA28-7216-1046-9F5F-0C96EFCCE8A2}"/>
              </a:ext>
            </a:extLst>
          </p:cNvPr>
          <p:cNvSpPr>
            <a:spLocks noChangeAspect="1"/>
          </p:cNvSpPr>
          <p:nvPr/>
        </p:nvSpPr>
        <p:spPr>
          <a:xfrm>
            <a:off x="5573846" y="8290256"/>
            <a:ext cx="2715405" cy="2715399"/>
          </a:xfrm>
          <a:prstGeom prst="ellipse">
            <a:avLst/>
          </a:prstGeom>
          <a:solidFill>
            <a:schemeClr val="accent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ontserrat Light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BD6FFD-70E7-C24E-B00C-24E0F528B00A}"/>
              </a:ext>
            </a:extLst>
          </p:cNvPr>
          <p:cNvSpPr>
            <a:spLocks noChangeAspect="1"/>
          </p:cNvSpPr>
          <p:nvPr/>
        </p:nvSpPr>
        <p:spPr>
          <a:xfrm>
            <a:off x="15642325" y="2445230"/>
            <a:ext cx="2715405" cy="2715399"/>
          </a:xfrm>
          <a:prstGeom prst="ellipse">
            <a:avLst/>
          </a:prstGeom>
          <a:solidFill>
            <a:schemeClr val="accent5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ontserrat Light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A65EAF-3197-ED45-82D2-B9AA957F1A7B}"/>
              </a:ext>
            </a:extLst>
          </p:cNvPr>
          <p:cNvSpPr>
            <a:spLocks noChangeAspect="1"/>
          </p:cNvSpPr>
          <p:nvPr/>
        </p:nvSpPr>
        <p:spPr>
          <a:xfrm>
            <a:off x="2217686" y="10238595"/>
            <a:ext cx="2715405" cy="2715405"/>
          </a:xfrm>
          <a:prstGeom prst="ellipse">
            <a:avLst/>
          </a:prstGeom>
          <a:solidFill>
            <a:schemeClr val="accent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ontserrat Light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322D39C-4052-3247-84B0-D9B1FB2DAF07}"/>
              </a:ext>
            </a:extLst>
          </p:cNvPr>
          <p:cNvSpPr/>
          <p:nvPr/>
        </p:nvSpPr>
        <p:spPr>
          <a:xfrm>
            <a:off x="2019315" y="10175655"/>
            <a:ext cx="1026507" cy="10265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Montserrat Light" pitchFamily="2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58B218-C0D3-2F4A-84C9-FE84DC46D6F9}"/>
              </a:ext>
            </a:extLst>
          </p:cNvPr>
          <p:cNvSpPr/>
          <p:nvPr/>
        </p:nvSpPr>
        <p:spPr>
          <a:xfrm>
            <a:off x="5538270" y="8120638"/>
            <a:ext cx="1026507" cy="1026507"/>
          </a:xfrm>
          <a:prstGeom prst="ellipse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Montserrat Light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82C1112-E37A-B04F-AA37-E532C82C7540}"/>
              </a:ext>
            </a:extLst>
          </p:cNvPr>
          <p:cNvSpPr/>
          <p:nvPr/>
        </p:nvSpPr>
        <p:spPr>
          <a:xfrm>
            <a:off x="8909374" y="6108662"/>
            <a:ext cx="1026507" cy="102650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Montserrat Light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FA80C32-4042-0342-8121-B3F01758208B}"/>
              </a:ext>
            </a:extLst>
          </p:cNvPr>
          <p:cNvSpPr/>
          <p:nvPr/>
        </p:nvSpPr>
        <p:spPr>
          <a:xfrm>
            <a:off x="15580624" y="2296519"/>
            <a:ext cx="1026507" cy="1026507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Montserrat Light" pitchFamily="2" charset="77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3663E7-C219-3E44-AA6A-A39D18A04689}"/>
              </a:ext>
            </a:extLst>
          </p:cNvPr>
          <p:cNvCxnSpPr/>
          <p:nvPr/>
        </p:nvCxnSpPr>
        <p:spPr>
          <a:xfrm flipV="1">
            <a:off x="4741008" y="10376450"/>
            <a:ext cx="990644" cy="5137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7E87CB-0A9A-0243-AD9F-AC90B9088772}"/>
              </a:ext>
            </a:extLst>
          </p:cNvPr>
          <p:cNvCxnSpPr/>
          <p:nvPr/>
        </p:nvCxnSpPr>
        <p:spPr>
          <a:xfrm flipV="1">
            <a:off x="8138887" y="8417530"/>
            <a:ext cx="990644" cy="5137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1E80C7-B23A-274B-AA79-5FFA451B6D2D}"/>
              </a:ext>
            </a:extLst>
          </p:cNvPr>
          <p:cNvCxnSpPr/>
          <p:nvPr/>
        </p:nvCxnSpPr>
        <p:spPr>
          <a:xfrm flipV="1">
            <a:off x="11469162" y="6465268"/>
            <a:ext cx="990644" cy="5137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6BE54E-274E-C54A-80AE-8A2F60D70F0F}"/>
              </a:ext>
            </a:extLst>
          </p:cNvPr>
          <p:cNvCxnSpPr/>
          <p:nvPr/>
        </p:nvCxnSpPr>
        <p:spPr>
          <a:xfrm flipV="1">
            <a:off x="14834383" y="4539006"/>
            <a:ext cx="990644" cy="5137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E385F0-0E47-E040-9151-57FA98F09CA3}"/>
              </a:ext>
            </a:extLst>
          </p:cNvPr>
          <p:cNvSpPr>
            <a:spLocks noChangeAspect="1"/>
          </p:cNvSpPr>
          <p:nvPr/>
        </p:nvSpPr>
        <p:spPr>
          <a:xfrm>
            <a:off x="12286167" y="4393571"/>
            <a:ext cx="2715405" cy="2715399"/>
          </a:xfrm>
          <a:prstGeom prst="ellipse">
            <a:avLst/>
          </a:prstGeom>
          <a:solidFill>
            <a:schemeClr val="accent4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ontserrat Light" pitchFamily="2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935BDC-002A-5B47-9F38-3B7219FFD9A6}"/>
              </a:ext>
            </a:extLst>
          </p:cNvPr>
          <p:cNvSpPr/>
          <p:nvPr/>
        </p:nvSpPr>
        <p:spPr>
          <a:xfrm>
            <a:off x="12144679" y="4152430"/>
            <a:ext cx="1026507" cy="10265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Montserrat Ligh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8FB520-7548-E64F-8175-075F54C47B7E}"/>
              </a:ext>
            </a:extLst>
          </p:cNvPr>
          <p:cNvSpPr txBox="1"/>
          <p:nvPr/>
        </p:nvSpPr>
        <p:spPr>
          <a:xfrm>
            <a:off x="5689591" y="8284961"/>
            <a:ext cx="7248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5D9AAA-1806-BF46-A8E4-E48AB4075912}"/>
              </a:ext>
            </a:extLst>
          </p:cNvPr>
          <p:cNvSpPr txBox="1"/>
          <p:nvPr/>
        </p:nvSpPr>
        <p:spPr>
          <a:xfrm>
            <a:off x="2202990" y="10310165"/>
            <a:ext cx="6591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6ED8A-C6AD-0242-842F-03C4B6513D58}"/>
              </a:ext>
            </a:extLst>
          </p:cNvPr>
          <p:cNvSpPr txBox="1"/>
          <p:nvPr/>
        </p:nvSpPr>
        <p:spPr>
          <a:xfrm>
            <a:off x="9069003" y="6298749"/>
            <a:ext cx="7072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43FEDC-25CC-5F4D-A15E-BC18139390EE}"/>
              </a:ext>
            </a:extLst>
          </p:cNvPr>
          <p:cNvSpPr txBox="1"/>
          <p:nvPr/>
        </p:nvSpPr>
        <p:spPr>
          <a:xfrm>
            <a:off x="12294690" y="4342517"/>
            <a:ext cx="7264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FD894D-00C5-EB4B-85C4-95C73F3F4ACC}"/>
              </a:ext>
            </a:extLst>
          </p:cNvPr>
          <p:cNvSpPr txBox="1"/>
          <p:nvPr/>
        </p:nvSpPr>
        <p:spPr>
          <a:xfrm>
            <a:off x="15746665" y="2482089"/>
            <a:ext cx="6944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05</a:t>
            </a:r>
          </a:p>
        </p:txBody>
      </p:sp>
      <p:sp>
        <p:nvSpPr>
          <p:cNvPr id="58" name="Freeform 954">
            <a:extLst>
              <a:ext uri="{FF2B5EF4-FFF2-40B4-BE49-F238E27FC236}">
                <a16:creationId xmlns:a16="http://schemas.microsoft.com/office/drawing/2014/main" id="{50B6436F-8FF1-B04B-82F5-670C03E1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9761" y="5133131"/>
            <a:ext cx="1236281" cy="1236277"/>
          </a:xfrm>
          <a:custGeom>
            <a:avLst/>
            <a:gdLst>
              <a:gd name="T0" fmla="*/ 174471 w 296503"/>
              <a:gd name="T1" fmla="*/ 263845 h 296502"/>
              <a:gd name="T2" fmla="*/ 147817 w 296503"/>
              <a:gd name="T3" fmla="*/ 263845 h 296502"/>
              <a:gd name="T4" fmla="*/ 120797 w 296503"/>
              <a:gd name="T5" fmla="*/ 263845 h 296502"/>
              <a:gd name="T6" fmla="*/ 68346 w 296503"/>
              <a:gd name="T7" fmla="*/ 263845 h 296502"/>
              <a:gd name="T8" fmla="*/ 42724 w 296503"/>
              <a:gd name="T9" fmla="*/ 263845 h 296502"/>
              <a:gd name="T10" fmla="*/ 174471 w 296503"/>
              <a:gd name="T11" fmla="*/ 240003 h 296502"/>
              <a:gd name="T12" fmla="*/ 147817 w 296503"/>
              <a:gd name="T13" fmla="*/ 240003 h 296502"/>
              <a:gd name="T14" fmla="*/ 120797 w 296503"/>
              <a:gd name="T15" fmla="*/ 240003 h 296502"/>
              <a:gd name="T16" fmla="*/ 68346 w 296503"/>
              <a:gd name="T17" fmla="*/ 240003 h 296502"/>
              <a:gd name="T18" fmla="*/ 42724 w 296503"/>
              <a:gd name="T19" fmla="*/ 240003 h 296502"/>
              <a:gd name="T20" fmla="*/ 174471 w 296503"/>
              <a:gd name="T21" fmla="*/ 216162 h 296502"/>
              <a:gd name="T22" fmla="*/ 147817 w 296503"/>
              <a:gd name="T23" fmla="*/ 216162 h 296502"/>
              <a:gd name="T24" fmla="*/ 120797 w 296503"/>
              <a:gd name="T25" fmla="*/ 216162 h 296502"/>
              <a:gd name="T26" fmla="*/ 68346 w 296503"/>
              <a:gd name="T27" fmla="*/ 216162 h 296502"/>
              <a:gd name="T28" fmla="*/ 42724 w 296503"/>
              <a:gd name="T29" fmla="*/ 216162 h 296502"/>
              <a:gd name="T30" fmla="*/ 174471 w 296503"/>
              <a:gd name="T31" fmla="*/ 192320 h 296502"/>
              <a:gd name="T32" fmla="*/ 147817 w 296503"/>
              <a:gd name="T33" fmla="*/ 192320 h 296502"/>
              <a:gd name="T34" fmla="*/ 120797 w 296503"/>
              <a:gd name="T35" fmla="*/ 192320 h 296502"/>
              <a:gd name="T36" fmla="*/ 68346 w 296503"/>
              <a:gd name="T37" fmla="*/ 192320 h 296502"/>
              <a:gd name="T38" fmla="*/ 42724 w 296503"/>
              <a:gd name="T39" fmla="*/ 192320 h 296502"/>
              <a:gd name="T40" fmla="*/ 174471 w 296503"/>
              <a:gd name="T41" fmla="*/ 166889 h 296502"/>
              <a:gd name="T42" fmla="*/ 147817 w 296503"/>
              <a:gd name="T43" fmla="*/ 166889 h 296502"/>
              <a:gd name="T44" fmla="*/ 120797 w 296503"/>
              <a:gd name="T45" fmla="*/ 166889 h 296502"/>
              <a:gd name="T46" fmla="*/ 68346 w 296503"/>
              <a:gd name="T47" fmla="*/ 166889 h 296502"/>
              <a:gd name="T48" fmla="*/ 42724 w 296503"/>
              <a:gd name="T49" fmla="*/ 166889 h 296502"/>
              <a:gd name="T50" fmla="*/ 174471 w 296503"/>
              <a:gd name="T51" fmla="*/ 144637 h 296502"/>
              <a:gd name="T52" fmla="*/ 147817 w 296503"/>
              <a:gd name="T53" fmla="*/ 144637 h 296502"/>
              <a:gd name="T54" fmla="*/ 120797 w 296503"/>
              <a:gd name="T55" fmla="*/ 144637 h 296502"/>
              <a:gd name="T56" fmla="*/ 68346 w 296503"/>
              <a:gd name="T57" fmla="*/ 144637 h 296502"/>
              <a:gd name="T58" fmla="*/ 42724 w 296503"/>
              <a:gd name="T59" fmla="*/ 144637 h 296502"/>
              <a:gd name="T60" fmla="*/ 174471 w 296503"/>
              <a:gd name="T61" fmla="*/ 120796 h 296502"/>
              <a:gd name="T62" fmla="*/ 147817 w 296503"/>
              <a:gd name="T63" fmla="*/ 120796 h 296502"/>
              <a:gd name="T64" fmla="*/ 120797 w 296503"/>
              <a:gd name="T65" fmla="*/ 120796 h 296502"/>
              <a:gd name="T66" fmla="*/ 68346 w 296503"/>
              <a:gd name="T67" fmla="*/ 120796 h 296502"/>
              <a:gd name="T68" fmla="*/ 42724 w 296503"/>
              <a:gd name="T69" fmla="*/ 120796 h 296502"/>
              <a:gd name="T70" fmla="*/ 253217 w 296503"/>
              <a:gd name="T71" fmla="*/ 146808 h 296502"/>
              <a:gd name="T72" fmla="*/ 253217 w 296503"/>
              <a:gd name="T73" fmla="*/ 177107 h 296502"/>
              <a:gd name="T74" fmla="*/ 253217 w 296503"/>
              <a:gd name="T75" fmla="*/ 206686 h 296502"/>
              <a:gd name="T76" fmla="*/ 253217 w 296503"/>
              <a:gd name="T77" fmla="*/ 236984 h 296502"/>
              <a:gd name="T78" fmla="*/ 253217 w 296503"/>
              <a:gd name="T79" fmla="*/ 266924 h 296502"/>
              <a:gd name="T80" fmla="*/ 207046 w 296503"/>
              <a:gd name="T81" fmla="*/ 117230 h 296502"/>
              <a:gd name="T82" fmla="*/ 174471 w 296503"/>
              <a:gd name="T83" fmla="*/ 95366 h 296502"/>
              <a:gd name="T84" fmla="*/ 147817 w 296503"/>
              <a:gd name="T85" fmla="*/ 95366 h 296502"/>
              <a:gd name="T86" fmla="*/ 120797 w 296503"/>
              <a:gd name="T87" fmla="*/ 95366 h 296502"/>
              <a:gd name="T88" fmla="*/ 68346 w 296503"/>
              <a:gd name="T89" fmla="*/ 95366 h 296502"/>
              <a:gd name="T90" fmla="*/ 42724 w 296503"/>
              <a:gd name="T91" fmla="*/ 95366 h 296502"/>
              <a:gd name="T92" fmla="*/ 20921 w 296503"/>
              <a:gd name="T93" fmla="*/ 81159 h 296502"/>
              <a:gd name="T94" fmla="*/ 174471 w 296503"/>
              <a:gd name="T95" fmla="*/ 71524 h 296502"/>
              <a:gd name="T96" fmla="*/ 147817 w 296503"/>
              <a:gd name="T97" fmla="*/ 71524 h 296502"/>
              <a:gd name="T98" fmla="*/ 120797 w 296503"/>
              <a:gd name="T99" fmla="*/ 71524 h 296502"/>
              <a:gd name="T100" fmla="*/ 174471 w 296503"/>
              <a:gd name="T101" fmla="*/ 47683 h 296502"/>
              <a:gd name="T102" fmla="*/ 147817 w 296503"/>
              <a:gd name="T103" fmla="*/ 47683 h 296502"/>
              <a:gd name="T104" fmla="*/ 120797 w 296503"/>
              <a:gd name="T105" fmla="*/ 47683 h 296502"/>
              <a:gd name="T106" fmla="*/ 174471 w 296503"/>
              <a:gd name="T107" fmla="*/ 23841 h 296502"/>
              <a:gd name="T108" fmla="*/ 147817 w 296503"/>
              <a:gd name="T109" fmla="*/ 23841 h 296502"/>
              <a:gd name="T110" fmla="*/ 120797 w 296503"/>
              <a:gd name="T111" fmla="*/ 23841 h 296502"/>
              <a:gd name="T112" fmla="*/ 99195 w 296503"/>
              <a:gd name="T113" fmla="*/ 9018 h 296502"/>
              <a:gd name="T114" fmla="*/ 207046 w 296503"/>
              <a:gd name="T115" fmla="*/ 9018 h 296502"/>
              <a:gd name="T116" fmla="*/ 284960 w 296503"/>
              <a:gd name="T117" fmla="*/ 117230 h 296502"/>
              <a:gd name="T118" fmla="*/ 4690 w 296503"/>
              <a:gd name="T119" fmla="*/ 296862 h 296502"/>
              <a:gd name="T120" fmla="*/ 4690 w 296503"/>
              <a:gd name="T121" fmla="*/ 81159 h 296502"/>
              <a:gd name="T122" fmla="*/ 82602 w 296503"/>
              <a:gd name="T123" fmla="*/ 9018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9" name="Freeform 998">
            <a:extLst>
              <a:ext uri="{FF2B5EF4-FFF2-40B4-BE49-F238E27FC236}">
                <a16:creationId xmlns:a16="http://schemas.microsoft.com/office/drawing/2014/main" id="{D3C03AD1-CC37-B049-A159-5AE3864F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8499" y="3191401"/>
            <a:ext cx="1223055" cy="1223055"/>
          </a:xfrm>
          <a:custGeom>
            <a:avLst/>
            <a:gdLst>
              <a:gd name="T0" fmla="*/ 233911 w 293327"/>
              <a:gd name="T1" fmla="*/ 41822 h 293327"/>
              <a:gd name="T2" fmla="*/ 185201 w 293327"/>
              <a:gd name="T3" fmla="*/ 82979 h 293327"/>
              <a:gd name="T4" fmla="*/ 63969 w 293327"/>
              <a:gd name="T5" fmla="*/ 59152 h 293327"/>
              <a:gd name="T6" fmla="*/ 43765 w 293327"/>
              <a:gd name="T7" fmla="*/ 66733 h 293327"/>
              <a:gd name="T8" fmla="*/ 44125 w 293327"/>
              <a:gd name="T9" fmla="*/ 71787 h 293327"/>
              <a:gd name="T10" fmla="*/ 148037 w 293327"/>
              <a:gd name="T11" fmla="*/ 119802 h 293327"/>
              <a:gd name="T12" fmla="*/ 93916 w 293327"/>
              <a:gd name="T13" fmla="*/ 180093 h 293327"/>
              <a:gd name="T14" fmla="*/ 62527 w 293327"/>
              <a:gd name="T15" fmla="*/ 182980 h 293327"/>
              <a:gd name="T16" fmla="*/ 38712 w 293327"/>
              <a:gd name="T17" fmla="*/ 193089 h 293327"/>
              <a:gd name="T18" fmla="*/ 85978 w 293327"/>
              <a:gd name="T19" fmla="*/ 199948 h 293327"/>
              <a:gd name="T20" fmla="*/ 92473 w 293327"/>
              <a:gd name="T21" fmla="*/ 206086 h 293327"/>
              <a:gd name="T22" fmla="*/ 98968 w 293327"/>
              <a:gd name="T23" fmla="*/ 253740 h 293327"/>
              <a:gd name="T24" fmla="*/ 109431 w 293327"/>
              <a:gd name="T25" fmla="*/ 229552 h 293327"/>
              <a:gd name="T26" fmla="*/ 111957 w 293327"/>
              <a:gd name="T27" fmla="*/ 198143 h 293327"/>
              <a:gd name="T28" fmla="*/ 172573 w 293327"/>
              <a:gd name="T29" fmla="*/ 144352 h 293327"/>
              <a:gd name="T30" fmla="*/ 220200 w 293327"/>
              <a:gd name="T31" fmla="*/ 248324 h 293327"/>
              <a:gd name="T32" fmla="*/ 225251 w 293327"/>
              <a:gd name="T33" fmla="*/ 248686 h 293327"/>
              <a:gd name="T34" fmla="*/ 233189 w 293327"/>
              <a:gd name="T35" fmla="*/ 228469 h 293327"/>
              <a:gd name="T36" fmla="*/ 209014 w 293327"/>
              <a:gd name="T37" fmla="*/ 106806 h 293327"/>
              <a:gd name="T38" fmla="*/ 253394 w 293327"/>
              <a:gd name="T39" fmla="*/ 38934 h 293327"/>
              <a:gd name="T40" fmla="*/ 248162 w 293327"/>
              <a:gd name="T41" fmla="*/ 28780 h 293327"/>
              <a:gd name="T42" fmla="*/ 242569 w 293327"/>
              <a:gd name="T43" fmla="*/ 87310 h 293327"/>
              <a:gd name="T44" fmla="*/ 241848 w 293327"/>
              <a:gd name="T45" fmla="*/ 226664 h 293327"/>
              <a:gd name="T46" fmla="*/ 233189 w 293327"/>
              <a:gd name="T47" fmla="*/ 252657 h 293327"/>
              <a:gd name="T48" fmla="*/ 212262 w 293327"/>
              <a:gd name="T49" fmla="*/ 251935 h 293327"/>
              <a:gd name="T50" fmla="*/ 118091 w 293327"/>
              <a:gd name="T51" fmla="*/ 205002 h 293327"/>
              <a:gd name="T52" fmla="*/ 118451 w 293327"/>
              <a:gd name="T53" fmla="*/ 229191 h 293327"/>
              <a:gd name="T54" fmla="*/ 105824 w 293327"/>
              <a:gd name="T55" fmla="*/ 259878 h 293327"/>
              <a:gd name="T56" fmla="*/ 98246 w 293327"/>
              <a:gd name="T57" fmla="*/ 263488 h 293327"/>
              <a:gd name="T58" fmla="*/ 76958 w 293327"/>
              <a:gd name="T59" fmla="*/ 221610 h 293327"/>
              <a:gd name="T60" fmla="*/ 59640 w 293327"/>
              <a:gd name="T61" fmla="*/ 237134 h 293327"/>
              <a:gd name="T62" fmla="*/ 56392 w 293327"/>
              <a:gd name="T63" fmla="*/ 229552 h 293327"/>
              <a:gd name="T64" fmla="*/ 33661 w 293327"/>
              <a:gd name="T65" fmla="*/ 200670 h 293327"/>
              <a:gd name="T66" fmla="*/ 32579 w 293327"/>
              <a:gd name="T67" fmla="*/ 186591 h 293327"/>
              <a:gd name="T68" fmla="*/ 62887 w 293327"/>
              <a:gd name="T69" fmla="*/ 173955 h 293327"/>
              <a:gd name="T70" fmla="*/ 87422 w 293327"/>
              <a:gd name="T71" fmla="*/ 173955 h 293327"/>
              <a:gd name="T72" fmla="*/ 40517 w 293327"/>
              <a:gd name="T73" fmla="*/ 80090 h 293327"/>
              <a:gd name="T74" fmla="*/ 39795 w 293327"/>
              <a:gd name="T75" fmla="*/ 58790 h 293327"/>
              <a:gd name="T76" fmla="*/ 65774 w 293327"/>
              <a:gd name="T77" fmla="*/ 50487 h 293327"/>
              <a:gd name="T78" fmla="*/ 204685 w 293327"/>
              <a:gd name="T79" fmla="*/ 49404 h 293327"/>
              <a:gd name="T80" fmla="*/ 248162 w 293327"/>
              <a:gd name="T81" fmla="*/ 28780 h 293327"/>
              <a:gd name="T82" fmla="*/ 9009 w 293327"/>
              <a:gd name="T83" fmla="*/ 40048 h 293327"/>
              <a:gd name="T84" fmla="*/ 39999 w 293327"/>
              <a:gd name="T85" fmla="*/ 285027 h 293327"/>
              <a:gd name="T86" fmla="*/ 284678 w 293327"/>
              <a:gd name="T87" fmla="*/ 253639 h 293327"/>
              <a:gd name="T88" fmla="*/ 253688 w 293327"/>
              <a:gd name="T89" fmla="*/ 9020 h 293327"/>
              <a:gd name="T90" fmla="*/ 39999 w 293327"/>
              <a:gd name="T91" fmla="*/ 0 h 293327"/>
              <a:gd name="T92" fmla="*/ 293687 w 293327"/>
              <a:gd name="T93" fmla="*/ 40048 h 293327"/>
              <a:gd name="T94" fmla="*/ 253688 w 293327"/>
              <a:gd name="T95" fmla="*/ 293687 h 293327"/>
              <a:gd name="T96" fmla="*/ 0 w 293327"/>
              <a:gd name="T97" fmla="*/ 253639 h 293327"/>
              <a:gd name="T98" fmla="*/ 39999 w 293327"/>
              <a:gd name="T99" fmla="*/ 0 h 2933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3327" h="293327">
                <a:moveTo>
                  <a:pt x="246732" y="37895"/>
                </a:moveTo>
                <a:cubicBezTo>
                  <a:pt x="243444" y="38255"/>
                  <a:pt x="239029" y="39427"/>
                  <a:pt x="233624" y="41771"/>
                </a:cubicBezTo>
                <a:cubicBezTo>
                  <a:pt x="223894" y="45737"/>
                  <a:pt x="214164" y="51867"/>
                  <a:pt x="210560" y="55473"/>
                </a:cubicBezTo>
                <a:lnTo>
                  <a:pt x="184974" y="82877"/>
                </a:lnTo>
                <a:cubicBezTo>
                  <a:pt x="183893" y="84319"/>
                  <a:pt x="182452" y="84679"/>
                  <a:pt x="181010" y="84319"/>
                </a:cubicBezTo>
                <a:lnTo>
                  <a:pt x="63891" y="59079"/>
                </a:lnTo>
                <a:cubicBezTo>
                  <a:pt x="61368" y="58357"/>
                  <a:pt x="59206" y="59079"/>
                  <a:pt x="57404" y="60160"/>
                </a:cubicBezTo>
                <a:lnTo>
                  <a:pt x="43711" y="66651"/>
                </a:lnTo>
                <a:cubicBezTo>
                  <a:pt x="42269" y="67372"/>
                  <a:pt x="42269" y="68814"/>
                  <a:pt x="42269" y="69175"/>
                </a:cubicBezTo>
                <a:cubicBezTo>
                  <a:pt x="42269" y="69896"/>
                  <a:pt x="42269" y="70978"/>
                  <a:pt x="44071" y="71699"/>
                </a:cubicBezTo>
                <a:lnTo>
                  <a:pt x="145334" y="116410"/>
                </a:lnTo>
                <a:cubicBezTo>
                  <a:pt x="146415" y="117131"/>
                  <a:pt x="147496" y="118213"/>
                  <a:pt x="147856" y="119655"/>
                </a:cubicBezTo>
                <a:cubicBezTo>
                  <a:pt x="148217" y="121098"/>
                  <a:pt x="147496" y="122540"/>
                  <a:pt x="146775" y="123622"/>
                </a:cubicBezTo>
                <a:lnTo>
                  <a:pt x="93801" y="179872"/>
                </a:lnTo>
                <a:cubicBezTo>
                  <a:pt x="91279" y="182396"/>
                  <a:pt x="88036" y="183838"/>
                  <a:pt x="84792" y="183477"/>
                </a:cubicBezTo>
                <a:lnTo>
                  <a:pt x="62450" y="182756"/>
                </a:lnTo>
                <a:cubicBezTo>
                  <a:pt x="58125" y="182396"/>
                  <a:pt x="53080" y="183477"/>
                  <a:pt x="49116" y="186362"/>
                </a:cubicBezTo>
                <a:lnTo>
                  <a:pt x="38665" y="192852"/>
                </a:lnTo>
                <a:lnTo>
                  <a:pt x="77225" y="208357"/>
                </a:lnTo>
                <a:lnTo>
                  <a:pt x="85873" y="199703"/>
                </a:lnTo>
                <a:cubicBezTo>
                  <a:pt x="87675" y="197900"/>
                  <a:pt x="90919" y="197900"/>
                  <a:pt x="92360" y="199703"/>
                </a:cubicBezTo>
                <a:cubicBezTo>
                  <a:pt x="94162" y="201146"/>
                  <a:pt x="94162" y="204030"/>
                  <a:pt x="92360" y="205833"/>
                </a:cubicBezTo>
                <a:lnTo>
                  <a:pt x="83711" y="214487"/>
                </a:lnTo>
                <a:lnTo>
                  <a:pt x="98847" y="253429"/>
                </a:lnTo>
                <a:lnTo>
                  <a:pt x="105694" y="242612"/>
                </a:lnTo>
                <a:cubicBezTo>
                  <a:pt x="108216" y="238645"/>
                  <a:pt x="109297" y="233958"/>
                  <a:pt x="109297" y="229271"/>
                </a:cubicBezTo>
                <a:lnTo>
                  <a:pt x="108216" y="207275"/>
                </a:lnTo>
                <a:cubicBezTo>
                  <a:pt x="108216" y="203670"/>
                  <a:pt x="109658" y="200424"/>
                  <a:pt x="111820" y="197900"/>
                </a:cubicBezTo>
                <a:lnTo>
                  <a:pt x="168037" y="145256"/>
                </a:lnTo>
                <a:cubicBezTo>
                  <a:pt x="169118" y="144175"/>
                  <a:pt x="170560" y="143453"/>
                  <a:pt x="172361" y="144175"/>
                </a:cubicBezTo>
                <a:cubicBezTo>
                  <a:pt x="173442" y="144175"/>
                  <a:pt x="174884" y="145256"/>
                  <a:pt x="175244" y="146699"/>
                </a:cubicBezTo>
                <a:lnTo>
                  <a:pt x="219930" y="248020"/>
                </a:lnTo>
                <a:cubicBezTo>
                  <a:pt x="220650" y="249463"/>
                  <a:pt x="222092" y="249823"/>
                  <a:pt x="222452" y="249823"/>
                </a:cubicBezTo>
                <a:cubicBezTo>
                  <a:pt x="223173" y="249823"/>
                  <a:pt x="224614" y="249463"/>
                  <a:pt x="224975" y="248381"/>
                </a:cubicBezTo>
                <a:lnTo>
                  <a:pt x="231822" y="234679"/>
                </a:lnTo>
                <a:cubicBezTo>
                  <a:pt x="232903" y="232516"/>
                  <a:pt x="233263" y="230352"/>
                  <a:pt x="232903" y="228189"/>
                </a:cubicBezTo>
                <a:lnTo>
                  <a:pt x="207677" y="110641"/>
                </a:lnTo>
                <a:cubicBezTo>
                  <a:pt x="207317" y="109199"/>
                  <a:pt x="207677" y="107756"/>
                  <a:pt x="208758" y="106675"/>
                </a:cubicBezTo>
                <a:lnTo>
                  <a:pt x="236507" y="81074"/>
                </a:lnTo>
                <a:cubicBezTo>
                  <a:pt x="245155" y="72059"/>
                  <a:pt x="258489" y="44295"/>
                  <a:pt x="253083" y="38886"/>
                </a:cubicBezTo>
                <a:cubicBezTo>
                  <a:pt x="252183" y="37985"/>
                  <a:pt x="250020" y="37534"/>
                  <a:pt x="246732" y="37895"/>
                </a:cubicBezTo>
                <a:close/>
                <a:moveTo>
                  <a:pt x="247858" y="28745"/>
                </a:moveTo>
                <a:cubicBezTo>
                  <a:pt x="252723" y="28520"/>
                  <a:pt x="256507" y="29692"/>
                  <a:pt x="259210" y="32396"/>
                </a:cubicBezTo>
                <a:cubicBezTo>
                  <a:pt x="271102" y="44655"/>
                  <a:pt x="250201" y="79631"/>
                  <a:pt x="242272" y="87203"/>
                </a:cubicBezTo>
                <a:lnTo>
                  <a:pt x="216686" y="111362"/>
                </a:lnTo>
                <a:lnTo>
                  <a:pt x="241552" y="226386"/>
                </a:lnTo>
                <a:cubicBezTo>
                  <a:pt x="242272" y="230352"/>
                  <a:pt x="241912" y="235040"/>
                  <a:pt x="240110" y="238645"/>
                </a:cubicBezTo>
                <a:lnTo>
                  <a:pt x="232903" y="252347"/>
                </a:lnTo>
                <a:cubicBezTo>
                  <a:pt x="231101" y="256314"/>
                  <a:pt x="227137" y="258838"/>
                  <a:pt x="222452" y="258838"/>
                </a:cubicBezTo>
                <a:cubicBezTo>
                  <a:pt x="217768" y="258477"/>
                  <a:pt x="213803" y="255953"/>
                  <a:pt x="212002" y="251626"/>
                </a:cubicBezTo>
                <a:lnTo>
                  <a:pt x="169478" y="156074"/>
                </a:lnTo>
                <a:lnTo>
                  <a:pt x="117946" y="204751"/>
                </a:lnTo>
                <a:cubicBezTo>
                  <a:pt x="117586" y="205112"/>
                  <a:pt x="117225" y="205833"/>
                  <a:pt x="117225" y="206915"/>
                </a:cubicBezTo>
                <a:lnTo>
                  <a:pt x="118306" y="228910"/>
                </a:lnTo>
                <a:cubicBezTo>
                  <a:pt x="118306" y="235400"/>
                  <a:pt x="116865" y="241891"/>
                  <a:pt x="113261" y="247299"/>
                </a:cubicBezTo>
                <a:lnTo>
                  <a:pt x="105694" y="259559"/>
                </a:lnTo>
                <a:cubicBezTo>
                  <a:pt x="104252" y="261722"/>
                  <a:pt x="101730" y="263165"/>
                  <a:pt x="98847" y="263165"/>
                </a:cubicBezTo>
                <a:cubicBezTo>
                  <a:pt x="98847" y="263165"/>
                  <a:pt x="98486" y="263165"/>
                  <a:pt x="98126" y="263165"/>
                </a:cubicBezTo>
                <a:cubicBezTo>
                  <a:pt x="95243" y="262804"/>
                  <a:pt x="92720" y="261001"/>
                  <a:pt x="91279" y="258117"/>
                </a:cubicBezTo>
                <a:lnTo>
                  <a:pt x="76864" y="221338"/>
                </a:lnTo>
                <a:lnTo>
                  <a:pt x="62810" y="235400"/>
                </a:lnTo>
                <a:cubicBezTo>
                  <a:pt x="62089" y="236482"/>
                  <a:pt x="60648" y="236843"/>
                  <a:pt x="59567" y="236843"/>
                </a:cubicBezTo>
                <a:cubicBezTo>
                  <a:pt x="58486" y="236843"/>
                  <a:pt x="57404" y="236482"/>
                  <a:pt x="56323" y="235400"/>
                </a:cubicBezTo>
                <a:cubicBezTo>
                  <a:pt x="54882" y="233597"/>
                  <a:pt x="54882" y="230713"/>
                  <a:pt x="56323" y="229271"/>
                </a:cubicBezTo>
                <a:lnTo>
                  <a:pt x="70738" y="215208"/>
                </a:lnTo>
                <a:lnTo>
                  <a:pt x="33620" y="200424"/>
                </a:lnTo>
                <a:cubicBezTo>
                  <a:pt x="31098" y="199343"/>
                  <a:pt x="29296" y="196819"/>
                  <a:pt x="28575" y="193573"/>
                </a:cubicBezTo>
                <a:cubicBezTo>
                  <a:pt x="28575" y="190689"/>
                  <a:pt x="30017" y="187804"/>
                  <a:pt x="32539" y="186362"/>
                </a:cubicBezTo>
                <a:lnTo>
                  <a:pt x="44431" y="178790"/>
                </a:lnTo>
                <a:cubicBezTo>
                  <a:pt x="50197" y="175184"/>
                  <a:pt x="56323" y="173381"/>
                  <a:pt x="62810" y="173742"/>
                </a:cubicBezTo>
                <a:lnTo>
                  <a:pt x="85153" y="174463"/>
                </a:lnTo>
                <a:cubicBezTo>
                  <a:pt x="85873" y="174463"/>
                  <a:pt x="86594" y="174463"/>
                  <a:pt x="87315" y="173742"/>
                </a:cubicBezTo>
                <a:lnTo>
                  <a:pt x="135964" y="122179"/>
                </a:lnTo>
                <a:lnTo>
                  <a:pt x="40467" y="79992"/>
                </a:lnTo>
                <a:cubicBezTo>
                  <a:pt x="36143" y="77828"/>
                  <a:pt x="33260" y="73862"/>
                  <a:pt x="33260" y="69535"/>
                </a:cubicBezTo>
                <a:cubicBezTo>
                  <a:pt x="33260" y="64848"/>
                  <a:pt x="35782" y="60881"/>
                  <a:pt x="39746" y="58718"/>
                </a:cubicBezTo>
                <a:lnTo>
                  <a:pt x="53080" y="51867"/>
                </a:lnTo>
                <a:cubicBezTo>
                  <a:pt x="57044" y="50064"/>
                  <a:pt x="61368" y="49343"/>
                  <a:pt x="65693" y="50425"/>
                </a:cubicBezTo>
                <a:lnTo>
                  <a:pt x="180289" y="74944"/>
                </a:lnTo>
                <a:lnTo>
                  <a:pt x="204434" y="49343"/>
                </a:lnTo>
                <a:cubicBezTo>
                  <a:pt x="209479" y="44295"/>
                  <a:pt x="220290" y="37805"/>
                  <a:pt x="230020" y="33478"/>
                </a:cubicBezTo>
                <a:cubicBezTo>
                  <a:pt x="237047" y="30593"/>
                  <a:pt x="242993" y="28970"/>
                  <a:pt x="247858" y="28745"/>
                </a:cubicBezTo>
                <a:close/>
                <a:moveTo>
                  <a:pt x="39950" y="9009"/>
                </a:moveTo>
                <a:cubicBezTo>
                  <a:pt x="23034" y="9009"/>
                  <a:pt x="8998" y="22702"/>
                  <a:pt x="8998" y="39999"/>
                </a:cubicBezTo>
                <a:lnTo>
                  <a:pt x="8998" y="253328"/>
                </a:lnTo>
                <a:cubicBezTo>
                  <a:pt x="8998" y="270625"/>
                  <a:pt x="23034" y="284678"/>
                  <a:pt x="39950" y="284678"/>
                </a:cubicBezTo>
                <a:lnTo>
                  <a:pt x="253377" y="284678"/>
                </a:lnTo>
                <a:cubicBezTo>
                  <a:pt x="270293" y="284678"/>
                  <a:pt x="284329" y="270625"/>
                  <a:pt x="284329" y="253328"/>
                </a:cubicBezTo>
                <a:lnTo>
                  <a:pt x="284329" y="39999"/>
                </a:lnTo>
                <a:cubicBezTo>
                  <a:pt x="284329" y="22702"/>
                  <a:pt x="270293" y="9009"/>
                  <a:pt x="253377" y="9009"/>
                </a:cubicBezTo>
                <a:lnTo>
                  <a:pt x="39950" y="9009"/>
                </a:lnTo>
                <a:close/>
                <a:moveTo>
                  <a:pt x="39950" y="0"/>
                </a:moveTo>
                <a:lnTo>
                  <a:pt x="253377" y="0"/>
                </a:lnTo>
                <a:cubicBezTo>
                  <a:pt x="275332" y="0"/>
                  <a:pt x="293327" y="18017"/>
                  <a:pt x="293327" y="39999"/>
                </a:cubicBezTo>
                <a:lnTo>
                  <a:pt x="293327" y="253328"/>
                </a:lnTo>
                <a:cubicBezTo>
                  <a:pt x="293327" y="275670"/>
                  <a:pt x="275332" y="293327"/>
                  <a:pt x="253377" y="293327"/>
                </a:cubicBezTo>
                <a:lnTo>
                  <a:pt x="39950" y="293327"/>
                </a:lnTo>
                <a:cubicBezTo>
                  <a:pt x="17995" y="293327"/>
                  <a:pt x="0" y="275670"/>
                  <a:pt x="0" y="253328"/>
                </a:cubicBezTo>
                <a:lnTo>
                  <a:pt x="0" y="39999"/>
                </a:lnTo>
                <a:cubicBezTo>
                  <a:pt x="0" y="18017"/>
                  <a:pt x="17995" y="0"/>
                  <a:pt x="39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0" name="Freeform 472">
            <a:extLst>
              <a:ext uri="{FF2B5EF4-FFF2-40B4-BE49-F238E27FC236}">
                <a16:creationId xmlns:a16="http://schemas.microsoft.com/office/drawing/2014/main" id="{16D6ACE1-0C0F-8841-BA20-5A64159FD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518" y="11080629"/>
            <a:ext cx="1223055" cy="1031335"/>
          </a:xfrm>
          <a:custGeom>
            <a:avLst/>
            <a:gdLst>
              <a:gd name="T0" fmla="*/ 2147483646 w 816"/>
              <a:gd name="T1" fmla="*/ 2147483646 h 686"/>
              <a:gd name="T2" fmla="*/ 2147483646 w 816"/>
              <a:gd name="T3" fmla="*/ 2147483646 h 686"/>
              <a:gd name="T4" fmla="*/ 2147483646 w 816"/>
              <a:gd name="T5" fmla="*/ 2147483646 h 686"/>
              <a:gd name="T6" fmla="*/ 2147483646 w 816"/>
              <a:gd name="T7" fmla="*/ 2147483646 h 686"/>
              <a:gd name="T8" fmla="*/ 2147483646 w 816"/>
              <a:gd name="T9" fmla="*/ 2147483646 h 686"/>
              <a:gd name="T10" fmla="*/ 2147483646 w 816"/>
              <a:gd name="T11" fmla="*/ 2147483646 h 686"/>
              <a:gd name="T12" fmla="*/ 2147483646 w 816"/>
              <a:gd name="T13" fmla="*/ 2147483646 h 686"/>
              <a:gd name="T14" fmla="*/ 2147483646 w 816"/>
              <a:gd name="T15" fmla="*/ 2147483646 h 686"/>
              <a:gd name="T16" fmla="*/ 2147483646 w 816"/>
              <a:gd name="T17" fmla="*/ 2147483646 h 686"/>
              <a:gd name="T18" fmla="*/ 2147483646 w 816"/>
              <a:gd name="T19" fmla="*/ 2147483646 h 686"/>
              <a:gd name="T20" fmla="*/ 2147483646 w 816"/>
              <a:gd name="T21" fmla="*/ 2147483646 h 686"/>
              <a:gd name="T22" fmla="*/ 2147483646 w 816"/>
              <a:gd name="T23" fmla="*/ 2147483646 h 686"/>
              <a:gd name="T24" fmla="*/ 2147483646 w 816"/>
              <a:gd name="T25" fmla="*/ 2147483646 h 686"/>
              <a:gd name="T26" fmla="*/ 2147483646 w 816"/>
              <a:gd name="T27" fmla="*/ 2147483646 h 686"/>
              <a:gd name="T28" fmla="*/ 2147483646 w 816"/>
              <a:gd name="T29" fmla="*/ 2147483646 h 686"/>
              <a:gd name="T30" fmla="*/ 2147483646 w 816"/>
              <a:gd name="T31" fmla="*/ 1317327244 h 686"/>
              <a:gd name="T32" fmla="*/ 2147483646 w 816"/>
              <a:gd name="T33" fmla="*/ 2147483646 h 686"/>
              <a:gd name="T34" fmla="*/ 2147483646 w 816"/>
              <a:gd name="T35" fmla="*/ 1317327244 h 686"/>
              <a:gd name="T36" fmla="*/ 2147483646 w 816"/>
              <a:gd name="T37" fmla="*/ 2147483646 h 686"/>
              <a:gd name="T38" fmla="*/ 2147483646 w 816"/>
              <a:gd name="T39" fmla="*/ 2147483646 h 686"/>
              <a:gd name="T40" fmla="*/ 2147483646 w 816"/>
              <a:gd name="T41" fmla="*/ 2147483646 h 686"/>
              <a:gd name="T42" fmla="*/ 2147483646 w 816"/>
              <a:gd name="T43" fmla="*/ 2147483646 h 686"/>
              <a:gd name="T44" fmla="*/ 2147483646 w 816"/>
              <a:gd name="T45" fmla="*/ 2147483646 h 686"/>
              <a:gd name="T46" fmla="*/ 2147483646 w 816"/>
              <a:gd name="T47" fmla="*/ 2147483646 h 686"/>
              <a:gd name="T48" fmla="*/ 2147483646 w 816"/>
              <a:gd name="T49" fmla="*/ 2147483646 h 686"/>
              <a:gd name="T50" fmla="*/ 2147483646 w 816"/>
              <a:gd name="T51" fmla="*/ 2147483646 h 686"/>
              <a:gd name="T52" fmla="*/ 2147483646 w 816"/>
              <a:gd name="T53" fmla="*/ 2147483646 h 686"/>
              <a:gd name="T54" fmla="*/ 2147483646 w 816"/>
              <a:gd name="T55" fmla="*/ 2147483646 h 686"/>
              <a:gd name="T56" fmla="*/ 2147483646 w 816"/>
              <a:gd name="T57" fmla="*/ 2147483646 h 686"/>
              <a:gd name="T58" fmla="*/ 2147483646 w 816"/>
              <a:gd name="T59" fmla="*/ 2147483646 h 686"/>
              <a:gd name="T60" fmla="*/ 2147483646 w 816"/>
              <a:gd name="T61" fmla="*/ 2147483646 h 686"/>
              <a:gd name="T62" fmla="*/ 2147483646 w 816"/>
              <a:gd name="T63" fmla="*/ 2147483646 h 686"/>
              <a:gd name="T64" fmla="*/ 2147483646 w 816"/>
              <a:gd name="T65" fmla="*/ 2147483646 h 686"/>
              <a:gd name="T66" fmla="*/ 2147483646 w 816"/>
              <a:gd name="T67" fmla="*/ 2147483646 h 686"/>
              <a:gd name="T68" fmla="*/ 2147483646 w 816"/>
              <a:gd name="T69" fmla="*/ 2147483646 h 686"/>
              <a:gd name="T70" fmla="*/ 2147483646 w 816"/>
              <a:gd name="T71" fmla="*/ 2147483646 h 686"/>
              <a:gd name="T72" fmla="*/ 2147483646 w 816"/>
              <a:gd name="T73" fmla="*/ 2147483646 h 686"/>
              <a:gd name="T74" fmla="*/ 2147483646 w 816"/>
              <a:gd name="T75" fmla="*/ 2147483646 h 686"/>
              <a:gd name="T76" fmla="*/ 2147483646 w 816"/>
              <a:gd name="T77" fmla="*/ 470473990 h 686"/>
              <a:gd name="T78" fmla="*/ 466198600 w 816"/>
              <a:gd name="T79" fmla="*/ 2147483646 h 686"/>
              <a:gd name="T80" fmla="*/ 93265777 w 816"/>
              <a:gd name="T81" fmla="*/ 2147483646 h 686"/>
              <a:gd name="T82" fmla="*/ 46632889 w 816"/>
              <a:gd name="T83" fmla="*/ 2147483646 h 686"/>
              <a:gd name="T84" fmla="*/ 1305330382 w 816"/>
              <a:gd name="T85" fmla="*/ 2147483646 h 686"/>
              <a:gd name="T86" fmla="*/ 1118928395 w 816"/>
              <a:gd name="T87" fmla="*/ 2147483646 h 686"/>
              <a:gd name="T88" fmla="*/ 1678392772 w 816"/>
              <a:gd name="T89" fmla="*/ 2147483646 h 686"/>
              <a:gd name="T90" fmla="*/ 2147483646 w 816"/>
              <a:gd name="T91" fmla="*/ 2147483646 h 686"/>
              <a:gd name="T92" fmla="*/ 606096906 w 816"/>
              <a:gd name="T93" fmla="*/ 2147483646 h 686"/>
              <a:gd name="T94" fmla="*/ 0 w 816"/>
              <a:gd name="T95" fmla="*/ 2147483646 h 686"/>
              <a:gd name="T96" fmla="*/ 606096906 w 816"/>
              <a:gd name="T97" fmla="*/ 2147483646 h 686"/>
              <a:gd name="T98" fmla="*/ 2147483646 w 816"/>
              <a:gd name="T99" fmla="*/ 2147483646 h 686"/>
              <a:gd name="T100" fmla="*/ 2147483646 w 816"/>
              <a:gd name="T101" fmla="*/ 2147483646 h 68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816" h="686">
                <a:moveTo>
                  <a:pt x="720" y="660"/>
                </a:moveTo>
                <a:lnTo>
                  <a:pt x="512" y="660"/>
                </a:lnTo>
                <a:lnTo>
                  <a:pt x="512" y="569"/>
                </a:lnTo>
                <a:lnTo>
                  <a:pt x="641" y="569"/>
                </a:lnTo>
                <a:cubicBezTo>
                  <a:pt x="677" y="569"/>
                  <a:pt x="708" y="550"/>
                  <a:pt x="725" y="521"/>
                </a:cubicBezTo>
                <a:cubicBezTo>
                  <a:pt x="761" y="523"/>
                  <a:pt x="790" y="553"/>
                  <a:pt x="790" y="590"/>
                </a:cubicBezTo>
                <a:cubicBezTo>
                  <a:pt x="790" y="629"/>
                  <a:pt x="759" y="660"/>
                  <a:pt x="720" y="660"/>
                </a:cubicBezTo>
                <a:close/>
                <a:moveTo>
                  <a:pt x="487" y="660"/>
                </a:moveTo>
                <a:lnTo>
                  <a:pt x="216" y="660"/>
                </a:lnTo>
                <a:lnTo>
                  <a:pt x="216" y="569"/>
                </a:lnTo>
                <a:lnTo>
                  <a:pt x="487" y="569"/>
                </a:lnTo>
                <a:lnTo>
                  <a:pt x="487" y="660"/>
                </a:lnTo>
                <a:close/>
                <a:moveTo>
                  <a:pt x="96" y="545"/>
                </a:moveTo>
                <a:lnTo>
                  <a:pt x="96" y="545"/>
                </a:lnTo>
                <a:cubicBezTo>
                  <a:pt x="80" y="545"/>
                  <a:pt x="65" y="538"/>
                  <a:pt x="56" y="525"/>
                </a:cubicBezTo>
                <a:cubicBezTo>
                  <a:pt x="46" y="512"/>
                  <a:pt x="43" y="496"/>
                  <a:pt x="48" y="481"/>
                </a:cubicBezTo>
                <a:cubicBezTo>
                  <a:pt x="78" y="379"/>
                  <a:pt x="79" y="271"/>
                  <a:pt x="52" y="169"/>
                </a:cubicBezTo>
                <a:lnTo>
                  <a:pt x="28" y="80"/>
                </a:lnTo>
                <a:lnTo>
                  <a:pt x="164" y="47"/>
                </a:lnTo>
                <a:lnTo>
                  <a:pt x="209" y="200"/>
                </a:lnTo>
                <a:cubicBezTo>
                  <a:pt x="240" y="303"/>
                  <a:pt x="325" y="384"/>
                  <a:pt x="430" y="409"/>
                </a:cubicBezTo>
                <a:lnTo>
                  <a:pt x="582" y="445"/>
                </a:lnTo>
                <a:cubicBezTo>
                  <a:pt x="563" y="484"/>
                  <a:pt x="559" y="524"/>
                  <a:pt x="559" y="545"/>
                </a:cubicBezTo>
                <a:lnTo>
                  <a:pt x="96" y="545"/>
                </a:lnTo>
                <a:close/>
                <a:moveTo>
                  <a:pt x="239" y="28"/>
                </a:moveTo>
                <a:lnTo>
                  <a:pt x="269" y="130"/>
                </a:lnTo>
                <a:lnTo>
                  <a:pt x="219" y="145"/>
                </a:lnTo>
                <a:lnTo>
                  <a:pt x="188" y="41"/>
                </a:lnTo>
                <a:lnTo>
                  <a:pt x="239" y="28"/>
                </a:lnTo>
                <a:close/>
                <a:moveTo>
                  <a:pt x="318" y="255"/>
                </a:moveTo>
                <a:lnTo>
                  <a:pt x="277" y="280"/>
                </a:lnTo>
                <a:cubicBezTo>
                  <a:pt x="258" y="254"/>
                  <a:pt x="242" y="225"/>
                  <a:pt x="233" y="193"/>
                </a:cubicBezTo>
                <a:lnTo>
                  <a:pt x="226" y="169"/>
                </a:lnTo>
                <a:lnTo>
                  <a:pt x="276" y="154"/>
                </a:lnTo>
                <a:lnTo>
                  <a:pt x="287" y="189"/>
                </a:lnTo>
                <a:cubicBezTo>
                  <a:pt x="294" y="213"/>
                  <a:pt x="305" y="235"/>
                  <a:pt x="318" y="255"/>
                </a:cubicBezTo>
                <a:close/>
                <a:moveTo>
                  <a:pt x="434" y="343"/>
                </a:moveTo>
                <a:lnTo>
                  <a:pt x="399" y="373"/>
                </a:lnTo>
                <a:cubicBezTo>
                  <a:pt x="358" y="357"/>
                  <a:pt x="321" y="332"/>
                  <a:pt x="293" y="299"/>
                </a:cubicBezTo>
                <a:lnTo>
                  <a:pt x="333" y="274"/>
                </a:lnTo>
                <a:cubicBezTo>
                  <a:pt x="360" y="305"/>
                  <a:pt x="394" y="329"/>
                  <a:pt x="434" y="343"/>
                </a:cubicBezTo>
                <a:close/>
                <a:moveTo>
                  <a:pt x="596" y="423"/>
                </a:moveTo>
                <a:lnTo>
                  <a:pt x="436" y="385"/>
                </a:lnTo>
                <a:cubicBezTo>
                  <a:pt x="432" y="384"/>
                  <a:pt x="429" y="383"/>
                  <a:pt x="426" y="382"/>
                </a:cubicBezTo>
                <a:lnTo>
                  <a:pt x="462" y="352"/>
                </a:lnTo>
                <a:lnTo>
                  <a:pt x="626" y="392"/>
                </a:lnTo>
                <a:cubicBezTo>
                  <a:pt x="614" y="401"/>
                  <a:pt x="604" y="412"/>
                  <a:pt x="596" y="423"/>
                </a:cubicBezTo>
                <a:close/>
                <a:moveTo>
                  <a:pt x="659" y="399"/>
                </a:moveTo>
                <a:lnTo>
                  <a:pt x="659" y="399"/>
                </a:lnTo>
                <a:cubicBezTo>
                  <a:pt x="691" y="409"/>
                  <a:pt x="713" y="439"/>
                  <a:pt x="713" y="473"/>
                </a:cubicBezTo>
                <a:cubicBezTo>
                  <a:pt x="713" y="513"/>
                  <a:pt x="680" y="545"/>
                  <a:pt x="641" y="545"/>
                </a:cubicBezTo>
                <a:lnTo>
                  <a:pt x="584" y="545"/>
                </a:lnTo>
                <a:cubicBezTo>
                  <a:pt x="585" y="515"/>
                  <a:pt x="592" y="436"/>
                  <a:pt x="659" y="399"/>
                </a:cubicBezTo>
                <a:close/>
                <a:moveTo>
                  <a:pt x="734" y="497"/>
                </a:moveTo>
                <a:lnTo>
                  <a:pt x="734" y="497"/>
                </a:lnTo>
                <a:cubicBezTo>
                  <a:pt x="737" y="489"/>
                  <a:pt x="738" y="481"/>
                  <a:pt x="738" y="473"/>
                </a:cubicBezTo>
                <a:cubicBezTo>
                  <a:pt x="738" y="425"/>
                  <a:pt x="706" y="385"/>
                  <a:pt x="661" y="374"/>
                </a:cubicBezTo>
                <a:lnTo>
                  <a:pt x="462" y="326"/>
                </a:lnTo>
                <a:cubicBezTo>
                  <a:pt x="390" y="309"/>
                  <a:pt x="331" y="253"/>
                  <a:pt x="310" y="182"/>
                </a:cubicBezTo>
                <a:lnTo>
                  <a:pt x="259" y="10"/>
                </a:lnTo>
                <a:cubicBezTo>
                  <a:pt x="257" y="5"/>
                  <a:pt x="250" y="0"/>
                  <a:pt x="244" y="2"/>
                </a:cubicBezTo>
                <a:lnTo>
                  <a:pt x="10" y="59"/>
                </a:lnTo>
                <a:cubicBezTo>
                  <a:pt x="7" y="60"/>
                  <a:pt x="4" y="62"/>
                  <a:pt x="2" y="64"/>
                </a:cubicBezTo>
                <a:cubicBezTo>
                  <a:pt x="0" y="67"/>
                  <a:pt x="0" y="71"/>
                  <a:pt x="1" y="74"/>
                </a:cubicBezTo>
                <a:lnTo>
                  <a:pt x="28" y="175"/>
                </a:lnTo>
                <a:cubicBezTo>
                  <a:pt x="54" y="273"/>
                  <a:pt x="53" y="376"/>
                  <a:pt x="24" y="474"/>
                </a:cubicBezTo>
                <a:cubicBezTo>
                  <a:pt x="17" y="497"/>
                  <a:pt x="22" y="521"/>
                  <a:pt x="36" y="540"/>
                </a:cubicBezTo>
                <a:cubicBezTo>
                  <a:pt x="50" y="558"/>
                  <a:pt x="72" y="569"/>
                  <a:pt x="96" y="569"/>
                </a:cubicBezTo>
                <a:lnTo>
                  <a:pt x="191" y="569"/>
                </a:lnTo>
                <a:lnTo>
                  <a:pt x="191" y="660"/>
                </a:lnTo>
                <a:lnTo>
                  <a:pt x="13" y="660"/>
                </a:lnTo>
                <a:cubicBezTo>
                  <a:pt x="6" y="660"/>
                  <a:pt x="0" y="665"/>
                  <a:pt x="0" y="672"/>
                </a:cubicBezTo>
                <a:cubicBezTo>
                  <a:pt x="0" y="679"/>
                  <a:pt x="6" y="685"/>
                  <a:pt x="13" y="685"/>
                </a:cubicBezTo>
                <a:lnTo>
                  <a:pt x="720" y="685"/>
                </a:lnTo>
                <a:cubicBezTo>
                  <a:pt x="772" y="685"/>
                  <a:pt x="815" y="642"/>
                  <a:pt x="815" y="590"/>
                </a:cubicBezTo>
                <a:cubicBezTo>
                  <a:pt x="815" y="543"/>
                  <a:pt x="780" y="504"/>
                  <a:pt x="734" y="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1" name="Freeform 994">
            <a:extLst>
              <a:ext uri="{FF2B5EF4-FFF2-40B4-BE49-F238E27FC236}">
                <a16:creationId xmlns:a16="http://schemas.microsoft.com/office/drawing/2014/main" id="{AFEC2ECE-2604-9440-8421-75F7616B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714" y="9008927"/>
            <a:ext cx="1229668" cy="1229668"/>
          </a:xfrm>
          <a:custGeom>
            <a:avLst/>
            <a:gdLst>
              <a:gd name="T0" fmla="*/ 28257 w 294620"/>
              <a:gd name="T1" fmla="*/ 215632 h 295401"/>
              <a:gd name="T2" fmla="*/ 19092 w 294620"/>
              <a:gd name="T3" fmla="*/ 215632 h 295401"/>
              <a:gd name="T4" fmla="*/ 266411 w 294620"/>
              <a:gd name="T5" fmla="*/ 210069 h 295401"/>
              <a:gd name="T6" fmla="*/ 208089 w 294620"/>
              <a:gd name="T7" fmla="*/ 230650 h 295401"/>
              <a:gd name="T8" fmla="*/ 207728 w 294620"/>
              <a:gd name="T9" fmla="*/ 241841 h 295401"/>
              <a:gd name="T10" fmla="*/ 263890 w 294620"/>
              <a:gd name="T11" fmla="*/ 221984 h 295401"/>
              <a:gd name="T12" fmla="*/ 266411 w 294620"/>
              <a:gd name="T13" fmla="*/ 210069 h 295401"/>
              <a:gd name="T14" fmla="*/ 46802 w 294620"/>
              <a:gd name="T15" fmla="*/ 273612 h 295401"/>
              <a:gd name="T16" fmla="*/ 286572 w 294620"/>
              <a:gd name="T17" fmla="*/ 229927 h 295401"/>
              <a:gd name="T18" fmla="*/ 264250 w 294620"/>
              <a:gd name="T19" fmla="*/ 231732 h 295401"/>
              <a:gd name="T20" fmla="*/ 162727 w 294620"/>
              <a:gd name="T21" fmla="*/ 258088 h 295401"/>
              <a:gd name="T22" fmla="*/ 118805 w 294620"/>
              <a:gd name="T23" fmla="*/ 250145 h 295401"/>
              <a:gd name="T24" fmla="*/ 191168 w 294620"/>
              <a:gd name="T25" fmla="*/ 245451 h 295401"/>
              <a:gd name="T26" fmla="*/ 199808 w 294620"/>
              <a:gd name="T27" fmla="*/ 236787 h 295401"/>
              <a:gd name="T28" fmla="*/ 187928 w 294620"/>
              <a:gd name="T29" fmla="*/ 221623 h 295401"/>
              <a:gd name="T30" fmla="*/ 46802 w 294620"/>
              <a:gd name="T31" fmla="*/ 200682 h 295401"/>
              <a:gd name="T32" fmla="*/ 9000 w 294620"/>
              <a:gd name="T33" fmla="*/ 272530 h 295401"/>
              <a:gd name="T34" fmla="*/ 37802 w 294620"/>
              <a:gd name="T35" fmla="*/ 200682 h 295401"/>
              <a:gd name="T36" fmla="*/ 171727 w 294620"/>
              <a:gd name="T37" fmla="*/ 124865 h 295401"/>
              <a:gd name="T38" fmla="*/ 171727 w 294620"/>
              <a:gd name="T39" fmla="*/ 145444 h 295401"/>
              <a:gd name="T40" fmla="*/ 171727 w 294620"/>
              <a:gd name="T41" fmla="*/ 124865 h 295401"/>
              <a:gd name="T42" fmla="*/ 190807 w 294620"/>
              <a:gd name="T43" fmla="*/ 135334 h 295401"/>
              <a:gd name="T44" fmla="*/ 176048 w 294620"/>
              <a:gd name="T45" fmla="*/ 212958 h 295401"/>
              <a:gd name="T46" fmla="*/ 202688 w 294620"/>
              <a:gd name="T47" fmla="*/ 218735 h 295401"/>
              <a:gd name="T48" fmla="*/ 241210 w 294620"/>
              <a:gd name="T49" fmla="*/ 208625 h 295401"/>
              <a:gd name="T50" fmla="*/ 277931 w 294620"/>
              <a:gd name="T51" fmla="*/ 213319 h 295401"/>
              <a:gd name="T52" fmla="*/ 289812 w 294620"/>
              <a:gd name="T53" fmla="*/ 218735 h 295401"/>
              <a:gd name="T54" fmla="*/ 284411 w 294620"/>
              <a:gd name="T55" fmla="*/ 246535 h 295401"/>
              <a:gd name="T56" fmla="*/ 41402 w 294620"/>
              <a:gd name="T57" fmla="*/ 281556 h 295401"/>
              <a:gd name="T58" fmla="*/ 0 w 294620"/>
              <a:gd name="T59" fmla="*/ 277223 h 295401"/>
              <a:gd name="T60" fmla="*/ 4680 w 294620"/>
              <a:gd name="T61" fmla="*/ 192017 h 295401"/>
              <a:gd name="T62" fmla="*/ 131405 w 294620"/>
              <a:gd name="T63" fmla="*/ 204654 h 295401"/>
              <a:gd name="T64" fmla="*/ 167047 w 294620"/>
              <a:gd name="T65" fmla="*/ 154108 h 295401"/>
              <a:gd name="T66" fmla="*/ 171727 w 294620"/>
              <a:gd name="T67" fmla="*/ 115839 h 295401"/>
              <a:gd name="T68" fmla="*/ 222165 w 294620"/>
              <a:gd name="T69" fmla="*/ 98124 h 295401"/>
              <a:gd name="T70" fmla="*/ 218911 w 294620"/>
              <a:gd name="T71" fmla="*/ 105605 h 295401"/>
              <a:gd name="T72" fmla="*/ 128874 w 294620"/>
              <a:gd name="T73" fmla="*/ 104536 h 295401"/>
              <a:gd name="T74" fmla="*/ 122726 w 294620"/>
              <a:gd name="T75" fmla="*/ 98124 h 295401"/>
              <a:gd name="T76" fmla="*/ 170766 w 294620"/>
              <a:gd name="T77" fmla="*/ 39186 h 295401"/>
              <a:gd name="T78" fmla="*/ 247993 w 294620"/>
              <a:gd name="T79" fmla="*/ 77180 h 295401"/>
              <a:gd name="T80" fmla="*/ 241520 w 294620"/>
              <a:gd name="T81" fmla="*/ 77180 h 295401"/>
              <a:gd name="T82" fmla="*/ 94078 w 294620"/>
              <a:gd name="T83" fmla="*/ 77180 h 295401"/>
              <a:gd name="T84" fmla="*/ 170766 w 294620"/>
              <a:gd name="T85" fmla="*/ 39186 h 295401"/>
              <a:gd name="T86" fmla="*/ 275905 w 294620"/>
              <a:gd name="T87" fmla="*/ 42611 h 295401"/>
              <a:gd name="T88" fmla="*/ 273019 w 294620"/>
              <a:gd name="T89" fmla="*/ 50068 h 295401"/>
              <a:gd name="T90" fmla="*/ 171651 w 294620"/>
              <a:gd name="T91" fmla="*/ 8877 h 295401"/>
              <a:gd name="T92" fmla="*/ 67036 w 294620"/>
              <a:gd name="T93" fmla="*/ 48647 h 295401"/>
              <a:gd name="T94" fmla="*/ 171651 w 294620"/>
              <a:gd name="T95" fmla="*/ 0 h 29540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620" h="295401">
                <a:moveTo>
                  <a:pt x="23622" y="211138"/>
                </a:moveTo>
                <a:cubicBezTo>
                  <a:pt x="26289" y="211138"/>
                  <a:pt x="28194" y="213608"/>
                  <a:pt x="28194" y="215724"/>
                </a:cubicBezTo>
                <a:cubicBezTo>
                  <a:pt x="28194" y="218194"/>
                  <a:pt x="26289" y="220310"/>
                  <a:pt x="23622" y="220310"/>
                </a:cubicBezTo>
                <a:cubicBezTo>
                  <a:pt x="20955" y="220310"/>
                  <a:pt x="19050" y="218194"/>
                  <a:pt x="19050" y="215724"/>
                </a:cubicBezTo>
                <a:cubicBezTo>
                  <a:pt x="19050" y="213608"/>
                  <a:pt x="20955" y="211138"/>
                  <a:pt x="23622" y="211138"/>
                </a:cubicBezTo>
                <a:close/>
                <a:moveTo>
                  <a:pt x="265820" y="210159"/>
                </a:moveTo>
                <a:cubicBezTo>
                  <a:pt x="263664" y="208714"/>
                  <a:pt x="252169" y="213771"/>
                  <a:pt x="244267" y="217022"/>
                </a:cubicBezTo>
                <a:cubicBezTo>
                  <a:pt x="234209" y="221357"/>
                  <a:pt x="221995" y="226413"/>
                  <a:pt x="207627" y="230748"/>
                </a:cubicBezTo>
                <a:cubicBezTo>
                  <a:pt x="208345" y="232553"/>
                  <a:pt x="208345" y="235082"/>
                  <a:pt x="208345" y="237610"/>
                </a:cubicBezTo>
                <a:cubicBezTo>
                  <a:pt x="207986" y="239055"/>
                  <a:pt x="207627" y="240139"/>
                  <a:pt x="207267" y="241944"/>
                </a:cubicBezTo>
                <a:cubicBezTo>
                  <a:pt x="231335" y="235804"/>
                  <a:pt x="248218" y="228580"/>
                  <a:pt x="260431" y="223524"/>
                </a:cubicBezTo>
                <a:cubicBezTo>
                  <a:pt x="261150" y="222801"/>
                  <a:pt x="262227" y="222440"/>
                  <a:pt x="263305" y="222079"/>
                </a:cubicBezTo>
                <a:cubicBezTo>
                  <a:pt x="266538" y="219189"/>
                  <a:pt x="268334" y="215939"/>
                  <a:pt x="268334" y="213771"/>
                </a:cubicBezTo>
                <a:cubicBezTo>
                  <a:pt x="267975" y="213410"/>
                  <a:pt x="267975" y="211965"/>
                  <a:pt x="265820" y="210159"/>
                </a:cubicBezTo>
                <a:close/>
                <a:moveTo>
                  <a:pt x="46698" y="200768"/>
                </a:moveTo>
                <a:lnTo>
                  <a:pt x="46698" y="273729"/>
                </a:lnTo>
                <a:cubicBezTo>
                  <a:pt x="67174" y="280231"/>
                  <a:pt x="187151" y="312377"/>
                  <a:pt x="278392" y="239416"/>
                </a:cubicBezTo>
                <a:cubicBezTo>
                  <a:pt x="280547" y="238333"/>
                  <a:pt x="285576" y="233637"/>
                  <a:pt x="285936" y="230025"/>
                </a:cubicBezTo>
                <a:cubicBezTo>
                  <a:pt x="285936" y="228942"/>
                  <a:pt x="285576" y="227497"/>
                  <a:pt x="283421" y="225691"/>
                </a:cubicBezTo>
                <a:cubicBezTo>
                  <a:pt x="281266" y="223885"/>
                  <a:pt x="273004" y="227858"/>
                  <a:pt x="263664" y="231831"/>
                </a:cubicBezTo>
                <a:cubicBezTo>
                  <a:pt x="248936" y="237971"/>
                  <a:pt x="226665" y="247362"/>
                  <a:pt x="193617" y="254225"/>
                </a:cubicBezTo>
                <a:cubicBezTo>
                  <a:pt x="186074" y="256753"/>
                  <a:pt x="176016" y="258198"/>
                  <a:pt x="162366" y="258198"/>
                </a:cubicBezTo>
                <a:cubicBezTo>
                  <a:pt x="151230" y="258198"/>
                  <a:pt x="137939" y="257476"/>
                  <a:pt x="122493" y="255309"/>
                </a:cubicBezTo>
                <a:cubicBezTo>
                  <a:pt x="120337" y="254947"/>
                  <a:pt x="118541" y="252780"/>
                  <a:pt x="118541" y="250252"/>
                </a:cubicBezTo>
                <a:cubicBezTo>
                  <a:pt x="119260" y="247724"/>
                  <a:pt x="121415" y="246279"/>
                  <a:pt x="123930" y="246640"/>
                </a:cubicBezTo>
                <a:cubicBezTo>
                  <a:pt x="164162" y="251697"/>
                  <a:pt x="182482" y="248807"/>
                  <a:pt x="190744" y="245556"/>
                </a:cubicBezTo>
                <a:cubicBezTo>
                  <a:pt x="190744" y="245556"/>
                  <a:pt x="190744" y="245556"/>
                  <a:pt x="191103" y="245556"/>
                </a:cubicBezTo>
                <a:cubicBezTo>
                  <a:pt x="199006" y="242306"/>
                  <a:pt x="199006" y="238333"/>
                  <a:pt x="199365" y="236888"/>
                </a:cubicBezTo>
                <a:cubicBezTo>
                  <a:pt x="199365" y="231831"/>
                  <a:pt x="198646" y="227497"/>
                  <a:pt x="195773" y="224968"/>
                </a:cubicBezTo>
                <a:cubicBezTo>
                  <a:pt x="192540" y="221718"/>
                  <a:pt x="187511" y="221718"/>
                  <a:pt x="187511" y="221718"/>
                </a:cubicBezTo>
                <a:cubicBezTo>
                  <a:pt x="143686" y="222440"/>
                  <a:pt x="135784" y="217745"/>
                  <a:pt x="126444" y="212327"/>
                </a:cubicBezTo>
                <a:cubicBezTo>
                  <a:pt x="117823" y="206908"/>
                  <a:pt x="107406" y="201129"/>
                  <a:pt x="46698" y="200768"/>
                </a:cubicBezTo>
                <a:close/>
                <a:moveTo>
                  <a:pt x="8980" y="200768"/>
                </a:moveTo>
                <a:lnTo>
                  <a:pt x="8980" y="272646"/>
                </a:lnTo>
                <a:lnTo>
                  <a:pt x="37718" y="272646"/>
                </a:lnTo>
                <a:lnTo>
                  <a:pt x="37718" y="200768"/>
                </a:lnTo>
                <a:lnTo>
                  <a:pt x="8980" y="200768"/>
                </a:lnTo>
                <a:close/>
                <a:moveTo>
                  <a:pt x="171346" y="124918"/>
                </a:moveTo>
                <a:cubicBezTo>
                  <a:pt x="165599" y="124918"/>
                  <a:pt x="160569" y="129613"/>
                  <a:pt x="160569" y="135392"/>
                </a:cubicBezTo>
                <a:cubicBezTo>
                  <a:pt x="160569" y="141171"/>
                  <a:pt x="165599" y="145506"/>
                  <a:pt x="171346" y="145506"/>
                </a:cubicBezTo>
                <a:cubicBezTo>
                  <a:pt x="177093" y="145506"/>
                  <a:pt x="181404" y="141171"/>
                  <a:pt x="181404" y="135392"/>
                </a:cubicBezTo>
                <a:cubicBezTo>
                  <a:pt x="181404" y="129613"/>
                  <a:pt x="177093" y="124918"/>
                  <a:pt x="171346" y="124918"/>
                </a:cubicBezTo>
                <a:close/>
                <a:moveTo>
                  <a:pt x="171346" y="115888"/>
                </a:moveTo>
                <a:cubicBezTo>
                  <a:pt x="181763" y="115888"/>
                  <a:pt x="190384" y="124556"/>
                  <a:pt x="190384" y="135392"/>
                </a:cubicBezTo>
                <a:cubicBezTo>
                  <a:pt x="190384" y="144422"/>
                  <a:pt x="184278" y="152007"/>
                  <a:pt x="175657" y="154174"/>
                </a:cubicBezTo>
                <a:lnTo>
                  <a:pt x="175657" y="213049"/>
                </a:lnTo>
                <a:cubicBezTo>
                  <a:pt x="179249" y="213049"/>
                  <a:pt x="183200" y="213049"/>
                  <a:pt x="187151" y="212688"/>
                </a:cubicBezTo>
                <a:cubicBezTo>
                  <a:pt x="187151" y="212688"/>
                  <a:pt x="196132" y="212327"/>
                  <a:pt x="202238" y="218828"/>
                </a:cubicBezTo>
                <a:cubicBezTo>
                  <a:pt x="203316" y="219912"/>
                  <a:pt x="204035" y="220995"/>
                  <a:pt x="205112" y="222079"/>
                </a:cubicBezTo>
                <a:cubicBezTo>
                  <a:pt x="218762" y="218106"/>
                  <a:pt x="230976" y="213049"/>
                  <a:pt x="240675" y="208714"/>
                </a:cubicBezTo>
                <a:cubicBezTo>
                  <a:pt x="255762" y="202213"/>
                  <a:pt x="265101" y="198240"/>
                  <a:pt x="271208" y="202935"/>
                </a:cubicBezTo>
                <a:cubicBezTo>
                  <a:pt x="275878" y="206547"/>
                  <a:pt x="276955" y="210520"/>
                  <a:pt x="277314" y="213410"/>
                </a:cubicBezTo>
                <a:cubicBezTo>
                  <a:pt x="277314" y="214494"/>
                  <a:pt x="276955" y="215939"/>
                  <a:pt x="276596" y="217383"/>
                </a:cubicBezTo>
                <a:cubicBezTo>
                  <a:pt x="281984" y="215577"/>
                  <a:pt x="285936" y="215939"/>
                  <a:pt x="289169" y="218828"/>
                </a:cubicBezTo>
                <a:cubicBezTo>
                  <a:pt x="293838" y="222801"/>
                  <a:pt x="294916" y="227497"/>
                  <a:pt x="294557" y="230386"/>
                </a:cubicBezTo>
                <a:cubicBezTo>
                  <a:pt x="294198" y="239416"/>
                  <a:pt x="284858" y="246279"/>
                  <a:pt x="283780" y="246640"/>
                </a:cubicBezTo>
                <a:cubicBezTo>
                  <a:pt x="235645" y="284926"/>
                  <a:pt x="180326" y="295401"/>
                  <a:pt x="134347" y="295401"/>
                </a:cubicBezTo>
                <a:cubicBezTo>
                  <a:pt x="85134" y="295401"/>
                  <a:pt x="47057" y="283482"/>
                  <a:pt x="41310" y="281676"/>
                </a:cubicBezTo>
                <a:lnTo>
                  <a:pt x="4670" y="281676"/>
                </a:lnTo>
                <a:cubicBezTo>
                  <a:pt x="2155" y="281676"/>
                  <a:pt x="0" y="279509"/>
                  <a:pt x="0" y="277341"/>
                </a:cubicBezTo>
                <a:lnTo>
                  <a:pt x="0" y="196434"/>
                </a:lnTo>
                <a:cubicBezTo>
                  <a:pt x="0" y="193905"/>
                  <a:pt x="2155" y="192099"/>
                  <a:pt x="4670" y="192099"/>
                </a:cubicBezTo>
                <a:lnTo>
                  <a:pt x="42028" y="192099"/>
                </a:lnTo>
                <a:cubicBezTo>
                  <a:pt x="109561" y="192099"/>
                  <a:pt x="121056" y="198962"/>
                  <a:pt x="131114" y="204741"/>
                </a:cubicBezTo>
                <a:cubicBezTo>
                  <a:pt x="137580" y="208353"/>
                  <a:pt x="143327" y="211965"/>
                  <a:pt x="166676" y="212688"/>
                </a:cubicBezTo>
                <a:lnTo>
                  <a:pt x="166676" y="154174"/>
                </a:lnTo>
                <a:cubicBezTo>
                  <a:pt x="158055" y="152007"/>
                  <a:pt x="151948" y="144422"/>
                  <a:pt x="151948" y="135392"/>
                </a:cubicBezTo>
                <a:cubicBezTo>
                  <a:pt x="151948" y="124556"/>
                  <a:pt x="160569" y="115888"/>
                  <a:pt x="171346" y="115888"/>
                </a:cubicBezTo>
                <a:close/>
                <a:moveTo>
                  <a:pt x="172063" y="78120"/>
                </a:moveTo>
                <a:cubicBezTo>
                  <a:pt x="190013" y="78120"/>
                  <a:pt x="207962" y="84802"/>
                  <a:pt x="221672" y="98166"/>
                </a:cubicBezTo>
                <a:cubicBezTo>
                  <a:pt x="223476" y="99948"/>
                  <a:pt x="223476" y="102799"/>
                  <a:pt x="221672" y="104581"/>
                </a:cubicBezTo>
                <a:cubicBezTo>
                  <a:pt x="220951" y="105294"/>
                  <a:pt x="219869" y="105650"/>
                  <a:pt x="218425" y="105650"/>
                </a:cubicBezTo>
                <a:cubicBezTo>
                  <a:pt x="217343" y="105650"/>
                  <a:pt x="216261" y="105294"/>
                  <a:pt x="215178" y="104581"/>
                </a:cubicBezTo>
                <a:cubicBezTo>
                  <a:pt x="191727" y="80704"/>
                  <a:pt x="152761" y="80704"/>
                  <a:pt x="128588" y="104581"/>
                </a:cubicBezTo>
                <a:cubicBezTo>
                  <a:pt x="127145" y="106006"/>
                  <a:pt x="124258" y="106006"/>
                  <a:pt x="122454" y="104581"/>
                </a:cubicBezTo>
                <a:cubicBezTo>
                  <a:pt x="120650" y="102799"/>
                  <a:pt x="120650" y="99948"/>
                  <a:pt x="122454" y="98166"/>
                </a:cubicBezTo>
                <a:cubicBezTo>
                  <a:pt x="136165" y="84802"/>
                  <a:pt x="154114" y="78120"/>
                  <a:pt x="172063" y="78120"/>
                </a:cubicBezTo>
                <a:close/>
                <a:moveTo>
                  <a:pt x="170387" y="39203"/>
                </a:moveTo>
                <a:cubicBezTo>
                  <a:pt x="198195" y="39203"/>
                  <a:pt x="226094" y="49832"/>
                  <a:pt x="247443" y="71088"/>
                </a:cubicBezTo>
                <a:cubicBezTo>
                  <a:pt x="248878" y="72890"/>
                  <a:pt x="248878" y="75772"/>
                  <a:pt x="247443" y="77213"/>
                </a:cubicBezTo>
                <a:cubicBezTo>
                  <a:pt x="246367" y="78294"/>
                  <a:pt x="245290" y="78654"/>
                  <a:pt x="244214" y="78654"/>
                </a:cubicBezTo>
                <a:cubicBezTo>
                  <a:pt x="242779" y="78654"/>
                  <a:pt x="241702" y="78294"/>
                  <a:pt x="240984" y="77213"/>
                </a:cubicBezTo>
                <a:cubicBezTo>
                  <a:pt x="202232" y="38663"/>
                  <a:pt x="139080" y="38663"/>
                  <a:pt x="100328" y="77213"/>
                </a:cubicBezTo>
                <a:cubicBezTo>
                  <a:pt x="98175" y="79014"/>
                  <a:pt x="95663" y="79014"/>
                  <a:pt x="93869" y="77213"/>
                </a:cubicBezTo>
                <a:cubicBezTo>
                  <a:pt x="92075" y="75772"/>
                  <a:pt x="92075" y="72890"/>
                  <a:pt x="93869" y="71088"/>
                </a:cubicBezTo>
                <a:cubicBezTo>
                  <a:pt x="114860" y="49832"/>
                  <a:pt x="142579" y="39203"/>
                  <a:pt x="170387" y="39203"/>
                </a:cubicBezTo>
                <a:close/>
                <a:moveTo>
                  <a:pt x="171270" y="0"/>
                </a:moveTo>
                <a:cubicBezTo>
                  <a:pt x="210503" y="0"/>
                  <a:pt x="247577" y="14920"/>
                  <a:pt x="275293" y="42629"/>
                </a:cubicBezTo>
                <a:cubicBezTo>
                  <a:pt x="277452" y="44405"/>
                  <a:pt x="277452" y="46892"/>
                  <a:pt x="275293" y="48668"/>
                </a:cubicBezTo>
                <a:cubicBezTo>
                  <a:pt x="274573" y="49734"/>
                  <a:pt x="273493" y="50089"/>
                  <a:pt x="272413" y="50089"/>
                </a:cubicBezTo>
                <a:cubicBezTo>
                  <a:pt x="271333" y="50089"/>
                  <a:pt x="270253" y="49734"/>
                  <a:pt x="269174" y="48668"/>
                </a:cubicBezTo>
                <a:cubicBezTo>
                  <a:pt x="242898" y="22735"/>
                  <a:pt x="208344" y="8881"/>
                  <a:pt x="171270" y="8881"/>
                </a:cubicBezTo>
                <a:cubicBezTo>
                  <a:pt x="134196" y="8881"/>
                  <a:pt x="99282" y="22735"/>
                  <a:pt x="73006" y="48668"/>
                </a:cubicBezTo>
                <a:cubicBezTo>
                  <a:pt x="71206" y="50445"/>
                  <a:pt x="68327" y="50445"/>
                  <a:pt x="66887" y="48668"/>
                </a:cubicBezTo>
                <a:cubicBezTo>
                  <a:pt x="65087" y="46892"/>
                  <a:pt x="65087" y="44405"/>
                  <a:pt x="66887" y="42629"/>
                </a:cubicBezTo>
                <a:cubicBezTo>
                  <a:pt x="94602" y="14920"/>
                  <a:pt x="131676" y="0"/>
                  <a:pt x="171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2" name="Freeform 991">
            <a:extLst>
              <a:ext uri="{FF2B5EF4-FFF2-40B4-BE49-F238E27FC236}">
                <a16:creationId xmlns:a16="http://schemas.microsoft.com/office/drawing/2014/main" id="{098ABEDD-535A-7B47-B127-B9435C61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2876" y="7084776"/>
            <a:ext cx="1229668" cy="1229668"/>
          </a:xfrm>
          <a:custGeom>
            <a:avLst/>
            <a:gdLst>
              <a:gd name="T0" fmla="*/ 175346 w 294682"/>
              <a:gd name="T1" fmla="*/ 260288 h 294697"/>
              <a:gd name="T2" fmla="*/ 233661 w 294682"/>
              <a:gd name="T3" fmla="*/ 239786 h 294697"/>
              <a:gd name="T4" fmla="*/ 226789 w 294682"/>
              <a:gd name="T5" fmla="*/ 246149 h 294697"/>
              <a:gd name="T6" fmla="*/ 263576 w 294682"/>
              <a:gd name="T7" fmla="*/ 225471 h 294697"/>
              <a:gd name="T8" fmla="*/ 257336 w 294682"/>
              <a:gd name="T9" fmla="*/ 231834 h 294697"/>
              <a:gd name="T10" fmla="*/ 155709 w 294682"/>
              <a:gd name="T11" fmla="*/ 216900 h 294697"/>
              <a:gd name="T12" fmla="*/ 148798 w 294682"/>
              <a:gd name="T13" fmla="*/ 215878 h 294697"/>
              <a:gd name="T14" fmla="*/ 230225 w 294682"/>
              <a:gd name="T15" fmla="*/ 214173 h 294697"/>
              <a:gd name="T16" fmla="*/ 233661 w 294682"/>
              <a:gd name="T17" fmla="*/ 206675 h 294697"/>
              <a:gd name="T18" fmla="*/ 263576 w 294682"/>
              <a:gd name="T19" fmla="*/ 198730 h 294697"/>
              <a:gd name="T20" fmla="*/ 257336 w 294682"/>
              <a:gd name="T21" fmla="*/ 192123 h 294697"/>
              <a:gd name="T22" fmla="*/ 129216 w 294682"/>
              <a:gd name="T23" fmla="*/ 188723 h 294697"/>
              <a:gd name="T24" fmla="*/ 202051 w 294682"/>
              <a:gd name="T25" fmla="*/ 194498 h 294697"/>
              <a:gd name="T26" fmla="*/ 109187 w 294682"/>
              <a:gd name="T27" fmla="*/ 154906 h 294697"/>
              <a:gd name="T28" fmla="*/ 109187 w 294682"/>
              <a:gd name="T29" fmla="*/ 154906 h 294697"/>
              <a:gd name="T30" fmla="*/ 225644 w 294682"/>
              <a:gd name="T31" fmla="*/ 149108 h 294697"/>
              <a:gd name="T32" fmla="*/ 166789 w 294682"/>
              <a:gd name="T33" fmla="*/ 153689 h 294697"/>
              <a:gd name="T34" fmla="*/ 66330 w 294682"/>
              <a:gd name="T35" fmla="*/ 127207 h 294697"/>
              <a:gd name="T36" fmla="*/ 60090 w 294682"/>
              <a:gd name="T37" fmla="*/ 133216 h 294697"/>
              <a:gd name="T38" fmla="*/ 134520 w 294682"/>
              <a:gd name="T39" fmla="*/ 111301 h 294697"/>
              <a:gd name="T40" fmla="*/ 128726 w 294682"/>
              <a:gd name="T41" fmla="*/ 110947 h 294697"/>
              <a:gd name="T42" fmla="*/ 280158 w 294682"/>
              <a:gd name="T43" fmla="*/ 148068 h 294697"/>
              <a:gd name="T44" fmla="*/ 32803 w 294682"/>
              <a:gd name="T45" fmla="*/ 101581 h 294697"/>
              <a:gd name="T46" fmla="*/ 23626 w 294682"/>
              <a:gd name="T47" fmla="*/ 101581 h 294697"/>
              <a:gd name="T48" fmla="*/ 50301 w 294682"/>
              <a:gd name="T49" fmla="*/ 99608 h 294697"/>
              <a:gd name="T50" fmla="*/ 77465 w 294682"/>
              <a:gd name="T51" fmla="*/ 83961 h 294697"/>
              <a:gd name="T52" fmla="*/ 70857 w 294682"/>
              <a:gd name="T53" fmla="*/ 90568 h 294697"/>
              <a:gd name="T54" fmla="*/ 100549 w 294682"/>
              <a:gd name="T55" fmla="*/ 83642 h 294697"/>
              <a:gd name="T56" fmla="*/ 102708 w 294682"/>
              <a:gd name="T57" fmla="*/ 144109 h 294697"/>
              <a:gd name="T58" fmla="*/ 40879 w 294682"/>
              <a:gd name="T59" fmla="*/ 55275 h 294697"/>
              <a:gd name="T60" fmla="*/ 34272 w 294682"/>
              <a:gd name="T61" fmla="*/ 61638 h 294697"/>
              <a:gd name="T62" fmla="*/ 103224 w 294682"/>
              <a:gd name="T63" fmla="*/ 52094 h 294697"/>
              <a:gd name="T64" fmla="*/ 96353 w 294682"/>
              <a:gd name="T65" fmla="*/ 58456 h 294697"/>
              <a:gd name="T66" fmla="*/ 122818 w 294682"/>
              <a:gd name="T67" fmla="*/ 51537 h 294697"/>
              <a:gd name="T68" fmla="*/ 118045 w 294682"/>
              <a:gd name="T69" fmla="*/ 47866 h 294697"/>
              <a:gd name="T70" fmla="*/ 142685 w 294682"/>
              <a:gd name="T71" fmla="*/ 50858 h 294697"/>
              <a:gd name="T72" fmla="*/ 136444 w 294682"/>
              <a:gd name="T73" fmla="*/ 44495 h 294697"/>
              <a:gd name="T74" fmla="*/ 77465 w 294682"/>
              <a:gd name="T75" fmla="*/ 39301 h 294697"/>
              <a:gd name="T76" fmla="*/ 70857 w 294682"/>
              <a:gd name="T77" fmla="*/ 33061 h 294697"/>
              <a:gd name="T78" fmla="*/ 91910 w 294682"/>
              <a:gd name="T79" fmla="*/ 81483 h 294697"/>
              <a:gd name="T80" fmla="*/ 94298 w 294682"/>
              <a:gd name="T81" fmla="*/ 35997 h 294697"/>
              <a:gd name="T82" fmla="*/ 110938 w 294682"/>
              <a:gd name="T83" fmla="*/ 25408 h 294697"/>
              <a:gd name="T84" fmla="*/ 114119 w 294682"/>
              <a:gd name="T85" fmla="*/ 32830 h 294697"/>
              <a:gd name="T86" fmla="*/ 113867 w 294682"/>
              <a:gd name="T87" fmla="*/ 9499 h 294697"/>
              <a:gd name="T88" fmla="*/ 113867 w 294682"/>
              <a:gd name="T89" fmla="*/ 9499 h 294697"/>
              <a:gd name="T90" fmla="*/ 190892 w 294682"/>
              <a:gd name="T91" fmla="*/ 62767 h 294697"/>
              <a:gd name="T92" fmla="*/ 292755 w 294682"/>
              <a:gd name="T93" fmla="*/ 144109 h 294697"/>
              <a:gd name="T94" fmla="*/ 199532 w 294682"/>
              <a:gd name="T95" fmla="*/ 294556 h 294697"/>
              <a:gd name="T96" fmla="*/ 100188 w 294682"/>
              <a:gd name="T97" fmla="*/ 247405 h 294697"/>
              <a:gd name="T98" fmla="*/ 72832 w 294682"/>
              <a:gd name="T99" fmla="*/ 169303 h 294697"/>
              <a:gd name="T100" fmla="*/ 24601 w 294682"/>
              <a:gd name="T101" fmla="*/ 18137 h 29469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682" h="294697">
                <a:moveTo>
                  <a:pt x="172311" y="252017"/>
                </a:moveTo>
                <a:cubicBezTo>
                  <a:pt x="174610" y="250606"/>
                  <a:pt x="177676" y="251312"/>
                  <a:pt x="179209" y="253428"/>
                </a:cubicBezTo>
                <a:cubicBezTo>
                  <a:pt x="180358" y="255192"/>
                  <a:pt x="179975" y="258015"/>
                  <a:pt x="177676" y="259426"/>
                </a:cubicBezTo>
                <a:cubicBezTo>
                  <a:pt x="176910" y="259778"/>
                  <a:pt x="176143" y="259778"/>
                  <a:pt x="174994" y="259778"/>
                </a:cubicBezTo>
                <a:cubicBezTo>
                  <a:pt x="173461" y="259778"/>
                  <a:pt x="171928" y="259426"/>
                  <a:pt x="171162" y="258015"/>
                </a:cubicBezTo>
                <a:cubicBezTo>
                  <a:pt x="169629" y="255898"/>
                  <a:pt x="170396" y="253428"/>
                  <a:pt x="172311" y="252017"/>
                </a:cubicBezTo>
                <a:close/>
                <a:moveTo>
                  <a:pt x="226334" y="239317"/>
                </a:moveTo>
                <a:cubicBezTo>
                  <a:pt x="228239" y="237906"/>
                  <a:pt x="231287" y="237906"/>
                  <a:pt x="233192" y="239317"/>
                </a:cubicBezTo>
                <a:cubicBezTo>
                  <a:pt x="233954" y="240376"/>
                  <a:pt x="234335" y="241434"/>
                  <a:pt x="234335" y="242492"/>
                </a:cubicBezTo>
                <a:cubicBezTo>
                  <a:pt x="234335" y="243903"/>
                  <a:pt x="233954" y="244962"/>
                  <a:pt x="233192" y="245667"/>
                </a:cubicBezTo>
                <a:cubicBezTo>
                  <a:pt x="232049" y="246373"/>
                  <a:pt x="230906" y="247078"/>
                  <a:pt x="229763" y="247078"/>
                </a:cubicBezTo>
                <a:cubicBezTo>
                  <a:pt x="228620" y="247078"/>
                  <a:pt x="227096" y="246373"/>
                  <a:pt x="226334" y="245667"/>
                </a:cubicBezTo>
                <a:cubicBezTo>
                  <a:pt x="225572" y="244962"/>
                  <a:pt x="225191" y="243903"/>
                  <a:pt x="225191" y="242492"/>
                </a:cubicBezTo>
                <a:cubicBezTo>
                  <a:pt x="225191" y="241434"/>
                  <a:pt x="225572" y="240376"/>
                  <a:pt x="226334" y="239317"/>
                </a:cubicBezTo>
                <a:close/>
                <a:moveTo>
                  <a:pt x="256453" y="225030"/>
                </a:moveTo>
                <a:cubicBezTo>
                  <a:pt x="258285" y="223619"/>
                  <a:pt x="261216" y="223619"/>
                  <a:pt x="263047" y="225030"/>
                </a:cubicBezTo>
                <a:cubicBezTo>
                  <a:pt x="263780" y="226089"/>
                  <a:pt x="264513" y="227147"/>
                  <a:pt x="264513" y="228205"/>
                </a:cubicBezTo>
                <a:cubicBezTo>
                  <a:pt x="264513" y="229264"/>
                  <a:pt x="263780" y="230675"/>
                  <a:pt x="263047" y="231380"/>
                </a:cubicBezTo>
                <a:cubicBezTo>
                  <a:pt x="262315" y="232086"/>
                  <a:pt x="261216" y="232791"/>
                  <a:pt x="259750" y="232791"/>
                </a:cubicBezTo>
                <a:cubicBezTo>
                  <a:pt x="258651" y="232791"/>
                  <a:pt x="257552" y="232086"/>
                  <a:pt x="256819" y="231380"/>
                </a:cubicBezTo>
                <a:cubicBezTo>
                  <a:pt x="255720" y="230675"/>
                  <a:pt x="255354" y="229264"/>
                  <a:pt x="255354" y="228205"/>
                </a:cubicBezTo>
                <a:cubicBezTo>
                  <a:pt x="255354" y="227147"/>
                  <a:pt x="255720" y="226089"/>
                  <a:pt x="256453" y="225030"/>
                </a:cubicBezTo>
                <a:close/>
                <a:moveTo>
                  <a:pt x="148499" y="215455"/>
                </a:moveTo>
                <a:cubicBezTo>
                  <a:pt x="150798" y="214094"/>
                  <a:pt x="153480" y="214434"/>
                  <a:pt x="155396" y="216475"/>
                </a:cubicBezTo>
                <a:cubicBezTo>
                  <a:pt x="156546" y="218517"/>
                  <a:pt x="155780" y="221238"/>
                  <a:pt x="153480" y="222259"/>
                </a:cubicBezTo>
                <a:cubicBezTo>
                  <a:pt x="153097" y="222939"/>
                  <a:pt x="151948" y="223279"/>
                  <a:pt x="151181" y="223279"/>
                </a:cubicBezTo>
                <a:cubicBezTo>
                  <a:pt x="149648" y="223279"/>
                  <a:pt x="148115" y="222259"/>
                  <a:pt x="146966" y="221238"/>
                </a:cubicBezTo>
                <a:cubicBezTo>
                  <a:pt x="145816" y="219197"/>
                  <a:pt x="146199" y="216475"/>
                  <a:pt x="148499" y="215455"/>
                </a:cubicBezTo>
                <a:close/>
                <a:moveTo>
                  <a:pt x="233192" y="206270"/>
                </a:moveTo>
                <a:cubicBezTo>
                  <a:pt x="233954" y="207291"/>
                  <a:pt x="234335" y="208311"/>
                  <a:pt x="234335" y="209672"/>
                </a:cubicBezTo>
                <a:cubicBezTo>
                  <a:pt x="234335" y="210352"/>
                  <a:pt x="233954" y="211373"/>
                  <a:pt x="233192" y="212734"/>
                </a:cubicBezTo>
                <a:cubicBezTo>
                  <a:pt x="232049" y="213074"/>
                  <a:pt x="230906" y="213754"/>
                  <a:pt x="229763" y="213754"/>
                </a:cubicBezTo>
                <a:cubicBezTo>
                  <a:pt x="228620" y="213754"/>
                  <a:pt x="227096" y="213074"/>
                  <a:pt x="226334" y="212734"/>
                </a:cubicBezTo>
                <a:cubicBezTo>
                  <a:pt x="225572" y="211373"/>
                  <a:pt x="225191" y="210352"/>
                  <a:pt x="225191" y="209672"/>
                </a:cubicBezTo>
                <a:cubicBezTo>
                  <a:pt x="225191" y="208311"/>
                  <a:pt x="225572" y="207291"/>
                  <a:pt x="226334" y="206610"/>
                </a:cubicBezTo>
                <a:cubicBezTo>
                  <a:pt x="228239" y="204569"/>
                  <a:pt x="231287" y="204909"/>
                  <a:pt x="233192" y="206270"/>
                </a:cubicBezTo>
                <a:close/>
                <a:moveTo>
                  <a:pt x="256819" y="191747"/>
                </a:moveTo>
                <a:cubicBezTo>
                  <a:pt x="258285" y="190281"/>
                  <a:pt x="261216" y="190281"/>
                  <a:pt x="263047" y="191747"/>
                </a:cubicBezTo>
                <a:cubicBezTo>
                  <a:pt x="263780" y="192479"/>
                  <a:pt x="264513" y="193945"/>
                  <a:pt x="264513" y="195044"/>
                </a:cubicBezTo>
                <a:cubicBezTo>
                  <a:pt x="264513" y="196143"/>
                  <a:pt x="263780" y="197608"/>
                  <a:pt x="263047" y="198341"/>
                </a:cubicBezTo>
                <a:cubicBezTo>
                  <a:pt x="262315" y="199074"/>
                  <a:pt x="261216" y="199440"/>
                  <a:pt x="259750" y="199440"/>
                </a:cubicBezTo>
                <a:cubicBezTo>
                  <a:pt x="258651" y="199440"/>
                  <a:pt x="257552" y="199074"/>
                  <a:pt x="256819" y="198341"/>
                </a:cubicBezTo>
                <a:cubicBezTo>
                  <a:pt x="255720" y="197608"/>
                  <a:pt x="255354" y="196143"/>
                  <a:pt x="255354" y="195044"/>
                </a:cubicBezTo>
                <a:cubicBezTo>
                  <a:pt x="255354" y="193945"/>
                  <a:pt x="255720" y="192479"/>
                  <a:pt x="256819" y="191747"/>
                </a:cubicBezTo>
                <a:close/>
                <a:moveTo>
                  <a:pt x="126274" y="180530"/>
                </a:moveTo>
                <a:cubicBezTo>
                  <a:pt x="128573" y="179169"/>
                  <a:pt x="131639" y="179850"/>
                  <a:pt x="132788" y="181550"/>
                </a:cubicBezTo>
                <a:cubicBezTo>
                  <a:pt x="134321" y="183592"/>
                  <a:pt x="133938" y="185973"/>
                  <a:pt x="131639" y="187674"/>
                </a:cubicBezTo>
                <a:cubicBezTo>
                  <a:pt x="130872" y="188014"/>
                  <a:pt x="130106" y="188354"/>
                  <a:pt x="128956" y="188354"/>
                </a:cubicBezTo>
                <a:cubicBezTo>
                  <a:pt x="127423" y="188354"/>
                  <a:pt x="125890" y="187674"/>
                  <a:pt x="125124" y="185973"/>
                </a:cubicBezTo>
                <a:cubicBezTo>
                  <a:pt x="123591" y="184272"/>
                  <a:pt x="123974" y="181891"/>
                  <a:pt x="126274" y="180530"/>
                </a:cubicBezTo>
                <a:close/>
                <a:moveTo>
                  <a:pt x="285701" y="154603"/>
                </a:moveTo>
                <a:lnTo>
                  <a:pt x="201645" y="194117"/>
                </a:lnTo>
                <a:lnTo>
                  <a:pt x="201645" y="283202"/>
                </a:lnTo>
                <a:lnTo>
                  <a:pt x="285701" y="244048"/>
                </a:lnTo>
                <a:lnTo>
                  <a:pt x="285701" y="154603"/>
                </a:lnTo>
                <a:close/>
                <a:moveTo>
                  <a:pt x="108968" y="154603"/>
                </a:moveTo>
                <a:lnTo>
                  <a:pt x="108968" y="244048"/>
                </a:lnTo>
                <a:lnTo>
                  <a:pt x="193024" y="283202"/>
                </a:lnTo>
                <a:lnTo>
                  <a:pt x="193024" y="194117"/>
                </a:lnTo>
                <a:lnTo>
                  <a:pt x="108968" y="154603"/>
                </a:lnTo>
                <a:close/>
                <a:moveTo>
                  <a:pt x="229587" y="144244"/>
                </a:moveTo>
                <a:cubicBezTo>
                  <a:pt x="232152" y="144244"/>
                  <a:pt x="234350" y="146149"/>
                  <a:pt x="234350" y="148816"/>
                </a:cubicBezTo>
                <a:cubicBezTo>
                  <a:pt x="234350" y="151483"/>
                  <a:pt x="232152" y="153388"/>
                  <a:pt x="229587" y="153388"/>
                </a:cubicBezTo>
                <a:cubicBezTo>
                  <a:pt x="227023" y="153388"/>
                  <a:pt x="225191" y="151483"/>
                  <a:pt x="225191" y="148816"/>
                </a:cubicBezTo>
                <a:cubicBezTo>
                  <a:pt x="225191" y="146149"/>
                  <a:pt x="227023" y="144244"/>
                  <a:pt x="229587" y="144244"/>
                </a:cubicBezTo>
                <a:close/>
                <a:moveTo>
                  <a:pt x="166454" y="144244"/>
                </a:moveTo>
                <a:cubicBezTo>
                  <a:pt x="169018" y="144244"/>
                  <a:pt x="170850" y="146149"/>
                  <a:pt x="170850" y="148816"/>
                </a:cubicBezTo>
                <a:cubicBezTo>
                  <a:pt x="170850" y="151483"/>
                  <a:pt x="169018" y="153388"/>
                  <a:pt x="166454" y="153388"/>
                </a:cubicBezTo>
                <a:cubicBezTo>
                  <a:pt x="163889" y="153388"/>
                  <a:pt x="161691" y="151483"/>
                  <a:pt x="161691" y="148816"/>
                </a:cubicBezTo>
                <a:cubicBezTo>
                  <a:pt x="161691" y="146149"/>
                  <a:pt x="163889" y="144244"/>
                  <a:pt x="166454" y="144244"/>
                </a:cubicBezTo>
                <a:close/>
                <a:moveTo>
                  <a:pt x="59969" y="126958"/>
                </a:moveTo>
                <a:cubicBezTo>
                  <a:pt x="61435" y="125194"/>
                  <a:pt x="64732" y="125194"/>
                  <a:pt x="66197" y="126958"/>
                </a:cubicBezTo>
                <a:cubicBezTo>
                  <a:pt x="67296" y="127664"/>
                  <a:pt x="67662" y="128722"/>
                  <a:pt x="67662" y="129780"/>
                </a:cubicBezTo>
                <a:cubicBezTo>
                  <a:pt x="67662" y="130839"/>
                  <a:pt x="67296" y="132250"/>
                  <a:pt x="66197" y="132955"/>
                </a:cubicBezTo>
                <a:cubicBezTo>
                  <a:pt x="65464" y="134014"/>
                  <a:pt x="64365" y="134366"/>
                  <a:pt x="63266" y="134366"/>
                </a:cubicBezTo>
                <a:cubicBezTo>
                  <a:pt x="61801" y="134366"/>
                  <a:pt x="60702" y="134014"/>
                  <a:pt x="59969" y="132955"/>
                </a:cubicBezTo>
                <a:cubicBezTo>
                  <a:pt x="58870" y="132250"/>
                  <a:pt x="58504" y="131191"/>
                  <a:pt x="58504" y="129780"/>
                </a:cubicBezTo>
                <a:cubicBezTo>
                  <a:pt x="58504" y="128722"/>
                  <a:pt x="58870" y="127664"/>
                  <a:pt x="59969" y="126958"/>
                </a:cubicBezTo>
                <a:close/>
                <a:moveTo>
                  <a:pt x="128467" y="110730"/>
                </a:moveTo>
                <a:cubicBezTo>
                  <a:pt x="130168" y="109319"/>
                  <a:pt x="132889" y="109319"/>
                  <a:pt x="134250" y="111083"/>
                </a:cubicBezTo>
                <a:cubicBezTo>
                  <a:pt x="135951" y="112847"/>
                  <a:pt x="135951" y="115669"/>
                  <a:pt x="134250" y="117080"/>
                </a:cubicBezTo>
                <a:cubicBezTo>
                  <a:pt x="133570" y="118139"/>
                  <a:pt x="132549" y="118491"/>
                  <a:pt x="131189" y="118491"/>
                </a:cubicBezTo>
                <a:cubicBezTo>
                  <a:pt x="130168" y="118491"/>
                  <a:pt x="129147" y="117786"/>
                  <a:pt x="128127" y="117080"/>
                </a:cubicBezTo>
                <a:cubicBezTo>
                  <a:pt x="126766" y="115316"/>
                  <a:pt x="126766" y="112494"/>
                  <a:pt x="128467" y="110730"/>
                </a:cubicBezTo>
                <a:close/>
                <a:moveTo>
                  <a:pt x="197334" y="109342"/>
                </a:moveTo>
                <a:lnTo>
                  <a:pt x="115074" y="147778"/>
                </a:lnTo>
                <a:lnTo>
                  <a:pt x="197334" y="186214"/>
                </a:lnTo>
                <a:lnTo>
                  <a:pt x="279595" y="147778"/>
                </a:lnTo>
                <a:lnTo>
                  <a:pt x="197334" y="109342"/>
                </a:lnTo>
                <a:close/>
                <a:moveTo>
                  <a:pt x="25044" y="98085"/>
                </a:moveTo>
                <a:cubicBezTo>
                  <a:pt x="26510" y="96619"/>
                  <a:pt x="29440" y="96619"/>
                  <a:pt x="31272" y="98085"/>
                </a:cubicBezTo>
                <a:cubicBezTo>
                  <a:pt x="32371" y="99184"/>
                  <a:pt x="32737" y="100283"/>
                  <a:pt x="32737" y="101382"/>
                </a:cubicBezTo>
                <a:cubicBezTo>
                  <a:pt x="32737" y="102481"/>
                  <a:pt x="32371" y="103580"/>
                  <a:pt x="31272" y="104313"/>
                </a:cubicBezTo>
                <a:cubicBezTo>
                  <a:pt x="30539" y="105412"/>
                  <a:pt x="29074" y="105778"/>
                  <a:pt x="27975" y="105778"/>
                </a:cubicBezTo>
                <a:cubicBezTo>
                  <a:pt x="26876" y="105778"/>
                  <a:pt x="25777" y="105412"/>
                  <a:pt x="25044" y="104679"/>
                </a:cubicBezTo>
                <a:cubicBezTo>
                  <a:pt x="23945" y="103580"/>
                  <a:pt x="23579" y="102481"/>
                  <a:pt x="23579" y="101382"/>
                </a:cubicBezTo>
                <a:cubicBezTo>
                  <a:pt x="23579" y="100283"/>
                  <a:pt x="23945" y="99184"/>
                  <a:pt x="25044" y="98085"/>
                </a:cubicBezTo>
                <a:close/>
                <a:moveTo>
                  <a:pt x="50200" y="90269"/>
                </a:moveTo>
                <a:cubicBezTo>
                  <a:pt x="52764" y="90269"/>
                  <a:pt x="54962" y="92174"/>
                  <a:pt x="54962" y="94841"/>
                </a:cubicBezTo>
                <a:cubicBezTo>
                  <a:pt x="54962" y="97508"/>
                  <a:pt x="52764" y="99413"/>
                  <a:pt x="50200" y="99413"/>
                </a:cubicBezTo>
                <a:cubicBezTo>
                  <a:pt x="48002" y="99413"/>
                  <a:pt x="45804" y="97508"/>
                  <a:pt x="45804" y="94841"/>
                </a:cubicBezTo>
                <a:cubicBezTo>
                  <a:pt x="45804" y="92174"/>
                  <a:pt x="48002" y="90269"/>
                  <a:pt x="50200" y="90269"/>
                </a:cubicBezTo>
                <a:close/>
                <a:moveTo>
                  <a:pt x="70715" y="83797"/>
                </a:moveTo>
                <a:cubicBezTo>
                  <a:pt x="72547" y="82331"/>
                  <a:pt x="75844" y="82331"/>
                  <a:pt x="77309" y="83797"/>
                </a:cubicBezTo>
                <a:cubicBezTo>
                  <a:pt x="78042" y="84529"/>
                  <a:pt x="78774" y="85995"/>
                  <a:pt x="78774" y="87094"/>
                </a:cubicBezTo>
                <a:cubicBezTo>
                  <a:pt x="78774" y="88193"/>
                  <a:pt x="78042" y="89658"/>
                  <a:pt x="77309" y="90391"/>
                </a:cubicBezTo>
                <a:cubicBezTo>
                  <a:pt x="76576" y="91124"/>
                  <a:pt x="75477" y="91490"/>
                  <a:pt x="74012" y="91490"/>
                </a:cubicBezTo>
                <a:cubicBezTo>
                  <a:pt x="72913" y="91490"/>
                  <a:pt x="71814" y="91124"/>
                  <a:pt x="70715" y="90391"/>
                </a:cubicBezTo>
                <a:cubicBezTo>
                  <a:pt x="69982" y="89658"/>
                  <a:pt x="69616" y="88193"/>
                  <a:pt x="69616" y="87094"/>
                </a:cubicBezTo>
                <a:cubicBezTo>
                  <a:pt x="69616" y="85995"/>
                  <a:pt x="69982" y="84529"/>
                  <a:pt x="70715" y="83797"/>
                </a:cubicBezTo>
                <a:close/>
                <a:moveTo>
                  <a:pt x="180452" y="67314"/>
                </a:moveTo>
                <a:lnTo>
                  <a:pt x="100347" y="83478"/>
                </a:lnTo>
                <a:lnTo>
                  <a:pt x="81667" y="159632"/>
                </a:lnTo>
                <a:lnTo>
                  <a:pt x="99987" y="156040"/>
                </a:lnTo>
                <a:lnTo>
                  <a:pt x="99987" y="147778"/>
                </a:lnTo>
                <a:cubicBezTo>
                  <a:pt x="99987" y="145982"/>
                  <a:pt x="101065" y="144545"/>
                  <a:pt x="102502" y="143827"/>
                </a:cubicBezTo>
                <a:lnTo>
                  <a:pt x="168957" y="112575"/>
                </a:lnTo>
                <a:lnTo>
                  <a:pt x="180452" y="67314"/>
                </a:lnTo>
                <a:close/>
                <a:moveTo>
                  <a:pt x="34203" y="55167"/>
                </a:moveTo>
                <a:cubicBezTo>
                  <a:pt x="36035" y="53756"/>
                  <a:pt x="39332" y="53756"/>
                  <a:pt x="40797" y="55167"/>
                </a:cubicBezTo>
                <a:cubicBezTo>
                  <a:pt x="41530" y="56226"/>
                  <a:pt x="42262" y="57284"/>
                  <a:pt x="42262" y="58342"/>
                </a:cubicBezTo>
                <a:cubicBezTo>
                  <a:pt x="42262" y="59753"/>
                  <a:pt x="41530" y="60812"/>
                  <a:pt x="40797" y="61517"/>
                </a:cubicBezTo>
                <a:cubicBezTo>
                  <a:pt x="39698" y="62223"/>
                  <a:pt x="38965" y="62928"/>
                  <a:pt x="37500" y="62928"/>
                </a:cubicBezTo>
                <a:cubicBezTo>
                  <a:pt x="36401" y="62928"/>
                  <a:pt x="35302" y="62223"/>
                  <a:pt x="34203" y="61517"/>
                </a:cubicBezTo>
                <a:cubicBezTo>
                  <a:pt x="33470" y="60812"/>
                  <a:pt x="33104" y="59753"/>
                  <a:pt x="33104" y="58342"/>
                </a:cubicBezTo>
                <a:cubicBezTo>
                  <a:pt x="33104" y="57284"/>
                  <a:pt x="33470" y="56226"/>
                  <a:pt x="34203" y="55167"/>
                </a:cubicBezTo>
                <a:close/>
                <a:moveTo>
                  <a:pt x="96159" y="51992"/>
                </a:moveTo>
                <a:cubicBezTo>
                  <a:pt x="98064" y="50581"/>
                  <a:pt x="101112" y="50581"/>
                  <a:pt x="103017" y="51992"/>
                </a:cubicBezTo>
                <a:cubicBezTo>
                  <a:pt x="103779" y="53051"/>
                  <a:pt x="104160" y="54109"/>
                  <a:pt x="104160" y="55167"/>
                </a:cubicBezTo>
                <a:cubicBezTo>
                  <a:pt x="104160" y="56226"/>
                  <a:pt x="103779" y="57284"/>
                  <a:pt x="103017" y="57990"/>
                </a:cubicBezTo>
                <a:cubicBezTo>
                  <a:pt x="101874" y="59048"/>
                  <a:pt x="100731" y="59753"/>
                  <a:pt x="99588" y="59753"/>
                </a:cubicBezTo>
                <a:cubicBezTo>
                  <a:pt x="98064" y="59753"/>
                  <a:pt x="97302" y="59048"/>
                  <a:pt x="96159" y="58342"/>
                </a:cubicBezTo>
                <a:cubicBezTo>
                  <a:pt x="95397" y="57284"/>
                  <a:pt x="95016" y="56226"/>
                  <a:pt x="95016" y="55167"/>
                </a:cubicBezTo>
                <a:cubicBezTo>
                  <a:pt x="95016" y="54109"/>
                  <a:pt x="95397" y="53051"/>
                  <a:pt x="96159" y="51992"/>
                </a:cubicBezTo>
                <a:close/>
                <a:moveTo>
                  <a:pt x="117808" y="47772"/>
                </a:moveTo>
                <a:cubicBezTo>
                  <a:pt x="119849" y="47406"/>
                  <a:pt x="122231" y="48871"/>
                  <a:pt x="122571" y="51436"/>
                </a:cubicBezTo>
                <a:cubicBezTo>
                  <a:pt x="123251" y="53634"/>
                  <a:pt x="121890" y="56199"/>
                  <a:pt x="119169" y="56565"/>
                </a:cubicBezTo>
                <a:cubicBezTo>
                  <a:pt x="119169" y="56565"/>
                  <a:pt x="118829" y="56565"/>
                  <a:pt x="118489" y="56565"/>
                </a:cubicBezTo>
                <a:cubicBezTo>
                  <a:pt x="116447" y="56565"/>
                  <a:pt x="114747" y="55100"/>
                  <a:pt x="114406" y="52901"/>
                </a:cubicBezTo>
                <a:cubicBezTo>
                  <a:pt x="114066" y="50337"/>
                  <a:pt x="115427" y="48138"/>
                  <a:pt x="117808" y="47772"/>
                </a:cubicBezTo>
                <a:close/>
                <a:moveTo>
                  <a:pt x="136170" y="44408"/>
                </a:moveTo>
                <a:cubicBezTo>
                  <a:pt x="137635" y="42644"/>
                  <a:pt x="140932" y="42644"/>
                  <a:pt x="142398" y="44408"/>
                </a:cubicBezTo>
                <a:cubicBezTo>
                  <a:pt x="143130" y="45466"/>
                  <a:pt x="143863" y="46172"/>
                  <a:pt x="143863" y="47583"/>
                </a:cubicBezTo>
                <a:cubicBezTo>
                  <a:pt x="143863" y="48641"/>
                  <a:pt x="143130" y="49699"/>
                  <a:pt x="142398" y="50758"/>
                </a:cubicBezTo>
                <a:cubicBezTo>
                  <a:pt x="141665" y="51464"/>
                  <a:pt x="140566" y="51816"/>
                  <a:pt x="139100" y="51816"/>
                </a:cubicBezTo>
                <a:cubicBezTo>
                  <a:pt x="138001" y="51816"/>
                  <a:pt x="136902" y="51464"/>
                  <a:pt x="136170" y="50758"/>
                </a:cubicBezTo>
                <a:cubicBezTo>
                  <a:pt x="135071" y="49699"/>
                  <a:pt x="134704" y="48641"/>
                  <a:pt x="134704" y="47583"/>
                </a:cubicBezTo>
                <a:cubicBezTo>
                  <a:pt x="134704" y="46172"/>
                  <a:pt x="135071" y="45466"/>
                  <a:pt x="136170" y="44408"/>
                </a:cubicBezTo>
                <a:close/>
                <a:moveTo>
                  <a:pt x="70715" y="32996"/>
                </a:moveTo>
                <a:cubicBezTo>
                  <a:pt x="72547" y="31531"/>
                  <a:pt x="75844" y="31531"/>
                  <a:pt x="77309" y="32996"/>
                </a:cubicBezTo>
                <a:cubicBezTo>
                  <a:pt x="78042" y="34095"/>
                  <a:pt x="78774" y="35194"/>
                  <a:pt x="78774" y="36293"/>
                </a:cubicBezTo>
                <a:cubicBezTo>
                  <a:pt x="78774" y="37392"/>
                  <a:pt x="78042" y="38491"/>
                  <a:pt x="77309" y="39224"/>
                </a:cubicBezTo>
                <a:cubicBezTo>
                  <a:pt x="76576" y="40323"/>
                  <a:pt x="75477" y="40689"/>
                  <a:pt x="74012" y="40689"/>
                </a:cubicBezTo>
                <a:cubicBezTo>
                  <a:pt x="72913" y="40689"/>
                  <a:pt x="71814" y="40323"/>
                  <a:pt x="70715" y="39590"/>
                </a:cubicBezTo>
                <a:cubicBezTo>
                  <a:pt x="69982" y="38491"/>
                  <a:pt x="69616" y="37392"/>
                  <a:pt x="69616" y="36293"/>
                </a:cubicBezTo>
                <a:cubicBezTo>
                  <a:pt x="69616" y="35194"/>
                  <a:pt x="69982" y="34095"/>
                  <a:pt x="70715" y="32996"/>
                </a:cubicBezTo>
                <a:close/>
                <a:moveTo>
                  <a:pt x="28144" y="30314"/>
                </a:moveTo>
                <a:lnTo>
                  <a:pt x="9824" y="106468"/>
                </a:lnTo>
                <a:lnTo>
                  <a:pt x="73046" y="157477"/>
                </a:lnTo>
                <a:lnTo>
                  <a:pt x="91725" y="81323"/>
                </a:lnTo>
                <a:lnTo>
                  <a:pt x="28144" y="30314"/>
                </a:lnTo>
                <a:close/>
                <a:moveTo>
                  <a:pt x="92408" y="27135"/>
                </a:moveTo>
                <a:cubicBezTo>
                  <a:pt x="94789" y="26769"/>
                  <a:pt x="97171" y="28234"/>
                  <a:pt x="97511" y="30799"/>
                </a:cubicBezTo>
                <a:cubicBezTo>
                  <a:pt x="97851" y="32997"/>
                  <a:pt x="96490" y="35561"/>
                  <a:pt x="94109" y="35927"/>
                </a:cubicBezTo>
                <a:cubicBezTo>
                  <a:pt x="93768" y="35927"/>
                  <a:pt x="93768" y="35927"/>
                  <a:pt x="93428" y="35927"/>
                </a:cubicBezTo>
                <a:cubicBezTo>
                  <a:pt x="91387" y="35927"/>
                  <a:pt x="89686" y="34462"/>
                  <a:pt x="89006" y="32264"/>
                </a:cubicBezTo>
                <a:cubicBezTo>
                  <a:pt x="88666" y="29700"/>
                  <a:pt x="90367" y="27501"/>
                  <a:pt x="92408" y="27135"/>
                </a:cubicBezTo>
                <a:close/>
                <a:moveTo>
                  <a:pt x="110715" y="25358"/>
                </a:moveTo>
                <a:cubicBezTo>
                  <a:pt x="112479" y="23594"/>
                  <a:pt x="115654" y="23594"/>
                  <a:pt x="117065" y="25358"/>
                </a:cubicBezTo>
                <a:cubicBezTo>
                  <a:pt x="117771" y="26063"/>
                  <a:pt x="118476" y="27122"/>
                  <a:pt x="118476" y="28533"/>
                </a:cubicBezTo>
                <a:cubicBezTo>
                  <a:pt x="118476" y="29591"/>
                  <a:pt x="117771" y="30649"/>
                  <a:pt x="117065" y="31708"/>
                </a:cubicBezTo>
                <a:cubicBezTo>
                  <a:pt x="116007" y="32060"/>
                  <a:pt x="114949" y="32766"/>
                  <a:pt x="113890" y="32766"/>
                </a:cubicBezTo>
                <a:cubicBezTo>
                  <a:pt x="112832" y="32766"/>
                  <a:pt x="111421" y="32413"/>
                  <a:pt x="110715" y="31708"/>
                </a:cubicBezTo>
                <a:cubicBezTo>
                  <a:pt x="110010" y="30649"/>
                  <a:pt x="109304" y="29591"/>
                  <a:pt x="109304" y="28533"/>
                </a:cubicBezTo>
                <a:cubicBezTo>
                  <a:pt x="109304" y="27122"/>
                  <a:pt x="110010" y="26063"/>
                  <a:pt x="110715" y="25358"/>
                </a:cubicBezTo>
                <a:close/>
                <a:moveTo>
                  <a:pt x="113638" y="9480"/>
                </a:moveTo>
                <a:lnTo>
                  <a:pt x="35687" y="24926"/>
                </a:lnTo>
                <a:lnTo>
                  <a:pt x="97832" y="74857"/>
                </a:lnTo>
                <a:lnTo>
                  <a:pt x="175782" y="59052"/>
                </a:lnTo>
                <a:lnTo>
                  <a:pt x="113638" y="9480"/>
                </a:lnTo>
                <a:close/>
                <a:moveTo>
                  <a:pt x="113997" y="140"/>
                </a:moveTo>
                <a:cubicBezTo>
                  <a:pt x="115434" y="-219"/>
                  <a:pt x="116870" y="140"/>
                  <a:pt x="117589" y="858"/>
                </a:cubicBezTo>
                <a:lnTo>
                  <a:pt x="189072" y="57974"/>
                </a:lnTo>
                <a:cubicBezTo>
                  <a:pt x="190509" y="59052"/>
                  <a:pt x="190869" y="61207"/>
                  <a:pt x="190509" y="62644"/>
                </a:cubicBezTo>
                <a:lnTo>
                  <a:pt x="179374" y="107905"/>
                </a:lnTo>
                <a:lnTo>
                  <a:pt x="195538" y="100362"/>
                </a:lnTo>
                <a:cubicBezTo>
                  <a:pt x="196616" y="100002"/>
                  <a:pt x="198053" y="100002"/>
                  <a:pt x="199131" y="100362"/>
                </a:cubicBezTo>
                <a:lnTo>
                  <a:pt x="292167" y="143827"/>
                </a:lnTo>
                <a:cubicBezTo>
                  <a:pt x="293604" y="144545"/>
                  <a:pt x="294682" y="145982"/>
                  <a:pt x="294682" y="147778"/>
                </a:cubicBezTo>
                <a:lnTo>
                  <a:pt x="294682" y="246921"/>
                </a:lnTo>
                <a:cubicBezTo>
                  <a:pt x="294682" y="248717"/>
                  <a:pt x="293604" y="250154"/>
                  <a:pt x="292167" y="250873"/>
                </a:cubicBezTo>
                <a:lnTo>
                  <a:pt x="199131" y="293979"/>
                </a:lnTo>
                <a:cubicBezTo>
                  <a:pt x="198771" y="294697"/>
                  <a:pt x="198053" y="294697"/>
                  <a:pt x="197334" y="294697"/>
                </a:cubicBezTo>
                <a:cubicBezTo>
                  <a:pt x="196616" y="294697"/>
                  <a:pt x="196257" y="294697"/>
                  <a:pt x="195538" y="293979"/>
                </a:cubicBezTo>
                <a:lnTo>
                  <a:pt x="102502" y="250873"/>
                </a:lnTo>
                <a:cubicBezTo>
                  <a:pt x="101065" y="250154"/>
                  <a:pt x="99987" y="248717"/>
                  <a:pt x="99987" y="246921"/>
                </a:cubicBezTo>
                <a:lnTo>
                  <a:pt x="99987" y="165020"/>
                </a:lnTo>
                <a:lnTo>
                  <a:pt x="76638" y="169690"/>
                </a:lnTo>
                <a:cubicBezTo>
                  <a:pt x="76279" y="169690"/>
                  <a:pt x="75919" y="169690"/>
                  <a:pt x="75919" y="169690"/>
                </a:cubicBezTo>
                <a:cubicBezTo>
                  <a:pt x="74842" y="169690"/>
                  <a:pt x="73764" y="169690"/>
                  <a:pt x="72686" y="168972"/>
                </a:cubicBezTo>
                <a:lnTo>
                  <a:pt x="1921" y="111856"/>
                </a:lnTo>
                <a:cubicBezTo>
                  <a:pt x="125" y="110779"/>
                  <a:pt x="-234" y="108983"/>
                  <a:pt x="125" y="107187"/>
                </a:cubicBezTo>
                <a:lnTo>
                  <a:pt x="20959" y="21334"/>
                </a:lnTo>
                <a:cubicBezTo>
                  <a:pt x="21319" y="19538"/>
                  <a:pt x="22756" y="18460"/>
                  <a:pt x="24552" y="18101"/>
                </a:cubicBezTo>
                <a:lnTo>
                  <a:pt x="113997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1101A24-6A69-E54D-A32E-A80D075DD155}"/>
              </a:ext>
            </a:extLst>
          </p:cNvPr>
          <p:cNvSpPr txBox="1">
            <a:spLocks/>
          </p:cNvSpPr>
          <p:nvPr/>
        </p:nvSpPr>
        <p:spPr>
          <a:xfrm>
            <a:off x="5154265" y="11423485"/>
            <a:ext cx="4881935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4376CF9E-9B41-924B-8D18-3B1B78BD7EF6}"/>
              </a:ext>
            </a:extLst>
          </p:cNvPr>
          <p:cNvSpPr txBox="1">
            <a:spLocks/>
          </p:cNvSpPr>
          <p:nvPr/>
        </p:nvSpPr>
        <p:spPr>
          <a:xfrm>
            <a:off x="8495729" y="9476536"/>
            <a:ext cx="4881935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FB610E0-C3ED-5744-B4A2-02557AFACE53}"/>
              </a:ext>
            </a:extLst>
          </p:cNvPr>
          <p:cNvSpPr txBox="1">
            <a:spLocks/>
          </p:cNvSpPr>
          <p:nvPr/>
        </p:nvSpPr>
        <p:spPr>
          <a:xfrm>
            <a:off x="11851890" y="7527404"/>
            <a:ext cx="4881935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28AD1A06-B0F4-064C-9E96-4B9911D796AE}"/>
              </a:ext>
            </a:extLst>
          </p:cNvPr>
          <p:cNvSpPr txBox="1">
            <a:spLocks/>
          </p:cNvSpPr>
          <p:nvPr/>
        </p:nvSpPr>
        <p:spPr>
          <a:xfrm>
            <a:off x="15208050" y="5576953"/>
            <a:ext cx="4881935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317EF4F3-1A68-AF49-A81A-BA8FA995BA46}"/>
              </a:ext>
            </a:extLst>
          </p:cNvPr>
          <p:cNvSpPr txBox="1">
            <a:spLocks/>
          </p:cNvSpPr>
          <p:nvPr/>
        </p:nvSpPr>
        <p:spPr>
          <a:xfrm>
            <a:off x="18561406" y="3626502"/>
            <a:ext cx="4881935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3EB642-AA38-E746-9AA7-051D62AF53DD}"/>
              </a:ext>
            </a:extLst>
          </p:cNvPr>
          <p:cNvSpPr txBox="1"/>
          <p:nvPr/>
        </p:nvSpPr>
        <p:spPr>
          <a:xfrm>
            <a:off x="9498024" y="548640"/>
            <a:ext cx="53816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layfair Display" pitchFamily="2" charset="77"/>
              </a:rPr>
              <a:t>Process Slide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17AAF2-33EC-BD43-8CD3-275C6EB5F506}"/>
              </a:ext>
            </a:extLst>
          </p:cNvPr>
          <p:cNvSpPr txBox="1"/>
          <p:nvPr/>
        </p:nvSpPr>
        <p:spPr>
          <a:xfrm>
            <a:off x="10464635" y="1613830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tserrat Light" pitchFamily="2" charset="77"/>
              </a:rPr>
              <a:t>Your Subtitle Here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5935B537-0BD8-BA43-8E6B-B8EAE8A273CD}"/>
              </a:ext>
            </a:extLst>
          </p:cNvPr>
          <p:cNvSpPr txBox="1">
            <a:spLocks/>
          </p:cNvSpPr>
          <p:nvPr/>
        </p:nvSpPr>
        <p:spPr>
          <a:xfrm>
            <a:off x="1328084" y="2878135"/>
            <a:ext cx="6961167" cy="1978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</p:spTree>
    <p:extLst>
      <p:ext uri="{BB962C8B-B14F-4D97-AF65-F5344CB8AC3E}">
        <p14:creationId xmlns:p14="http://schemas.microsoft.com/office/powerpoint/2010/main" val="159541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D558E9F-CD4E-A946-A1F8-1224ACCCC5A8}"/>
              </a:ext>
            </a:extLst>
          </p:cNvPr>
          <p:cNvSpPr txBox="1"/>
          <p:nvPr/>
        </p:nvSpPr>
        <p:spPr>
          <a:xfrm>
            <a:off x="9498024" y="548640"/>
            <a:ext cx="53816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layfair Display" pitchFamily="2" charset="77"/>
              </a:rPr>
              <a:t>Process Slide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2B0125-F04F-C54F-AAE9-43C8747011DC}"/>
              </a:ext>
            </a:extLst>
          </p:cNvPr>
          <p:cNvSpPr txBox="1"/>
          <p:nvPr/>
        </p:nvSpPr>
        <p:spPr>
          <a:xfrm>
            <a:off x="10464635" y="1613830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tserrat Light" pitchFamily="2" charset="77"/>
              </a:rPr>
              <a:t>Your Subtitle Here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491D80-ACDB-3B4B-9178-744B46147963}"/>
              </a:ext>
            </a:extLst>
          </p:cNvPr>
          <p:cNvCxnSpPr>
            <a:stCxn id="35" idx="7"/>
            <a:endCxn id="13" idx="3"/>
          </p:cNvCxnSpPr>
          <p:nvPr/>
        </p:nvCxnSpPr>
        <p:spPr>
          <a:xfrm flipV="1">
            <a:off x="9206439" y="4716900"/>
            <a:ext cx="5898536" cy="5752965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315EAFB-6A4D-6249-A360-A6EFD9F95501}"/>
              </a:ext>
            </a:extLst>
          </p:cNvPr>
          <p:cNvSpPr/>
          <p:nvPr/>
        </p:nvSpPr>
        <p:spPr>
          <a:xfrm>
            <a:off x="9622812" y="7549712"/>
            <a:ext cx="2445553" cy="24455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ontserrat Light" pitchFamily="2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637310-17D7-F04D-93EB-A7CCADC8C29A}"/>
              </a:ext>
            </a:extLst>
          </p:cNvPr>
          <p:cNvSpPr/>
          <p:nvPr/>
        </p:nvSpPr>
        <p:spPr>
          <a:xfrm>
            <a:off x="14746831" y="2629490"/>
            <a:ext cx="2445553" cy="24455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ontserrat Light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CABF6A-D8CE-164B-BBFC-05C7B340D162}"/>
              </a:ext>
            </a:extLst>
          </p:cNvPr>
          <p:cNvSpPr/>
          <p:nvPr/>
        </p:nvSpPr>
        <p:spPr>
          <a:xfrm>
            <a:off x="12301275" y="5104159"/>
            <a:ext cx="2445553" cy="24455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ontserrat Light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BED79C-8822-6A4A-8C9D-2521B48E42B2}"/>
              </a:ext>
            </a:extLst>
          </p:cNvPr>
          <p:cNvSpPr/>
          <p:nvPr/>
        </p:nvSpPr>
        <p:spPr>
          <a:xfrm>
            <a:off x="11349259" y="9130590"/>
            <a:ext cx="1214040" cy="1214040"/>
          </a:xfrm>
          <a:prstGeom prst="ellipse">
            <a:avLst/>
          </a:prstGeom>
          <a:solidFill>
            <a:schemeClr val="accent2">
              <a:lumMod val="90000"/>
              <a:lumOff val="1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5A7572-8A59-264C-8965-D0E864133490}"/>
              </a:ext>
            </a:extLst>
          </p:cNvPr>
          <p:cNvSpPr/>
          <p:nvPr/>
        </p:nvSpPr>
        <p:spPr>
          <a:xfrm>
            <a:off x="11931534" y="4813448"/>
            <a:ext cx="1214040" cy="1214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1E3A03-A0A2-0E4C-B0E5-A0C4FBC1DD2E}"/>
              </a:ext>
            </a:extLst>
          </p:cNvPr>
          <p:cNvSpPr/>
          <p:nvPr/>
        </p:nvSpPr>
        <p:spPr>
          <a:xfrm>
            <a:off x="7119031" y="10111720"/>
            <a:ext cx="2445553" cy="24455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Montserrat Light" pitchFamily="2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BC0170-C815-004D-B977-5D32ECE7B143}"/>
              </a:ext>
            </a:extLst>
          </p:cNvPr>
          <p:cNvSpPr/>
          <p:nvPr/>
        </p:nvSpPr>
        <p:spPr>
          <a:xfrm>
            <a:off x="6747217" y="9850127"/>
            <a:ext cx="1214040" cy="1214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42DB805-3690-5347-8995-407506E331E8}"/>
              </a:ext>
            </a:extLst>
          </p:cNvPr>
          <p:cNvSpPr/>
          <p:nvPr/>
        </p:nvSpPr>
        <p:spPr>
          <a:xfrm>
            <a:off x="16415049" y="4268595"/>
            <a:ext cx="1214040" cy="12140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265" dirty="0">
              <a:solidFill>
                <a:srgbClr val="FFFFFF"/>
              </a:solidFill>
              <a:latin typeface="Montserrat Ligh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582F23-B6F6-B34C-9FA7-70C6E8C72C30}"/>
              </a:ext>
            </a:extLst>
          </p:cNvPr>
          <p:cNvSpPr txBox="1"/>
          <p:nvPr/>
        </p:nvSpPr>
        <p:spPr>
          <a:xfrm>
            <a:off x="7024659" y="10133981"/>
            <a:ext cx="6591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1D717C-866B-9E4F-BA60-D27B5B8C4C4C}"/>
              </a:ext>
            </a:extLst>
          </p:cNvPr>
          <p:cNvSpPr txBox="1"/>
          <p:nvPr/>
        </p:nvSpPr>
        <p:spPr>
          <a:xfrm>
            <a:off x="11593839" y="9411550"/>
            <a:ext cx="7248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FDD2E1-D6F6-AA41-873D-8077044757D6}"/>
              </a:ext>
            </a:extLst>
          </p:cNvPr>
          <p:cNvSpPr txBox="1"/>
          <p:nvPr/>
        </p:nvSpPr>
        <p:spPr>
          <a:xfrm>
            <a:off x="12184930" y="5097302"/>
            <a:ext cx="7072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25DB22-E5E1-D74A-A09F-96E3A959AED2}"/>
              </a:ext>
            </a:extLst>
          </p:cNvPr>
          <p:cNvSpPr txBox="1"/>
          <p:nvPr/>
        </p:nvSpPr>
        <p:spPr>
          <a:xfrm>
            <a:off x="16658827" y="4552449"/>
            <a:ext cx="7264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fair Display" pitchFamily="2" charset="77"/>
              </a:rPr>
              <a:t>04</a:t>
            </a:r>
          </a:p>
        </p:txBody>
      </p:sp>
      <p:sp>
        <p:nvSpPr>
          <p:cNvPr id="57" name="Freeform 968">
            <a:extLst>
              <a:ext uri="{FF2B5EF4-FFF2-40B4-BE49-F238E27FC236}">
                <a16:creationId xmlns:a16="http://schemas.microsoft.com/office/drawing/2014/main" id="{94A956DC-5862-BD49-A896-A2ABD9C756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9517" y="8163247"/>
            <a:ext cx="1188725" cy="1188720"/>
          </a:xfrm>
          <a:custGeom>
            <a:avLst/>
            <a:gdLst>
              <a:gd name="T0" fmla="*/ 155798 w 293328"/>
              <a:gd name="T1" fmla="*/ 249367 h 293327"/>
              <a:gd name="T2" fmla="*/ 92983 w 293328"/>
              <a:gd name="T3" fmla="*/ 258197 h 293327"/>
              <a:gd name="T4" fmla="*/ 30730 w 293328"/>
              <a:gd name="T5" fmla="*/ 249367 h 293327"/>
              <a:gd name="T6" fmla="*/ 147024 w 293328"/>
              <a:gd name="T7" fmla="*/ 232059 h 293327"/>
              <a:gd name="T8" fmla="*/ 147024 w 293328"/>
              <a:gd name="T9" fmla="*/ 232059 h 293327"/>
              <a:gd name="T10" fmla="*/ 74705 w 293328"/>
              <a:gd name="T11" fmla="*/ 249367 h 293327"/>
              <a:gd name="T12" fmla="*/ 39559 w 293328"/>
              <a:gd name="T13" fmla="*/ 266674 h 293327"/>
              <a:gd name="T14" fmla="*/ 244378 w 293328"/>
              <a:gd name="T15" fmla="*/ 195325 h 293327"/>
              <a:gd name="T16" fmla="*/ 200094 w 293328"/>
              <a:gd name="T17" fmla="*/ 186496 h 293327"/>
              <a:gd name="T18" fmla="*/ 200094 w 293328"/>
              <a:gd name="T19" fmla="*/ 186496 h 293327"/>
              <a:gd name="T20" fmla="*/ 155798 w 293328"/>
              <a:gd name="T21" fmla="*/ 195325 h 293327"/>
              <a:gd name="T22" fmla="*/ 92983 w 293328"/>
              <a:gd name="T23" fmla="*/ 204155 h 293327"/>
              <a:gd name="T24" fmla="*/ 30730 w 293328"/>
              <a:gd name="T25" fmla="*/ 195325 h 293327"/>
              <a:gd name="T26" fmla="*/ 253518 w 293328"/>
              <a:gd name="T27" fmla="*/ 178018 h 293327"/>
              <a:gd name="T28" fmla="*/ 253518 w 293328"/>
              <a:gd name="T29" fmla="*/ 178018 h 293327"/>
              <a:gd name="T30" fmla="*/ 182787 w 293328"/>
              <a:gd name="T31" fmla="*/ 195325 h 293327"/>
              <a:gd name="T32" fmla="*/ 147024 w 293328"/>
              <a:gd name="T33" fmla="*/ 212633 h 293327"/>
              <a:gd name="T34" fmla="*/ 110896 w 293328"/>
              <a:gd name="T35" fmla="*/ 195325 h 293327"/>
              <a:gd name="T36" fmla="*/ 39559 w 293328"/>
              <a:gd name="T37" fmla="*/ 178018 h 293327"/>
              <a:gd name="T38" fmla="*/ 39559 w 293328"/>
              <a:gd name="T39" fmla="*/ 178018 h 293327"/>
              <a:gd name="T40" fmla="*/ 262657 w 293328"/>
              <a:gd name="T41" fmla="*/ 143479 h 293327"/>
              <a:gd name="T42" fmla="*/ 200094 w 293328"/>
              <a:gd name="T43" fmla="*/ 152618 h 293327"/>
              <a:gd name="T44" fmla="*/ 137885 w 293328"/>
              <a:gd name="T45" fmla="*/ 143479 h 293327"/>
              <a:gd name="T46" fmla="*/ 92983 w 293328"/>
              <a:gd name="T47" fmla="*/ 134340 h 293327"/>
              <a:gd name="T48" fmla="*/ 92983 w 293328"/>
              <a:gd name="T49" fmla="*/ 134340 h 293327"/>
              <a:gd name="T50" fmla="*/ 48037 w 293328"/>
              <a:gd name="T51" fmla="*/ 143479 h 293327"/>
              <a:gd name="T52" fmla="*/ 253518 w 293328"/>
              <a:gd name="T53" fmla="*/ 161758 h 293327"/>
              <a:gd name="T54" fmla="*/ 217401 w 293328"/>
              <a:gd name="T55" fmla="*/ 143479 h 293327"/>
              <a:gd name="T56" fmla="*/ 147024 w 293328"/>
              <a:gd name="T57" fmla="*/ 125566 h 293327"/>
              <a:gd name="T58" fmla="*/ 147024 w 293328"/>
              <a:gd name="T59" fmla="*/ 125566 h 293327"/>
              <a:gd name="T60" fmla="*/ 74705 w 293328"/>
              <a:gd name="T61" fmla="*/ 143479 h 293327"/>
              <a:gd name="T62" fmla="*/ 39559 w 293328"/>
              <a:gd name="T63" fmla="*/ 161758 h 293327"/>
              <a:gd name="T64" fmla="*/ 244378 w 293328"/>
              <a:gd name="T65" fmla="*/ 88832 h 293327"/>
              <a:gd name="T66" fmla="*/ 200094 w 293328"/>
              <a:gd name="T67" fmla="*/ 80354 h 293327"/>
              <a:gd name="T68" fmla="*/ 200094 w 293328"/>
              <a:gd name="T69" fmla="*/ 80354 h 293327"/>
              <a:gd name="T70" fmla="*/ 235238 w 293328"/>
              <a:gd name="T71" fmla="*/ 88832 h 293327"/>
              <a:gd name="T72" fmla="*/ 200094 w 293328"/>
              <a:gd name="T73" fmla="*/ 106139 h 293327"/>
              <a:gd name="T74" fmla="*/ 8659 w 293328"/>
              <a:gd name="T75" fmla="*/ 271678 h 293327"/>
              <a:gd name="T76" fmla="*/ 284668 w 293328"/>
              <a:gd name="T77" fmla="*/ 56644 h 293327"/>
              <a:gd name="T78" fmla="*/ 8659 w 293328"/>
              <a:gd name="T79" fmla="*/ 47624 h 293327"/>
              <a:gd name="T80" fmla="*/ 254722 w 293328"/>
              <a:gd name="T81" fmla="*/ 20926 h 293327"/>
              <a:gd name="T82" fmla="*/ 246063 w 293328"/>
              <a:gd name="T83" fmla="*/ 20926 h 293327"/>
              <a:gd name="T84" fmla="*/ 203850 w 293328"/>
              <a:gd name="T85" fmla="*/ 28141 h 293327"/>
              <a:gd name="T86" fmla="*/ 166687 w 293328"/>
              <a:gd name="T87" fmla="*/ 32832 h 293327"/>
              <a:gd name="T88" fmla="*/ 129165 w 293328"/>
              <a:gd name="T89" fmla="*/ 28141 h 293327"/>
              <a:gd name="T90" fmla="*/ 87313 w 293328"/>
              <a:gd name="T91" fmla="*/ 20926 h 293327"/>
              <a:gd name="T92" fmla="*/ 78653 w 293328"/>
              <a:gd name="T93" fmla="*/ 20926 h 293327"/>
              <a:gd name="T94" fmla="*/ 36801 w 293328"/>
              <a:gd name="T95" fmla="*/ 28141 h 293327"/>
              <a:gd name="T96" fmla="*/ 45461 w 293328"/>
              <a:gd name="T97" fmla="*/ 4690 h 293327"/>
              <a:gd name="T98" fmla="*/ 82983 w 293328"/>
              <a:gd name="T99" fmla="*/ 0 h 293327"/>
              <a:gd name="T100" fmla="*/ 120145 w 293328"/>
              <a:gd name="T101" fmla="*/ 4690 h 293327"/>
              <a:gd name="T102" fmla="*/ 162358 w 293328"/>
              <a:gd name="T103" fmla="*/ 11906 h 293327"/>
              <a:gd name="T104" fmla="*/ 171018 w 293328"/>
              <a:gd name="T105" fmla="*/ 11906 h 293327"/>
              <a:gd name="T106" fmla="*/ 212870 w 293328"/>
              <a:gd name="T107" fmla="*/ 4690 h 293327"/>
              <a:gd name="T108" fmla="*/ 250392 w 293328"/>
              <a:gd name="T109" fmla="*/ 0 h 293327"/>
              <a:gd name="T110" fmla="*/ 293688 w 293328"/>
              <a:gd name="T111" fmla="*/ 34275 h 293327"/>
              <a:gd name="T112" fmla="*/ 0 w 293328"/>
              <a:gd name="T113" fmla="*/ 271678 h 293327"/>
              <a:gd name="T114" fmla="*/ 36801 w 293328"/>
              <a:gd name="T115" fmla="*/ 4690 h 29332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3328" h="293327">
                <a:moveTo>
                  <a:pt x="146844" y="240595"/>
                </a:moveTo>
                <a:cubicBezTo>
                  <a:pt x="141732" y="240595"/>
                  <a:pt x="137716" y="244475"/>
                  <a:pt x="137716" y="249061"/>
                </a:cubicBezTo>
                <a:cubicBezTo>
                  <a:pt x="137716" y="254000"/>
                  <a:pt x="141732" y="257881"/>
                  <a:pt x="146844" y="257881"/>
                </a:cubicBezTo>
                <a:cubicBezTo>
                  <a:pt x="151591" y="257881"/>
                  <a:pt x="155607" y="254000"/>
                  <a:pt x="155607" y="249061"/>
                </a:cubicBezTo>
                <a:cubicBezTo>
                  <a:pt x="155607" y="244475"/>
                  <a:pt x="151591" y="240595"/>
                  <a:pt x="146844" y="240595"/>
                </a:cubicBezTo>
                <a:close/>
                <a:moveTo>
                  <a:pt x="92869" y="240595"/>
                </a:moveTo>
                <a:cubicBezTo>
                  <a:pt x="87757" y="240595"/>
                  <a:pt x="83741" y="244475"/>
                  <a:pt x="83741" y="249061"/>
                </a:cubicBezTo>
                <a:cubicBezTo>
                  <a:pt x="83741" y="254000"/>
                  <a:pt x="87757" y="257881"/>
                  <a:pt x="92869" y="257881"/>
                </a:cubicBezTo>
                <a:cubicBezTo>
                  <a:pt x="97616" y="257881"/>
                  <a:pt x="101997" y="254000"/>
                  <a:pt x="101997" y="249061"/>
                </a:cubicBezTo>
                <a:cubicBezTo>
                  <a:pt x="101997" y="244475"/>
                  <a:pt x="97616" y="240595"/>
                  <a:pt x="92869" y="240595"/>
                </a:cubicBezTo>
                <a:close/>
                <a:moveTo>
                  <a:pt x="39511" y="240595"/>
                </a:moveTo>
                <a:cubicBezTo>
                  <a:pt x="34572" y="240595"/>
                  <a:pt x="30692" y="244475"/>
                  <a:pt x="30692" y="249061"/>
                </a:cubicBezTo>
                <a:cubicBezTo>
                  <a:pt x="30692" y="254000"/>
                  <a:pt x="34572" y="257881"/>
                  <a:pt x="39511" y="257881"/>
                </a:cubicBezTo>
                <a:cubicBezTo>
                  <a:pt x="44097" y="257881"/>
                  <a:pt x="47978" y="254000"/>
                  <a:pt x="47978" y="249061"/>
                </a:cubicBezTo>
                <a:cubicBezTo>
                  <a:pt x="47978" y="244475"/>
                  <a:pt x="44097" y="240595"/>
                  <a:pt x="39511" y="240595"/>
                </a:cubicBezTo>
                <a:close/>
                <a:moveTo>
                  <a:pt x="146844" y="231775"/>
                </a:moveTo>
                <a:cubicBezTo>
                  <a:pt x="156702" y="231775"/>
                  <a:pt x="164735" y="239536"/>
                  <a:pt x="164735" y="249061"/>
                </a:cubicBezTo>
                <a:cubicBezTo>
                  <a:pt x="164735" y="258939"/>
                  <a:pt x="156702" y="266347"/>
                  <a:pt x="146844" y="266347"/>
                </a:cubicBezTo>
                <a:cubicBezTo>
                  <a:pt x="136986" y="266347"/>
                  <a:pt x="128588" y="258939"/>
                  <a:pt x="128588" y="249061"/>
                </a:cubicBezTo>
                <a:cubicBezTo>
                  <a:pt x="128588" y="239536"/>
                  <a:pt x="136986" y="231775"/>
                  <a:pt x="146844" y="231775"/>
                </a:cubicBezTo>
                <a:close/>
                <a:moveTo>
                  <a:pt x="92869" y="231775"/>
                </a:moveTo>
                <a:cubicBezTo>
                  <a:pt x="102727" y="231775"/>
                  <a:pt x="110760" y="239536"/>
                  <a:pt x="110760" y="249061"/>
                </a:cubicBezTo>
                <a:cubicBezTo>
                  <a:pt x="110760" y="258939"/>
                  <a:pt x="102727" y="266347"/>
                  <a:pt x="92869" y="266347"/>
                </a:cubicBezTo>
                <a:cubicBezTo>
                  <a:pt x="83011" y="266347"/>
                  <a:pt x="74613" y="258939"/>
                  <a:pt x="74613" y="249061"/>
                </a:cubicBezTo>
                <a:cubicBezTo>
                  <a:pt x="74613" y="239536"/>
                  <a:pt x="83011" y="231775"/>
                  <a:pt x="92869" y="231775"/>
                </a:cubicBezTo>
                <a:close/>
                <a:moveTo>
                  <a:pt x="39511" y="231775"/>
                </a:moveTo>
                <a:cubicBezTo>
                  <a:pt x="49036" y="231775"/>
                  <a:pt x="56797" y="239536"/>
                  <a:pt x="56797" y="249061"/>
                </a:cubicBezTo>
                <a:cubicBezTo>
                  <a:pt x="56797" y="258939"/>
                  <a:pt x="49036" y="266347"/>
                  <a:pt x="39511" y="266347"/>
                </a:cubicBezTo>
                <a:cubicBezTo>
                  <a:pt x="29986" y="266347"/>
                  <a:pt x="22225" y="258939"/>
                  <a:pt x="22225" y="249061"/>
                </a:cubicBezTo>
                <a:cubicBezTo>
                  <a:pt x="22225" y="239536"/>
                  <a:pt x="29986" y="231775"/>
                  <a:pt x="39511" y="231775"/>
                </a:cubicBezTo>
                <a:close/>
                <a:moveTo>
                  <a:pt x="253207" y="186267"/>
                </a:moveTo>
                <a:cubicBezTo>
                  <a:pt x="248095" y="186267"/>
                  <a:pt x="244078" y="190500"/>
                  <a:pt x="244078" y="195086"/>
                </a:cubicBezTo>
                <a:cubicBezTo>
                  <a:pt x="244078" y="200025"/>
                  <a:pt x="248095" y="203905"/>
                  <a:pt x="253207" y="203905"/>
                </a:cubicBezTo>
                <a:cubicBezTo>
                  <a:pt x="258318" y="203905"/>
                  <a:pt x="262335" y="200025"/>
                  <a:pt x="262335" y="195086"/>
                </a:cubicBezTo>
                <a:cubicBezTo>
                  <a:pt x="262335" y="190500"/>
                  <a:pt x="258318" y="186267"/>
                  <a:pt x="253207" y="186267"/>
                </a:cubicBezTo>
                <a:close/>
                <a:moveTo>
                  <a:pt x="199849" y="186267"/>
                </a:moveTo>
                <a:cubicBezTo>
                  <a:pt x="194910" y="186267"/>
                  <a:pt x="191030" y="190500"/>
                  <a:pt x="191030" y="195086"/>
                </a:cubicBezTo>
                <a:cubicBezTo>
                  <a:pt x="191030" y="200025"/>
                  <a:pt x="194910" y="203905"/>
                  <a:pt x="199849" y="203905"/>
                </a:cubicBezTo>
                <a:cubicBezTo>
                  <a:pt x="204435" y="203905"/>
                  <a:pt x="208669" y="200025"/>
                  <a:pt x="208669" y="195086"/>
                </a:cubicBezTo>
                <a:cubicBezTo>
                  <a:pt x="208669" y="190500"/>
                  <a:pt x="204435" y="186267"/>
                  <a:pt x="199849" y="186267"/>
                </a:cubicBezTo>
                <a:close/>
                <a:moveTo>
                  <a:pt x="146844" y="186267"/>
                </a:moveTo>
                <a:cubicBezTo>
                  <a:pt x="141732" y="186267"/>
                  <a:pt x="137716" y="190500"/>
                  <a:pt x="137716" y="195086"/>
                </a:cubicBezTo>
                <a:cubicBezTo>
                  <a:pt x="137716" y="200025"/>
                  <a:pt x="141732" y="203905"/>
                  <a:pt x="146844" y="203905"/>
                </a:cubicBezTo>
                <a:cubicBezTo>
                  <a:pt x="151591" y="203905"/>
                  <a:pt x="155607" y="200025"/>
                  <a:pt x="155607" y="195086"/>
                </a:cubicBezTo>
                <a:cubicBezTo>
                  <a:pt x="155607" y="190500"/>
                  <a:pt x="151591" y="186267"/>
                  <a:pt x="146844" y="186267"/>
                </a:cubicBezTo>
                <a:close/>
                <a:moveTo>
                  <a:pt x="92869" y="186267"/>
                </a:moveTo>
                <a:cubicBezTo>
                  <a:pt x="87757" y="186267"/>
                  <a:pt x="83741" y="190500"/>
                  <a:pt x="83741" y="195086"/>
                </a:cubicBezTo>
                <a:cubicBezTo>
                  <a:pt x="83741" y="200025"/>
                  <a:pt x="87757" y="203905"/>
                  <a:pt x="92869" y="203905"/>
                </a:cubicBezTo>
                <a:cubicBezTo>
                  <a:pt x="97616" y="203905"/>
                  <a:pt x="101997" y="200025"/>
                  <a:pt x="101997" y="195086"/>
                </a:cubicBezTo>
                <a:cubicBezTo>
                  <a:pt x="101997" y="190500"/>
                  <a:pt x="97616" y="186267"/>
                  <a:pt x="92869" y="186267"/>
                </a:cubicBezTo>
                <a:close/>
                <a:moveTo>
                  <a:pt x="39511" y="186267"/>
                </a:moveTo>
                <a:cubicBezTo>
                  <a:pt x="34572" y="186267"/>
                  <a:pt x="30692" y="190500"/>
                  <a:pt x="30692" y="195086"/>
                </a:cubicBezTo>
                <a:cubicBezTo>
                  <a:pt x="30692" y="200025"/>
                  <a:pt x="34572" y="203905"/>
                  <a:pt x="39511" y="203905"/>
                </a:cubicBezTo>
                <a:cubicBezTo>
                  <a:pt x="44097" y="203905"/>
                  <a:pt x="47978" y="200025"/>
                  <a:pt x="47978" y="195086"/>
                </a:cubicBezTo>
                <a:cubicBezTo>
                  <a:pt x="47978" y="190500"/>
                  <a:pt x="44097" y="186267"/>
                  <a:pt x="39511" y="186267"/>
                </a:cubicBezTo>
                <a:close/>
                <a:moveTo>
                  <a:pt x="253207" y="177800"/>
                </a:moveTo>
                <a:cubicBezTo>
                  <a:pt x="263430" y="177800"/>
                  <a:pt x="271098" y="185561"/>
                  <a:pt x="271098" y="195086"/>
                </a:cubicBezTo>
                <a:cubicBezTo>
                  <a:pt x="271098" y="204964"/>
                  <a:pt x="263430" y="212372"/>
                  <a:pt x="253207" y="212372"/>
                </a:cubicBezTo>
                <a:cubicBezTo>
                  <a:pt x="243348" y="212372"/>
                  <a:pt x="234950" y="204964"/>
                  <a:pt x="234950" y="195086"/>
                </a:cubicBezTo>
                <a:cubicBezTo>
                  <a:pt x="234950" y="185561"/>
                  <a:pt x="243348" y="177800"/>
                  <a:pt x="253207" y="177800"/>
                </a:cubicBezTo>
                <a:close/>
                <a:moveTo>
                  <a:pt x="199849" y="177800"/>
                </a:moveTo>
                <a:cubicBezTo>
                  <a:pt x="209374" y="177800"/>
                  <a:pt x="217135" y="185561"/>
                  <a:pt x="217135" y="195086"/>
                </a:cubicBezTo>
                <a:cubicBezTo>
                  <a:pt x="217135" y="204964"/>
                  <a:pt x="209374" y="212372"/>
                  <a:pt x="199849" y="212372"/>
                </a:cubicBezTo>
                <a:cubicBezTo>
                  <a:pt x="190324" y="212372"/>
                  <a:pt x="182563" y="204964"/>
                  <a:pt x="182563" y="195086"/>
                </a:cubicBezTo>
                <a:cubicBezTo>
                  <a:pt x="182563" y="185561"/>
                  <a:pt x="190324" y="177800"/>
                  <a:pt x="199849" y="177800"/>
                </a:cubicBezTo>
                <a:close/>
                <a:moveTo>
                  <a:pt x="146844" y="177800"/>
                </a:moveTo>
                <a:cubicBezTo>
                  <a:pt x="156702" y="177800"/>
                  <a:pt x="164735" y="185561"/>
                  <a:pt x="164735" y="195086"/>
                </a:cubicBezTo>
                <a:cubicBezTo>
                  <a:pt x="164735" y="204964"/>
                  <a:pt x="156702" y="212372"/>
                  <a:pt x="146844" y="212372"/>
                </a:cubicBezTo>
                <a:cubicBezTo>
                  <a:pt x="136986" y="212372"/>
                  <a:pt x="128588" y="204964"/>
                  <a:pt x="128588" y="195086"/>
                </a:cubicBezTo>
                <a:cubicBezTo>
                  <a:pt x="128588" y="185561"/>
                  <a:pt x="136986" y="177800"/>
                  <a:pt x="146844" y="177800"/>
                </a:cubicBezTo>
                <a:close/>
                <a:moveTo>
                  <a:pt x="92869" y="177800"/>
                </a:moveTo>
                <a:cubicBezTo>
                  <a:pt x="102727" y="177800"/>
                  <a:pt x="110760" y="185561"/>
                  <a:pt x="110760" y="195086"/>
                </a:cubicBezTo>
                <a:cubicBezTo>
                  <a:pt x="110760" y="204964"/>
                  <a:pt x="102727" y="212372"/>
                  <a:pt x="92869" y="212372"/>
                </a:cubicBezTo>
                <a:cubicBezTo>
                  <a:pt x="83011" y="212372"/>
                  <a:pt x="74613" y="204964"/>
                  <a:pt x="74613" y="195086"/>
                </a:cubicBezTo>
                <a:cubicBezTo>
                  <a:pt x="74613" y="185561"/>
                  <a:pt x="83011" y="177800"/>
                  <a:pt x="92869" y="177800"/>
                </a:cubicBezTo>
                <a:close/>
                <a:moveTo>
                  <a:pt x="39511" y="177800"/>
                </a:moveTo>
                <a:cubicBezTo>
                  <a:pt x="49036" y="177800"/>
                  <a:pt x="56797" y="185561"/>
                  <a:pt x="56797" y="195086"/>
                </a:cubicBezTo>
                <a:cubicBezTo>
                  <a:pt x="56797" y="204964"/>
                  <a:pt x="49036" y="212372"/>
                  <a:pt x="39511" y="212372"/>
                </a:cubicBezTo>
                <a:cubicBezTo>
                  <a:pt x="29986" y="212372"/>
                  <a:pt x="22225" y="204964"/>
                  <a:pt x="22225" y="195086"/>
                </a:cubicBezTo>
                <a:cubicBezTo>
                  <a:pt x="22225" y="185561"/>
                  <a:pt x="29986" y="177800"/>
                  <a:pt x="39511" y="177800"/>
                </a:cubicBezTo>
                <a:close/>
                <a:moveTo>
                  <a:pt x="253207" y="134175"/>
                </a:moveTo>
                <a:cubicBezTo>
                  <a:pt x="248095" y="134175"/>
                  <a:pt x="244078" y="138557"/>
                  <a:pt x="244078" y="143303"/>
                </a:cubicBezTo>
                <a:cubicBezTo>
                  <a:pt x="244078" y="148415"/>
                  <a:pt x="248095" y="152431"/>
                  <a:pt x="253207" y="152431"/>
                </a:cubicBezTo>
                <a:cubicBezTo>
                  <a:pt x="258318" y="152431"/>
                  <a:pt x="262335" y="148415"/>
                  <a:pt x="262335" y="143303"/>
                </a:cubicBezTo>
                <a:cubicBezTo>
                  <a:pt x="262335" y="138557"/>
                  <a:pt x="258318" y="134175"/>
                  <a:pt x="253207" y="134175"/>
                </a:cubicBezTo>
                <a:close/>
                <a:moveTo>
                  <a:pt x="199849" y="134175"/>
                </a:moveTo>
                <a:cubicBezTo>
                  <a:pt x="194910" y="134175"/>
                  <a:pt x="191030" y="138557"/>
                  <a:pt x="191030" y="143303"/>
                </a:cubicBezTo>
                <a:cubicBezTo>
                  <a:pt x="191030" y="148415"/>
                  <a:pt x="194910" y="152431"/>
                  <a:pt x="199849" y="152431"/>
                </a:cubicBezTo>
                <a:cubicBezTo>
                  <a:pt x="204435" y="152431"/>
                  <a:pt x="208669" y="148415"/>
                  <a:pt x="208669" y="143303"/>
                </a:cubicBezTo>
                <a:cubicBezTo>
                  <a:pt x="208669" y="138557"/>
                  <a:pt x="204435" y="134175"/>
                  <a:pt x="199849" y="134175"/>
                </a:cubicBezTo>
                <a:close/>
                <a:moveTo>
                  <a:pt x="146844" y="134175"/>
                </a:moveTo>
                <a:cubicBezTo>
                  <a:pt x="141732" y="134175"/>
                  <a:pt x="137716" y="138557"/>
                  <a:pt x="137716" y="143303"/>
                </a:cubicBezTo>
                <a:cubicBezTo>
                  <a:pt x="137716" y="148415"/>
                  <a:pt x="141732" y="152431"/>
                  <a:pt x="146844" y="152431"/>
                </a:cubicBezTo>
                <a:cubicBezTo>
                  <a:pt x="151591" y="152431"/>
                  <a:pt x="155607" y="148415"/>
                  <a:pt x="155607" y="143303"/>
                </a:cubicBezTo>
                <a:cubicBezTo>
                  <a:pt x="155607" y="138557"/>
                  <a:pt x="151591" y="134175"/>
                  <a:pt x="146844" y="134175"/>
                </a:cubicBezTo>
                <a:close/>
                <a:moveTo>
                  <a:pt x="92869" y="134175"/>
                </a:moveTo>
                <a:cubicBezTo>
                  <a:pt x="87757" y="134175"/>
                  <a:pt x="83741" y="138557"/>
                  <a:pt x="83741" y="143303"/>
                </a:cubicBezTo>
                <a:cubicBezTo>
                  <a:pt x="83741" y="148415"/>
                  <a:pt x="87757" y="152431"/>
                  <a:pt x="92869" y="152431"/>
                </a:cubicBezTo>
                <a:cubicBezTo>
                  <a:pt x="97616" y="152431"/>
                  <a:pt x="101997" y="148415"/>
                  <a:pt x="101997" y="143303"/>
                </a:cubicBezTo>
                <a:cubicBezTo>
                  <a:pt x="101997" y="138557"/>
                  <a:pt x="97616" y="134175"/>
                  <a:pt x="92869" y="134175"/>
                </a:cubicBezTo>
                <a:close/>
                <a:moveTo>
                  <a:pt x="39511" y="134175"/>
                </a:moveTo>
                <a:cubicBezTo>
                  <a:pt x="34572" y="134175"/>
                  <a:pt x="30692" y="138557"/>
                  <a:pt x="30692" y="143303"/>
                </a:cubicBezTo>
                <a:cubicBezTo>
                  <a:pt x="30692" y="148415"/>
                  <a:pt x="34572" y="152431"/>
                  <a:pt x="39511" y="152431"/>
                </a:cubicBezTo>
                <a:cubicBezTo>
                  <a:pt x="44097" y="152431"/>
                  <a:pt x="47978" y="148415"/>
                  <a:pt x="47978" y="143303"/>
                </a:cubicBezTo>
                <a:cubicBezTo>
                  <a:pt x="47978" y="138557"/>
                  <a:pt x="44097" y="134175"/>
                  <a:pt x="39511" y="134175"/>
                </a:cubicBezTo>
                <a:close/>
                <a:moveTo>
                  <a:pt x="253207" y="125412"/>
                </a:moveTo>
                <a:cubicBezTo>
                  <a:pt x="263430" y="125412"/>
                  <a:pt x="271098" y="133445"/>
                  <a:pt x="271098" y="143303"/>
                </a:cubicBezTo>
                <a:cubicBezTo>
                  <a:pt x="271098" y="153162"/>
                  <a:pt x="263430" y="161560"/>
                  <a:pt x="253207" y="161560"/>
                </a:cubicBezTo>
                <a:cubicBezTo>
                  <a:pt x="243348" y="161560"/>
                  <a:pt x="234950" y="153162"/>
                  <a:pt x="234950" y="143303"/>
                </a:cubicBezTo>
                <a:cubicBezTo>
                  <a:pt x="234950" y="133445"/>
                  <a:pt x="243348" y="125412"/>
                  <a:pt x="253207" y="125412"/>
                </a:cubicBezTo>
                <a:close/>
                <a:moveTo>
                  <a:pt x="199849" y="125412"/>
                </a:moveTo>
                <a:cubicBezTo>
                  <a:pt x="209374" y="125412"/>
                  <a:pt x="217135" y="133445"/>
                  <a:pt x="217135" y="143303"/>
                </a:cubicBezTo>
                <a:cubicBezTo>
                  <a:pt x="217135" y="153162"/>
                  <a:pt x="209374" y="161560"/>
                  <a:pt x="199849" y="161560"/>
                </a:cubicBezTo>
                <a:cubicBezTo>
                  <a:pt x="190324" y="161560"/>
                  <a:pt x="182563" y="153162"/>
                  <a:pt x="182563" y="143303"/>
                </a:cubicBezTo>
                <a:cubicBezTo>
                  <a:pt x="182563" y="133445"/>
                  <a:pt x="190324" y="125412"/>
                  <a:pt x="199849" y="125412"/>
                </a:cubicBezTo>
                <a:close/>
                <a:moveTo>
                  <a:pt x="146844" y="125412"/>
                </a:moveTo>
                <a:cubicBezTo>
                  <a:pt x="156702" y="125412"/>
                  <a:pt x="164735" y="133445"/>
                  <a:pt x="164735" y="143303"/>
                </a:cubicBezTo>
                <a:cubicBezTo>
                  <a:pt x="164735" y="153162"/>
                  <a:pt x="156702" y="161560"/>
                  <a:pt x="146844" y="161560"/>
                </a:cubicBezTo>
                <a:cubicBezTo>
                  <a:pt x="136986" y="161560"/>
                  <a:pt x="128588" y="153162"/>
                  <a:pt x="128588" y="143303"/>
                </a:cubicBezTo>
                <a:cubicBezTo>
                  <a:pt x="128588" y="133445"/>
                  <a:pt x="136986" y="125412"/>
                  <a:pt x="146844" y="125412"/>
                </a:cubicBezTo>
                <a:close/>
                <a:moveTo>
                  <a:pt x="92869" y="125412"/>
                </a:moveTo>
                <a:cubicBezTo>
                  <a:pt x="102727" y="125412"/>
                  <a:pt x="110760" y="133445"/>
                  <a:pt x="110760" y="143303"/>
                </a:cubicBezTo>
                <a:cubicBezTo>
                  <a:pt x="110760" y="153162"/>
                  <a:pt x="102727" y="161560"/>
                  <a:pt x="92869" y="161560"/>
                </a:cubicBezTo>
                <a:cubicBezTo>
                  <a:pt x="83011" y="161560"/>
                  <a:pt x="74613" y="153162"/>
                  <a:pt x="74613" y="143303"/>
                </a:cubicBezTo>
                <a:cubicBezTo>
                  <a:pt x="74613" y="133445"/>
                  <a:pt x="83011" y="125412"/>
                  <a:pt x="92869" y="125412"/>
                </a:cubicBezTo>
                <a:close/>
                <a:moveTo>
                  <a:pt x="39511" y="125412"/>
                </a:moveTo>
                <a:cubicBezTo>
                  <a:pt x="49036" y="125412"/>
                  <a:pt x="56797" y="133445"/>
                  <a:pt x="56797" y="143303"/>
                </a:cubicBezTo>
                <a:cubicBezTo>
                  <a:pt x="56797" y="153162"/>
                  <a:pt x="49036" y="161560"/>
                  <a:pt x="39511" y="161560"/>
                </a:cubicBezTo>
                <a:cubicBezTo>
                  <a:pt x="29986" y="161560"/>
                  <a:pt x="22225" y="153162"/>
                  <a:pt x="22225" y="143303"/>
                </a:cubicBezTo>
                <a:cubicBezTo>
                  <a:pt x="22225" y="133445"/>
                  <a:pt x="29986" y="125412"/>
                  <a:pt x="39511" y="125412"/>
                </a:cubicBezTo>
                <a:close/>
                <a:moveTo>
                  <a:pt x="253207" y="80256"/>
                </a:moveTo>
                <a:cubicBezTo>
                  <a:pt x="248095" y="80256"/>
                  <a:pt x="244078" y="84137"/>
                  <a:pt x="244078" y="88723"/>
                </a:cubicBezTo>
                <a:cubicBezTo>
                  <a:pt x="244078" y="93662"/>
                  <a:pt x="248095" y="97542"/>
                  <a:pt x="253207" y="97542"/>
                </a:cubicBezTo>
                <a:cubicBezTo>
                  <a:pt x="258318" y="97542"/>
                  <a:pt x="262335" y="93662"/>
                  <a:pt x="262335" y="88723"/>
                </a:cubicBezTo>
                <a:cubicBezTo>
                  <a:pt x="262335" y="84137"/>
                  <a:pt x="258318" y="80256"/>
                  <a:pt x="253207" y="80256"/>
                </a:cubicBezTo>
                <a:close/>
                <a:moveTo>
                  <a:pt x="199849" y="80256"/>
                </a:moveTo>
                <a:cubicBezTo>
                  <a:pt x="194910" y="80256"/>
                  <a:pt x="191030" y="84137"/>
                  <a:pt x="191030" y="88723"/>
                </a:cubicBezTo>
                <a:cubicBezTo>
                  <a:pt x="191030" y="93662"/>
                  <a:pt x="194910" y="97542"/>
                  <a:pt x="199849" y="97542"/>
                </a:cubicBezTo>
                <a:cubicBezTo>
                  <a:pt x="204435" y="97542"/>
                  <a:pt x="208669" y="93662"/>
                  <a:pt x="208669" y="88723"/>
                </a:cubicBezTo>
                <a:cubicBezTo>
                  <a:pt x="208669" y="84137"/>
                  <a:pt x="204435" y="80256"/>
                  <a:pt x="199849" y="80256"/>
                </a:cubicBezTo>
                <a:close/>
                <a:moveTo>
                  <a:pt x="253207" y="71437"/>
                </a:moveTo>
                <a:cubicBezTo>
                  <a:pt x="263430" y="71437"/>
                  <a:pt x="271098" y="79198"/>
                  <a:pt x="271098" y="88723"/>
                </a:cubicBezTo>
                <a:cubicBezTo>
                  <a:pt x="271098" y="98248"/>
                  <a:pt x="263430" y="106009"/>
                  <a:pt x="253207" y="106009"/>
                </a:cubicBezTo>
                <a:cubicBezTo>
                  <a:pt x="243348" y="106009"/>
                  <a:pt x="234950" y="98248"/>
                  <a:pt x="234950" y="88723"/>
                </a:cubicBezTo>
                <a:cubicBezTo>
                  <a:pt x="234950" y="79198"/>
                  <a:pt x="243348" y="71437"/>
                  <a:pt x="253207" y="71437"/>
                </a:cubicBezTo>
                <a:close/>
                <a:moveTo>
                  <a:pt x="199849" y="71437"/>
                </a:moveTo>
                <a:cubicBezTo>
                  <a:pt x="209374" y="71437"/>
                  <a:pt x="217135" y="79198"/>
                  <a:pt x="217135" y="88723"/>
                </a:cubicBezTo>
                <a:cubicBezTo>
                  <a:pt x="217135" y="98248"/>
                  <a:pt x="209374" y="106009"/>
                  <a:pt x="199849" y="106009"/>
                </a:cubicBezTo>
                <a:cubicBezTo>
                  <a:pt x="190324" y="106009"/>
                  <a:pt x="182563" y="98248"/>
                  <a:pt x="182563" y="88723"/>
                </a:cubicBezTo>
                <a:cubicBezTo>
                  <a:pt x="182563" y="79198"/>
                  <a:pt x="190324" y="71437"/>
                  <a:pt x="199849" y="71437"/>
                </a:cubicBezTo>
                <a:close/>
                <a:moveTo>
                  <a:pt x="8648" y="56575"/>
                </a:moveTo>
                <a:lnTo>
                  <a:pt x="8648" y="271345"/>
                </a:lnTo>
                <a:cubicBezTo>
                  <a:pt x="8648" y="278552"/>
                  <a:pt x="14774" y="284678"/>
                  <a:pt x="22342" y="284678"/>
                </a:cubicBezTo>
                <a:lnTo>
                  <a:pt x="270986" y="284678"/>
                </a:lnTo>
                <a:cubicBezTo>
                  <a:pt x="278553" y="284678"/>
                  <a:pt x="284319" y="278552"/>
                  <a:pt x="284319" y="271345"/>
                </a:cubicBezTo>
                <a:lnTo>
                  <a:pt x="284319" y="56575"/>
                </a:lnTo>
                <a:lnTo>
                  <a:pt x="8648" y="56575"/>
                </a:lnTo>
                <a:close/>
                <a:moveTo>
                  <a:pt x="22342" y="20900"/>
                </a:moveTo>
                <a:cubicBezTo>
                  <a:pt x="14774" y="20900"/>
                  <a:pt x="8648" y="26666"/>
                  <a:pt x="8648" y="34233"/>
                </a:cubicBezTo>
                <a:lnTo>
                  <a:pt x="8648" y="47566"/>
                </a:lnTo>
                <a:lnTo>
                  <a:pt x="284319" y="47566"/>
                </a:lnTo>
                <a:lnTo>
                  <a:pt x="284319" y="34233"/>
                </a:lnTo>
                <a:cubicBezTo>
                  <a:pt x="284319" y="26666"/>
                  <a:pt x="278553" y="20900"/>
                  <a:pt x="270986" y="20900"/>
                </a:cubicBezTo>
                <a:lnTo>
                  <a:pt x="254410" y="20900"/>
                </a:lnTo>
                <a:lnTo>
                  <a:pt x="254410" y="28107"/>
                </a:lnTo>
                <a:cubicBezTo>
                  <a:pt x="254410" y="30630"/>
                  <a:pt x="252608" y="32792"/>
                  <a:pt x="250085" y="32792"/>
                </a:cubicBezTo>
                <a:cubicBezTo>
                  <a:pt x="247563" y="32792"/>
                  <a:pt x="245761" y="30630"/>
                  <a:pt x="245761" y="28107"/>
                </a:cubicBezTo>
                <a:lnTo>
                  <a:pt x="245761" y="20900"/>
                </a:lnTo>
                <a:lnTo>
                  <a:pt x="212609" y="20900"/>
                </a:lnTo>
                <a:lnTo>
                  <a:pt x="212609" y="28107"/>
                </a:lnTo>
                <a:cubicBezTo>
                  <a:pt x="212609" y="30630"/>
                  <a:pt x="210807" y="32792"/>
                  <a:pt x="208284" y="32792"/>
                </a:cubicBezTo>
                <a:cubicBezTo>
                  <a:pt x="205762" y="32792"/>
                  <a:pt x="203600" y="30630"/>
                  <a:pt x="203600" y="28107"/>
                </a:cubicBezTo>
                <a:lnTo>
                  <a:pt x="203600" y="20900"/>
                </a:lnTo>
                <a:lnTo>
                  <a:pt x="170808" y="20900"/>
                </a:lnTo>
                <a:lnTo>
                  <a:pt x="170808" y="28107"/>
                </a:lnTo>
                <a:cubicBezTo>
                  <a:pt x="170808" y="30630"/>
                  <a:pt x="168646" y="32792"/>
                  <a:pt x="166483" y="32792"/>
                </a:cubicBezTo>
                <a:cubicBezTo>
                  <a:pt x="163961" y="32792"/>
                  <a:pt x="162159" y="30630"/>
                  <a:pt x="162159" y="28107"/>
                </a:cubicBezTo>
                <a:lnTo>
                  <a:pt x="162159" y="20900"/>
                </a:lnTo>
                <a:lnTo>
                  <a:pt x="129007" y="20900"/>
                </a:lnTo>
                <a:lnTo>
                  <a:pt x="129007" y="28107"/>
                </a:lnTo>
                <a:cubicBezTo>
                  <a:pt x="129007" y="30630"/>
                  <a:pt x="127205" y="32792"/>
                  <a:pt x="124682" y="32792"/>
                </a:cubicBezTo>
                <a:cubicBezTo>
                  <a:pt x="122160" y="32792"/>
                  <a:pt x="119998" y="30630"/>
                  <a:pt x="119998" y="28107"/>
                </a:cubicBezTo>
                <a:lnTo>
                  <a:pt x="119998" y="20900"/>
                </a:lnTo>
                <a:lnTo>
                  <a:pt x="87206" y="20900"/>
                </a:lnTo>
                <a:lnTo>
                  <a:pt x="87206" y="28107"/>
                </a:lnTo>
                <a:cubicBezTo>
                  <a:pt x="87206" y="30630"/>
                  <a:pt x="85044" y="32792"/>
                  <a:pt x="82881" y="32792"/>
                </a:cubicBezTo>
                <a:cubicBezTo>
                  <a:pt x="80359" y="32792"/>
                  <a:pt x="78557" y="30630"/>
                  <a:pt x="78557" y="28107"/>
                </a:cubicBezTo>
                <a:lnTo>
                  <a:pt x="78557" y="20900"/>
                </a:lnTo>
                <a:lnTo>
                  <a:pt x="45405" y="20900"/>
                </a:lnTo>
                <a:lnTo>
                  <a:pt x="45405" y="28107"/>
                </a:lnTo>
                <a:cubicBezTo>
                  <a:pt x="45405" y="30630"/>
                  <a:pt x="43603" y="32792"/>
                  <a:pt x="41080" y="32792"/>
                </a:cubicBezTo>
                <a:cubicBezTo>
                  <a:pt x="38558" y="32792"/>
                  <a:pt x="36756" y="30630"/>
                  <a:pt x="36756" y="28107"/>
                </a:cubicBezTo>
                <a:lnTo>
                  <a:pt x="36756" y="20900"/>
                </a:lnTo>
                <a:lnTo>
                  <a:pt x="22342" y="20900"/>
                </a:lnTo>
                <a:close/>
                <a:moveTo>
                  <a:pt x="41080" y="0"/>
                </a:moveTo>
                <a:cubicBezTo>
                  <a:pt x="43603" y="0"/>
                  <a:pt x="45405" y="2162"/>
                  <a:pt x="45405" y="4684"/>
                </a:cubicBezTo>
                <a:lnTo>
                  <a:pt x="45405" y="11891"/>
                </a:lnTo>
                <a:lnTo>
                  <a:pt x="78557" y="11891"/>
                </a:lnTo>
                <a:lnTo>
                  <a:pt x="78557" y="4684"/>
                </a:lnTo>
                <a:cubicBezTo>
                  <a:pt x="78557" y="2162"/>
                  <a:pt x="80359" y="0"/>
                  <a:pt x="82881" y="0"/>
                </a:cubicBezTo>
                <a:cubicBezTo>
                  <a:pt x="85044" y="0"/>
                  <a:pt x="87206" y="2162"/>
                  <a:pt x="87206" y="4684"/>
                </a:cubicBezTo>
                <a:lnTo>
                  <a:pt x="87206" y="11891"/>
                </a:lnTo>
                <a:lnTo>
                  <a:pt x="119998" y="11891"/>
                </a:lnTo>
                <a:lnTo>
                  <a:pt x="119998" y="4684"/>
                </a:lnTo>
                <a:cubicBezTo>
                  <a:pt x="119998" y="2162"/>
                  <a:pt x="122160" y="0"/>
                  <a:pt x="124682" y="0"/>
                </a:cubicBezTo>
                <a:cubicBezTo>
                  <a:pt x="127205" y="0"/>
                  <a:pt x="129007" y="2162"/>
                  <a:pt x="129007" y="4684"/>
                </a:cubicBezTo>
                <a:lnTo>
                  <a:pt x="129007" y="11891"/>
                </a:lnTo>
                <a:lnTo>
                  <a:pt x="162159" y="11891"/>
                </a:lnTo>
                <a:lnTo>
                  <a:pt x="162159" y="4684"/>
                </a:lnTo>
                <a:cubicBezTo>
                  <a:pt x="162159" y="2162"/>
                  <a:pt x="163961" y="0"/>
                  <a:pt x="166483" y="0"/>
                </a:cubicBezTo>
                <a:cubicBezTo>
                  <a:pt x="168646" y="0"/>
                  <a:pt x="170808" y="2162"/>
                  <a:pt x="170808" y="4684"/>
                </a:cubicBezTo>
                <a:lnTo>
                  <a:pt x="170808" y="11891"/>
                </a:lnTo>
                <a:lnTo>
                  <a:pt x="203600" y="11891"/>
                </a:lnTo>
                <a:lnTo>
                  <a:pt x="203600" y="4684"/>
                </a:lnTo>
                <a:cubicBezTo>
                  <a:pt x="203600" y="2162"/>
                  <a:pt x="205762" y="0"/>
                  <a:pt x="208284" y="0"/>
                </a:cubicBezTo>
                <a:cubicBezTo>
                  <a:pt x="210807" y="0"/>
                  <a:pt x="212609" y="2162"/>
                  <a:pt x="212609" y="4684"/>
                </a:cubicBezTo>
                <a:lnTo>
                  <a:pt x="212609" y="11891"/>
                </a:lnTo>
                <a:lnTo>
                  <a:pt x="245761" y="11891"/>
                </a:lnTo>
                <a:lnTo>
                  <a:pt x="245761" y="4684"/>
                </a:lnTo>
                <a:cubicBezTo>
                  <a:pt x="245761" y="2162"/>
                  <a:pt x="247563" y="0"/>
                  <a:pt x="250085" y="0"/>
                </a:cubicBezTo>
                <a:cubicBezTo>
                  <a:pt x="252608" y="0"/>
                  <a:pt x="254410" y="2162"/>
                  <a:pt x="254410" y="4684"/>
                </a:cubicBezTo>
                <a:lnTo>
                  <a:pt x="254410" y="11891"/>
                </a:lnTo>
                <a:lnTo>
                  <a:pt x="270986" y="11891"/>
                </a:lnTo>
                <a:cubicBezTo>
                  <a:pt x="283238" y="11891"/>
                  <a:pt x="293328" y="21981"/>
                  <a:pt x="293328" y="34233"/>
                </a:cubicBezTo>
                <a:lnTo>
                  <a:pt x="293328" y="271345"/>
                </a:lnTo>
                <a:cubicBezTo>
                  <a:pt x="293328" y="283597"/>
                  <a:pt x="283238" y="293327"/>
                  <a:pt x="270986" y="293327"/>
                </a:cubicBezTo>
                <a:lnTo>
                  <a:pt x="22342" y="293327"/>
                </a:lnTo>
                <a:cubicBezTo>
                  <a:pt x="9729" y="293327"/>
                  <a:pt x="0" y="283597"/>
                  <a:pt x="0" y="271345"/>
                </a:cubicBezTo>
                <a:lnTo>
                  <a:pt x="0" y="34233"/>
                </a:lnTo>
                <a:cubicBezTo>
                  <a:pt x="0" y="21981"/>
                  <a:pt x="9729" y="11891"/>
                  <a:pt x="22342" y="11891"/>
                </a:cubicBezTo>
                <a:lnTo>
                  <a:pt x="36756" y="11891"/>
                </a:lnTo>
                <a:lnTo>
                  <a:pt x="36756" y="4684"/>
                </a:lnTo>
                <a:cubicBezTo>
                  <a:pt x="36756" y="2162"/>
                  <a:pt x="38558" y="0"/>
                  <a:pt x="41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8" name="Freeform 969">
            <a:extLst>
              <a:ext uri="{FF2B5EF4-FFF2-40B4-BE49-F238E27FC236}">
                <a16:creationId xmlns:a16="http://schemas.microsoft.com/office/drawing/2014/main" id="{7244037D-C0D6-C949-A936-85B2A1D3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4807" y="5717694"/>
            <a:ext cx="1188720" cy="1188720"/>
          </a:xfrm>
          <a:custGeom>
            <a:avLst/>
            <a:gdLst>
              <a:gd name="T0" fmla="*/ 239208 w 293328"/>
              <a:gd name="T1" fmla="*/ 285027 h 293327"/>
              <a:gd name="T2" fmla="*/ 165605 w 293328"/>
              <a:gd name="T3" fmla="*/ 245341 h 293327"/>
              <a:gd name="T4" fmla="*/ 50511 w 293328"/>
              <a:gd name="T5" fmla="*/ 285027 h 293327"/>
              <a:gd name="T6" fmla="*/ 118702 w 293328"/>
              <a:gd name="T7" fmla="*/ 215755 h 293327"/>
              <a:gd name="T8" fmla="*/ 188696 w 293328"/>
              <a:gd name="T9" fmla="*/ 212508 h 293327"/>
              <a:gd name="T10" fmla="*/ 188696 w 293328"/>
              <a:gd name="T11" fmla="*/ 212508 h 293327"/>
              <a:gd name="T12" fmla="*/ 113650 w 293328"/>
              <a:gd name="T13" fmla="*/ 208178 h 293327"/>
              <a:gd name="T14" fmla="*/ 214142 w 293328"/>
              <a:gd name="T15" fmla="*/ 157831 h 293327"/>
              <a:gd name="T16" fmla="*/ 209142 w 293328"/>
              <a:gd name="T17" fmla="*/ 165485 h 293327"/>
              <a:gd name="T18" fmla="*/ 207357 w 293328"/>
              <a:gd name="T19" fmla="*/ 184437 h 293327"/>
              <a:gd name="T20" fmla="*/ 255923 w 293328"/>
              <a:gd name="T21" fmla="*/ 171680 h 293327"/>
              <a:gd name="T22" fmla="*/ 253423 w 293328"/>
              <a:gd name="T23" fmla="*/ 162569 h 293327"/>
              <a:gd name="T24" fmla="*/ 241282 w 293328"/>
              <a:gd name="T25" fmla="*/ 159654 h 293327"/>
              <a:gd name="T26" fmla="*/ 226283 w 293328"/>
              <a:gd name="T27" fmla="*/ 136693 h 293327"/>
              <a:gd name="T28" fmla="*/ 262351 w 293328"/>
              <a:gd name="T29" fmla="*/ 162569 h 293327"/>
              <a:gd name="T30" fmla="*/ 254494 w 293328"/>
              <a:gd name="T31" fmla="*/ 193548 h 293327"/>
              <a:gd name="T32" fmla="*/ 205572 w 293328"/>
              <a:gd name="T33" fmla="*/ 156009 h 293327"/>
              <a:gd name="T34" fmla="*/ 144005 w 293328"/>
              <a:gd name="T35" fmla="*/ 139871 h 293327"/>
              <a:gd name="T36" fmla="*/ 157178 w 293328"/>
              <a:gd name="T37" fmla="*/ 126592 h 293327"/>
              <a:gd name="T38" fmla="*/ 157178 w 293328"/>
              <a:gd name="T39" fmla="*/ 161765 h 293327"/>
              <a:gd name="T40" fmla="*/ 109393 w 293328"/>
              <a:gd name="T41" fmla="*/ 61505 h 293327"/>
              <a:gd name="T42" fmla="*/ 89818 w 293328"/>
              <a:gd name="T43" fmla="*/ 74905 h 293327"/>
              <a:gd name="T44" fmla="*/ 82206 w 293328"/>
              <a:gd name="T45" fmla="*/ 81061 h 293327"/>
              <a:gd name="T46" fmla="*/ 74230 w 293328"/>
              <a:gd name="T47" fmla="*/ 93737 h 293327"/>
              <a:gd name="T48" fmla="*/ 138394 w 293328"/>
              <a:gd name="T49" fmla="*/ 90477 h 293327"/>
              <a:gd name="T50" fmla="*/ 121718 w 293328"/>
              <a:gd name="T51" fmla="*/ 75991 h 293327"/>
              <a:gd name="T52" fmla="*/ 109393 w 293328"/>
              <a:gd name="T53" fmla="*/ 52451 h 293327"/>
              <a:gd name="T54" fmla="*/ 128969 w 293328"/>
              <a:gd name="T55" fmla="*/ 109309 h 293327"/>
              <a:gd name="T56" fmla="*/ 73143 w 293328"/>
              <a:gd name="T57" fmla="*/ 80336 h 293327"/>
              <a:gd name="T58" fmla="*/ 90181 w 293328"/>
              <a:gd name="T59" fmla="*/ 65127 h 293327"/>
              <a:gd name="T60" fmla="*/ 9020 w 293328"/>
              <a:gd name="T61" fmla="*/ 202045 h 293327"/>
              <a:gd name="T62" fmla="*/ 45821 w 293328"/>
              <a:gd name="T63" fmla="*/ 82983 h 293327"/>
              <a:gd name="T64" fmla="*/ 51955 w 293328"/>
              <a:gd name="T65" fmla="*/ 92003 h 293327"/>
              <a:gd name="T66" fmla="*/ 89116 w 293328"/>
              <a:gd name="T67" fmla="*/ 167770 h 293327"/>
              <a:gd name="T68" fmla="*/ 185088 w 293328"/>
              <a:gd name="T69" fmla="*/ 202406 h 293327"/>
              <a:gd name="T70" fmla="*/ 243538 w 293328"/>
              <a:gd name="T71" fmla="*/ 206375 h 293327"/>
              <a:gd name="T72" fmla="*/ 252558 w 293328"/>
              <a:gd name="T73" fmla="*/ 243537 h 293327"/>
              <a:gd name="T74" fmla="*/ 210705 w 293328"/>
              <a:gd name="T75" fmla="*/ 50511 h 293327"/>
              <a:gd name="T76" fmla="*/ 252558 w 293328"/>
              <a:gd name="T77" fmla="*/ 87672 h 293327"/>
              <a:gd name="T78" fmla="*/ 243538 w 293328"/>
              <a:gd name="T79" fmla="*/ 129164 h 293327"/>
              <a:gd name="T80" fmla="*/ 155503 w 293328"/>
              <a:gd name="T81" fmla="*/ 87672 h 293327"/>
              <a:gd name="T82" fmla="*/ 202046 w 293328"/>
              <a:gd name="T83" fmla="*/ 9020 h 293327"/>
              <a:gd name="T84" fmla="*/ 206375 w 293328"/>
              <a:gd name="T85" fmla="*/ 0 h 293327"/>
              <a:gd name="T86" fmla="*/ 289359 w 293328"/>
              <a:gd name="T87" fmla="*/ 41491 h 293327"/>
              <a:gd name="T88" fmla="*/ 289359 w 293328"/>
              <a:gd name="T89" fmla="*/ 252195 h 293327"/>
              <a:gd name="T90" fmla="*/ 247867 w 293328"/>
              <a:gd name="T91" fmla="*/ 293687 h 293327"/>
              <a:gd name="T92" fmla="*/ 41491 w 293328"/>
              <a:gd name="T93" fmla="*/ 210704 h 293327"/>
              <a:gd name="T94" fmla="*/ 0 w 293328"/>
              <a:gd name="T95" fmla="*/ 4690 h 2933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327">
                <a:moveTo>
                  <a:pt x="165402" y="245040"/>
                </a:moveTo>
                <a:lnTo>
                  <a:pt x="138015" y="284678"/>
                </a:lnTo>
                <a:lnTo>
                  <a:pt x="238915" y="284678"/>
                </a:lnTo>
                <a:lnTo>
                  <a:pt x="211528" y="245040"/>
                </a:lnTo>
                <a:cubicBezTo>
                  <a:pt x="205041" y="249724"/>
                  <a:pt x="196753" y="252247"/>
                  <a:pt x="188465" y="252247"/>
                </a:cubicBezTo>
                <a:cubicBezTo>
                  <a:pt x="180176" y="252247"/>
                  <a:pt x="172249" y="249724"/>
                  <a:pt x="165402" y="245040"/>
                </a:cubicBezTo>
                <a:close/>
                <a:moveTo>
                  <a:pt x="66665" y="215491"/>
                </a:moveTo>
                <a:lnTo>
                  <a:pt x="50449" y="238553"/>
                </a:lnTo>
                <a:lnTo>
                  <a:pt x="50449" y="284678"/>
                </a:lnTo>
                <a:lnTo>
                  <a:pt x="126844" y="284678"/>
                </a:lnTo>
                <a:lnTo>
                  <a:pt x="147024" y="255850"/>
                </a:lnTo>
                <a:lnTo>
                  <a:pt x="118556" y="215491"/>
                </a:lnTo>
                <a:cubicBezTo>
                  <a:pt x="110989" y="220896"/>
                  <a:pt x="101980" y="223779"/>
                  <a:pt x="92611" y="223779"/>
                </a:cubicBezTo>
                <a:cubicBezTo>
                  <a:pt x="83602" y="223779"/>
                  <a:pt x="74233" y="220896"/>
                  <a:pt x="66665" y="215491"/>
                </a:cubicBezTo>
                <a:close/>
                <a:moveTo>
                  <a:pt x="188465" y="212248"/>
                </a:moveTo>
                <a:lnTo>
                  <a:pt x="170447" y="238193"/>
                </a:lnTo>
                <a:cubicBezTo>
                  <a:pt x="180897" y="245040"/>
                  <a:pt x="196393" y="245040"/>
                  <a:pt x="206483" y="238193"/>
                </a:cubicBezTo>
                <a:lnTo>
                  <a:pt x="188465" y="212248"/>
                </a:lnTo>
                <a:close/>
                <a:moveTo>
                  <a:pt x="92611" y="178014"/>
                </a:moveTo>
                <a:lnTo>
                  <a:pt x="71710" y="207923"/>
                </a:lnTo>
                <a:cubicBezTo>
                  <a:pt x="83962" y="216932"/>
                  <a:pt x="101259" y="216932"/>
                  <a:pt x="113511" y="207923"/>
                </a:cubicBezTo>
                <a:lnTo>
                  <a:pt x="92611" y="178014"/>
                </a:lnTo>
                <a:close/>
                <a:moveTo>
                  <a:pt x="226006" y="145261"/>
                </a:moveTo>
                <a:cubicBezTo>
                  <a:pt x="219229" y="145261"/>
                  <a:pt x="213880" y="151086"/>
                  <a:pt x="213880" y="157638"/>
                </a:cubicBezTo>
                <a:cubicBezTo>
                  <a:pt x="213880" y="158366"/>
                  <a:pt x="214236" y="159094"/>
                  <a:pt x="214236" y="159822"/>
                </a:cubicBezTo>
                <a:cubicBezTo>
                  <a:pt x="214593" y="161278"/>
                  <a:pt x="213880" y="162734"/>
                  <a:pt x="212810" y="163826"/>
                </a:cubicBezTo>
                <a:cubicBezTo>
                  <a:pt x="211740" y="164918"/>
                  <a:pt x="210313" y="165646"/>
                  <a:pt x="208886" y="165282"/>
                </a:cubicBezTo>
                <a:cubicBezTo>
                  <a:pt x="208173" y="164918"/>
                  <a:pt x="207460" y="164918"/>
                  <a:pt x="207103" y="164918"/>
                </a:cubicBezTo>
                <a:cubicBezTo>
                  <a:pt x="201753" y="164918"/>
                  <a:pt x="197473" y="169286"/>
                  <a:pt x="197473" y="174746"/>
                </a:cubicBezTo>
                <a:cubicBezTo>
                  <a:pt x="197473" y="179843"/>
                  <a:pt x="201753" y="184211"/>
                  <a:pt x="207103" y="184211"/>
                </a:cubicBezTo>
                <a:lnTo>
                  <a:pt x="254182" y="184211"/>
                </a:lnTo>
                <a:cubicBezTo>
                  <a:pt x="257749" y="184211"/>
                  <a:pt x="260959" y="181299"/>
                  <a:pt x="260959" y="177659"/>
                </a:cubicBezTo>
                <a:cubicBezTo>
                  <a:pt x="260959" y="174746"/>
                  <a:pt x="258462" y="172198"/>
                  <a:pt x="255609" y="171470"/>
                </a:cubicBezTo>
                <a:cubicBezTo>
                  <a:pt x="254182" y="171106"/>
                  <a:pt x="253112" y="170014"/>
                  <a:pt x="252399" y="168922"/>
                </a:cubicBezTo>
                <a:cubicBezTo>
                  <a:pt x="251686" y="167466"/>
                  <a:pt x="251686" y="166010"/>
                  <a:pt x="252756" y="164918"/>
                </a:cubicBezTo>
                <a:cubicBezTo>
                  <a:pt x="253112" y="163826"/>
                  <a:pt x="253112" y="163098"/>
                  <a:pt x="253112" y="162370"/>
                </a:cubicBezTo>
                <a:cubicBezTo>
                  <a:pt x="253112" y="159458"/>
                  <a:pt x="251329" y="157638"/>
                  <a:pt x="248476" y="157638"/>
                </a:cubicBezTo>
                <a:cubicBezTo>
                  <a:pt x="247406" y="157638"/>
                  <a:pt x="245979" y="158002"/>
                  <a:pt x="245266" y="158730"/>
                </a:cubicBezTo>
                <a:cubicBezTo>
                  <a:pt x="244196" y="159822"/>
                  <a:pt x="242412" y="160186"/>
                  <a:pt x="240986" y="159458"/>
                </a:cubicBezTo>
                <a:cubicBezTo>
                  <a:pt x="239202" y="159094"/>
                  <a:pt x="238132" y="157638"/>
                  <a:pt x="237776" y="155818"/>
                </a:cubicBezTo>
                <a:cubicBezTo>
                  <a:pt x="237062" y="149994"/>
                  <a:pt x="232069" y="145261"/>
                  <a:pt x="226006" y="145261"/>
                </a:cubicBezTo>
                <a:close/>
                <a:moveTo>
                  <a:pt x="226006" y="136525"/>
                </a:moveTo>
                <a:cubicBezTo>
                  <a:pt x="234209" y="136525"/>
                  <a:pt x="241699" y="141621"/>
                  <a:pt x="244909" y="148902"/>
                </a:cubicBezTo>
                <a:cubicBezTo>
                  <a:pt x="245979" y="148902"/>
                  <a:pt x="247406" y="148538"/>
                  <a:pt x="248476" y="148538"/>
                </a:cubicBezTo>
                <a:cubicBezTo>
                  <a:pt x="255965" y="148538"/>
                  <a:pt x="262029" y="154726"/>
                  <a:pt x="262029" y="162370"/>
                </a:cubicBezTo>
                <a:cubicBezTo>
                  <a:pt x="262029" y="163098"/>
                  <a:pt x="262029" y="163826"/>
                  <a:pt x="262029" y="164190"/>
                </a:cubicBezTo>
                <a:cubicBezTo>
                  <a:pt x="266309" y="166738"/>
                  <a:pt x="269519" y="172198"/>
                  <a:pt x="269519" y="177659"/>
                </a:cubicBezTo>
                <a:cubicBezTo>
                  <a:pt x="269519" y="186395"/>
                  <a:pt x="262742" y="193311"/>
                  <a:pt x="254182" y="193311"/>
                </a:cubicBezTo>
                <a:lnTo>
                  <a:pt x="207103" y="193311"/>
                </a:lnTo>
                <a:cubicBezTo>
                  <a:pt x="196760" y="193311"/>
                  <a:pt x="188913" y="184939"/>
                  <a:pt x="188913" y="174746"/>
                </a:cubicBezTo>
                <a:cubicBezTo>
                  <a:pt x="188913" y="164918"/>
                  <a:pt x="196046" y="156910"/>
                  <a:pt x="205320" y="155818"/>
                </a:cubicBezTo>
                <a:cubicBezTo>
                  <a:pt x="206033" y="145261"/>
                  <a:pt x="215306" y="136525"/>
                  <a:pt x="226006" y="136525"/>
                </a:cubicBezTo>
                <a:close/>
                <a:moveTo>
                  <a:pt x="156985" y="126437"/>
                </a:moveTo>
                <a:cubicBezTo>
                  <a:pt x="149873" y="126437"/>
                  <a:pt x="143828" y="132172"/>
                  <a:pt x="143828" y="139700"/>
                </a:cubicBezTo>
                <a:cubicBezTo>
                  <a:pt x="143828" y="146869"/>
                  <a:pt x="149873" y="152963"/>
                  <a:pt x="156985" y="152963"/>
                </a:cubicBezTo>
                <a:cubicBezTo>
                  <a:pt x="164097" y="152963"/>
                  <a:pt x="170142" y="146869"/>
                  <a:pt x="170142" y="139700"/>
                </a:cubicBezTo>
                <a:cubicBezTo>
                  <a:pt x="170142" y="132172"/>
                  <a:pt x="164097" y="126437"/>
                  <a:pt x="156985" y="126437"/>
                </a:cubicBezTo>
                <a:close/>
                <a:moveTo>
                  <a:pt x="156985" y="117475"/>
                </a:moveTo>
                <a:cubicBezTo>
                  <a:pt x="169075" y="117475"/>
                  <a:pt x="179032" y="127512"/>
                  <a:pt x="179032" y="139700"/>
                </a:cubicBezTo>
                <a:cubicBezTo>
                  <a:pt x="179032" y="151888"/>
                  <a:pt x="169075" y="161567"/>
                  <a:pt x="156985" y="161567"/>
                </a:cubicBezTo>
                <a:cubicBezTo>
                  <a:pt x="144895" y="161567"/>
                  <a:pt x="134938" y="151888"/>
                  <a:pt x="134938" y="139700"/>
                </a:cubicBezTo>
                <a:cubicBezTo>
                  <a:pt x="134938" y="127512"/>
                  <a:pt x="144895" y="117475"/>
                  <a:pt x="156985" y="117475"/>
                </a:cubicBezTo>
                <a:close/>
                <a:moveTo>
                  <a:pt x="109259" y="61430"/>
                </a:moveTo>
                <a:cubicBezTo>
                  <a:pt x="103104" y="61430"/>
                  <a:pt x="98035" y="65770"/>
                  <a:pt x="97311" y="71919"/>
                </a:cubicBezTo>
                <a:cubicBezTo>
                  <a:pt x="96949" y="73728"/>
                  <a:pt x="95863" y="74813"/>
                  <a:pt x="94415" y="75536"/>
                </a:cubicBezTo>
                <a:cubicBezTo>
                  <a:pt x="92604" y="76260"/>
                  <a:pt x="91156" y="75898"/>
                  <a:pt x="89708" y="74813"/>
                </a:cubicBezTo>
                <a:cubicBezTo>
                  <a:pt x="88984" y="74089"/>
                  <a:pt x="87898" y="73728"/>
                  <a:pt x="86449" y="73728"/>
                </a:cubicBezTo>
                <a:cubicBezTo>
                  <a:pt x="83915" y="73728"/>
                  <a:pt x="81743" y="75536"/>
                  <a:pt x="81743" y="78430"/>
                </a:cubicBezTo>
                <a:cubicBezTo>
                  <a:pt x="81743" y="79153"/>
                  <a:pt x="81743" y="79877"/>
                  <a:pt x="82105" y="80962"/>
                </a:cubicBezTo>
                <a:cubicBezTo>
                  <a:pt x="83191" y="82047"/>
                  <a:pt x="83191" y="83494"/>
                  <a:pt x="82467" y="84941"/>
                </a:cubicBezTo>
                <a:cubicBezTo>
                  <a:pt x="81743" y="86026"/>
                  <a:pt x="80656" y="86749"/>
                  <a:pt x="79208" y="87473"/>
                </a:cubicBezTo>
                <a:cubicBezTo>
                  <a:pt x="76312" y="87834"/>
                  <a:pt x="74139" y="90366"/>
                  <a:pt x="74139" y="93622"/>
                </a:cubicBezTo>
                <a:cubicBezTo>
                  <a:pt x="74139" y="97239"/>
                  <a:pt x="77036" y="100132"/>
                  <a:pt x="80656" y="100132"/>
                </a:cubicBezTo>
                <a:lnTo>
                  <a:pt x="128811" y="100132"/>
                </a:lnTo>
                <a:cubicBezTo>
                  <a:pt x="133879" y="100132"/>
                  <a:pt x="138224" y="95792"/>
                  <a:pt x="138224" y="90366"/>
                </a:cubicBezTo>
                <a:cubicBezTo>
                  <a:pt x="138224" y="84579"/>
                  <a:pt x="132793" y="79515"/>
                  <a:pt x="126638" y="80962"/>
                </a:cubicBezTo>
                <a:cubicBezTo>
                  <a:pt x="125190" y="81324"/>
                  <a:pt x="123742" y="80962"/>
                  <a:pt x="122656" y="79877"/>
                </a:cubicBezTo>
                <a:cubicBezTo>
                  <a:pt x="121569" y="78792"/>
                  <a:pt x="121207" y="77345"/>
                  <a:pt x="121569" y="75898"/>
                </a:cubicBezTo>
                <a:cubicBezTo>
                  <a:pt x="121569" y="75175"/>
                  <a:pt x="121569" y="74451"/>
                  <a:pt x="121569" y="73728"/>
                </a:cubicBezTo>
                <a:cubicBezTo>
                  <a:pt x="121569" y="66855"/>
                  <a:pt x="116138" y="61430"/>
                  <a:pt x="109259" y="61430"/>
                </a:cubicBezTo>
                <a:close/>
                <a:moveTo>
                  <a:pt x="109259" y="52387"/>
                </a:moveTo>
                <a:cubicBezTo>
                  <a:pt x="120483" y="52387"/>
                  <a:pt x="129535" y="61068"/>
                  <a:pt x="130621" y="71919"/>
                </a:cubicBezTo>
                <a:cubicBezTo>
                  <a:pt x="140034" y="73004"/>
                  <a:pt x="147276" y="80962"/>
                  <a:pt x="147276" y="90366"/>
                </a:cubicBezTo>
                <a:cubicBezTo>
                  <a:pt x="147276" y="100494"/>
                  <a:pt x="138948" y="109175"/>
                  <a:pt x="128811" y="109175"/>
                </a:cubicBezTo>
                <a:lnTo>
                  <a:pt x="80656" y="109175"/>
                </a:lnTo>
                <a:cubicBezTo>
                  <a:pt x="71967" y="109175"/>
                  <a:pt x="65088" y="101941"/>
                  <a:pt x="65088" y="93622"/>
                </a:cubicBezTo>
                <a:cubicBezTo>
                  <a:pt x="65088" y="87834"/>
                  <a:pt x="68346" y="82770"/>
                  <a:pt x="73053" y="80238"/>
                </a:cubicBezTo>
                <a:cubicBezTo>
                  <a:pt x="73053" y="79515"/>
                  <a:pt x="72691" y="79153"/>
                  <a:pt x="72691" y="78430"/>
                </a:cubicBezTo>
                <a:cubicBezTo>
                  <a:pt x="72691" y="70834"/>
                  <a:pt x="78846" y="64685"/>
                  <a:pt x="86449" y="64685"/>
                </a:cubicBezTo>
                <a:cubicBezTo>
                  <a:pt x="87898" y="64685"/>
                  <a:pt x="88984" y="64685"/>
                  <a:pt x="90070" y="65047"/>
                </a:cubicBezTo>
                <a:cubicBezTo>
                  <a:pt x="93329" y="57451"/>
                  <a:pt x="100932" y="52387"/>
                  <a:pt x="109259" y="52387"/>
                </a:cubicBezTo>
                <a:close/>
                <a:moveTo>
                  <a:pt x="9009" y="9009"/>
                </a:moveTo>
                <a:lnTo>
                  <a:pt x="9009" y="201797"/>
                </a:lnTo>
                <a:lnTo>
                  <a:pt x="41440" y="201797"/>
                </a:lnTo>
                <a:lnTo>
                  <a:pt x="41440" y="87565"/>
                </a:lnTo>
                <a:cubicBezTo>
                  <a:pt x="41440" y="85043"/>
                  <a:pt x="43603" y="82881"/>
                  <a:pt x="45765" y="82881"/>
                </a:cubicBezTo>
                <a:lnTo>
                  <a:pt x="51891" y="82881"/>
                </a:lnTo>
                <a:cubicBezTo>
                  <a:pt x="54413" y="82881"/>
                  <a:pt x="56215" y="85043"/>
                  <a:pt x="56215" y="87565"/>
                </a:cubicBezTo>
                <a:cubicBezTo>
                  <a:pt x="56215" y="90088"/>
                  <a:pt x="54413" y="91890"/>
                  <a:pt x="51891" y="91890"/>
                </a:cubicBezTo>
                <a:lnTo>
                  <a:pt x="50449" y="91890"/>
                </a:lnTo>
                <a:lnTo>
                  <a:pt x="50449" y="223058"/>
                </a:lnTo>
                <a:lnTo>
                  <a:pt x="89007" y="167564"/>
                </a:lnTo>
                <a:cubicBezTo>
                  <a:pt x="90448" y="165402"/>
                  <a:pt x="94773" y="165402"/>
                  <a:pt x="96214" y="167564"/>
                </a:cubicBezTo>
                <a:lnTo>
                  <a:pt x="152429" y="248283"/>
                </a:lnTo>
                <a:lnTo>
                  <a:pt x="184861" y="202158"/>
                </a:lnTo>
                <a:cubicBezTo>
                  <a:pt x="186302" y="199635"/>
                  <a:pt x="190627" y="199635"/>
                  <a:pt x="192069" y="202158"/>
                </a:cubicBezTo>
                <a:lnTo>
                  <a:pt x="243239" y="274949"/>
                </a:lnTo>
                <a:lnTo>
                  <a:pt x="243239" y="206122"/>
                </a:lnTo>
                <a:cubicBezTo>
                  <a:pt x="243239" y="203599"/>
                  <a:pt x="245041" y="201797"/>
                  <a:pt x="247563" y="201797"/>
                </a:cubicBezTo>
                <a:cubicBezTo>
                  <a:pt x="250085" y="201797"/>
                  <a:pt x="252248" y="203599"/>
                  <a:pt x="252248" y="206122"/>
                </a:cubicBezTo>
                <a:lnTo>
                  <a:pt x="252248" y="243238"/>
                </a:lnTo>
                <a:lnTo>
                  <a:pt x="284679" y="243238"/>
                </a:lnTo>
                <a:lnTo>
                  <a:pt x="284679" y="50449"/>
                </a:lnTo>
                <a:lnTo>
                  <a:pt x="210447" y="50449"/>
                </a:lnTo>
                <a:lnTo>
                  <a:pt x="210447" y="82881"/>
                </a:lnTo>
                <a:lnTo>
                  <a:pt x="247563" y="82881"/>
                </a:lnTo>
                <a:cubicBezTo>
                  <a:pt x="250085" y="82881"/>
                  <a:pt x="252248" y="85043"/>
                  <a:pt x="252248" y="87565"/>
                </a:cubicBezTo>
                <a:lnTo>
                  <a:pt x="252248" y="129006"/>
                </a:lnTo>
                <a:cubicBezTo>
                  <a:pt x="252248" y="131168"/>
                  <a:pt x="250085" y="133330"/>
                  <a:pt x="247563" y="133330"/>
                </a:cubicBezTo>
                <a:cubicBezTo>
                  <a:pt x="245041" y="133330"/>
                  <a:pt x="243239" y="131168"/>
                  <a:pt x="243239" y="129006"/>
                </a:cubicBezTo>
                <a:lnTo>
                  <a:pt x="243239" y="91890"/>
                </a:lnTo>
                <a:lnTo>
                  <a:pt x="159997" y="91890"/>
                </a:lnTo>
                <a:cubicBezTo>
                  <a:pt x="157114" y="91890"/>
                  <a:pt x="155312" y="90088"/>
                  <a:pt x="155312" y="87565"/>
                </a:cubicBezTo>
                <a:cubicBezTo>
                  <a:pt x="155312" y="85043"/>
                  <a:pt x="157114" y="82881"/>
                  <a:pt x="159997" y="82881"/>
                </a:cubicBezTo>
                <a:lnTo>
                  <a:pt x="201798" y="82881"/>
                </a:lnTo>
                <a:lnTo>
                  <a:pt x="201798" y="9009"/>
                </a:lnTo>
                <a:lnTo>
                  <a:pt x="9009" y="9009"/>
                </a:lnTo>
                <a:close/>
                <a:moveTo>
                  <a:pt x="4324" y="0"/>
                </a:moveTo>
                <a:lnTo>
                  <a:pt x="206122" y="0"/>
                </a:lnTo>
                <a:cubicBezTo>
                  <a:pt x="208645" y="0"/>
                  <a:pt x="210447" y="2162"/>
                  <a:pt x="210447" y="4684"/>
                </a:cubicBezTo>
                <a:lnTo>
                  <a:pt x="210447" y="41440"/>
                </a:lnTo>
                <a:lnTo>
                  <a:pt x="289004" y="41440"/>
                </a:lnTo>
                <a:cubicBezTo>
                  <a:pt x="291526" y="41440"/>
                  <a:pt x="293328" y="43602"/>
                  <a:pt x="293328" y="46125"/>
                </a:cubicBezTo>
                <a:lnTo>
                  <a:pt x="293328" y="247562"/>
                </a:lnTo>
                <a:cubicBezTo>
                  <a:pt x="293328" y="250085"/>
                  <a:pt x="291526" y="251886"/>
                  <a:pt x="289004" y="251886"/>
                </a:cubicBezTo>
                <a:lnTo>
                  <a:pt x="252248" y="251886"/>
                </a:lnTo>
                <a:lnTo>
                  <a:pt x="252248" y="289003"/>
                </a:lnTo>
                <a:cubicBezTo>
                  <a:pt x="252248" y="291525"/>
                  <a:pt x="250085" y="293327"/>
                  <a:pt x="247563" y="293327"/>
                </a:cubicBezTo>
                <a:lnTo>
                  <a:pt x="45765" y="293327"/>
                </a:lnTo>
                <a:cubicBezTo>
                  <a:pt x="43603" y="293327"/>
                  <a:pt x="41440" y="291525"/>
                  <a:pt x="41440" y="289003"/>
                </a:cubicBezTo>
                <a:lnTo>
                  <a:pt x="41440" y="210446"/>
                </a:lnTo>
                <a:lnTo>
                  <a:pt x="4324" y="210446"/>
                </a:lnTo>
                <a:cubicBezTo>
                  <a:pt x="2162" y="210446"/>
                  <a:pt x="0" y="208644"/>
                  <a:pt x="0" y="206122"/>
                </a:cubicBezTo>
                <a:lnTo>
                  <a:pt x="0" y="4684"/>
                </a:lnTo>
                <a:cubicBezTo>
                  <a:pt x="0" y="2162"/>
                  <a:pt x="2162" y="0"/>
                  <a:pt x="4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9" name="Freeform 997">
            <a:extLst>
              <a:ext uri="{FF2B5EF4-FFF2-40B4-BE49-F238E27FC236}">
                <a16:creationId xmlns:a16="http://schemas.microsoft.com/office/drawing/2014/main" id="{6875A63A-760D-6D4A-8666-1C9E2F9A1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2042" y="10780312"/>
            <a:ext cx="1188720" cy="1156594"/>
          </a:xfrm>
          <a:custGeom>
            <a:avLst/>
            <a:gdLst>
              <a:gd name="T0" fmla="*/ 279383 w 293327"/>
              <a:gd name="T1" fmla="*/ 281348 h 285384"/>
              <a:gd name="T2" fmla="*/ 152587 w 293327"/>
              <a:gd name="T3" fmla="*/ 281348 h 285384"/>
              <a:gd name="T4" fmla="*/ 125713 w 293327"/>
              <a:gd name="T5" fmla="*/ 276579 h 285384"/>
              <a:gd name="T6" fmla="*/ 80560 w 293327"/>
              <a:gd name="T7" fmla="*/ 285750 h 285384"/>
              <a:gd name="T8" fmla="*/ 4336 w 293327"/>
              <a:gd name="T9" fmla="*/ 246378 h 285384"/>
              <a:gd name="T10" fmla="*/ 246435 w 293327"/>
              <a:gd name="T11" fmla="*/ 255547 h 285384"/>
              <a:gd name="T12" fmla="*/ 4336 w 293327"/>
              <a:gd name="T13" fmla="*/ 246378 h 285384"/>
              <a:gd name="T14" fmla="*/ 212795 w 293327"/>
              <a:gd name="T15" fmla="*/ 199900 h 285384"/>
              <a:gd name="T16" fmla="*/ 80871 w 293327"/>
              <a:gd name="T17" fmla="*/ 190744 h 285384"/>
              <a:gd name="T18" fmla="*/ 76294 w 293327"/>
              <a:gd name="T19" fmla="*/ 195322 h 285384"/>
              <a:gd name="T20" fmla="*/ 186892 w 293327"/>
              <a:gd name="T21" fmla="*/ 194595 h 285384"/>
              <a:gd name="T22" fmla="*/ 212147 w 293327"/>
              <a:gd name="T23" fmla="*/ 169323 h 285384"/>
              <a:gd name="T24" fmla="*/ 81540 w 293327"/>
              <a:gd name="T25" fmla="*/ 219868 h 285384"/>
              <a:gd name="T26" fmla="*/ 9020 w 293327"/>
              <a:gd name="T27" fmla="*/ 98200 h 285384"/>
              <a:gd name="T28" fmla="*/ 32472 w 293327"/>
              <a:gd name="T29" fmla="*/ 143690 h 285384"/>
              <a:gd name="T30" fmla="*/ 9020 w 293327"/>
              <a:gd name="T31" fmla="*/ 162825 h 285384"/>
              <a:gd name="T32" fmla="*/ 28141 w 293327"/>
              <a:gd name="T33" fmla="*/ 171850 h 285384"/>
              <a:gd name="T34" fmla="*/ 22369 w 293327"/>
              <a:gd name="T35" fmla="*/ 190263 h 285384"/>
              <a:gd name="T36" fmla="*/ 115093 w 293327"/>
              <a:gd name="T37" fmla="*/ 190263 h 285384"/>
              <a:gd name="T38" fmla="*/ 246062 w 293327"/>
              <a:gd name="T39" fmla="*/ 190263 h 285384"/>
              <a:gd name="T40" fmla="*/ 284667 w 293327"/>
              <a:gd name="T41" fmla="*/ 171850 h 285384"/>
              <a:gd name="T42" fmla="*/ 269875 w 293327"/>
              <a:gd name="T43" fmla="*/ 162825 h 285384"/>
              <a:gd name="T44" fmla="*/ 257968 w 293327"/>
              <a:gd name="T45" fmla="*/ 148023 h 285384"/>
              <a:gd name="T46" fmla="*/ 284667 w 293327"/>
              <a:gd name="T47" fmla="*/ 139357 h 285384"/>
              <a:gd name="T48" fmla="*/ 226940 w 293327"/>
              <a:gd name="T49" fmla="*/ 123472 h 285384"/>
              <a:gd name="T50" fmla="*/ 139267 w 293327"/>
              <a:gd name="T51" fmla="*/ 41518 h 285384"/>
              <a:gd name="T52" fmla="*/ 195551 w 293327"/>
              <a:gd name="T53" fmla="*/ 41518 h 285384"/>
              <a:gd name="T54" fmla="*/ 9020 w 293327"/>
              <a:gd name="T55" fmla="*/ 89174 h 285384"/>
              <a:gd name="T56" fmla="*/ 9020 w 293327"/>
              <a:gd name="T57" fmla="*/ 41518 h 285384"/>
              <a:gd name="T58" fmla="*/ 231630 w 293327"/>
              <a:gd name="T59" fmla="*/ 115529 h 285384"/>
              <a:gd name="T60" fmla="*/ 280338 w 293327"/>
              <a:gd name="T61" fmla="*/ 77982 h 285384"/>
              <a:gd name="T62" fmla="*/ 204571 w 293327"/>
              <a:gd name="T63" fmla="*/ 9026 h 285384"/>
              <a:gd name="T64" fmla="*/ 195551 w 293327"/>
              <a:gd name="T65" fmla="*/ 32853 h 285384"/>
              <a:gd name="T66" fmla="*/ 73963 w 293327"/>
              <a:gd name="T67" fmla="*/ 9026 h 285384"/>
              <a:gd name="T68" fmla="*/ 130608 w 293327"/>
              <a:gd name="T69" fmla="*/ 9026 h 285384"/>
              <a:gd name="T70" fmla="*/ 9020 w 293327"/>
              <a:gd name="T71" fmla="*/ 22384 h 285384"/>
              <a:gd name="T72" fmla="*/ 65304 w 293327"/>
              <a:gd name="T73" fmla="*/ 9026 h 285384"/>
              <a:gd name="T74" fmla="*/ 234156 w 293327"/>
              <a:gd name="T75" fmla="*/ 0 h 285384"/>
              <a:gd name="T76" fmla="*/ 293687 w 293327"/>
              <a:gd name="T77" fmla="*/ 99644 h 285384"/>
              <a:gd name="T78" fmla="*/ 246062 w 293327"/>
              <a:gd name="T79" fmla="*/ 198928 h 285384"/>
              <a:gd name="T80" fmla="*/ 115093 w 293327"/>
              <a:gd name="T81" fmla="*/ 198928 h 285384"/>
              <a:gd name="T82" fmla="*/ 22369 w 293327"/>
              <a:gd name="T83" fmla="*/ 198928 h 285384"/>
              <a:gd name="T84" fmla="*/ 22369 w 293327"/>
              <a:gd name="T85" fmla="*/ 0 h 28538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7" h="285384">
                <a:moveTo>
                  <a:pt x="157064" y="276225"/>
                </a:moveTo>
                <a:lnTo>
                  <a:pt x="274736" y="276225"/>
                </a:lnTo>
                <a:cubicBezTo>
                  <a:pt x="277248" y="276225"/>
                  <a:pt x="279041" y="278423"/>
                  <a:pt x="279041" y="280988"/>
                </a:cubicBezTo>
                <a:cubicBezTo>
                  <a:pt x="279041" y="283186"/>
                  <a:pt x="277248" y="285384"/>
                  <a:pt x="274736" y="285384"/>
                </a:cubicBezTo>
                <a:lnTo>
                  <a:pt x="157064" y="285384"/>
                </a:lnTo>
                <a:cubicBezTo>
                  <a:pt x="154553" y="285384"/>
                  <a:pt x="152400" y="283186"/>
                  <a:pt x="152400" y="280988"/>
                </a:cubicBezTo>
                <a:cubicBezTo>
                  <a:pt x="152400" y="278423"/>
                  <a:pt x="154553" y="276225"/>
                  <a:pt x="157064" y="276225"/>
                </a:cubicBezTo>
                <a:close/>
                <a:moveTo>
                  <a:pt x="80461" y="276225"/>
                </a:moveTo>
                <a:lnTo>
                  <a:pt x="125559" y="276225"/>
                </a:lnTo>
                <a:cubicBezTo>
                  <a:pt x="128045" y="276225"/>
                  <a:pt x="129820" y="278423"/>
                  <a:pt x="129820" y="280988"/>
                </a:cubicBezTo>
                <a:cubicBezTo>
                  <a:pt x="129820" y="283186"/>
                  <a:pt x="128045" y="285384"/>
                  <a:pt x="125559" y="285384"/>
                </a:cubicBezTo>
                <a:lnTo>
                  <a:pt x="80461" y="285384"/>
                </a:lnTo>
                <a:cubicBezTo>
                  <a:pt x="77976" y="285384"/>
                  <a:pt x="76200" y="283186"/>
                  <a:pt x="76200" y="280988"/>
                </a:cubicBezTo>
                <a:cubicBezTo>
                  <a:pt x="76200" y="278423"/>
                  <a:pt x="77976" y="276225"/>
                  <a:pt x="80461" y="276225"/>
                </a:cubicBezTo>
                <a:close/>
                <a:moveTo>
                  <a:pt x="4331" y="246062"/>
                </a:moveTo>
                <a:lnTo>
                  <a:pt x="246133" y="246062"/>
                </a:lnTo>
                <a:cubicBezTo>
                  <a:pt x="248299" y="246062"/>
                  <a:pt x="250464" y="248260"/>
                  <a:pt x="250464" y="250458"/>
                </a:cubicBezTo>
                <a:cubicBezTo>
                  <a:pt x="250464" y="253022"/>
                  <a:pt x="248299" y="255220"/>
                  <a:pt x="246133" y="255220"/>
                </a:cubicBezTo>
                <a:lnTo>
                  <a:pt x="4331" y="255220"/>
                </a:lnTo>
                <a:cubicBezTo>
                  <a:pt x="1804" y="255220"/>
                  <a:pt x="0" y="253022"/>
                  <a:pt x="0" y="250458"/>
                </a:cubicBezTo>
                <a:cubicBezTo>
                  <a:pt x="0" y="248260"/>
                  <a:pt x="1804" y="246062"/>
                  <a:pt x="4331" y="246062"/>
                </a:cubicBezTo>
                <a:close/>
                <a:moveTo>
                  <a:pt x="212534" y="190500"/>
                </a:moveTo>
                <a:cubicBezTo>
                  <a:pt x="215201" y="190500"/>
                  <a:pt x="217106" y="192405"/>
                  <a:pt x="217106" y="195072"/>
                </a:cubicBezTo>
                <a:cubicBezTo>
                  <a:pt x="217106" y="197739"/>
                  <a:pt x="215201" y="199644"/>
                  <a:pt x="212534" y="199644"/>
                </a:cubicBezTo>
                <a:cubicBezTo>
                  <a:pt x="209867" y="199644"/>
                  <a:pt x="207962" y="197739"/>
                  <a:pt x="207962" y="195072"/>
                </a:cubicBezTo>
                <a:cubicBezTo>
                  <a:pt x="207962" y="192405"/>
                  <a:pt x="209867" y="190500"/>
                  <a:pt x="212534" y="190500"/>
                </a:cubicBezTo>
                <a:close/>
                <a:moveTo>
                  <a:pt x="80772" y="190500"/>
                </a:moveTo>
                <a:cubicBezTo>
                  <a:pt x="83439" y="190500"/>
                  <a:pt x="85344" y="192405"/>
                  <a:pt x="85344" y="195072"/>
                </a:cubicBezTo>
                <a:cubicBezTo>
                  <a:pt x="85344" y="197739"/>
                  <a:pt x="83439" y="199644"/>
                  <a:pt x="80772" y="199644"/>
                </a:cubicBezTo>
                <a:cubicBezTo>
                  <a:pt x="78105" y="199644"/>
                  <a:pt x="76200" y="197739"/>
                  <a:pt x="76200" y="195072"/>
                </a:cubicBezTo>
                <a:cubicBezTo>
                  <a:pt x="76200" y="192405"/>
                  <a:pt x="78105" y="190500"/>
                  <a:pt x="80772" y="190500"/>
                </a:cubicBezTo>
                <a:close/>
                <a:moveTo>
                  <a:pt x="211887" y="169106"/>
                </a:moveTo>
                <a:cubicBezTo>
                  <a:pt x="198194" y="169106"/>
                  <a:pt x="186663" y="180644"/>
                  <a:pt x="186663" y="194346"/>
                </a:cubicBezTo>
                <a:cubicBezTo>
                  <a:pt x="186663" y="208408"/>
                  <a:pt x="198194" y="219586"/>
                  <a:pt x="211887" y="219586"/>
                </a:cubicBezTo>
                <a:cubicBezTo>
                  <a:pt x="225941" y="219586"/>
                  <a:pt x="237112" y="208408"/>
                  <a:pt x="237112" y="194346"/>
                </a:cubicBezTo>
                <a:cubicBezTo>
                  <a:pt x="237112" y="180644"/>
                  <a:pt x="225941" y="169106"/>
                  <a:pt x="211887" y="169106"/>
                </a:cubicBezTo>
                <a:close/>
                <a:moveTo>
                  <a:pt x="81440" y="169106"/>
                </a:moveTo>
                <a:cubicBezTo>
                  <a:pt x="67386" y="169106"/>
                  <a:pt x="56215" y="180644"/>
                  <a:pt x="56215" y="194346"/>
                </a:cubicBezTo>
                <a:cubicBezTo>
                  <a:pt x="56215" y="208408"/>
                  <a:pt x="67386" y="219586"/>
                  <a:pt x="81440" y="219586"/>
                </a:cubicBezTo>
                <a:cubicBezTo>
                  <a:pt x="95493" y="219586"/>
                  <a:pt x="106664" y="208408"/>
                  <a:pt x="106664" y="194346"/>
                </a:cubicBezTo>
                <a:cubicBezTo>
                  <a:pt x="106664" y="180644"/>
                  <a:pt x="95493" y="169106"/>
                  <a:pt x="81440" y="169106"/>
                </a:cubicBezTo>
                <a:close/>
                <a:moveTo>
                  <a:pt x="9009" y="98074"/>
                </a:moveTo>
                <a:lnTo>
                  <a:pt x="9009" y="139179"/>
                </a:lnTo>
                <a:lnTo>
                  <a:pt x="27747" y="139179"/>
                </a:lnTo>
                <a:cubicBezTo>
                  <a:pt x="30269" y="139179"/>
                  <a:pt x="32432" y="141342"/>
                  <a:pt x="32432" y="143506"/>
                </a:cubicBezTo>
                <a:cubicBezTo>
                  <a:pt x="32432" y="146030"/>
                  <a:pt x="30269" y="147833"/>
                  <a:pt x="27747" y="147833"/>
                </a:cubicBezTo>
                <a:lnTo>
                  <a:pt x="9009" y="147833"/>
                </a:lnTo>
                <a:lnTo>
                  <a:pt x="9009" y="162616"/>
                </a:lnTo>
                <a:lnTo>
                  <a:pt x="28107" y="162616"/>
                </a:lnTo>
                <a:cubicBezTo>
                  <a:pt x="30269" y="162616"/>
                  <a:pt x="32432" y="164779"/>
                  <a:pt x="32432" y="167303"/>
                </a:cubicBezTo>
                <a:cubicBezTo>
                  <a:pt x="32432" y="169827"/>
                  <a:pt x="30269" y="171630"/>
                  <a:pt x="28107" y="171630"/>
                </a:cubicBezTo>
                <a:lnTo>
                  <a:pt x="9009" y="171630"/>
                </a:lnTo>
                <a:lnTo>
                  <a:pt x="9009" y="176317"/>
                </a:lnTo>
                <a:cubicBezTo>
                  <a:pt x="9009" y="183889"/>
                  <a:pt x="14774" y="190019"/>
                  <a:pt x="22342" y="190019"/>
                </a:cubicBezTo>
                <a:lnTo>
                  <a:pt x="47566" y="190019"/>
                </a:lnTo>
                <a:cubicBezTo>
                  <a:pt x="49728" y="173072"/>
                  <a:pt x="64143" y="160092"/>
                  <a:pt x="81440" y="160092"/>
                </a:cubicBezTo>
                <a:cubicBezTo>
                  <a:pt x="98737" y="160092"/>
                  <a:pt x="113151" y="173072"/>
                  <a:pt x="114952" y="190019"/>
                </a:cubicBezTo>
                <a:lnTo>
                  <a:pt x="178014" y="190019"/>
                </a:lnTo>
                <a:cubicBezTo>
                  <a:pt x="180176" y="173072"/>
                  <a:pt x="194590" y="160092"/>
                  <a:pt x="211887" y="160092"/>
                </a:cubicBezTo>
                <a:cubicBezTo>
                  <a:pt x="229184" y="160092"/>
                  <a:pt x="243238" y="173072"/>
                  <a:pt x="245760" y="190019"/>
                </a:cubicBezTo>
                <a:lnTo>
                  <a:pt x="270985" y="190019"/>
                </a:lnTo>
                <a:cubicBezTo>
                  <a:pt x="278552" y="190019"/>
                  <a:pt x="284318" y="183889"/>
                  <a:pt x="284318" y="176317"/>
                </a:cubicBezTo>
                <a:lnTo>
                  <a:pt x="284318" y="171630"/>
                </a:lnTo>
                <a:lnTo>
                  <a:pt x="269544" y="171630"/>
                </a:lnTo>
                <a:cubicBezTo>
                  <a:pt x="267021" y="171630"/>
                  <a:pt x="264859" y="169827"/>
                  <a:pt x="264859" y="167303"/>
                </a:cubicBezTo>
                <a:cubicBezTo>
                  <a:pt x="264859" y="164779"/>
                  <a:pt x="267021" y="162616"/>
                  <a:pt x="269544" y="162616"/>
                </a:cubicBezTo>
                <a:lnTo>
                  <a:pt x="284318" y="162616"/>
                </a:lnTo>
                <a:lnTo>
                  <a:pt x="284318" y="147833"/>
                </a:lnTo>
                <a:lnTo>
                  <a:pt x="257652" y="147833"/>
                </a:lnTo>
                <a:cubicBezTo>
                  <a:pt x="255129" y="147833"/>
                  <a:pt x="252967" y="146030"/>
                  <a:pt x="252967" y="143506"/>
                </a:cubicBezTo>
                <a:cubicBezTo>
                  <a:pt x="252967" y="141342"/>
                  <a:pt x="255129" y="139179"/>
                  <a:pt x="257652" y="139179"/>
                </a:cubicBezTo>
                <a:lnTo>
                  <a:pt x="284318" y="139179"/>
                </a:lnTo>
                <a:lnTo>
                  <a:pt x="284318" y="124396"/>
                </a:lnTo>
                <a:lnTo>
                  <a:pt x="229544" y="124396"/>
                </a:lnTo>
                <a:cubicBezTo>
                  <a:pt x="228463" y="124396"/>
                  <a:pt x="227382" y="123675"/>
                  <a:pt x="226662" y="123314"/>
                </a:cubicBezTo>
                <a:lnTo>
                  <a:pt x="198194" y="98074"/>
                </a:lnTo>
                <a:lnTo>
                  <a:pt x="9009" y="98074"/>
                </a:lnTo>
                <a:close/>
                <a:moveTo>
                  <a:pt x="139096" y="41465"/>
                </a:moveTo>
                <a:lnTo>
                  <a:pt x="139096" y="89060"/>
                </a:lnTo>
                <a:lnTo>
                  <a:pt x="195311" y="89060"/>
                </a:lnTo>
                <a:lnTo>
                  <a:pt x="195311" y="41465"/>
                </a:lnTo>
                <a:lnTo>
                  <a:pt x="139096" y="41465"/>
                </a:lnTo>
                <a:close/>
                <a:moveTo>
                  <a:pt x="9009" y="41465"/>
                </a:moveTo>
                <a:lnTo>
                  <a:pt x="9009" y="89060"/>
                </a:lnTo>
                <a:lnTo>
                  <a:pt x="65224" y="89060"/>
                </a:lnTo>
                <a:lnTo>
                  <a:pt x="65224" y="41465"/>
                </a:lnTo>
                <a:lnTo>
                  <a:pt x="9009" y="41465"/>
                </a:lnTo>
                <a:close/>
                <a:moveTo>
                  <a:pt x="204320" y="9014"/>
                </a:moveTo>
                <a:lnTo>
                  <a:pt x="204320" y="91584"/>
                </a:lnTo>
                <a:lnTo>
                  <a:pt x="231346" y="115381"/>
                </a:lnTo>
                <a:lnTo>
                  <a:pt x="284318" y="115381"/>
                </a:lnTo>
                <a:lnTo>
                  <a:pt x="284318" y="99516"/>
                </a:lnTo>
                <a:cubicBezTo>
                  <a:pt x="284318" y="92305"/>
                  <a:pt x="282877" y="85094"/>
                  <a:pt x="279994" y="77882"/>
                </a:cubicBezTo>
                <a:lnTo>
                  <a:pt x="256931" y="24158"/>
                </a:lnTo>
                <a:cubicBezTo>
                  <a:pt x="252967" y="14783"/>
                  <a:pt x="243959" y="9014"/>
                  <a:pt x="233869" y="9014"/>
                </a:cubicBezTo>
                <a:lnTo>
                  <a:pt x="204320" y="9014"/>
                </a:lnTo>
                <a:close/>
                <a:moveTo>
                  <a:pt x="139096" y="9014"/>
                </a:moveTo>
                <a:lnTo>
                  <a:pt x="139096" y="32811"/>
                </a:lnTo>
                <a:lnTo>
                  <a:pt x="195311" y="32811"/>
                </a:lnTo>
                <a:lnTo>
                  <a:pt x="195311" y="9014"/>
                </a:lnTo>
                <a:lnTo>
                  <a:pt x="139096" y="9014"/>
                </a:lnTo>
                <a:close/>
                <a:moveTo>
                  <a:pt x="73872" y="9014"/>
                </a:moveTo>
                <a:lnTo>
                  <a:pt x="73872" y="89060"/>
                </a:lnTo>
                <a:lnTo>
                  <a:pt x="130448" y="89060"/>
                </a:lnTo>
                <a:lnTo>
                  <a:pt x="130448" y="9014"/>
                </a:lnTo>
                <a:lnTo>
                  <a:pt x="73872" y="9014"/>
                </a:lnTo>
                <a:close/>
                <a:moveTo>
                  <a:pt x="22342" y="9014"/>
                </a:moveTo>
                <a:cubicBezTo>
                  <a:pt x="14774" y="9014"/>
                  <a:pt x="9009" y="14783"/>
                  <a:pt x="9009" y="22355"/>
                </a:cubicBezTo>
                <a:lnTo>
                  <a:pt x="9009" y="32811"/>
                </a:lnTo>
                <a:lnTo>
                  <a:pt x="65224" y="32811"/>
                </a:lnTo>
                <a:lnTo>
                  <a:pt x="65224" y="9014"/>
                </a:lnTo>
                <a:lnTo>
                  <a:pt x="22342" y="9014"/>
                </a:lnTo>
                <a:close/>
                <a:moveTo>
                  <a:pt x="22342" y="0"/>
                </a:moveTo>
                <a:lnTo>
                  <a:pt x="233869" y="0"/>
                </a:lnTo>
                <a:cubicBezTo>
                  <a:pt x="247562" y="0"/>
                  <a:pt x="259814" y="8293"/>
                  <a:pt x="265219" y="20552"/>
                </a:cubicBezTo>
                <a:lnTo>
                  <a:pt x="288282" y="74637"/>
                </a:lnTo>
                <a:cubicBezTo>
                  <a:pt x="291525" y="82570"/>
                  <a:pt x="293327" y="91223"/>
                  <a:pt x="293327" y="99516"/>
                </a:cubicBezTo>
                <a:lnTo>
                  <a:pt x="293327" y="176317"/>
                </a:lnTo>
                <a:cubicBezTo>
                  <a:pt x="293327" y="188937"/>
                  <a:pt x="283237" y="198673"/>
                  <a:pt x="270985" y="198673"/>
                </a:cubicBezTo>
                <a:lnTo>
                  <a:pt x="245760" y="198673"/>
                </a:lnTo>
                <a:cubicBezTo>
                  <a:pt x="243238" y="215619"/>
                  <a:pt x="229184" y="228239"/>
                  <a:pt x="211887" y="228239"/>
                </a:cubicBezTo>
                <a:cubicBezTo>
                  <a:pt x="194590" y="228239"/>
                  <a:pt x="180176" y="215619"/>
                  <a:pt x="178014" y="198673"/>
                </a:cubicBezTo>
                <a:lnTo>
                  <a:pt x="114952" y="198673"/>
                </a:lnTo>
                <a:cubicBezTo>
                  <a:pt x="113151" y="215619"/>
                  <a:pt x="98737" y="228239"/>
                  <a:pt x="81440" y="228239"/>
                </a:cubicBezTo>
                <a:cubicBezTo>
                  <a:pt x="64143" y="228239"/>
                  <a:pt x="49728" y="215619"/>
                  <a:pt x="47566" y="198673"/>
                </a:cubicBezTo>
                <a:lnTo>
                  <a:pt x="22342" y="198673"/>
                </a:lnTo>
                <a:cubicBezTo>
                  <a:pt x="9729" y="198673"/>
                  <a:pt x="0" y="188937"/>
                  <a:pt x="0" y="176317"/>
                </a:cubicBezTo>
                <a:lnTo>
                  <a:pt x="0" y="22355"/>
                </a:lnTo>
                <a:cubicBezTo>
                  <a:pt x="0" y="10096"/>
                  <a:pt x="9729" y="0"/>
                  <a:pt x="22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0" name="Freeform 984">
            <a:extLst>
              <a:ext uri="{FF2B5EF4-FFF2-40B4-BE49-F238E27FC236}">
                <a16:creationId xmlns:a16="http://schemas.microsoft.com/office/drawing/2014/main" id="{1A09A80B-1BDA-F544-8C9B-F398C9FB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716" y="3256377"/>
            <a:ext cx="1191781" cy="1191777"/>
          </a:xfrm>
          <a:custGeom>
            <a:avLst/>
            <a:gdLst>
              <a:gd name="T0" fmla="*/ 191235 w 293328"/>
              <a:gd name="T1" fmla="*/ 281955 h 293309"/>
              <a:gd name="T2" fmla="*/ 146610 w 293328"/>
              <a:gd name="T3" fmla="*/ 293687 h 293309"/>
              <a:gd name="T4" fmla="*/ 125929 w 293328"/>
              <a:gd name="T5" fmla="*/ 288011 h 293309"/>
              <a:gd name="T6" fmla="*/ 185430 w 293328"/>
              <a:gd name="T7" fmla="*/ 278549 h 293309"/>
              <a:gd name="T8" fmla="*/ 190873 w 293328"/>
              <a:gd name="T9" fmla="*/ 243590 h 293309"/>
              <a:gd name="T10" fmla="*/ 146610 w 293328"/>
              <a:gd name="T11" fmla="*/ 257150 h 293309"/>
              <a:gd name="T12" fmla="*/ 125929 w 293328"/>
              <a:gd name="T13" fmla="*/ 250727 h 293309"/>
              <a:gd name="T14" fmla="*/ 185068 w 293328"/>
              <a:gd name="T15" fmla="*/ 240735 h 293309"/>
              <a:gd name="T16" fmla="*/ 86516 w 293328"/>
              <a:gd name="T17" fmla="*/ 101282 h 293309"/>
              <a:gd name="T18" fmla="*/ 107380 w 293328"/>
              <a:gd name="T19" fmla="*/ 185177 h 293309"/>
              <a:gd name="T20" fmla="*/ 111697 w 293328"/>
              <a:gd name="T21" fmla="*/ 96962 h 293309"/>
              <a:gd name="T22" fmla="*/ 116373 w 293328"/>
              <a:gd name="T23" fmla="*/ 185177 h 293309"/>
              <a:gd name="T24" fmla="*/ 136877 w 293328"/>
              <a:gd name="T25" fmla="*/ 101282 h 293309"/>
              <a:gd name="T26" fmla="*/ 145870 w 293328"/>
              <a:gd name="T27" fmla="*/ 101282 h 293309"/>
              <a:gd name="T28" fmla="*/ 116373 w 293328"/>
              <a:gd name="T29" fmla="*/ 194179 h 293309"/>
              <a:gd name="T30" fmla="*/ 111697 w 293328"/>
              <a:gd name="T31" fmla="*/ 292117 h 293309"/>
              <a:gd name="T32" fmla="*/ 107380 w 293328"/>
              <a:gd name="T33" fmla="*/ 194179 h 293309"/>
              <a:gd name="T34" fmla="*/ 77883 w 293328"/>
              <a:gd name="T35" fmla="*/ 101282 h 293309"/>
              <a:gd name="T36" fmla="*/ 201969 w 293328"/>
              <a:gd name="T37" fmla="*/ 88941 h 293309"/>
              <a:gd name="T38" fmla="*/ 201969 w 293328"/>
              <a:gd name="T39" fmla="*/ 203654 h 293309"/>
              <a:gd name="T40" fmla="*/ 208497 w 293328"/>
              <a:gd name="T41" fmla="*/ 73838 h 293309"/>
              <a:gd name="T42" fmla="*/ 211035 w 293328"/>
              <a:gd name="T43" fmla="*/ 287801 h 293309"/>
              <a:gd name="T44" fmla="*/ 201969 w 293328"/>
              <a:gd name="T45" fmla="*/ 287801 h 293309"/>
              <a:gd name="T46" fmla="*/ 186012 w 293328"/>
              <a:gd name="T47" fmla="*/ 212285 h 293309"/>
              <a:gd name="T48" fmla="*/ 203419 w 293328"/>
              <a:gd name="T49" fmla="*/ 74557 h 293309"/>
              <a:gd name="T50" fmla="*/ 147639 w 293328"/>
              <a:gd name="T51" fmla="*/ 34970 h 293309"/>
              <a:gd name="T52" fmla="*/ 229507 w 293328"/>
              <a:gd name="T53" fmla="*/ 220767 h 293309"/>
              <a:gd name="T54" fmla="*/ 223015 w 293328"/>
              <a:gd name="T55" fmla="*/ 214657 h 293309"/>
              <a:gd name="T56" fmla="*/ 147639 w 293328"/>
              <a:gd name="T57" fmla="*/ 43955 h 293309"/>
              <a:gd name="T58" fmla="*/ 94623 w 293328"/>
              <a:gd name="T59" fmla="*/ 232986 h 293309"/>
              <a:gd name="T60" fmla="*/ 92459 w 293328"/>
              <a:gd name="T61" fmla="*/ 241252 h 293309"/>
              <a:gd name="T62" fmla="*/ 36558 w 293328"/>
              <a:gd name="T63" fmla="*/ 145657 h 293309"/>
              <a:gd name="T64" fmla="*/ 146844 w 293328"/>
              <a:gd name="T65" fmla="*/ 0 h 293309"/>
              <a:gd name="T66" fmla="*/ 228023 w 293328"/>
              <a:gd name="T67" fmla="*/ 269243 h 293309"/>
              <a:gd name="T68" fmla="*/ 222972 w 293328"/>
              <a:gd name="T69" fmla="*/ 261674 h 293309"/>
              <a:gd name="T70" fmla="*/ 146844 w 293328"/>
              <a:gd name="T71" fmla="*/ 9011 h 293309"/>
              <a:gd name="T72" fmla="*/ 93085 w 293328"/>
              <a:gd name="T73" fmla="*/ 273929 h 293309"/>
              <a:gd name="T74" fmla="*/ 91642 w 293328"/>
              <a:gd name="T75" fmla="*/ 282579 h 293309"/>
              <a:gd name="T76" fmla="*/ 0 w 293328"/>
              <a:gd name="T77" fmla="*/ 146696 h 2933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3328" h="293309">
                <a:moveTo>
                  <a:pt x="185203" y="278190"/>
                </a:moveTo>
                <a:cubicBezTo>
                  <a:pt x="187740" y="277812"/>
                  <a:pt x="190276" y="278946"/>
                  <a:pt x="191001" y="281592"/>
                </a:cubicBezTo>
                <a:cubicBezTo>
                  <a:pt x="191726" y="284238"/>
                  <a:pt x="190276" y="286506"/>
                  <a:pt x="187740" y="287640"/>
                </a:cubicBezTo>
                <a:cubicBezTo>
                  <a:pt x="174332" y="291419"/>
                  <a:pt x="160562" y="293309"/>
                  <a:pt x="146430" y="293309"/>
                </a:cubicBezTo>
                <a:cubicBezTo>
                  <a:pt x="140995" y="293309"/>
                  <a:pt x="135197" y="293309"/>
                  <a:pt x="129761" y="292553"/>
                </a:cubicBezTo>
                <a:cubicBezTo>
                  <a:pt x="127225" y="292175"/>
                  <a:pt x="125413" y="289907"/>
                  <a:pt x="125775" y="287640"/>
                </a:cubicBezTo>
                <a:cubicBezTo>
                  <a:pt x="126138" y="284616"/>
                  <a:pt x="128312" y="283104"/>
                  <a:pt x="130486" y="283104"/>
                </a:cubicBezTo>
                <a:cubicBezTo>
                  <a:pt x="148604" y="285372"/>
                  <a:pt x="167810" y="283860"/>
                  <a:pt x="185203" y="278190"/>
                </a:cubicBezTo>
                <a:close/>
                <a:moveTo>
                  <a:pt x="184841" y="240425"/>
                </a:moveTo>
                <a:cubicBezTo>
                  <a:pt x="187015" y="239712"/>
                  <a:pt x="189914" y="240781"/>
                  <a:pt x="190639" y="243276"/>
                </a:cubicBezTo>
                <a:cubicBezTo>
                  <a:pt x="191726" y="245414"/>
                  <a:pt x="190639" y="247909"/>
                  <a:pt x="188102" y="248622"/>
                </a:cubicBezTo>
                <a:cubicBezTo>
                  <a:pt x="175057" y="253968"/>
                  <a:pt x="160925" y="256819"/>
                  <a:pt x="146430" y="256819"/>
                </a:cubicBezTo>
                <a:cubicBezTo>
                  <a:pt x="140632" y="256819"/>
                  <a:pt x="135197" y="256106"/>
                  <a:pt x="129399" y="255393"/>
                </a:cubicBezTo>
                <a:cubicBezTo>
                  <a:pt x="126863" y="255393"/>
                  <a:pt x="125413" y="252899"/>
                  <a:pt x="125775" y="250404"/>
                </a:cubicBezTo>
                <a:cubicBezTo>
                  <a:pt x="126138" y="248266"/>
                  <a:pt x="128312" y="246484"/>
                  <a:pt x="130849" y="246840"/>
                </a:cubicBezTo>
                <a:cubicBezTo>
                  <a:pt x="148967" y="249691"/>
                  <a:pt x="167810" y="247553"/>
                  <a:pt x="184841" y="240425"/>
                </a:cubicBezTo>
                <a:close/>
                <a:moveTo>
                  <a:pt x="82099" y="96837"/>
                </a:moveTo>
                <a:cubicBezTo>
                  <a:pt x="84255" y="96837"/>
                  <a:pt x="86410" y="98635"/>
                  <a:pt x="86410" y="101152"/>
                </a:cubicBezTo>
                <a:lnTo>
                  <a:pt x="86410" y="160126"/>
                </a:lnTo>
                <a:cubicBezTo>
                  <a:pt x="86410" y="172712"/>
                  <a:pt x="95392" y="182781"/>
                  <a:pt x="107248" y="184939"/>
                </a:cubicBezTo>
                <a:lnTo>
                  <a:pt x="107248" y="101152"/>
                </a:lnTo>
                <a:cubicBezTo>
                  <a:pt x="107248" y="98635"/>
                  <a:pt x="109045" y="96837"/>
                  <a:pt x="111560" y="96837"/>
                </a:cubicBezTo>
                <a:cubicBezTo>
                  <a:pt x="114075" y="96837"/>
                  <a:pt x="116230" y="98635"/>
                  <a:pt x="116230" y="101152"/>
                </a:cubicBezTo>
                <a:lnTo>
                  <a:pt x="116230" y="184939"/>
                </a:lnTo>
                <a:cubicBezTo>
                  <a:pt x="127727" y="182781"/>
                  <a:pt x="136709" y="172712"/>
                  <a:pt x="136709" y="160126"/>
                </a:cubicBezTo>
                <a:lnTo>
                  <a:pt x="136709" y="101152"/>
                </a:lnTo>
                <a:cubicBezTo>
                  <a:pt x="136709" y="98635"/>
                  <a:pt x="138505" y="96837"/>
                  <a:pt x="141380" y="96837"/>
                </a:cubicBezTo>
                <a:cubicBezTo>
                  <a:pt x="143894" y="96837"/>
                  <a:pt x="145691" y="98635"/>
                  <a:pt x="145691" y="101152"/>
                </a:cubicBezTo>
                <a:lnTo>
                  <a:pt x="145691" y="160126"/>
                </a:lnTo>
                <a:cubicBezTo>
                  <a:pt x="145691" y="177747"/>
                  <a:pt x="132757" y="191771"/>
                  <a:pt x="116230" y="193929"/>
                </a:cubicBezTo>
                <a:lnTo>
                  <a:pt x="116230" y="287425"/>
                </a:lnTo>
                <a:cubicBezTo>
                  <a:pt x="116230" y="289943"/>
                  <a:pt x="114075" y="291741"/>
                  <a:pt x="111560" y="291741"/>
                </a:cubicBezTo>
                <a:cubicBezTo>
                  <a:pt x="109045" y="291741"/>
                  <a:pt x="107248" y="289943"/>
                  <a:pt x="107248" y="287425"/>
                </a:cubicBezTo>
                <a:lnTo>
                  <a:pt x="107248" y="193929"/>
                </a:lnTo>
                <a:cubicBezTo>
                  <a:pt x="90722" y="191771"/>
                  <a:pt x="77788" y="177747"/>
                  <a:pt x="77788" y="160126"/>
                </a:cubicBezTo>
                <a:lnTo>
                  <a:pt x="77788" y="101152"/>
                </a:lnTo>
                <a:cubicBezTo>
                  <a:pt x="77788" y="98635"/>
                  <a:pt x="79584" y="96837"/>
                  <a:pt x="82099" y="96837"/>
                </a:cubicBezTo>
                <a:close/>
                <a:moveTo>
                  <a:pt x="201721" y="88827"/>
                </a:moveTo>
                <a:cubicBezTo>
                  <a:pt x="186871" y="106784"/>
                  <a:pt x="157895" y="151317"/>
                  <a:pt x="188320" y="203392"/>
                </a:cubicBezTo>
                <a:lnTo>
                  <a:pt x="201721" y="203392"/>
                </a:lnTo>
                <a:lnTo>
                  <a:pt x="201721" y="88827"/>
                </a:lnTo>
                <a:close/>
                <a:moveTo>
                  <a:pt x="208241" y="73743"/>
                </a:moveTo>
                <a:cubicBezTo>
                  <a:pt x="209689" y="74461"/>
                  <a:pt x="210776" y="75898"/>
                  <a:pt x="210776" y="77694"/>
                </a:cubicBezTo>
                <a:lnTo>
                  <a:pt x="210776" y="287431"/>
                </a:lnTo>
                <a:cubicBezTo>
                  <a:pt x="210776" y="289945"/>
                  <a:pt x="208965" y="291741"/>
                  <a:pt x="206067" y="291741"/>
                </a:cubicBezTo>
                <a:cubicBezTo>
                  <a:pt x="203532" y="291741"/>
                  <a:pt x="201721" y="289945"/>
                  <a:pt x="201721" y="287431"/>
                </a:cubicBezTo>
                <a:lnTo>
                  <a:pt x="201721" y="212012"/>
                </a:lnTo>
                <a:lnTo>
                  <a:pt x="185784" y="212012"/>
                </a:lnTo>
                <a:cubicBezTo>
                  <a:pt x="184335" y="212012"/>
                  <a:pt x="182887" y="211293"/>
                  <a:pt x="181800" y="210216"/>
                </a:cubicBezTo>
                <a:cubicBezTo>
                  <a:pt x="136525" y="136952"/>
                  <a:pt x="202445" y="75180"/>
                  <a:pt x="203170" y="74461"/>
                </a:cubicBezTo>
                <a:cubicBezTo>
                  <a:pt x="204619" y="73384"/>
                  <a:pt x="206430" y="73025"/>
                  <a:pt x="208241" y="73743"/>
                </a:cubicBezTo>
                <a:close/>
                <a:moveTo>
                  <a:pt x="147458" y="34925"/>
                </a:moveTo>
                <a:cubicBezTo>
                  <a:pt x="208694" y="34925"/>
                  <a:pt x="258403" y="84455"/>
                  <a:pt x="258403" y="145470"/>
                </a:cubicBezTo>
                <a:cubicBezTo>
                  <a:pt x="258403" y="173465"/>
                  <a:pt x="247957" y="200025"/>
                  <a:pt x="229226" y="220483"/>
                </a:cubicBezTo>
                <a:cubicBezTo>
                  <a:pt x="227785" y="222277"/>
                  <a:pt x="224543" y="222636"/>
                  <a:pt x="223102" y="220842"/>
                </a:cubicBezTo>
                <a:cubicBezTo>
                  <a:pt x="220941" y="219047"/>
                  <a:pt x="220941" y="216535"/>
                  <a:pt x="222742" y="214381"/>
                </a:cubicBezTo>
                <a:cubicBezTo>
                  <a:pt x="240032" y="195718"/>
                  <a:pt x="249758" y="171312"/>
                  <a:pt x="249758" y="145470"/>
                </a:cubicBezTo>
                <a:cubicBezTo>
                  <a:pt x="249758" y="89480"/>
                  <a:pt x="203651" y="43898"/>
                  <a:pt x="147458" y="43898"/>
                </a:cubicBezTo>
                <a:cubicBezTo>
                  <a:pt x="90905" y="43898"/>
                  <a:pt x="45158" y="89480"/>
                  <a:pt x="45158" y="145470"/>
                </a:cubicBezTo>
                <a:cubicBezTo>
                  <a:pt x="45158" y="181720"/>
                  <a:pt x="63889" y="214022"/>
                  <a:pt x="94507" y="232686"/>
                </a:cubicBezTo>
                <a:cubicBezTo>
                  <a:pt x="96668" y="234121"/>
                  <a:pt x="97388" y="236993"/>
                  <a:pt x="95948" y="239146"/>
                </a:cubicBezTo>
                <a:cubicBezTo>
                  <a:pt x="95227" y="240224"/>
                  <a:pt x="93786" y="240941"/>
                  <a:pt x="92346" y="240941"/>
                </a:cubicBezTo>
                <a:cubicBezTo>
                  <a:pt x="91265" y="240941"/>
                  <a:pt x="90905" y="240941"/>
                  <a:pt x="89824" y="240582"/>
                </a:cubicBezTo>
                <a:cubicBezTo>
                  <a:pt x="56324" y="220124"/>
                  <a:pt x="36513" y="184591"/>
                  <a:pt x="36513" y="145470"/>
                </a:cubicBezTo>
                <a:cubicBezTo>
                  <a:pt x="36513" y="84455"/>
                  <a:pt x="86222" y="34925"/>
                  <a:pt x="147458" y="34925"/>
                </a:cubicBezTo>
                <a:close/>
                <a:moveTo>
                  <a:pt x="146664" y="0"/>
                </a:moveTo>
                <a:cubicBezTo>
                  <a:pt x="227383" y="0"/>
                  <a:pt x="293328" y="65874"/>
                  <a:pt x="293328" y="146507"/>
                </a:cubicBezTo>
                <a:cubicBezTo>
                  <a:pt x="293328" y="195822"/>
                  <a:pt x="268824" y="241539"/>
                  <a:pt x="227743" y="268896"/>
                </a:cubicBezTo>
                <a:cubicBezTo>
                  <a:pt x="225581" y="270336"/>
                  <a:pt x="222699" y="269616"/>
                  <a:pt x="221617" y="267457"/>
                </a:cubicBezTo>
                <a:cubicBezTo>
                  <a:pt x="220176" y="265657"/>
                  <a:pt x="220897" y="262777"/>
                  <a:pt x="222699" y="261337"/>
                </a:cubicBezTo>
                <a:cubicBezTo>
                  <a:pt x="261256" y="235779"/>
                  <a:pt x="284319" y="192943"/>
                  <a:pt x="284319" y="146507"/>
                </a:cubicBezTo>
                <a:cubicBezTo>
                  <a:pt x="284319" y="70554"/>
                  <a:pt x="222699" y="8999"/>
                  <a:pt x="146664" y="8999"/>
                </a:cubicBezTo>
                <a:cubicBezTo>
                  <a:pt x="70629" y="8999"/>
                  <a:pt x="9009" y="70554"/>
                  <a:pt x="9009" y="146507"/>
                </a:cubicBezTo>
                <a:cubicBezTo>
                  <a:pt x="9009" y="202302"/>
                  <a:pt x="41801" y="251978"/>
                  <a:pt x="92971" y="273576"/>
                </a:cubicBezTo>
                <a:cubicBezTo>
                  <a:pt x="95494" y="274656"/>
                  <a:pt x="96575" y="277176"/>
                  <a:pt x="95854" y="279336"/>
                </a:cubicBezTo>
                <a:cubicBezTo>
                  <a:pt x="94773" y="281135"/>
                  <a:pt x="92971" y="282215"/>
                  <a:pt x="91530" y="282215"/>
                </a:cubicBezTo>
                <a:cubicBezTo>
                  <a:pt x="90809" y="282215"/>
                  <a:pt x="90449" y="281855"/>
                  <a:pt x="89728" y="281855"/>
                </a:cubicBezTo>
                <a:cubicBezTo>
                  <a:pt x="34954" y="258817"/>
                  <a:pt x="0" y="205902"/>
                  <a:pt x="0" y="146507"/>
                </a:cubicBezTo>
                <a:cubicBezTo>
                  <a:pt x="0" y="65874"/>
                  <a:pt x="65945" y="0"/>
                  <a:pt x="14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CE2B74-88CE-F841-AA6A-C4BD352BC908}"/>
              </a:ext>
            </a:extLst>
          </p:cNvPr>
          <p:cNvSpPr txBox="1"/>
          <p:nvPr/>
        </p:nvSpPr>
        <p:spPr>
          <a:xfrm>
            <a:off x="1501037" y="3254313"/>
            <a:ext cx="28953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60% Structure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EC5EBE55-088F-0B43-873B-EEE43E0F77CF}"/>
              </a:ext>
            </a:extLst>
          </p:cNvPr>
          <p:cNvSpPr txBox="1">
            <a:spLocks/>
          </p:cNvSpPr>
          <p:nvPr/>
        </p:nvSpPr>
        <p:spPr>
          <a:xfrm>
            <a:off x="1390491" y="3947651"/>
            <a:ext cx="7719042" cy="1978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9E975C-F38A-0148-9455-461985F1415C}"/>
              </a:ext>
            </a:extLst>
          </p:cNvPr>
          <p:cNvSpPr txBox="1"/>
          <p:nvPr/>
        </p:nvSpPr>
        <p:spPr>
          <a:xfrm>
            <a:off x="20114254" y="8791364"/>
            <a:ext cx="285687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40% Solutions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BECFF83C-89FB-934B-B396-D6C4A4AA66D0}"/>
              </a:ext>
            </a:extLst>
          </p:cNvPr>
          <p:cNvSpPr txBox="1">
            <a:spLocks/>
          </p:cNvSpPr>
          <p:nvPr/>
        </p:nvSpPr>
        <p:spPr>
          <a:xfrm>
            <a:off x="15332628" y="9484702"/>
            <a:ext cx="7719042" cy="1978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3865D-0225-7547-B740-A3305D33325F}"/>
              </a:ext>
            </a:extLst>
          </p:cNvPr>
          <p:cNvSpPr txBox="1"/>
          <p:nvPr/>
        </p:nvSpPr>
        <p:spPr>
          <a:xfrm>
            <a:off x="17574990" y="3121916"/>
            <a:ext cx="20056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0D04AF6C-B726-5D46-A48B-0B087416ECD9}"/>
              </a:ext>
            </a:extLst>
          </p:cNvPr>
          <p:cNvSpPr txBox="1">
            <a:spLocks/>
          </p:cNvSpPr>
          <p:nvPr/>
        </p:nvSpPr>
        <p:spPr>
          <a:xfrm>
            <a:off x="17464444" y="3668950"/>
            <a:ext cx="3700568" cy="6322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CD6ABC-6B1F-944A-9D0B-C26E351AA6E4}"/>
              </a:ext>
            </a:extLst>
          </p:cNvPr>
          <p:cNvSpPr txBox="1"/>
          <p:nvPr/>
        </p:nvSpPr>
        <p:spPr>
          <a:xfrm>
            <a:off x="15215521" y="5743284"/>
            <a:ext cx="19816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CBA58B74-753E-984E-851F-793A03319FA4}"/>
              </a:ext>
            </a:extLst>
          </p:cNvPr>
          <p:cNvSpPr txBox="1">
            <a:spLocks/>
          </p:cNvSpPr>
          <p:nvPr/>
        </p:nvSpPr>
        <p:spPr>
          <a:xfrm>
            <a:off x="15104975" y="6290318"/>
            <a:ext cx="3700568" cy="6322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862269-E4BF-EE4D-9C46-E1E005B77B55}"/>
              </a:ext>
            </a:extLst>
          </p:cNvPr>
          <p:cNvSpPr txBox="1"/>
          <p:nvPr/>
        </p:nvSpPr>
        <p:spPr>
          <a:xfrm>
            <a:off x="7607504" y="8299062"/>
            <a:ext cx="16658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93AFA1A-9B0A-EA40-AA41-99A12B9787F9}"/>
              </a:ext>
            </a:extLst>
          </p:cNvPr>
          <p:cNvSpPr txBox="1">
            <a:spLocks/>
          </p:cNvSpPr>
          <p:nvPr/>
        </p:nvSpPr>
        <p:spPr>
          <a:xfrm>
            <a:off x="5694591" y="8846096"/>
            <a:ext cx="3700568" cy="6322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886C56-D51E-B345-B1E2-E2498A4B415B}"/>
              </a:ext>
            </a:extLst>
          </p:cNvPr>
          <p:cNvSpPr txBox="1"/>
          <p:nvPr/>
        </p:nvSpPr>
        <p:spPr>
          <a:xfrm>
            <a:off x="4492568" y="10770114"/>
            <a:ext cx="207460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45E9D877-13D9-424E-9BFB-CE0E0839C1B8}"/>
              </a:ext>
            </a:extLst>
          </p:cNvPr>
          <p:cNvSpPr txBox="1">
            <a:spLocks/>
          </p:cNvSpPr>
          <p:nvPr/>
        </p:nvSpPr>
        <p:spPr>
          <a:xfrm>
            <a:off x="2988421" y="11317148"/>
            <a:ext cx="3700568" cy="6322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</a:t>
            </a:r>
          </a:p>
        </p:txBody>
      </p:sp>
    </p:spTree>
    <p:extLst>
      <p:ext uri="{BB962C8B-B14F-4D97-AF65-F5344CB8AC3E}">
        <p14:creationId xmlns:p14="http://schemas.microsoft.com/office/powerpoint/2010/main" val="130170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C47B39-8E55-F14A-AAD7-B36AAE81CAD2}"/>
              </a:ext>
            </a:extLst>
          </p:cNvPr>
          <p:cNvGrpSpPr/>
          <p:nvPr/>
        </p:nvGrpSpPr>
        <p:grpSpPr>
          <a:xfrm>
            <a:off x="2746721" y="8948845"/>
            <a:ext cx="5125233" cy="2175367"/>
            <a:chOff x="1030288" y="3184525"/>
            <a:chExt cx="1922463" cy="81597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8BC02731-7595-8D45-A0AD-8EE207CDC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3184525"/>
              <a:ext cx="1922463" cy="650875"/>
            </a:xfrm>
            <a:custGeom>
              <a:avLst/>
              <a:gdLst>
                <a:gd name="T0" fmla="*/ 1211 w 1211"/>
                <a:gd name="T1" fmla="*/ 0 h 410"/>
                <a:gd name="T2" fmla="*/ 1035 w 1211"/>
                <a:gd name="T3" fmla="*/ 410 h 410"/>
                <a:gd name="T4" fmla="*/ 0 w 1211"/>
                <a:gd name="T5" fmla="*/ 410 h 410"/>
                <a:gd name="T6" fmla="*/ 329 w 1211"/>
                <a:gd name="T7" fmla="*/ 0 h 410"/>
                <a:gd name="T8" fmla="*/ 1211 w 1211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1" h="410">
                  <a:moveTo>
                    <a:pt x="1211" y="0"/>
                  </a:moveTo>
                  <a:lnTo>
                    <a:pt x="1035" y="410"/>
                  </a:lnTo>
                  <a:lnTo>
                    <a:pt x="0" y="410"/>
                  </a:lnTo>
                  <a:lnTo>
                    <a:pt x="329" y="0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en-US" sz="6398" dirty="0">
                <a:latin typeface="Montserrat Light" pitchFamily="2" charset="77"/>
              </a:endParaRP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90BFC0EB-9688-9A4A-B796-ED6B6353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288" y="3835400"/>
              <a:ext cx="1643063" cy="1651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en-US" sz="6398" dirty="0">
                <a:latin typeface="Montserrat Light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FBEDCF7-325B-F440-AE16-02558C4AF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1" y="3184525"/>
              <a:ext cx="279400" cy="815975"/>
            </a:xfrm>
            <a:custGeom>
              <a:avLst/>
              <a:gdLst>
                <a:gd name="T0" fmla="*/ 0 w 176"/>
                <a:gd name="T1" fmla="*/ 410 h 514"/>
                <a:gd name="T2" fmla="*/ 0 w 176"/>
                <a:gd name="T3" fmla="*/ 514 h 514"/>
                <a:gd name="T4" fmla="*/ 176 w 176"/>
                <a:gd name="T5" fmla="*/ 99 h 514"/>
                <a:gd name="T6" fmla="*/ 176 w 176"/>
                <a:gd name="T7" fmla="*/ 0 h 514"/>
                <a:gd name="T8" fmla="*/ 0 w 176"/>
                <a:gd name="T9" fmla="*/ 41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14">
                  <a:moveTo>
                    <a:pt x="0" y="410"/>
                  </a:moveTo>
                  <a:lnTo>
                    <a:pt x="0" y="514"/>
                  </a:lnTo>
                  <a:lnTo>
                    <a:pt x="176" y="99"/>
                  </a:lnTo>
                  <a:lnTo>
                    <a:pt x="176" y="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en-US" sz="6398" dirty="0">
                <a:latin typeface="Montserrat Light" pitchFamily="2" charset="77"/>
              </a:endParaRPr>
            </a:p>
          </p:txBody>
        </p:sp>
      </p:grpSp>
      <p:sp>
        <p:nvSpPr>
          <p:cNvPr id="7" name="Freeform 8">
            <a:extLst>
              <a:ext uri="{FF2B5EF4-FFF2-40B4-BE49-F238E27FC236}">
                <a16:creationId xmlns:a16="http://schemas.microsoft.com/office/drawing/2014/main" id="{EE70DFE7-0C62-B64C-831B-B3F6ED899E43}"/>
              </a:ext>
            </a:extLst>
          </p:cNvPr>
          <p:cNvSpPr>
            <a:spLocks/>
          </p:cNvSpPr>
          <p:nvPr/>
        </p:nvSpPr>
        <p:spPr bwMode="auto">
          <a:xfrm>
            <a:off x="7643413" y="7344830"/>
            <a:ext cx="4342269" cy="1544763"/>
          </a:xfrm>
          <a:custGeom>
            <a:avLst/>
            <a:gdLst>
              <a:gd name="T0" fmla="*/ 1026 w 1026"/>
              <a:gd name="T1" fmla="*/ 0 h 365"/>
              <a:gd name="T2" fmla="*/ 1026 w 1026"/>
              <a:gd name="T3" fmla="*/ 365 h 365"/>
              <a:gd name="T4" fmla="*/ 0 w 1026"/>
              <a:gd name="T5" fmla="*/ 365 h 365"/>
              <a:gd name="T6" fmla="*/ 153 w 1026"/>
              <a:gd name="T7" fmla="*/ 0 h 365"/>
              <a:gd name="T8" fmla="*/ 1026 w 1026"/>
              <a:gd name="T9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6" h="365">
                <a:moveTo>
                  <a:pt x="1026" y="0"/>
                </a:moveTo>
                <a:lnTo>
                  <a:pt x="1026" y="365"/>
                </a:lnTo>
                <a:lnTo>
                  <a:pt x="0" y="365"/>
                </a:lnTo>
                <a:lnTo>
                  <a:pt x="153" y="0"/>
                </a:lnTo>
                <a:lnTo>
                  <a:pt x="1026" y="0"/>
                </a:lnTo>
                <a:close/>
              </a:path>
            </a:pathLst>
          </a:custGeom>
          <a:solidFill>
            <a:schemeClr val="accent2">
              <a:lumMod val="90000"/>
              <a:lumOff val="10000"/>
            </a:schemeClr>
          </a:solidFill>
          <a:ln>
            <a:noFill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98DFBD9-3C5A-D840-8D0E-1BA7C754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413" y="8889593"/>
            <a:ext cx="4342269" cy="40206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B5468B5F-D82F-894A-A57F-68950055544C}"/>
              </a:ext>
            </a:extLst>
          </p:cNvPr>
          <p:cNvSpPr>
            <a:spLocks/>
          </p:cNvSpPr>
          <p:nvPr/>
        </p:nvSpPr>
        <p:spPr bwMode="auto">
          <a:xfrm>
            <a:off x="16522633" y="4957851"/>
            <a:ext cx="716744" cy="1701357"/>
          </a:xfrm>
          <a:custGeom>
            <a:avLst/>
            <a:gdLst>
              <a:gd name="T0" fmla="*/ 166 w 166"/>
              <a:gd name="T1" fmla="*/ 320 h 402"/>
              <a:gd name="T2" fmla="*/ 166 w 166"/>
              <a:gd name="T3" fmla="*/ 402 h 402"/>
              <a:gd name="T4" fmla="*/ 0 w 166"/>
              <a:gd name="T5" fmla="*/ 77 h 402"/>
              <a:gd name="T6" fmla="*/ 0 w 166"/>
              <a:gd name="T7" fmla="*/ 0 h 402"/>
              <a:gd name="T8" fmla="*/ 166 w 166"/>
              <a:gd name="T9" fmla="*/ 320 h 402"/>
              <a:gd name="connsiteX0" fmla="*/ 12779 w 12779"/>
              <a:gd name="connsiteY0" fmla="*/ 7564 h 10000"/>
              <a:gd name="connsiteX1" fmla="*/ 10000 w 12779"/>
              <a:gd name="connsiteY1" fmla="*/ 10000 h 10000"/>
              <a:gd name="connsiteX2" fmla="*/ 0 w 12779"/>
              <a:gd name="connsiteY2" fmla="*/ 1915 h 10000"/>
              <a:gd name="connsiteX3" fmla="*/ 0 w 12779"/>
              <a:gd name="connsiteY3" fmla="*/ 0 h 10000"/>
              <a:gd name="connsiteX4" fmla="*/ 12779 w 12779"/>
              <a:gd name="connsiteY4" fmla="*/ 7564 h 10000"/>
              <a:gd name="connsiteX0" fmla="*/ 10151 w 10151"/>
              <a:gd name="connsiteY0" fmla="*/ 8086 h 10000"/>
              <a:gd name="connsiteX1" fmla="*/ 10000 w 10151"/>
              <a:gd name="connsiteY1" fmla="*/ 10000 h 10000"/>
              <a:gd name="connsiteX2" fmla="*/ 0 w 10151"/>
              <a:gd name="connsiteY2" fmla="*/ 1915 h 10000"/>
              <a:gd name="connsiteX3" fmla="*/ 0 w 10151"/>
              <a:gd name="connsiteY3" fmla="*/ 0 h 10000"/>
              <a:gd name="connsiteX4" fmla="*/ 10151 w 10151"/>
              <a:gd name="connsiteY4" fmla="*/ 8086 h 10000"/>
              <a:gd name="connsiteX0" fmla="*/ 10202 w 10202"/>
              <a:gd name="connsiteY0" fmla="*/ 7919 h 10000"/>
              <a:gd name="connsiteX1" fmla="*/ 10000 w 10202"/>
              <a:gd name="connsiteY1" fmla="*/ 10000 h 10000"/>
              <a:gd name="connsiteX2" fmla="*/ 0 w 10202"/>
              <a:gd name="connsiteY2" fmla="*/ 1915 h 10000"/>
              <a:gd name="connsiteX3" fmla="*/ 0 w 10202"/>
              <a:gd name="connsiteY3" fmla="*/ 0 h 10000"/>
              <a:gd name="connsiteX4" fmla="*/ 10202 w 10202"/>
              <a:gd name="connsiteY4" fmla="*/ 791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" h="10000">
                <a:moveTo>
                  <a:pt x="10202" y="7919"/>
                </a:moveTo>
                <a:cubicBezTo>
                  <a:pt x="10152" y="8557"/>
                  <a:pt x="10050" y="9362"/>
                  <a:pt x="10000" y="10000"/>
                </a:cubicBezTo>
                <a:lnTo>
                  <a:pt x="0" y="1915"/>
                </a:lnTo>
                <a:lnTo>
                  <a:pt x="0" y="0"/>
                </a:lnTo>
                <a:lnTo>
                  <a:pt x="10202" y="791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761F9EC-6AEA-4547-8542-B55D4339039F}"/>
              </a:ext>
            </a:extLst>
          </p:cNvPr>
          <p:cNvSpPr>
            <a:spLocks/>
          </p:cNvSpPr>
          <p:nvPr/>
        </p:nvSpPr>
        <p:spPr bwMode="auto">
          <a:xfrm>
            <a:off x="16522633" y="4957851"/>
            <a:ext cx="5065982" cy="1354314"/>
          </a:xfrm>
          <a:custGeom>
            <a:avLst/>
            <a:gdLst>
              <a:gd name="T0" fmla="*/ 0 w 1197"/>
              <a:gd name="T1" fmla="*/ 0 h 320"/>
              <a:gd name="T2" fmla="*/ 166 w 1197"/>
              <a:gd name="T3" fmla="*/ 320 h 320"/>
              <a:gd name="T4" fmla="*/ 1197 w 1197"/>
              <a:gd name="T5" fmla="*/ 320 h 320"/>
              <a:gd name="T6" fmla="*/ 877 w 1197"/>
              <a:gd name="T7" fmla="*/ 0 h 320"/>
              <a:gd name="T8" fmla="*/ 0 w 1197"/>
              <a:gd name="T9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7" h="320">
                <a:moveTo>
                  <a:pt x="0" y="0"/>
                </a:moveTo>
                <a:lnTo>
                  <a:pt x="166" y="320"/>
                </a:lnTo>
                <a:lnTo>
                  <a:pt x="1197" y="320"/>
                </a:lnTo>
                <a:lnTo>
                  <a:pt x="8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4AD9A-7A32-DF44-9FED-466B8BD2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5183" y="6312165"/>
            <a:ext cx="4363432" cy="3470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60AED85-7BDC-814C-BCA4-BDC3D91F5A7F}"/>
              </a:ext>
            </a:extLst>
          </p:cNvPr>
          <p:cNvSpPr>
            <a:spLocks/>
          </p:cNvSpPr>
          <p:nvPr/>
        </p:nvSpPr>
        <p:spPr bwMode="auto">
          <a:xfrm>
            <a:off x="12366584" y="6119928"/>
            <a:ext cx="4346502" cy="1468583"/>
          </a:xfrm>
          <a:custGeom>
            <a:avLst/>
            <a:gdLst>
              <a:gd name="T0" fmla="*/ 0 w 1027"/>
              <a:gd name="T1" fmla="*/ 0 h 347"/>
              <a:gd name="T2" fmla="*/ 0 w 1027"/>
              <a:gd name="T3" fmla="*/ 347 h 347"/>
              <a:gd name="T4" fmla="*/ 1027 w 1027"/>
              <a:gd name="T5" fmla="*/ 347 h 347"/>
              <a:gd name="T6" fmla="*/ 869 w 1027"/>
              <a:gd name="T7" fmla="*/ 0 h 347"/>
              <a:gd name="T8" fmla="*/ 0 w 1027"/>
              <a:gd name="T9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347">
                <a:moveTo>
                  <a:pt x="0" y="0"/>
                </a:moveTo>
                <a:lnTo>
                  <a:pt x="0" y="347"/>
                </a:lnTo>
                <a:lnTo>
                  <a:pt x="1027" y="347"/>
                </a:lnTo>
                <a:lnTo>
                  <a:pt x="8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0D08BC-A7D8-DE48-BBD1-554DDE6C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584" y="7573368"/>
            <a:ext cx="4346502" cy="4020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333EF0-6A4B-3940-8F9C-5510BF7695BA}"/>
              </a:ext>
            </a:extLst>
          </p:cNvPr>
          <p:cNvCxnSpPr/>
          <p:nvPr/>
        </p:nvCxnSpPr>
        <p:spPr>
          <a:xfrm>
            <a:off x="10074286" y="6613431"/>
            <a:ext cx="0" cy="1452804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8261CF-D565-2843-B16D-42503120F8D4}"/>
              </a:ext>
            </a:extLst>
          </p:cNvPr>
          <p:cNvCxnSpPr/>
          <p:nvPr/>
        </p:nvCxnSpPr>
        <p:spPr>
          <a:xfrm>
            <a:off x="5734316" y="8244770"/>
            <a:ext cx="0" cy="1452804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2">
            <a:extLst>
              <a:ext uri="{FF2B5EF4-FFF2-40B4-BE49-F238E27FC236}">
                <a16:creationId xmlns:a16="http://schemas.microsoft.com/office/drawing/2014/main" id="{4859E541-53E6-7041-B5BB-F32507E4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841" y="6473780"/>
            <a:ext cx="1770963" cy="17709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FDB204F7-194D-884B-88E1-029F653B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362" y="4922488"/>
            <a:ext cx="1770963" cy="1770963"/>
          </a:xfrm>
          <a:prstGeom prst="ellipse">
            <a:avLst/>
          </a:prstGeom>
          <a:solidFill>
            <a:schemeClr val="accent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62CB53-7AA2-4F45-A7FB-6A48F9D64DEE}"/>
              </a:ext>
            </a:extLst>
          </p:cNvPr>
          <p:cNvCxnSpPr/>
          <p:nvPr/>
        </p:nvCxnSpPr>
        <p:spPr>
          <a:xfrm>
            <a:off x="14321903" y="5382237"/>
            <a:ext cx="0" cy="1452804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12">
            <a:extLst>
              <a:ext uri="{FF2B5EF4-FFF2-40B4-BE49-F238E27FC236}">
                <a16:creationId xmlns:a16="http://schemas.microsoft.com/office/drawing/2014/main" id="{1CD9516E-6960-6049-B694-402CFC0A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285" y="3672828"/>
            <a:ext cx="1770957" cy="1770963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2CBDED-F1A2-8B43-A582-40B4DE39335A}"/>
              </a:ext>
            </a:extLst>
          </p:cNvPr>
          <p:cNvCxnSpPr/>
          <p:nvPr/>
        </p:nvCxnSpPr>
        <p:spPr>
          <a:xfrm>
            <a:off x="18815763" y="4181822"/>
            <a:ext cx="0" cy="1452804"/>
          </a:xfrm>
          <a:prstGeom prst="straightConnector1">
            <a:avLst/>
          </a:prstGeom>
          <a:ln w="9525" cmpd="sng">
            <a:solidFill>
              <a:schemeClr val="tx1"/>
            </a:solidFill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12">
            <a:extLst>
              <a:ext uri="{FF2B5EF4-FFF2-40B4-BE49-F238E27FC236}">
                <a16:creationId xmlns:a16="http://schemas.microsoft.com/office/drawing/2014/main" id="{F67D0504-F8F3-7448-B395-F7C2D8B0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037" y="2458138"/>
            <a:ext cx="1770957" cy="1770963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428D4B-0848-994A-B2B8-6315E72272D3}"/>
              </a:ext>
            </a:extLst>
          </p:cNvPr>
          <p:cNvSpPr txBox="1"/>
          <p:nvPr/>
        </p:nvSpPr>
        <p:spPr>
          <a:xfrm>
            <a:off x="8536223" y="548640"/>
            <a:ext cx="73052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layfair Display" pitchFamily="2" charset="77"/>
              </a:rPr>
              <a:t>Process Step Slide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97E2AB-E536-EC44-B2DD-0E859871E858}"/>
              </a:ext>
            </a:extLst>
          </p:cNvPr>
          <p:cNvSpPr txBox="1"/>
          <p:nvPr/>
        </p:nvSpPr>
        <p:spPr>
          <a:xfrm>
            <a:off x="10464635" y="1613830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tserrat Light" pitchFamily="2" charset="77"/>
              </a:rPr>
              <a:t>Your Subtitle Here</a:t>
            </a:r>
          </a:p>
        </p:txBody>
      </p:sp>
      <p:sp>
        <p:nvSpPr>
          <p:cNvPr id="56" name="Freeform 929">
            <a:extLst>
              <a:ext uri="{FF2B5EF4-FFF2-40B4-BE49-F238E27FC236}">
                <a16:creationId xmlns:a16="http://schemas.microsoft.com/office/drawing/2014/main" id="{F635FDAA-E4E9-EA49-80FF-CE3723FD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921" y="6781594"/>
            <a:ext cx="1058194" cy="1058194"/>
          </a:xfrm>
          <a:custGeom>
            <a:avLst/>
            <a:gdLst>
              <a:gd name="T0" fmla="*/ 211033 w 293328"/>
              <a:gd name="T1" fmla="*/ 251119 h 293238"/>
              <a:gd name="T2" fmla="*/ 123977 w 293328"/>
              <a:gd name="T3" fmla="*/ 251119 h 293238"/>
              <a:gd name="T4" fmla="*/ 97059 w 293328"/>
              <a:gd name="T5" fmla="*/ 246349 h 293238"/>
              <a:gd name="T6" fmla="*/ 39633 w 293328"/>
              <a:gd name="T7" fmla="*/ 255522 h 293238"/>
              <a:gd name="T8" fmla="*/ 220933 w 293328"/>
              <a:gd name="T9" fmla="*/ 211370 h 293238"/>
              <a:gd name="T10" fmla="*/ 254311 w 293328"/>
              <a:gd name="T11" fmla="*/ 220543 h 293238"/>
              <a:gd name="T12" fmla="*/ 220933 w 293328"/>
              <a:gd name="T13" fmla="*/ 211370 h 293238"/>
              <a:gd name="T14" fmla="*/ 198313 w 293328"/>
              <a:gd name="T15" fmla="*/ 216140 h 293238"/>
              <a:gd name="T16" fmla="*/ 155765 w 293328"/>
              <a:gd name="T17" fmla="*/ 216140 h 293238"/>
              <a:gd name="T18" fmla="*/ 132060 w 293328"/>
              <a:gd name="T19" fmla="*/ 211370 h 293238"/>
              <a:gd name="T20" fmla="*/ 99642 w 293328"/>
              <a:gd name="T21" fmla="*/ 220543 h 293238"/>
              <a:gd name="T22" fmla="*/ 39736 w 293328"/>
              <a:gd name="T23" fmla="*/ 211370 h 293238"/>
              <a:gd name="T24" fmla="*/ 73113 w 293328"/>
              <a:gd name="T25" fmla="*/ 220543 h 293238"/>
              <a:gd name="T26" fmla="*/ 39736 w 293328"/>
              <a:gd name="T27" fmla="*/ 211370 h 293238"/>
              <a:gd name="T28" fmla="*/ 219372 w 293328"/>
              <a:gd name="T29" fmla="*/ 140816 h 293238"/>
              <a:gd name="T30" fmla="*/ 231959 w 293328"/>
              <a:gd name="T31" fmla="*/ 168961 h 293238"/>
              <a:gd name="T32" fmla="*/ 231959 w 293328"/>
              <a:gd name="T33" fmla="*/ 127104 h 293238"/>
              <a:gd name="T34" fmla="*/ 215057 w 293328"/>
              <a:gd name="T35" fmla="*/ 171127 h 293238"/>
              <a:gd name="T36" fmla="*/ 179456 w 293328"/>
              <a:gd name="T37" fmla="*/ 170405 h 293238"/>
              <a:gd name="T38" fmla="*/ 208943 w 293328"/>
              <a:gd name="T39" fmla="*/ 163910 h 293238"/>
              <a:gd name="T40" fmla="*/ 214697 w 293328"/>
              <a:gd name="T41" fmla="*/ 133960 h 293238"/>
              <a:gd name="T42" fmla="*/ 45344 w 293328"/>
              <a:gd name="T43" fmla="*/ 127104 h 293238"/>
              <a:gd name="T44" fmla="*/ 77907 w 293328"/>
              <a:gd name="T45" fmla="*/ 136125 h 293238"/>
              <a:gd name="T46" fmla="*/ 43914 w 293328"/>
              <a:gd name="T47" fmla="*/ 167518 h 293238"/>
              <a:gd name="T48" fmla="*/ 94010 w 293328"/>
              <a:gd name="T49" fmla="*/ 167518 h 293238"/>
              <a:gd name="T50" fmla="*/ 102955 w 293328"/>
              <a:gd name="T51" fmla="*/ 158136 h 293238"/>
              <a:gd name="T52" fmla="*/ 45344 w 293328"/>
              <a:gd name="T53" fmla="*/ 177622 h 293238"/>
              <a:gd name="T54" fmla="*/ 45344 w 293328"/>
              <a:gd name="T55" fmla="*/ 127104 h 293238"/>
              <a:gd name="T56" fmla="*/ 8998 w 293328"/>
              <a:gd name="T57" fmla="*/ 271365 h 293238"/>
              <a:gd name="T58" fmla="*/ 284689 w 293328"/>
              <a:gd name="T59" fmla="*/ 271365 h 293238"/>
              <a:gd name="T60" fmla="*/ 220985 w 293328"/>
              <a:gd name="T61" fmla="*/ 103595 h 293238"/>
              <a:gd name="T62" fmla="*/ 143964 w 293328"/>
              <a:gd name="T63" fmla="*/ 186040 h 293238"/>
              <a:gd name="T64" fmla="*/ 146844 w 293328"/>
              <a:gd name="T65" fmla="*/ 56272 h 293238"/>
              <a:gd name="T66" fmla="*/ 141072 w 293328"/>
              <a:gd name="T67" fmla="*/ 82264 h 293238"/>
              <a:gd name="T68" fmla="*/ 152614 w 293328"/>
              <a:gd name="T69" fmla="*/ 82264 h 293238"/>
              <a:gd name="T70" fmla="*/ 146844 w 293328"/>
              <a:gd name="T71" fmla="*/ 56272 h 293238"/>
              <a:gd name="T72" fmla="*/ 161990 w 293328"/>
              <a:gd name="T73" fmla="*/ 82986 h 293238"/>
              <a:gd name="T74" fmla="*/ 163432 w 293328"/>
              <a:gd name="T75" fmla="*/ 121973 h 293238"/>
              <a:gd name="T76" fmla="*/ 125926 w 293328"/>
              <a:gd name="T77" fmla="*/ 116558 h 293238"/>
              <a:gd name="T78" fmla="*/ 146844 w 293328"/>
              <a:gd name="T79" fmla="*/ 47608 h 293238"/>
              <a:gd name="T80" fmla="*/ 80260 w 293328"/>
              <a:gd name="T81" fmla="*/ 93515 h 293238"/>
              <a:gd name="T82" fmla="*/ 213786 w 293328"/>
              <a:gd name="T83" fmla="*/ 31232 h 293238"/>
              <a:gd name="T84" fmla="*/ 148283 w 293328"/>
              <a:gd name="T85" fmla="*/ 269 h 293238"/>
              <a:gd name="T86" fmla="*/ 222425 w 293328"/>
              <a:gd name="T87" fmla="*/ 93515 h 293238"/>
              <a:gd name="T88" fmla="*/ 293687 w 293328"/>
              <a:gd name="T89" fmla="*/ 117276 h 293238"/>
              <a:gd name="T90" fmla="*/ 22314 w 293328"/>
              <a:gd name="T91" fmla="*/ 293687 h 293238"/>
              <a:gd name="T92" fmla="*/ 22314 w 293328"/>
              <a:gd name="T93" fmla="*/ 94955 h 293238"/>
              <a:gd name="T94" fmla="*/ 71262 w 293328"/>
              <a:gd name="T95" fmla="*/ 27992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7" name="Freeform 946">
            <a:extLst>
              <a:ext uri="{FF2B5EF4-FFF2-40B4-BE49-F238E27FC236}">
                <a16:creationId xmlns:a16="http://schemas.microsoft.com/office/drawing/2014/main" id="{482B39A9-1755-C94F-B37F-82E2396B7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189" y="5278870"/>
            <a:ext cx="1058194" cy="1058197"/>
          </a:xfrm>
          <a:custGeom>
            <a:avLst/>
            <a:gdLst>
              <a:gd name="T0" fmla="*/ 136935 w 293328"/>
              <a:gd name="T1" fmla="*/ 200706 h 293329"/>
              <a:gd name="T2" fmla="*/ 155967 w 293328"/>
              <a:gd name="T3" fmla="*/ 200706 h 293329"/>
              <a:gd name="T4" fmla="*/ 75533 w 293328"/>
              <a:gd name="T5" fmla="*/ 191388 h 293329"/>
              <a:gd name="T6" fmla="*/ 75533 w 293328"/>
              <a:gd name="T7" fmla="*/ 210383 h 293329"/>
              <a:gd name="T8" fmla="*/ 75533 w 293328"/>
              <a:gd name="T9" fmla="*/ 191388 h 293329"/>
              <a:gd name="T10" fmla="*/ 219545 w 293328"/>
              <a:gd name="T11" fmla="*/ 277132 h 293329"/>
              <a:gd name="T12" fmla="*/ 238621 w 293328"/>
              <a:gd name="T13" fmla="*/ 236462 h 293329"/>
              <a:gd name="T14" fmla="*/ 189673 w 293328"/>
              <a:gd name="T15" fmla="*/ 189673 h 293329"/>
              <a:gd name="T16" fmla="*/ 93487 w 293328"/>
              <a:gd name="T17" fmla="*/ 196406 h 293329"/>
              <a:gd name="T18" fmla="*/ 146630 w 293328"/>
              <a:gd name="T19" fmla="*/ 182786 h 293329"/>
              <a:gd name="T20" fmla="*/ 146630 w 293328"/>
              <a:gd name="T21" fmla="*/ 218985 h 293329"/>
              <a:gd name="T22" fmla="*/ 93487 w 293328"/>
              <a:gd name="T23" fmla="*/ 205366 h 293329"/>
              <a:gd name="T24" fmla="*/ 57220 w 293328"/>
              <a:gd name="T25" fmla="*/ 200706 h 293329"/>
              <a:gd name="T26" fmla="*/ 146924 w 293328"/>
              <a:gd name="T27" fmla="*/ 118073 h 293329"/>
              <a:gd name="T28" fmla="*/ 157062 w 293328"/>
              <a:gd name="T29" fmla="*/ 162608 h 293329"/>
              <a:gd name="T30" fmla="*/ 179509 w 293328"/>
              <a:gd name="T31" fmla="*/ 122056 h 293329"/>
              <a:gd name="T32" fmla="*/ 103115 w 293328"/>
              <a:gd name="T33" fmla="*/ 112643 h 293329"/>
              <a:gd name="T34" fmla="*/ 129183 w 293328"/>
              <a:gd name="T35" fmla="*/ 162608 h 293329"/>
              <a:gd name="T36" fmla="*/ 103115 w 293328"/>
              <a:gd name="T37" fmla="*/ 112643 h 293329"/>
              <a:gd name="T38" fmla="*/ 60392 w 293328"/>
              <a:gd name="T39" fmla="*/ 152832 h 293329"/>
              <a:gd name="T40" fmla="*/ 88995 w 293328"/>
              <a:gd name="T41" fmla="*/ 162608 h 293329"/>
              <a:gd name="T42" fmla="*/ 60392 w 293328"/>
              <a:gd name="T43" fmla="*/ 107211 h 293329"/>
              <a:gd name="T44" fmla="*/ 60029 w 293328"/>
              <a:gd name="T45" fmla="*/ 98159 h 293329"/>
              <a:gd name="T46" fmla="*/ 189647 w 293328"/>
              <a:gd name="T47" fmla="*/ 115901 h 293329"/>
              <a:gd name="T48" fmla="*/ 174440 w 293328"/>
              <a:gd name="T49" fmla="*/ 159711 h 293329"/>
              <a:gd name="T50" fmla="*/ 69805 w 293328"/>
              <a:gd name="T51" fmla="*/ 171297 h 293329"/>
              <a:gd name="T52" fmla="*/ 51702 w 293328"/>
              <a:gd name="T53" fmla="*/ 102142 h 293329"/>
              <a:gd name="T54" fmla="*/ 31789 w 293328"/>
              <a:gd name="T55" fmla="*/ 82590 h 293329"/>
              <a:gd name="T56" fmla="*/ 128569 w 293328"/>
              <a:gd name="T57" fmla="*/ 38147 h 293329"/>
              <a:gd name="T58" fmla="*/ 210373 w 293328"/>
              <a:gd name="T59" fmla="*/ 167179 h 293329"/>
              <a:gd name="T60" fmla="*/ 204633 w 293328"/>
              <a:gd name="T61" fmla="*/ 169348 h 293329"/>
              <a:gd name="T62" fmla="*/ 210015 w 293328"/>
              <a:gd name="T63" fmla="*/ 128868 h 293329"/>
              <a:gd name="T64" fmla="*/ 68651 w 293328"/>
              <a:gd name="T65" fmla="*/ 73568 h 293329"/>
              <a:gd name="T66" fmla="*/ 62193 w 293328"/>
              <a:gd name="T67" fmla="*/ 67423 h 293329"/>
              <a:gd name="T68" fmla="*/ 129208 w 293328"/>
              <a:gd name="T69" fmla="*/ 8998 h 293329"/>
              <a:gd name="T70" fmla="*/ 129208 w 293328"/>
              <a:gd name="T71" fmla="*/ 249058 h 293329"/>
              <a:gd name="T72" fmla="*/ 178156 w 293328"/>
              <a:gd name="T73" fmla="*/ 183915 h 293329"/>
              <a:gd name="T74" fmla="*/ 183914 w 293328"/>
              <a:gd name="T75" fmla="*/ 178156 h 293329"/>
              <a:gd name="T76" fmla="*/ 249418 w 293328"/>
              <a:gd name="T77" fmla="*/ 128849 h 293329"/>
              <a:gd name="T78" fmla="*/ 129208 w 293328"/>
              <a:gd name="T79" fmla="*/ 0 h 293329"/>
              <a:gd name="T80" fmla="*/ 238621 w 293328"/>
              <a:gd name="T81" fmla="*/ 197231 h 293329"/>
              <a:gd name="T82" fmla="*/ 293687 w 293328"/>
              <a:gd name="T83" fmla="*/ 218826 h 293329"/>
              <a:gd name="T84" fmla="*/ 244019 w 293328"/>
              <a:gd name="T85" fmla="*/ 244020 h 293329"/>
              <a:gd name="T86" fmla="*/ 218825 w 293328"/>
              <a:gd name="T87" fmla="*/ 293688 h 293329"/>
              <a:gd name="T88" fmla="*/ 196871 w 293328"/>
              <a:gd name="T89" fmla="*/ 238622 h 293329"/>
              <a:gd name="T90" fmla="*/ 0 w 293328"/>
              <a:gd name="T91" fmla="*/ 128849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8" name="Freeform 949">
            <a:extLst>
              <a:ext uri="{FF2B5EF4-FFF2-40B4-BE49-F238E27FC236}">
                <a16:creationId xmlns:a16="http://schemas.microsoft.com/office/drawing/2014/main" id="{3A1E2E9B-F16B-B241-B56C-472B655CA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0666" y="4029210"/>
            <a:ext cx="1058194" cy="1058197"/>
          </a:xfrm>
          <a:custGeom>
            <a:avLst/>
            <a:gdLst>
              <a:gd name="T0" fmla="*/ 28229 w 293327"/>
              <a:gd name="T1" fmla="*/ 213894 h 293759"/>
              <a:gd name="T2" fmla="*/ 19073 w 293327"/>
              <a:gd name="T3" fmla="*/ 213894 h 293759"/>
              <a:gd name="T4" fmla="*/ 264859 w 293327"/>
              <a:gd name="T5" fmla="*/ 208565 h 293759"/>
              <a:gd name="T6" fmla="*/ 207203 w 293327"/>
              <a:gd name="T7" fmla="*/ 228850 h 293759"/>
              <a:gd name="T8" fmla="*/ 206843 w 293327"/>
              <a:gd name="T9" fmla="*/ 240441 h 293759"/>
              <a:gd name="T10" fmla="*/ 262337 w 293327"/>
              <a:gd name="T11" fmla="*/ 220519 h 293759"/>
              <a:gd name="T12" fmla="*/ 264859 w 293327"/>
              <a:gd name="T13" fmla="*/ 208565 h 293759"/>
              <a:gd name="T14" fmla="*/ 46126 w 293327"/>
              <a:gd name="T15" fmla="*/ 272317 h 293759"/>
              <a:gd name="T16" fmla="*/ 285038 w 293327"/>
              <a:gd name="T17" fmla="*/ 228488 h 293759"/>
              <a:gd name="T18" fmla="*/ 263057 w 293327"/>
              <a:gd name="T19" fmla="*/ 229936 h 293759"/>
              <a:gd name="T20" fmla="*/ 161798 w 293327"/>
              <a:gd name="T21" fmla="*/ 256741 h 293759"/>
              <a:gd name="T22" fmla="*/ 118196 w 293327"/>
              <a:gd name="T23" fmla="*/ 248772 h 293759"/>
              <a:gd name="T24" fmla="*/ 190266 w 293327"/>
              <a:gd name="T25" fmla="*/ 244063 h 293759"/>
              <a:gd name="T26" fmla="*/ 195311 w 293327"/>
              <a:gd name="T27" fmla="*/ 223417 h 293759"/>
              <a:gd name="T28" fmla="*/ 126124 w 293327"/>
              <a:gd name="T29" fmla="*/ 211101 h 293759"/>
              <a:gd name="T30" fmla="*/ 8649 w 293327"/>
              <a:gd name="T31" fmla="*/ 199510 h 293759"/>
              <a:gd name="T32" fmla="*/ 37477 w 293327"/>
              <a:gd name="T33" fmla="*/ 270868 h 293759"/>
              <a:gd name="T34" fmla="*/ 8649 w 293327"/>
              <a:gd name="T35" fmla="*/ 199510 h 293759"/>
              <a:gd name="T36" fmla="*/ 41801 w 293327"/>
              <a:gd name="T37" fmla="*/ 190454 h 293759"/>
              <a:gd name="T38" fmla="*/ 186663 w 293327"/>
              <a:gd name="T39" fmla="*/ 211463 h 293759"/>
              <a:gd name="T40" fmla="*/ 204320 w 293327"/>
              <a:gd name="T41" fmla="*/ 220519 h 293759"/>
              <a:gd name="T42" fmla="*/ 270625 w 293327"/>
              <a:gd name="T43" fmla="*/ 201320 h 293759"/>
              <a:gd name="T44" fmla="*/ 276030 w 293327"/>
              <a:gd name="T45" fmla="*/ 215810 h 293759"/>
              <a:gd name="T46" fmla="*/ 293687 w 293327"/>
              <a:gd name="T47" fmla="*/ 228850 h 293759"/>
              <a:gd name="T48" fmla="*/ 134051 w 293327"/>
              <a:gd name="T49" fmla="*/ 293688 h 293759"/>
              <a:gd name="T50" fmla="*/ 4324 w 293327"/>
              <a:gd name="T51" fmla="*/ 279923 h 293759"/>
              <a:gd name="T52" fmla="*/ 0 w 293327"/>
              <a:gd name="T53" fmla="*/ 194801 h 293759"/>
              <a:gd name="T54" fmla="*/ 191855 w 293327"/>
              <a:gd name="T55" fmla="*/ 9025 h 293759"/>
              <a:gd name="T56" fmla="*/ 272312 w 293327"/>
              <a:gd name="T57" fmla="*/ 47649 h 293759"/>
              <a:gd name="T58" fmla="*/ 191855 w 293327"/>
              <a:gd name="T59" fmla="*/ 9025 h 293759"/>
              <a:gd name="T60" fmla="*/ 144230 w 293327"/>
              <a:gd name="T61" fmla="*/ 98547 h 293759"/>
              <a:gd name="T62" fmla="*/ 163713 w 293327"/>
              <a:gd name="T63" fmla="*/ 89162 h 293759"/>
              <a:gd name="T64" fmla="*/ 182835 w 293327"/>
              <a:gd name="T65" fmla="*/ 98547 h 293759"/>
              <a:gd name="T66" fmla="*/ 144230 w 293327"/>
              <a:gd name="T67" fmla="*/ 9025 h 293759"/>
              <a:gd name="T68" fmla="*/ 55114 w 293327"/>
              <a:gd name="T69" fmla="*/ 47649 h 293759"/>
              <a:gd name="T70" fmla="*/ 135210 w 293327"/>
              <a:gd name="T71" fmla="*/ 9025 h 293759"/>
              <a:gd name="T72" fmla="*/ 50423 w 293327"/>
              <a:gd name="T73" fmla="*/ 0 h 293759"/>
              <a:gd name="T74" fmla="*/ 280971 w 293327"/>
              <a:gd name="T75" fmla="*/ 4332 h 293759"/>
              <a:gd name="T76" fmla="*/ 276642 w 293327"/>
              <a:gd name="T77" fmla="*/ 56312 h 293759"/>
              <a:gd name="T78" fmla="*/ 267982 w 293327"/>
              <a:gd name="T79" fmla="*/ 187349 h 293759"/>
              <a:gd name="T80" fmla="*/ 258962 w 293327"/>
              <a:gd name="T81" fmla="*/ 187349 h 293759"/>
              <a:gd name="T82" fmla="*/ 191855 w 293327"/>
              <a:gd name="T83" fmla="*/ 56312 h 293759"/>
              <a:gd name="T84" fmla="*/ 189691 w 293327"/>
              <a:gd name="T85" fmla="*/ 109377 h 293759"/>
              <a:gd name="T86" fmla="*/ 185360 w 293327"/>
              <a:gd name="T87" fmla="*/ 109737 h 293759"/>
              <a:gd name="T88" fmla="*/ 141705 w 293327"/>
              <a:gd name="T89" fmla="*/ 109737 h 293759"/>
              <a:gd name="T90" fmla="*/ 135210 w 293327"/>
              <a:gd name="T91" fmla="*/ 105767 h 293759"/>
              <a:gd name="T92" fmla="*/ 68463 w 293327"/>
              <a:gd name="T93" fmla="*/ 56312 h 293759"/>
              <a:gd name="T94" fmla="*/ 63773 w 293327"/>
              <a:gd name="T95" fmla="*/ 182656 h 293759"/>
              <a:gd name="T96" fmla="*/ 59443 w 293327"/>
              <a:gd name="T97" fmla="*/ 56312 h 293759"/>
              <a:gd name="T98" fmla="*/ 46094 w 293327"/>
              <a:gd name="T99" fmla="*/ 51981 h 293759"/>
              <a:gd name="T100" fmla="*/ 50423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9" name="Freeform 958">
            <a:extLst>
              <a:ext uri="{FF2B5EF4-FFF2-40B4-BE49-F238E27FC236}">
                <a16:creationId xmlns:a16="http://schemas.microsoft.com/office/drawing/2014/main" id="{EEBE4398-5AE2-B34C-A59E-9C961451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6416" y="2815327"/>
            <a:ext cx="1058197" cy="1058197"/>
          </a:xfrm>
          <a:custGeom>
            <a:avLst/>
            <a:gdLst>
              <a:gd name="T0" fmla="*/ 147204 w 293328"/>
              <a:gd name="T1" fmla="*/ 91804 h 293329"/>
              <a:gd name="T2" fmla="*/ 178493 w 293328"/>
              <a:gd name="T3" fmla="*/ 122944 h 293329"/>
              <a:gd name="T4" fmla="*/ 179211 w 293328"/>
              <a:gd name="T5" fmla="*/ 128012 h 293329"/>
              <a:gd name="T6" fmla="*/ 175256 w 293328"/>
              <a:gd name="T7" fmla="*/ 130910 h 293329"/>
              <a:gd name="T8" fmla="*/ 55143 w 293328"/>
              <a:gd name="T9" fmla="*/ 130910 h 293329"/>
              <a:gd name="T10" fmla="*/ 55143 w 293328"/>
              <a:gd name="T11" fmla="*/ 163498 h 293329"/>
              <a:gd name="T12" fmla="*/ 175256 w 293328"/>
              <a:gd name="T13" fmla="*/ 163498 h 293329"/>
              <a:gd name="T14" fmla="*/ 179211 w 293328"/>
              <a:gd name="T15" fmla="*/ 166394 h 293329"/>
              <a:gd name="T16" fmla="*/ 178493 w 293328"/>
              <a:gd name="T17" fmla="*/ 171101 h 293329"/>
              <a:gd name="T18" fmla="*/ 147204 w 293328"/>
              <a:gd name="T19" fmla="*/ 202603 h 293329"/>
              <a:gd name="T20" fmla="*/ 182088 w 293328"/>
              <a:gd name="T21" fmla="*/ 202603 h 293329"/>
              <a:gd name="T22" fmla="*/ 237110 w 293328"/>
              <a:gd name="T23" fmla="*/ 147204 h 293329"/>
              <a:gd name="T24" fmla="*/ 182088 w 293328"/>
              <a:gd name="T25" fmla="*/ 91804 h 293329"/>
              <a:gd name="T26" fmla="*/ 136416 w 293328"/>
              <a:gd name="T27" fmla="*/ 82752 h 293329"/>
              <a:gd name="T28" fmla="*/ 183886 w 293328"/>
              <a:gd name="T29" fmla="*/ 82752 h 293329"/>
              <a:gd name="T30" fmla="*/ 187122 w 293328"/>
              <a:gd name="T31" fmla="*/ 84201 h 293329"/>
              <a:gd name="T32" fmla="*/ 246460 w 293328"/>
              <a:gd name="T33" fmla="*/ 143945 h 293329"/>
              <a:gd name="T34" fmla="*/ 247898 w 293328"/>
              <a:gd name="T35" fmla="*/ 147204 h 293329"/>
              <a:gd name="T36" fmla="*/ 246460 w 293328"/>
              <a:gd name="T37" fmla="*/ 150463 h 293329"/>
              <a:gd name="T38" fmla="*/ 187122 w 293328"/>
              <a:gd name="T39" fmla="*/ 210207 h 293329"/>
              <a:gd name="T40" fmla="*/ 183886 w 293328"/>
              <a:gd name="T41" fmla="*/ 211293 h 293329"/>
              <a:gd name="T42" fmla="*/ 136416 w 293328"/>
              <a:gd name="T43" fmla="*/ 211293 h 293329"/>
              <a:gd name="T44" fmla="*/ 132101 w 293328"/>
              <a:gd name="T45" fmla="*/ 208759 h 293329"/>
              <a:gd name="T46" fmla="*/ 133179 w 293328"/>
              <a:gd name="T47" fmla="*/ 203690 h 293329"/>
              <a:gd name="T48" fmla="*/ 164467 w 293328"/>
              <a:gd name="T49" fmla="*/ 172550 h 293329"/>
              <a:gd name="T50" fmla="*/ 50826 w 293328"/>
              <a:gd name="T51" fmla="*/ 172550 h 293329"/>
              <a:gd name="T52" fmla="*/ 46152 w 293328"/>
              <a:gd name="T53" fmla="*/ 167843 h 293329"/>
              <a:gd name="T54" fmla="*/ 46152 w 293328"/>
              <a:gd name="T55" fmla="*/ 126202 h 293329"/>
              <a:gd name="T56" fmla="*/ 50826 w 293328"/>
              <a:gd name="T57" fmla="*/ 121858 h 293329"/>
              <a:gd name="T58" fmla="*/ 164467 w 293328"/>
              <a:gd name="T59" fmla="*/ 121858 h 293329"/>
              <a:gd name="T60" fmla="*/ 133179 w 293328"/>
              <a:gd name="T61" fmla="*/ 90355 h 293329"/>
              <a:gd name="T62" fmla="*/ 132101 w 293328"/>
              <a:gd name="T63" fmla="*/ 85650 h 293329"/>
              <a:gd name="T64" fmla="*/ 136416 w 293328"/>
              <a:gd name="T65" fmla="*/ 82752 h 293329"/>
              <a:gd name="T66" fmla="*/ 147204 w 293328"/>
              <a:gd name="T67" fmla="*/ 8649 h 293329"/>
              <a:gd name="T68" fmla="*/ 8660 w 293328"/>
              <a:gd name="T69" fmla="*/ 147023 h 293329"/>
              <a:gd name="T70" fmla="*/ 147204 w 293328"/>
              <a:gd name="T71" fmla="*/ 285038 h 293329"/>
              <a:gd name="T72" fmla="*/ 285389 w 293328"/>
              <a:gd name="T73" fmla="*/ 147023 h 293329"/>
              <a:gd name="T74" fmla="*/ 147204 w 293328"/>
              <a:gd name="T75" fmla="*/ 8649 h 293329"/>
              <a:gd name="T76" fmla="*/ 147204 w 293328"/>
              <a:gd name="T77" fmla="*/ 0 h 293329"/>
              <a:gd name="T78" fmla="*/ 294048 w 293328"/>
              <a:gd name="T79" fmla="*/ 147023 h 293329"/>
              <a:gd name="T80" fmla="*/ 147204 w 293328"/>
              <a:gd name="T81" fmla="*/ 294047 h 293329"/>
              <a:gd name="T82" fmla="*/ 0 w 293328"/>
              <a:gd name="T83" fmla="*/ 147023 h 293329"/>
              <a:gd name="T84" fmla="*/ 147204 w 293328"/>
              <a:gd name="T85" fmla="*/ 0 h 2933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8" h="293329">
                <a:moveTo>
                  <a:pt x="146844" y="91580"/>
                </a:moveTo>
                <a:lnTo>
                  <a:pt x="178055" y="122644"/>
                </a:lnTo>
                <a:cubicBezTo>
                  <a:pt x="179131" y="124088"/>
                  <a:pt x="179489" y="125894"/>
                  <a:pt x="178772" y="127700"/>
                </a:cubicBezTo>
                <a:cubicBezTo>
                  <a:pt x="178055" y="129145"/>
                  <a:pt x="176261" y="130590"/>
                  <a:pt x="174826" y="130590"/>
                </a:cubicBezTo>
                <a:lnTo>
                  <a:pt x="55007" y="130590"/>
                </a:lnTo>
                <a:lnTo>
                  <a:pt x="55007" y="163098"/>
                </a:lnTo>
                <a:lnTo>
                  <a:pt x="174826" y="163098"/>
                </a:lnTo>
                <a:cubicBezTo>
                  <a:pt x="176261" y="163098"/>
                  <a:pt x="178055" y="164182"/>
                  <a:pt x="178772" y="165988"/>
                </a:cubicBezTo>
                <a:cubicBezTo>
                  <a:pt x="179489" y="167433"/>
                  <a:pt x="179131" y="169600"/>
                  <a:pt x="178055" y="170683"/>
                </a:cubicBezTo>
                <a:lnTo>
                  <a:pt x="146844" y="202108"/>
                </a:lnTo>
                <a:lnTo>
                  <a:pt x="181642" y="202108"/>
                </a:lnTo>
                <a:lnTo>
                  <a:pt x="236529" y="146844"/>
                </a:lnTo>
                <a:lnTo>
                  <a:pt x="181642" y="91580"/>
                </a:lnTo>
                <a:lnTo>
                  <a:pt x="146844" y="91580"/>
                </a:lnTo>
                <a:close/>
                <a:moveTo>
                  <a:pt x="136082" y="82550"/>
                </a:moveTo>
                <a:lnTo>
                  <a:pt x="183436" y="82550"/>
                </a:lnTo>
                <a:cubicBezTo>
                  <a:pt x="184512" y="82550"/>
                  <a:pt x="185947" y="83273"/>
                  <a:pt x="186664" y="83995"/>
                </a:cubicBezTo>
                <a:lnTo>
                  <a:pt x="245856" y="143593"/>
                </a:lnTo>
                <a:cubicBezTo>
                  <a:pt x="246933" y="144316"/>
                  <a:pt x="247291" y="145399"/>
                  <a:pt x="247291" y="146844"/>
                </a:cubicBezTo>
                <a:cubicBezTo>
                  <a:pt x="247291" y="147928"/>
                  <a:pt x="246933" y="149011"/>
                  <a:pt x="245856" y="150095"/>
                </a:cubicBezTo>
                <a:lnTo>
                  <a:pt x="186664" y="209693"/>
                </a:lnTo>
                <a:cubicBezTo>
                  <a:pt x="185947" y="210416"/>
                  <a:pt x="184512" y="210777"/>
                  <a:pt x="183436" y="210777"/>
                </a:cubicBezTo>
                <a:lnTo>
                  <a:pt x="136082" y="210777"/>
                </a:lnTo>
                <a:cubicBezTo>
                  <a:pt x="134288" y="210777"/>
                  <a:pt x="132853" y="209693"/>
                  <a:pt x="131777" y="208249"/>
                </a:cubicBezTo>
                <a:cubicBezTo>
                  <a:pt x="131418" y="206442"/>
                  <a:pt x="131777" y="204636"/>
                  <a:pt x="132853" y="203192"/>
                </a:cubicBezTo>
                <a:lnTo>
                  <a:pt x="164064" y="172128"/>
                </a:lnTo>
                <a:lnTo>
                  <a:pt x="50702" y="172128"/>
                </a:lnTo>
                <a:cubicBezTo>
                  <a:pt x="48191" y="172128"/>
                  <a:pt x="46038" y="169961"/>
                  <a:pt x="46038" y="167433"/>
                </a:cubicBezTo>
                <a:lnTo>
                  <a:pt x="46038" y="125894"/>
                </a:lnTo>
                <a:cubicBezTo>
                  <a:pt x="46038" y="123366"/>
                  <a:pt x="48191" y="121560"/>
                  <a:pt x="50702" y="121560"/>
                </a:cubicBezTo>
                <a:lnTo>
                  <a:pt x="164064" y="121560"/>
                </a:lnTo>
                <a:lnTo>
                  <a:pt x="132853" y="90135"/>
                </a:lnTo>
                <a:cubicBezTo>
                  <a:pt x="131777" y="89052"/>
                  <a:pt x="131418" y="86885"/>
                  <a:pt x="131777" y="85440"/>
                </a:cubicBezTo>
                <a:cubicBezTo>
                  <a:pt x="132853" y="83634"/>
                  <a:pt x="134288" y="82550"/>
                  <a:pt x="136082" y="82550"/>
                </a:cubicBezTo>
                <a:close/>
                <a:moveTo>
                  <a:pt x="146844" y="8627"/>
                </a:moveTo>
                <a:cubicBezTo>
                  <a:pt x="70543" y="8627"/>
                  <a:pt x="8638" y="70816"/>
                  <a:pt x="8638" y="146664"/>
                </a:cubicBezTo>
                <a:cubicBezTo>
                  <a:pt x="8638" y="222513"/>
                  <a:pt x="70543" y="284342"/>
                  <a:pt x="146844" y="284342"/>
                </a:cubicBezTo>
                <a:cubicBezTo>
                  <a:pt x="222426" y="284342"/>
                  <a:pt x="284690" y="222513"/>
                  <a:pt x="284690" y="146664"/>
                </a:cubicBezTo>
                <a:cubicBezTo>
                  <a:pt x="284690" y="70816"/>
                  <a:pt x="222426" y="8627"/>
                  <a:pt x="146844" y="8627"/>
                </a:cubicBezTo>
                <a:close/>
                <a:moveTo>
                  <a:pt x="146844" y="0"/>
                </a:moveTo>
                <a:cubicBezTo>
                  <a:pt x="227464" y="0"/>
                  <a:pt x="293328" y="65783"/>
                  <a:pt x="293328" y="146664"/>
                </a:cubicBezTo>
                <a:cubicBezTo>
                  <a:pt x="293328" y="227545"/>
                  <a:pt x="227464" y="293329"/>
                  <a:pt x="146844" y="293329"/>
                </a:cubicBezTo>
                <a:cubicBezTo>
                  <a:pt x="65864" y="293329"/>
                  <a:pt x="0" y="227545"/>
                  <a:pt x="0" y="146664"/>
                </a:cubicBezTo>
                <a:cubicBezTo>
                  <a:pt x="0" y="6578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F1DDFA30-929B-0643-AFF6-8D17444E3EB3}"/>
              </a:ext>
            </a:extLst>
          </p:cNvPr>
          <p:cNvSpPr txBox="1">
            <a:spLocks/>
          </p:cNvSpPr>
          <p:nvPr/>
        </p:nvSpPr>
        <p:spPr>
          <a:xfrm>
            <a:off x="2826872" y="11432789"/>
            <a:ext cx="4630567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8A1DDF1E-A45A-0A4C-AB12-C5EAF257DF89}"/>
              </a:ext>
            </a:extLst>
          </p:cNvPr>
          <p:cNvSpPr txBox="1">
            <a:spLocks/>
          </p:cNvSpPr>
          <p:nvPr/>
        </p:nvSpPr>
        <p:spPr>
          <a:xfrm>
            <a:off x="7871954" y="9588099"/>
            <a:ext cx="4630567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9E3A34CA-E597-314D-8D0A-7B2AB49024EF}"/>
              </a:ext>
            </a:extLst>
          </p:cNvPr>
          <p:cNvSpPr txBox="1">
            <a:spLocks/>
          </p:cNvSpPr>
          <p:nvPr/>
        </p:nvSpPr>
        <p:spPr>
          <a:xfrm>
            <a:off x="12224551" y="8244382"/>
            <a:ext cx="4630567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9D3EE359-F449-894C-B6AB-76E7F73E8E3E}"/>
              </a:ext>
            </a:extLst>
          </p:cNvPr>
          <p:cNvSpPr txBox="1">
            <a:spLocks/>
          </p:cNvSpPr>
          <p:nvPr/>
        </p:nvSpPr>
        <p:spPr>
          <a:xfrm>
            <a:off x="17091615" y="6857370"/>
            <a:ext cx="4630567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56418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B7E1C-F1D7-CD43-851E-D19F6841DB0F}"/>
              </a:ext>
            </a:extLst>
          </p:cNvPr>
          <p:cNvSpPr txBox="1"/>
          <p:nvPr/>
        </p:nvSpPr>
        <p:spPr>
          <a:xfrm>
            <a:off x="8341459" y="548640"/>
            <a:ext cx="76947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layfair Display" pitchFamily="2" charset="77"/>
              </a:rPr>
              <a:t>Stage 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CE4A2-7C9D-564E-8B3E-8FACB6B27188}"/>
              </a:ext>
            </a:extLst>
          </p:cNvPr>
          <p:cNvSpPr txBox="1"/>
          <p:nvPr/>
        </p:nvSpPr>
        <p:spPr>
          <a:xfrm>
            <a:off x="10464635" y="1613830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tserrat Light" pitchFamily="2" charset="77"/>
              </a:rPr>
              <a:t>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E587BE-43B4-B246-8A5F-2271618F42F2}"/>
              </a:ext>
            </a:extLst>
          </p:cNvPr>
          <p:cNvSpPr/>
          <p:nvPr/>
        </p:nvSpPr>
        <p:spPr>
          <a:xfrm>
            <a:off x="1819085" y="3787456"/>
            <a:ext cx="1505134" cy="15051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chemeClr val="tx1"/>
              </a:solidFill>
              <a:latin typeface="Montserrat Light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B75268-1659-E045-B2B1-A1CE1C24C01A}"/>
              </a:ext>
            </a:extLst>
          </p:cNvPr>
          <p:cNvSpPr/>
          <p:nvPr/>
        </p:nvSpPr>
        <p:spPr>
          <a:xfrm>
            <a:off x="6134427" y="5902952"/>
            <a:ext cx="1505134" cy="15051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chemeClr val="tx1"/>
              </a:solidFill>
              <a:latin typeface="Montserrat Light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C3FFE0-74DF-784C-ADC4-BBBE9B533F40}"/>
              </a:ext>
            </a:extLst>
          </p:cNvPr>
          <p:cNvSpPr/>
          <p:nvPr/>
        </p:nvSpPr>
        <p:spPr>
          <a:xfrm>
            <a:off x="11563983" y="8018448"/>
            <a:ext cx="1505134" cy="150513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chemeClr val="tx1"/>
              </a:solidFill>
              <a:latin typeface="Montserrat Light" pitchFamily="2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4E2409-2ACA-BA4F-B012-5F61F97861C2}"/>
              </a:ext>
            </a:extLst>
          </p:cNvPr>
          <p:cNvSpPr/>
          <p:nvPr/>
        </p:nvSpPr>
        <p:spPr>
          <a:xfrm>
            <a:off x="16454915" y="10133942"/>
            <a:ext cx="1505134" cy="150513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solidFill>
                <a:schemeClr val="tx1"/>
              </a:solidFill>
              <a:latin typeface="Montserrat Light" pitchFamily="2" charset="7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988C49-A578-F84C-836A-2C82C78B57E9}"/>
              </a:ext>
            </a:extLst>
          </p:cNvPr>
          <p:cNvCxnSpPr>
            <a:cxnSpLocks/>
          </p:cNvCxnSpPr>
          <p:nvPr/>
        </p:nvCxnSpPr>
        <p:spPr>
          <a:xfrm>
            <a:off x="2571652" y="4540023"/>
            <a:ext cx="5760720" cy="0"/>
          </a:xfrm>
          <a:prstGeom prst="line">
            <a:avLst/>
          </a:prstGeom>
          <a:ln w="381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E91938-8BB7-424B-98AF-0106A9C5820F}"/>
              </a:ext>
            </a:extLst>
          </p:cNvPr>
          <p:cNvCxnSpPr>
            <a:cxnSpLocks/>
          </p:cNvCxnSpPr>
          <p:nvPr/>
        </p:nvCxnSpPr>
        <p:spPr>
          <a:xfrm>
            <a:off x="6886994" y="6655517"/>
            <a:ext cx="5760720" cy="0"/>
          </a:xfrm>
          <a:prstGeom prst="line">
            <a:avLst/>
          </a:prstGeom>
          <a:ln w="3810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096ED-CFA9-7D41-82BB-D44333DD3438}"/>
              </a:ext>
            </a:extLst>
          </p:cNvPr>
          <p:cNvCxnSpPr>
            <a:cxnSpLocks/>
          </p:cNvCxnSpPr>
          <p:nvPr/>
        </p:nvCxnSpPr>
        <p:spPr>
          <a:xfrm flipV="1">
            <a:off x="12316550" y="8771013"/>
            <a:ext cx="5760720" cy="2"/>
          </a:xfrm>
          <a:prstGeom prst="line">
            <a:avLst/>
          </a:prstGeom>
          <a:ln w="38100" cmpd="sng">
            <a:solidFill>
              <a:schemeClr val="accent3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03979-C017-C84C-948F-44321CF78947}"/>
              </a:ext>
            </a:extLst>
          </p:cNvPr>
          <p:cNvCxnSpPr>
            <a:cxnSpLocks/>
          </p:cNvCxnSpPr>
          <p:nvPr/>
        </p:nvCxnSpPr>
        <p:spPr>
          <a:xfrm>
            <a:off x="17207482" y="10886509"/>
            <a:ext cx="5760720" cy="0"/>
          </a:xfrm>
          <a:prstGeom prst="line">
            <a:avLst/>
          </a:prstGeom>
          <a:ln w="38100" cmpd="sng">
            <a:solidFill>
              <a:schemeClr val="accent4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ubtitle 2">
            <a:extLst>
              <a:ext uri="{FF2B5EF4-FFF2-40B4-BE49-F238E27FC236}">
                <a16:creationId xmlns:a16="http://schemas.microsoft.com/office/drawing/2014/main" id="{0857204F-44CF-7A4E-B06B-C9A3A8A6D3FE}"/>
              </a:ext>
            </a:extLst>
          </p:cNvPr>
          <p:cNvSpPr txBox="1">
            <a:spLocks/>
          </p:cNvSpPr>
          <p:nvPr/>
        </p:nvSpPr>
        <p:spPr>
          <a:xfrm>
            <a:off x="1338925" y="9657749"/>
            <a:ext cx="8556189" cy="1978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2D14DA-FB91-A44B-963D-FA6D2B4B96C9}"/>
              </a:ext>
            </a:extLst>
          </p:cNvPr>
          <p:cNvSpPr txBox="1"/>
          <p:nvPr/>
        </p:nvSpPr>
        <p:spPr>
          <a:xfrm>
            <a:off x="1422851" y="8992271"/>
            <a:ext cx="16658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53" name="Freeform 957">
            <a:extLst>
              <a:ext uri="{FF2B5EF4-FFF2-40B4-BE49-F238E27FC236}">
                <a16:creationId xmlns:a16="http://schemas.microsoft.com/office/drawing/2014/main" id="{46FD45FB-9812-924A-8F90-270D58D325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2521" y="4170892"/>
            <a:ext cx="738261" cy="738261"/>
          </a:xfrm>
          <a:custGeom>
            <a:avLst/>
            <a:gdLst>
              <a:gd name="T0" fmla="*/ 121467 w 291740"/>
              <a:gd name="T1" fmla="*/ 272938 h 291740"/>
              <a:gd name="T2" fmla="*/ 172078 w 291740"/>
              <a:gd name="T3" fmla="*/ 272938 h 291740"/>
              <a:gd name="T4" fmla="*/ 131950 w 291740"/>
              <a:gd name="T5" fmla="*/ 257032 h 291740"/>
              <a:gd name="T6" fmla="*/ 149226 w 291740"/>
              <a:gd name="T7" fmla="*/ 177857 h 291740"/>
              <a:gd name="T8" fmla="*/ 265768 w 291740"/>
              <a:gd name="T9" fmla="*/ 135271 h 291740"/>
              <a:gd name="T10" fmla="*/ 265768 w 291740"/>
              <a:gd name="T11" fmla="*/ 179468 h 291740"/>
              <a:gd name="T12" fmla="*/ 265768 w 291740"/>
              <a:gd name="T13" fmla="*/ 135271 h 291740"/>
              <a:gd name="T14" fmla="*/ 33052 w 291740"/>
              <a:gd name="T15" fmla="*/ 175121 h 291740"/>
              <a:gd name="T16" fmla="*/ 23870 w 291740"/>
              <a:gd name="T17" fmla="*/ 139618 h 291740"/>
              <a:gd name="T18" fmla="*/ 247633 w 291740"/>
              <a:gd name="T19" fmla="*/ 122551 h 291740"/>
              <a:gd name="T20" fmla="*/ 258479 w 291740"/>
              <a:gd name="T21" fmla="*/ 200637 h 291740"/>
              <a:gd name="T22" fmla="*/ 258479 w 291740"/>
              <a:gd name="T23" fmla="*/ 114960 h 291740"/>
              <a:gd name="T24" fmla="*/ 9037 w 291740"/>
              <a:gd name="T25" fmla="*/ 140265 h 291740"/>
              <a:gd name="T26" fmla="*/ 40126 w 291740"/>
              <a:gd name="T27" fmla="*/ 200637 h 291740"/>
              <a:gd name="T28" fmla="*/ 40126 w 291740"/>
              <a:gd name="T29" fmla="*/ 114960 h 291740"/>
              <a:gd name="T30" fmla="*/ 173750 w 291740"/>
              <a:gd name="T31" fmla="*/ 110428 h 291740"/>
              <a:gd name="T32" fmla="*/ 153830 w 291740"/>
              <a:gd name="T33" fmla="*/ 151298 h 291740"/>
              <a:gd name="T34" fmla="*/ 144774 w 291740"/>
              <a:gd name="T35" fmla="*/ 147714 h 291740"/>
              <a:gd name="T36" fmla="*/ 153105 w 291740"/>
              <a:gd name="T37" fmla="*/ 100748 h 291740"/>
              <a:gd name="T38" fmla="*/ 128476 w 291740"/>
              <a:gd name="T39" fmla="*/ 120826 h 291740"/>
              <a:gd name="T40" fmla="*/ 155278 w 291740"/>
              <a:gd name="T41" fmla="*/ 92144 h 291740"/>
              <a:gd name="T42" fmla="*/ 116753 w 291740"/>
              <a:gd name="T43" fmla="*/ 187385 h 291740"/>
              <a:gd name="T44" fmla="*/ 172453 w 291740"/>
              <a:gd name="T45" fmla="*/ 188466 h 291740"/>
              <a:gd name="T46" fmla="*/ 201025 w 291740"/>
              <a:gd name="T47" fmla="*/ 72314 h 291740"/>
              <a:gd name="T48" fmla="*/ 205366 w 291740"/>
              <a:gd name="T49" fmla="*/ 63656 h 291740"/>
              <a:gd name="T50" fmla="*/ 205366 w 291740"/>
              <a:gd name="T51" fmla="*/ 196403 h 291740"/>
              <a:gd name="T52" fmla="*/ 146410 w 291740"/>
              <a:gd name="T53" fmla="*/ 225621 h 291740"/>
              <a:gd name="T54" fmla="*/ 87093 w 291740"/>
              <a:gd name="T55" fmla="*/ 196403 h 291740"/>
              <a:gd name="T56" fmla="*/ 87093 w 291740"/>
              <a:gd name="T57" fmla="*/ 63656 h 291740"/>
              <a:gd name="T58" fmla="*/ 270046 w 291740"/>
              <a:gd name="T59" fmla="*/ 87123 h 291740"/>
              <a:gd name="T60" fmla="*/ 292460 w 291740"/>
              <a:gd name="T61" fmla="*/ 175693 h 291740"/>
              <a:gd name="T62" fmla="*/ 131950 w 291740"/>
              <a:gd name="T63" fmla="*/ 292460 h 291740"/>
              <a:gd name="T64" fmla="*/ 131950 w 291740"/>
              <a:gd name="T65" fmla="*/ 247995 h 291740"/>
              <a:gd name="T66" fmla="*/ 181116 w 291740"/>
              <a:gd name="T67" fmla="*/ 272938 h 291740"/>
              <a:gd name="T68" fmla="*/ 261009 w 291740"/>
              <a:gd name="T69" fmla="*/ 209674 h 291740"/>
              <a:gd name="T70" fmla="*/ 238957 w 291740"/>
              <a:gd name="T71" fmla="*/ 193406 h 291740"/>
              <a:gd name="T72" fmla="*/ 258479 w 291740"/>
              <a:gd name="T73" fmla="*/ 106283 h 291740"/>
              <a:gd name="T74" fmla="*/ 182200 w 291740"/>
              <a:gd name="T75" fmla="*/ 8677 h 291740"/>
              <a:gd name="T76" fmla="*/ 31089 w 291740"/>
              <a:gd name="T77" fmla="*/ 106644 h 291740"/>
              <a:gd name="T78" fmla="*/ 56033 w 291740"/>
              <a:gd name="T79" fmla="*/ 122551 h 291740"/>
              <a:gd name="T80" fmla="*/ 33982 w 291740"/>
              <a:gd name="T81" fmla="*/ 209674 h 291740"/>
              <a:gd name="T82" fmla="*/ 22414 w 291740"/>
              <a:gd name="T83" fmla="*/ 108452 h 2917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1740" h="291740">
                <a:moveTo>
                  <a:pt x="131625" y="256399"/>
                </a:moveTo>
                <a:cubicBezTo>
                  <a:pt x="125855" y="256399"/>
                  <a:pt x="121167" y="261087"/>
                  <a:pt x="121167" y="266496"/>
                </a:cubicBezTo>
                <a:lnTo>
                  <a:pt x="121167" y="272266"/>
                </a:lnTo>
                <a:cubicBezTo>
                  <a:pt x="121167" y="278036"/>
                  <a:pt x="125855" y="282724"/>
                  <a:pt x="131625" y="282724"/>
                </a:cubicBezTo>
                <a:lnTo>
                  <a:pt x="161557" y="282724"/>
                </a:lnTo>
                <a:cubicBezTo>
                  <a:pt x="167327" y="282724"/>
                  <a:pt x="171654" y="278036"/>
                  <a:pt x="171654" y="272266"/>
                </a:cubicBezTo>
                <a:lnTo>
                  <a:pt x="171654" y="266496"/>
                </a:lnTo>
                <a:cubicBezTo>
                  <a:pt x="171654" y="261087"/>
                  <a:pt x="167327" y="256399"/>
                  <a:pt x="161557" y="256399"/>
                </a:cubicBezTo>
                <a:lnTo>
                  <a:pt x="131625" y="256399"/>
                </a:lnTo>
                <a:close/>
                <a:moveTo>
                  <a:pt x="148858" y="168275"/>
                </a:moveTo>
                <a:cubicBezTo>
                  <a:pt x="151423" y="168275"/>
                  <a:pt x="153621" y="170180"/>
                  <a:pt x="153621" y="172847"/>
                </a:cubicBezTo>
                <a:cubicBezTo>
                  <a:pt x="153621" y="175514"/>
                  <a:pt x="151423" y="177419"/>
                  <a:pt x="148858" y="177419"/>
                </a:cubicBezTo>
                <a:cubicBezTo>
                  <a:pt x="146660" y="177419"/>
                  <a:pt x="144462" y="175514"/>
                  <a:pt x="144462" y="172847"/>
                </a:cubicBezTo>
                <a:cubicBezTo>
                  <a:pt x="144462" y="170180"/>
                  <a:pt x="146660" y="168275"/>
                  <a:pt x="148858" y="168275"/>
                </a:cubicBezTo>
                <a:close/>
                <a:moveTo>
                  <a:pt x="265113" y="134937"/>
                </a:moveTo>
                <a:cubicBezTo>
                  <a:pt x="267311" y="134937"/>
                  <a:pt x="269509" y="136744"/>
                  <a:pt x="269509" y="139274"/>
                </a:cubicBezTo>
                <a:lnTo>
                  <a:pt x="269509" y="174689"/>
                </a:lnTo>
                <a:cubicBezTo>
                  <a:pt x="269509" y="177219"/>
                  <a:pt x="267311" y="179026"/>
                  <a:pt x="265113" y="179026"/>
                </a:cubicBezTo>
                <a:cubicBezTo>
                  <a:pt x="262548" y="179026"/>
                  <a:pt x="260350" y="177219"/>
                  <a:pt x="260350" y="174689"/>
                </a:cubicBezTo>
                <a:lnTo>
                  <a:pt x="260350" y="139274"/>
                </a:lnTo>
                <a:cubicBezTo>
                  <a:pt x="260350" y="136744"/>
                  <a:pt x="262548" y="134937"/>
                  <a:pt x="265113" y="134937"/>
                </a:cubicBezTo>
                <a:close/>
                <a:moveTo>
                  <a:pt x="28574" y="134937"/>
                </a:moveTo>
                <a:cubicBezTo>
                  <a:pt x="31139" y="134937"/>
                  <a:pt x="32970" y="136744"/>
                  <a:pt x="32970" y="139274"/>
                </a:cubicBezTo>
                <a:lnTo>
                  <a:pt x="32970" y="174689"/>
                </a:lnTo>
                <a:cubicBezTo>
                  <a:pt x="32970" y="177219"/>
                  <a:pt x="31139" y="179026"/>
                  <a:pt x="28574" y="179026"/>
                </a:cubicBezTo>
                <a:cubicBezTo>
                  <a:pt x="26010" y="179026"/>
                  <a:pt x="23812" y="177219"/>
                  <a:pt x="23812" y="174689"/>
                </a:cubicBezTo>
                <a:lnTo>
                  <a:pt x="23812" y="139274"/>
                </a:lnTo>
                <a:cubicBezTo>
                  <a:pt x="23812" y="136744"/>
                  <a:pt x="26010" y="134937"/>
                  <a:pt x="28574" y="134937"/>
                </a:cubicBezTo>
                <a:close/>
                <a:moveTo>
                  <a:pt x="254596" y="114676"/>
                </a:moveTo>
                <a:cubicBezTo>
                  <a:pt x="250269" y="114676"/>
                  <a:pt x="247023" y="118282"/>
                  <a:pt x="247023" y="122249"/>
                </a:cubicBezTo>
                <a:lnTo>
                  <a:pt x="247023" y="192930"/>
                </a:lnTo>
                <a:cubicBezTo>
                  <a:pt x="247023" y="196897"/>
                  <a:pt x="250269" y="200143"/>
                  <a:pt x="254596" y="200143"/>
                </a:cubicBezTo>
                <a:lnTo>
                  <a:pt x="257842" y="200143"/>
                </a:lnTo>
                <a:cubicBezTo>
                  <a:pt x="271545" y="200143"/>
                  <a:pt x="282724" y="188964"/>
                  <a:pt x="282724" y="175260"/>
                </a:cubicBezTo>
                <a:lnTo>
                  <a:pt x="282724" y="139919"/>
                </a:lnTo>
                <a:cubicBezTo>
                  <a:pt x="282724" y="126216"/>
                  <a:pt x="271545" y="114676"/>
                  <a:pt x="257842" y="114676"/>
                </a:cubicBezTo>
                <a:lnTo>
                  <a:pt x="254596" y="114676"/>
                </a:lnTo>
                <a:close/>
                <a:moveTo>
                  <a:pt x="33898" y="114676"/>
                </a:moveTo>
                <a:cubicBezTo>
                  <a:pt x="20194" y="114676"/>
                  <a:pt x="9015" y="126216"/>
                  <a:pt x="9015" y="139919"/>
                </a:cubicBezTo>
                <a:lnTo>
                  <a:pt x="9015" y="175260"/>
                </a:lnTo>
                <a:cubicBezTo>
                  <a:pt x="9015" y="188964"/>
                  <a:pt x="20194" y="200143"/>
                  <a:pt x="33898" y="200143"/>
                </a:cubicBezTo>
                <a:lnTo>
                  <a:pt x="40028" y="200143"/>
                </a:lnTo>
                <a:cubicBezTo>
                  <a:pt x="43995" y="200143"/>
                  <a:pt x="47241" y="196897"/>
                  <a:pt x="47241" y="192930"/>
                </a:cubicBezTo>
                <a:lnTo>
                  <a:pt x="47241" y="122249"/>
                </a:lnTo>
                <a:cubicBezTo>
                  <a:pt x="47241" y="118282"/>
                  <a:pt x="43995" y="114676"/>
                  <a:pt x="40028" y="114676"/>
                </a:cubicBezTo>
                <a:lnTo>
                  <a:pt x="33898" y="114676"/>
                </a:lnTo>
                <a:close/>
                <a:moveTo>
                  <a:pt x="154896" y="91917"/>
                </a:moveTo>
                <a:cubicBezTo>
                  <a:pt x="163928" y="94063"/>
                  <a:pt x="171515" y="101216"/>
                  <a:pt x="173322" y="110156"/>
                </a:cubicBezTo>
                <a:cubicBezTo>
                  <a:pt x="175851" y="122316"/>
                  <a:pt x="169709" y="134475"/>
                  <a:pt x="158509" y="139124"/>
                </a:cubicBezTo>
                <a:cubicBezTo>
                  <a:pt x="155257" y="140197"/>
                  <a:pt x="153451" y="143773"/>
                  <a:pt x="153451" y="147350"/>
                </a:cubicBezTo>
                <a:lnTo>
                  <a:pt x="153451" y="150926"/>
                </a:lnTo>
                <a:cubicBezTo>
                  <a:pt x="153451" y="153429"/>
                  <a:pt x="151283" y="155217"/>
                  <a:pt x="148754" y="155217"/>
                </a:cubicBezTo>
                <a:cubicBezTo>
                  <a:pt x="146586" y="155217"/>
                  <a:pt x="144418" y="153429"/>
                  <a:pt x="144418" y="150926"/>
                </a:cubicBezTo>
                <a:lnTo>
                  <a:pt x="144418" y="147350"/>
                </a:lnTo>
                <a:cubicBezTo>
                  <a:pt x="144418" y="140197"/>
                  <a:pt x="148754" y="133760"/>
                  <a:pt x="155257" y="130899"/>
                </a:cubicBezTo>
                <a:cubicBezTo>
                  <a:pt x="162483" y="128038"/>
                  <a:pt x="166457" y="120170"/>
                  <a:pt x="164651" y="112302"/>
                </a:cubicBezTo>
                <a:cubicBezTo>
                  <a:pt x="163206" y="106580"/>
                  <a:pt x="158509" y="101931"/>
                  <a:pt x="152728" y="100500"/>
                </a:cubicBezTo>
                <a:cubicBezTo>
                  <a:pt x="147670" y="99428"/>
                  <a:pt x="142612" y="100500"/>
                  <a:pt x="138999" y="103361"/>
                </a:cubicBezTo>
                <a:cubicBezTo>
                  <a:pt x="135025" y="106580"/>
                  <a:pt x="132857" y="111229"/>
                  <a:pt x="132857" y="116236"/>
                </a:cubicBezTo>
                <a:cubicBezTo>
                  <a:pt x="132857" y="118739"/>
                  <a:pt x="130689" y="120528"/>
                  <a:pt x="128160" y="120528"/>
                </a:cubicBezTo>
                <a:cubicBezTo>
                  <a:pt x="125631" y="120528"/>
                  <a:pt x="123825" y="118739"/>
                  <a:pt x="123825" y="116236"/>
                </a:cubicBezTo>
                <a:cubicBezTo>
                  <a:pt x="123825" y="108726"/>
                  <a:pt x="127076" y="101573"/>
                  <a:pt x="133218" y="96924"/>
                </a:cubicBezTo>
                <a:cubicBezTo>
                  <a:pt x="139360" y="91917"/>
                  <a:pt x="147309" y="90487"/>
                  <a:pt x="154896" y="91917"/>
                </a:cubicBezTo>
                <a:close/>
                <a:moveTo>
                  <a:pt x="91209" y="72136"/>
                </a:moveTo>
                <a:lnTo>
                  <a:pt x="91209" y="186923"/>
                </a:lnTo>
                <a:lnTo>
                  <a:pt x="116465" y="186923"/>
                </a:lnTo>
                <a:cubicBezTo>
                  <a:pt x="117547" y="186923"/>
                  <a:pt x="118629" y="187283"/>
                  <a:pt x="119351" y="188002"/>
                </a:cubicBezTo>
                <a:lnTo>
                  <a:pt x="146050" y="214270"/>
                </a:lnTo>
                <a:lnTo>
                  <a:pt x="172028" y="188002"/>
                </a:lnTo>
                <a:cubicBezTo>
                  <a:pt x="173110" y="187283"/>
                  <a:pt x="174192" y="186923"/>
                  <a:pt x="175275" y="186923"/>
                </a:cubicBezTo>
                <a:lnTo>
                  <a:pt x="200530" y="186923"/>
                </a:lnTo>
                <a:lnTo>
                  <a:pt x="200530" y="72136"/>
                </a:lnTo>
                <a:lnTo>
                  <a:pt x="91209" y="72136"/>
                </a:lnTo>
                <a:close/>
                <a:moveTo>
                  <a:pt x="86879" y="63500"/>
                </a:moveTo>
                <a:lnTo>
                  <a:pt x="204860" y="63500"/>
                </a:lnTo>
                <a:cubicBezTo>
                  <a:pt x="207025" y="63500"/>
                  <a:pt x="209189" y="65299"/>
                  <a:pt x="209189" y="67818"/>
                </a:cubicBezTo>
                <a:lnTo>
                  <a:pt x="209189" y="191241"/>
                </a:lnTo>
                <a:cubicBezTo>
                  <a:pt x="209189" y="193760"/>
                  <a:pt x="207025" y="195919"/>
                  <a:pt x="204860" y="195919"/>
                </a:cubicBezTo>
                <a:lnTo>
                  <a:pt x="177079" y="195919"/>
                </a:lnTo>
                <a:lnTo>
                  <a:pt x="148937" y="223986"/>
                </a:lnTo>
                <a:cubicBezTo>
                  <a:pt x="148215" y="224705"/>
                  <a:pt x="146772" y="225065"/>
                  <a:pt x="146050" y="225065"/>
                </a:cubicBezTo>
                <a:cubicBezTo>
                  <a:pt x="144607" y="225065"/>
                  <a:pt x="143524" y="224705"/>
                  <a:pt x="142803" y="223986"/>
                </a:cubicBezTo>
                <a:lnTo>
                  <a:pt x="114661" y="195919"/>
                </a:lnTo>
                <a:lnTo>
                  <a:pt x="86879" y="195919"/>
                </a:lnTo>
                <a:cubicBezTo>
                  <a:pt x="84354" y="195919"/>
                  <a:pt x="82550" y="193760"/>
                  <a:pt x="82550" y="191241"/>
                </a:cubicBezTo>
                <a:lnTo>
                  <a:pt x="82550" y="67818"/>
                </a:lnTo>
                <a:cubicBezTo>
                  <a:pt x="82550" y="65299"/>
                  <a:pt x="84354" y="63500"/>
                  <a:pt x="86879" y="63500"/>
                </a:cubicBezTo>
                <a:close/>
                <a:moveTo>
                  <a:pt x="110349" y="0"/>
                </a:moveTo>
                <a:lnTo>
                  <a:pt x="181751" y="0"/>
                </a:lnTo>
                <a:cubicBezTo>
                  <a:pt x="230074" y="0"/>
                  <a:pt x="269381" y="38947"/>
                  <a:pt x="269381" y="86909"/>
                </a:cubicBezTo>
                <a:lnTo>
                  <a:pt x="269381" y="108185"/>
                </a:lnTo>
                <a:cubicBezTo>
                  <a:pt x="282364" y="112873"/>
                  <a:pt x="291740" y="125134"/>
                  <a:pt x="291740" y="139919"/>
                </a:cubicBezTo>
                <a:lnTo>
                  <a:pt x="291740" y="175260"/>
                </a:lnTo>
                <a:cubicBezTo>
                  <a:pt x="291740" y="190045"/>
                  <a:pt x="282364" y="202306"/>
                  <a:pt x="269381" y="206994"/>
                </a:cubicBezTo>
                <a:cubicBezTo>
                  <a:pt x="267939" y="253875"/>
                  <a:pt x="229353" y="291740"/>
                  <a:pt x="181751" y="291740"/>
                </a:cubicBezTo>
                <a:lnTo>
                  <a:pt x="131625" y="291740"/>
                </a:lnTo>
                <a:cubicBezTo>
                  <a:pt x="120807" y="291740"/>
                  <a:pt x="112512" y="283085"/>
                  <a:pt x="112512" y="272266"/>
                </a:cubicBezTo>
                <a:lnTo>
                  <a:pt x="112512" y="266496"/>
                </a:lnTo>
                <a:cubicBezTo>
                  <a:pt x="112512" y="256038"/>
                  <a:pt x="120807" y="247384"/>
                  <a:pt x="131625" y="247384"/>
                </a:cubicBezTo>
                <a:lnTo>
                  <a:pt x="161557" y="247384"/>
                </a:lnTo>
                <a:cubicBezTo>
                  <a:pt x="172015" y="247384"/>
                  <a:pt x="180670" y="256038"/>
                  <a:pt x="180670" y="266496"/>
                </a:cubicBezTo>
                <a:lnTo>
                  <a:pt x="180670" y="272266"/>
                </a:lnTo>
                <a:cubicBezTo>
                  <a:pt x="180670" y="276233"/>
                  <a:pt x="179588" y="279839"/>
                  <a:pt x="177785" y="282724"/>
                </a:cubicBezTo>
                <a:lnTo>
                  <a:pt x="181751" y="282724"/>
                </a:lnTo>
                <a:cubicBezTo>
                  <a:pt x="223583" y="282724"/>
                  <a:pt x="258202" y="249908"/>
                  <a:pt x="260366" y="209158"/>
                </a:cubicBezTo>
                <a:cubicBezTo>
                  <a:pt x="259645" y="209158"/>
                  <a:pt x="258563" y="209158"/>
                  <a:pt x="257842" y="209158"/>
                </a:cubicBezTo>
                <a:lnTo>
                  <a:pt x="254596" y="209158"/>
                </a:lnTo>
                <a:cubicBezTo>
                  <a:pt x="245581" y="209158"/>
                  <a:pt x="238368" y="201946"/>
                  <a:pt x="238368" y="192930"/>
                </a:cubicBezTo>
                <a:lnTo>
                  <a:pt x="238368" y="122249"/>
                </a:lnTo>
                <a:cubicBezTo>
                  <a:pt x="238368" y="113234"/>
                  <a:pt x="245581" y="106021"/>
                  <a:pt x="254596" y="106021"/>
                </a:cubicBezTo>
                <a:lnTo>
                  <a:pt x="257842" y="106021"/>
                </a:lnTo>
                <a:cubicBezTo>
                  <a:pt x="258923" y="106021"/>
                  <a:pt x="259645" y="106382"/>
                  <a:pt x="260366" y="106382"/>
                </a:cubicBezTo>
                <a:lnTo>
                  <a:pt x="260366" y="86909"/>
                </a:lnTo>
                <a:cubicBezTo>
                  <a:pt x="260366" y="43995"/>
                  <a:pt x="225386" y="8655"/>
                  <a:pt x="181751" y="8655"/>
                </a:cubicBezTo>
                <a:lnTo>
                  <a:pt x="110349" y="8655"/>
                </a:lnTo>
                <a:cubicBezTo>
                  <a:pt x="66714" y="8655"/>
                  <a:pt x="31013" y="43995"/>
                  <a:pt x="31013" y="86909"/>
                </a:cubicBezTo>
                <a:lnTo>
                  <a:pt x="31013" y="106382"/>
                </a:lnTo>
                <a:cubicBezTo>
                  <a:pt x="32455" y="106382"/>
                  <a:pt x="33177" y="106021"/>
                  <a:pt x="33898" y="106021"/>
                </a:cubicBezTo>
                <a:lnTo>
                  <a:pt x="40028" y="106021"/>
                </a:lnTo>
                <a:cubicBezTo>
                  <a:pt x="48683" y="106021"/>
                  <a:pt x="55895" y="113234"/>
                  <a:pt x="55895" y="122249"/>
                </a:cubicBezTo>
                <a:lnTo>
                  <a:pt x="55895" y="192930"/>
                </a:lnTo>
                <a:cubicBezTo>
                  <a:pt x="55895" y="201946"/>
                  <a:pt x="48683" y="209158"/>
                  <a:pt x="40028" y="209158"/>
                </a:cubicBezTo>
                <a:lnTo>
                  <a:pt x="33898" y="209158"/>
                </a:lnTo>
                <a:cubicBezTo>
                  <a:pt x="15146" y="209158"/>
                  <a:pt x="0" y="194012"/>
                  <a:pt x="0" y="175260"/>
                </a:cubicBezTo>
                <a:lnTo>
                  <a:pt x="0" y="139919"/>
                </a:lnTo>
                <a:cubicBezTo>
                  <a:pt x="0" y="125134"/>
                  <a:pt x="9376" y="112873"/>
                  <a:pt x="22358" y="108185"/>
                </a:cubicBezTo>
                <a:lnTo>
                  <a:pt x="22358" y="86909"/>
                </a:lnTo>
                <a:cubicBezTo>
                  <a:pt x="22358" y="38947"/>
                  <a:pt x="62026" y="0"/>
                  <a:pt x="1103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4" name="Freeform 983">
            <a:extLst>
              <a:ext uri="{FF2B5EF4-FFF2-40B4-BE49-F238E27FC236}">
                <a16:creationId xmlns:a16="http://schemas.microsoft.com/office/drawing/2014/main" id="{5D7CE171-E117-8044-9D87-AB9550DDF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9870" y="6290399"/>
            <a:ext cx="734247" cy="730236"/>
          </a:xfrm>
          <a:custGeom>
            <a:avLst/>
            <a:gdLst>
              <a:gd name="T0" fmla="*/ 167114 w 290151"/>
              <a:gd name="T1" fmla="*/ 264181 h 288566"/>
              <a:gd name="T2" fmla="*/ 167114 w 290151"/>
              <a:gd name="T3" fmla="*/ 273363 h 288566"/>
              <a:gd name="T4" fmla="*/ 120950 w 290151"/>
              <a:gd name="T5" fmla="*/ 268588 h 288566"/>
              <a:gd name="T6" fmla="*/ 8683 w 290151"/>
              <a:gd name="T7" fmla="*/ 254340 h 288566"/>
              <a:gd name="T8" fmla="*/ 22068 w 290151"/>
              <a:gd name="T9" fmla="*/ 280638 h 288566"/>
              <a:gd name="T10" fmla="*/ 281829 w 290151"/>
              <a:gd name="T11" fmla="*/ 267309 h 288566"/>
              <a:gd name="T12" fmla="*/ 8683 w 290151"/>
              <a:gd name="T13" fmla="*/ 254340 h 288566"/>
              <a:gd name="T14" fmla="*/ 11576 w 290151"/>
              <a:gd name="T15" fmla="*/ 245333 h 288566"/>
              <a:gd name="T16" fmla="*/ 260122 w 290151"/>
              <a:gd name="T17" fmla="*/ 207507 h 288566"/>
              <a:gd name="T18" fmla="*/ 177062 w 290151"/>
              <a:gd name="T19" fmla="*/ 85921 h 288566"/>
              <a:gd name="T20" fmla="*/ 188921 w 290151"/>
              <a:gd name="T21" fmla="*/ 158121 h 288566"/>
              <a:gd name="T22" fmla="*/ 177062 w 290151"/>
              <a:gd name="T23" fmla="*/ 85921 h 288566"/>
              <a:gd name="T24" fmla="*/ 130704 w 290151"/>
              <a:gd name="T25" fmla="*/ 158121 h 288566"/>
              <a:gd name="T26" fmla="*/ 168437 w 290151"/>
              <a:gd name="T27" fmla="*/ 85921 h 288566"/>
              <a:gd name="T28" fmla="*/ 83987 w 290151"/>
              <a:gd name="T29" fmla="*/ 85921 h 288566"/>
              <a:gd name="T30" fmla="*/ 121720 w 290151"/>
              <a:gd name="T31" fmla="*/ 158121 h 288566"/>
              <a:gd name="T32" fmla="*/ 83987 w 290151"/>
              <a:gd name="T33" fmla="*/ 85921 h 288566"/>
              <a:gd name="T34" fmla="*/ 121720 w 290151"/>
              <a:gd name="T35" fmla="*/ 42814 h 288566"/>
              <a:gd name="T36" fmla="*/ 93331 w 290151"/>
              <a:gd name="T37" fmla="*/ 76940 h 288566"/>
              <a:gd name="T38" fmla="*/ 168796 w 290151"/>
              <a:gd name="T39" fmla="*/ 49280 h 288566"/>
              <a:gd name="T40" fmla="*/ 174905 w 290151"/>
              <a:gd name="T41" fmla="*/ 42814 h 288566"/>
              <a:gd name="T42" fmla="*/ 224139 w 290151"/>
              <a:gd name="T43" fmla="*/ 76940 h 288566"/>
              <a:gd name="T44" fmla="*/ 224139 w 290151"/>
              <a:gd name="T45" fmla="*/ 85921 h 288566"/>
              <a:gd name="T46" fmla="*/ 196468 w 290151"/>
              <a:gd name="T47" fmla="*/ 163510 h 288566"/>
              <a:gd name="T48" fmla="*/ 98722 w 290151"/>
              <a:gd name="T49" fmla="*/ 166743 h 288566"/>
              <a:gd name="T50" fmla="*/ 74645 w 290151"/>
              <a:gd name="T51" fmla="*/ 85921 h 288566"/>
              <a:gd name="T52" fmla="*/ 62066 w 290151"/>
              <a:gd name="T53" fmla="*/ 81609 h 288566"/>
              <a:gd name="T54" fmla="*/ 80753 w 290151"/>
              <a:gd name="T55" fmla="*/ 76940 h 288566"/>
              <a:gd name="T56" fmla="*/ 45585 w 290151"/>
              <a:gd name="T57" fmla="*/ 8647 h 288566"/>
              <a:gd name="T58" fmla="*/ 32198 w 290151"/>
              <a:gd name="T59" fmla="*/ 198500 h 288566"/>
              <a:gd name="T60" fmla="*/ 258675 w 290151"/>
              <a:gd name="T61" fmla="*/ 21975 h 288566"/>
              <a:gd name="T62" fmla="*/ 45585 w 290151"/>
              <a:gd name="T63" fmla="*/ 8647 h 288566"/>
              <a:gd name="T64" fmla="*/ 245289 w 290151"/>
              <a:gd name="T65" fmla="*/ 0 h 288566"/>
              <a:gd name="T66" fmla="*/ 267358 w 290151"/>
              <a:gd name="T67" fmla="*/ 202103 h 288566"/>
              <a:gd name="T68" fmla="*/ 290873 w 290151"/>
              <a:gd name="T69" fmla="*/ 250017 h 288566"/>
              <a:gd name="T70" fmla="*/ 268805 w 290151"/>
              <a:gd name="T71" fmla="*/ 289284 h 288566"/>
              <a:gd name="T72" fmla="*/ 0 w 290151"/>
              <a:gd name="T73" fmla="*/ 267309 h 288566"/>
              <a:gd name="T74" fmla="*/ 361 w 290151"/>
              <a:gd name="T75" fmla="*/ 247855 h 288566"/>
              <a:gd name="T76" fmla="*/ 23515 w 290151"/>
              <a:gd name="T77" fmla="*/ 21975 h 28856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0151" h="288566">
                <a:moveTo>
                  <a:pt x="125036" y="263525"/>
                </a:moveTo>
                <a:lnTo>
                  <a:pt x="166699" y="263525"/>
                </a:lnTo>
                <a:cubicBezTo>
                  <a:pt x="169257" y="263525"/>
                  <a:pt x="171085" y="265357"/>
                  <a:pt x="171085" y="267921"/>
                </a:cubicBezTo>
                <a:cubicBezTo>
                  <a:pt x="171085" y="270486"/>
                  <a:pt x="169257" y="272684"/>
                  <a:pt x="166699" y="272684"/>
                </a:cubicBezTo>
                <a:lnTo>
                  <a:pt x="125036" y="272684"/>
                </a:lnTo>
                <a:cubicBezTo>
                  <a:pt x="122478" y="272684"/>
                  <a:pt x="120650" y="270486"/>
                  <a:pt x="120650" y="267921"/>
                </a:cubicBezTo>
                <a:cubicBezTo>
                  <a:pt x="120650" y="265357"/>
                  <a:pt x="122478" y="263525"/>
                  <a:pt x="125036" y="263525"/>
                </a:cubicBezTo>
                <a:close/>
                <a:moveTo>
                  <a:pt x="8661" y="253708"/>
                </a:moveTo>
                <a:lnTo>
                  <a:pt x="8661" y="266645"/>
                </a:lnTo>
                <a:cubicBezTo>
                  <a:pt x="8661" y="273832"/>
                  <a:pt x="14435" y="279941"/>
                  <a:pt x="22014" y="279941"/>
                </a:cubicBezTo>
                <a:lnTo>
                  <a:pt x="268137" y="279941"/>
                </a:lnTo>
                <a:cubicBezTo>
                  <a:pt x="275355" y="279941"/>
                  <a:pt x="281129" y="273832"/>
                  <a:pt x="281129" y="266645"/>
                </a:cubicBezTo>
                <a:lnTo>
                  <a:pt x="281129" y="253708"/>
                </a:lnTo>
                <a:lnTo>
                  <a:pt x="8661" y="253708"/>
                </a:lnTo>
                <a:close/>
                <a:moveTo>
                  <a:pt x="30314" y="206991"/>
                </a:moveTo>
                <a:lnTo>
                  <a:pt x="11548" y="244724"/>
                </a:lnTo>
                <a:lnTo>
                  <a:pt x="278603" y="244724"/>
                </a:lnTo>
                <a:lnTo>
                  <a:pt x="259476" y="206991"/>
                </a:lnTo>
                <a:lnTo>
                  <a:pt x="30314" y="206991"/>
                </a:lnTo>
                <a:close/>
                <a:moveTo>
                  <a:pt x="176622" y="85707"/>
                </a:moveTo>
                <a:lnTo>
                  <a:pt x="168377" y="157729"/>
                </a:lnTo>
                <a:lnTo>
                  <a:pt x="188452" y="157729"/>
                </a:lnTo>
                <a:lnTo>
                  <a:pt x="206375" y="85707"/>
                </a:lnTo>
                <a:lnTo>
                  <a:pt x="176622" y="85707"/>
                </a:lnTo>
                <a:close/>
                <a:moveTo>
                  <a:pt x="122135" y="85707"/>
                </a:moveTo>
                <a:lnTo>
                  <a:pt x="130380" y="157729"/>
                </a:lnTo>
                <a:lnTo>
                  <a:pt x="159774" y="157729"/>
                </a:lnTo>
                <a:lnTo>
                  <a:pt x="168019" y="85707"/>
                </a:lnTo>
                <a:lnTo>
                  <a:pt x="122135" y="85707"/>
                </a:lnTo>
                <a:close/>
                <a:moveTo>
                  <a:pt x="83779" y="85707"/>
                </a:moveTo>
                <a:lnTo>
                  <a:pt x="101702" y="157729"/>
                </a:lnTo>
                <a:lnTo>
                  <a:pt x="121418" y="157729"/>
                </a:lnTo>
                <a:lnTo>
                  <a:pt x="113532" y="85707"/>
                </a:lnTo>
                <a:lnTo>
                  <a:pt x="83779" y="85707"/>
                </a:lnTo>
                <a:close/>
                <a:moveTo>
                  <a:pt x="115324" y="42708"/>
                </a:moveTo>
                <a:cubicBezTo>
                  <a:pt x="117116" y="41275"/>
                  <a:pt x="119984" y="41275"/>
                  <a:pt x="121418" y="42708"/>
                </a:cubicBezTo>
                <a:cubicBezTo>
                  <a:pt x="123210" y="44500"/>
                  <a:pt x="123210" y="47367"/>
                  <a:pt x="121418" y="49158"/>
                </a:cubicBezTo>
                <a:lnTo>
                  <a:pt x="93099" y="76749"/>
                </a:lnTo>
                <a:lnTo>
                  <a:pt x="197055" y="76749"/>
                </a:lnTo>
                <a:lnTo>
                  <a:pt x="168377" y="49158"/>
                </a:lnTo>
                <a:cubicBezTo>
                  <a:pt x="166944" y="47367"/>
                  <a:pt x="166944" y="44500"/>
                  <a:pt x="168377" y="42708"/>
                </a:cubicBezTo>
                <a:cubicBezTo>
                  <a:pt x="170170" y="41275"/>
                  <a:pt x="173038" y="41275"/>
                  <a:pt x="174471" y="42708"/>
                </a:cubicBezTo>
                <a:lnTo>
                  <a:pt x="209243" y="76749"/>
                </a:lnTo>
                <a:lnTo>
                  <a:pt x="223582" y="76749"/>
                </a:lnTo>
                <a:cubicBezTo>
                  <a:pt x="226091" y="76749"/>
                  <a:pt x="228242" y="78899"/>
                  <a:pt x="228242" y="81407"/>
                </a:cubicBezTo>
                <a:cubicBezTo>
                  <a:pt x="228242" y="83915"/>
                  <a:pt x="226091" y="85707"/>
                  <a:pt x="223582" y="85707"/>
                </a:cubicBezTo>
                <a:lnTo>
                  <a:pt x="215337" y="85707"/>
                </a:lnTo>
                <a:lnTo>
                  <a:pt x="195980" y="163104"/>
                </a:lnTo>
                <a:cubicBezTo>
                  <a:pt x="195621" y="164896"/>
                  <a:pt x="193470" y="166329"/>
                  <a:pt x="191678" y="166329"/>
                </a:cubicBezTo>
                <a:lnTo>
                  <a:pt x="98476" y="166329"/>
                </a:lnTo>
                <a:cubicBezTo>
                  <a:pt x="96325" y="166329"/>
                  <a:pt x="94533" y="164896"/>
                  <a:pt x="94174" y="163104"/>
                </a:cubicBezTo>
                <a:lnTo>
                  <a:pt x="74459" y="85707"/>
                </a:lnTo>
                <a:lnTo>
                  <a:pt x="66572" y="85707"/>
                </a:lnTo>
                <a:cubicBezTo>
                  <a:pt x="64063" y="85707"/>
                  <a:pt x="61912" y="83915"/>
                  <a:pt x="61912" y="81407"/>
                </a:cubicBezTo>
                <a:cubicBezTo>
                  <a:pt x="61912" y="78899"/>
                  <a:pt x="64063" y="76749"/>
                  <a:pt x="66572" y="76749"/>
                </a:cubicBezTo>
                <a:lnTo>
                  <a:pt x="80553" y="76749"/>
                </a:lnTo>
                <a:lnTo>
                  <a:pt x="115324" y="42708"/>
                </a:lnTo>
                <a:close/>
                <a:moveTo>
                  <a:pt x="45471" y="8625"/>
                </a:moveTo>
                <a:cubicBezTo>
                  <a:pt x="38254" y="8625"/>
                  <a:pt x="32118" y="14734"/>
                  <a:pt x="32118" y="21921"/>
                </a:cubicBezTo>
                <a:lnTo>
                  <a:pt x="32118" y="198007"/>
                </a:lnTo>
                <a:lnTo>
                  <a:pt x="258033" y="198007"/>
                </a:lnTo>
                <a:lnTo>
                  <a:pt x="258033" y="21921"/>
                </a:lnTo>
                <a:cubicBezTo>
                  <a:pt x="258033" y="14734"/>
                  <a:pt x="251898" y="8625"/>
                  <a:pt x="244680" y="8625"/>
                </a:cubicBezTo>
                <a:lnTo>
                  <a:pt x="45471" y="8625"/>
                </a:lnTo>
                <a:close/>
                <a:moveTo>
                  <a:pt x="45471" y="0"/>
                </a:moveTo>
                <a:lnTo>
                  <a:pt x="244680" y="0"/>
                </a:lnTo>
                <a:cubicBezTo>
                  <a:pt x="256950" y="0"/>
                  <a:pt x="266694" y="9703"/>
                  <a:pt x="266694" y="21921"/>
                </a:cubicBezTo>
                <a:lnTo>
                  <a:pt x="266694" y="201601"/>
                </a:lnTo>
                <a:lnTo>
                  <a:pt x="289790" y="247239"/>
                </a:lnTo>
                <a:cubicBezTo>
                  <a:pt x="289790" y="247958"/>
                  <a:pt x="290151" y="248677"/>
                  <a:pt x="290151" y="249396"/>
                </a:cubicBezTo>
                <a:lnTo>
                  <a:pt x="290151" y="266645"/>
                </a:lnTo>
                <a:cubicBezTo>
                  <a:pt x="290151" y="278863"/>
                  <a:pt x="280047" y="288566"/>
                  <a:pt x="268137" y="288566"/>
                </a:cubicBezTo>
                <a:lnTo>
                  <a:pt x="22014" y="288566"/>
                </a:lnTo>
                <a:cubicBezTo>
                  <a:pt x="9744" y="288566"/>
                  <a:pt x="0" y="278863"/>
                  <a:pt x="0" y="266645"/>
                </a:cubicBezTo>
                <a:lnTo>
                  <a:pt x="0" y="249396"/>
                </a:lnTo>
                <a:cubicBezTo>
                  <a:pt x="0" y="248677"/>
                  <a:pt x="0" y="247958"/>
                  <a:pt x="361" y="247239"/>
                </a:cubicBezTo>
                <a:lnTo>
                  <a:pt x="23457" y="201601"/>
                </a:lnTo>
                <a:lnTo>
                  <a:pt x="23457" y="21921"/>
                </a:lnTo>
                <a:cubicBezTo>
                  <a:pt x="23457" y="9703"/>
                  <a:pt x="33201" y="0"/>
                  <a:pt x="454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5" name="Freeform 994">
            <a:extLst>
              <a:ext uri="{FF2B5EF4-FFF2-40B4-BE49-F238E27FC236}">
                <a16:creationId xmlns:a16="http://schemas.microsoft.com/office/drawing/2014/main" id="{E4A20CFF-3017-9043-9F43-DC0D329531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49426" y="8405895"/>
            <a:ext cx="734247" cy="730236"/>
          </a:xfrm>
          <a:custGeom>
            <a:avLst/>
            <a:gdLst>
              <a:gd name="T0" fmla="*/ 204139 w 290152"/>
              <a:gd name="T1" fmla="*/ 245587 h 288565"/>
              <a:gd name="T2" fmla="*/ 32435 w 290152"/>
              <a:gd name="T3" fmla="*/ 169594 h 288565"/>
              <a:gd name="T4" fmla="*/ 53698 w 290152"/>
              <a:gd name="T5" fmla="*/ 269759 h 288565"/>
              <a:gd name="T6" fmla="*/ 62348 w 290152"/>
              <a:gd name="T7" fmla="*/ 184781 h 288565"/>
              <a:gd name="T8" fmla="*/ 83611 w 290152"/>
              <a:gd name="T9" fmla="*/ 269759 h 288565"/>
              <a:gd name="T10" fmla="*/ 58693 w 290152"/>
              <a:gd name="T11" fmla="*/ 135274 h 288565"/>
              <a:gd name="T12" fmla="*/ 58693 w 290152"/>
              <a:gd name="T13" fmla="*/ 147632 h 288565"/>
              <a:gd name="T14" fmla="*/ 58693 w 290152"/>
              <a:gd name="T15" fmla="*/ 135274 h 288565"/>
              <a:gd name="T16" fmla="*/ 194019 w 290152"/>
              <a:gd name="T17" fmla="*/ 161620 h 288565"/>
              <a:gd name="T18" fmla="*/ 138365 w 290152"/>
              <a:gd name="T19" fmla="*/ 186955 h 288565"/>
              <a:gd name="T20" fmla="*/ 255095 w 290152"/>
              <a:gd name="T21" fmla="*/ 143525 h 288565"/>
              <a:gd name="T22" fmla="*/ 58693 w 290152"/>
              <a:gd name="T23" fmla="*/ 109811 h 288565"/>
              <a:gd name="T24" fmla="*/ 58693 w 290152"/>
              <a:gd name="T25" fmla="*/ 125363 h 288565"/>
              <a:gd name="T26" fmla="*/ 58693 w 290152"/>
              <a:gd name="T27" fmla="*/ 109811 h 288565"/>
              <a:gd name="T28" fmla="*/ 63275 w 290152"/>
              <a:gd name="T29" fmla="*/ 93969 h 288565"/>
              <a:gd name="T30" fmla="*/ 54109 w 290152"/>
              <a:gd name="T31" fmla="*/ 87096 h 288565"/>
              <a:gd name="T32" fmla="*/ 254733 w 290152"/>
              <a:gd name="T33" fmla="*/ 81997 h 288565"/>
              <a:gd name="T34" fmla="*/ 200887 w 290152"/>
              <a:gd name="T35" fmla="*/ 105885 h 288565"/>
              <a:gd name="T36" fmla="*/ 138365 w 290152"/>
              <a:gd name="T37" fmla="*/ 141715 h 288565"/>
              <a:gd name="T38" fmla="*/ 166554 w 290152"/>
              <a:gd name="T39" fmla="*/ 143162 h 288565"/>
              <a:gd name="T40" fmla="*/ 226906 w 290152"/>
              <a:gd name="T41" fmla="*/ 120722 h 288565"/>
              <a:gd name="T42" fmla="*/ 270274 w 290152"/>
              <a:gd name="T43" fmla="*/ 63539 h 288565"/>
              <a:gd name="T44" fmla="*/ 290872 w 290152"/>
              <a:gd name="T45" fmla="*/ 26623 h 288565"/>
              <a:gd name="T46" fmla="*/ 279308 w 290152"/>
              <a:gd name="T47" fmla="*/ 186955 h 288565"/>
              <a:gd name="T48" fmla="*/ 286536 w 290152"/>
              <a:gd name="T49" fmla="*/ 195641 h 288565"/>
              <a:gd name="T50" fmla="*/ 223292 w 290152"/>
              <a:gd name="T51" fmla="*/ 235091 h 288565"/>
              <a:gd name="T52" fmla="*/ 199802 w 290152"/>
              <a:gd name="T53" fmla="*/ 216633 h 288565"/>
              <a:gd name="T54" fmla="*/ 117767 w 290152"/>
              <a:gd name="T55" fmla="*/ 191298 h 288565"/>
              <a:gd name="T56" fmla="*/ 129331 w 290152"/>
              <a:gd name="T57" fmla="*/ 79464 h 288565"/>
              <a:gd name="T58" fmla="*/ 138365 w 290152"/>
              <a:gd name="T59" fmla="*/ 128685 h 288565"/>
              <a:gd name="T60" fmla="*/ 196188 w 290152"/>
              <a:gd name="T61" fmla="*/ 97922 h 288565"/>
              <a:gd name="T62" fmla="*/ 249313 w 290152"/>
              <a:gd name="T63" fmla="*/ 74398 h 288565"/>
              <a:gd name="T64" fmla="*/ 174866 w 290152"/>
              <a:gd name="T65" fmla="*/ 30967 h 288565"/>
              <a:gd name="T66" fmla="*/ 137310 w 290152"/>
              <a:gd name="T67" fmla="*/ 20251 h 288565"/>
              <a:gd name="T68" fmla="*/ 62348 w 290152"/>
              <a:gd name="T69" fmla="*/ 67621 h 288565"/>
              <a:gd name="T70" fmla="*/ 28111 w 290152"/>
              <a:gd name="T71" fmla="*/ 67621 h 288565"/>
              <a:gd name="T72" fmla="*/ 16217 w 290152"/>
              <a:gd name="T73" fmla="*/ 173933 h 288565"/>
              <a:gd name="T74" fmla="*/ 28111 w 290152"/>
              <a:gd name="T75" fmla="*/ 86786 h 288565"/>
              <a:gd name="T76" fmla="*/ 83611 w 290152"/>
              <a:gd name="T77" fmla="*/ 160554 h 288565"/>
              <a:gd name="T78" fmla="*/ 147761 w 290152"/>
              <a:gd name="T79" fmla="*/ 31100 h 288565"/>
              <a:gd name="T80" fmla="*/ 142626 w 290152"/>
              <a:gd name="T81" fmla="*/ 9494 h 288565"/>
              <a:gd name="T82" fmla="*/ 97306 w 290152"/>
              <a:gd name="T83" fmla="*/ 94380 h 288565"/>
              <a:gd name="T84" fmla="*/ 73161 w 290152"/>
              <a:gd name="T85" fmla="*/ 289285 h 288565"/>
              <a:gd name="T86" fmla="*/ 23785 w 290152"/>
              <a:gd name="T87" fmla="*/ 269759 h 288565"/>
              <a:gd name="T88" fmla="*/ 0 w 290152"/>
              <a:gd name="T89" fmla="*/ 166339 h 288565"/>
              <a:gd name="T90" fmla="*/ 78206 w 290152"/>
              <a:gd name="T91" fmla="*/ 58942 h 288565"/>
              <a:gd name="T92" fmla="*/ 142626 w 290152"/>
              <a:gd name="T93" fmla="*/ 9494 h 288565"/>
              <a:gd name="T94" fmla="*/ 58703 w 290152"/>
              <a:gd name="T95" fmla="*/ 41832 h 288565"/>
              <a:gd name="T96" fmla="*/ 58703 w 290152"/>
              <a:gd name="T97" fmla="*/ 0 h 288565"/>
              <a:gd name="T98" fmla="*/ 33419 w 290152"/>
              <a:gd name="T99" fmla="*/ 25464 h 28856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0152" h="288565">
                <a:moveTo>
                  <a:pt x="203633" y="224397"/>
                </a:moveTo>
                <a:cubicBezTo>
                  <a:pt x="197865" y="224397"/>
                  <a:pt x="193539" y="228729"/>
                  <a:pt x="193539" y="234505"/>
                </a:cubicBezTo>
                <a:cubicBezTo>
                  <a:pt x="193539" y="240281"/>
                  <a:pt x="197865" y="244975"/>
                  <a:pt x="203633" y="244975"/>
                </a:cubicBezTo>
                <a:cubicBezTo>
                  <a:pt x="209401" y="244975"/>
                  <a:pt x="214088" y="240281"/>
                  <a:pt x="214088" y="234505"/>
                </a:cubicBezTo>
                <a:cubicBezTo>
                  <a:pt x="214088" y="228729"/>
                  <a:pt x="209401" y="224397"/>
                  <a:pt x="203633" y="224397"/>
                </a:cubicBezTo>
                <a:close/>
                <a:moveTo>
                  <a:pt x="32355" y="169172"/>
                </a:moveTo>
                <a:lnTo>
                  <a:pt x="32355" y="269087"/>
                </a:lnTo>
                <a:cubicBezTo>
                  <a:pt x="32355" y="275219"/>
                  <a:pt x="37028" y="279908"/>
                  <a:pt x="43140" y="279908"/>
                </a:cubicBezTo>
                <a:cubicBezTo>
                  <a:pt x="48892" y="279908"/>
                  <a:pt x="53565" y="275219"/>
                  <a:pt x="53565" y="269087"/>
                </a:cubicBezTo>
                <a:lnTo>
                  <a:pt x="53565" y="184321"/>
                </a:lnTo>
                <a:cubicBezTo>
                  <a:pt x="53565" y="182157"/>
                  <a:pt x="55363" y="179993"/>
                  <a:pt x="57880" y="179993"/>
                </a:cubicBezTo>
                <a:cubicBezTo>
                  <a:pt x="60396" y="179993"/>
                  <a:pt x="62194" y="182157"/>
                  <a:pt x="62194" y="184321"/>
                </a:cubicBezTo>
                <a:lnTo>
                  <a:pt x="62194" y="269087"/>
                </a:lnTo>
                <a:cubicBezTo>
                  <a:pt x="62194" y="275219"/>
                  <a:pt x="67227" y="279908"/>
                  <a:pt x="72979" y="279908"/>
                </a:cubicBezTo>
                <a:cubicBezTo>
                  <a:pt x="79090" y="279908"/>
                  <a:pt x="83404" y="275219"/>
                  <a:pt x="83404" y="269087"/>
                </a:cubicBezTo>
                <a:lnTo>
                  <a:pt x="83404" y="169172"/>
                </a:lnTo>
                <a:lnTo>
                  <a:pt x="32355" y="169172"/>
                </a:lnTo>
                <a:close/>
                <a:moveTo>
                  <a:pt x="58547" y="134937"/>
                </a:moveTo>
                <a:cubicBezTo>
                  <a:pt x="61214" y="134937"/>
                  <a:pt x="63119" y="137178"/>
                  <a:pt x="63119" y="139793"/>
                </a:cubicBezTo>
                <a:lnTo>
                  <a:pt x="63119" y="142781"/>
                </a:lnTo>
                <a:cubicBezTo>
                  <a:pt x="63119" y="145023"/>
                  <a:pt x="61214" y="147264"/>
                  <a:pt x="58547" y="147264"/>
                </a:cubicBezTo>
                <a:cubicBezTo>
                  <a:pt x="55880" y="147264"/>
                  <a:pt x="53975" y="145023"/>
                  <a:pt x="53975" y="142781"/>
                </a:cubicBezTo>
                <a:lnTo>
                  <a:pt x="53975" y="139793"/>
                </a:lnTo>
                <a:cubicBezTo>
                  <a:pt x="53975" y="137178"/>
                  <a:pt x="55880" y="134937"/>
                  <a:pt x="58547" y="134937"/>
                </a:cubicBezTo>
                <a:close/>
                <a:moveTo>
                  <a:pt x="225263" y="129809"/>
                </a:moveTo>
                <a:lnTo>
                  <a:pt x="198226" y="160135"/>
                </a:lnTo>
                <a:cubicBezTo>
                  <a:pt x="197144" y="161218"/>
                  <a:pt x="195342" y="161579"/>
                  <a:pt x="193539" y="161218"/>
                </a:cubicBezTo>
                <a:lnTo>
                  <a:pt x="165781" y="151832"/>
                </a:lnTo>
                <a:lnTo>
                  <a:pt x="138023" y="174937"/>
                </a:lnTo>
                <a:lnTo>
                  <a:pt x="138023" y="186489"/>
                </a:lnTo>
                <a:lnTo>
                  <a:pt x="269604" y="186489"/>
                </a:lnTo>
                <a:lnTo>
                  <a:pt x="269604" y="133058"/>
                </a:lnTo>
                <a:lnTo>
                  <a:pt x="254463" y="143167"/>
                </a:lnTo>
                <a:cubicBezTo>
                  <a:pt x="253381" y="144250"/>
                  <a:pt x="251579" y="144250"/>
                  <a:pt x="249776" y="143889"/>
                </a:cubicBezTo>
                <a:lnTo>
                  <a:pt x="225263" y="129809"/>
                </a:lnTo>
                <a:close/>
                <a:moveTo>
                  <a:pt x="58547" y="109537"/>
                </a:moveTo>
                <a:cubicBezTo>
                  <a:pt x="61214" y="109537"/>
                  <a:pt x="63119" y="111341"/>
                  <a:pt x="63119" y="113866"/>
                </a:cubicBezTo>
                <a:lnTo>
                  <a:pt x="63119" y="120361"/>
                </a:lnTo>
                <a:cubicBezTo>
                  <a:pt x="63119" y="122886"/>
                  <a:pt x="61214" y="125051"/>
                  <a:pt x="58547" y="125051"/>
                </a:cubicBezTo>
                <a:cubicBezTo>
                  <a:pt x="55880" y="125051"/>
                  <a:pt x="53975" y="122886"/>
                  <a:pt x="53975" y="120361"/>
                </a:cubicBezTo>
                <a:lnTo>
                  <a:pt x="53975" y="113866"/>
                </a:lnTo>
                <a:cubicBezTo>
                  <a:pt x="53975" y="111341"/>
                  <a:pt x="55880" y="109537"/>
                  <a:pt x="58547" y="109537"/>
                </a:cubicBezTo>
                <a:close/>
                <a:moveTo>
                  <a:pt x="58547" y="82550"/>
                </a:moveTo>
                <a:cubicBezTo>
                  <a:pt x="61214" y="82550"/>
                  <a:pt x="63119" y="84715"/>
                  <a:pt x="63119" y="86879"/>
                </a:cubicBezTo>
                <a:lnTo>
                  <a:pt x="63119" y="93735"/>
                </a:lnTo>
                <a:cubicBezTo>
                  <a:pt x="63119" y="96260"/>
                  <a:pt x="61214" y="98064"/>
                  <a:pt x="58547" y="98064"/>
                </a:cubicBezTo>
                <a:cubicBezTo>
                  <a:pt x="55880" y="98064"/>
                  <a:pt x="53975" y="96260"/>
                  <a:pt x="53975" y="93735"/>
                </a:cubicBezTo>
                <a:lnTo>
                  <a:pt x="53975" y="86879"/>
                </a:lnTo>
                <a:cubicBezTo>
                  <a:pt x="53975" y="84715"/>
                  <a:pt x="55880" y="82550"/>
                  <a:pt x="58547" y="82550"/>
                </a:cubicBezTo>
                <a:close/>
                <a:moveTo>
                  <a:pt x="269604" y="63381"/>
                </a:moveTo>
                <a:lnTo>
                  <a:pt x="254102" y="81793"/>
                </a:lnTo>
                <a:cubicBezTo>
                  <a:pt x="252660" y="82876"/>
                  <a:pt x="251579" y="83598"/>
                  <a:pt x="249776" y="83237"/>
                </a:cubicBezTo>
                <a:lnTo>
                  <a:pt x="225623" y="79988"/>
                </a:lnTo>
                <a:lnTo>
                  <a:pt x="200389" y="105621"/>
                </a:lnTo>
                <a:cubicBezTo>
                  <a:pt x="199307" y="106343"/>
                  <a:pt x="197865" y="107065"/>
                  <a:pt x="196423" y="106704"/>
                </a:cubicBezTo>
                <a:lnTo>
                  <a:pt x="172270" y="103093"/>
                </a:lnTo>
                <a:lnTo>
                  <a:pt x="138023" y="141362"/>
                </a:lnTo>
                <a:lnTo>
                  <a:pt x="138023" y="163384"/>
                </a:lnTo>
                <a:lnTo>
                  <a:pt x="162176" y="143889"/>
                </a:lnTo>
                <a:cubicBezTo>
                  <a:pt x="163258" y="142806"/>
                  <a:pt x="165060" y="142445"/>
                  <a:pt x="166142" y="142806"/>
                </a:cubicBezTo>
                <a:lnTo>
                  <a:pt x="193539" y="151832"/>
                </a:lnTo>
                <a:lnTo>
                  <a:pt x="220937" y="121505"/>
                </a:lnTo>
                <a:cubicBezTo>
                  <a:pt x="222379" y="120061"/>
                  <a:pt x="224542" y="119339"/>
                  <a:pt x="226344" y="120422"/>
                </a:cubicBezTo>
                <a:lnTo>
                  <a:pt x="251939" y="134502"/>
                </a:lnTo>
                <a:lnTo>
                  <a:pt x="269604" y="122227"/>
                </a:lnTo>
                <a:lnTo>
                  <a:pt x="269604" y="63381"/>
                </a:lnTo>
                <a:close/>
                <a:moveTo>
                  <a:pt x="174433" y="22225"/>
                </a:moveTo>
                <a:lnTo>
                  <a:pt x="285826" y="22225"/>
                </a:lnTo>
                <a:cubicBezTo>
                  <a:pt x="288349" y="22225"/>
                  <a:pt x="290152" y="24030"/>
                  <a:pt x="290152" y="26557"/>
                </a:cubicBezTo>
                <a:cubicBezTo>
                  <a:pt x="290152" y="29084"/>
                  <a:pt x="288349" y="30889"/>
                  <a:pt x="285826" y="30889"/>
                </a:cubicBezTo>
                <a:lnTo>
                  <a:pt x="278616" y="30889"/>
                </a:lnTo>
                <a:lnTo>
                  <a:pt x="278616" y="186489"/>
                </a:lnTo>
                <a:lnTo>
                  <a:pt x="285826" y="186489"/>
                </a:lnTo>
                <a:cubicBezTo>
                  <a:pt x="288349" y="186489"/>
                  <a:pt x="290152" y="188295"/>
                  <a:pt x="290152" y="190822"/>
                </a:cubicBezTo>
                <a:cubicBezTo>
                  <a:pt x="290152" y="193349"/>
                  <a:pt x="288349" y="195154"/>
                  <a:pt x="285826" y="195154"/>
                </a:cubicBezTo>
                <a:lnTo>
                  <a:pt x="208320" y="195154"/>
                </a:lnTo>
                <a:lnTo>
                  <a:pt x="208320" y="216093"/>
                </a:lnTo>
                <a:cubicBezTo>
                  <a:pt x="216251" y="217898"/>
                  <a:pt x="222739" y="225480"/>
                  <a:pt x="222739" y="234505"/>
                </a:cubicBezTo>
                <a:cubicBezTo>
                  <a:pt x="222739" y="244975"/>
                  <a:pt x="214448" y="253639"/>
                  <a:pt x="203633" y="253639"/>
                </a:cubicBezTo>
                <a:cubicBezTo>
                  <a:pt x="193179" y="253639"/>
                  <a:pt x="184888" y="244975"/>
                  <a:pt x="184888" y="234505"/>
                </a:cubicBezTo>
                <a:cubicBezTo>
                  <a:pt x="184888" y="225480"/>
                  <a:pt x="191016" y="217898"/>
                  <a:pt x="199307" y="216093"/>
                </a:cubicBezTo>
                <a:lnTo>
                  <a:pt x="199307" y="195154"/>
                </a:lnTo>
                <a:lnTo>
                  <a:pt x="121801" y="195154"/>
                </a:lnTo>
                <a:cubicBezTo>
                  <a:pt x="119278" y="195154"/>
                  <a:pt x="117475" y="193349"/>
                  <a:pt x="117475" y="190822"/>
                </a:cubicBezTo>
                <a:cubicBezTo>
                  <a:pt x="117475" y="188295"/>
                  <a:pt x="119278" y="186489"/>
                  <a:pt x="121801" y="186489"/>
                </a:cubicBezTo>
                <a:lnTo>
                  <a:pt x="129011" y="186489"/>
                </a:lnTo>
                <a:lnTo>
                  <a:pt x="129011" y="79266"/>
                </a:lnTo>
                <a:cubicBezTo>
                  <a:pt x="129011" y="77100"/>
                  <a:pt x="131174" y="74934"/>
                  <a:pt x="133337" y="74934"/>
                </a:cubicBezTo>
                <a:cubicBezTo>
                  <a:pt x="135860" y="74934"/>
                  <a:pt x="138023" y="77100"/>
                  <a:pt x="138023" y="79266"/>
                </a:cubicBezTo>
                <a:lnTo>
                  <a:pt x="138023" y="128365"/>
                </a:lnTo>
                <a:lnTo>
                  <a:pt x="167584" y="95512"/>
                </a:lnTo>
                <a:cubicBezTo>
                  <a:pt x="168665" y="94429"/>
                  <a:pt x="170107" y="93707"/>
                  <a:pt x="171549" y="94068"/>
                </a:cubicBezTo>
                <a:lnTo>
                  <a:pt x="195702" y="97678"/>
                </a:lnTo>
                <a:lnTo>
                  <a:pt x="221297" y="72046"/>
                </a:lnTo>
                <a:cubicBezTo>
                  <a:pt x="222018" y="71324"/>
                  <a:pt x="223460" y="70602"/>
                  <a:pt x="224902" y="70963"/>
                </a:cubicBezTo>
                <a:lnTo>
                  <a:pt x="248695" y="74212"/>
                </a:lnTo>
                <a:lnTo>
                  <a:pt x="269604" y="50023"/>
                </a:lnTo>
                <a:lnTo>
                  <a:pt x="269604" y="30889"/>
                </a:lnTo>
                <a:lnTo>
                  <a:pt x="174433" y="30889"/>
                </a:lnTo>
                <a:cubicBezTo>
                  <a:pt x="171910" y="30889"/>
                  <a:pt x="170107" y="29084"/>
                  <a:pt x="170107" y="26557"/>
                </a:cubicBezTo>
                <a:cubicBezTo>
                  <a:pt x="170107" y="24030"/>
                  <a:pt x="171910" y="22225"/>
                  <a:pt x="174433" y="22225"/>
                </a:cubicBezTo>
                <a:close/>
                <a:moveTo>
                  <a:pt x="136970" y="20201"/>
                </a:moveTo>
                <a:lnTo>
                  <a:pt x="98503" y="59157"/>
                </a:lnTo>
                <a:cubicBezTo>
                  <a:pt x="92751" y="64567"/>
                  <a:pt x="85561" y="67453"/>
                  <a:pt x="78012" y="67453"/>
                </a:cubicBezTo>
                <a:lnTo>
                  <a:pt x="62194" y="67453"/>
                </a:lnTo>
                <a:cubicBezTo>
                  <a:pt x="61475" y="69256"/>
                  <a:pt x="60037" y="70339"/>
                  <a:pt x="57880" y="70339"/>
                </a:cubicBezTo>
                <a:cubicBezTo>
                  <a:pt x="56082" y="70339"/>
                  <a:pt x="54285" y="69256"/>
                  <a:pt x="53925" y="67453"/>
                </a:cubicBezTo>
                <a:lnTo>
                  <a:pt x="28041" y="67453"/>
                </a:lnTo>
                <a:cubicBezTo>
                  <a:pt x="17256" y="67453"/>
                  <a:pt x="8628" y="76110"/>
                  <a:pt x="8628" y="86931"/>
                </a:cubicBezTo>
                <a:lnTo>
                  <a:pt x="8628" y="165925"/>
                </a:lnTo>
                <a:cubicBezTo>
                  <a:pt x="8628" y="169893"/>
                  <a:pt x="11863" y="173500"/>
                  <a:pt x="16177" y="173500"/>
                </a:cubicBezTo>
                <a:cubicBezTo>
                  <a:pt x="20132" y="173500"/>
                  <a:pt x="23727" y="169893"/>
                  <a:pt x="23727" y="165925"/>
                </a:cubicBezTo>
                <a:lnTo>
                  <a:pt x="23727" y="90899"/>
                </a:lnTo>
                <a:cubicBezTo>
                  <a:pt x="23727" y="88374"/>
                  <a:pt x="25524" y="86570"/>
                  <a:pt x="28041" y="86570"/>
                </a:cubicBezTo>
                <a:cubicBezTo>
                  <a:pt x="30198" y="86570"/>
                  <a:pt x="32355" y="88374"/>
                  <a:pt x="32355" y="90899"/>
                </a:cubicBezTo>
                <a:lnTo>
                  <a:pt x="32355" y="160154"/>
                </a:lnTo>
                <a:lnTo>
                  <a:pt x="83404" y="160154"/>
                </a:lnTo>
                <a:lnTo>
                  <a:pt x="83404" y="105327"/>
                </a:lnTo>
                <a:cubicBezTo>
                  <a:pt x="83404" y="98834"/>
                  <a:pt x="86280" y="92702"/>
                  <a:pt x="90594" y="88013"/>
                </a:cubicBezTo>
                <a:lnTo>
                  <a:pt x="147395" y="31022"/>
                </a:lnTo>
                <a:cubicBezTo>
                  <a:pt x="150271" y="27776"/>
                  <a:pt x="150271" y="23086"/>
                  <a:pt x="147395" y="20201"/>
                </a:cubicBezTo>
                <a:cubicBezTo>
                  <a:pt x="144519" y="17676"/>
                  <a:pt x="139846" y="17676"/>
                  <a:pt x="136970" y="20201"/>
                </a:cubicBezTo>
                <a:close/>
                <a:moveTo>
                  <a:pt x="142272" y="9470"/>
                </a:moveTo>
                <a:cubicBezTo>
                  <a:pt x="146497" y="9470"/>
                  <a:pt x="150631" y="11003"/>
                  <a:pt x="153507" y="14069"/>
                </a:cubicBezTo>
                <a:cubicBezTo>
                  <a:pt x="159978" y="20561"/>
                  <a:pt x="159978" y="30661"/>
                  <a:pt x="153507" y="37154"/>
                </a:cubicBezTo>
                <a:lnTo>
                  <a:pt x="97065" y="94145"/>
                </a:lnTo>
                <a:cubicBezTo>
                  <a:pt x="94189" y="97031"/>
                  <a:pt x="92392" y="100998"/>
                  <a:pt x="92392" y="105327"/>
                </a:cubicBezTo>
                <a:lnTo>
                  <a:pt x="92392" y="269087"/>
                </a:lnTo>
                <a:cubicBezTo>
                  <a:pt x="92392" y="279908"/>
                  <a:pt x="83404" y="288565"/>
                  <a:pt x="72979" y="288565"/>
                </a:cubicBezTo>
                <a:cubicBezTo>
                  <a:pt x="66867" y="288565"/>
                  <a:pt x="61475" y="285679"/>
                  <a:pt x="57880" y="281711"/>
                </a:cubicBezTo>
                <a:cubicBezTo>
                  <a:pt x="54285" y="285679"/>
                  <a:pt x="48892" y="288565"/>
                  <a:pt x="43140" y="288565"/>
                </a:cubicBezTo>
                <a:cubicBezTo>
                  <a:pt x="32355" y="288565"/>
                  <a:pt x="23727" y="279908"/>
                  <a:pt x="23727" y="269087"/>
                </a:cubicBezTo>
                <a:lnTo>
                  <a:pt x="23727" y="180353"/>
                </a:lnTo>
                <a:cubicBezTo>
                  <a:pt x="21210" y="181436"/>
                  <a:pt x="18694" y="182157"/>
                  <a:pt x="16177" y="182157"/>
                </a:cubicBezTo>
                <a:cubicBezTo>
                  <a:pt x="7190" y="182157"/>
                  <a:pt x="0" y="174943"/>
                  <a:pt x="0" y="165925"/>
                </a:cubicBezTo>
                <a:lnTo>
                  <a:pt x="0" y="86931"/>
                </a:lnTo>
                <a:cubicBezTo>
                  <a:pt x="0" y="71421"/>
                  <a:pt x="12582" y="58796"/>
                  <a:pt x="28041" y="58796"/>
                </a:cubicBezTo>
                <a:lnTo>
                  <a:pt x="78012" y="58796"/>
                </a:lnTo>
                <a:cubicBezTo>
                  <a:pt x="83045" y="58796"/>
                  <a:pt x="88078" y="56632"/>
                  <a:pt x="92032" y="53025"/>
                </a:cubicBezTo>
                <a:lnTo>
                  <a:pt x="130499" y="14069"/>
                </a:lnTo>
                <a:cubicBezTo>
                  <a:pt x="133734" y="11003"/>
                  <a:pt x="138048" y="9470"/>
                  <a:pt x="142272" y="9470"/>
                </a:cubicBezTo>
                <a:close/>
                <a:moveTo>
                  <a:pt x="58557" y="8708"/>
                </a:moveTo>
                <a:cubicBezTo>
                  <a:pt x="49550" y="8708"/>
                  <a:pt x="42344" y="15966"/>
                  <a:pt x="42344" y="25400"/>
                </a:cubicBezTo>
                <a:cubicBezTo>
                  <a:pt x="42344" y="34471"/>
                  <a:pt x="49550" y="41728"/>
                  <a:pt x="58557" y="41728"/>
                </a:cubicBezTo>
                <a:cubicBezTo>
                  <a:pt x="67564" y="41728"/>
                  <a:pt x="75130" y="34471"/>
                  <a:pt x="75130" y="25400"/>
                </a:cubicBezTo>
                <a:cubicBezTo>
                  <a:pt x="75130" y="15966"/>
                  <a:pt x="67564" y="8708"/>
                  <a:pt x="58557" y="8708"/>
                </a:cubicBezTo>
                <a:close/>
                <a:moveTo>
                  <a:pt x="58557" y="0"/>
                </a:moveTo>
                <a:cubicBezTo>
                  <a:pt x="72608" y="0"/>
                  <a:pt x="83777" y="11248"/>
                  <a:pt x="83777" y="25400"/>
                </a:cubicBezTo>
                <a:cubicBezTo>
                  <a:pt x="83777" y="39188"/>
                  <a:pt x="72608" y="50437"/>
                  <a:pt x="58557" y="50437"/>
                </a:cubicBezTo>
                <a:cubicBezTo>
                  <a:pt x="44866" y="50437"/>
                  <a:pt x="33337" y="39188"/>
                  <a:pt x="33337" y="25400"/>
                </a:cubicBezTo>
                <a:cubicBezTo>
                  <a:pt x="33337" y="11248"/>
                  <a:pt x="44866" y="0"/>
                  <a:pt x="58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6" name="Freeform 971">
            <a:extLst>
              <a:ext uri="{FF2B5EF4-FFF2-40B4-BE49-F238E27FC236}">
                <a16:creationId xmlns:a16="http://schemas.microsoft.com/office/drawing/2014/main" id="{9E3AB1D8-7A24-CF4A-9FED-2BF4E7C6D2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4371" y="10525589"/>
            <a:ext cx="726222" cy="722211"/>
          </a:xfrm>
          <a:custGeom>
            <a:avLst/>
            <a:gdLst>
              <a:gd name="T0" fmla="*/ 8809 w 286434"/>
              <a:gd name="T1" fmla="*/ 277622 h 285210"/>
              <a:gd name="T2" fmla="*/ 279434 w 286434"/>
              <a:gd name="T3" fmla="*/ 251972 h 285210"/>
              <a:gd name="T4" fmla="*/ 183634 w 286434"/>
              <a:gd name="T5" fmla="*/ 162358 h 285210"/>
              <a:gd name="T6" fmla="*/ 183634 w 286434"/>
              <a:gd name="T7" fmla="*/ 171537 h 285210"/>
              <a:gd name="T8" fmla="*/ 183634 w 286434"/>
              <a:gd name="T9" fmla="*/ 162358 h 285210"/>
              <a:gd name="T10" fmla="*/ 107989 w 286434"/>
              <a:gd name="T11" fmla="*/ 166947 h 285210"/>
              <a:gd name="T12" fmla="*/ 98773 w 286434"/>
              <a:gd name="T13" fmla="*/ 166947 h 285210"/>
              <a:gd name="T14" fmla="*/ 143141 w 286434"/>
              <a:gd name="T15" fmla="*/ 109771 h 285210"/>
              <a:gd name="T16" fmla="*/ 147486 w 286434"/>
              <a:gd name="T17" fmla="*/ 121338 h 285210"/>
              <a:gd name="T18" fmla="*/ 165955 w 286434"/>
              <a:gd name="T19" fmla="*/ 142303 h 285210"/>
              <a:gd name="T20" fmla="*/ 143141 w 286434"/>
              <a:gd name="T21" fmla="*/ 129653 h 285210"/>
              <a:gd name="T22" fmla="*/ 143141 w 286434"/>
              <a:gd name="T23" fmla="*/ 161823 h 285210"/>
              <a:gd name="T24" fmla="*/ 147486 w 286434"/>
              <a:gd name="T25" fmla="*/ 210984 h 285210"/>
              <a:gd name="T26" fmla="*/ 143141 w 286434"/>
              <a:gd name="T27" fmla="*/ 222551 h 285210"/>
              <a:gd name="T28" fmla="*/ 139158 w 286434"/>
              <a:gd name="T29" fmla="*/ 211345 h 285210"/>
              <a:gd name="T30" fmla="*/ 120329 w 286434"/>
              <a:gd name="T31" fmla="*/ 190018 h 285210"/>
              <a:gd name="T32" fmla="*/ 143141 w 286434"/>
              <a:gd name="T33" fmla="*/ 202669 h 285210"/>
              <a:gd name="T34" fmla="*/ 143141 w 286434"/>
              <a:gd name="T35" fmla="*/ 170499 h 285210"/>
              <a:gd name="T36" fmla="*/ 139158 w 286434"/>
              <a:gd name="T37" fmla="*/ 121338 h 285210"/>
              <a:gd name="T38" fmla="*/ 143141 w 286434"/>
              <a:gd name="T39" fmla="*/ 109771 h 285210"/>
              <a:gd name="T40" fmla="*/ 211506 w 286434"/>
              <a:gd name="T41" fmla="*/ 109279 h 285210"/>
              <a:gd name="T42" fmla="*/ 212595 w 286434"/>
              <a:gd name="T43" fmla="*/ 221266 h 285210"/>
              <a:gd name="T44" fmla="*/ 198792 w 286434"/>
              <a:gd name="T45" fmla="*/ 243303 h 285210"/>
              <a:gd name="T46" fmla="*/ 239476 w 286434"/>
              <a:gd name="T47" fmla="*/ 223795 h 285210"/>
              <a:gd name="T48" fmla="*/ 238387 w 286434"/>
              <a:gd name="T49" fmla="*/ 111446 h 285210"/>
              <a:gd name="T50" fmla="*/ 252554 w 286434"/>
              <a:gd name="T51" fmla="*/ 89771 h 285210"/>
              <a:gd name="T52" fmla="*/ 99985 w 286434"/>
              <a:gd name="T53" fmla="*/ 89771 h 285210"/>
              <a:gd name="T54" fmla="*/ 84365 w 286434"/>
              <a:gd name="T55" fmla="*/ 220182 h 285210"/>
              <a:gd name="T56" fmla="*/ 188258 w 286434"/>
              <a:gd name="T57" fmla="*/ 243303 h 285210"/>
              <a:gd name="T58" fmla="*/ 203878 w 286434"/>
              <a:gd name="T59" fmla="*/ 112890 h 285210"/>
              <a:gd name="T60" fmla="*/ 99985 w 286434"/>
              <a:gd name="T61" fmla="*/ 89771 h 285210"/>
              <a:gd name="T62" fmla="*/ 48767 w 286434"/>
              <a:gd name="T63" fmla="*/ 109279 h 285210"/>
              <a:gd name="T64" fmla="*/ 49493 w 286434"/>
              <a:gd name="T65" fmla="*/ 221266 h 285210"/>
              <a:gd name="T66" fmla="*/ 35689 w 286434"/>
              <a:gd name="T67" fmla="*/ 243303 h 285210"/>
              <a:gd name="T68" fmla="*/ 76374 w 286434"/>
              <a:gd name="T69" fmla="*/ 223795 h 285210"/>
              <a:gd name="T70" fmla="*/ 75648 w 286434"/>
              <a:gd name="T71" fmla="*/ 111446 h 285210"/>
              <a:gd name="T72" fmla="*/ 89451 w 286434"/>
              <a:gd name="T73" fmla="*/ 89771 h 285210"/>
              <a:gd name="T74" fmla="*/ 143144 w 286434"/>
              <a:gd name="T75" fmla="*/ 39566 h 285210"/>
              <a:gd name="T76" fmla="*/ 176597 w 286434"/>
              <a:gd name="T77" fmla="*/ 59234 h 285210"/>
              <a:gd name="T78" fmla="*/ 140987 w 286434"/>
              <a:gd name="T79" fmla="*/ 30460 h 285210"/>
              <a:gd name="T80" fmla="*/ 194944 w 286434"/>
              <a:gd name="T81" fmla="*/ 59962 h 285210"/>
              <a:gd name="T82" fmla="*/ 192785 w 286434"/>
              <a:gd name="T83" fmla="*/ 67975 h 285210"/>
              <a:gd name="T84" fmla="*/ 89909 w 286434"/>
              <a:gd name="T85" fmla="*/ 65062 h 285210"/>
              <a:gd name="T86" fmla="*/ 140987 w 286434"/>
              <a:gd name="T87" fmla="*/ 30460 h 285210"/>
              <a:gd name="T88" fmla="*/ 20432 w 286434"/>
              <a:gd name="T89" fmla="*/ 81100 h 285210"/>
              <a:gd name="T90" fmla="*/ 143939 w 286434"/>
              <a:gd name="T91" fmla="*/ 9211 h 285210"/>
              <a:gd name="T92" fmla="*/ 146119 w 286434"/>
              <a:gd name="T93" fmla="*/ 542 h 285210"/>
              <a:gd name="T94" fmla="*/ 288153 w 286434"/>
              <a:gd name="T95" fmla="*/ 86520 h 285210"/>
              <a:gd name="T96" fmla="*/ 262725 w 286434"/>
              <a:gd name="T97" fmla="*/ 89771 h 285210"/>
              <a:gd name="T98" fmla="*/ 247468 w 286434"/>
              <a:gd name="T99" fmla="*/ 220182 h 285210"/>
              <a:gd name="T100" fmla="*/ 283794 w 286434"/>
              <a:gd name="T101" fmla="*/ 243303 h 285210"/>
              <a:gd name="T102" fmla="*/ 288153 w 286434"/>
              <a:gd name="T103" fmla="*/ 282319 h 285210"/>
              <a:gd name="T104" fmla="*/ 4449 w 286434"/>
              <a:gd name="T105" fmla="*/ 286291 h 285210"/>
              <a:gd name="T106" fmla="*/ 90 w 286434"/>
              <a:gd name="T107" fmla="*/ 247275 h 285210"/>
              <a:gd name="T108" fmla="*/ 25518 w 286434"/>
              <a:gd name="T109" fmla="*/ 243303 h 285210"/>
              <a:gd name="T110" fmla="*/ 40775 w 286434"/>
              <a:gd name="T111" fmla="*/ 112890 h 285210"/>
              <a:gd name="T112" fmla="*/ 4449 w 286434"/>
              <a:gd name="T113" fmla="*/ 89771 h 285210"/>
              <a:gd name="T114" fmla="*/ 2270 w 286434"/>
              <a:gd name="T115" fmla="*/ 81823 h 2852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6434" h="285210">
                <a:moveTo>
                  <a:pt x="8753" y="251021"/>
                </a:moveTo>
                <a:lnTo>
                  <a:pt x="8753" y="276573"/>
                </a:lnTo>
                <a:lnTo>
                  <a:pt x="277681" y="276573"/>
                </a:lnTo>
                <a:lnTo>
                  <a:pt x="277681" y="251021"/>
                </a:lnTo>
                <a:lnTo>
                  <a:pt x="8753" y="251021"/>
                </a:lnTo>
                <a:close/>
                <a:moveTo>
                  <a:pt x="182482" y="161745"/>
                </a:moveTo>
                <a:cubicBezTo>
                  <a:pt x="184768" y="161745"/>
                  <a:pt x="186673" y="164031"/>
                  <a:pt x="186673" y="166317"/>
                </a:cubicBezTo>
                <a:cubicBezTo>
                  <a:pt x="186673" y="168984"/>
                  <a:pt x="184768" y="170889"/>
                  <a:pt x="182482" y="170889"/>
                </a:cubicBezTo>
                <a:cubicBezTo>
                  <a:pt x="179815" y="170889"/>
                  <a:pt x="177529" y="168984"/>
                  <a:pt x="177529" y="166317"/>
                </a:cubicBezTo>
                <a:cubicBezTo>
                  <a:pt x="177529" y="164031"/>
                  <a:pt x="179815" y="161745"/>
                  <a:pt x="182482" y="161745"/>
                </a:cubicBezTo>
                <a:close/>
                <a:moveTo>
                  <a:pt x="102550" y="161745"/>
                </a:moveTo>
                <a:cubicBezTo>
                  <a:pt x="104748" y="161745"/>
                  <a:pt x="107312" y="164031"/>
                  <a:pt x="107312" y="166317"/>
                </a:cubicBezTo>
                <a:cubicBezTo>
                  <a:pt x="107312" y="168984"/>
                  <a:pt x="104748" y="170889"/>
                  <a:pt x="102550" y="170889"/>
                </a:cubicBezTo>
                <a:cubicBezTo>
                  <a:pt x="100352" y="170889"/>
                  <a:pt x="98154" y="168984"/>
                  <a:pt x="98154" y="166317"/>
                </a:cubicBezTo>
                <a:cubicBezTo>
                  <a:pt x="98154" y="164031"/>
                  <a:pt x="100352" y="161745"/>
                  <a:pt x="102550" y="161745"/>
                </a:cubicBezTo>
                <a:close/>
                <a:moveTo>
                  <a:pt x="142243" y="109357"/>
                </a:moveTo>
                <a:cubicBezTo>
                  <a:pt x="144762" y="109357"/>
                  <a:pt x="146561" y="111157"/>
                  <a:pt x="146561" y="113678"/>
                </a:cubicBezTo>
                <a:lnTo>
                  <a:pt x="146561" y="120880"/>
                </a:lnTo>
                <a:cubicBezTo>
                  <a:pt x="155917" y="122321"/>
                  <a:pt x="163833" y="127722"/>
                  <a:pt x="167432" y="136365"/>
                </a:cubicBezTo>
                <a:cubicBezTo>
                  <a:pt x="168151" y="138525"/>
                  <a:pt x="167072" y="141046"/>
                  <a:pt x="164913" y="141766"/>
                </a:cubicBezTo>
                <a:cubicBezTo>
                  <a:pt x="162754" y="142847"/>
                  <a:pt x="160235" y="141766"/>
                  <a:pt x="159156" y="139606"/>
                </a:cubicBezTo>
                <a:cubicBezTo>
                  <a:pt x="156637" y="133484"/>
                  <a:pt x="149800" y="129163"/>
                  <a:pt x="142243" y="129163"/>
                </a:cubicBezTo>
                <a:cubicBezTo>
                  <a:pt x="132528" y="129163"/>
                  <a:pt x="124252" y="136365"/>
                  <a:pt x="124252" y="145367"/>
                </a:cubicBezTo>
                <a:cubicBezTo>
                  <a:pt x="124252" y="152570"/>
                  <a:pt x="127490" y="161212"/>
                  <a:pt x="142243" y="161212"/>
                </a:cubicBezTo>
                <a:cubicBezTo>
                  <a:pt x="162034" y="161212"/>
                  <a:pt x="169231" y="174176"/>
                  <a:pt x="169231" y="185699"/>
                </a:cubicBezTo>
                <a:cubicBezTo>
                  <a:pt x="169231" y="198303"/>
                  <a:pt x="159515" y="208386"/>
                  <a:pt x="146561" y="210187"/>
                </a:cubicBezTo>
                <a:lnTo>
                  <a:pt x="146561" y="217749"/>
                </a:lnTo>
                <a:cubicBezTo>
                  <a:pt x="146561" y="219909"/>
                  <a:pt x="144762" y="221710"/>
                  <a:pt x="142243" y="221710"/>
                </a:cubicBezTo>
                <a:cubicBezTo>
                  <a:pt x="140084" y="221710"/>
                  <a:pt x="138285" y="219909"/>
                  <a:pt x="138285" y="217749"/>
                </a:cubicBezTo>
                <a:lnTo>
                  <a:pt x="138285" y="210547"/>
                </a:lnTo>
                <a:cubicBezTo>
                  <a:pt x="128930" y="208746"/>
                  <a:pt x="121013" y="203345"/>
                  <a:pt x="117415" y="195062"/>
                </a:cubicBezTo>
                <a:cubicBezTo>
                  <a:pt x="116695" y="192541"/>
                  <a:pt x="117775" y="190021"/>
                  <a:pt x="119574" y="189301"/>
                </a:cubicBezTo>
                <a:cubicBezTo>
                  <a:pt x="122093" y="188580"/>
                  <a:pt x="124612" y="189301"/>
                  <a:pt x="125331" y="191461"/>
                </a:cubicBezTo>
                <a:cubicBezTo>
                  <a:pt x="128210" y="197583"/>
                  <a:pt x="135047" y="201904"/>
                  <a:pt x="142243" y="201904"/>
                </a:cubicBezTo>
                <a:cubicBezTo>
                  <a:pt x="152319" y="201904"/>
                  <a:pt x="160595" y="194702"/>
                  <a:pt x="160595" y="185699"/>
                </a:cubicBezTo>
                <a:cubicBezTo>
                  <a:pt x="160595" y="178497"/>
                  <a:pt x="157356" y="169855"/>
                  <a:pt x="142243" y="169855"/>
                </a:cubicBezTo>
                <a:cubicBezTo>
                  <a:pt x="122812" y="169855"/>
                  <a:pt x="115616" y="156891"/>
                  <a:pt x="115616" y="145367"/>
                </a:cubicBezTo>
                <a:cubicBezTo>
                  <a:pt x="115616" y="133124"/>
                  <a:pt x="125331" y="122681"/>
                  <a:pt x="138285" y="120880"/>
                </a:cubicBezTo>
                <a:lnTo>
                  <a:pt x="138285" y="113678"/>
                </a:lnTo>
                <a:cubicBezTo>
                  <a:pt x="138285" y="111157"/>
                  <a:pt x="140084" y="109357"/>
                  <a:pt x="142243" y="109357"/>
                </a:cubicBezTo>
                <a:close/>
                <a:moveTo>
                  <a:pt x="197544" y="89432"/>
                </a:moveTo>
                <a:lnTo>
                  <a:pt x="210178" y="108866"/>
                </a:lnTo>
                <a:cubicBezTo>
                  <a:pt x="210900" y="109225"/>
                  <a:pt x="211261" y="109945"/>
                  <a:pt x="211261" y="111025"/>
                </a:cubicBezTo>
                <a:lnTo>
                  <a:pt x="211261" y="220431"/>
                </a:lnTo>
                <a:cubicBezTo>
                  <a:pt x="211261" y="221510"/>
                  <a:pt x="210900" y="222230"/>
                  <a:pt x="210178" y="222950"/>
                </a:cubicBezTo>
                <a:lnTo>
                  <a:pt x="197544" y="242384"/>
                </a:lnTo>
                <a:lnTo>
                  <a:pt x="250969" y="242384"/>
                </a:lnTo>
                <a:lnTo>
                  <a:pt x="237973" y="222950"/>
                </a:lnTo>
                <a:cubicBezTo>
                  <a:pt x="237613" y="222230"/>
                  <a:pt x="236891" y="221510"/>
                  <a:pt x="236891" y="220431"/>
                </a:cubicBezTo>
                <a:lnTo>
                  <a:pt x="236891" y="111025"/>
                </a:lnTo>
                <a:cubicBezTo>
                  <a:pt x="236891" y="109945"/>
                  <a:pt x="237613" y="109225"/>
                  <a:pt x="237973" y="108866"/>
                </a:cubicBezTo>
                <a:lnTo>
                  <a:pt x="250969" y="89432"/>
                </a:lnTo>
                <a:lnTo>
                  <a:pt x="197544" y="89432"/>
                </a:lnTo>
                <a:close/>
                <a:moveTo>
                  <a:pt x="99358" y="89432"/>
                </a:moveTo>
                <a:lnTo>
                  <a:pt x="83836" y="112464"/>
                </a:lnTo>
                <a:lnTo>
                  <a:pt x="83836" y="219351"/>
                </a:lnTo>
                <a:lnTo>
                  <a:pt x="99358" y="242384"/>
                </a:lnTo>
                <a:lnTo>
                  <a:pt x="187076" y="242384"/>
                </a:lnTo>
                <a:lnTo>
                  <a:pt x="202598" y="219351"/>
                </a:lnTo>
                <a:lnTo>
                  <a:pt x="202598" y="112464"/>
                </a:lnTo>
                <a:lnTo>
                  <a:pt x="187076" y="89432"/>
                </a:lnTo>
                <a:lnTo>
                  <a:pt x="99358" y="89432"/>
                </a:lnTo>
                <a:close/>
                <a:moveTo>
                  <a:pt x="35465" y="89432"/>
                </a:moveTo>
                <a:lnTo>
                  <a:pt x="48461" y="108866"/>
                </a:lnTo>
                <a:cubicBezTo>
                  <a:pt x="49182" y="109225"/>
                  <a:pt x="49182" y="109945"/>
                  <a:pt x="49182" y="111025"/>
                </a:cubicBezTo>
                <a:lnTo>
                  <a:pt x="49182" y="220431"/>
                </a:lnTo>
                <a:cubicBezTo>
                  <a:pt x="49182" y="221510"/>
                  <a:pt x="49182" y="222230"/>
                  <a:pt x="48461" y="222950"/>
                </a:cubicBezTo>
                <a:lnTo>
                  <a:pt x="35465" y="242384"/>
                </a:lnTo>
                <a:lnTo>
                  <a:pt x="88890" y="242384"/>
                </a:lnTo>
                <a:lnTo>
                  <a:pt x="75895" y="222950"/>
                </a:lnTo>
                <a:cubicBezTo>
                  <a:pt x="75534" y="222230"/>
                  <a:pt x="75173" y="221510"/>
                  <a:pt x="75173" y="220431"/>
                </a:cubicBezTo>
                <a:lnTo>
                  <a:pt x="75173" y="111025"/>
                </a:lnTo>
                <a:cubicBezTo>
                  <a:pt x="75173" y="109945"/>
                  <a:pt x="75534" y="109225"/>
                  <a:pt x="75895" y="108866"/>
                </a:cubicBezTo>
                <a:lnTo>
                  <a:pt x="88890" y="89432"/>
                </a:lnTo>
                <a:lnTo>
                  <a:pt x="35465" y="89432"/>
                </a:lnTo>
                <a:close/>
                <a:moveTo>
                  <a:pt x="142246" y="39416"/>
                </a:moveTo>
                <a:lnTo>
                  <a:pt x="109361" y="59010"/>
                </a:lnTo>
                <a:lnTo>
                  <a:pt x="175489" y="59010"/>
                </a:lnTo>
                <a:lnTo>
                  <a:pt x="142246" y="39416"/>
                </a:lnTo>
                <a:close/>
                <a:moveTo>
                  <a:pt x="140102" y="30345"/>
                </a:moveTo>
                <a:cubicBezTo>
                  <a:pt x="141531" y="29982"/>
                  <a:pt x="143319" y="29982"/>
                  <a:pt x="144391" y="30345"/>
                </a:cubicBezTo>
                <a:lnTo>
                  <a:pt x="193720" y="59736"/>
                </a:lnTo>
                <a:cubicBezTo>
                  <a:pt x="195149" y="60462"/>
                  <a:pt x="196222" y="62639"/>
                  <a:pt x="195507" y="64816"/>
                </a:cubicBezTo>
                <a:cubicBezTo>
                  <a:pt x="195149" y="66630"/>
                  <a:pt x="193362" y="67719"/>
                  <a:pt x="191575" y="67719"/>
                </a:cubicBezTo>
                <a:lnTo>
                  <a:pt x="93276" y="67719"/>
                </a:lnTo>
                <a:cubicBezTo>
                  <a:pt x="91488" y="67719"/>
                  <a:pt x="89701" y="66630"/>
                  <a:pt x="89344" y="64816"/>
                </a:cubicBezTo>
                <a:cubicBezTo>
                  <a:pt x="88629" y="62639"/>
                  <a:pt x="89344" y="60462"/>
                  <a:pt x="91131" y="59736"/>
                </a:cubicBezTo>
                <a:lnTo>
                  <a:pt x="140102" y="30345"/>
                </a:lnTo>
                <a:close/>
                <a:moveTo>
                  <a:pt x="143036" y="9177"/>
                </a:moveTo>
                <a:lnTo>
                  <a:pt x="20304" y="80794"/>
                </a:lnTo>
                <a:lnTo>
                  <a:pt x="265769" y="80794"/>
                </a:lnTo>
                <a:lnTo>
                  <a:pt x="143036" y="9177"/>
                </a:lnTo>
                <a:close/>
                <a:moveTo>
                  <a:pt x="140870" y="540"/>
                </a:moveTo>
                <a:cubicBezTo>
                  <a:pt x="142314" y="-180"/>
                  <a:pt x="144119" y="-180"/>
                  <a:pt x="145202" y="540"/>
                </a:cubicBezTo>
                <a:lnTo>
                  <a:pt x="284178" y="81514"/>
                </a:lnTo>
                <a:cubicBezTo>
                  <a:pt x="285983" y="82234"/>
                  <a:pt x="286705" y="84393"/>
                  <a:pt x="286344" y="86193"/>
                </a:cubicBezTo>
                <a:cubicBezTo>
                  <a:pt x="285622" y="87992"/>
                  <a:pt x="283817" y="89432"/>
                  <a:pt x="282013" y="89432"/>
                </a:cubicBezTo>
                <a:lnTo>
                  <a:pt x="261076" y="89432"/>
                </a:lnTo>
                <a:lnTo>
                  <a:pt x="245915" y="112464"/>
                </a:lnTo>
                <a:lnTo>
                  <a:pt x="245915" y="219351"/>
                </a:lnTo>
                <a:lnTo>
                  <a:pt x="261076" y="242384"/>
                </a:lnTo>
                <a:lnTo>
                  <a:pt x="282013" y="242384"/>
                </a:lnTo>
                <a:cubicBezTo>
                  <a:pt x="284178" y="242384"/>
                  <a:pt x="286344" y="244183"/>
                  <a:pt x="286344" y="246342"/>
                </a:cubicBezTo>
                <a:lnTo>
                  <a:pt x="286344" y="281252"/>
                </a:lnTo>
                <a:cubicBezTo>
                  <a:pt x="286344" y="283411"/>
                  <a:pt x="284178" y="285210"/>
                  <a:pt x="282013" y="285210"/>
                </a:cubicBezTo>
                <a:lnTo>
                  <a:pt x="4421" y="285210"/>
                </a:lnTo>
                <a:cubicBezTo>
                  <a:pt x="1895" y="285210"/>
                  <a:pt x="90" y="283411"/>
                  <a:pt x="90" y="281252"/>
                </a:cubicBezTo>
                <a:lnTo>
                  <a:pt x="90" y="246342"/>
                </a:lnTo>
                <a:cubicBezTo>
                  <a:pt x="90" y="244183"/>
                  <a:pt x="1895" y="242384"/>
                  <a:pt x="4421" y="242384"/>
                </a:cubicBezTo>
                <a:lnTo>
                  <a:pt x="25358" y="242384"/>
                </a:lnTo>
                <a:lnTo>
                  <a:pt x="40519" y="219351"/>
                </a:lnTo>
                <a:lnTo>
                  <a:pt x="40519" y="112464"/>
                </a:lnTo>
                <a:lnTo>
                  <a:pt x="25358" y="89432"/>
                </a:lnTo>
                <a:lnTo>
                  <a:pt x="4421" y="89432"/>
                </a:lnTo>
                <a:cubicBezTo>
                  <a:pt x="2256" y="89432"/>
                  <a:pt x="812" y="87992"/>
                  <a:pt x="90" y="86193"/>
                </a:cubicBezTo>
                <a:cubicBezTo>
                  <a:pt x="-271" y="84393"/>
                  <a:pt x="451" y="82234"/>
                  <a:pt x="2256" y="81514"/>
                </a:cubicBezTo>
                <a:lnTo>
                  <a:pt x="140870" y="5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B54536-0F4C-454A-89E8-CFA3DE21E470}"/>
              </a:ext>
            </a:extLst>
          </p:cNvPr>
          <p:cNvSpPr txBox="1"/>
          <p:nvPr/>
        </p:nvSpPr>
        <p:spPr>
          <a:xfrm>
            <a:off x="3088692" y="2686932"/>
            <a:ext cx="89800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5400" b="1" dirty="0">
                <a:solidFill>
                  <a:schemeClr val="accent1"/>
                </a:solidFill>
                <a:latin typeface="Playfair Display" pitchFamily="2" charset="77"/>
              </a:rPr>
              <a:t>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457727-0B29-3645-9754-ED6E6D40EE7E}"/>
              </a:ext>
            </a:extLst>
          </p:cNvPr>
          <p:cNvSpPr txBox="1"/>
          <p:nvPr/>
        </p:nvSpPr>
        <p:spPr>
          <a:xfrm>
            <a:off x="4272817" y="2878199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</a:rPr>
              <a:t>Step 01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3111F807-2EDE-AE44-9B90-C8DBD7133309}"/>
              </a:ext>
            </a:extLst>
          </p:cNvPr>
          <p:cNvSpPr txBox="1">
            <a:spLocks/>
          </p:cNvSpPr>
          <p:nvPr/>
        </p:nvSpPr>
        <p:spPr>
          <a:xfrm>
            <a:off x="4112830" y="3484393"/>
            <a:ext cx="422862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CBBFF9-41CD-6F4B-BA50-349013F2D798}"/>
              </a:ext>
            </a:extLst>
          </p:cNvPr>
          <p:cNvSpPr txBox="1"/>
          <p:nvPr/>
        </p:nvSpPr>
        <p:spPr>
          <a:xfrm>
            <a:off x="7298770" y="4806444"/>
            <a:ext cx="99418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5400" b="1" dirty="0">
                <a:solidFill>
                  <a:schemeClr val="accent2"/>
                </a:solidFill>
                <a:latin typeface="Playfair Display" pitchFamily="2" charset="77"/>
              </a:rPr>
              <a:t>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4D9A74-1D55-4447-BF39-706BFB317A9D}"/>
              </a:ext>
            </a:extLst>
          </p:cNvPr>
          <p:cNvSpPr txBox="1"/>
          <p:nvPr/>
        </p:nvSpPr>
        <p:spPr>
          <a:xfrm>
            <a:off x="8579075" y="4997711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</a:rPr>
              <a:t>Step 02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89C05C86-DDCF-8348-A931-3FB626320DC2}"/>
              </a:ext>
            </a:extLst>
          </p:cNvPr>
          <p:cNvSpPr txBox="1">
            <a:spLocks/>
          </p:cNvSpPr>
          <p:nvPr/>
        </p:nvSpPr>
        <p:spPr>
          <a:xfrm>
            <a:off x="8419088" y="5603905"/>
            <a:ext cx="422862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36018C-0EF3-6D4E-85B9-EDCD620B9464}"/>
              </a:ext>
            </a:extLst>
          </p:cNvPr>
          <p:cNvSpPr txBox="1"/>
          <p:nvPr/>
        </p:nvSpPr>
        <p:spPr>
          <a:xfrm>
            <a:off x="12752372" y="6901455"/>
            <a:ext cx="97013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5400" b="1" dirty="0">
                <a:solidFill>
                  <a:schemeClr val="accent3"/>
                </a:solidFill>
                <a:latin typeface="Playfair Display" pitchFamily="2" charset="77"/>
              </a:rPr>
              <a:t>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EB792-A1A2-864A-8E66-A59E3D2E6CF6}"/>
              </a:ext>
            </a:extLst>
          </p:cNvPr>
          <p:cNvSpPr txBox="1"/>
          <p:nvPr/>
        </p:nvSpPr>
        <p:spPr>
          <a:xfrm>
            <a:off x="14008631" y="7092722"/>
            <a:ext cx="158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</a:rPr>
              <a:t>Step 03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49855C10-075E-9245-B15E-0EE32A3B679C}"/>
              </a:ext>
            </a:extLst>
          </p:cNvPr>
          <p:cNvSpPr txBox="1">
            <a:spLocks/>
          </p:cNvSpPr>
          <p:nvPr/>
        </p:nvSpPr>
        <p:spPr>
          <a:xfrm>
            <a:off x="13848644" y="7698916"/>
            <a:ext cx="422862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D2CB1A-79BD-4645-A186-08D8989EB589}"/>
              </a:ext>
            </a:extLst>
          </p:cNvPr>
          <p:cNvSpPr txBox="1"/>
          <p:nvPr/>
        </p:nvSpPr>
        <p:spPr>
          <a:xfrm>
            <a:off x="17616052" y="9015824"/>
            <a:ext cx="99738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5400" b="1" dirty="0">
                <a:solidFill>
                  <a:schemeClr val="accent4"/>
                </a:solidFill>
                <a:latin typeface="Playfair Display" pitchFamily="2" charset="77"/>
              </a:rPr>
              <a:t>04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5F0013-1BD3-F447-A14E-7D9AE78A0844}"/>
              </a:ext>
            </a:extLst>
          </p:cNvPr>
          <p:cNvSpPr txBox="1"/>
          <p:nvPr/>
        </p:nvSpPr>
        <p:spPr>
          <a:xfrm>
            <a:off x="18899563" y="9207091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</a:rPr>
              <a:t>Step 04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FE653C6B-1854-A645-AB67-956FF30A04D4}"/>
              </a:ext>
            </a:extLst>
          </p:cNvPr>
          <p:cNvSpPr txBox="1">
            <a:spLocks/>
          </p:cNvSpPr>
          <p:nvPr/>
        </p:nvSpPr>
        <p:spPr>
          <a:xfrm>
            <a:off x="18739576" y="9813285"/>
            <a:ext cx="422862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executive.</a:t>
            </a:r>
          </a:p>
        </p:txBody>
      </p:sp>
    </p:spTree>
    <p:extLst>
      <p:ext uri="{BB962C8B-B14F-4D97-AF65-F5344CB8AC3E}">
        <p14:creationId xmlns:p14="http://schemas.microsoft.com/office/powerpoint/2010/main" val="371320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BCE5B-5CF8-784A-A953-B1FB3936AE6B}"/>
              </a:ext>
            </a:extLst>
          </p:cNvPr>
          <p:cNvSpPr txBox="1"/>
          <p:nvPr/>
        </p:nvSpPr>
        <p:spPr>
          <a:xfrm>
            <a:off x="9498024" y="548640"/>
            <a:ext cx="53816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layfair Display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F2290-F019-1D41-ABB7-4E583CB3AAD9}"/>
              </a:ext>
            </a:extLst>
          </p:cNvPr>
          <p:cNvSpPr txBox="1"/>
          <p:nvPr/>
        </p:nvSpPr>
        <p:spPr>
          <a:xfrm>
            <a:off x="10464635" y="1613830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tserrat Light" pitchFamily="2" charset="77"/>
              </a:rPr>
              <a:t>Your Subtitle Here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72C4737-1D30-5045-AE98-0067FB2F22C6}"/>
              </a:ext>
            </a:extLst>
          </p:cNvPr>
          <p:cNvSpPr/>
          <p:nvPr/>
        </p:nvSpPr>
        <p:spPr>
          <a:xfrm>
            <a:off x="16594205" y="4369647"/>
            <a:ext cx="5036978" cy="2844059"/>
          </a:xfrm>
          <a:prstGeom prst="chevron">
            <a:avLst>
              <a:gd name="adj" fmla="val 17785"/>
            </a:avLst>
          </a:pr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9314" tIns="127983" rIns="943346" bIns="127983" numCol="1" spcCol="1270" anchor="ctr" anchorCtr="0">
            <a:noAutofit/>
          </a:bodyPr>
          <a:lstStyle/>
          <a:p>
            <a:pPr algn="ctr" defTabSz="42660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598" dirty="0">
                <a:latin typeface="Montserrat Light" pitchFamily="2" charset="77"/>
              </a:rPr>
              <a:t> 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A82C4A54-3C20-0848-9B4A-057F09CA578E}"/>
              </a:ext>
            </a:extLst>
          </p:cNvPr>
          <p:cNvSpPr/>
          <p:nvPr/>
        </p:nvSpPr>
        <p:spPr>
          <a:xfrm>
            <a:off x="11992890" y="4369647"/>
            <a:ext cx="5036978" cy="2844059"/>
          </a:xfrm>
          <a:prstGeom prst="chevron">
            <a:avLst>
              <a:gd name="adj" fmla="val 17785"/>
            </a:avLst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9314" tIns="127983" rIns="943346" bIns="127983" numCol="1" spcCol="1270" anchor="ctr" anchorCtr="0">
            <a:noAutofit/>
          </a:bodyPr>
          <a:lstStyle/>
          <a:p>
            <a:pPr algn="ctr" defTabSz="42660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598" dirty="0">
                <a:latin typeface="Montserrat Light" pitchFamily="2" charset="77"/>
              </a:rPr>
              <a:t> 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3DD0FF0E-5028-E747-A884-D8FAC927F2F6}"/>
              </a:ext>
            </a:extLst>
          </p:cNvPr>
          <p:cNvSpPr/>
          <p:nvPr/>
        </p:nvSpPr>
        <p:spPr>
          <a:xfrm>
            <a:off x="7392913" y="4369647"/>
            <a:ext cx="5036978" cy="2844059"/>
          </a:xfrm>
          <a:prstGeom prst="chevron">
            <a:avLst>
              <a:gd name="adj" fmla="val 17785"/>
            </a:avLst>
          </a:pr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9314" tIns="127983" rIns="943346" bIns="127983" numCol="1" spcCol="1270" anchor="ctr" anchorCtr="0">
            <a:noAutofit/>
          </a:bodyPr>
          <a:lstStyle/>
          <a:p>
            <a:pPr algn="ctr" defTabSz="42660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598" dirty="0">
                <a:latin typeface="Montserrat Light" pitchFamily="2" charset="77"/>
              </a:rPr>
              <a:t> 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F20A8AC6-6AB5-0F43-8C4A-EF804B3ED7E2}"/>
              </a:ext>
            </a:extLst>
          </p:cNvPr>
          <p:cNvSpPr/>
          <p:nvPr/>
        </p:nvSpPr>
        <p:spPr>
          <a:xfrm>
            <a:off x="2790264" y="4369647"/>
            <a:ext cx="5036978" cy="2844059"/>
          </a:xfrm>
          <a:prstGeom prst="chevron">
            <a:avLst>
              <a:gd name="adj" fmla="val 17785"/>
            </a:avLst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9314" tIns="127983" rIns="943346" bIns="127983" numCol="1" spcCol="1270" anchor="ctr" anchorCtr="0">
            <a:noAutofit/>
          </a:bodyPr>
          <a:lstStyle/>
          <a:p>
            <a:pPr algn="ctr" defTabSz="426602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598" dirty="0">
                <a:latin typeface="Montserrat Light" pitchFamily="2" charset="77"/>
              </a:rPr>
              <a:t> </a:t>
            </a:r>
          </a:p>
        </p:txBody>
      </p:sp>
      <p:sp>
        <p:nvSpPr>
          <p:cNvPr id="12" name="Freeform 1066">
            <a:extLst>
              <a:ext uri="{FF2B5EF4-FFF2-40B4-BE49-F238E27FC236}">
                <a16:creationId xmlns:a16="http://schemas.microsoft.com/office/drawing/2014/main" id="{D442F671-B2A6-8E4B-906E-DFFEC8989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7713" y="4896410"/>
            <a:ext cx="1818208" cy="1808160"/>
          </a:xfrm>
          <a:custGeom>
            <a:avLst/>
            <a:gdLst>
              <a:gd name="T0" fmla="*/ 228204 w 286978"/>
              <a:gd name="T1" fmla="*/ 255361 h 285394"/>
              <a:gd name="T2" fmla="*/ 277174 w 286978"/>
              <a:gd name="T3" fmla="*/ 255361 h 285394"/>
              <a:gd name="T4" fmla="*/ 280033 w 286978"/>
              <a:gd name="T5" fmla="*/ 238916 h 285394"/>
              <a:gd name="T6" fmla="*/ 281463 w 286978"/>
              <a:gd name="T7" fmla="*/ 286106 h 285394"/>
              <a:gd name="T8" fmla="*/ 219625 w 286978"/>
              <a:gd name="T9" fmla="*/ 255361 h 285394"/>
              <a:gd name="T10" fmla="*/ 95022 w 286978"/>
              <a:gd name="T11" fmla="*/ 237128 h 285394"/>
              <a:gd name="T12" fmla="*/ 123013 w 286978"/>
              <a:gd name="T13" fmla="*/ 246295 h 285394"/>
              <a:gd name="T14" fmla="*/ 95022 w 286978"/>
              <a:gd name="T15" fmla="*/ 237128 h 285394"/>
              <a:gd name="T16" fmla="*/ 69671 w 286978"/>
              <a:gd name="T17" fmla="*/ 241712 h 285394"/>
              <a:gd name="T18" fmla="*/ 31830 w 286978"/>
              <a:gd name="T19" fmla="*/ 241712 h 285394"/>
              <a:gd name="T20" fmla="*/ 243907 w 286978"/>
              <a:gd name="T21" fmla="*/ 222622 h 285394"/>
              <a:gd name="T22" fmla="*/ 254456 w 286978"/>
              <a:gd name="T23" fmla="*/ 212801 h 285394"/>
              <a:gd name="T24" fmla="*/ 254456 w 286978"/>
              <a:gd name="T25" fmla="*/ 241539 h 285394"/>
              <a:gd name="T26" fmla="*/ 117293 w 286978"/>
              <a:gd name="T27" fmla="*/ 197342 h 285394"/>
              <a:gd name="T28" fmla="*/ 151669 w 286978"/>
              <a:gd name="T29" fmla="*/ 206508 h 285394"/>
              <a:gd name="T30" fmla="*/ 117293 w 286978"/>
              <a:gd name="T31" fmla="*/ 197342 h 285394"/>
              <a:gd name="T32" fmla="*/ 91948 w 286978"/>
              <a:gd name="T33" fmla="*/ 201543 h 285394"/>
              <a:gd name="T34" fmla="*/ 31830 w 286978"/>
              <a:gd name="T35" fmla="*/ 201543 h 285394"/>
              <a:gd name="T36" fmla="*/ 8654 w 286978"/>
              <a:gd name="T37" fmla="*/ 277451 h 285394"/>
              <a:gd name="T38" fmla="*/ 169478 w 286978"/>
              <a:gd name="T39" fmla="*/ 164976 h 285394"/>
              <a:gd name="T40" fmla="*/ 172002 w 286978"/>
              <a:gd name="T41" fmla="*/ 155963 h 285394"/>
              <a:gd name="T42" fmla="*/ 210587 w 286978"/>
              <a:gd name="T43" fmla="*/ 223736 h 285394"/>
              <a:gd name="T44" fmla="*/ 4688 w 286978"/>
              <a:gd name="T45" fmla="*/ 286103 h 285394"/>
              <a:gd name="T46" fmla="*/ 4688 w 286978"/>
              <a:gd name="T47" fmla="*/ 155963 h 285394"/>
              <a:gd name="T48" fmla="*/ 225633 w 286978"/>
              <a:gd name="T49" fmla="*/ 85749 h 285394"/>
              <a:gd name="T50" fmla="*/ 136867 w 286978"/>
              <a:gd name="T51" fmla="*/ 85749 h 285394"/>
              <a:gd name="T52" fmla="*/ 250366 w 286978"/>
              <a:gd name="T53" fmla="*/ 41378 h 285394"/>
              <a:gd name="T54" fmla="*/ 204799 w 286978"/>
              <a:gd name="T55" fmla="*/ 49004 h 285394"/>
              <a:gd name="T56" fmla="*/ 141130 w 286978"/>
              <a:gd name="T57" fmla="*/ 41378 h 285394"/>
              <a:gd name="T58" fmla="*/ 175577 w 286978"/>
              <a:gd name="T59" fmla="*/ 49004 h 285394"/>
              <a:gd name="T60" fmla="*/ 141130 w 286978"/>
              <a:gd name="T61" fmla="*/ 41378 h 285394"/>
              <a:gd name="T62" fmla="*/ 8625 w 286978"/>
              <a:gd name="T63" fmla="*/ 53330 h 285394"/>
              <a:gd name="T64" fmla="*/ 57857 w 286978"/>
              <a:gd name="T65" fmla="*/ 53330 h 285394"/>
              <a:gd name="T66" fmla="*/ 60375 w 286978"/>
              <a:gd name="T67" fmla="*/ 36844 h 285394"/>
              <a:gd name="T68" fmla="*/ 61811 w 286978"/>
              <a:gd name="T69" fmla="*/ 85572 h 285394"/>
              <a:gd name="T70" fmla="*/ 0 w 286978"/>
              <a:gd name="T71" fmla="*/ 53330 h 285394"/>
              <a:gd name="T72" fmla="*/ 129369 w 286978"/>
              <a:gd name="T73" fmla="*/ 8652 h 285394"/>
              <a:gd name="T74" fmla="*/ 278682 w 286978"/>
              <a:gd name="T75" fmla="*/ 121848 h 285394"/>
              <a:gd name="T76" fmla="*/ 34467 w 286978"/>
              <a:gd name="T77" fmla="*/ 8648 h 285394"/>
              <a:gd name="T78" fmla="*/ 44653 w 286978"/>
              <a:gd name="T79" fmla="*/ 19098 h 285394"/>
              <a:gd name="T80" fmla="*/ 283010 w 286978"/>
              <a:gd name="T81" fmla="*/ 0 h 285394"/>
              <a:gd name="T82" fmla="*/ 283010 w 286978"/>
              <a:gd name="T83" fmla="*/ 130139 h 285394"/>
              <a:gd name="T84" fmla="*/ 88254 w 286978"/>
              <a:gd name="T85" fmla="*/ 67413 h 285394"/>
              <a:gd name="T86" fmla="*/ 126845 w 286978"/>
              <a:gd name="T87" fmla="*/ 0 h 285394"/>
              <a:gd name="T88" fmla="*/ 34467 w 286978"/>
              <a:gd name="T89" fmla="*/ 37834 h 28539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5394">
                <a:moveTo>
                  <a:pt x="231198" y="237608"/>
                </a:moveTo>
                <a:cubicBezTo>
                  <a:pt x="232624" y="239391"/>
                  <a:pt x="233337" y="242244"/>
                  <a:pt x="231554" y="244027"/>
                </a:cubicBezTo>
                <a:cubicBezTo>
                  <a:pt x="229058" y="246880"/>
                  <a:pt x="227632" y="250446"/>
                  <a:pt x="227632" y="254725"/>
                </a:cubicBezTo>
                <a:lnTo>
                  <a:pt x="227632" y="276835"/>
                </a:lnTo>
                <a:lnTo>
                  <a:pt x="276480" y="276835"/>
                </a:lnTo>
                <a:lnTo>
                  <a:pt x="276480" y="254725"/>
                </a:lnTo>
                <a:cubicBezTo>
                  <a:pt x="276480" y="250446"/>
                  <a:pt x="275054" y="246880"/>
                  <a:pt x="272201" y="244027"/>
                </a:cubicBezTo>
                <a:cubicBezTo>
                  <a:pt x="271131" y="242244"/>
                  <a:pt x="271131" y="239391"/>
                  <a:pt x="273271" y="237608"/>
                </a:cubicBezTo>
                <a:cubicBezTo>
                  <a:pt x="275054" y="236538"/>
                  <a:pt x="277549" y="236538"/>
                  <a:pt x="279332" y="238321"/>
                </a:cubicBezTo>
                <a:cubicBezTo>
                  <a:pt x="282898" y="242957"/>
                  <a:pt x="285394" y="248663"/>
                  <a:pt x="285394" y="254725"/>
                </a:cubicBezTo>
                <a:lnTo>
                  <a:pt x="285394" y="281114"/>
                </a:lnTo>
                <a:cubicBezTo>
                  <a:pt x="285394" y="283611"/>
                  <a:pt x="283254" y="285394"/>
                  <a:pt x="280758" y="285394"/>
                </a:cubicBezTo>
                <a:lnTo>
                  <a:pt x="223354" y="285394"/>
                </a:lnTo>
                <a:cubicBezTo>
                  <a:pt x="221214" y="285394"/>
                  <a:pt x="219075" y="283611"/>
                  <a:pt x="219075" y="281114"/>
                </a:cubicBezTo>
                <a:lnTo>
                  <a:pt x="219075" y="254725"/>
                </a:lnTo>
                <a:cubicBezTo>
                  <a:pt x="219075" y="248663"/>
                  <a:pt x="221214" y="242957"/>
                  <a:pt x="225136" y="238321"/>
                </a:cubicBezTo>
                <a:cubicBezTo>
                  <a:pt x="226206" y="236538"/>
                  <a:pt x="229058" y="236538"/>
                  <a:pt x="231198" y="237608"/>
                </a:cubicBezTo>
                <a:close/>
                <a:moveTo>
                  <a:pt x="94784" y="236538"/>
                </a:moveTo>
                <a:lnTo>
                  <a:pt x="122705" y="236538"/>
                </a:lnTo>
                <a:cubicBezTo>
                  <a:pt x="125210" y="236538"/>
                  <a:pt x="126642" y="238824"/>
                  <a:pt x="126642" y="241110"/>
                </a:cubicBezTo>
                <a:cubicBezTo>
                  <a:pt x="126642" y="243396"/>
                  <a:pt x="125210" y="245682"/>
                  <a:pt x="122705" y="245682"/>
                </a:cubicBezTo>
                <a:lnTo>
                  <a:pt x="94784" y="245682"/>
                </a:lnTo>
                <a:cubicBezTo>
                  <a:pt x="92278" y="245682"/>
                  <a:pt x="90488" y="243396"/>
                  <a:pt x="90488" y="241110"/>
                </a:cubicBezTo>
                <a:cubicBezTo>
                  <a:pt x="90488" y="238824"/>
                  <a:pt x="92278" y="236538"/>
                  <a:pt x="94784" y="236538"/>
                </a:cubicBezTo>
                <a:close/>
                <a:moveTo>
                  <a:pt x="35983" y="236538"/>
                </a:moveTo>
                <a:lnTo>
                  <a:pt x="64911" y="236538"/>
                </a:lnTo>
                <a:cubicBezTo>
                  <a:pt x="67381" y="236538"/>
                  <a:pt x="69497" y="238824"/>
                  <a:pt x="69497" y="241110"/>
                </a:cubicBezTo>
                <a:cubicBezTo>
                  <a:pt x="69497" y="243396"/>
                  <a:pt x="67381" y="245682"/>
                  <a:pt x="64911" y="245682"/>
                </a:cubicBezTo>
                <a:lnTo>
                  <a:pt x="35983" y="245682"/>
                </a:lnTo>
                <a:cubicBezTo>
                  <a:pt x="33514" y="245682"/>
                  <a:pt x="31750" y="243396"/>
                  <a:pt x="31750" y="241110"/>
                </a:cubicBezTo>
                <a:cubicBezTo>
                  <a:pt x="31750" y="238824"/>
                  <a:pt x="33514" y="236538"/>
                  <a:pt x="35983" y="236538"/>
                </a:cubicBezTo>
                <a:close/>
                <a:moveTo>
                  <a:pt x="253819" y="212271"/>
                </a:moveTo>
                <a:cubicBezTo>
                  <a:pt x="248013" y="212271"/>
                  <a:pt x="243296" y="216625"/>
                  <a:pt x="243296" y="222068"/>
                </a:cubicBezTo>
                <a:cubicBezTo>
                  <a:pt x="243296" y="227874"/>
                  <a:pt x="248013" y="232228"/>
                  <a:pt x="253819" y="232228"/>
                </a:cubicBezTo>
                <a:cubicBezTo>
                  <a:pt x="258899" y="232228"/>
                  <a:pt x="263616" y="227874"/>
                  <a:pt x="263616" y="222068"/>
                </a:cubicBezTo>
                <a:cubicBezTo>
                  <a:pt x="263616" y="216625"/>
                  <a:pt x="258899" y="212271"/>
                  <a:pt x="253819" y="212271"/>
                </a:cubicBezTo>
                <a:close/>
                <a:moveTo>
                  <a:pt x="253819" y="203200"/>
                </a:moveTo>
                <a:cubicBezTo>
                  <a:pt x="263979" y="203200"/>
                  <a:pt x="272687" y="211545"/>
                  <a:pt x="272687" y="222068"/>
                </a:cubicBezTo>
                <a:cubicBezTo>
                  <a:pt x="272687" y="232228"/>
                  <a:pt x="263979" y="240937"/>
                  <a:pt x="253819" y="240937"/>
                </a:cubicBezTo>
                <a:cubicBezTo>
                  <a:pt x="243296" y="240937"/>
                  <a:pt x="234950" y="232228"/>
                  <a:pt x="234950" y="222068"/>
                </a:cubicBezTo>
                <a:cubicBezTo>
                  <a:pt x="234950" y="211545"/>
                  <a:pt x="243296" y="203200"/>
                  <a:pt x="253819" y="203200"/>
                </a:cubicBezTo>
                <a:close/>
                <a:moveTo>
                  <a:pt x="116999" y="196850"/>
                </a:moveTo>
                <a:lnTo>
                  <a:pt x="151289" y="196850"/>
                </a:lnTo>
                <a:cubicBezTo>
                  <a:pt x="153789" y="196850"/>
                  <a:pt x="155218" y="198374"/>
                  <a:pt x="155218" y="201041"/>
                </a:cubicBezTo>
                <a:cubicBezTo>
                  <a:pt x="155218" y="203708"/>
                  <a:pt x="153789" y="205994"/>
                  <a:pt x="151289" y="205994"/>
                </a:cubicBezTo>
                <a:lnTo>
                  <a:pt x="116999" y="205994"/>
                </a:lnTo>
                <a:cubicBezTo>
                  <a:pt x="114499" y="205994"/>
                  <a:pt x="112713" y="203708"/>
                  <a:pt x="112713" y="201041"/>
                </a:cubicBezTo>
                <a:cubicBezTo>
                  <a:pt x="112713" y="198374"/>
                  <a:pt x="114499" y="196850"/>
                  <a:pt x="116999" y="196850"/>
                </a:cubicBezTo>
                <a:close/>
                <a:moveTo>
                  <a:pt x="36033" y="196850"/>
                </a:moveTo>
                <a:lnTo>
                  <a:pt x="87792" y="196850"/>
                </a:lnTo>
                <a:cubicBezTo>
                  <a:pt x="89933" y="196850"/>
                  <a:pt x="91718" y="198374"/>
                  <a:pt x="91718" y="201041"/>
                </a:cubicBezTo>
                <a:cubicBezTo>
                  <a:pt x="91718" y="203708"/>
                  <a:pt x="89933" y="205994"/>
                  <a:pt x="87792" y="205994"/>
                </a:cubicBezTo>
                <a:lnTo>
                  <a:pt x="36033" y="205994"/>
                </a:lnTo>
                <a:cubicBezTo>
                  <a:pt x="33535" y="205994"/>
                  <a:pt x="31750" y="203708"/>
                  <a:pt x="31750" y="201041"/>
                </a:cubicBezTo>
                <a:cubicBezTo>
                  <a:pt x="31750" y="198374"/>
                  <a:pt x="33535" y="196850"/>
                  <a:pt x="36033" y="196850"/>
                </a:cubicBezTo>
                <a:close/>
                <a:moveTo>
                  <a:pt x="8632" y="164565"/>
                </a:moveTo>
                <a:lnTo>
                  <a:pt x="8632" y="276760"/>
                </a:lnTo>
                <a:lnTo>
                  <a:pt x="169054" y="276760"/>
                </a:lnTo>
                <a:lnTo>
                  <a:pt x="201067" y="220662"/>
                </a:lnTo>
                <a:lnTo>
                  <a:pt x="169054" y="164565"/>
                </a:lnTo>
                <a:lnTo>
                  <a:pt x="8632" y="164565"/>
                </a:lnTo>
                <a:close/>
                <a:moveTo>
                  <a:pt x="4676" y="155575"/>
                </a:moveTo>
                <a:lnTo>
                  <a:pt x="171572" y="155575"/>
                </a:lnTo>
                <a:cubicBezTo>
                  <a:pt x="173011" y="155575"/>
                  <a:pt x="174809" y="156654"/>
                  <a:pt x="175529" y="158092"/>
                </a:cubicBezTo>
                <a:lnTo>
                  <a:pt x="210059" y="218505"/>
                </a:lnTo>
                <a:cubicBezTo>
                  <a:pt x="210778" y="219943"/>
                  <a:pt x="210778" y="221381"/>
                  <a:pt x="210059" y="223179"/>
                </a:cubicBezTo>
                <a:lnTo>
                  <a:pt x="175529" y="283233"/>
                </a:lnTo>
                <a:cubicBezTo>
                  <a:pt x="174809" y="285031"/>
                  <a:pt x="173011" y="285391"/>
                  <a:pt x="171572" y="285391"/>
                </a:cubicBezTo>
                <a:lnTo>
                  <a:pt x="4676" y="285391"/>
                </a:lnTo>
                <a:cubicBezTo>
                  <a:pt x="2158" y="285391"/>
                  <a:pt x="0" y="283593"/>
                  <a:pt x="0" y="281075"/>
                </a:cubicBezTo>
                <a:lnTo>
                  <a:pt x="0" y="159890"/>
                </a:lnTo>
                <a:cubicBezTo>
                  <a:pt x="0" y="157373"/>
                  <a:pt x="2158" y="155575"/>
                  <a:pt x="4676" y="155575"/>
                </a:cubicBezTo>
                <a:close/>
                <a:moveTo>
                  <a:pt x="140809" y="80963"/>
                </a:moveTo>
                <a:lnTo>
                  <a:pt x="221141" y="80963"/>
                </a:lnTo>
                <a:cubicBezTo>
                  <a:pt x="223283" y="80963"/>
                  <a:pt x="225068" y="82868"/>
                  <a:pt x="225068" y="85535"/>
                </a:cubicBezTo>
                <a:cubicBezTo>
                  <a:pt x="225068" y="88202"/>
                  <a:pt x="223283" y="90107"/>
                  <a:pt x="221141" y="90107"/>
                </a:cubicBezTo>
                <a:lnTo>
                  <a:pt x="140809" y="90107"/>
                </a:lnTo>
                <a:cubicBezTo>
                  <a:pt x="138667" y="90107"/>
                  <a:pt x="136525" y="88202"/>
                  <a:pt x="136525" y="85535"/>
                </a:cubicBezTo>
                <a:cubicBezTo>
                  <a:pt x="136525" y="82868"/>
                  <a:pt x="138667" y="80963"/>
                  <a:pt x="140809" y="80963"/>
                </a:cubicBezTo>
                <a:close/>
                <a:moveTo>
                  <a:pt x="204286" y="41275"/>
                </a:moveTo>
                <a:lnTo>
                  <a:pt x="249739" y="41275"/>
                </a:lnTo>
                <a:cubicBezTo>
                  <a:pt x="252225" y="41275"/>
                  <a:pt x="253645" y="42929"/>
                  <a:pt x="253645" y="45244"/>
                </a:cubicBezTo>
                <a:cubicBezTo>
                  <a:pt x="253645" y="47559"/>
                  <a:pt x="252225" y="48882"/>
                  <a:pt x="249739" y="48882"/>
                </a:cubicBezTo>
                <a:lnTo>
                  <a:pt x="204286" y="48882"/>
                </a:lnTo>
                <a:cubicBezTo>
                  <a:pt x="201445" y="48882"/>
                  <a:pt x="200025" y="47559"/>
                  <a:pt x="200025" y="45244"/>
                </a:cubicBezTo>
                <a:cubicBezTo>
                  <a:pt x="200025" y="42929"/>
                  <a:pt x="201445" y="41275"/>
                  <a:pt x="204286" y="41275"/>
                </a:cubicBezTo>
                <a:close/>
                <a:moveTo>
                  <a:pt x="140776" y="41275"/>
                </a:moveTo>
                <a:lnTo>
                  <a:pt x="175137" y="41275"/>
                </a:lnTo>
                <a:cubicBezTo>
                  <a:pt x="176908" y="41275"/>
                  <a:pt x="179034" y="42929"/>
                  <a:pt x="179034" y="45244"/>
                </a:cubicBezTo>
                <a:cubicBezTo>
                  <a:pt x="179034" y="47559"/>
                  <a:pt x="176908" y="48882"/>
                  <a:pt x="175137" y="48882"/>
                </a:cubicBezTo>
                <a:lnTo>
                  <a:pt x="140776" y="48882"/>
                </a:lnTo>
                <a:cubicBezTo>
                  <a:pt x="138651" y="48882"/>
                  <a:pt x="136525" y="47559"/>
                  <a:pt x="136525" y="45244"/>
                </a:cubicBezTo>
                <a:cubicBezTo>
                  <a:pt x="136525" y="42929"/>
                  <a:pt x="138651" y="41275"/>
                  <a:pt x="140776" y="41275"/>
                </a:cubicBezTo>
                <a:close/>
                <a:moveTo>
                  <a:pt x="11829" y="36021"/>
                </a:moveTo>
                <a:cubicBezTo>
                  <a:pt x="13980" y="37483"/>
                  <a:pt x="13980" y="40041"/>
                  <a:pt x="12546" y="42234"/>
                </a:cubicBezTo>
                <a:cubicBezTo>
                  <a:pt x="9679" y="45523"/>
                  <a:pt x="8603" y="49178"/>
                  <a:pt x="8603" y="53198"/>
                </a:cubicBezTo>
                <a:lnTo>
                  <a:pt x="8603" y="76588"/>
                </a:lnTo>
                <a:lnTo>
                  <a:pt x="57713" y="76588"/>
                </a:lnTo>
                <a:lnTo>
                  <a:pt x="57713" y="53198"/>
                </a:lnTo>
                <a:cubicBezTo>
                  <a:pt x="57713" y="49178"/>
                  <a:pt x="55921" y="45523"/>
                  <a:pt x="53770" y="42234"/>
                </a:cubicBezTo>
                <a:cubicBezTo>
                  <a:pt x="51978" y="40041"/>
                  <a:pt x="52336" y="37483"/>
                  <a:pt x="54487" y="36021"/>
                </a:cubicBezTo>
                <a:cubicBezTo>
                  <a:pt x="55921" y="34925"/>
                  <a:pt x="58789" y="35290"/>
                  <a:pt x="60223" y="36752"/>
                </a:cubicBezTo>
                <a:cubicBezTo>
                  <a:pt x="64166" y="41503"/>
                  <a:pt x="66317" y="47716"/>
                  <a:pt x="66317" y="53198"/>
                </a:cubicBezTo>
                <a:lnTo>
                  <a:pt x="66317" y="80608"/>
                </a:lnTo>
                <a:cubicBezTo>
                  <a:pt x="66317" y="83166"/>
                  <a:pt x="64166" y="85359"/>
                  <a:pt x="61657" y="85359"/>
                </a:cubicBezTo>
                <a:lnTo>
                  <a:pt x="4660" y="85359"/>
                </a:lnTo>
                <a:cubicBezTo>
                  <a:pt x="2151" y="85359"/>
                  <a:pt x="0" y="83166"/>
                  <a:pt x="0" y="80608"/>
                </a:cubicBezTo>
                <a:lnTo>
                  <a:pt x="0" y="53198"/>
                </a:lnTo>
                <a:cubicBezTo>
                  <a:pt x="0" y="47716"/>
                  <a:pt x="2151" y="41503"/>
                  <a:pt x="5735" y="36752"/>
                </a:cubicBezTo>
                <a:cubicBezTo>
                  <a:pt x="7528" y="35290"/>
                  <a:pt x="10037" y="34925"/>
                  <a:pt x="11829" y="36021"/>
                </a:cubicBezTo>
                <a:close/>
                <a:moveTo>
                  <a:pt x="129045" y="8630"/>
                </a:moveTo>
                <a:lnTo>
                  <a:pt x="96667" y="64728"/>
                </a:lnTo>
                <a:lnTo>
                  <a:pt x="129045" y="121544"/>
                </a:lnTo>
                <a:lnTo>
                  <a:pt x="277984" y="121544"/>
                </a:lnTo>
                <a:lnTo>
                  <a:pt x="277984" y="8630"/>
                </a:lnTo>
                <a:lnTo>
                  <a:pt x="129045" y="8630"/>
                </a:lnTo>
                <a:close/>
                <a:moveTo>
                  <a:pt x="34381" y="8626"/>
                </a:moveTo>
                <a:cubicBezTo>
                  <a:pt x="28938" y="8626"/>
                  <a:pt x="24584" y="13299"/>
                  <a:pt x="24584" y="19050"/>
                </a:cubicBezTo>
                <a:cubicBezTo>
                  <a:pt x="24584" y="24441"/>
                  <a:pt x="28938" y="29114"/>
                  <a:pt x="34381" y="29114"/>
                </a:cubicBezTo>
                <a:cubicBezTo>
                  <a:pt x="40186" y="29114"/>
                  <a:pt x="44541" y="24441"/>
                  <a:pt x="44541" y="19050"/>
                </a:cubicBezTo>
                <a:cubicBezTo>
                  <a:pt x="44541" y="13299"/>
                  <a:pt x="40186" y="8626"/>
                  <a:pt x="34381" y="8626"/>
                </a:cubicBezTo>
                <a:close/>
                <a:moveTo>
                  <a:pt x="126527" y="0"/>
                </a:moveTo>
                <a:lnTo>
                  <a:pt x="282301" y="0"/>
                </a:lnTo>
                <a:cubicBezTo>
                  <a:pt x="284820" y="0"/>
                  <a:pt x="286978" y="2157"/>
                  <a:pt x="286978" y="4675"/>
                </a:cubicBezTo>
                <a:lnTo>
                  <a:pt x="286978" y="125500"/>
                </a:lnTo>
                <a:cubicBezTo>
                  <a:pt x="286978" y="128017"/>
                  <a:pt x="284820" y="129815"/>
                  <a:pt x="282301" y="129815"/>
                </a:cubicBezTo>
                <a:lnTo>
                  <a:pt x="126527" y="129815"/>
                </a:lnTo>
                <a:cubicBezTo>
                  <a:pt x="124728" y="129815"/>
                  <a:pt x="123649" y="129096"/>
                  <a:pt x="122929" y="128017"/>
                </a:cubicBezTo>
                <a:lnTo>
                  <a:pt x="88033" y="67245"/>
                </a:lnTo>
                <a:cubicBezTo>
                  <a:pt x="87313" y="66166"/>
                  <a:pt x="87313" y="64008"/>
                  <a:pt x="88033" y="62930"/>
                </a:cubicBezTo>
                <a:lnTo>
                  <a:pt x="122929" y="2157"/>
                </a:lnTo>
                <a:cubicBezTo>
                  <a:pt x="123649" y="1079"/>
                  <a:pt x="124728" y="0"/>
                  <a:pt x="126527" y="0"/>
                </a:cubicBezTo>
                <a:close/>
                <a:moveTo>
                  <a:pt x="34381" y="0"/>
                </a:moveTo>
                <a:cubicBezTo>
                  <a:pt x="44904" y="0"/>
                  <a:pt x="53612" y="8626"/>
                  <a:pt x="53612" y="19050"/>
                </a:cubicBezTo>
                <a:cubicBezTo>
                  <a:pt x="53612" y="29473"/>
                  <a:pt x="44904" y="37740"/>
                  <a:pt x="34381" y="37740"/>
                </a:cubicBezTo>
                <a:cubicBezTo>
                  <a:pt x="24221" y="37740"/>
                  <a:pt x="15875" y="29473"/>
                  <a:pt x="15875" y="19050"/>
                </a:cubicBezTo>
                <a:cubicBezTo>
                  <a:pt x="15875" y="8626"/>
                  <a:pt x="24221" y="0"/>
                  <a:pt x="343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3" name="Freeform 1053">
            <a:extLst>
              <a:ext uri="{FF2B5EF4-FFF2-40B4-BE49-F238E27FC236}">
                <a16:creationId xmlns:a16="http://schemas.microsoft.com/office/drawing/2014/main" id="{156857D8-5C92-C144-A2B6-9DBCAE143F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92232" y="4859686"/>
            <a:ext cx="1838299" cy="1838299"/>
          </a:xfrm>
          <a:custGeom>
            <a:avLst/>
            <a:gdLst>
              <a:gd name="T0" fmla="*/ 119623 w 290150"/>
              <a:gd name="T1" fmla="*/ 259451 h 290153"/>
              <a:gd name="T2" fmla="*/ 169667 w 290150"/>
              <a:gd name="T3" fmla="*/ 259451 h 290153"/>
              <a:gd name="T4" fmla="*/ 172526 w 290150"/>
              <a:gd name="T5" fmla="*/ 242475 h 290153"/>
              <a:gd name="T6" fmla="*/ 173599 w 290150"/>
              <a:gd name="T7" fmla="*/ 290873 h 290153"/>
              <a:gd name="T8" fmla="*/ 111403 w 290150"/>
              <a:gd name="T9" fmla="*/ 259451 h 290153"/>
              <a:gd name="T10" fmla="*/ 144289 w 290150"/>
              <a:gd name="T11" fmla="*/ 214138 h 290153"/>
              <a:gd name="T12" fmla="*/ 154641 w 290150"/>
              <a:gd name="T13" fmla="*/ 224040 h 290153"/>
              <a:gd name="T14" fmla="*/ 163565 w 290150"/>
              <a:gd name="T15" fmla="*/ 224040 h 290153"/>
              <a:gd name="T16" fmla="*/ 144289 w 290150"/>
              <a:gd name="T17" fmla="*/ 205296 h 290153"/>
              <a:gd name="T18" fmla="*/ 231907 w 290150"/>
              <a:gd name="T19" fmla="*/ 220895 h 290153"/>
              <a:gd name="T20" fmla="*/ 282141 w 290150"/>
              <a:gd name="T21" fmla="*/ 220895 h 290153"/>
              <a:gd name="T22" fmla="*/ 285417 w 290150"/>
              <a:gd name="T23" fmla="*/ 204281 h 290153"/>
              <a:gd name="T24" fmla="*/ 286509 w 290150"/>
              <a:gd name="T25" fmla="*/ 252679 h 290153"/>
              <a:gd name="T26" fmla="*/ 222806 w 290150"/>
              <a:gd name="T27" fmla="*/ 220895 h 290153"/>
              <a:gd name="T28" fmla="*/ 12375 w 290150"/>
              <a:gd name="T29" fmla="*/ 203920 h 290153"/>
              <a:gd name="T30" fmla="*/ 9099 w 290150"/>
              <a:gd name="T31" fmla="*/ 244010 h 290153"/>
              <a:gd name="T32" fmla="*/ 54966 w 290150"/>
              <a:gd name="T33" fmla="*/ 210059 h 290153"/>
              <a:gd name="T34" fmla="*/ 68070 w 290150"/>
              <a:gd name="T35" fmla="*/ 220895 h 290153"/>
              <a:gd name="T36" fmla="*/ 4367 w 290150"/>
              <a:gd name="T37" fmla="*/ 252679 h 290153"/>
              <a:gd name="T38" fmla="*/ 6188 w 290150"/>
              <a:gd name="T39" fmla="*/ 204281 h 290153"/>
              <a:gd name="T40" fmla="*/ 245698 w 290150"/>
              <a:gd name="T41" fmla="*/ 186199 h 290153"/>
              <a:gd name="T42" fmla="*/ 256050 w 290150"/>
              <a:gd name="T43" fmla="*/ 176110 h 290153"/>
              <a:gd name="T44" fmla="*/ 33422 w 290150"/>
              <a:gd name="T45" fmla="*/ 196288 h 290153"/>
              <a:gd name="T46" fmla="*/ 256050 w 290150"/>
              <a:gd name="T47" fmla="*/ 167102 h 290153"/>
              <a:gd name="T48" fmla="*/ 237130 w 290150"/>
              <a:gd name="T49" fmla="*/ 186199 h 290153"/>
              <a:gd name="T50" fmla="*/ 52165 w 290150"/>
              <a:gd name="T51" fmla="*/ 186199 h 290153"/>
              <a:gd name="T52" fmla="*/ 33422 w 290150"/>
              <a:gd name="T53" fmla="*/ 167102 h 290153"/>
              <a:gd name="T54" fmla="*/ 149216 w 290150"/>
              <a:gd name="T55" fmla="*/ 185916 h 290153"/>
              <a:gd name="T56" fmla="*/ 140050 w 290150"/>
              <a:gd name="T57" fmla="*/ 144742 h 290153"/>
              <a:gd name="T58" fmla="*/ 190063 w 290150"/>
              <a:gd name="T59" fmla="*/ 132018 h 290153"/>
              <a:gd name="T60" fmla="*/ 222447 w 290150"/>
              <a:gd name="T61" fmla="*/ 185909 h 290153"/>
              <a:gd name="T62" fmla="*/ 181428 w 290150"/>
              <a:gd name="T63" fmla="*/ 185909 h 290153"/>
              <a:gd name="T64" fmla="*/ 103542 w 290150"/>
              <a:gd name="T65" fmla="*/ 127316 h 290153"/>
              <a:gd name="T66" fmla="*/ 103542 w 290150"/>
              <a:gd name="T67" fmla="*/ 190611 h 290153"/>
              <a:gd name="T68" fmla="*/ 71160 w 290150"/>
              <a:gd name="T69" fmla="*/ 181570 h 290153"/>
              <a:gd name="T70" fmla="*/ 103542 w 290150"/>
              <a:gd name="T71" fmla="*/ 127316 h 290153"/>
              <a:gd name="T72" fmla="*/ 149794 w 290150"/>
              <a:gd name="T73" fmla="*/ 58171 h 290153"/>
              <a:gd name="T74" fmla="*/ 171936 w 290150"/>
              <a:gd name="T75" fmla="*/ 67192 h 290153"/>
              <a:gd name="T76" fmla="*/ 145801 w 290150"/>
              <a:gd name="T77" fmla="*/ 93535 h 290153"/>
              <a:gd name="T78" fmla="*/ 118942 w 290150"/>
              <a:gd name="T79" fmla="*/ 67192 h 290153"/>
              <a:gd name="T80" fmla="*/ 141082 w 290150"/>
              <a:gd name="T81" fmla="*/ 58171 h 290153"/>
              <a:gd name="T82" fmla="*/ 145006 w 290150"/>
              <a:gd name="T83" fmla="*/ 8706 h 290153"/>
              <a:gd name="T84" fmla="*/ 199053 w 290150"/>
              <a:gd name="T85" fmla="*/ 63113 h 290153"/>
              <a:gd name="T86" fmla="*/ 208121 w 290150"/>
              <a:gd name="T87" fmla="*/ 63113 h 290153"/>
              <a:gd name="T88" fmla="*/ 145006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4" name="Freeform 1061">
            <a:extLst>
              <a:ext uri="{FF2B5EF4-FFF2-40B4-BE49-F238E27FC236}">
                <a16:creationId xmlns:a16="http://schemas.microsoft.com/office/drawing/2014/main" id="{BFBCC105-4459-BD40-B2C3-72DFDED55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5659" y="4878130"/>
            <a:ext cx="1848342" cy="1838299"/>
          </a:xfrm>
          <a:custGeom>
            <a:avLst/>
            <a:gdLst>
              <a:gd name="T0" fmla="*/ 14260 w 291074"/>
              <a:gd name="T1" fmla="*/ 276913 h 290436"/>
              <a:gd name="T2" fmla="*/ 262177 w 291074"/>
              <a:gd name="T3" fmla="*/ 241598 h 290436"/>
              <a:gd name="T4" fmla="*/ 284342 w 291074"/>
              <a:gd name="T5" fmla="*/ 264317 h 290436"/>
              <a:gd name="T6" fmla="*/ 221950 w 291074"/>
              <a:gd name="T7" fmla="*/ 243804 h 290436"/>
              <a:gd name="T8" fmla="*/ 248585 w 291074"/>
              <a:gd name="T9" fmla="*/ 236246 h 290436"/>
              <a:gd name="T10" fmla="*/ 46004 w 291074"/>
              <a:gd name="T11" fmla="*/ 234086 h 290436"/>
              <a:gd name="T12" fmla="*/ 58045 w 291074"/>
              <a:gd name="T13" fmla="*/ 245602 h 290436"/>
              <a:gd name="T14" fmla="*/ 250409 w 291074"/>
              <a:gd name="T15" fmla="*/ 173623 h 290436"/>
              <a:gd name="T16" fmla="*/ 255152 w 291074"/>
              <a:gd name="T17" fmla="*/ 230127 h 290436"/>
              <a:gd name="T18" fmla="*/ 285072 w 291074"/>
              <a:gd name="T19" fmla="*/ 283032 h 290436"/>
              <a:gd name="T20" fmla="*/ 231800 w 291074"/>
              <a:gd name="T21" fmla="*/ 253520 h 290436"/>
              <a:gd name="T22" fmla="*/ 183273 w 291074"/>
              <a:gd name="T23" fmla="*/ 257478 h 290436"/>
              <a:gd name="T24" fmla="*/ 189476 w 291074"/>
              <a:gd name="T25" fmla="*/ 251002 h 290436"/>
              <a:gd name="T26" fmla="*/ 255152 w 291074"/>
              <a:gd name="T27" fmla="*/ 204574 h 290436"/>
              <a:gd name="T28" fmla="*/ 42721 w 291074"/>
              <a:gd name="T29" fmla="*/ 173623 h 290436"/>
              <a:gd name="T30" fmla="*/ 37612 w 291074"/>
              <a:gd name="T31" fmla="*/ 204574 h 290436"/>
              <a:gd name="T32" fmla="*/ 104019 w 291074"/>
              <a:gd name="T33" fmla="*/ 251002 h 290436"/>
              <a:gd name="T34" fmla="*/ 110222 w 291074"/>
              <a:gd name="T35" fmla="*/ 257478 h 290436"/>
              <a:gd name="T36" fmla="*/ 61694 w 291074"/>
              <a:gd name="T37" fmla="*/ 253520 h 290436"/>
              <a:gd name="T38" fmla="*/ 8057 w 291074"/>
              <a:gd name="T39" fmla="*/ 283032 h 290436"/>
              <a:gd name="T40" fmla="*/ 36517 w 291074"/>
              <a:gd name="T41" fmla="*/ 233366 h 290436"/>
              <a:gd name="T42" fmla="*/ 34328 w 291074"/>
              <a:gd name="T43" fmla="*/ 181900 h 290436"/>
              <a:gd name="T44" fmla="*/ 231314 w 291074"/>
              <a:gd name="T45" fmla="*/ 150360 h 290436"/>
              <a:gd name="T46" fmla="*/ 201679 w 291074"/>
              <a:gd name="T47" fmla="*/ 210322 h 290436"/>
              <a:gd name="T48" fmla="*/ 91093 w 291074"/>
              <a:gd name="T49" fmla="*/ 210322 h 290436"/>
              <a:gd name="T50" fmla="*/ 61459 w 291074"/>
              <a:gd name="T51" fmla="*/ 150360 h 290436"/>
              <a:gd name="T52" fmla="*/ 208185 w 291074"/>
              <a:gd name="T53" fmla="*/ 87885 h 290436"/>
              <a:gd name="T54" fmla="*/ 84588 w 291074"/>
              <a:gd name="T55" fmla="*/ 87885 h 290436"/>
              <a:gd name="T56" fmla="*/ 150723 w 291074"/>
              <a:gd name="T57" fmla="*/ 61674 h 290436"/>
              <a:gd name="T58" fmla="*/ 150723 w 291074"/>
              <a:gd name="T59" fmla="*/ 61674 h 290436"/>
              <a:gd name="T60" fmla="*/ 142050 w 291074"/>
              <a:gd name="T61" fmla="*/ 141744 h 290436"/>
              <a:gd name="T62" fmla="*/ 146386 w 291074"/>
              <a:gd name="T63" fmla="*/ 239764 h 290436"/>
              <a:gd name="T64" fmla="*/ 235402 w 291074"/>
              <a:gd name="T65" fmla="*/ 45766 h 290436"/>
              <a:gd name="T66" fmla="*/ 248088 w 291074"/>
              <a:gd name="T67" fmla="*/ 54793 h 290436"/>
              <a:gd name="T68" fmla="*/ 50382 w 291074"/>
              <a:gd name="T69" fmla="*/ 50217 h 290436"/>
              <a:gd name="T70" fmla="*/ 71180 w 291074"/>
              <a:gd name="T71" fmla="*/ 47321 h 290436"/>
              <a:gd name="T72" fmla="*/ 249902 w 291074"/>
              <a:gd name="T73" fmla="*/ 16886 h 290436"/>
              <a:gd name="T74" fmla="*/ 278177 w 291074"/>
              <a:gd name="T75" fmla="*/ 14361 h 290436"/>
              <a:gd name="T76" fmla="*/ 14260 w 291074"/>
              <a:gd name="T77" fmla="*/ 13993 h 290436"/>
              <a:gd name="T78" fmla="*/ 42355 w 291074"/>
              <a:gd name="T79" fmla="*/ 16527 h 290436"/>
              <a:gd name="T80" fmla="*/ 282164 w 291074"/>
              <a:gd name="T81" fmla="*/ 48655 h 290436"/>
              <a:gd name="T82" fmla="*/ 254976 w 291074"/>
              <a:gd name="T83" fmla="*/ 72119 h 290436"/>
              <a:gd name="T84" fmla="*/ 246638 w 291074"/>
              <a:gd name="T85" fmla="*/ 119048 h 290436"/>
              <a:gd name="T86" fmla="*/ 254613 w 291074"/>
              <a:gd name="T87" fmla="*/ 87280 h 290436"/>
              <a:gd name="T88" fmla="*/ 189364 w 291074"/>
              <a:gd name="T89" fmla="*/ 40352 h 290436"/>
              <a:gd name="T90" fmla="*/ 174140 w 291074"/>
              <a:gd name="T91" fmla="*/ 42517 h 290436"/>
              <a:gd name="T92" fmla="*/ 231414 w 291074"/>
              <a:gd name="T93" fmla="*/ 37825 h 290436"/>
              <a:gd name="T94" fmla="*/ 265126 w 291074"/>
              <a:gd name="T95" fmla="*/ 282 h 290436"/>
              <a:gd name="T96" fmla="*/ 61329 w 291074"/>
              <a:gd name="T97" fmla="*/ 37539 h 290436"/>
              <a:gd name="T98" fmla="*/ 118614 w 291074"/>
              <a:gd name="T99" fmla="*/ 42248 h 290436"/>
              <a:gd name="T100" fmla="*/ 104019 w 291074"/>
              <a:gd name="T101" fmla="*/ 40075 h 290436"/>
              <a:gd name="T102" fmla="*/ 37612 w 291074"/>
              <a:gd name="T103" fmla="*/ 87168 h 290436"/>
              <a:gd name="T104" fmla="*/ 46004 w 291074"/>
              <a:gd name="T105" fmla="*/ 119047 h 290436"/>
              <a:gd name="T106" fmla="*/ 37612 w 291074"/>
              <a:gd name="T107" fmla="*/ 71953 h 290436"/>
              <a:gd name="T108" fmla="*/ 10247 w 291074"/>
              <a:gd name="T109" fmla="*/ 48407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5" name="Freeform 1059">
            <a:extLst>
              <a:ext uri="{FF2B5EF4-FFF2-40B4-BE49-F238E27FC236}">
                <a16:creationId xmlns:a16="http://schemas.microsoft.com/office/drawing/2014/main" id="{7CA24671-843C-3743-A4A2-4941F3BB53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88393" y="4859686"/>
            <a:ext cx="1848342" cy="1838299"/>
          </a:xfrm>
          <a:custGeom>
            <a:avLst/>
            <a:gdLst>
              <a:gd name="T0" fmla="*/ 206638 w 291737"/>
              <a:gd name="T1" fmla="*/ 252673 h 290153"/>
              <a:gd name="T2" fmla="*/ 236771 w 291737"/>
              <a:gd name="T3" fmla="*/ 242115 h 290153"/>
              <a:gd name="T4" fmla="*/ 283728 w 291737"/>
              <a:gd name="T5" fmla="*/ 282566 h 290153"/>
              <a:gd name="T6" fmla="*/ 286640 w 291737"/>
              <a:gd name="T7" fmla="*/ 242837 h 290153"/>
              <a:gd name="T8" fmla="*/ 228762 w 291737"/>
              <a:gd name="T9" fmla="*/ 290873 h 290153"/>
              <a:gd name="T10" fmla="*/ 236771 w 291737"/>
              <a:gd name="T11" fmla="*/ 242115 h 290153"/>
              <a:gd name="T12" fmla="*/ 9051 w 291737"/>
              <a:gd name="T13" fmla="*/ 282566 h 290153"/>
              <a:gd name="T14" fmla="*/ 56122 w 291737"/>
              <a:gd name="T15" fmla="*/ 242115 h 290153"/>
              <a:gd name="T16" fmla="*/ 63724 w 291737"/>
              <a:gd name="T17" fmla="*/ 290873 h 290153"/>
              <a:gd name="T18" fmla="*/ 6156 w 291737"/>
              <a:gd name="T19" fmla="*/ 242837 h 290153"/>
              <a:gd name="T20" fmla="*/ 257456 w 291737"/>
              <a:gd name="T21" fmla="*/ 234210 h 290153"/>
              <a:gd name="T22" fmla="*/ 24562 w 291737"/>
              <a:gd name="T23" fmla="*/ 224216 h 290153"/>
              <a:gd name="T24" fmla="*/ 257456 w 291737"/>
              <a:gd name="T25" fmla="*/ 205296 h 290153"/>
              <a:gd name="T26" fmla="*/ 257456 w 291737"/>
              <a:gd name="T27" fmla="*/ 205296 h 290153"/>
              <a:gd name="T28" fmla="*/ 15915 w 291737"/>
              <a:gd name="T29" fmla="*/ 224216 h 290153"/>
              <a:gd name="T30" fmla="*/ 228924 w 291737"/>
              <a:gd name="T31" fmla="*/ 222312 h 290153"/>
              <a:gd name="T32" fmla="*/ 189261 w 291737"/>
              <a:gd name="T33" fmla="*/ 196237 h 290153"/>
              <a:gd name="T34" fmla="*/ 102833 w 291737"/>
              <a:gd name="T35" fmla="*/ 196237 h 290153"/>
              <a:gd name="T36" fmla="*/ 63902 w 291737"/>
              <a:gd name="T37" fmla="*/ 222312 h 290153"/>
              <a:gd name="T38" fmla="*/ 120454 w 291737"/>
              <a:gd name="T39" fmla="*/ 159189 h 290153"/>
              <a:gd name="T40" fmla="*/ 166437 w 291737"/>
              <a:gd name="T41" fmla="*/ 148355 h 290153"/>
              <a:gd name="T42" fmla="*/ 179472 w 291737"/>
              <a:gd name="T43" fmla="*/ 186639 h 290153"/>
              <a:gd name="T44" fmla="*/ 111401 w 291737"/>
              <a:gd name="T45" fmla="*/ 159189 h 290153"/>
              <a:gd name="T46" fmla="*/ 136240 w 291737"/>
              <a:gd name="T47" fmla="*/ 125364 h 290153"/>
              <a:gd name="T48" fmla="*/ 146236 w 291737"/>
              <a:gd name="T49" fmla="*/ 106627 h 290153"/>
              <a:gd name="T50" fmla="*/ 146236 w 291737"/>
              <a:gd name="T51" fmla="*/ 106627 h 290153"/>
              <a:gd name="T52" fmla="*/ 257242 w 291737"/>
              <a:gd name="T53" fmla="*/ 193795 h 290153"/>
              <a:gd name="T54" fmla="*/ 34644 w 291737"/>
              <a:gd name="T55" fmla="*/ 97078 h 290153"/>
              <a:gd name="T56" fmla="*/ 30238 w 291737"/>
              <a:gd name="T57" fmla="*/ 189825 h 290153"/>
              <a:gd name="T58" fmla="*/ 211080 w 291737"/>
              <a:gd name="T59" fmla="*/ 81403 h 290153"/>
              <a:gd name="T60" fmla="*/ 177739 w 291737"/>
              <a:gd name="T61" fmla="*/ 114347 h 290153"/>
              <a:gd name="T62" fmla="*/ 87258 w 291737"/>
              <a:gd name="T63" fmla="*/ 81403 h 290153"/>
              <a:gd name="T64" fmla="*/ 108122 w 291737"/>
              <a:gd name="T65" fmla="*/ 114347 h 290153"/>
              <a:gd name="T66" fmla="*/ 206638 w 291737"/>
              <a:gd name="T67" fmla="*/ 38194 h 290153"/>
              <a:gd name="T68" fmla="*/ 79573 w 291737"/>
              <a:gd name="T69" fmla="*/ 42778 h 290153"/>
              <a:gd name="T70" fmla="*/ 233131 w 291737"/>
              <a:gd name="T71" fmla="*/ 54154 h 290153"/>
              <a:gd name="T72" fmla="*/ 279724 w 291737"/>
              <a:gd name="T73" fmla="*/ 42597 h 290153"/>
              <a:gd name="T74" fmla="*/ 292463 w 291737"/>
              <a:gd name="T75" fmla="*/ 81244 h 290153"/>
              <a:gd name="T76" fmla="*/ 224395 w 291737"/>
              <a:gd name="T77" fmla="*/ 54154 h 290153"/>
              <a:gd name="T78" fmla="*/ 13034 w 291737"/>
              <a:gd name="T79" fmla="*/ 42597 h 290153"/>
              <a:gd name="T80" fmla="*/ 59017 w 291737"/>
              <a:gd name="T81" fmla="*/ 54154 h 290153"/>
              <a:gd name="T82" fmla="*/ 68070 w 291737"/>
              <a:gd name="T83" fmla="*/ 54154 h 290153"/>
              <a:gd name="T84" fmla="*/ 0 w 291737"/>
              <a:gd name="T85" fmla="*/ 81244 h 290153"/>
              <a:gd name="T86" fmla="*/ 257456 w 291737"/>
              <a:gd name="T87" fmla="*/ 8924 h 290153"/>
              <a:gd name="T88" fmla="*/ 257456 w 291737"/>
              <a:gd name="T89" fmla="*/ 8924 h 290153"/>
              <a:gd name="T90" fmla="*/ 44741 w 291737"/>
              <a:gd name="T91" fmla="*/ 18918 h 290153"/>
              <a:gd name="T92" fmla="*/ 257456 w 291737"/>
              <a:gd name="T93" fmla="*/ 37838 h 290153"/>
              <a:gd name="T94" fmla="*/ 53749 w 291737"/>
              <a:gd name="T95" fmla="*/ 18918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37" h="290153">
                <a:moveTo>
                  <a:pt x="83671" y="242888"/>
                </a:moveTo>
                <a:lnTo>
                  <a:pt x="206125" y="242888"/>
                </a:lnTo>
                <a:cubicBezTo>
                  <a:pt x="208631" y="242888"/>
                  <a:pt x="210779" y="245086"/>
                  <a:pt x="210779" y="247651"/>
                </a:cubicBezTo>
                <a:cubicBezTo>
                  <a:pt x="210779" y="250215"/>
                  <a:pt x="208631" y="252047"/>
                  <a:pt x="206125" y="252047"/>
                </a:cubicBezTo>
                <a:lnTo>
                  <a:pt x="83671" y="252047"/>
                </a:lnTo>
                <a:cubicBezTo>
                  <a:pt x="81523" y="252047"/>
                  <a:pt x="79375" y="250215"/>
                  <a:pt x="79375" y="247651"/>
                </a:cubicBezTo>
                <a:cubicBezTo>
                  <a:pt x="79375" y="245086"/>
                  <a:pt x="81523" y="242888"/>
                  <a:pt x="83671" y="242888"/>
                </a:cubicBezTo>
                <a:close/>
                <a:moveTo>
                  <a:pt x="236183" y="241515"/>
                </a:moveTo>
                <a:cubicBezTo>
                  <a:pt x="237998" y="242956"/>
                  <a:pt x="238361" y="245838"/>
                  <a:pt x="236546" y="248000"/>
                </a:cubicBezTo>
                <a:cubicBezTo>
                  <a:pt x="233641" y="250882"/>
                  <a:pt x="232552" y="254845"/>
                  <a:pt x="232552" y="258808"/>
                </a:cubicBezTo>
                <a:lnTo>
                  <a:pt x="232552" y="281866"/>
                </a:lnTo>
                <a:lnTo>
                  <a:pt x="283023" y="281866"/>
                </a:lnTo>
                <a:lnTo>
                  <a:pt x="283023" y="258808"/>
                </a:lnTo>
                <a:cubicBezTo>
                  <a:pt x="283023" y="254845"/>
                  <a:pt x="281570" y="250882"/>
                  <a:pt x="279029" y="248000"/>
                </a:cubicBezTo>
                <a:cubicBezTo>
                  <a:pt x="277213" y="245838"/>
                  <a:pt x="277939" y="242956"/>
                  <a:pt x="279392" y="241515"/>
                </a:cubicBezTo>
                <a:cubicBezTo>
                  <a:pt x="281570" y="239713"/>
                  <a:pt x="284475" y="240074"/>
                  <a:pt x="285928" y="242235"/>
                </a:cubicBezTo>
                <a:cubicBezTo>
                  <a:pt x="289559" y="246559"/>
                  <a:pt x="291737" y="252683"/>
                  <a:pt x="291737" y="258808"/>
                </a:cubicBezTo>
                <a:lnTo>
                  <a:pt x="291737" y="285830"/>
                </a:lnTo>
                <a:cubicBezTo>
                  <a:pt x="291737" y="288712"/>
                  <a:pt x="289922" y="290153"/>
                  <a:pt x="287743" y="290153"/>
                </a:cubicBezTo>
                <a:lnTo>
                  <a:pt x="228194" y="290153"/>
                </a:lnTo>
                <a:cubicBezTo>
                  <a:pt x="226016" y="290153"/>
                  <a:pt x="223837" y="288712"/>
                  <a:pt x="223837" y="285830"/>
                </a:cubicBezTo>
                <a:lnTo>
                  <a:pt x="223837" y="258808"/>
                </a:lnTo>
                <a:cubicBezTo>
                  <a:pt x="223837" y="252683"/>
                  <a:pt x="226016" y="246559"/>
                  <a:pt x="229647" y="242235"/>
                </a:cubicBezTo>
                <a:cubicBezTo>
                  <a:pt x="231462" y="240074"/>
                  <a:pt x="234367" y="239713"/>
                  <a:pt x="236183" y="241515"/>
                </a:cubicBezTo>
                <a:close/>
                <a:moveTo>
                  <a:pt x="12280" y="241515"/>
                </a:moveTo>
                <a:cubicBezTo>
                  <a:pt x="14447" y="242956"/>
                  <a:pt x="14808" y="245838"/>
                  <a:pt x="13002" y="248000"/>
                </a:cubicBezTo>
                <a:cubicBezTo>
                  <a:pt x="10835" y="250882"/>
                  <a:pt x="9029" y="254845"/>
                  <a:pt x="9029" y="258808"/>
                </a:cubicBezTo>
                <a:lnTo>
                  <a:pt x="9029" y="281866"/>
                </a:lnTo>
                <a:lnTo>
                  <a:pt x="59232" y="281866"/>
                </a:lnTo>
                <a:lnTo>
                  <a:pt x="59232" y="258808"/>
                </a:lnTo>
                <a:cubicBezTo>
                  <a:pt x="59232" y="254845"/>
                  <a:pt x="57788" y="250882"/>
                  <a:pt x="55259" y="248000"/>
                </a:cubicBezTo>
                <a:cubicBezTo>
                  <a:pt x="53454" y="245838"/>
                  <a:pt x="54176" y="242956"/>
                  <a:pt x="55982" y="241515"/>
                </a:cubicBezTo>
                <a:cubicBezTo>
                  <a:pt x="57788" y="239713"/>
                  <a:pt x="60677" y="240074"/>
                  <a:pt x="61761" y="242235"/>
                </a:cubicBezTo>
                <a:cubicBezTo>
                  <a:pt x="65734" y="246559"/>
                  <a:pt x="67901" y="252683"/>
                  <a:pt x="67901" y="258808"/>
                </a:cubicBezTo>
                <a:lnTo>
                  <a:pt x="67901" y="285830"/>
                </a:lnTo>
                <a:cubicBezTo>
                  <a:pt x="67901" y="288712"/>
                  <a:pt x="65734" y="290153"/>
                  <a:pt x="63566" y="290153"/>
                </a:cubicBezTo>
                <a:lnTo>
                  <a:pt x="4695" y="290153"/>
                </a:lnTo>
                <a:cubicBezTo>
                  <a:pt x="2528" y="290153"/>
                  <a:pt x="0" y="288712"/>
                  <a:pt x="0" y="285830"/>
                </a:cubicBezTo>
                <a:lnTo>
                  <a:pt x="0" y="258808"/>
                </a:lnTo>
                <a:cubicBezTo>
                  <a:pt x="0" y="252683"/>
                  <a:pt x="2528" y="246559"/>
                  <a:pt x="6140" y="242235"/>
                </a:cubicBezTo>
                <a:cubicBezTo>
                  <a:pt x="7946" y="240074"/>
                  <a:pt x="10835" y="239713"/>
                  <a:pt x="12280" y="241515"/>
                </a:cubicBezTo>
                <a:close/>
                <a:moveTo>
                  <a:pt x="256816" y="213690"/>
                </a:moveTo>
                <a:cubicBezTo>
                  <a:pt x="251065" y="213690"/>
                  <a:pt x="246752" y="217963"/>
                  <a:pt x="246752" y="223660"/>
                </a:cubicBezTo>
                <a:cubicBezTo>
                  <a:pt x="246752" y="229357"/>
                  <a:pt x="251065" y="233630"/>
                  <a:pt x="256816" y="233630"/>
                </a:cubicBezTo>
                <a:cubicBezTo>
                  <a:pt x="262926" y="233630"/>
                  <a:pt x="267599" y="229357"/>
                  <a:pt x="267599" y="223660"/>
                </a:cubicBezTo>
                <a:cubicBezTo>
                  <a:pt x="267599" y="217963"/>
                  <a:pt x="262926" y="213690"/>
                  <a:pt x="256816" y="213690"/>
                </a:cubicBezTo>
                <a:close/>
                <a:moveTo>
                  <a:pt x="34565" y="213690"/>
                </a:moveTo>
                <a:cubicBezTo>
                  <a:pt x="29174" y="213690"/>
                  <a:pt x="24501" y="217963"/>
                  <a:pt x="24501" y="223660"/>
                </a:cubicBezTo>
                <a:cubicBezTo>
                  <a:pt x="24501" y="229357"/>
                  <a:pt x="29174" y="233630"/>
                  <a:pt x="34565" y="233630"/>
                </a:cubicBezTo>
                <a:cubicBezTo>
                  <a:pt x="40316" y="233630"/>
                  <a:pt x="44629" y="229357"/>
                  <a:pt x="44629" y="223660"/>
                </a:cubicBezTo>
                <a:cubicBezTo>
                  <a:pt x="44629" y="217963"/>
                  <a:pt x="40316" y="213690"/>
                  <a:pt x="34565" y="213690"/>
                </a:cubicBezTo>
                <a:close/>
                <a:moveTo>
                  <a:pt x="256816" y="204788"/>
                </a:moveTo>
                <a:cubicBezTo>
                  <a:pt x="267599" y="204788"/>
                  <a:pt x="275866" y="213334"/>
                  <a:pt x="275866" y="223660"/>
                </a:cubicBezTo>
                <a:cubicBezTo>
                  <a:pt x="275866" y="234342"/>
                  <a:pt x="267599" y="242532"/>
                  <a:pt x="256816" y="242532"/>
                </a:cubicBezTo>
                <a:cubicBezTo>
                  <a:pt x="246752" y="242532"/>
                  <a:pt x="238125" y="234342"/>
                  <a:pt x="238125" y="223660"/>
                </a:cubicBezTo>
                <a:cubicBezTo>
                  <a:pt x="238125" y="213334"/>
                  <a:pt x="246752" y="204788"/>
                  <a:pt x="256816" y="204788"/>
                </a:cubicBezTo>
                <a:close/>
                <a:moveTo>
                  <a:pt x="34565" y="204788"/>
                </a:moveTo>
                <a:cubicBezTo>
                  <a:pt x="45348" y="204788"/>
                  <a:pt x="53615" y="213334"/>
                  <a:pt x="53615" y="223660"/>
                </a:cubicBezTo>
                <a:cubicBezTo>
                  <a:pt x="53615" y="234342"/>
                  <a:pt x="45348" y="242532"/>
                  <a:pt x="34565" y="242532"/>
                </a:cubicBezTo>
                <a:cubicBezTo>
                  <a:pt x="24142" y="242532"/>
                  <a:pt x="15875" y="234342"/>
                  <a:pt x="15875" y="223660"/>
                </a:cubicBezTo>
                <a:cubicBezTo>
                  <a:pt x="15875" y="213334"/>
                  <a:pt x="24142" y="204788"/>
                  <a:pt x="34565" y="204788"/>
                </a:cubicBezTo>
                <a:close/>
                <a:moveTo>
                  <a:pt x="188791" y="189157"/>
                </a:moveTo>
                <a:cubicBezTo>
                  <a:pt x="190622" y="187325"/>
                  <a:pt x="193553" y="187325"/>
                  <a:pt x="195385" y="189157"/>
                </a:cubicBezTo>
                <a:lnTo>
                  <a:pt x="228356" y="221762"/>
                </a:lnTo>
                <a:cubicBezTo>
                  <a:pt x="229821" y="223960"/>
                  <a:pt x="229821" y="226891"/>
                  <a:pt x="228356" y="228356"/>
                </a:cubicBezTo>
                <a:cubicBezTo>
                  <a:pt x="226890" y="229089"/>
                  <a:pt x="226157" y="229822"/>
                  <a:pt x="225058" y="229822"/>
                </a:cubicBezTo>
                <a:cubicBezTo>
                  <a:pt x="223593" y="229822"/>
                  <a:pt x="222860" y="229089"/>
                  <a:pt x="222128" y="228356"/>
                </a:cubicBezTo>
                <a:lnTo>
                  <a:pt x="188791" y="195751"/>
                </a:lnTo>
                <a:cubicBezTo>
                  <a:pt x="187325" y="193553"/>
                  <a:pt x="187325" y="190622"/>
                  <a:pt x="188791" y="189157"/>
                </a:cubicBezTo>
                <a:close/>
                <a:moveTo>
                  <a:pt x="96349" y="189157"/>
                </a:moveTo>
                <a:cubicBezTo>
                  <a:pt x="98180" y="187325"/>
                  <a:pt x="100745" y="187325"/>
                  <a:pt x="102577" y="189157"/>
                </a:cubicBezTo>
                <a:cubicBezTo>
                  <a:pt x="104408" y="190622"/>
                  <a:pt x="104408" y="193553"/>
                  <a:pt x="102577" y="195751"/>
                </a:cubicBezTo>
                <a:lnTo>
                  <a:pt x="69971" y="228356"/>
                </a:lnTo>
                <a:cubicBezTo>
                  <a:pt x="68872" y="229089"/>
                  <a:pt x="67773" y="229822"/>
                  <a:pt x="66674" y="229822"/>
                </a:cubicBezTo>
                <a:cubicBezTo>
                  <a:pt x="65575" y="229822"/>
                  <a:pt x="64476" y="229089"/>
                  <a:pt x="63744" y="228356"/>
                </a:cubicBezTo>
                <a:cubicBezTo>
                  <a:pt x="61912" y="226891"/>
                  <a:pt x="61912" y="223960"/>
                  <a:pt x="63744" y="221762"/>
                </a:cubicBezTo>
                <a:lnTo>
                  <a:pt x="96349" y="189157"/>
                </a:lnTo>
                <a:close/>
                <a:moveTo>
                  <a:pt x="123405" y="141862"/>
                </a:moveTo>
                <a:cubicBezTo>
                  <a:pt x="125572" y="142943"/>
                  <a:pt x="125572" y="145825"/>
                  <a:pt x="123766" y="147987"/>
                </a:cubicBezTo>
                <a:cubicBezTo>
                  <a:pt x="121599" y="150509"/>
                  <a:pt x="120154" y="154832"/>
                  <a:pt x="120154" y="158795"/>
                </a:cubicBezTo>
                <a:lnTo>
                  <a:pt x="120154" y="181493"/>
                </a:lnTo>
                <a:lnTo>
                  <a:pt x="169996" y="181493"/>
                </a:lnTo>
                <a:lnTo>
                  <a:pt x="169996" y="158795"/>
                </a:lnTo>
                <a:cubicBezTo>
                  <a:pt x="169996" y="154832"/>
                  <a:pt x="168913" y="150509"/>
                  <a:pt x="166023" y="147987"/>
                </a:cubicBezTo>
                <a:cubicBezTo>
                  <a:pt x="164217" y="145825"/>
                  <a:pt x="164940" y="142943"/>
                  <a:pt x="166746" y="141862"/>
                </a:cubicBezTo>
                <a:cubicBezTo>
                  <a:pt x="168552" y="140061"/>
                  <a:pt x="171802" y="140421"/>
                  <a:pt x="172886" y="142222"/>
                </a:cubicBezTo>
                <a:cubicBezTo>
                  <a:pt x="176498" y="146546"/>
                  <a:pt x="179026" y="152670"/>
                  <a:pt x="179026" y="158795"/>
                </a:cubicBezTo>
                <a:lnTo>
                  <a:pt x="179026" y="186177"/>
                </a:lnTo>
                <a:cubicBezTo>
                  <a:pt x="179026" y="188699"/>
                  <a:pt x="176859" y="190140"/>
                  <a:pt x="174691" y="190140"/>
                </a:cubicBezTo>
                <a:lnTo>
                  <a:pt x="115820" y="190140"/>
                </a:lnTo>
                <a:cubicBezTo>
                  <a:pt x="113292" y="190140"/>
                  <a:pt x="111125" y="188699"/>
                  <a:pt x="111125" y="186177"/>
                </a:cubicBezTo>
                <a:lnTo>
                  <a:pt x="111125" y="158795"/>
                </a:lnTo>
                <a:cubicBezTo>
                  <a:pt x="111125" y="152670"/>
                  <a:pt x="113292" y="146546"/>
                  <a:pt x="117265" y="142222"/>
                </a:cubicBezTo>
                <a:cubicBezTo>
                  <a:pt x="118709" y="140421"/>
                  <a:pt x="121599" y="139700"/>
                  <a:pt x="123405" y="141862"/>
                </a:cubicBezTo>
                <a:close/>
                <a:moveTo>
                  <a:pt x="145872" y="114990"/>
                </a:moveTo>
                <a:cubicBezTo>
                  <a:pt x="140175" y="114990"/>
                  <a:pt x="135902" y="119662"/>
                  <a:pt x="135902" y="125054"/>
                </a:cubicBezTo>
                <a:cubicBezTo>
                  <a:pt x="135902" y="130805"/>
                  <a:pt x="140175" y="135118"/>
                  <a:pt x="145872" y="135118"/>
                </a:cubicBezTo>
                <a:cubicBezTo>
                  <a:pt x="151569" y="135118"/>
                  <a:pt x="155842" y="130805"/>
                  <a:pt x="155842" y="125054"/>
                </a:cubicBezTo>
                <a:cubicBezTo>
                  <a:pt x="155842" y="119662"/>
                  <a:pt x="151569" y="114990"/>
                  <a:pt x="145872" y="114990"/>
                </a:cubicBezTo>
                <a:close/>
                <a:moveTo>
                  <a:pt x="145872" y="106363"/>
                </a:moveTo>
                <a:cubicBezTo>
                  <a:pt x="156554" y="106363"/>
                  <a:pt x="164744" y="114271"/>
                  <a:pt x="164744" y="125054"/>
                </a:cubicBezTo>
                <a:cubicBezTo>
                  <a:pt x="164744" y="135477"/>
                  <a:pt x="156554" y="144104"/>
                  <a:pt x="145872" y="144104"/>
                </a:cubicBezTo>
                <a:cubicBezTo>
                  <a:pt x="135546" y="144104"/>
                  <a:pt x="127000" y="135477"/>
                  <a:pt x="127000" y="125054"/>
                </a:cubicBezTo>
                <a:cubicBezTo>
                  <a:pt x="127000" y="114271"/>
                  <a:pt x="135546" y="106363"/>
                  <a:pt x="145872" y="106363"/>
                </a:cubicBezTo>
                <a:close/>
                <a:moveTo>
                  <a:pt x="256603" y="96838"/>
                </a:moveTo>
                <a:cubicBezTo>
                  <a:pt x="259270" y="96838"/>
                  <a:pt x="261556" y="98998"/>
                  <a:pt x="261556" y="101158"/>
                </a:cubicBezTo>
                <a:lnTo>
                  <a:pt x="261556" y="189355"/>
                </a:lnTo>
                <a:cubicBezTo>
                  <a:pt x="261556" y="191875"/>
                  <a:pt x="259270" y="193315"/>
                  <a:pt x="256603" y="193315"/>
                </a:cubicBezTo>
                <a:cubicBezTo>
                  <a:pt x="254317" y="193315"/>
                  <a:pt x="252412" y="191875"/>
                  <a:pt x="252412" y="189355"/>
                </a:cubicBezTo>
                <a:lnTo>
                  <a:pt x="252412" y="101158"/>
                </a:lnTo>
                <a:cubicBezTo>
                  <a:pt x="252412" y="98998"/>
                  <a:pt x="254317" y="96838"/>
                  <a:pt x="256603" y="96838"/>
                </a:cubicBezTo>
                <a:close/>
                <a:moveTo>
                  <a:pt x="34558" y="96838"/>
                </a:moveTo>
                <a:cubicBezTo>
                  <a:pt x="37122" y="96838"/>
                  <a:pt x="39320" y="98998"/>
                  <a:pt x="39320" y="101158"/>
                </a:cubicBezTo>
                <a:lnTo>
                  <a:pt x="39320" y="189355"/>
                </a:lnTo>
                <a:cubicBezTo>
                  <a:pt x="39320" y="191875"/>
                  <a:pt x="37122" y="193315"/>
                  <a:pt x="34558" y="193315"/>
                </a:cubicBezTo>
                <a:cubicBezTo>
                  <a:pt x="31993" y="193315"/>
                  <a:pt x="30162" y="191875"/>
                  <a:pt x="30162" y="189355"/>
                </a:cubicBezTo>
                <a:lnTo>
                  <a:pt x="30162" y="101158"/>
                </a:lnTo>
                <a:cubicBezTo>
                  <a:pt x="30162" y="98998"/>
                  <a:pt x="31993" y="96838"/>
                  <a:pt x="34558" y="96838"/>
                </a:cubicBezTo>
                <a:close/>
                <a:moveTo>
                  <a:pt x="204410" y="81201"/>
                </a:moveTo>
                <a:cubicBezTo>
                  <a:pt x="206218" y="79375"/>
                  <a:pt x="208387" y="79375"/>
                  <a:pt x="210556" y="81201"/>
                </a:cubicBezTo>
                <a:cubicBezTo>
                  <a:pt x="212364" y="82661"/>
                  <a:pt x="212364" y="85582"/>
                  <a:pt x="210556" y="87408"/>
                </a:cubicBezTo>
                <a:lnTo>
                  <a:pt x="184166" y="114063"/>
                </a:lnTo>
                <a:cubicBezTo>
                  <a:pt x="183081" y="114793"/>
                  <a:pt x="181996" y="115523"/>
                  <a:pt x="180912" y="115523"/>
                </a:cubicBezTo>
                <a:cubicBezTo>
                  <a:pt x="179466" y="115523"/>
                  <a:pt x="178743" y="114793"/>
                  <a:pt x="177297" y="114063"/>
                </a:cubicBezTo>
                <a:cubicBezTo>
                  <a:pt x="176212" y="112602"/>
                  <a:pt x="176212" y="109681"/>
                  <a:pt x="177297" y="107855"/>
                </a:cubicBezTo>
                <a:lnTo>
                  <a:pt x="204410" y="81201"/>
                </a:lnTo>
                <a:close/>
                <a:moveTo>
                  <a:pt x="80835" y="81201"/>
                </a:moveTo>
                <a:cubicBezTo>
                  <a:pt x="82661" y="79375"/>
                  <a:pt x="85947" y="79375"/>
                  <a:pt x="87042" y="81201"/>
                </a:cubicBezTo>
                <a:lnTo>
                  <a:pt x="114061" y="107855"/>
                </a:lnTo>
                <a:cubicBezTo>
                  <a:pt x="115522" y="109681"/>
                  <a:pt x="115522" y="112602"/>
                  <a:pt x="114061" y="114063"/>
                </a:cubicBezTo>
                <a:cubicBezTo>
                  <a:pt x="113331" y="114793"/>
                  <a:pt x="111870" y="115523"/>
                  <a:pt x="111140" y="115523"/>
                </a:cubicBezTo>
                <a:cubicBezTo>
                  <a:pt x="109680" y="115523"/>
                  <a:pt x="108584" y="114793"/>
                  <a:pt x="107854" y="114063"/>
                </a:cubicBezTo>
                <a:lnTo>
                  <a:pt x="80835" y="87408"/>
                </a:lnTo>
                <a:cubicBezTo>
                  <a:pt x="79375" y="85582"/>
                  <a:pt x="79375" y="82661"/>
                  <a:pt x="80835" y="81201"/>
                </a:cubicBezTo>
                <a:close/>
                <a:moveTo>
                  <a:pt x="83671" y="38100"/>
                </a:moveTo>
                <a:lnTo>
                  <a:pt x="206125" y="38100"/>
                </a:lnTo>
                <a:cubicBezTo>
                  <a:pt x="208631" y="38100"/>
                  <a:pt x="210779" y="40386"/>
                  <a:pt x="210779" y="42672"/>
                </a:cubicBezTo>
                <a:cubicBezTo>
                  <a:pt x="210779" y="45339"/>
                  <a:pt x="208631" y="47244"/>
                  <a:pt x="206125" y="47244"/>
                </a:cubicBezTo>
                <a:lnTo>
                  <a:pt x="83671" y="47244"/>
                </a:lnTo>
                <a:cubicBezTo>
                  <a:pt x="81523" y="47244"/>
                  <a:pt x="79375" y="45339"/>
                  <a:pt x="79375" y="42672"/>
                </a:cubicBezTo>
                <a:cubicBezTo>
                  <a:pt x="79375" y="40386"/>
                  <a:pt x="81523" y="38100"/>
                  <a:pt x="83671" y="38100"/>
                </a:cubicBezTo>
                <a:close/>
                <a:moveTo>
                  <a:pt x="236183" y="36366"/>
                </a:moveTo>
                <a:cubicBezTo>
                  <a:pt x="237998" y="38167"/>
                  <a:pt x="238361" y="41050"/>
                  <a:pt x="236546" y="42491"/>
                </a:cubicBezTo>
                <a:cubicBezTo>
                  <a:pt x="233641" y="45733"/>
                  <a:pt x="232552" y="50057"/>
                  <a:pt x="232552" y="54020"/>
                </a:cubicBezTo>
                <a:lnTo>
                  <a:pt x="232552" y="76718"/>
                </a:lnTo>
                <a:lnTo>
                  <a:pt x="283023" y="76718"/>
                </a:lnTo>
                <a:lnTo>
                  <a:pt x="283023" y="54020"/>
                </a:lnTo>
                <a:cubicBezTo>
                  <a:pt x="283023" y="50057"/>
                  <a:pt x="281570" y="45733"/>
                  <a:pt x="279029" y="42491"/>
                </a:cubicBezTo>
                <a:cubicBezTo>
                  <a:pt x="277213" y="41050"/>
                  <a:pt x="277939" y="38167"/>
                  <a:pt x="279392" y="36366"/>
                </a:cubicBezTo>
                <a:cubicBezTo>
                  <a:pt x="281570" y="34925"/>
                  <a:pt x="284475" y="35285"/>
                  <a:pt x="285928" y="37447"/>
                </a:cubicBezTo>
                <a:cubicBezTo>
                  <a:pt x="289559" y="41770"/>
                  <a:pt x="291737" y="47895"/>
                  <a:pt x="291737" y="54020"/>
                </a:cubicBezTo>
                <a:lnTo>
                  <a:pt x="291737" y="81042"/>
                </a:lnTo>
                <a:cubicBezTo>
                  <a:pt x="291737" y="83924"/>
                  <a:pt x="289922" y="85365"/>
                  <a:pt x="287743" y="85365"/>
                </a:cubicBezTo>
                <a:lnTo>
                  <a:pt x="228194" y="85365"/>
                </a:lnTo>
                <a:cubicBezTo>
                  <a:pt x="226016" y="85365"/>
                  <a:pt x="223837" y="83924"/>
                  <a:pt x="223837" y="81042"/>
                </a:cubicBezTo>
                <a:lnTo>
                  <a:pt x="223837" y="54020"/>
                </a:lnTo>
                <a:cubicBezTo>
                  <a:pt x="223837" y="47895"/>
                  <a:pt x="226016" y="41770"/>
                  <a:pt x="229647" y="37447"/>
                </a:cubicBezTo>
                <a:cubicBezTo>
                  <a:pt x="231462" y="35285"/>
                  <a:pt x="234367" y="34925"/>
                  <a:pt x="236183" y="36366"/>
                </a:cubicBezTo>
                <a:close/>
                <a:moveTo>
                  <a:pt x="12280" y="36366"/>
                </a:moveTo>
                <a:cubicBezTo>
                  <a:pt x="14447" y="38167"/>
                  <a:pt x="14808" y="41050"/>
                  <a:pt x="13002" y="42491"/>
                </a:cubicBezTo>
                <a:cubicBezTo>
                  <a:pt x="10835" y="45733"/>
                  <a:pt x="9029" y="50057"/>
                  <a:pt x="9029" y="54020"/>
                </a:cubicBezTo>
                <a:lnTo>
                  <a:pt x="9029" y="76718"/>
                </a:lnTo>
                <a:lnTo>
                  <a:pt x="58871" y="76718"/>
                </a:lnTo>
                <a:lnTo>
                  <a:pt x="58871" y="54020"/>
                </a:lnTo>
                <a:cubicBezTo>
                  <a:pt x="58871" y="50057"/>
                  <a:pt x="57788" y="45733"/>
                  <a:pt x="55259" y="42491"/>
                </a:cubicBezTo>
                <a:cubicBezTo>
                  <a:pt x="53454" y="41050"/>
                  <a:pt x="54176" y="38167"/>
                  <a:pt x="55982" y="36366"/>
                </a:cubicBezTo>
                <a:cubicBezTo>
                  <a:pt x="57788" y="34925"/>
                  <a:pt x="60677" y="35285"/>
                  <a:pt x="61761" y="37447"/>
                </a:cubicBezTo>
                <a:cubicBezTo>
                  <a:pt x="65734" y="41770"/>
                  <a:pt x="67901" y="47895"/>
                  <a:pt x="67901" y="54020"/>
                </a:cubicBezTo>
                <a:lnTo>
                  <a:pt x="67901" y="81042"/>
                </a:lnTo>
                <a:cubicBezTo>
                  <a:pt x="67901" y="83924"/>
                  <a:pt x="65734" y="85365"/>
                  <a:pt x="63566" y="85365"/>
                </a:cubicBezTo>
                <a:lnTo>
                  <a:pt x="4695" y="85365"/>
                </a:lnTo>
                <a:cubicBezTo>
                  <a:pt x="2528" y="85365"/>
                  <a:pt x="0" y="83924"/>
                  <a:pt x="0" y="81042"/>
                </a:cubicBezTo>
                <a:lnTo>
                  <a:pt x="0" y="54020"/>
                </a:lnTo>
                <a:cubicBezTo>
                  <a:pt x="0" y="47895"/>
                  <a:pt x="2528" y="41770"/>
                  <a:pt x="6140" y="37447"/>
                </a:cubicBezTo>
                <a:cubicBezTo>
                  <a:pt x="7946" y="35285"/>
                  <a:pt x="10835" y="34925"/>
                  <a:pt x="12280" y="36366"/>
                </a:cubicBezTo>
                <a:close/>
                <a:moveTo>
                  <a:pt x="256816" y="8902"/>
                </a:moveTo>
                <a:cubicBezTo>
                  <a:pt x="251065" y="8902"/>
                  <a:pt x="246752" y="13175"/>
                  <a:pt x="246752" y="18872"/>
                </a:cubicBezTo>
                <a:cubicBezTo>
                  <a:pt x="246752" y="24569"/>
                  <a:pt x="251065" y="29198"/>
                  <a:pt x="256816" y="29198"/>
                </a:cubicBezTo>
                <a:cubicBezTo>
                  <a:pt x="262926" y="29198"/>
                  <a:pt x="267599" y="24569"/>
                  <a:pt x="267599" y="18872"/>
                </a:cubicBezTo>
                <a:cubicBezTo>
                  <a:pt x="267599" y="13175"/>
                  <a:pt x="262926" y="8902"/>
                  <a:pt x="256816" y="8902"/>
                </a:cubicBezTo>
                <a:close/>
                <a:moveTo>
                  <a:pt x="34565" y="8902"/>
                </a:moveTo>
                <a:cubicBezTo>
                  <a:pt x="29174" y="8902"/>
                  <a:pt x="24501" y="13175"/>
                  <a:pt x="24501" y="18872"/>
                </a:cubicBezTo>
                <a:cubicBezTo>
                  <a:pt x="24501" y="24569"/>
                  <a:pt x="29174" y="29198"/>
                  <a:pt x="34565" y="29198"/>
                </a:cubicBezTo>
                <a:cubicBezTo>
                  <a:pt x="40316" y="29198"/>
                  <a:pt x="44629" y="24569"/>
                  <a:pt x="44629" y="18872"/>
                </a:cubicBezTo>
                <a:cubicBezTo>
                  <a:pt x="44629" y="13175"/>
                  <a:pt x="40316" y="8902"/>
                  <a:pt x="34565" y="8902"/>
                </a:cubicBezTo>
                <a:close/>
                <a:moveTo>
                  <a:pt x="256816" y="0"/>
                </a:moveTo>
                <a:cubicBezTo>
                  <a:pt x="267599" y="0"/>
                  <a:pt x="275866" y="8189"/>
                  <a:pt x="275866" y="18872"/>
                </a:cubicBezTo>
                <a:cubicBezTo>
                  <a:pt x="275866" y="29198"/>
                  <a:pt x="267599" y="37744"/>
                  <a:pt x="256816" y="37744"/>
                </a:cubicBezTo>
                <a:cubicBezTo>
                  <a:pt x="246752" y="37744"/>
                  <a:pt x="238125" y="29198"/>
                  <a:pt x="238125" y="18872"/>
                </a:cubicBezTo>
                <a:cubicBezTo>
                  <a:pt x="238125" y="8189"/>
                  <a:pt x="246752" y="0"/>
                  <a:pt x="256816" y="0"/>
                </a:cubicBezTo>
                <a:close/>
                <a:moveTo>
                  <a:pt x="34565" y="0"/>
                </a:moveTo>
                <a:cubicBezTo>
                  <a:pt x="45348" y="0"/>
                  <a:pt x="53615" y="8189"/>
                  <a:pt x="53615" y="18872"/>
                </a:cubicBezTo>
                <a:cubicBezTo>
                  <a:pt x="53615" y="29198"/>
                  <a:pt x="45348" y="37744"/>
                  <a:pt x="34565" y="37744"/>
                </a:cubicBezTo>
                <a:cubicBezTo>
                  <a:pt x="24142" y="37744"/>
                  <a:pt x="15875" y="29198"/>
                  <a:pt x="15875" y="18872"/>
                </a:cubicBezTo>
                <a:cubicBezTo>
                  <a:pt x="15875" y="8189"/>
                  <a:pt x="24142" y="0"/>
                  <a:pt x="345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B09E7-57D0-1845-8AC9-17967C066BB6}"/>
              </a:ext>
            </a:extLst>
          </p:cNvPr>
          <p:cNvSpPr txBox="1"/>
          <p:nvPr/>
        </p:nvSpPr>
        <p:spPr>
          <a:xfrm>
            <a:off x="3231010" y="7745049"/>
            <a:ext cx="20056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BB2E08-CC86-F64A-8C14-6E0DD431A4E2}"/>
              </a:ext>
            </a:extLst>
          </p:cNvPr>
          <p:cNvSpPr txBox="1">
            <a:spLocks/>
          </p:cNvSpPr>
          <p:nvPr/>
        </p:nvSpPr>
        <p:spPr>
          <a:xfrm>
            <a:off x="3120464" y="8365235"/>
            <a:ext cx="4221649" cy="1978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CC5E7B-F6E0-1643-B860-7AAA35E528BF}"/>
              </a:ext>
            </a:extLst>
          </p:cNvPr>
          <p:cNvSpPr txBox="1"/>
          <p:nvPr/>
        </p:nvSpPr>
        <p:spPr>
          <a:xfrm>
            <a:off x="7793700" y="7745049"/>
            <a:ext cx="207460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5905EDA-54E3-784C-9502-B31CE446283C}"/>
              </a:ext>
            </a:extLst>
          </p:cNvPr>
          <p:cNvSpPr txBox="1">
            <a:spLocks/>
          </p:cNvSpPr>
          <p:nvPr/>
        </p:nvSpPr>
        <p:spPr>
          <a:xfrm>
            <a:off x="7683154" y="8365235"/>
            <a:ext cx="4221649" cy="1978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DBB27-9C79-EC49-9D3D-8C90CB465D59}"/>
              </a:ext>
            </a:extLst>
          </p:cNvPr>
          <p:cNvSpPr txBox="1"/>
          <p:nvPr/>
        </p:nvSpPr>
        <p:spPr>
          <a:xfrm>
            <a:off x="12432302" y="7745049"/>
            <a:ext cx="19816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5C6B9F0-3EEF-4A42-A2E0-4D6B15B07FFA}"/>
              </a:ext>
            </a:extLst>
          </p:cNvPr>
          <p:cNvSpPr txBox="1">
            <a:spLocks/>
          </p:cNvSpPr>
          <p:nvPr/>
        </p:nvSpPr>
        <p:spPr>
          <a:xfrm>
            <a:off x="12321756" y="8365235"/>
            <a:ext cx="4221649" cy="1978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BC349-5294-1F46-8221-6A262A19CCD7}"/>
              </a:ext>
            </a:extLst>
          </p:cNvPr>
          <p:cNvSpPr txBox="1"/>
          <p:nvPr/>
        </p:nvSpPr>
        <p:spPr>
          <a:xfrm>
            <a:off x="17010137" y="7745049"/>
            <a:ext cx="16658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BBAE6CB-AE1A-1947-9C23-134D76D0BB5F}"/>
              </a:ext>
            </a:extLst>
          </p:cNvPr>
          <p:cNvSpPr txBox="1">
            <a:spLocks/>
          </p:cNvSpPr>
          <p:nvPr/>
        </p:nvSpPr>
        <p:spPr>
          <a:xfrm>
            <a:off x="16899591" y="8365235"/>
            <a:ext cx="4221649" cy="19787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297230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 - Light V1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84374</TotalTime>
  <Words>482</Words>
  <Application>Microsoft Macintosh PowerPoint</Application>
  <PresentationFormat>Custom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Lato Light</vt:lpstr>
      <vt:lpstr>League Spartan</vt:lpstr>
      <vt:lpstr>Montserrat</vt:lpstr>
      <vt:lpstr>Montserrat Light</vt:lpstr>
      <vt:lpstr>Mukta ExtraLight</vt:lpstr>
      <vt:lpstr>Open Sans Light</vt:lpstr>
      <vt:lpstr>Playfair Display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15143</cp:revision>
  <dcterms:created xsi:type="dcterms:W3CDTF">2014-11-12T21:47:38Z</dcterms:created>
  <dcterms:modified xsi:type="dcterms:W3CDTF">2019-04-25T18:20:21Z</dcterms:modified>
  <cp:category/>
</cp:coreProperties>
</file>