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216" y="34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oto Sans ExtraLight" panose="020B03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oto Sans ExtraLight" panose="020B030204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oto Sans ExtraLight" panose="020B03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oto Sans ExtraLight" panose="020B030204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363EB-9FBC-DF4A-8425-C4076DC90FA2}"/>
              </a:ext>
            </a:extLst>
          </p:cNvPr>
          <p:cNvSpPr txBox="1"/>
          <p:nvPr userDrawn="1"/>
        </p:nvSpPr>
        <p:spPr>
          <a:xfrm>
            <a:off x="1490610" y="12531127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09AF7E-F5F6-F64A-9668-CBDA969C704E}" type="slidenum">
              <a:rPr lang="en-US" sz="2800" b="0" i="0" smtClean="0"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‹#›</a:t>
            </a:fld>
            <a:endParaRPr lang="en-US" sz="2800" b="0" i="0" dirty="0"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1"/>
          </a:solidFill>
          <a:latin typeface="PT Sans" panose="020B0503020203020204" pitchFamily="34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794E9F13-FEA8-784C-8EDF-C6708D1EC873}"/>
              </a:ext>
            </a:extLst>
          </p:cNvPr>
          <p:cNvSpPr/>
          <p:nvPr/>
        </p:nvSpPr>
        <p:spPr>
          <a:xfrm rot="5400000">
            <a:off x="7767622" y="-3646724"/>
            <a:ext cx="7093527" cy="226287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8638" dirty="0">
              <a:latin typeface="Noto Sans ExtraLight" panose="020B0302040504020204" pitchFamily="34" charset="0"/>
            </a:endParaRP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4A923B96-8589-F64D-880D-825E2ED617FF}"/>
              </a:ext>
            </a:extLst>
          </p:cNvPr>
          <p:cNvSpPr/>
          <p:nvPr/>
        </p:nvSpPr>
        <p:spPr>
          <a:xfrm rot="5400000">
            <a:off x="8004339" y="-3306553"/>
            <a:ext cx="5939744" cy="219484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8638" dirty="0">
              <a:latin typeface="Noto Sans ExtraLight" panose="020B0302040504020204" pitchFamily="34" charset="0"/>
            </a:endParaRPr>
          </a:p>
        </p:txBody>
      </p:sp>
      <p:sp>
        <p:nvSpPr>
          <p:cNvPr id="6" name="Freeform 966">
            <a:extLst>
              <a:ext uri="{FF2B5EF4-FFF2-40B4-BE49-F238E27FC236}">
                <a16:creationId xmlns:a16="http://schemas.microsoft.com/office/drawing/2014/main" id="{B14A6784-6678-FF41-A8B9-BF0A772B7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62960" y="5536882"/>
            <a:ext cx="4219257" cy="4219257"/>
          </a:xfrm>
          <a:custGeom>
            <a:avLst/>
            <a:gdLst>
              <a:gd name="T0" fmla="*/ 147444 w 285388"/>
              <a:gd name="T1" fmla="*/ 263960 h 285390"/>
              <a:gd name="T2" fmla="*/ 138288 w 285388"/>
              <a:gd name="T3" fmla="*/ 250320 h 285390"/>
              <a:gd name="T4" fmla="*/ 91921 w 285388"/>
              <a:gd name="T5" fmla="*/ 237482 h 285390"/>
              <a:gd name="T6" fmla="*/ 78901 w 285388"/>
              <a:gd name="T7" fmla="*/ 250442 h 285390"/>
              <a:gd name="T8" fmla="*/ 90434 w 285388"/>
              <a:gd name="T9" fmla="*/ 231529 h 285390"/>
              <a:gd name="T10" fmla="*/ 50760 w 285388"/>
              <a:gd name="T11" fmla="*/ 199218 h 285390"/>
              <a:gd name="T12" fmla="*/ 32885 w 285388"/>
              <a:gd name="T13" fmla="*/ 204516 h 285390"/>
              <a:gd name="T14" fmla="*/ 160028 w 285388"/>
              <a:gd name="T15" fmla="*/ 182313 h 285390"/>
              <a:gd name="T16" fmla="*/ 160028 w 285388"/>
              <a:gd name="T17" fmla="*/ 230968 h 285390"/>
              <a:gd name="T18" fmla="*/ 160028 w 285388"/>
              <a:gd name="T19" fmla="*/ 182313 h 285390"/>
              <a:gd name="T20" fmla="*/ 206041 w 285388"/>
              <a:gd name="T21" fmla="*/ 277100 h 285390"/>
              <a:gd name="T22" fmla="*/ 230678 w 285388"/>
              <a:gd name="T23" fmla="*/ 189521 h 285390"/>
              <a:gd name="T24" fmla="*/ 239374 w 285388"/>
              <a:gd name="T25" fmla="*/ 252592 h 285390"/>
              <a:gd name="T26" fmla="*/ 265460 w 285388"/>
              <a:gd name="T27" fmla="*/ 252592 h 285390"/>
              <a:gd name="T28" fmla="*/ 177419 w 285388"/>
              <a:gd name="T29" fmla="*/ 162129 h 285390"/>
              <a:gd name="T30" fmla="*/ 274156 w 285388"/>
              <a:gd name="T31" fmla="*/ 252592 h 285390"/>
              <a:gd name="T32" fmla="*/ 285750 w 285388"/>
              <a:gd name="T33" fmla="*/ 281426 h 285390"/>
              <a:gd name="T34" fmla="*/ 161477 w 285388"/>
              <a:gd name="T35" fmla="*/ 281426 h 285390"/>
              <a:gd name="T36" fmla="*/ 173070 w 285388"/>
              <a:gd name="T37" fmla="*/ 252592 h 285390"/>
              <a:gd name="T38" fmla="*/ 138288 w 285388"/>
              <a:gd name="T39" fmla="*/ 217993 h 285390"/>
              <a:gd name="T40" fmla="*/ 173070 w 285388"/>
              <a:gd name="T41" fmla="*/ 173663 h 285390"/>
              <a:gd name="T42" fmla="*/ 248733 w 285388"/>
              <a:gd name="T43" fmla="*/ 138286 h 285390"/>
              <a:gd name="T44" fmla="*/ 262372 w 285388"/>
              <a:gd name="T45" fmla="*/ 147442 h 285390"/>
              <a:gd name="T46" fmla="*/ 248733 w 285388"/>
              <a:gd name="T47" fmla="*/ 138286 h 285390"/>
              <a:gd name="T48" fmla="*/ 39379 w 285388"/>
              <a:gd name="T49" fmla="*/ 142864 h 285390"/>
              <a:gd name="T50" fmla="*/ 17485 w 285388"/>
              <a:gd name="T51" fmla="*/ 142864 h 285390"/>
              <a:gd name="T52" fmla="*/ 130996 w 285388"/>
              <a:gd name="T53" fmla="*/ 143034 h 285390"/>
              <a:gd name="T54" fmla="*/ 141035 w 285388"/>
              <a:gd name="T55" fmla="*/ 132945 h 285390"/>
              <a:gd name="T56" fmla="*/ 249450 w 285388"/>
              <a:gd name="T57" fmla="*/ 86363 h 285390"/>
              <a:gd name="T58" fmla="*/ 231574 w 285388"/>
              <a:gd name="T59" fmla="*/ 91307 h 285390"/>
              <a:gd name="T60" fmla="*/ 39087 w 285388"/>
              <a:gd name="T61" fmla="*/ 78944 h 285390"/>
              <a:gd name="T62" fmla="*/ 48572 w 285388"/>
              <a:gd name="T63" fmla="*/ 93427 h 285390"/>
              <a:gd name="T64" fmla="*/ 32885 w 285388"/>
              <a:gd name="T65" fmla="*/ 80357 h 285390"/>
              <a:gd name="T66" fmla="*/ 145336 w 285388"/>
              <a:gd name="T67" fmla="*/ 58367 h 285390"/>
              <a:gd name="T68" fmla="*/ 201977 w 285388"/>
              <a:gd name="T69" fmla="*/ 138711 h 285390"/>
              <a:gd name="T70" fmla="*/ 158958 w 285388"/>
              <a:gd name="T71" fmla="*/ 147358 h 285390"/>
              <a:gd name="T72" fmla="*/ 136732 w 285388"/>
              <a:gd name="T73" fmla="*/ 125020 h 285390"/>
              <a:gd name="T74" fmla="*/ 204879 w 285388"/>
              <a:gd name="T75" fmla="*/ 34863 h 285390"/>
              <a:gd name="T76" fmla="*/ 195950 w 285388"/>
              <a:gd name="T77" fmla="*/ 55261 h 285390"/>
              <a:gd name="T78" fmla="*/ 198926 w 285388"/>
              <a:gd name="T79" fmla="*/ 36346 h 285390"/>
              <a:gd name="T80" fmla="*/ 85225 w 285388"/>
              <a:gd name="T81" fmla="*/ 36346 h 285390"/>
              <a:gd name="T82" fmla="*/ 88201 w 285388"/>
              <a:gd name="T83" fmla="*/ 55261 h 285390"/>
              <a:gd name="T84" fmla="*/ 78901 w 285388"/>
              <a:gd name="T85" fmla="*/ 34863 h 285390"/>
              <a:gd name="T86" fmla="*/ 147444 w 285388"/>
              <a:gd name="T87" fmla="*/ 34792 h 285390"/>
              <a:gd name="T88" fmla="*/ 138288 w 285388"/>
              <a:gd name="T89" fmla="*/ 21722 h 285390"/>
              <a:gd name="T90" fmla="*/ 284164 w 285388"/>
              <a:gd name="T91" fmla="*/ 142080 h 285390"/>
              <a:gd name="T92" fmla="*/ 142082 w 285388"/>
              <a:gd name="T93" fmla="*/ 8633 h 285390"/>
              <a:gd name="T94" fmla="*/ 146398 w 285388"/>
              <a:gd name="T95" fmla="*/ 279845 h 285390"/>
              <a:gd name="T96" fmla="*/ 142082 w 285388"/>
              <a:gd name="T97" fmla="*/ 0 h 2853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5388" h="285390">
                <a:moveTo>
                  <a:pt x="142685" y="246062"/>
                </a:moveTo>
                <a:cubicBezTo>
                  <a:pt x="145352" y="246062"/>
                  <a:pt x="147257" y="247854"/>
                  <a:pt x="147257" y="250005"/>
                </a:cubicBezTo>
                <a:lnTo>
                  <a:pt x="147257" y="263627"/>
                </a:lnTo>
                <a:cubicBezTo>
                  <a:pt x="147257" y="266136"/>
                  <a:pt x="145352" y="267929"/>
                  <a:pt x="142685" y="267929"/>
                </a:cubicBezTo>
                <a:cubicBezTo>
                  <a:pt x="140018" y="267929"/>
                  <a:pt x="138113" y="266136"/>
                  <a:pt x="138113" y="263627"/>
                </a:cubicBezTo>
                <a:lnTo>
                  <a:pt x="138113" y="250005"/>
                </a:lnTo>
                <a:cubicBezTo>
                  <a:pt x="138113" y="247854"/>
                  <a:pt x="140018" y="246062"/>
                  <a:pt x="142685" y="246062"/>
                </a:cubicBezTo>
                <a:close/>
                <a:moveTo>
                  <a:pt x="90319" y="231237"/>
                </a:moveTo>
                <a:cubicBezTo>
                  <a:pt x="92548" y="232286"/>
                  <a:pt x="93291" y="235084"/>
                  <a:pt x="91805" y="237183"/>
                </a:cubicBezTo>
                <a:lnTo>
                  <a:pt x="85117" y="248377"/>
                </a:lnTo>
                <a:cubicBezTo>
                  <a:pt x="84002" y="249776"/>
                  <a:pt x="82516" y="250475"/>
                  <a:pt x="81030" y="250475"/>
                </a:cubicBezTo>
                <a:cubicBezTo>
                  <a:pt x="80287" y="250475"/>
                  <a:pt x="79544" y="250126"/>
                  <a:pt x="78801" y="250126"/>
                </a:cubicBezTo>
                <a:cubicBezTo>
                  <a:pt x="76571" y="248726"/>
                  <a:pt x="76200" y="246278"/>
                  <a:pt x="77314" y="244529"/>
                </a:cubicBezTo>
                <a:lnTo>
                  <a:pt x="84374" y="232985"/>
                </a:lnTo>
                <a:cubicBezTo>
                  <a:pt x="85489" y="230887"/>
                  <a:pt x="88461" y="230187"/>
                  <a:pt x="90319" y="231237"/>
                </a:cubicBezTo>
                <a:close/>
                <a:moveTo>
                  <a:pt x="46688" y="191558"/>
                </a:moveTo>
                <a:cubicBezTo>
                  <a:pt x="48510" y="190500"/>
                  <a:pt x="51060" y="191206"/>
                  <a:pt x="52517" y="193322"/>
                </a:cubicBezTo>
                <a:cubicBezTo>
                  <a:pt x="53610" y="195439"/>
                  <a:pt x="52882" y="197908"/>
                  <a:pt x="50696" y="198967"/>
                </a:cubicBezTo>
                <a:lnTo>
                  <a:pt x="39037" y="205670"/>
                </a:lnTo>
                <a:cubicBezTo>
                  <a:pt x="38308" y="206022"/>
                  <a:pt x="37579" y="206022"/>
                  <a:pt x="36486" y="206022"/>
                </a:cubicBezTo>
                <a:cubicBezTo>
                  <a:pt x="35029" y="206022"/>
                  <a:pt x="33936" y="205670"/>
                  <a:pt x="32843" y="204258"/>
                </a:cubicBezTo>
                <a:cubicBezTo>
                  <a:pt x="31750" y="202142"/>
                  <a:pt x="32478" y="199320"/>
                  <a:pt x="34665" y="198261"/>
                </a:cubicBezTo>
                <a:lnTo>
                  <a:pt x="46688" y="191558"/>
                </a:lnTo>
                <a:close/>
                <a:moveTo>
                  <a:pt x="159825" y="182083"/>
                </a:moveTo>
                <a:cubicBezTo>
                  <a:pt x="152587" y="182083"/>
                  <a:pt x="146798" y="187842"/>
                  <a:pt x="146798" y="195041"/>
                </a:cubicBezTo>
                <a:lnTo>
                  <a:pt x="146798" y="217718"/>
                </a:lnTo>
                <a:cubicBezTo>
                  <a:pt x="146798" y="224917"/>
                  <a:pt x="152587" y="230677"/>
                  <a:pt x="159825" y="230677"/>
                </a:cubicBezTo>
                <a:lnTo>
                  <a:pt x="172851" y="230677"/>
                </a:lnTo>
                <a:lnTo>
                  <a:pt x="172851" y="182083"/>
                </a:lnTo>
                <a:lnTo>
                  <a:pt x="159825" y="182083"/>
                </a:lnTo>
                <a:close/>
                <a:moveTo>
                  <a:pt x="181536" y="170564"/>
                </a:moveTo>
                <a:lnTo>
                  <a:pt x="181536" y="252274"/>
                </a:lnTo>
                <a:cubicBezTo>
                  <a:pt x="181536" y="265953"/>
                  <a:pt x="192392" y="276751"/>
                  <a:pt x="205780" y="276751"/>
                </a:cubicBezTo>
                <a:lnTo>
                  <a:pt x="226768" y="276751"/>
                </a:lnTo>
                <a:cubicBezTo>
                  <a:pt x="228215" y="274591"/>
                  <a:pt x="230386" y="265953"/>
                  <a:pt x="230386" y="252274"/>
                </a:cubicBezTo>
                <a:lnTo>
                  <a:pt x="230386" y="189282"/>
                </a:lnTo>
                <a:cubicBezTo>
                  <a:pt x="230386" y="186762"/>
                  <a:pt x="232558" y="184962"/>
                  <a:pt x="234729" y="184962"/>
                </a:cubicBezTo>
                <a:cubicBezTo>
                  <a:pt x="237262" y="184962"/>
                  <a:pt x="239071" y="186762"/>
                  <a:pt x="239071" y="189282"/>
                </a:cubicBezTo>
                <a:lnTo>
                  <a:pt x="239071" y="252274"/>
                </a:lnTo>
                <a:cubicBezTo>
                  <a:pt x="239071" y="257314"/>
                  <a:pt x="238709" y="268472"/>
                  <a:pt x="236176" y="276751"/>
                </a:cubicBezTo>
                <a:lnTo>
                  <a:pt x="240518" y="276751"/>
                </a:lnTo>
                <a:cubicBezTo>
                  <a:pt x="253907" y="276751"/>
                  <a:pt x="265124" y="265953"/>
                  <a:pt x="265124" y="252274"/>
                </a:cubicBezTo>
                <a:lnTo>
                  <a:pt x="265124" y="170564"/>
                </a:lnTo>
                <a:lnTo>
                  <a:pt x="181536" y="170564"/>
                </a:lnTo>
                <a:close/>
                <a:moveTo>
                  <a:pt x="177194" y="161925"/>
                </a:moveTo>
                <a:lnTo>
                  <a:pt x="269467" y="161925"/>
                </a:lnTo>
                <a:cubicBezTo>
                  <a:pt x="271638" y="161925"/>
                  <a:pt x="273809" y="163725"/>
                  <a:pt x="273809" y="166245"/>
                </a:cubicBezTo>
                <a:lnTo>
                  <a:pt x="273809" y="252274"/>
                </a:lnTo>
                <a:cubicBezTo>
                  <a:pt x="273809" y="261993"/>
                  <a:pt x="269467" y="270632"/>
                  <a:pt x="262953" y="276751"/>
                </a:cubicBezTo>
                <a:lnTo>
                  <a:pt x="281046" y="276751"/>
                </a:lnTo>
                <a:cubicBezTo>
                  <a:pt x="283217" y="276751"/>
                  <a:pt x="285388" y="278911"/>
                  <a:pt x="285388" y="281071"/>
                </a:cubicBezTo>
                <a:cubicBezTo>
                  <a:pt x="285388" y="283590"/>
                  <a:pt x="283217" y="285390"/>
                  <a:pt x="281046" y="285390"/>
                </a:cubicBezTo>
                <a:lnTo>
                  <a:pt x="165614" y="285390"/>
                </a:lnTo>
                <a:cubicBezTo>
                  <a:pt x="163081" y="285390"/>
                  <a:pt x="161272" y="283590"/>
                  <a:pt x="161272" y="281071"/>
                </a:cubicBezTo>
                <a:cubicBezTo>
                  <a:pt x="161272" y="278911"/>
                  <a:pt x="163081" y="276751"/>
                  <a:pt x="165614" y="276751"/>
                </a:cubicBezTo>
                <a:lnTo>
                  <a:pt x="183707" y="276751"/>
                </a:lnTo>
                <a:cubicBezTo>
                  <a:pt x="176832" y="270632"/>
                  <a:pt x="172851" y="261993"/>
                  <a:pt x="172851" y="252274"/>
                </a:cubicBezTo>
                <a:lnTo>
                  <a:pt x="172851" y="239316"/>
                </a:lnTo>
                <a:lnTo>
                  <a:pt x="159825" y="239316"/>
                </a:lnTo>
                <a:cubicBezTo>
                  <a:pt x="147883" y="239316"/>
                  <a:pt x="138113" y="229597"/>
                  <a:pt x="138113" y="217718"/>
                </a:cubicBezTo>
                <a:lnTo>
                  <a:pt x="138113" y="195041"/>
                </a:lnTo>
                <a:cubicBezTo>
                  <a:pt x="138113" y="183163"/>
                  <a:pt x="147883" y="173444"/>
                  <a:pt x="159825" y="173444"/>
                </a:cubicBezTo>
                <a:lnTo>
                  <a:pt x="172851" y="173444"/>
                </a:lnTo>
                <a:lnTo>
                  <a:pt x="172851" y="166245"/>
                </a:lnTo>
                <a:cubicBezTo>
                  <a:pt x="172851" y="163725"/>
                  <a:pt x="174661" y="161925"/>
                  <a:pt x="177194" y="161925"/>
                </a:cubicBezTo>
                <a:close/>
                <a:moveTo>
                  <a:pt x="248418" y="138112"/>
                </a:moveTo>
                <a:lnTo>
                  <a:pt x="262040" y="138112"/>
                </a:lnTo>
                <a:cubicBezTo>
                  <a:pt x="264191" y="138112"/>
                  <a:pt x="266342" y="140398"/>
                  <a:pt x="266342" y="142684"/>
                </a:cubicBezTo>
                <a:cubicBezTo>
                  <a:pt x="266342" y="145351"/>
                  <a:pt x="264191" y="147256"/>
                  <a:pt x="262040" y="147256"/>
                </a:cubicBezTo>
                <a:lnTo>
                  <a:pt x="248418" y="147256"/>
                </a:lnTo>
                <a:cubicBezTo>
                  <a:pt x="246268" y="147256"/>
                  <a:pt x="244475" y="145351"/>
                  <a:pt x="244475" y="142684"/>
                </a:cubicBezTo>
                <a:cubicBezTo>
                  <a:pt x="244475" y="140398"/>
                  <a:pt x="246268" y="138112"/>
                  <a:pt x="248418" y="138112"/>
                </a:cubicBezTo>
                <a:close/>
                <a:moveTo>
                  <a:pt x="21764" y="138112"/>
                </a:moveTo>
                <a:lnTo>
                  <a:pt x="35028" y="138112"/>
                </a:lnTo>
                <a:cubicBezTo>
                  <a:pt x="37537" y="138112"/>
                  <a:pt x="39329" y="140398"/>
                  <a:pt x="39329" y="142684"/>
                </a:cubicBezTo>
                <a:cubicBezTo>
                  <a:pt x="39329" y="145351"/>
                  <a:pt x="37537" y="147256"/>
                  <a:pt x="35028" y="147256"/>
                </a:cubicBezTo>
                <a:lnTo>
                  <a:pt x="21764" y="147256"/>
                </a:lnTo>
                <a:cubicBezTo>
                  <a:pt x="19255" y="147256"/>
                  <a:pt x="17463" y="145351"/>
                  <a:pt x="17463" y="142684"/>
                </a:cubicBezTo>
                <a:cubicBezTo>
                  <a:pt x="17463" y="140398"/>
                  <a:pt x="19255" y="138112"/>
                  <a:pt x="21764" y="138112"/>
                </a:cubicBezTo>
                <a:close/>
                <a:moveTo>
                  <a:pt x="140856" y="132778"/>
                </a:moveTo>
                <a:cubicBezTo>
                  <a:pt x="135127" y="132778"/>
                  <a:pt x="130830" y="137456"/>
                  <a:pt x="130830" y="142854"/>
                </a:cubicBezTo>
                <a:cubicBezTo>
                  <a:pt x="130830" y="148251"/>
                  <a:pt x="135127" y="152929"/>
                  <a:pt x="140856" y="152929"/>
                </a:cubicBezTo>
                <a:cubicBezTo>
                  <a:pt x="146226" y="152929"/>
                  <a:pt x="150881" y="148251"/>
                  <a:pt x="150881" y="142854"/>
                </a:cubicBezTo>
                <a:cubicBezTo>
                  <a:pt x="150881" y="137456"/>
                  <a:pt x="146226" y="132778"/>
                  <a:pt x="140856" y="132778"/>
                </a:cubicBezTo>
                <a:close/>
                <a:moveTo>
                  <a:pt x="244762" y="78845"/>
                </a:moveTo>
                <a:cubicBezTo>
                  <a:pt x="246948" y="77787"/>
                  <a:pt x="249498" y="78492"/>
                  <a:pt x="250592" y="80256"/>
                </a:cubicBezTo>
                <a:cubicBezTo>
                  <a:pt x="252049" y="82373"/>
                  <a:pt x="251320" y="85195"/>
                  <a:pt x="249134" y="86254"/>
                </a:cubicBezTo>
                <a:lnTo>
                  <a:pt x="237111" y="92956"/>
                </a:lnTo>
                <a:cubicBezTo>
                  <a:pt x="236746" y="93309"/>
                  <a:pt x="236018" y="93309"/>
                  <a:pt x="234925" y="93309"/>
                </a:cubicBezTo>
                <a:cubicBezTo>
                  <a:pt x="233467" y="93309"/>
                  <a:pt x="232010" y="92604"/>
                  <a:pt x="231281" y="91192"/>
                </a:cubicBezTo>
                <a:cubicBezTo>
                  <a:pt x="230188" y="89429"/>
                  <a:pt x="230917" y="86606"/>
                  <a:pt x="233103" y="85548"/>
                </a:cubicBezTo>
                <a:lnTo>
                  <a:pt x="244762" y="78845"/>
                </a:lnTo>
                <a:close/>
                <a:moveTo>
                  <a:pt x="39037" y="78845"/>
                </a:moveTo>
                <a:lnTo>
                  <a:pt x="50696" y="85548"/>
                </a:lnTo>
                <a:cubicBezTo>
                  <a:pt x="52882" y="86606"/>
                  <a:pt x="53610" y="89429"/>
                  <a:pt x="52517" y="91192"/>
                </a:cubicBezTo>
                <a:cubicBezTo>
                  <a:pt x="51424" y="92604"/>
                  <a:pt x="50331" y="93309"/>
                  <a:pt x="48510" y="93309"/>
                </a:cubicBezTo>
                <a:cubicBezTo>
                  <a:pt x="47781" y="93309"/>
                  <a:pt x="47052" y="93309"/>
                  <a:pt x="46688" y="92956"/>
                </a:cubicBezTo>
                <a:lnTo>
                  <a:pt x="34665" y="86254"/>
                </a:lnTo>
                <a:cubicBezTo>
                  <a:pt x="32478" y="85195"/>
                  <a:pt x="31750" y="82373"/>
                  <a:pt x="32843" y="80256"/>
                </a:cubicBezTo>
                <a:cubicBezTo>
                  <a:pt x="33936" y="78492"/>
                  <a:pt x="36851" y="77787"/>
                  <a:pt x="39037" y="78845"/>
                </a:cubicBezTo>
                <a:close/>
                <a:moveTo>
                  <a:pt x="140856" y="53975"/>
                </a:moveTo>
                <a:cubicBezTo>
                  <a:pt x="143362" y="53975"/>
                  <a:pt x="145152" y="55774"/>
                  <a:pt x="145152" y="58293"/>
                </a:cubicBezTo>
                <a:lnTo>
                  <a:pt x="145152" y="124862"/>
                </a:lnTo>
                <a:cubicBezTo>
                  <a:pt x="151955" y="126301"/>
                  <a:pt x="157325" y="131699"/>
                  <a:pt x="158757" y="138536"/>
                </a:cubicBezTo>
                <a:lnTo>
                  <a:pt x="201721" y="138536"/>
                </a:lnTo>
                <a:cubicBezTo>
                  <a:pt x="203869" y="138536"/>
                  <a:pt x="206017" y="140695"/>
                  <a:pt x="206017" y="142854"/>
                </a:cubicBezTo>
                <a:cubicBezTo>
                  <a:pt x="206017" y="145373"/>
                  <a:pt x="203869" y="147172"/>
                  <a:pt x="201721" y="147172"/>
                </a:cubicBezTo>
                <a:lnTo>
                  <a:pt x="158757" y="147172"/>
                </a:lnTo>
                <a:cubicBezTo>
                  <a:pt x="156967" y="155448"/>
                  <a:pt x="149449" y="161565"/>
                  <a:pt x="140856" y="161565"/>
                </a:cubicBezTo>
                <a:cubicBezTo>
                  <a:pt x="130472" y="161565"/>
                  <a:pt x="122238" y="153289"/>
                  <a:pt x="122238" y="142854"/>
                </a:cubicBezTo>
                <a:cubicBezTo>
                  <a:pt x="122238" y="133858"/>
                  <a:pt x="128324" y="126661"/>
                  <a:pt x="136559" y="124862"/>
                </a:cubicBezTo>
                <a:lnTo>
                  <a:pt x="136559" y="58293"/>
                </a:lnTo>
                <a:cubicBezTo>
                  <a:pt x="136559" y="55774"/>
                  <a:pt x="138350" y="53975"/>
                  <a:pt x="140856" y="53975"/>
                </a:cubicBezTo>
                <a:close/>
                <a:moveTo>
                  <a:pt x="204619" y="34819"/>
                </a:moveTo>
                <a:cubicBezTo>
                  <a:pt x="206849" y="35930"/>
                  <a:pt x="207592" y="38523"/>
                  <a:pt x="206105" y="40745"/>
                </a:cubicBezTo>
                <a:lnTo>
                  <a:pt x="199418" y="52599"/>
                </a:lnTo>
                <a:cubicBezTo>
                  <a:pt x="198674" y="54080"/>
                  <a:pt x="197188" y="55191"/>
                  <a:pt x="195702" y="55191"/>
                </a:cubicBezTo>
                <a:cubicBezTo>
                  <a:pt x="194587" y="55191"/>
                  <a:pt x="194216" y="54821"/>
                  <a:pt x="193473" y="54451"/>
                </a:cubicBezTo>
                <a:cubicBezTo>
                  <a:pt x="191243" y="52969"/>
                  <a:pt x="190500" y="50376"/>
                  <a:pt x="191615" y="48524"/>
                </a:cubicBezTo>
                <a:lnTo>
                  <a:pt x="198674" y="36300"/>
                </a:lnTo>
                <a:cubicBezTo>
                  <a:pt x="200161" y="34078"/>
                  <a:pt x="202390" y="33337"/>
                  <a:pt x="204619" y="34819"/>
                </a:cubicBezTo>
                <a:close/>
                <a:moveTo>
                  <a:pt x="78801" y="34819"/>
                </a:moveTo>
                <a:cubicBezTo>
                  <a:pt x="81030" y="33337"/>
                  <a:pt x="83631" y="34078"/>
                  <a:pt x="85117" y="36300"/>
                </a:cubicBezTo>
                <a:lnTo>
                  <a:pt x="91805" y="48524"/>
                </a:lnTo>
                <a:cubicBezTo>
                  <a:pt x="93291" y="50376"/>
                  <a:pt x="92548" y="52969"/>
                  <a:pt x="90319" y="54451"/>
                </a:cubicBezTo>
                <a:cubicBezTo>
                  <a:pt x="89576" y="54821"/>
                  <a:pt x="88833" y="55191"/>
                  <a:pt x="88089" y="55191"/>
                </a:cubicBezTo>
                <a:cubicBezTo>
                  <a:pt x="86603" y="55191"/>
                  <a:pt x="85117" y="54080"/>
                  <a:pt x="84374" y="52599"/>
                </a:cubicBezTo>
                <a:lnTo>
                  <a:pt x="77314" y="40745"/>
                </a:lnTo>
                <a:cubicBezTo>
                  <a:pt x="76200" y="38523"/>
                  <a:pt x="76571" y="35930"/>
                  <a:pt x="78801" y="34819"/>
                </a:cubicBezTo>
                <a:close/>
                <a:moveTo>
                  <a:pt x="142685" y="17462"/>
                </a:moveTo>
                <a:cubicBezTo>
                  <a:pt x="145352" y="17462"/>
                  <a:pt x="147257" y="19226"/>
                  <a:pt x="147257" y="21695"/>
                </a:cubicBezTo>
                <a:lnTo>
                  <a:pt x="147257" y="34748"/>
                </a:lnTo>
                <a:cubicBezTo>
                  <a:pt x="147257" y="37570"/>
                  <a:pt x="145352" y="39334"/>
                  <a:pt x="142685" y="39334"/>
                </a:cubicBezTo>
                <a:cubicBezTo>
                  <a:pt x="140018" y="39334"/>
                  <a:pt x="138113" y="37570"/>
                  <a:pt x="138113" y="34748"/>
                </a:cubicBezTo>
                <a:lnTo>
                  <a:pt x="138113" y="21695"/>
                </a:lnTo>
                <a:cubicBezTo>
                  <a:pt x="138113" y="19226"/>
                  <a:pt x="140018" y="17462"/>
                  <a:pt x="142685" y="17462"/>
                </a:cubicBezTo>
                <a:close/>
                <a:moveTo>
                  <a:pt x="141902" y="0"/>
                </a:moveTo>
                <a:cubicBezTo>
                  <a:pt x="219858" y="0"/>
                  <a:pt x="283804" y="63586"/>
                  <a:pt x="283804" y="141901"/>
                </a:cubicBezTo>
                <a:cubicBezTo>
                  <a:pt x="283804" y="144416"/>
                  <a:pt x="281649" y="146212"/>
                  <a:pt x="279493" y="146212"/>
                </a:cubicBezTo>
                <a:cubicBezTo>
                  <a:pt x="276978" y="146212"/>
                  <a:pt x="275182" y="144416"/>
                  <a:pt x="275182" y="141901"/>
                </a:cubicBezTo>
                <a:cubicBezTo>
                  <a:pt x="275182" y="68615"/>
                  <a:pt x="215547" y="8622"/>
                  <a:pt x="141902" y="8622"/>
                </a:cubicBezTo>
                <a:cubicBezTo>
                  <a:pt x="68256" y="8622"/>
                  <a:pt x="8622" y="68615"/>
                  <a:pt x="8622" y="141901"/>
                </a:cubicBezTo>
                <a:cubicBezTo>
                  <a:pt x="8622" y="215547"/>
                  <a:pt x="68256" y="275181"/>
                  <a:pt x="141902" y="275181"/>
                </a:cubicBezTo>
                <a:cubicBezTo>
                  <a:pt x="144417" y="275181"/>
                  <a:pt x="146213" y="277337"/>
                  <a:pt x="146213" y="279492"/>
                </a:cubicBezTo>
                <a:cubicBezTo>
                  <a:pt x="146213" y="282007"/>
                  <a:pt x="144417" y="283803"/>
                  <a:pt x="141902" y="283803"/>
                </a:cubicBezTo>
                <a:cubicBezTo>
                  <a:pt x="63586" y="283803"/>
                  <a:pt x="0" y="220217"/>
                  <a:pt x="0" y="141901"/>
                </a:cubicBezTo>
                <a:cubicBezTo>
                  <a:pt x="0" y="63586"/>
                  <a:pt x="63586" y="0"/>
                  <a:pt x="141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7" name="Freeform 1014">
            <a:extLst>
              <a:ext uri="{FF2B5EF4-FFF2-40B4-BE49-F238E27FC236}">
                <a16:creationId xmlns:a16="http://schemas.microsoft.com/office/drawing/2014/main" id="{0D3F52CA-18E1-0743-A9BF-2D61243B0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94074" y="5808629"/>
            <a:ext cx="1121852" cy="1121848"/>
          </a:xfrm>
          <a:custGeom>
            <a:avLst/>
            <a:gdLst>
              <a:gd name="T0" fmla="*/ 127741 w 289476"/>
              <a:gd name="T1" fmla="*/ 279937 h 290150"/>
              <a:gd name="T2" fmla="*/ 144348 w 289476"/>
              <a:gd name="T3" fmla="*/ 181774 h 290150"/>
              <a:gd name="T4" fmla="*/ 160955 w 289476"/>
              <a:gd name="T5" fmla="*/ 245058 h 290150"/>
              <a:gd name="T6" fmla="*/ 115827 w 289476"/>
              <a:gd name="T7" fmla="*/ 166311 h 290150"/>
              <a:gd name="T8" fmla="*/ 289292 w 289476"/>
              <a:gd name="T9" fmla="*/ 184010 h 290150"/>
              <a:gd name="T10" fmla="*/ 262135 w 289476"/>
              <a:gd name="T11" fmla="*/ 191617 h 290150"/>
              <a:gd name="T12" fmla="*/ 253445 w 289476"/>
              <a:gd name="T13" fmla="*/ 286166 h 290150"/>
              <a:gd name="T14" fmla="*/ 275533 w 289476"/>
              <a:gd name="T15" fmla="*/ 182923 h 290150"/>
              <a:gd name="T16" fmla="*/ 220495 w 289476"/>
              <a:gd name="T17" fmla="*/ 182923 h 290150"/>
              <a:gd name="T18" fmla="*/ 220495 w 289476"/>
              <a:gd name="T19" fmla="*/ 290512 h 290150"/>
              <a:gd name="T20" fmla="*/ 191890 w 289476"/>
              <a:gd name="T21" fmla="*/ 191617 h 290150"/>
              <a:gd name="T22" fmla="*/ 235702 w 289476"/>
              <a:gd name="T23" fmla="*/ 137279 h 290150"/>
              <a:gd name="T24" fmla="*/ 144720 w 289476"/>
              <a:gd name="T25" fmla="*/ 144276 h 290150"/>
              <a:gd name="T26" fmla="*/ 144720 w 289476"/>
              <a:gd name="T27" fmla="*/ 111264 h 290150"/>
              <a:gd name="T28" fmla="*/ 139749 w 289476"/>
              <a:gd name="T29" fmla="*/ 115665 h 290150"/>
              <a:gd name="T30" fmla="*/ 148926 w 289476"/>
              <a:gd name="T31" fmla="*/ 93412 h 290150"/>
              <a:gd name="T32" fmla="*/ 144720 w 289476"/>
              <a:gd name="T33" fmla="*/ 89011 h 290150"/>
              <a:gd name="T34" fmla="*/ 100948 w 289476"/>
              <a:gd name="T35" fmla="*/ 135998 h 290150"/>
              <a:gd name="T36" fmla="*/ 74340 w 289476"/>
              <a:gd name="T37" fmla="*/ 143194 h 290150"/>
              <a:gd name="T38" fmla="*/ 65711 w 289476"/>
              <a:gd name="T39" fmla="*/ 284608 h 290150"/>
              <a:gd name="T40" fmla="*/ 87285 w 289476"/>
              <a:gd name="T41" fmla="*/ 134559 h 290150"/>
              <a:gd name="T42" fmla="*/ 32629 w 289476"/>
              <a:gd name="T43" fmla="*/ 134559 h 290150"/>
              <a:gd name="T44" fmla="*/ 32629 w 289476"/>
              <a:gd name="T45" fmla="*/ 288926 h 290150"/>
              <a:gd name="T46" fmla="*/ 4582 w 289476"/>
              <a:gd name="T47" fmla="*/ 143194 h 290150"/>
              <a:gd name="T48" fmla="*/ 48091 w 289476"/>
              <a:gd name="T49" fmla="*/ 88860 h 290150"/>
              <a:gd name="T50" fmla="*/ 43624 w 289476"/>
              <a:gd name="T51" fmla="*/ 28234 h 290150"/>
              <a:gd name="T52" fmla="*/ 115827 w 289476"/>
              <a:gd name="T53" fmla="*/ 116331 h 290150"/>
              <a:gd name="T54" fmla="*/ 172868 w 289476"/>
              <a:gd name="T55" fmla="*/ 116331 h 290150"/>
              <a:gd name="T56" fmla="*/ 245072 w 289476"/>
              <a:gd name="T57" fmla="*/ 28234 h 290150"/>
              <a:gd name="T58" fmla="*/ 188392 w 289476"/>
              <a:gd name="T59" fmla="*/ 64911 h 290150"/>
              <a:gd name="T60" fmla="*/ 100664 w 289476"/>
              <a:gd name="T61" fmla="*/ 64911 h 290150"/>
              <a:gd name="T62" fmla="*/ 53236 w 289476"/>
              <a:gd name="T63" fmla="*/ 11650 h 290150"/>
              <a:gd name="T64" fmla="*/ 122687 w 289476"/>
              <a:gd name="T65" fmla="*/ 65270 h 290150"/>
              <a:gd name="T66" fmla="*/ 223772 w 289476"/>
              <a:gd name="T67" fmla="*/ 17087 h 290150"/>
              <a:gd name="T68" fmla="*/ 254097 w 289476"/>
              <a:gd name="T69" fmla="*/ 27875 h 290150"/>
              <a:gd name="T70" fmla="*/ 181894 w 289476"/>
              <a:gd name="T71" fmla="*/ 116331 h 290150"/>
              <a:gd name="T72" fmla="*/ 148681 w 289476"/>
              <a:gd name="T73" fmla="*/ 250093 h 290150"/>
              <a:gd name="T74" fmla="*/ 127741 w 289476"/>
              <a:gd name="T75" fmla="*/ 288926 h 290150"/>
              <a:gd name="T76" fmla="*/ 102108 w 289476"/>
              <a:gd name="T77" fmla="*/ 103026 h 290150"/>
              <a:gd name="T78" fmla="*/ 41458 w 289476"/>
              <a:gd name="T79" fmla="*/ 15650 h 290150"/>
              <a:gd name="T80" fmla="*/ 126472 w 289476"/>
              <a:gd name="T81" fmla="*/ 26839 h 290150"/>
              <a:gd name="T82" fmla="*/ 144168 w 289476"/>
              <a:gd name="T83" fmla="*/ 8705 h 290150"/>
              <a:gd name="T84" fmla="*/ 144168 w 289476"/>
              <a:gd name="T85" fmla="*/ 53680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8" name="Freeform 1011">
            <a:extLst>
              <a:ext uri="{FF2B5EF4-FFF2-40B4-BE49-F238E27FC236}">
                <a16:creationId xmlns:a16="http://schemas.microsoft.com/office/drawing/2014/main" id="{8ECF0240-1918-1E4D-8CB7-C9B7446AA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84905" y="5869932"/>
            <a:ext cx="1103460" cy="1060545"/>
          </a:xfrm>
          <a:custGeom>
            <a:avLst/>
            <a:gdLst>
              <a:gd name="T0" fmla="*/ 211961 w 285390"/>
              <a:gd name="T1" fmla="*/ 250773 h 274277"/>
              <a:gd name="T2" fmla="*/ 149046 w 285390"/>
              <a:gd name="T3" fmla="*/ 241617 h 274277"/>
              <a:gd name="T4" fmla="*/ 149046 w 285390"/>
              <a:gd name="T5" fmla="*/ 250773 h 274277"/>
              <a:gd name="T6" fmla="*/ 123679 w 285390"/>
              <a:gd name="T7" fmla="*/ 241617 h 274277"/>
              <a:gd name="T8" fmla="*/ 100138 w 285390"/>
              <a:gd name="T9" fmla="*/ 246195 h 274277"/>
              <a:gd name="T10" fmla="*/ 85466 w 285390"/>
              <a:gd name="T11" fmla="*/ 246195 h 274277"/>
              <a:gd name="T12" fmla="*/ 61624 w 285390"/>
              <a:gd name="T13" fmla="*/ 241617 h 274277"/>
              <a:gd name="T14" fmla="*/ 246503 w 285390"/>
              <a:gd name="T15" fmla="*/ 250798 h 274277"/>
              <a:gd name="T16" fmla="*/ 242221 w 285390"/>
              <a:gd name="T17" fmla="*/ 242234 h 274277"/>
              <a:gd name="T18" fmla="*/ 30817 w 285390"/>
              <a:gd name="T19" fmla="*/ 237951 h 274277"/>
              <a:gd name="T20" fmla="*/ 35098 w 285390"/>
              <a:gd name="T21" fmla="*/ 250798 h 274277"/>
              <a:gd name="T22" fmla="*/ 26534 w 285390"/>
              <a:gd name="T23" fmla="*/ 233668 h 274277"/>
              <a:gd name="T24" fmla="*/ 26831 w 285390"/>
              <a:gd name="T25" fmla="*/ 217417 h 274277"/>
              <a:gd name="T26" fmla="*/ 224119 w 285390"/>
              <a:gd name="T27" fmla="*/ 172447 h 274277"/>
              <a:gd name="T28" fmla="*/ 224119 w 285390"/>
              <a:gd name="T29" fmla="*/ 172447 h 274277"/>
              <a:gd name="T30" fmla="*/ 205045 w 285390"/>
              <a:gd name="T31" fmla="*/ 182620 h 274277"/>
              <a:gd name="T32" fmla="*/ 223772 w 285390"/>
              <a:gd name="T33" fmla="*/ 213727 h 274277"/>
              <a:gd name="T34" fmla="*/ 26831 w 285390"/>
              <a:gd name="T35" fmla="*/ 147831 h 274277"/>
              <a:gd name="T36" fmla="*/ 22253 w 285390"/>
              <a:gd name="T37" fmla="*/ 170531 h 274277"/>
              <a:gd name="T38" fmla="*/ 246503 w 285390"/>
              <a:gd name="T39" fmla="*/ 114450 h 274277"/>
              <a:gd name="T40" fmla="*/ 242221 w 285390"/>
              <a:gd name="T41" fmla="*/ 127296 h 274277"/>
              <a:gd name="T42" fmla="*/ 237939 w 285390"/>
              <a:gd name="T43" fmla="*/ 114450 h 274277"/>
              <a:gd name="T44" fmla="*/ 211961 w 285390"/>
              <a:gd name="T45" fmla="*/ 123606 h 274277"/>
              <a:gd name="T46" fmla="*/ 149046 w 285390"/>
              <a:gd name="T47" fmla="*/ 114450 h 274277"/>
              <a:gd name="T48" fmla="*/ 149046 w 285390"/>
              <a:gd name="T49" fmla="*/ 123606 h 274277"/>
              <a:gd name="T50" fmla="*/ 123679 w 285390"/>
              <a:gd name="T51" fmla="*/ 114450 h 274277"/>
              <a:gd name="T52" fmla="*/ 100138 w 285390"/>
              <a:gd name="T53" fmla="*/ 119028 h 274277"/>
              <a:gd name="T54" fmla="*/ 85466 w 285390"/>
              <a:gd name="T55" fmla="*/ 119028 h 274277"/>
              <a:gd name="T56" fmla="*/ 61624 w 285390"/>
              <a:gd name="T57" fmla="*/ 114450 h 274277"/>
              <a:gd name="T58" fmla="*/ 35098 w 285390"/>
              <a:gd name="T59" fmla="*/ 123014 h 274277"/>
              <a:gd name="T60" fmla="*/ 22253 w 285390"/>
              <a:gd name="T61" fmla="*/ 127296 h 274277"/>
              <a:gd name="T62" fmla="*/ 8648 w 285390"/>
              <a:gd name="T63" fmla="*/ 108125 h 274277"/>
              <a:gd name="T64" fmla="*/ 265572 w 285390"/>
              <a:gd name="T65" fmla="*/ 258419 h 274277"/>
              <a:gd name="T66" fmla="*/ 223772 w 285390"/>
              <a:gd name="T67" fmla="*/ 144527 h 274277"/>
              <a:gd name="T68" fmla="*/ 15855 w 285390"/>
              <a:gd name="T69" fmla="*/ 100916 h 274277"/>
              <a:gd name="T70" fmla="*/ 88644 w 285390"/>
              <a:gd name="T71" fmla="*/ 81094 h 274277"/>
              <a:gd name="T72" fmla="*/ 184382 w 285390"/>
              <a:gd name="T73" fmla="*/ 77317 h 274277"/>
              <a:gd name="T74" fmla="*/ 188579 w 285390"/>
              <a:gd name="T75" fmla="*/ 61627 h 274277"/>
              <a:gd name="T76" fmla="*/ 224132 w 285390"/>
              <a:gd name="T77" fmla="*/ 48657 h 274277"/>
              <a:gd name="T78" fmla="*/ 239627 w 285390"/>
              <a:gd name="T79" fmla="*/ 47936 h 274277"/>
              <a:gd name="T80" fmla="*/ 193538 w 285390"/>
              <a:gd name="T81" fmla="*/ 37973 h 274277"/>
              <a:gd name="T82" fmla="*/ 184382 w 285390"/>
              <a:gd name="T83" fmla="*/ 37973 h 274277"/>
              <a:gd name="T84" fmla="*/ 215483 w 285390"/>
              <a:gd name="T85" fmla="*/ 92267 h 274277"/>
              <a:gd name="T86" fmla="*/ 134767 w 285390"/>
              <a:gd name="T87" fmla="*/ 8649 h 274277"/>
              <a:gd name="T88" fmla="*/ 134767 w 285390"/>
              <a:gd name="T89" fmla="*/ 8649 h 274277"/>
              <a:gd name="T90" fmla="*/ 126119 w 285390"/>
              <a:gd name="T91" fmla="*/ 92267 h 274277"/>
              <a:gd name="T92" fmla="*/ 208277 w 285390"/>
              <a:gd name="T93" fmla="*/ 0 h 274277"/>
              <a:gd name="T94" fmla="*/ 245032 w 285390"/>
              <a:gd name="T95" fmla="*/ 41088 h 274277"/>
              <a:gd name="T96" fmla="*/ 274219 w 285390"/>
              <a:gd name="T97" fmla="*/ 108125 h 274277"/>
              <a:gd name="T98" fmla="*/ 285750 w 285390"/>
              <a:gd name="T99" fmla="*/ 218052 h 274277"/>
              <a:gd name="T100" fmla="*/ 258364 w 285390"/>
              <a:gd name="T101" fmla="*/ 274637 h 274277"/>
              <a:gd name="T102" fmla="*/ 0 w 285390"/>
              <a:gd name="T103" fmla="*/ 107404 h 274277"/>
              <a:gd name="T104" fmla="*/ 104499 w 285390"/>
              <a:gd name="T105" fmla="*/ 0 h 27427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74277">
                <a:moveTo>
                  <a:pt x="193118" y="241300"/>
                </a:moveTo>
                <a:lnTo>
                  <a:pt x="211694" y="241300"/>
                </a:lnTo>
                <a:cubicBezTo>
                  <a:pt x="213797" y="241300"/>
                  <a:pt x="215550" y="243586"/>
                  <a:pt x="215550" y="245872"/>
                </a:cubicBezTo>
                <a:cubicBezTo>
                  <a:pt x="215550" y="248539"/>
                  <a:pt x="213797" y="250444"/>
                  <a:pt x="211694" y="250444"/>
                </a:cubicBezTo>
                <a:lnTo>
                  <a:pt x="193118" y="250444"/>
                </a:lnTo>
                <a:cubicBezTo>
                  <a:pt x="190665" y="250444"/>
                  <a:pt x="188912" y="248539"/>
                  <a:pt x="188912" y="245872"/>
                </a:cubicBezTo>
                <a:cubicBezTo>
                  <a:pt x="188912" y="243586"/>
                  <a:pt x="190665" y="241300"/>
                  <a:pt x="193118" y="241300"/>
                </a:cubicBezTo>
                <a:close/>
                <a:moveTo>
                  <a:pt x="148858" y="241300"/>
                </a:moveTo>
                <a:lnTo>
                  <a:pt x="168274" y="241300"/>
                </a:lnTo>
                <a:cubicBezTo>
                  <a:pt x="170472" y="241300"/>
                  <a:pt x="172670" y="243586"/>
                  <a:pt x="172670" y="245872"/>
                </a:cubicBezTo>
                <a:cubicBezTo>
                  <a:pt x="172670" y="248539"/>
                  <a:pt x="170472" y="250444"/>
                  <a:pt x="168274" y="250444"/>
                </a:cubicBezTo>
                <a:lnTo>
                  <a:pt x="148858" y="250444"/>
                </a:lnTo>
                <a:cubicBezTo>
                  <a:pt x="146660" y="250444"/>
                  <a:pt x="144462" y="248539"/>
                  <a:pt x="144462" y="245872"/>
                </a:cubicBezTo>
                <a:cubicBezTo>
                  <a:pt x="144462" y="243586"/>
                  <a:pt x="146660" y="241300"/>
                  <a:pt x="148858" y="241300"/>
                </a:cubicBezTo>
                <a:close/>
                <a:moveTo>
                  <a:pt x="104714" y="241300"/>
                </a:moveTo>
                <a:lnTo>
                  <a:pt x="123523" y="241300"/>
                </a:lnTo>
                <a:cubicBezTo>
                  <a:pt x="126055" y="241300"/>
                  <a:pt x="128225" y="243586"/>
                  <a:pt x="128225" y="245872"/>
                </a:cubicBezTo>
                <a:cubicBezTo>
                  <a:pt x="128225" y="248539"/>
                  <a:pt x="126055" y="250444"/>
                  <a:pt x="123523" y="250444"/>
                </a:cubicBezTo>
                <a:lnTo>
                  <a:pt x="104714" y="250444"/>
                </a:lnTo>
                <a:cubicBezTo>
                  <a:pt x="102182" y="250444"/>
                  <a:pt x="100012" y="248539"/>
                  <a:pt x="100012" y="245872"/>
                </a:cubicBezTo>
                <a:cubicBezTo>
                  <a:pt x="100012" y="243586"/>
                  <a:pt x="102182" y="241300"/>
                  <a:pt x="104714" y="241300"/>
                </a:cubicBezTo>
                <a:close/>
                <a:moveTo>
                  <a:pt x="61546" y="241300"/>
                </a:moveTo>
                <a:lnTo>
                  <a:pt x="80596" y="241300"/>
                </a:lnTo>
                <a:cubicBezTo>
                  <a:pt x="83160" y="241300"/>
                  <a:pt x="85358" y="243586"/>
                  <a:pt x="85358" y="245872"/>
                </a:cubicBezTo>
                <a:cubicBezTo>
                  <a:pt x="85358" y="248539"/>
                  <a:pt x="83160" y="250444"/>
                  <a:pt x="80596" y="250444"/>
                </a:cubicBezTo>
                <a:lnTo>
                  <a:pt x="61546" y="250444"/>
                </a:lnTo>
                <a:cubicBezTo>
                  <a:pt x="58981" y="250444"/>
                  <a:pt x="57150" y="248539"/>
                  <a:pt x="57150" y="245872"/>
                </a:cubicBezTo>
                <a:cubicBezTo>
                  <a:pt x="57150" y="243586"/>
                  <a:pt x="58981" y="241300"/>
                  <a:pt x="61546" y="241300"/>
                </a:cubicBezTo>
                <a:close/>
                <a:moveTo>
                  <a:pt x="246192" y="233362"/>
                </a:moveTo>
                <a:cubicBezTo>
                  <a:pt x="248331" y="233362"/>
                  <a:pt x="250469" y="235144"/>
                  <a:pt x="250469" y="237639"/>
                </a:cubicBezTo>
                <a:lnTo>
                  <a:pt x="250469" y="246192"/>
                </a:lnTo>
                <a:cubicBezTo>
                  <a:pt x="250469" y="248687"/>
                  <a:pt x="248331" y="250469"/>
                  <a:pt x="246192" y="250469"/>
                </a:cubicBezTo>
                <a:lnTo>
                  <a:pt x="237639" y="250469"/>
                </a:lnTo>
                <a:cubicBezTo>
                  <a:pt x="235144" y="250469"/>
                  <a:pt x="233362" y="248687"/>
                  <a:pt x="233362" y="246192"/>
                </a:cubicBezTo>
                <a:cubicBezTo>
                  <a:pt x="233362" y="244054"/>
                  <a:pt x="235144" y="241916"/>
                  <a:pt x="237639" y="241916"/>
                </a:cubicBezTo>
                <a:lnTo>
                  <a:pt x="241916" y="241916"/>
                </a:lnTo>
                <a:lnTo>
                  <a:pt x="241916" y="237639"/>
                </a:lnTo>
                <a:cubicBezTo>
                  <a:pt x="241916" y="235144"/>
                  <a:pt x="243697" y="233362"/>
                  <a:pt x="246192" y="233362"/>
                </a:cubicBezTo>
                <a:close/>
                <a:moveTo>
                  <a:pt x="26501" y="233362"/>
                </a:moveTo>
                <a:cubicBezTo>
                  <a:pt x="28996" y="233362"/>
                  <a:pt x="30778" y="235144"/>
                  <a:pt x="30778" y="237639"/>
                </a:cubicBezTo>
                <a:lnTo>
                  <a:pt x="30778" y="241916"/>
                </a:lnTo>
                <a:lnTo>
                  <a:pt x="35054" y="241916"/>
                </a:lnTo>
                <a:cubicBezTo>
                  <a:pt x="37549" y="241916"/>
                  <a:pt x="39330" y="244054"/>
                  <a:pt x="39330" y="246192"/>
                </a:cubicBezTo>
                <a:cubicBezTo>
                  <a:pt x="39330" y="248687"/>
                  <a:pt x="37549" y="250469"/>
                  <a:pt x="35054" y="250469"/>
                </a:cubicBezTo>
                <a:lnTo>
                  <a:pt x="26501" y="250469"/>
                </a:lnTo>
                <a:cubicBezTo>
                  <a:pt x="24007" y="250469"/>
                  <a:pt x="22225" y="248687"/>
                  <a:pt x="22225" y="246192"/>
                </a:cubicBezTo>
                <a:lnTo>
                  <a:pt x="22225" y="237639"/>
                </a:lnTo>
                <a:cubicBezTo>
                  <a:pt x="22225" y="235144"/>
                  <a:pt x="24007" y="233362"/>
                  <a:pt x="26501" y="233362"/>
                </a:cubicBezTo>
                <a:close/>
                <a:moveTo>
                  <a:pt x="26797" y="190500"/>
                </a:moveTo>
                <a:cubicBezTo>
                  <a:pt x="29464" y="190500"/>
                  <a:pt x="31369" y="192276"/>
                  <a:pt x="31369" y="194761"/>
                </a:cubicBezTo>
                <a:lnTo>
                  <a:pt x="31369" y="212516"/>
                </a:lnTo>
                <a:cubicBezTo>
                  <a:pt x="31369" y="215002"/>
                  <a:pt x="29464" y="217132"/>
                  <a:pt x="26797" y="217132"/>
                </a:cubicBezTo>
                <a:cubicBezTo>
                  <a:pt x="24130" y="217132"/>
                  <a:pt x="22225" y="215002"/>
                  <a:pt x="22225" y="212516"/>
                </a:cubicBezTo>
                <a:lnTo>
                  <a:pt x="22225" y="194761"/>
                </a:lnTo>
                <a:cubicBezTo>
                  <a:pt x="22225" y="192276"/>
                  <a:pt x="24130" y="190500"/>
                  <a:pt x="26797" y="190500"/>
                </a:cubicBezTo>
                <a:close/>
                <a:moveTo>
                  <a:pt x="223837" y="172221"/>
                </a:moveTo>
                <a:cubicBezTo>
                  <a:pt x="218086" y="172221"/>
                  <a:pt x="213414" y="176938"/>
                  <a:pt x="213414" y="182381"/>
                </a:cubicBezTo>
                <a:cubicBezTo>
                  <a:pt x="213414" y="187824"/>
                  <a:pt x="218086" y="192541"/>
                  <a:pt x="223837" y="192541"/>
                </a:cubicBezTo>
                <a:cubicBezTo>
                  <a:pt x="229229" y="192541"/>
                  <a:pt x="233901" y="187824"/>
                  <a:pt x="233901" y="182381"/>
                </a:cubicBezTo>
                <a:cubicBezTo>
                  <a:pt x="233901" y="176938"/>
                  <a:pt x="229229" y="172221"/>
                  <a:pt x="223837" y="172221"/>
                </a:cubicBezTo>
                <a:close/>
                <a:moveTo>
                  <a:pt x="223837" y="163512"/>
                </a:moveTo>
                <a:cubicBezTo>
                  <a:pt x="233901" y="163512"/>
                  <a:pt x="242528" y="171858"/>
                  <a:pt x="242528" y="182381"/>
                </a:cubicBezTo>
                <a:cubicBezTo>
                  <a:pt x="242528" y="192904"/>
                  <a:pt x="233901" y="201249"/>
                  <a:pt x="223837" y="201249"/>
                </a:cubicBezTo>
                <a:cubicBezTo>
                  <a:pt x="213414" y="201249"/>
                  <a:pt x="204787" y="192904"/>
                  <a:pt x="204787" y="182381"/>
                </a:cubicBezTo>
                <a:cubicBezTo>
                  <a:pt x="204787" y="171858"/>
                  <a:pt x="213414" y="163512"/>
                  <a:pt x="223837" y="163512"/>
                </a:cubicBezTo>
                <a:close/>
                <a:moveTo>
                  <a:pt x="223490" y="152976"/>
                </a:moveTo>
                <a:cubicBezTo>
                  <a:pt x="206575" y="152976"/>
                  <a:pt x="193259" y="166294"/>
                  <a:pt x="193259" y="183212"/>
                </a:cubicBezTo>
                <a:cubicBezTo>
                  <a:pt x="193259" y="199769"/>
                  <a:pt x="206575" y="213447"/>
                  <a:pt x="223490" y="213447"/>
                </a:cubicBezTo>
                <a:lnTo>
                  <a:pt x="276393" y="213447"/>
                </a:lnTo>
                <a:lnTo>
                  <a:pt x="276393" y="152976"/>
                </a:lnTo>
                <a:lnTo>
                  <a:pt x="223490" y="152976"/>
                </a:lnTo>
                <a:close/>
                <a:moveTo>
                  <a:pt x="26797" y="147637"/>
                </a:moveTo>
                <a:cubicBezTo>
                  <a:pt x="29464" y="147637"/>
                  <a:pt x="31369" y="149436"/>
                  <a:pt x="31369" y="151595"/>
                </a:cubicBezTo>
                <a:lnTo>
                  <a:pt x="31369" y="170307"/>
                </a:lnTo>
                <a:cubicBezTo>
                  <a:pt x="31369" y="172466"/>
                  <a:pt x="29464" y="174265"/>
                  <a:pt x="26797" y="174265"/>
                </a:cubicBezTo>
                <a:cubicBezTo>
                  <a:pt x="24130" y="174265"/>
                  <a:pt x="22225" y="172466"/>
                  <a:pt x="22225" y="170307"/>
                </a:cubicBezTo>
                <a:lnTo>
                  <a:pt x="22225" y="151595"/>
                </a:lnTo>
                <a:cubicBezTo>
                  <a:pt x="22225" y="149436"/>
                  <a:pt x="24130" y="147637"/>
                  <a:pt x="26797" y="147637"/>
                </a:cubicBezTo>
                <a:close/>
                <a:moveTo>
                  <a:pt x="237639" y="114300"/>
                </a:moveTo>
                <a:lnTo>
                  <a:pt x="246192" y="114300"/>
                </a:lnTo>
                <a:cubicBezTo>
                  <a:pt x="248331" y="114300"/>
                  <a:pt x="250469" y="116082"/>
                  <a:pt x="250469" y="118577"/>
                </a:cubicBezTo>
                <a:lnTo>
                  <a:pt x="250469" y="127129"/>
                </a:lnTo>
                <a:cubicBezTo>
                  <a:pt x="250469" y="129268"/>
                  <a:pt x="248331" y="131406"/>
                  <a:pt x="246192" y="131406"/>
                </a:cubicBezTo>
                <a:cubicBezTo>
                  <a:pt x="243697" y="131406"/>
                  <a:pt x="241916" y="129268"/>
                  <a:pt x="241916" y="127129"/>
                </a:cubicBezTo>
                <a:lnTo>
                  <a:pt x="241916" y="122853"/>
                </a:lnTo>
                <a:lnTo>
                  <a:pt x="237639" y="122853"/>
                </a:lnTo>
                <a:cubicBezTo>
                  <a:pt x="235144" y="122853"/>
                  <a:pt x="233362" y="120715"/>
                  <a:pt x="233362" y="118577"/>
                </a:cubicBezTo>
                <a:cubicBezTo>
                  <a:pt x="233362" y="116082"/>
                  <a:pt x="235144" y="114300"/>
                  <a:pt x="237639" y="114300"/>
                </a:cubicBezTo>
                <a:close/>
                <a:moveTo>
                  <a:pt x="193118" y="114300"/>
                </a:moveTo>
                <a:lnTo>
                  <a:pt x="211694" y="114300"/>
                </a:lnTo>
                <a:cubicBezTo>
                  <a:pt x="213797" y="114300"/>
                  <a:pt x="215550" y="116205"/>
                  <a:pt x="215550" y="118872"/>
                </a:cubicBezTo>
                <a:cubicBezTo>
                  <a:pt x="215550" y="121158"/>
                  <a:pt x="213797" y="123444"/>
                  <a:pt x="211694" y="123444"/>
                </a:cubicBezTo>
                <a:lnTo>
                  <a:pt x="193118" y="123444"/>
                </a:lnTo>
                <a:cubicBezTo>
                  <a:pt x="190665" y="123444"/>
                  <a:pt x="188912" y="121158"/>
                  <a:pt x="188912" y="118872"/>
                </a:cubicBezTo>
                <a:cubicBezTo>
                  <a:pt x="188912" y="116205"/>
                  <a:pt x="190665" y="114300"/>
                  <a:pt x="193118" y="114300"/>
                </a:cubicBezTo>
                <a:close/>
                <a:moveTo>
                  <a:pt x="148858" y="114300"/>
                </a:moveTo>
                <a:lnTo>
                  <a:pt x="168274" y="114300"/>
                </a:lnTo>
                <a:cubicBezTo>
                  <a:pt x="170472" y="114300"/>
                  <a:pt x="172670" y="116205"/>
                  <a:pt x="172670" y="118872"/>
                </a:cubicBezTo>
                <a:cubicBezTo>
                  <a:pt x="172670" y="121158"/>
                  <a:pt x="170472" y="123444"/>
                  <a:pt x="168274" y="123444"/>
                </a:cubicBezTo>
                <a:lnTo>
                  <a:pt x="148858" y="123444"/>
                </a:lnTo>
                <a:cubicBezTo>
                  <a:pt x="146660" y="123444"/>
                  <a:pt x="144462" y="121158"/>
                  <a:pt x="144462" y="118872"/>
                </a:cubicBezTo>
                <a:cubicBezTo>
                  <a:pt x="144462" y="116205"/>
                  <a:pt x="146660" y="114300"/>
                  <a:pt x="148858" y="114300"/>
                </a:cubicBezTo>
                <a:close/>
                <a:moveTo>
                  <a:pt x="104714" y="114300"/>
                </a:moveTo>
                <a:lnTo>
                  <a:pt x="123523" y="114300"/>
                </a:lnTo>
                <a:cubicBezTo>
                  <a:pt x="126055" y="114300"/>
                  <a:pt x="128225" y="116205"/>
                  <a:pt x="128225" y="118872"/>
                </a:cubicBezTo>
                <a:cubicBezTo>
                  <a:pt x="128225" y="121158"/>
                  <a:pt x="126055" y="123444"/>
                  <a:pt x="123523" y="123444"/>
                </a:cubicBezTo>
                <a:lnTo>
                  <a:pt x="104714" y="123444"/>
                </a:lnTo>
                <a:cubicBezTo>
                  <a:pt x="102182" y="123444"/>
                  <a:pt x="100012" y="121158"/>
                  <a:pt x="100012" y="118872"/>
                </a:cubicBezTo>
                <a:cubicBezTo>
                  <a:pt x="100012" y="116205"/>
                  <a:pt x="102182" y="114300"/>
                  <a:pt x="104714" y="114300"/>
                </a:cubicBezTo>
                <a:close/>
                <a:moveTo>
                  <a:pt x="61546" y="114300"/>
                </a:moveTo>
                <a:lnTo>
                  <a:pt x="80596" y="114300"/>
                </a:lnTo>
                <a:cubicBezTo>
                  <a:pt x="83160" y="114300"/>
                  <a:pt x="85358" y="116205"/>
                  <a:pt x="85358" y="118872"/>
                </a:cubicBezTo>
                <a:cubicBezTo>
                  <a:pt x="85358" y="121158"/>
                  <a:pt x="83160" y="123444"/>
                  <a:pt x="80596" y="123444"/>
                </a:cubicBezTo>
                <a:lnTo>
                  <a:pt x="61546" y="123444"/>
                </a:lnTo>
                <a:cubicBezTo>
                  <a:pt x="58981" y="123444"/>
                  <a:pt x="57150" y="121158"/>
                  <a:pt x="57150" y="118872"/>
                </a:cubicBezTo>
                <a:cubicBezTo>
                  <a:pt x="57150" y="116205"/>
                  <a:pt x="58981" y="114300"/>
                  <a:pt x="61546" y="114300"/>
                </a:cubicBezTo>
                <a:close/>
                <a:moveTo>
                  <a:pt x="26501" y="114300"/>
                </a:moveTo>
                <a:lnTo>
                  <a:pt x="35054" y="114300"/>
                </a:lnTo>
                <a:cubicBezTo>
                  <a:pt x="37549" y="114300"/>
                  <a:pt x="39330" y="116082"/>
                  <a:pt x="39330" y="118577"/>
                </a:cubicBezTo>
                <a:cubicBezTo>
                  <a:pt x="39330" y="120715"/>
                  <a:pt x="37549" y="122853"/>
                  <a:pt x="35054" y="122853"/>
                </a:cubicBezTo>
                <a:lnTo>
                  <a:pt x="30778" y="122853"/>
                </a:lnTo>
                <a:lnTo>
                  <a:pt x="30778" y="127129"/>
                </a:lnTo>
                <a:cubicBezTo>
                  <a:pt x="30778" y="129268"/>
                  <a:pt x="28996" y="131406"/>
                  <a:pt x="26501" y="131406"/>
                </a:cubicBezTo>
                <a:cubicBezTo>
                  <a:pt x="24007" y="131406"/>
                  <a:pt x="22225" y="129268"/>
                  <a:pt x="22225" y="127129"/>
                </a:cubicBezTo>
                <a:lnTo>
                  <a:pt x="22225" y="118577"/>
                </a:lnTo>
                <a:cubicBezTo>
                  <a:pt x="22225" y="116082"/>
                  <a:pt x="24007" y="114300"/>
                  <a:pt x="26501" y="114300"/>
                </a:cubicBezTo>
                <a:close/>
                <a:moveTo>
                  <a:pt x="15835" y="100784"/>
                </a:moveTo>
                <a:cubicBezTo>
                  <a:pt x="11876" y="100784"/>
                  <a:pt x="8637" y="104384"/>
                  <a:pt x="8637" y="107983"/>
                </a:cubicBezTo>
                <a:lnTo>
                  <a:pt x="8637" y="258080"/>
                </a:lnTo>
                <a:cubicBezTo>
                  <a:pt x="8637" y="262399"/>
                  <a:pt x="11876" y="265279"/>
                  <a:pt x="15835" y="265279"/>
                </a:cubicBezTo>
                <a:lnTo>
                  <a:pt x="258039" y="265279"/>
                </a:lnTo>
                <a:cubicBezTo>
                  <a:pt x="261638" y="265279"/>
                  <a:pt x="265237" y="262399"/>
                  <a:pt x="265237" y="258080"/>
                </a:cubicBezTo>
                <a:lnTo>
                  <a:pt x="265237" y="222085"/>
                </a:lnTo>
                <a:lnTo>
                  <a:pt x="223490" y="222085"/>
                </a:lnTo>
                <a:cubicBezTo>
                  <a:pt x="201897" y="222085"/>
                  <a:pt x="184622" y="204808"/>
                  <a:pt x="184622" y="183212"/>
                </a:cubicBezTo>
                <a:cubicBezTo>
                  <a:pt x="184622" y="161975"/>
                  <a:pt x="201897" y="144338"/>
                  <a:pt x="223490" y="144338"/>
                </a:cubicBezTo>
                <a:lnTo>
                  <a:pt x="265237" y="144338"/>
                </a:lnTo>
                <a:lnTo>
                  <a:pt x="265237" y="107983"/>
                </a:lnTo>
                <a:cubicBezTo>
                  <a:pt x="265237" y="104384"/>
                  <a:pt x="261638" y="100784"/>
                  <a:pt x="258039" y="100784"/>
                </a:cubicBezTo>
                <a:lnTo>
                  <a:pt x="15835" y="100784"/>
                </a:lnTo>
                <a:close/>
                <a:moveTo>
                  <a:pt x="88532" y="80988"/>
                </a:moveTo>
                <a:lnTo>
                  <a:pt x="41027" y="92146"/>
                </a:lnTo>
                <a:lnTo>
                  <a:pt x="88532" y="92146"/>
                </a:lnTo>
                <a:lnTo>
                  <a:pt x="88532" y="80988"/>
                </a:lnTo>
                <a:close/>
                <a:moveTo>
                  <a:pt x="188341" y="73025"/>
                </a:moveTo>
                <a:cubicBezTo>
                  <a:pt x="191008" y="73025"/>
                  <a:pt x="193294" y="74930"/>
                  <a:pt x="193294" y="77216"/>
                </a:cubicBezTo>
                <a:cubicBezTo>
                  <a:pt x="193294" y="79883"/>
                  <a:pt x="191008" y="82169"/>
                  <a:pt x="188341" y="82169"/>
                </a:cubicBezTo>
                <a:cubicBezTo>
                  <a:pt x="186055" y="82169"/>
                  <a:pt x="184150" y="79883"/>
                  <a:pt x="184150" y="77216"/>
                </a:cubicBezTo>
                <a:cubicBezTo>
                  <a:pt x="184150" y="74930"/>
                  <a:pt x="186055" y="73025"/>
                  <a:pt x="188341" y="73025"/>
                </a:cubicBezTo>
                <a:close/>
                <a:moveTo>
                  <a:pt x="188341" y="52387"/>
                </a:moveTo>
                <a:cubicBezTo>
                  <a:pt x="191008" y="52387"/>
                  <a:pt x="193294" y="54585"/>
                  <a:pt x="193294" y="57150"/>
                </a:cubicBezTo>
                <a:cubicBezTo>
                  <a:pt x="193294" y="59348"/>
                  <a:pt x="191008" y="61546"/>
                  <a:pt x="188341" y="61546"/>
                </a:cubicBezTo>
                <a:cubicBezTo>
                  <a:pt x="186055" y="61546"/>
                  <a:pt x="184150" y="59348"/>
                  <a:pt x="184150" y="57150"/>
                </a:cubicBezTo>
                <a:cubicBezTo>
                  <a:pt x="184150" y="54585"/>
                  <a:pt x="186055" y="52387"/>
                  <a:pt x="188341" y="52387"/>
                </a:cubicBezTo>
                <a:close/>
                <a:moveTo>
                  <a:pt x="233207" y="46433"/>
                </a:moveTo>
                <a:lnTo>
                  <a:pt x="223850" y="48593"/>
                </a:lnTo>
                <a:lnTo>
                  <a:pt x="223850" y="92146"/>
                </a:lnTo>
                <a:lnTo>
                  <a:pt x="242204" y="92146"/>
                </a:lnTo>
                <a:lnTo>
                  <a:pt x="242204" y="53632"/>
                </a:lnTo>
                <a:cubicBezTo>
                  <a:pt x="242204" y="51472"/>
                  <a:pt x="241124" y="49313"/>
                  <a:pt x="239325" y="47873"/>
                </a:cubicBezTo>
                <a:cubicBezTo>
                  <a:pt x="237525" y="46433"/>
                  <a:pt x="235366" y="46073"/>
                  <a:pt x="233207" y="46433"/>
                </a:cubicBezTo>
                <a:close/>
                <a:moveTo>
                  <a:pt x="185293" y="35101"/>
                </a:moveTo>
                <a:cubicBezTo>
                  <a:pt x="186817" y="33337"/>
                  <a:pt x="189865" y="33337"/>
                  <a:pt x="191770" y="35101"/>
                </a:cubicBezTo>
                <a:cubicBezTo>
                  <a:pt x="192532" y="35807"/>
                  <a:pt x="193294" y="36865"/>
                  <a:pt x="193294" y="37923"/>
                </a:cubicBezTo>
                <a:cubicBezTo>
                  <a:pt x="193294" y="39334"/>
                  <a:pt x="192532" y="40393"/>
                  <a:pt x="191770" y="41098"/>
                </a:cubicBezTo>
                <a:cubicBezTo>
                  <a:pt x="191008" y="41804"/>
                  <a:pt x="189865" y="42509"/>
                  <a:pt x="188341" y="42509"/>
                </a:cubicBezTo>
                <a:cubicBezTo>
                  <a:pt x="187198" y="42509"/>
                  <a:pt x="186055" y="41804"/>
                  <a:pt x="185293" y="41098"/>
                </a:cubicBezTo>
                <a:cubicBezTo>
                  <a:pt x="184531" y="40393"/>
                  <a:pt x="184150" y="39334"/>
                  <a:pt x="184150" y="37923"/>
                </a:cubicBezTo>
                <a:cubicBezTo>
                  <a:pt x="184150" y="36865"/>
                  <a:pt x="184531" y="35807"/>
                  <a:pt x="185293" y="35101"/>
                </a:cubicBezTo>
                <a:close/>
                <a:moveTo>
                  <a:pt x="163388" y="8638"/>
                </a:moveTo>
                <a:lnTo>
                  <a:pt x="163388" y="92146"/>
                </a:lnTo>
                <a:lnTo>
                  <a:pt x="215212" y="92146"/>
                </a:lnTo>
                <a:lnTo>
                  <a:pt x="215212" y="15837"/>
                </a:lnTo>
                <a:cubicBezTo>
                  <a:pt x="215212" y="11878"/>
                  <a:pt x="212333" y="8638"/>
                  <a:pt x="208015" y="8638"/>
                </a:cubicBezTo>
                <a:lnTo>
                  <a:pt x="163388" y="8638"/>
                </a:lnTo>
                <a:close/>
                <a:moveTo>
                  <a:pt x="134597" y="8638"/>
                </a:moveTo>
                <a:lnTo>
                  <a:pt x="134597" y="92146"/>
                </a:lnTo>
                <a:lnTo>
                  <a:pt x="154751" y="92146"/>
                </a:lnTo>
                <a:lnTo>
                  <a:pt x="154751" y="8638"/>
                </a:lnTo>
                <a:lnTo>
                  <a:pt x="134597" y="8638"/>
                </a:lnTo>
                <a:close/>
                <a:moveTo>
                  <a:pt x="104367" y="8638"/>
                </a:moveTo>
                <a:cubicBezTo>
                  <a:pt x="100408" y="8638"/>
                  <a:pt x="97169" y="11878"/>
                  <a:pt x="97169" y="15837"/>
                </a:cubicBezTo>
                <a:lnTo>
                  <a:pt x="97169" y="92146"/>
                </a:lnTo>
                <a:lnTo>
                  <a:pt x="125960" y="92146"/>
                </a:lnTo>
                <a:lnTo>
                  <a:pt x="125960" y="8638"/>
                </a:lnTo>
                <a:lnTo>
                  <a:pt x="104367" y="8638"/>
                </a:lnTo>
                <a:close/>
                <a:moveTo>
                  <a:pt x="104367" y="0"/>
                </a:moveTo>
                <a:lnTo>
                  <a:pt x="208015" y="0"/>
                </a:lnTo>
                <a:cubicBezTo>
                  <a:pt x="216652" y="0"/>
                  <a:pt x="223850" y="7199"/>
                  <a:pt x="223850" y="15837"/>
                </a:cubicBezTo>
                <a:lnTo>
                  <a:pt x="223850" y="39954"/>
                </a:lnTo>
                <a:lnTo>
                  <a:pt x="231047" y="38154"/>
                </a:lnTo>
                <a:cubicBezTo>
                  <a:pt x="236086" y="37074"/>
                  <a:pt x="240764" y="38154"/>
                  <a:pt x="244723" y="41034"/>
                </a:cubicBezTo>
                <a:cubicBezTo>
                  <a:pt x="248682" y="44273"/>
                  <a:pt x="250841" y="48593"/>
                  <a:pt x="250841" y="53632"/>
                </a:cubicBezTo>
                <a:lnTo>
                  <a:pt x="250841" y="92146"/>
                </a:lnTo>
                <a:lnTo>
                  <a:pt x="258039" y="92146"/>
                </a:lnTo>
                <a:cubicBezTo>
                  <a:pt x="266676" y="92146"/>
                  <a:pt x="273874" y="99345"/>
                  <a:pt x="273874" y="107983"/>
                </a:cubicBezTo>
                <a:lnTo>
                  <a:pt x="273874" y="144338"/>
                </a:lnTo>
                <a:lnTo>
                  <a:pt x="281072" y="144338"/>
                </a:lnTo>
                <a:cubicBezTo>
                  <a:pt x="283231" y="144338"/>
                  <a:pt x="285390" y="146137"/>
                  <a:pt x="285390" y="148657"/>
                </a:cubicBezTo>
                <a:lnTo>
                  <a:pt x="285390" y="217766"/>
                </a:lnTo>
                <a:cubicBezTo>
                  <a:pt x="285390" y="220286"/>
                  <a:pt x="283231" y="222085"/>
                  <a:pt x="281072" y="222085"/>
                </a:cubicBezTo>
                <a:lnTo>
                  <a:pt x="273874" y="222085"/>
                </a:lnTo>
                <a:lnTo>
                  <a:pt x="273874" y="258080"/>
                </a:lnTo>
                <a:cubicBezTo>
                  <a:pt x="273874" y="267078"/>
                  <a:pt x="266676" y="274277"/>
                  <a:pt x="258039" y="274277"/>
                </a:cubicBezTo>
                <a:lnTo>
                  <a:pt x="15835" y="274277"/>
                </a:lnTo>
                <a:cubicBezTo>
                  <a:pt x="6838" y="274277"/>
                  <a:pt x="0" y="267078"/>
                  <a:pt x="0" y="258080"/>
                </a:cubicBezTo>
                <a:lnTo>
                  <a:pt x="0" y="125981"/>
                </a:lnTo>
                <a:lnTo>
                  <a:pt x="0" y="107263"/>
                </a:lnTo>
                <a:cubicBezTo>
                  <a:pt x="0" y="98985"/>
                  <a:pt x="6118" y="91786"/>
                  <a:pt x="14395" y="89626"/>
                </a:cubicBezTo>
                <a:lnTo>
                  <a:pt x="88532" y="72349"/>
                </a:lnTo>
                <a:lnTo>
                  <a:pt x="88532" y="15837"/>
                </a:lnTo>
                <a:cubicBezTo>
                  <a:pt x="88532" y="7199"/>
                  <a:pt x="95730" y="0"/>
                  <a:pt x="104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9" name="Freeform 1033">
            <a:extLst>
              <a:ext uri="{FF2B5EF4-FFF2-40B4-BE49-F238E27FC236}">
                <a16:creationId xmlns:a16="http://schemas.microsoft.com/office/drawing/2014/main" id="{24B47608-D5AD-BC4A-B132-0E470841B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3292" y="5961885"/>
            <a:ext cx="1121852" cy="968592"/>
          </a:xfrm>
          <a:custGeom>
            <a:avLst/>
            <a:gdLst>
              <a:gd name="T0" fmla="*/ 205961 w 290152"/>
              <a:gd name="T1" fmla="*/ 204157 h 250467"/>
              <a:gd name="T2" fmla="*/ 112013 w 290152"/>
              <a:gd name="T3" fmla="*/ 204157 h 250467"/>
              <a:gd name="T4" fmla="*/ 27100 w 290152"/>
              <a:gd name="T5" fmla="*/ 241850 h 250467"/>
              <a:gd name="T6" fmla="*/ 9033 w 290152"/>
              <a:gd name="T7" fmla="*/ 223184 h 250467"/>
              <a:gd name="T8" fmla="*/ 290513 w 290152"/>
              <a:gd name="T9" fmla="*/ 223184 h 250467"/>
              <a:gd name="T10" fmla="*/ 219957 w 290152"/>
              <a:gd name="T11" fmla="*/ 118874 h 250467"/>
              <a:gd name="T12" fmla="*/ 230296 w 290152"/>
              <a:gd name="T13" fmla="*/ 137951 h 250467"/>
              <a:gd name="T14" fmla="*/ 216586 w 290152"/>
              <a:gd name="T15" fmla="*/ 90094 h 250467"/>
              <a:gd name="T16" fmla="*/ 200829 w 290152"/>
              <a:gd name="T17" fmla="*/ 108916 h 250467"/>
              <a:gd name="T18" fmla="*/ 200829 w 290152"/>
              <a:gd name="T19" fmla="*/ 129549 h 250467"/>
              <a:gd name="T20" fmla="*/ 216945 w 290152"/>
              <a:gd name="T21" fmla="*/ 148372 h 250467"/>
              <a:gd name="T22" fmla="*/ 241297 w 290152"/>
              <a:gd name="T23" fmla="*/ 149820 h 250467"/>
              <a:gd name="T24" fmla="*/ 259919 w 290152"/>
              <a:gd name="T25" fmla="*/ 133531 h 250467"/>
              <a:gd name="T26" fmla="*/ 265291 w 290152"/>
              <a:gd name="T27" fmla="*/ 111813 h 250467"/>
              <a:gd name="T28" fmla="*/ 249892 w 290152"/>
              <a:gd name="T29" fmla="*/ 89732 h 250467"/>
              <a:gd name="T30" fmla="*/ 221958 w 290152"/>
              <a:gd name="T31" fmla="*/ 61498 h 250467"/>
              <a:gd name="T32" fmla="*/ 264932 w 290152"/>
              <a:gd name="T33" fmla="*/ 71633 h 250467"/>
              <a:gd name="T34" fmla="*/ 288210 w 290152"/>
              <a:gd name="T35" fmla="*/ 109640 h 250467"/>
              <a:gd name="T36" fmla="*/ 278183 w 290152"/>
              <a:gd name="T37" fmla="*/ 153440 h 250467"/>
              <a:gd name="T38" fmla="*/ 240580 w 290152"/>
              <a:gd name="T39" fmla="*/ 176969 h 250467"/>
              <a:gd name="T40" fmla="*/ 202620 w 290152"/>
              <a:gd name="T41" fmla="*/ 166833 h 250467"/>
              <a:gd name="T42" fmla="*/ 177551 w 290152"/>
              <a:gd name="T43" fmla="*/ 132445 h 250467"/>
              <a:gd name="T44" fmla="*/ 193667 w 290152"/>
              <a:gd name="T45" fmla="*/ 103487 h 250467"/>
              <a:gd name="T46" fmla="*/ 215870 w 290152"/>
              <a:gd name="T47" fmla="*/ 81045 h 250467"/>
              <a:gd name="T48" fmla="*/ 119656 w 290152"/>
              <a:gd name="T49" fmla="*/ 85667 h 250467"/>
              <a:gd name="T50" fmla="*/ 85832 w 290152"/>
              <a:gd name="T51" fmla="*/ 42924 h 250467"/>
              <a:gd name="T52" fmla="*/ 230486 w 290152"/>
              <a:gd name="T53" fmla="*/ 41865 h 250467"/>
              <a:gd name="T54" fmla="*/ 79701 w 290152"/>
              <a:gd name="T55" fmla="*/ 8657 h 250467"/>
              <a:gd name="T56" fmla="*/ 41834 w 290152"/>
              <a:gd name="T57" fmla="*/ 22003 h 250467"/>
              <a:gd name="T58" fmla="*/ 16228 w 290152"/>
              <a:gd name="T59" fmla="*/ 52303 h 250467"/>
              <a:gd name="T60" fmla="*/ 9016 w 290152"/>
              <a:gd name="T61" fmla="*/ 91619 h 250467"/>
              <a:gd name="T62" fmla="*/ 22360 w 290152"/>
              <a:gd name="T63" fmla="*/ 129493 h 250467"/>
              <a:gd name="T64" fmla="*/ 52652 w 290152"/>
              <a:gd name="T65" fmla="*/ 155103 h 250467"/>
              <a:gd name="T66" fmla="*/ 80061 w 290152"/>
              <a:gd name="T67" fmla="*/ 162678 h 250467"/>
              <a:gd name="T68" fmla="*/ 119370 w 290152"/>
              <a:gd name="T69" fmla="*/ 155464 h 250467"/>
              <a:gd name="T70" fmla="*/ 149664 w 290152"/>
              <a:gd name="T71" fmla="*/ 129132 h 250467"/>
              <a:gd name="T72" fmla="*/ 163008 w 290152"/>
              <a:gd name="T73" fmla="*/ 91258 h 250467"/>
              <a:gd name="T74" fmla="*/ 155434 w 290152"/>
              <a:gd name="T75" fmla="*/ 51941 h 250467"/>
              <a:gd name="T76" fmla="*/ 129469 w 290152"/>
              <a:gd name="T77" fmla="*/ 21281 h 250467"/>
              <a:gd name="T78" fmla="*/ 91602 w 290152"/>
              <a:gd name="T79" fmla="*/ 8297 h 250467"/>
              <a:gd name="T80" fmla="*/ 174093 w 290152"/>
              <a:gd name="T81" fmla="*/ 27541 h 250467"/>
              <a:gd name="T82" fmla="*/ 91962 w 290152"/>
              <a:gd name="T83" fmla="*/ 0 h 250467"/>
              <a:gd name="T84" fmla="*/ 133796 w 290152"/>
              <a:gd name="T85" fmla="*/ 14429 h 250467"/>
              <a:gd name="T86" fmla="*/ 151467 w 290152"/>
              <a:gd name="T87" fmla="*/ 33546 h 250467"/>
              <a:gd name="T88" fmla="*/ 155796 w 290152"/>
              <a:gd name="T89" fmla="*/ 71058 h 250467"/>
              <a:gd name="T90" fmla="*/ 153631 w 290152"/>
              <a:gd name="T91" fmla="*/ 107851 h 250467"/>
              <a:gd name="T92" fmla="*/ 145337 w 290152"/>
              <a:gd name="T93" fmla="*/ 136707 h 250467"/>
              <a:gd name="T94" fmla="*/ 123338 w 290152"/>
              <a:gd name="T95" fmla="*/ 162678 h 250467"/>
              <a:gd name="T96" fmla="*/ 79701 w 290152"/>
              <a:gd name="T97" fmla="*/ 171335 h 250467"/>
              <a:gd name="T98" fmla="*/ 37507 w 290152"/>
              <a:gd name="T99" fmla="*/ 156545 h 250467"/>
              <a:gd name="T100" fmla="*/ 14786 w 290152"/>
              <a:gd name="T101" fmla="*/ 133821 h 250467"/>
              <a:gd name="T102" fmla="*/ 8294 w 290152"/>
              <a:gd name="T103" fmla="*/ 100276 h 250467"/>
              <a:gd name="T104" fmla="*/ 11540 w 290152"/>
              <a:gd name="T105" fmla="*/ 59516 h 250467"/>
              <a:gd name="T106" fmla="*/ 38228 w 290152"/>
              <a:gd name="T107" fmla="*/ 32103 h 250467"/>
              <a:gd name="T108" fmla="*/ 63472 w 290152"/>
              <a:gd name="T109" fmla="*/ 17675 h 2504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2" h="250467">
                <a:moveTo>
                  <a:pt x="205705" y="203866"/>
                </a:moveTo>
                <a:lnTo>
                  <a:pt x="167451" y="241505"/>
                </a:lnTo>
                <a:lnTo>
                  <a:pt x="262364" y="241505"/>
                </a:lnTo>
                <a:cubicBezTo>
                  <a:pt x="272830" y="241505"/>
                  <a:pt x="281491" y="233260"/>
                  <a:pt x="281491" y="222865"/>
                </a:cubicBezTo>
                <a:cubicBezTo>
                  <a:pt x="281491" y="212470"/>
                  <a:pt x="272830" y="203866"/>
                  <a:pt x="262364" y="203866"/>
                </a:cubicBezTo>
                <a:lnTo>
                  <a:pt x="205705" y="203866"/>
                </a:lnTo>
                <a:close/>
                <a:moveTo>
                  <a:pt x="158790" y="203866"/>
                </a:moveTo>
                <a:lnTo>
                  <a:pt x="120536" y="241505"/>
                </a:lnTo>
                <a:lnTo>
                  <a:pt x="155181" y="241505"/>
                </a:lnTo>
                <a:lnTo>
                  <a:pt x="193435" y="203866"/>
                </a:lnTo>
                <a:lnTo>
                  <a:pt x="158790" y="203866"/>
                </a:lnTo>
                <a:close/>
                <a:moveTo>
                  <a:pt x="111874" y="203866"/>
                </a:moveTo>
                <a:lnTo>
                  <a:pt x="73621" y="241505"/>
                </a:lnTo>
                <a:lnTo>
                  <a:pt x="107905" y="241505"/>
                </a:lnTo>
                <a:lnTo>
                  <a:pt x="146159" y="203866"/>
                </a:lnTo>
                <a:lnTo>
                  <a:pt x="111874" y="203866"/>
                </a:lnTo>
                <a:close/>
                <a:moveTo>
                  <a:pt x="64959" y="203866"/>
                </a:moveTo>
                <a:lnTo>
                  <a:pt x="27066" y="241505"/>
                </a:lnTo>
                <a:cubicBezTo>
                  <a:pt x="27427" y="241505"/>
                  <a:pt x="27427" y="241505"/>
                  <a:pt x="27788" y="241505"/>
                </a:cubicBezTo>
                <a:lnTo>
                  <a:pt x="61350" y="241505"/>
                </a:lnTo>
                <a:lnTo>
                  <a:pt x="99243" y="203866"/>
                </a:lnTo>
                <a:lnTo>
                  <a:pt x="64959" y="203866"/>
                </a:lnTo>
                <a:close/>
                <a:moveTo>
                  <a:pt x="27788" y="203866"/>
                </a:moveTo>
                <a:cubicBezTo>
                  <a:pt x="17322" y="203866"/>
                  <a:pt x="9022" y="212470"/>
                  <a:pt x="9022" y="222865"/>
                </a:cubicBezTo>
                <a:cubicBezTo>
                  <a:pt x="9022" y="229317"/>
                  <a:pt x="12270" y="235053"/>
                  <a:pt x="17683" y="238637"/>
                </a:cubicBezTo>
                <a:lnTo>
                  <a:pt x="52689" y="203866"/>
                </a:lnTo>
                <a:lnTo>
                  <a:pt x="27788" y="203866"/>
                </a:lnTo>
                <a:close/>
                <a:moveTo>
                  <a:pt x="27788" y="195263"/>
                </a:moveTo>
                <a:lnTo>
                  <a:pt x="262364" y="195263"/>
                </a:lnTo>
                <a:cubicBezTo>
                  <a:pt x="277882" y="195263"/>
                  <a:pt x="290152" y="207451"/>
                  <a:pt x="290152" y="222865"/>
                </a:cubicBezTo>
                <a:cubicBezTo>
                  <a:pt x="290152" y="237921"/>
                  <a:pt x="277882" y="250467"/>
                  <a:pt x="262364" y="250467"/>
                </a:cubicBezTo>
                <a:lnTo>
                  <a:pt x="27788" y="250467"/>
                </a:lnTo>
                <a:cubicBezTo>
                  <a:pt x="12631" y="250467"/>
                  <a:pt x="0" y="237921"/>
                  <a:pt x="0" y="222865"/>
                </a:cubicBezTo>
                <a:cubicBezTo>
                  <a:pt x="0" y="207451"/>
                  <a:pt x="12631" y="195263"/>
                  <a:pt x="27788" y="195263"/>
                </a:cubicBezTo>
                <a:close/>
                <a:moveTo>
                  <a:pt x="230010" y="108640"/>
                </a:moveTo>
                <a:cubicBezTo>
                  <a:pt x="224313" y="108640"/>
                  <a:pt x="219684" y="113312"/>
                  <a:pt x="219684" y="118704"/>
                </a:cubicBezTo>
                <a:cubicBezTo>
                  <a:pt x="219684" y="124455"/>
                  <a:pt x="224313" y="129127"/>
                  <a:pt x="230010" y="129127"/>
                </a:cubicBezTo>
                <a:cubicBezTo>
                  <a:pt x="235351" y="129127"/>
                  <a:pt x="239980" y="124455"/>
                  <a:pt x="239980" y="118704"/>
                </a:cubicBezTo>
                <a:cubicBezTo>
                  <a:pt x="239980" y="113312"/>
                  <a:pt x="235351" y="108640"/>
                  <a:pt x="230010" y="108640"/>
                </a:cubicBezTo>
                <a:close/>
                <a:moveTo>
                  <a:pt x="230010" y="100013"/>
                </a:moveTo>
                <a:cubicBezTo>
                  <a:pt x="240336" y="100013"/>
                  <a:pt x="248882" y="108280"/>
                  <a:pt x="248882" y="118704"/>
                </a:cubicBezTo>
                <a:cubicBezTo>
                  <a:pt x="248882" y="129487"/>
                  <a:pt x="240336" y="137754"/>
                  <a:pt x="230010" y="137754"/>
                </a:cubicBezTo>
                <a:cubicBezTo>
                  <a:pt x="219684" y="137754"/>
                  <a:pt x="211138" y="129487"/>
                  <a:pt x="211138" y="118704"/>
                </a:cubicBezTo>
                <a:cubicBezTo>
                  <a:pt x="211138" y="108280"/>
                  <a:pt x="219684" y="100013"/>
                  <a:pt x="230010" y="100013"/>
                </a:cubicBezTo>
                <a:close/>
                <a:moveTo>
                  <a:pt x="225974" y="69723"/>
                </a:moveTo>
                <a:lnTo>
                  <a:pt x="223470" y="84905"/>
                </a:lnTo>
                <a:cubicBezTo>
                  <a:pt x="223470" y="86350"/>
                  <a:pt x="222397" y="87796"/>
                  <a:pt x="220609" y="88519"/>
                </a:cubicBezTo>
                <a:cubicBezTo>
                  <a:pt x="219178" y="88881"/>
                  <a:pt x="218105" y="89604"/>
                  <a:pt x="216317" y="89965"/>
                </a:cubicBezTo>
                <a:cubicBezTo>
                  <a:pt x="215244" y="90688"/>
                  <a:pt x="213456" y="90688"/>
                  <a:pt x="212025" y="89604"/>
                </a:cubicBezTo>
                <a:lnTo>
                  <a:pt x="199864" y="80929"/>
                </a:lnTo>
                <a:cubicBezTo>
                  <a:pt x="197360" y="82736"/>
                  <a:pt x="195214" y="85266"/>
                  <a:pt x="193068" y="87796"/>
                </a:cubicBezTo>
                <a:lnTo>
                  <a:pt x="201652" y="100086"/>
                </a:lnTo>
                <a:cubicBezTo>
                  <a:pt x="202725" y="101170"/>
                  <a:pt x="202725" y="103339"/>
                  <a:pt x="202368" y="104424"/>
                </a:cubicBezTo>
                <a:cubicBezTo>
                  <a:pt x="201652" y="105869"/>
                  <a:pt x="200937" y="107315"/>
                  <a:pt x="200579" y="108761"/>
                </a:cubicBezTo>
                <a:cubicBezTo>
                  <a:pt x="200221" y="110207"/>
                  <a:pt x="198791" y="111653"/>
                  <a:pt x="197360" y="111653"/>
                </a:cubicBezTo>
                <a:lnTo>
                  <a:pt x="181980" y="114183"/>
                </a:lnTo>
                <a:cubicBezTo>
                  <a:pt x="181980" y="115629"/>
                  <a:pt x="181980" y="117436"/>
                  <a:pt x="181980" y="118882"/>
                </a:cubicBezTo>
                <a:cubicBezTo>
                  <a:pt x="181980" y="120689"/>
                  <a:pt x="181980" y="122497"/>
                  <a:pt x="181980" y="123942"/>
                </a:cubicBezTo>
                <a:lnTo>
                  <a:pt x="197002" y="126473"/>
                </a:lnTo>
                <a:cubicBezTo>
                  <a:pt x="198791" y="126473"/>
                  <a:pt x="200221" y="127919"/>
                  <a:pt x="200579" y="129364"/>
                </a:cubicBezTo>
                <a:cubicBezTo>
                  <a:pt x="200937" y="130810"/>
                  <a:pt x="201652" y="132256"/>
                  <a:pt x="202368" y="133340"/>
                </a:cubicBezTo>
                <a:cubicBezTo>
                  <a:pt x="202725" y="134786"/>
                  <a:pt x="202725" y="136955"/>
                  <a:pt x="201652" y="138039"/>
                </a:cubicBezTo>
                <a:lnTo>
                  <a:pt x="193068" y="150329"/>
                </a:lnTo>
                <a:cubicBezTo>
                  <a:pt x="195214" y="152859"/>
                  <a:pt x="197360" y="155390"/>
                  <a:pt x="199864" y="157558"/>
                </a:cubicBezTo>
                <a:lnTo>
                  <a:pt x="212025" y="148522"/>
                </a:lnTo>
                <a:cubicBezTo>
                  <a:pt x="213456" y="147437"/>
                  <a:pt x="215244" y="147437"/>
                  <a:pt x="216675" y="148160"/>
                </a:cubicBezTo>
                <a:cubicBezTo>
                  <a:pt x="218105" y="148522"/>
                  <a:pt x="219178" y="149245"/>
                  <a:pt x="220609" y="149606"/>
                </a:cubicBezTo>
                <a:cubicBezTo>
                  <a:pt x="222397" y="150329"/>
                  <a:pt x="223470" y="151775"/>
                  <a:pt x="223470" y="153221"/>
                </a:cubicBezTo>
                <a:lnTo>
                  <a:pt x="225974" y="168402"/>
                </a:lnTo>
                <a:cubicBezTo>
                  <a:pt x="229193" y="168764"/>
                  <a:pt x="232412" y="168764"/>
                  <a:pt x="235989" y="168402"/>
                </a:cubicBezTo>
                <a:lnTo>
                  <a:pt x="238135" y="153221"/>
                </a:lnTo>
                <a:cubicBezTo>
                  <a:pt x="238493" y="151775"/>
                  <a:pt x="239566" y="150329"/>
                  <a:pt x="240997" y="149606"/>
                </a:cubicBezTo>
                <a:cubicBezTo>
                  <a:pt x="242427" y="149245"/>
                  <a:pt x="243858" y="148522"/>
                  <a:pt x="245289" y="148160"/>
                </a:cubicBezTo>
                <a:cubicBezTo>
                  <a:pt x="246719" y="147437"/>
                  <a:pt x="248508" y="147437"/>
                  <a:pt x="249581" y="148522"/>
                </a:cubicBezTo>
                <a:lnTo>
                  <a:pt x="262099" y="157558"/>
                </a:lnTo>
                <a:cubicBezTo>
                  <a:pt x="264603" y="155390"/>
                  <a:pt x="266749" y="152859"/>
                  <a:pt x="268895" y="150329"/>
                </a:cubicBezTo>
                <a:lnTo>
                  <a:pt x="259953" y="138039"/>
                </a:lnTo>
                <a:cubicBezTo>
                  <a:pt x="258880" y="136955"/>
                  <a:pt x="258880" y="134786"/>
                  <a:pt x="259596" y="133340"/>
                </a:cubicBezTo>
                <a:cubicBezTo>
                  <a:pt x="260311" y="132256"/>
                  <a:pt x="261026" y="130810"/>
                  <a:pt x="261384" y="129364"/>
                </a:cubicBezTo>
                <a:cubicBezTo>
                  <a:pt x="262099" y="127919"/>
                  <a:pt x="263172" y="126473"/>
                  <a:pt x="264961" y="126473"/>
                </a:cubicBezTo>
                <a:lnTo>
                  <a:pt x="279626" y="123942"/>
                </a:lnTo>
                <a:cubicBezTo>
                  <a:pt x="279983" y="122497"/>
                  <a:pt x="279983" y="120689"/>
                  <a:pt x="279983" y="118882"/>
                </a:cubicBezTo>
                <a:cubicBezTo>
                  <a:pt x="279983" y="117436"/>
                  <a:pt x="279983" y="115629"/>
                  <a:pt x="279626" y="114183"/>
                </a:cubicBezTo>
                <a:lnTo>
                  <a:pt x="264961" y="111653"/>
                </a:lnTo>
                <a:cubicBezTo>
                  <a:pt x="263172" y="111653"/>
                  <a:pt x="262099" y="110207"/>
                  <a:pt x="261384" y="108761"/>
                </a:cubicBezTo>
                <a:cubicBezTo>
                  <a:pt x="261026" y="107315"/>
                  <a:pt x="260311" y="105869"/>
                  <a:pt x="259596" y="104424"/>
                </a:cubicBezTo>
                <a:cubicBezTo>
                  <a:pt x="258880" y="103339"/>
                  <a:pt x="258880" y="101170"/>
                  <a:pt x="259953" y="100086"/>
                </a:cubicBezTo>
                <a:lnTo>
                  <a:pt x="268895" y="87435"/>
                </a:lnTo>
                <a:cubicBezTo>
                  <a:pt x="266749" y="85266"/>
                  <a:pt x="264603" y="82736"/>
                  <a:pt x="262099" y="80929"/>
                </a:cubicBezTo>
                <a:lnTo>
                  <a:pt x="249581" y="89604"/>
                </a:lnTo>
                <a:cubicBezTo>
                  <a:pt x="248508" y="90688"/>
                  <a:pt x="246719" y="90688"/>
                  <a:pt x="244931" y="89965"/>
                </a:cubicBezTo>
                <a:cubicBezTo>
                  <a:pt x="243858" y="89604"/>
                  <a:pt x="242427" y="88881"/>
                  <a:pt x="240997" y="88519"/>
                </a:cubicBezTo>
                <a:cubicBezTo>
                  <a:pt x="239566" y="87796"/>
                  <a:pt x="238493" y="86350"/>
                  <a:pt x="238135" y="84905"/>
                </a:cubicBezTo>
                <a:lnTo>
                  <a:pt x="235989" y="69723"/>
                </a:lnTo>
                <a:cubicBezTo>
                  <a:pt x="232770" y="69362"/>
                  <a:pt x="229193" y="69362"/>
                  <a:pt x="225974" y="69723"/>
                </a:cubicBezTo>
                <a:close/>
                <a:moveTo>
                  <a:pt x="221682" y="61410"/>
                </a:moveTo>
                <a:cubicBezTo>
                  <a:pt x="227763" y="60325"/>
                  <a:pt x="234201" y="60325"/>
                  <a:pt x="240281" y="61410"/>
                </a:cubicBezTo>
                <a:cubicBezTo>
                  <a:pt x="242070" y="61771"/>
                  <a:pt x="243500" y="63217"/>
                  <a:pt x="243858" y="65024"/>
                </a:cubicBezTo>
                <a:lnTo>
                  <a:pt x="246362" y="80929"/>
                </a:lnTo>
                <a:cubicBezTo>
                  <a:pt x="246719" y="80929"/>
                  <a:pt x="246719" y="80929"/>
                  <a:pt x="246719" y="80929"/>
                </a:cubicBezTo>
                <a:lnTo>
                  <a:pt x="259596" y="71531"/>
                </a:lnTo>
                <a:cubicBezTo>
                  <a:pt x="261026" y="70808"/>
                  <a:pt x="263172" y="70808"/>
                  <a:pt x="264603" y="71531"/>
                </a:cubicBezTo>
                <a:cubicBezTo>
                  <a:pt x="269611" y="75507"/>
                  <a:pt x="274260" y="79844"/>
                  <a:pt x="277837" y="84905"/>
                </a:cubicBezTo>
                <a:cubicBezTo>
                  <a:pt x="278910" y="86350"/>
                  <a:pt x="278910" y="88519"/>
                  <a:pt x="277837" y="89965"/>
                </a:cubicBezTo>
                <a:lnTo>
                  <a:pt x="268538" y="102978"/>
                </a:lnTo>
                <a:cubicBezTo>
                  <a:pt x="268538" y="103339"/>
                  <a:pt x="268538" y="103339"/>
                  <a:pt x="268538" y="103701"/>
                </a:cubicBezTo>
                <a:lnTo>
                  <a:pt x="284275" y="105869"/>
                </a:lnTo>
                <a:cubicBezTo>
                  <a:pt x="286421" y="106231"/>
                  <a:pt x="287494" y="107677"/>
                  <a:pt x="287852" y="109484"/>
                </a:cubicBezTo>
                <a:cubicBezTo>
                  <a:pt x="288210" y="112737"/>
                  <a:pt x="288567" y="115629"/>
                  <a:pt x="288567" y="118882"/>
                </a:cubicBezTo>
                <a:cubicBezTo>
                  <a:pt x="288567" y="122135"/>
                  <a:pt x="288210" y="125388"/>
                  <a:pt x="287852" y="128641"/>
                </a:cubicBezTo>
                <a:cubicBezTo>
                  <a:pt x="287494" y="130449"/>
                  <a:pt x="286421" y="131895"/>
                  <a:pt x="284275" y="132256"/>
                </a:cubicBezTo>
                <a:lnTo>
                  <a:pt x="268538" y="134786"/>
                </a:lnTo>
                <a:lnTo>
                  <a:pt x="277837" y="147799"/>
                </a:lnTo>
                <a:cubicBezTo>
                  <a:pt x="278910" y="149606"/>
                  <a:pt x="278910" y="151414"/>
                  <a:pt x="277837" y="153221"/>
                </a:cubicBezTo>
                <a:cubicBezTo>
                  <a:pt x="274260" y="158281"/>
                  <a:pt x="269611" y="162619"/>
                  <a:pt x="264603" y="166595"/>
                </a:cubicBezTo>
                <a:cubicBezTo>
                  <a:pt x="263172" y="167679"/>
                  <a:pt x="261026" y="167679"/>
                  <a:pt x="259596" y="166595"/>
                </a:cubicBezTo>
                <a:lnTo>
                  <a:pt x="246719" y="156835"/>
                </a:lnTo>
                <a:cubicBezTo>
                  <a:pt x="246719" y="157197"/>
                  <a:pt x="246719" y="157197"/>
                  <a:pt x="246362" y="157197"/>
                </a:cubicBezTo>
                <a:lnTo>
                  <a:pt x="243858" y="173101"/>
                </a:lnTo>
                <a:cubicBezTo>
                  <a:pt x="243500" y="174909"/>
                  <a:pt x="242070" y="176354"/>
                  <a:pt x="240281" y="176716"/>
                </a:cubicBezTo>
                <a:cubicBezTo>
                  <a:pt x="237420" y="177077"/>
                  <a:pt x="233843" y="177439"/>
                  <a:pt x="230982" y="177439"/>
                </a:cubicBezTo>
                <a:cubicBezTo>
                  <a:pt x="227763" y="177439"/>
                  <a:pt x="224543" y="177077"/>
                  <a:pt x="221682" y="176716"/>
                </a:cubicBezTo>
                <a:cubicBezTo>
                  <a:pt x="219536" y="176354"/>
                  <a:pt x="218105" y="174909"/>
                  <a:pt x="218105" y="173101"/>
                </a:cubicBezTo>
                <a:lnTo>
                  <a:pt x="215602" y="157197"/>
                </a:lnTo>
                <a:cubicBezTo>
                  <a:pt x="215244" y="157197"/>
                  <a:pt x="215244" y="157197"/>
                  <a:pt x="215244" y="156835"/>
                </a:cubicBezTo>
                <a:lnTo>
                  <a:pt x="202368" y="166595"/>
                </a:lnTo>
                <a:cubicBezTo>
                  <a:pt x="200937" y="167679"/>
                  <a:pt x="198791" y="167679"/>
                  <a:pt x="197360" y="166595"/>
                </a:cubicBezTo>
                <a:cubicBezTo>
                  <a:pt x="191995" y="162619"/>
                  <a:pt x="187703" y="158281"/>
                  <a:pt x="183768" y="153221"/>
                </a:cubicBezTo>
                <a:cubicBezTo>
                  <a:pt x="183053" y="151414"/>
                  <a:pt x="183053" y="149606"/>
                  <a:pt x="183768" y="147799"/>
                </a:cubicBezTo>
                <a:lnTo>
                  <a:pt x="193426" y="134786"/>
                </a:lnTo>
                <a:cubicBezTo>
                  <a:pt x="193068" y="134786"/>
                  <a:pt x="193068" y="134786"/>
                  <a:pt x="193068" y="134786"/>
                </a:cubicBezTo>
                <a:lnTo>
                  <a:pt x="177330" y="132256"/>
                </a:lnTo>
                <a:cubicBezTo>
                  <a:pt x="175900" y="131895"/>
                  <a:pt x="174469" y="130449"/>
                  <a:pt x="173753" y="128641"/>
                </a:cubicBezTo>
                <a:cubicBezTo>
                  <a:pt x="173396" y="125388"/>
                  <a:pt x="173038" y="122135"/>
                  <a:pt x="173038" y="118882"/>
                </a:cubicBezTo>
                <a:cubicBezTo>
                  <a:pt x="173038" y="115629"/>
                  <a:pt x="173396" y="112737"/>
                  <a:pt x="173753" y="109484"/>
                </a:cubicBezTo>
                <a:cubicBezTo>
                  <a:pt x="174469" y="107677"/>
                  <a:pt x="175900" y="106231"/>
                  <a:pt x="177330" y="105869"/>
                </a:cubicBezTo>
                <a:lnTo>
                  <a:pt x="193068" y="103701"/>
                </a:lnTo>
                <a:cubicBezTo>
                  <a:pt x="193068" y="103339"/>
                  <a:pt x="193068" y="103339"/>
                  <a:pt x="193426" y="103339"/>
                </a:cubicBezTo>
                <a:lnTo>
                  <a:pt x="183768" y="89965"/>
                </a:lnTo>
                <a:cubicBezTo>
                  <a:pt x="183053" y="88519"/>
                  <a:pt x="183053" y="86350"/>
                  <a:pt x="183768" y="84905"/>
                </a:cubicBezTo>
                <a:cubicBezTo>
                  <a:pt x="187345" y="79844"/>
                  <a:pt x="191995" y="75507"/>
                  <a:pt x="197360" y="71531"/>
                </a:cubicBezTo>
                <a:cubicBezTo>
                  <a:pt x="198791" y="70808"/>
                  <a:pt x="200937" y="70808"/>
                  <a:pt x="202368" y="71531"/>
                </a:cubicBezTo>
                <a:lnTo>
                  <a:pt x="215244" y="80929"/>
                </a:lnTo>
                <a:lnTo>
                  <a:pt x="215602" y="80929"/>
                </a:lnTo>
                <a:lnTo>
                  <a:pt x="218105" y="65024"/>
                </a:lnTo>
                <a:cubicBezTo>
                  <a:pt x="218105" y="63217"/>
                  <a:pt x="219536" y="61771"/>
                  <a:pt x="221682" y="61410"/>
                </a:cubicBezTo>
                <a:close/>
                <a:moveTo>
                  <a:pt x="85725" y="51906"/>
                </a:moveTo>
                <a:cubicBezTo>
                  <a:pt x="66837" y="51906"/>
                  <a:pt x="51581" y="67098"/>
                  <a:pt x="51581" y="85545"/>
                </a:cubicBezTo>
                <a:cubicBezTo>
                  <a:pt x="51581" y="104354"/>
                  <a:pt x="66837" y="119546"/>
                  <a:pt x="85725" y="119546"/>
                </a:cubicBezTo>
                <a:cubicBezTo>
                  <a:pt x="104251" y="119546"/>
                  <a:pt x="119507" y="104354"/>
                  <a:pt x="119507" y="85545"/>
                </a:cubicBezTo>
                <a:cubicBezTo>
                  <a:pt x="119507" y="67098"/>
                  <a:pt x="104251" y="51906"/>
                  <a:pt x="85725" y="51906"/>
                </a:cubicBezTo>
                <a:close/>
                <a:moveTo>
                  <a:pt x="85725" y="42863"/>
                </a:moveTo>
                <a:cubicBezTo>
                  <a:pt x="109336" y="42863"/>
                  <a:pt x="128225" y="62034"/>
                  <a:pt x="128225" y="85545"/>
                </a:cubicBezTo>
                <a:cubicBezTo>
                  <a:pt x="128225" y="109056"/>
                  <a:pt x="109336" y="128227"/>
                  <a:pt x="85725" y="128227"/>
                </a:cubicBezTo>
                <a:cubicBezTo>
                  <a:pt x="62115" y="128227"/>
                  <a:pt x="42863" y="109056"/>
                  <a:pt x="42863" y="85545"/>
                </a:cubicBezTo>
                <a:cubicBezTo>
                  <a:pt x="42863" y="62034"/>
                  <a:pt x="62115" y="42863"/>
                  <a:pt x="85725" y="42863"/>
                </a:cubicBezTo>
                <a:close/>
                <a:moveTo>
                  <a:pt x="230200" y="33338"/>
                </a:moveTo>
                <a:cubicBezTo>
                  <a:pt x="250968" y="33338"/>
                  <a:pt x="270663" y="40747"/>
                  <a:pt x="286777" y="54152"/>
                </a:cubicBezTo>
                <a:cubicBezTo>
                  <a:pt x="288209" y="55563"/>
                  <a:pt x="288567" y="58385"/>
                  <a:pt x="287135" y="60149"/>
                </a:cubicBezTo>
                <a:cubicBezTo>
                  <a:pt x="286060" y="61208"/>
                  <a:pt x="284986" y="61560"/>
                  <a:pt x="283554" y="61560"/>
                </a:cubicBezTo>
                <a:cubicBezTo>
                  <a:pt x="282480" y="61560"/>
                  <a:pt x="281405" y="61208"/>
                  <a:pt x="280689" y="60502"/>
                </a:cubicBezTo>
                <a:cubicBezTo>
                  <a:pt x="266724" y="48508"/>
                  <a:pt x="248820" y="41805"/>
                  <a:pt x="230200" y="41805"/>
                </a:cubicBezTo>
                <a:cubicBezTo>
                  <a:pt x="219815" y="41805"/>
                  <a:pt x="209789" y="43922"/>
                  <a:pt x="200479" y="47802"/>
                </a:cubicBezTo>
                <a:cubicBezTo>
                  <a:pt x="198330" y="48508"/>
                  <a:pt x="195824" y="47449"/>
                  <a:pt x="194749" y="45333"/>
                </a:cubicBezTo>
                <a:cubicBezTo>
                  <a:pt x="193675" y="43216"/>
                  <a:pt x="194749" y="40747"/>
                  <a:pt x="196898" y="39688"/>
                </a:cubicBezTo>
                <a:cubicBezTo>
                  <a:pt x="207640" y="35455"/>
                  <a:pt x="218741" y="33338"/>
                  <a:pt x="230200" y="33338"/>
                </a:cubicBezTo>
                <a:close/>
                <a:moveTo>
                  <a:pt x="91488" y="8285"/>
                </a:moveTo>
                <a:lnTo>
                  <a:pt x="79602" y="8645"/>
                </a:lnTo>
                <a:lnTo>
                  <a:pt x="79962" y="19450"/>
                </a:lnTo>
                <a:cubicBezTo>
                  <a:pt x="79962" y="21251"/>
                  <a:pt x="78161" y="23052"/>
                  <a:pt x="76360" y="23773"/>
                </a:cubicBezTo>
                <a:cubicBezTo>
                  <a:pt x="71677" y="24133"/>
                  <a:pt x="67355" y="25574"/>
                  <a:pt x="62673" y="27375"/>
                </a:cubicBezTo>
                <a:cubicBezTo>
                  <a:pt x="60872" y="27735"/>
                  <a:pt x="58711" y="27375"/>
                  <a:pt x="57630" y="25213"/>
                </a:cubicBezTo>
                <a:lnTo>
                  <a:pt x="51867" y="15849"/>
                </a:lnTo>
                <a:lnTo>
                  <a:pt x="41782" y="21972"/>
                </a:lnTo>
                <a:lnTo>
                  <a:pt x="47545" y="30977"/>
                </a:lnTo>
                <a:cubicBezTo>
                  <a:pt x="48625" y="32777"/>
                  <a:pt x="48265" y="35299"/>
                  <a:pt x="46464" y="36740"/>
                </a:cubicBezTo>
                <a:cubicBezTo>
                  <a:pt x="42862" y="39261"/>
                  <a:pt x="39981" y="42863"/>
                  <a:pt x="36739" y="46104"/>
                </a:cubicBezTo>
                <a:cubicBezTo>
                  <a:pt x="35659" y="48266"/>
                  <a:pt x="33137" y="48626"/>
                  <a:pt x="31336" y="47185"/>
                </a:cubicBezTo>
                <a:lnTo>
                  <a:pt x="21971" y="42142"/>
                </a:lnTo>
                <a:lnTo>
                  <a:pt x="16208" y="52228"/>
                </a:lnTo>
                <a:lnTo>
                  <a:pt x="25573" y="57270"/>
                </a:lnTo>
                <a:cubicBezTo>
                  <a:pt x="27374" y="58351"/>
                  <a:pt x="28095" y="60872"/>
                  <a:pt x="27374" y="62673"/>
                </a:cubicBezTo>
                <a:cubicBezTo>
                  <a:pt x="25573" y="66995"/>
                  <a:pt x="24493" y="71318"/>
                  <a:pt x="23772" y="76000"/>
                </a:cubicBezTo>
                <a:cubicBezTo>
                  <a:pt x="23412" y="78161"/>
                  <a:pt x="21611" y="79602"/>
                  <a:pt x="19450" y="79602"/>
                </a:cubicBezTo>
                <a:lnTo>
                  <a:pt x="8284" y="79602"/>
                </a:lnTo>
                <a:lnTo>
                  <a:pt x="9005" y="91488"/>
                </a:lnTo>
                <a:lnTo>
                  <a:pt x="19450" y="91128"/>
                </a:lnTo>
                <a:cubicBezTo>
                  <a:pt x="21611" y="91128"/>
                  <a:pt x="23412" y="92929"/>
                  <a:pt x="23772" y="94730"/>
                </a:cubicBezTo>
                <a:cubicBezTo>
                  <a:pt x="24493" y="99412"/>
                  <a:pt x="25573" y="103735"/>
                  <a:pt x="27374" y="108057"/>
                </a:cubicBezTo>
                <a:cubicBezTo>
                  <a:pt x="28095" y="110218"/>
                  <a:pt x="27374" y="112379"/>
                  <a:pt x="25573" y="113460"/>
                </a:cubicBezTo>
                <a:lnTo>
                  <a:pt x="16208" y="118863"/>
                </a:lnTo>
                <a:lnTo>
                  <a:pt x="22332" y="129308"/>
                </a:lnTo>
                <a:lnTo>
                  <a:pt x="31336" y="123545"/>
                </a:lnTo>
                <a:cubicBezTo>
                  <a:pt x="33137" y="122465"/>
                  <a:pt x="35659" y="122825"/>
                  <a:pt x="36739" y="124626"/>
                </a:cubicBezTo>
                <a:cubicBezTo>
                  <a:pt x="39981" y="128228"/>
                  <a:pt x="42862" y="131469"/>
                  <a:pt x="46464" y="134351"/>
                </a:cubicBezTo>
                <a:cubicBezTo>
                  <a:pt x="48265" y="135792"/>
                  <a:pt x="48625" y="137953"/>
                  <a:pt x="47545" y="140114"/>
                </a:cubicBezTo>
                <a:lnTo>
                  <a:pt x="42142" y="149479"/>
                </a:lnTo>
                <a:lnTo>
                  <a:pt x="52587" y="154882"/>
                </a:lnTo>
                <a:lnTo>
                  <a:pt x="57630" y="145517"/>
                </a:lnTo>
                <a:cubicBezTo>
                  <a:pt x="58351" y="144076"/>
                  <a:pt x="59791" y="143716"/>
                  <a:pt x="61232" y="143716"/>
                </a:cubicBezTo>
                <a:cubicBezTo>
                  <a:pt x="61952" y="143716"/>
                  <a:pt x="62313" y="143716"/>
                  <a:pt x="62673" y="143716"/>
                </a:cubicBezTo>
                <a:cubicBezTo>
                  <a:pt x="67355" y="145517"/>
                  <a:pt x="71677" y="146597"/>
                  <a:pt x="76360" y="147318"/>
                </a:cubicBezTo>
                <a:cubicBezTo>
                  <a:pt x="78161" y="147678"/>
                  <a:pt x="79962" y="149479"/>
                  <a:pt x="79962" y="151640"/>
                </a:cubicBezTo>
                <a:lnTo>
                  <a:pt x="79962" y="162446"/>
                </a:lnTo>
                <a:lnTo>
                  <a:pt x="91848" y="162085"/>
                </a:lnTo>
                <a:lnTo>
                  <a:pt x="91488" y="151640"/>
                </a:lnTo>
                <a:cubicBezTo>
                  <a:pt x="91488" y="149479"/>
                  <a:pt x="92929" y="147678"/>
                  <a:pt x="95090" y="147318"/>
                </a:cubicBezTo>
                <a:cubicBezTo>
                  <a:pt x="99772" y="146597"/>
                  <a:pt x="104095" y="145517"/>
                  <a:pt x="108417" y="143716"/>
                </a:cubicBezTo>
                <a:cubicBezTo>
                  <a:pt x="110578" y="142995"/>
                  <a:pt x="112739" y="143716"/>
                  <a:pt x="113820" y="145517"/>
                </a:cubicBezTo>
                <a:lnTo>
                  <a:pt x="119222" y="155242"/>
                </a:lnTo>
                <a:lnTo>
                  <a:pt x="129308" y="148758"/>
                </a:lnTo>
                <a:lnTo>
                  <a:pt x="123905" y="140114"/>
                </a:lnTo>
                <a:cubicBezTo>
                  <a:pt x="122824" y="137953"/>
                  <a:pt x="123185" y="135792"/>
                  <a:pt x="124985" y="134351"/>
                </a:cubicBezTo>
                <a:cubicBezTo>
                  <a:pt x="128587" y="131469"/>
                  <a:pt x="131469" y="128228"/>
                  <a:pt x="134711" y="124626"/>
                </a:cubicBezTo>
                <a:cubicBezTo>
                  <a:pt x="135791" y="122825"/>
                  <a:pt x="138312" y="122465"/>
                  <a:pt x="140113" y="123545"/>
                </a:cubicBezTo>
                <a:lnTo>
                  <a:pt x="149478" y="128948"/>
                </a:lnTo>
                <a:lnTo>
                  <a:pt x="155241" y="118502"/>
                </a:lnTo>
                <a:lnTo>
                  <a:pt x="145876" y="113460"/>
                </a:lnTo>
                <a:cubicBezTo>
                  <a:pt x="144075" y="112379"/>
                  <a:pt x="143355" y="110218"/>
                  <a:pt x="144075" y="108057"/>
                </a:cubicBezTo>
                <a:cubicBezTo>
                  <a:pt x="145516" y="104095"/>
                  <a:pt x="146957" y="99412"/>
                  <a:pt x="147317" y="94730"/>
                </a:cubicBezTo>
                <a:cubicBezTo>
                  <a:pt x="147677" y="92929"/>
                  <a:pt x="149839" y="91128"/>
                  <a:pt x="152000" y="91128"/>
                </a:cubicBezTo>
                <a:lnTo>
                  <a:pt x="162805" y="91128"/>
                </a:lnTo>
                <a:lnTo>
                  <a:pt x="162445" y="79602"/>
                </a:lnTo>
                <a:lnTo>
                  <a:pt x="152000" y="79602"/>
                </a:lnTo>
                <a:cubicBezTo>
                  <a:pt x="149839" y="79602"/>
                  <a:pt x="147677" y="78161"/>
                  <a:pt x="147317" y="76000"/>
                </a:cubicBezTo>
                <a:cubicBezTo>
                  <a:pt x="146957" y="71318"/>
                  <a:pt x="145516" y="66995"/>
                  <a:pt x="144075" y="62673"/>
                </a:cubicBezTo>
                <a:cubicBezTo>
                  <a:pt x="143355" y="60872"/>
                  <a:pt x="144075" y="58351"/>
                  <a:pt x="145876" y="57270"/>
                </a:cubicBezTo>
                <a:lnTo>
                  <a:pt x="155241" y="51867"/>
                </a:lnTo>
                <a:lnTo>
                  <a:pt x="149118" y="41782"/>
                </a:lnTo>
                <a:lnTo>
                  <a:pt x="140113" y="47185"/>
                </a:lnTo>
                <a:cubicBezTo>
                  <a:pt x="138312" y="48626"/>
                  <a:pt x="135791" y="48266"/>
                  <a:pt x="134711" y="46104"/>
                </a:cubicBezTo>
                <a:cubicBezTo>
                  <a:pt x="131469" y="42863"/>
                  <a:pt x="128587" y="39261"/>
                  <a:pt x="124985" y="36740"/>
                </a:cubicBezTo>
                <a:cubicBezTo>
                  <a:pt x="123185" y="35299"/>
                  <a:pt x="122824" y="32777"/>
                  <a:pt x="123905" y="30977"/>
                </a:cubicBezTo>
                <a:lnTo>
                  <a:pt x="129308" y="21251"/>
                </a:lnTo>
                <a:lnTo>
                  <a:pt x="118502" y="15849"/>
                </a:lnTo>
                <a:lnTo>
                  <a:pt x="113820" y="25213"/>
                </a:lnTo>
                <a:cubicBezTo>
                  <a:pt x="112739" y="27375"/>
                  <a:pt x="110578" y="28095"/>
                  <a:pt x="108417" y="27375"/>
                </a:cubicBezTo>
                <a:cubicBezTo>
                  <a:pt x="104095" y="25574"/>
                  <a:pt x="99772" y="24133"/>
                  <a:pt x="95090" y="23773"/>
                </a:cubicBezTo>
                <a:cubicBezTo>
                  <a:pt x="92929" y="23052"/>
                  <a:pt x="91488" y="21251"/>
                  <a:pt x="91488" y="19450"/>
                </a:cubicBezTo>
                <a:lnTo>
                  <a:pt x="91488" y="8285"/>
                </a:lnTo>
                <a:close/>
                <a:moveTo>
                  <a:pt x="229949" y="3175"/>
                </a:moveTo>
                <a:cubicBezTo>
                  <a:pt x="239294" y="3175"/>
                  <a:pt x="248639" y="4248"/>
                  <a:pt x="257625" y="6395"/>
                </a:cubicBezTo>
                <a:cubicBezTo>
                  <a:pt x="260141" y="7110"/>
                  <a:pt x="261579" y="9257"/>
                  <a:pt x="261219" y="11761"/>
                </a:cubicBezTo>
                <a:cubicBezTo>
                  <a:pt x="260500" y="13908"/>
                  <a:pt x="257984" y="15339"/>
                  <a:pt x="255468" y="14981"/>
                </a:cubicBezTo>
                <a:cubicBezTo>
                  <a:pt x="247201" y="12834"/>
                  <a:pt x="238575" y="11761"/>
                  <a:pt x="229949" y="11761"/>
                </a:cubicBezTo>
                <a:cubicBezTo>
                  <a:pt x="210180" y="11761"/>
                  <a:pt x="190770" y="17127"/>
                  <a:pt x="173877" y="27502"/>
                </a:cubicBezTo>
                <a:cubicBezTo>
                  <a:pt x="173158" y="27860"/>
                  <a:pt x="172439" y="28218"/>
                  <a:pt x="171361" y="28218"/>
                </a:cubicBezTo>
                <a:cubicBezTo>
                  <a:pt x="169923" y="28218"/>
                  <a:pt x="168845" y="27502"/>
                  <a:pt x="167766" y="26071"/>
                </a:cubicBezTo>
                <a:cubicBezTo>
                  <a:pt x="166688" y="23925"/>
                  <a:pt x="167407" y="21420"/>
                  <a:pt x="169204" y="20347"/>
                </a:cubicBezTo>
                <a:cubicBezTo>
                  <a:pt x="187535" y="8899"/>
                  <a:pt x="208382" y="3175"/>
                  <a:pt x="229949" y="3175"/>
                </a:cubicBezTo>
                <a:close/>
                <a:moveTo>
                  <a:pt x="79602" y="0"/>
                </a:moveTo>
                <a:lnTo>
                  <a:pt x="91848" y="0"/>
                </a:lnTo>
                <a:cubicBezTo>
                  <a:pt x="96531" y="0"/>
                  <a:pt x="100132" y="3602"/>
                  <a:pt x="100132" y="8285"/>
                </a:cubicBezTo>
                <a:lnTo>
                  <a:pt x="100132" y="15488"/>
                </a:lnTo>
                <a:cubicBezTo>
                  <a:pt x="102654" y="16209"/>
                  <a:pt x="105535" y="16929"/>
                  <a:pt x="107696" y="17650"/>
                </a:cubicBezTo>
                <a:lnTo>
                  <a:pt x="111658" y="11166"/>
                </a:lnTo>
                <a:cubicBezTo>
                  <a:pt x="114180" y="7204"/>
                  <a:pt x="119222" y="6123"/>
                  <a:pt x="123185" y="8285"/>
                </a:cubicBezTo>
                <a:lnTo>
                  <a:pt x="133630" y="14408"/>
                </a:lnTo>
                <a:cubicBezTo>
                  <a:pt x="135431" y="15488"/>
                  <a:pt x="136872" y="17289"/>
                  <a:pt x="137592" y="19450"/>
                </a:cubicBezTo>
                <a:cubicBezTo>
                  <a:pt x="138312" y="21612"/>
                  <a:pt x="137952" y="24133"/>
                  <a:pt x="136872" y="25934"/>
                </a:cubicBezTo>
                <a:lnTo>
                  <a:pt x="132910" y="32057"/>
                </a:lnTo>
                <a:cubicBezTo>
                  <a:pt x="135071" y="33858"/>
                  <a:pt x="136872" y="35659"/>
                  <a:pt x="138673" y="37820"/>
                </a:cubicBezTo>
                <a:lnTo>
                  <a:pt x="145156" y="34218"/>
                </a:lnTo>
                <a:cubicBezTo>
                  <a:pt x="146957" y="33138"/>
                  <a:pt x="149478" y="32777"/>
                  <a:pt x="151279" y="33498"/>
                </a:cubicBezTo>
                <a:cubicBezTo>
                  <a:pt x="153801" y="33858"/>
                  <a:pt x="155602" y="35299"/>
                  <a:pt x="156682" y="37460"/>
                </a:cubicBezTo>
                <a:lnTo>
                  <a:pt x="162805" y="47905"/>
                </a:lnTo>
                <a:cubicBezTo>
                  <a:pt x="163886" y="49706"/>
                  <a:pt x="164246" y="52228"/>
                  <a:pt x="163886" y="54029"/>
                </a:cubicBezTo>
                <a:cubicBezTo>
                  <a:pt x="163166" y="56550"/>
                  <a:pt x="161725" y="58351"/>
                  <a:pt x="159564" y="59431"/>
                </a:cubicBezTo>
                <a:lnTo>
                  <a:pt x="153440" y="63033"/>
                </a:lnTo>
                <a:cubicBezTo>
                  <a:pt x="154161" y="65555"/>
                  <a:pt x="154881" y="68076"/>
                  <a:pt x="155602" y="70957"/>
                </a:cubicBezTo>
                <a:lnTo>
                  <a:pt x="162805" y="70957"/>
                </a:lnTo>
                <a:cubicBezTo>
                  <a:pt x="167488" y="70957"/>
                  <a:pt x="171090" y="74920"/>
                  <a:pt x="171090" y="79242"/>
                </a:cubicBezTo>
                <a:lnTo>
                  <a:pt x="171090" y="91488"/>
                </a:lnTo>
                <a:cubicBezTo>
                  <a:pt x="171090" y="96171"/>
                  <a:pt x="167488" y="100133"/>
                  <a:pt x="162805" y="100133"/>
                </a:cubicBezTo>
                <a:lnTo>
                  <a:pt x="155602" y="100133"/>
                </a:lnTo>
                <a:cubicBezTo>
                  <a:pt x="154881" y="102654"/>
                  <a:pt x="154161" y="105175"/>
                  <a:pt x="153440" y="107697"/>
                </a:cubicBezTo>
                <a:lnTo>
                  <a:pt x="159564" y="111299"/>
                </a:lnTo>
                <a:cubicBezTo>
                  <a:pt x="161725" y="112739"/>
                  <a:pt x="163166" y="114540"/>
                  <a:pt x="163886" y="116341"/>
                </a:cubicBezTo>
                <a:cubicBezTo>
                  <a:pt x="164246" y="118863"/>
                  <a:pt x="163886" y="121024"/>
                  <a:pt x="162805" y="122825"/>
                </a:cubicBezTo>
                <a:lnTo>
                  <a:pt x="156682" y="133630"/>
                </a:lnTo>
                <a:cubicBezTo>
                  <a:pt x="155602" y="135431"/>
                  <a:pt x="153801" y="136872"/>
                  <a:pt x="151639" y="137232"/>
                </a:cubicBezTo>
                <a:cubicBezTo>
                  <a:pt x="149478" y="137953"/>
                  <a:pt x="146957" y="137953"/>
                  <a:pt x="145156" y="136512"/>
                </a:cubicBezTo>
                <a:lnTo>
                  <a:pt x="138673" y="132910"/>
                </a:lnTo>
                <a:cubicBezTo>
                  <a:pt x="136872" y="135071"/>
                  <a:pt x="135071" y="136872"/>
                  <a:pt x="132910" y="138673"/>
                </a:cubicBezTo>
                <a:lnTo>
                  <a:pt x="136872" y="145156"/>
                </a:lnTo>
                <a:cubicBezTo>
                  <a:pt x="137952" y="146957"/>
                  <a:pt x="138312" y="149119"/>
                  <a:pt x="137592" y="151280"/>
                </a:cubicBezTo>
                <a:cubicBezTo>
                  <a:pt x="136872" y="153441"/>
                  <a:pt x="135431" y="155242"/>
                  <a:pt x="133630" y="156322"/>
                </a:cubicBezTo>
                <a:lnTo>
                  <a:pt x="123185" y="162446"/>
                </a:lnTo>
                <a:cubicBezTo>
                  <a:pt x="119222" y="164967"/>
                  <a:pt x="114180" y="163526"/>
                  <a:pt x="111658" y="159564"/>
                </a:cubicBezTo>
                <a:lnTo>
                  <a:pt x="107696" y="153081"/>
                </a:lnTo>
                <a:cubicBezTo>
                  <a:pt x="105535" y="154161"/>
                  <a:pt x="102654" y="154882"/>
                  <a:pt x="100132" y="155242"/>
                </a:cubicBezTo>
                <a:lnTo>
                  <a:pt x="100132" y="162446"/>
                </a:lnTo>
                <a:cubicBezTo>
                  <a:pt x="100132" y="167128"/>
                  <a:pt x="96531" y="171090"/>
                  <a:pt x="91848" y="171090"/>
                </a:cubicBezTo>
                <a:lnTo>
                  <a:pt x="79602" y="171090"/>
                </a:lnTo>
                <a:cubicBezTo>
                  <a:pt x="74919" y="171090"/>
                  <a:pt x="70957" y="167128"/>
                  <a:pt x="70957" y="162446"/>
                </a:cubicBezTo>
                <a:lnTo>
                  <a:pt x="70957" y="155242"/>
                </a:lnTo>
                <a:cubicBezTo>
                  <a:pt x="68436" y="154882"/>
                  <a:pt x="65914" y="154161"/>
                  <a:pt x="63393" y="153081"/>
                </a:cubicBezTo>
                <a:lnTo>
                  <a:pt x="59791" y="159564"/>
                </a:lnTo>
                <a:cubicBezTo>
                  <a:pt x="57270" y="163526"/>
                  <a:pt x="52227" y="164967"/>
                  <a:pt x="48265" y="162446"/>
                </a:cubicBezTo>
                <a:lnTo>
                  <a:pt x="37460" y="156322"/>
                </a:lnTo>
                <a:cubicBezTo>
                  <a:pt x="35659" y="155242"/>
                  <a:pt x="34218" y="153441"/>
                  <a:pt x="33497" y="151280"/>
                </a:cubicBezTo>
                <a:cubicBezTo>
                  <a:pt x="33137" y="149119"/>
                  <a:pt x="33497" y="146957"/>
                  <a:pt x="34578" y="145156"/>
                </a:cubicBezTo>
                <a:lnTo>
                  <a:pt x="38180" y="138673"/>
                </a:lnTo>
                <a:cubicBezTo>
                  <a:pt x="36379" y="136872"/>
                  <a:pt x="34218" y="135071"/>
                  <a:pt x="32417" y="132910"/>
                </a:cubicBezTo>
                <a:lnTo>
                  <a:pt x="26294" y="136512"/>
                </a:lnTo>
                <a:cubicBezTo>
                  <a:pt x="21971" y="139033"/>
                  <a:pt x="16929" y="137592"/>
                  <a:pt x="14768" y="133630"/>
                </a:cubicBezTo>
                <a:lnTo>
                  <a:pt x="8284" y="122825"/>
                </a:lnTo>
                <a:cubicBezTo>
                  <a:pt x="7564" y="121024"/>
                  <a:pt x="6843" y="118863"/>
                  <a:pt x="7564" y="116341"/>
                </a:cubicBezTo>
                <a:cubicBezTo>
                  <a:pt x="8284" y="114540"/>
                  <a:pt x="9725" y="112739"/>
                  <a:pt x="11526" y="111299"/>
                </a:cubicBezTo>
                <a:lnTo>
                  <a:pt x="17649" y="107697"/>
                </a:lnTo>
                <a:cubicBezTo>
                  <a:pt x="16929" y="105175"/>
                  <a:pt x="16208" y="102654"/>
                  <a:pt x="15848" y="100133"/>
                </a:cubicBezTo>
                <a:lnTo>
                  <a:pt x="8284" y="100133"/>
                </a:lnTo>
                <a:cubicBezTo>
                  <a:pt x="3962" y="100133"/>
                  <a:pt x="0" y="96171"/>
                  <a:pt x="0" y="91488"/>
                </a:cubicBezTo>
                <a:lnTo>
                  <a:pt x="0" y="79242"/>
                </a:lnTo>
                <a:cubicBezTo>
                  <a:pt x="0" y="74920"/>
                  <a:pt x="3962" y="70957"/>
                  <a:pt x="8284" y="70957"/>
                </a:cubicBezTo>
                <a:lnTo>
                  <a:pt x="15848" y="70957"/>
                </a:lnTo>
                <a:cubicBezTo>
                  <a:pt x="16208" y="68076"/>
                  <a:pt x="16929" y="65555"/>
                  <a:pt x="17649" y="63033"/>
                </a:cubicBezTo>
                <a:lnTo>
                  <a:pt x="11526" y="59431"/>
                </a:lnTo>
                <a:cubicBezTo>
                  <a:pt x="9725" y="58351"/>
                  <a:pt x="8284" y="56550"/>
                  <a:pt x="7564" y="54029"/>
                </a:cubicBezTo>
                <a:cubicBezTo>
                  <a:pt x="6843" y="52228"/>
                  <a:pt x="7564" y="49706"/>
                  <a:pt x="8284" y="47905"/>
                </a:cubicBezTo>
                <a:lnTo>
                  <a:pt x="14768" y="37460"/>
                </a:lnTo>
                <a:cubicBezTo>
                  <a:pt x="16929" y="33138"/>
                  <a:pt x="22332" y="32057"/>
                  <a:pt x="25933" y="34218"/>
                </a:cubicBezTo>
                <a:lnTo>
                  <a:pt x="32417" y="37820"/>
                </a:lnTo>
                <a:cubicBezTo>
                  <a:pt x="34218" y="35659"/>
                  <a:pt x="36379" y="33858"/>
                  <a:pt x="38180" y="32057"/>
                </a:cubicBezTo>
                <a:lnTo>
                  <a:pt x="34578" y="25934"/>
                </a:lnTo>
                <a:cubicBezTo>
                  <a:pt x="33497" y="24133"/>
                  <a:pt x="33137" y="21612"/>
                  <a:pt x="33497" y="19450"/>
                </a:cubicBezTo>
                <a:cubicBezTo>
                  <a:pt x="34218" y="17289"/>
                  <a:pt x="35659" y="15488"/>
                  <a:pt x="37460" y="14408"/>
                </a:cubicBezTo>
                <a:lnTo>
                  <a:pt x="48265" y="8285"/>
                </a:lnTo>
                <a:cubicBezTo>
                  <a:pt x="52227" y="6123"/>
                  <a:pt x="57270" y="7204"/>
                  <a:pt x="59791" y="11166"/>
                </a:cubicBezTo>
                <a:lnTo>
                  <a:pt x="63393" y="17650"/>
                </a:lnTo>
                <a:cubicBezTo>
                  <a:pt x="65914" y="16929"/>
                  <a:pt x="68436" y="16209"/>
                  <a:pt x="70957" y="15488"/>
                </a:cubicBezTo>
                <a:lnTo>
                  <a:pt x="70957" y="8285"/>
                </a:lnTo>
                <a:cubicBezTo>
                  <a:pt x="70957" y="3602"/>
                  <a:pt x="74919" y="0"/>
                  <a:pt x="79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46B2CF-B88E-A546-AF07-2592D4C7BB96}"/>
              </a:ext>
            </a:extLst>
          </p:cNvPr>
          <p:cNvSpPr txBox="1">
            <a:spLocks/>
          </p:cNvSpPr>
          <p:nvPr/>
        </p:nvSpPr>
        <p:spPr>
          <a:xfrm>
            <a:off x="1537760" y="7952637"/>
            <a:ext cx="3897842" cy="19341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A0626F-512F-EA4D-88CF-FAB6223E27A0}"/>
              </a:ext>
            </a:extLst>
          </p:cNvPr>
          <p:cNvSpPr txBox="1">
            <a:spLocks/>
          </p:cNvSpPr>
          <p:nvPr/>
        </p:nvSpPr>
        <p:spPr>
          <a:xfrm>
            <a:off x="6084776" y="7952637"/>
            <a:ext cx="3897842" cy="19341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2E9FF4E-6E9B-084E-A332-A2A2383C8871}"/>
              </a:ext>
            </a:extLst>
          </p:cNvPr>
          <p:cNvSpPr txBox="1">
            <a:spLocks/>
          </p:cNvSpPr>
          <p:nvPr/>
        </p:nvSpPr>
        <p:spPr>
          <a:xfrm>
            <a:off x="10631792" y="7952637"/>
            <a:ext cx="3897842" cy="19341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4C2F0-3293-1048-95FA-F31EB162A1A3}"/>
              </a:ext>
            </a:extLst>
          </p:cNvPr>
          <p:cNvSpPr txBox="1"/>
          <p:nvPr/>
        </p:nvSpPr>
        <p:spPr>
          <a:xfrm>
            <a:off x="8736598" y="560523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PROCESS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C6C16-A141-0041-9EFA-33ADA89AB197}"/>
              </a:ext>
            </a:extLst>
          </p:cNvPr>
          <p:cNvSpPr txBox="1"/>
          <p:nvPr/>
        </p:nvSpPr>
        <p:spPr>
          <a:xfrm>
            <a:off x="10494291" y="1637590"/>
            <a:ext cx="338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>
                    <a:lumMod val="50000"/>
                  </a:schemeClr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YOUR SUBTITLE HERE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62D5E9A-9B6D-6746-B232-250F03B9EC19}"/>
              </a:ext>
            </a:extLst>
          </p:cNvPr>
          <p:cNvSpPr>
            <a:spLocks noChangeAspect="1"/>
          </p:cNvSpPr>
          <p:nvPr/>
        </p:nvSpPr>
        <p:spPr>
          <a:xfrm rot="5400000">
            <a:off x="5595091" y="7180133"/>
            <a:ext cx="548640" cy="3657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C747AAB-3764-8C43-B2F8-9FAE400797F7}"/>
              </a:ext>
            </a:extLst>
          </p:cNvPr>
          <p:cNvSpPr>
            <a:spLocks noChangeAspect="1"/>
          </p:cNvSpPr>
          <p:nvPr/>
        </p:nvSpPr>
        <p:spPr>
          <a:xfrm rot="5400000">
            <a:off x="10038186" y="7180133"/>
            <a:ext cx="548640" cy="3657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6C2B1-94B8-4642-9030-F268366CAD2F}"/>
              </a:ext>
            </a:extLst>
          </p:cNvPr>
          <p:cNvSpPr txBox="1"/>
          <p:nvPr/>
        </p:nvSpPr>
        <p:spPr>
          <a:xfrm>
            <a:off x="2349495" y="7304247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49544-AFD1-3341-B0B9-E4B28D83A3DF}"/>
              </a:ext>
            </a:extLst>
          </p:cNvPr>
          <p:cNvSpPr txBox="1"/>
          <p:nvPr/>
        </p:nvSpPr>
        <p:spPr>
          <a:xfrm>
            <a:off x="6880588" y="7304247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76660-C09F-5140-8768-54D71CBF4B8C}"/>
              </a:ext>
            </a:extLst>
          </p:cNvPr>
          <p:cNvSpPr txBox="1"/>
          <p:nvPr/>
        </p:nvSpPr>
        <p:spPr>
          <a:xfrm>
            <a:off x="11429820" y="7304247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4684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99570-A115-2E45-B640-ABF7D87CA218}"/>
              </a:ext>
            </a:extLst>
          </p:cNvPr>
          <p:cNvSpPr txBox="1"/>
          <p:nvPr/>
        </p:nvSpPr>
        <p:spPr>
          <a:xfrm>
            <a:off x="10494291" y="1637590"/>
            <a:ext cx="338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>
                    <a:lumMod val="50000"/>
                  </a:schemeClr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YOUR SUBTITLE HERE</a:t>
            </a:r>
          </a:p>
        </p:txBody>
      </p:sp>
      <p:sp>
        <p:nvSpPr>
          <p:cNvPr id="7" name="Isosceles Triangle 3">
            <a:extLst>
              <a:ext uri="{FF2B5EF4-FFF2-40B4-BE49-F238E27FC236}">
                <a16:creationId xmlns:a16="http://schemas.microsoft.com/office/drawing/2014/main" id="{9B051D25-80B3-3142-9466-9B55F1AF7934}"/>
              </a:ext>
            </a:extLst>
          </p:cNvPr>
          <p:cNvSpPr>
            <a:spLocks noChangeAspect="1"/>
          </p:cNvSpPr>
          <p:nvPr/>
        </p:nvSpPr>
        <p:spPr>
          <a:xfrm>
            <a:off x="2065315" y="3402022"/>
            <a:ext cx="5855125" cy="39354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8" name="Isosceles Triangle 4">
            <a:extLst>
              <a:ext uri="{FF2B5EF4-FFF2-40B4-BE49-F238E27FC236}">
                <a16:creationId xmlns:a16="http://schemas.microsoft.com/office/drawing/2014/main" id="{E7E6E815-2272-074B-B029-C5B2FA4095F5}"/>
              </a:ext>
            </a:extLst>
          </p:cNvPr>
          <p:cNvSpPr>
            <a:spLocks noChangeAspect="1"/>
          </p:cNvSpPr>
          <p:nvPr/>
        </p:nvSpPr>
        <p:spPr>
          <a:xfrm rot="10800000">
            <a:off x="3117253" y="3402019"/>
            <a:ext cx="1895480" cy="127401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9" name="Isosceles Triangle 5">
            <a:extLst>
              <a:ext uri="{FF2B5EF4-FFF2-40B4-BE49-F238E27FC236}">
                <a16:creationId xmlns:a16="http://schemas.microsoft.com/office/drawing/2014/main" id="{1D439FFE-9AEC-D34C-A1C4-3557FAF76854}"/>
              </a:ext>
            </a:extLst>
          </p:cNvPr>
          <p:cNvSpPr>
            <a:spLocks noChangeAspect="1"/>
          </p:cNvSpPr>
          <p:nvPr/>
        </p:nvSpPr>
        <p:spPr>
          <a:xfrm rot="10800000">
            <a:off x="2065315" y="7337930"/>
            <a:ext cx="5855125" cy="393541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1" name="Isosceles Triangle 8">
            <a:extLst>
              <a:ext uri="{FF2B5EF4-FFF2-40B4-BE49-F238E27FC236}">
                <a16:creationId xmlns:a16="http://schemas.microsoft.com/office/drawing/2014/main" id="{294C4EFF-F8BA-AC48-BB25-C0139A21B978}"/>
              </a:ext>
            </a:extLst>
          </p:cNvPr>
          <p:cNvSpPr>
            <a:spLocks noChangeAspect="1"/>
          </p:cNvSpPr>
          <p:nvPr/>
        </p:nvSpPr>
        <p:spPr>
          <a:xfrm>
            <a:off x="6874786" y="3402022"/>
            <a:ext cx="5855125" cy="3935413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2" name="Isosceles Triangle 9">
            <a:extLst>
              <a:ext uri="{FF2B5EF4-FFF2-40B4-BE49-F238E27FC236}">
                <a16:creationId xmlns:a16="http://schemas.microsoft.com/office/drawing/2014/main" id="{35AE559E-FBB8-594E-B0A3-343D9BE49D11}"/>
              </a:ext>
            </a:extLst>
          </p:cNvPr>
          <p:cNvSpPr>
            <a:spLocks noChangeAspect="1"/>
          </p:cNvSpPr>
          <p:nvPr/>
        </p:nvSpPr>
        <p:spPr>
          <a:xfrm rot="10800000">
            <a:off x="7926724" y="3402019"/>
            <a:ext cx="1895480" cy="127401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3" name="Isosceles Triangle 10">
            <a:extLst>
              <a:ext uri="{FF2B5EF4-FFF2-40B4-BE49-F238E27FC236}">
                <a16:creationId xmlns:a16="http://schemas.microsoft.com/office/drawing/2014/main" id="{051BFC3C-D48B-484C-AB44-2D8F0991BDA5}"/>
              </a:ext>
            </a:extLst>
          </p:cNvPr>
          <p:cNvSpPr>
            <a:spLocks noChangeAspect="1"/>
          </p:cNvSpPr>
          <p:nvPr/>
        </p:nvSpPr>
        <p:spPr>
          <a:xfrm rot="10800000">
            <a:off x="6874786" y="7337930"/>
            <a:ext cx="5855125" cy="393541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5" name="Isosceles Triangle 12">
            <a:extLst>
              <a:ext uri="{FF2B5EF4-FFF2-40B4-BE49-F238E27FC236}">
                <a16:creationId xmlns:a16="http://schemas.microsoft.com/office/drawing/2014/main" id="{F4152BB7-3D28-AC43-B8B6-E4A4C28D3910}"/>
              </a:ext>
            </a:extLst>
          </p:cNvPr>
          <p:cNvSpPr>
            <a:spLocks noChangeAspect="1"/>
          </p:cNvSpPr>
          <p:nvPr/>
        </p:nvSpPr>
        <p:spPr>
          <a:xfrm>
            <a:off x="11687680" y="3402022"/>
            <a:ext cx="5855125" cy="393541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6" name="Isosceles Triangle 13">
            <a:extLst>
              <a:ext uri="{FF2B5EF4-FFF2-40B4-BE49-F238E27FC236}">
                <a16:creationId xmlns:a16="http://schemas.microsoft.com/office/drawing/2014/main" id="{AB2E35F5-0B98-5B49-82B0-11B4492F9C07}"/>
              </a:ext>
            </a:extLst>
          </p:cNvPr>
          <p:cNvSpPr>
            <a:spLocks noChangeAspect="1"/>
          </p:cNvSpPr>
          <p:nvPr/>
        </p:nvSpPr>
        <p:spPr>
          <a:xfrm rot="10800000">
            <a:off x="12739618" y="3402019"/>
            <a:ext cx="1895480" cy="127401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7" name="Isosceles Triangle 14">
            <a:extLst>
              <a:ext uri="{FF2B5EF4-FFF2-40B4-BE49-F238E27FC236}">
                <a16:creationId xmlns:a16="http://schemas.microsoft.com/office/drawing/2014/main" id="{850E4A9C-30A3-624A-86F4-47829A9FCCF8}"/>
              </a:ext>
            </a:extLst>
          </p:cNvPr>
          <p:cNvSpPr>
            <a:spLocks noChangeAspect="1"/>
          </p:cNvSpPr>
          <p:nvPr/>
        </p:nvSpPr>
        <p:spPr>
          <a:xfrm rot="10800000">
            <a:off x="11687680" y="7337930"/>
            <a:ext cx="5855125" cy="3935413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9" name="Isosceles Triangle 16">
            <a:extLst>
              <a:ext uri="{FF2B5EF4-FFF2-40B4-BE49-F238E27FC236}">
                <a16:creationId xmlns:a16="http://schemas.microsoft.com/office/drawing/2014/main" id="{D39D3935-CB61-9E48-A43E-0F7552083E27}"/>
              </a:ext>
            </a:extLst>
          </p:cNvPr>
          <p:cNvSpPr>
            <a:spLocks noChangeAspect="1"/>
          </p:cNvSpPr>
          <p:nvPr/>
        </p:nvSpPr>
        <p:spPr>
          <a:xfrm>
            <a:off x="16453495" y="3402022"/>
            <a:ext cx="5855125" cy="3935413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20" name="Isosceles Triangle 17">
            <a:extLst>
              <a:ext uri="{FF2B5EF4-FFF2-40B4-BE49-F238E27FC236}">
                <a16:creationId xmlns:a16="http://schemas.microsoft.com/office/drawing/2014/main" id="{8347B66F-F5AC-8A49-9316-F94557E3CE4B}"/>
              </a:ext>
            </a:extLst>
          </p:cNvPr>
          <p:cNvSpPr>
            <a:spLocks noChangeAspect="1"/>
          </p:cNvSpPr>
          <p:nvPr/>
        </p:nvSpPr>
        <p:spPr>
          <a:xfrm rot="10800000">
            <a:off x="17505433" y="3402019"/>
            <a:ext cx="1895480" cy="127401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21" name="Isosceles Triangle 18">
            <a:extLst>
              <a:ext uri="{FF2B5EF4-FFF2-40B4-BE49-F238E27FC236}">
                <a16:creationId xmlns:a16="http://schemas.microsoft.com/office/drawing/2014/main" id="{6A5CC6EC-D30B-6E46-A910-4F39E592EC60}"/>
              </a:ext>
            </a:extLst>
          </p:cNvPr>
          <p:cNvSpPr>
            <a:spLocks noChangeAspect="1"/>
          </p:cNvSpPr>
          <p:nvPr/>
        </p:nvSpPr>
        <p:spPr>
          <a:xfrm rot="10800000">
            <a:off x="16453495" y="7337930"/>
            <a:ext cx="5855125" cy="393541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6CFED-B22E-9F48-B737-BF5FBCDFE7E2}"/>
              </a:ext>
            </a:extLst>
          </p:cNvPr>
          <p:cNvSpPr txBox="1"/>
          <p:nvPr/>
        </p:nvSpPr>
        <p:spPr>
          <a:xfrm>
            <a:off x="3711369" y="3544959"/>
            <a:ext cx="7072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021DA-999B-CB44-9EEA-A085F837AFAF}"/>
              </a:ext>
            </a:extLst>
          </p:cNvPr>
          <p:cNvSpPr txBox="1"/>
          <p:nvPr/>
        </p:nvSpPr>
        <p:spPr>
          <a:xfrm>
            <a:off x="8520841" y="3544959"/>
            <a:ext cx="7072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830196-DB77-AF43-B6AE-48BBB354241C}"/>
              </a:ext>
            </a:extLst>
          </p:cNvPr>
          <p:cNvSpPr txBox="1"/>
          <p:nvPr/>
        </p:nvSpPr>
        <p:spPr>
          <a:xfrm>
            <a:off x="13333735" y="3544959"/>
            <a:ext cx="7072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6B0C4-0EBC-1C4F-92D4-2E5B9B0046EA}"/>
              </a:ext>
            </a:extLst>
          </p:cNvPr>
          <p:cNvSpPr txBox="1"/>
          <p:nvPr/>
        </p:nvSpPr>
        <p:spPr>
          <a:xfrm>
            <a:off x="18098381" y="3544959"/>
            <a:ext cx="7072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  <a:t>04</a:t>
            </a:r>
          </a:p>
        </p:txBody>
      </p:sp>
      <p:sp>
        <p:nvSpPr>
          <p:cNvPr id="26" name="Freeform 929">
            <a:extLst>
              <a:ext uri="{FF2B5EF4-FFF2-40B4-BE49-F238E27FC236}">
                <a16:creationId xmlns:a16="http://schemas.microsoft.com/office/drawing/2014/main" id="{F9AACD04-BA22-D941-998D-F3DBC819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133" y="5081333"/>
            <a:ext cx="1115200" cy="964715"/>
          </a:xfrm>
          <a:custGeom>
            <a:avLst/>
            <a:gdLst>
              <a:gd name="T0" fmla="*/ 210775 w 293328"/>
              <a:gd name="T1" fmla="*/ 250735 h 293238"/>
              <a:gd name="T2" fmla="*/ 123825 w 293328"/>
              <a:gd name="T3" fmla="*/ 250735 h 293238"/>
              <a:gd name="T4" fmla="*/ 96940 w 293328"/>
              <a:gd name="T5" fmla="*/ 245972 h 293238"/>
              <a:gd name="T6" fmla="*/ 39585 w 293328"/>
              <a:gd name="T7" fmla="*/ 255131 h 293238"/>
              <a:gd name="T8" fmla="*/ 220663 w 293328"/>
              <a:gd name="T9" fmla="*/ 211047 h 293238"/>
              <a:gd name="T10" fmla="*/ 254000 w 293328"/>
              <a:gd name="T11" fmla="*/ 220206 h 293238"/>
              <a:gd name="T12" fmla="*/ 220663 w 293328"/>
              <a:gd name="T13" fmla="*/ 211047 h 293238"/>
              <a:gd name="T14" fmla="*/ 198071 w 293328"/>
              <a:gd name="T15" fmla="*/ 215810 h 293238"/>
              <a:gd name="T16" fmla="*/ 155575 w 293328"/>
              <a:gd name="T17" fmla="*/ 215810 h 293238"/>
              <a:gd name="T18" fmla="*/ 131899 w 293328"/>
              <a:gd name="T19" fmla="*/ 211047 h 293238"/>
              <a:gd name="T20" fmla="*/ 99520 w 293328"/>
              <a:gd name="T21" fmla="*/ 220206 h 293238"/>
              <a:gd name="T22" fmla="*/ 39687 w 293328"/>
              <a:gd name="T23" fmla="*/ 211047 h 293238"/>
              <a:gd name="T24" fmla="*/ 73024 w 293328"/>
              <a:gd name="T25" fmla="*/ 220206 h 293238"/>
              <a:gd name="T26" fmla="*/ 39687 w 293328"/>
              <a:gd name="T27" fmla="*/ 211047 h 293238"/>
              <a:gd name="T28" fmla="*/ 219104 w 293328"/>
              <a:gd name="T29" fmla="*/ 140601 h 293238"/>
              <a:gd name="T30" fmla="*/ 231675 w 293328"/>
              <a:gd name="T31" fmla="*/ 168703 h 293238"/>
              <a:gd name="T32" fmla="*/ 231675 w 293328"/>
              <a:gd name="T33" fmla="*/ 126910 h 293238"/>
              <a:gd name="T34" fmla="*/ 214794 w 293328"/>
              <a:gd name="T35" fmla="*/ 170865 h 293238"/>
              <a:gd name="T36" fmla="*/ 179237 w 293328"/>
              <a:gd name="T37" fmla="*/ 170144 h 293238"/>
              <a:gd name="T38" fmla="*/ 208688 w 293328"/>
              <a:gd name="T39" fmla="*/ 163659 h 293238"/>
              <a:gd name="T40" fmla="*/ 214435 w 293328"/>
              <a:gd name="T41" fmla="*/ 133755 h 293238"/>
              <a:gd name="T42" fmla="*/ 45289 w 293328"/>
              <a:gd name="T43" fmla="*/ 126910 h 293238"/>
              <a:gd name="T44" fmla="*/ 77812 w 293328"/>
              <a:gd name="T45" fmla="*/ 135917 h 293238"/>
              <a:gd name="T46" fmla="*/ 43860 w 293328"/>
              <a:gd name="T47" fmla="*/ 167262 h 293238"/>
              <a:gd name="T48" fmla="*/ 93895 w 293328"/>
              <a:gd name="T49" fmla="*/ 167262 h 293238"/>
              <a:gd name="T50" fmla="*/ 102829 w 293328"/>
              <a:gd name="T51" fmla="*/ 157894 h 293238"/>
              <a:gd name="T52" fmla="*/ 45289 w 293328"/>
              <a:gd name="T53" fmla="*/ 177350 h 293238"/>
              <a:gd name="T54" fmla="*/ 45289 w 293328"/>
              <a:gd name="T55" fmla="*/ 126910 h 293238"/>
              <a:gd name="T56" fmla="*/ 8987 w 293328"/>
              <a:gd name="T57" fmla="*/ 270950 h 293238"/>
              <a:gd name="T58" fmla="*/ 284341 w 293328"/>
              <a:gd name="T59" fmla="*/ 270950 h 293238"/>
              <a:gd name="T60" fmla="*/ 220715 w 293328"/>
              <a:gd name="T61" fmla="*/ 103437 h 293238"/>
              <a:gd name="T62" fmla="*/ 143788 w 293328"/>
              <a:gd name="T63" fmla="*/ 185756 h 293238"/>
              <a:gd name="T64" fmla="*/ 146664 w 293328"/>
              <a:gd name="T65" fmla="*/ 56186 h 293238"/>
              <a:gd name="T66" fmla="*/ 140900 w 293328"/>
              <a:gd name="T67" fmla="*/ 82138 h 293238"/>
              <a:gd name="T68" fmla="*/ 152427 w 293328"/>
              <a:gd name="T69" fmla="*/ 82138 h 293238"/>
              <a:gd name="T70" fmla="*/ 146664 w 293328"/>
              <a:gd name="T71" fmla="*/ 56186 h 293238"/>
              <a:gd name="T72" fmla="*/ 161792 w 293328"/>
              <a:gd name="T73" fmla="*/ 82859 h 293238"/>
              <a:gd name="T74" fmla="*/ 163232 w 293328"/>
              <a:gd name="T75" fmla="*/ 121787 h 293238"/>
              <a:gd name="T76" fmla="*/ 125772 w 293328"/>
              <a:gd name="T77" fmla="*/ 116380 h 293238"/>
              <a:gd name="T78" fmla="*/ 146664 w 293328"/>
              <a:gd name="T79" fmla="*/ 47535 h 293238"/>
              <a:gd name="T80" fmla="*/ 80162 w 293328"/>
              <a:gd name="T81" fmla="*/ 93372 h 293238"/>
              <a:gd name="T82" fmla="*/ 213525 w 293328"/>
              <a:gd name="T83" fmla="*/ 31184 h 293238"/>
              <a:gd name="T84" fmla="*/ 148102 w 293328"/>
              <a:gd name="T85" fmla="*/ 269 h 293238"/>
              <a:gd name="T86" fmla="*/ 222153 w 293328"/>
              <a:gd name="T87" fmla="*/ 93372 h 293238"/>
              <a:gd name="T88" fmla="*/ 293328 w 293328"/>
              <a:gd name="T89" fmla="*/ 117097 h 293238"/>
              <a:gd name="T90" fmla="*/ 22287 w 293328"/>
              <a:gd name="T91" fmla="*/ 293238 h 293238"/>
              <a:gd name="T92" fmla="*/ 22287 w 293328"/>
              <a:gd name="T93" fmla="*/ 94810 h 293238"/>
              <a:gd name="T94" fmla="*/ 71175 w 293328"/>
              <a:gd name="T95" fmla="*/ 27949 h 29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7" name="Freeform 945">
            <a:extLst>
              <a:ext uri="{FF2B5EF4-FFF2-40B4-BE49-F238E27FC236}">
                <a16:creationId xmlns:a16="http://schemas.microsoft.com/office/drawing/2014/main" id="{AC8BB63D-14E1-C34A-8482-316D4956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782" y="5081330"/>
            <a:ext cx="976555" cy="964718"/>
          </a:xfrm>
          <a:custGeom>
            <a:avLst/>
            <a:gdLst>
              <a:gd name="T0" fmla="*/ 38696 w 258044"/>
              <a:gd name="T1" fmla="*/ 193199 h 294045"/>
              <a:gd name="T2" fmla="*/ 63614 w 258044"/>
              <a:gd name="T3" fmla="*/ 218118 h 294045"/>
              <a:gd name="T4" fmla="*/ 72870 w 258044"/>
              <a:gd name="T5" fmla="*/ 183944 h 294045"/>
              <a:gd name="T6" fmla="*/ 52935 w 258044"/>
              <a:gd name="T7" fmla="*/ 169348 h 294045"/>
              <a:gd name="T8" fmla="*/ 80701 w 258044"/>
              <a:gd name="T9" fmla="*/ 179316 h 294045"/>
              <a:gd name="T10" fmla="*/ 86041 w 258044"/>
              <a:gd name="T11" fmla="*/ 208151 h 294045"/>
              <a:gd name="T12" fmla="*/ 65038 w 258044"/>
              <a:gd name="T13" fmla="*/ 227374 h 294045"/>
              <a:gd name="T14" fmla="*/ 39052 w 258044"/>
              <a:gd name="T15" fmla="*/ 220610 h 294045"/>
              <a:gd name="T16" fmla="*/ 29796 w 258044"/>
              <a:gd name="T17" fmla="*/ 192843 h 294045"/>
              <a:gd name="T18" fmla="*/ 48663 w 258044"/>
              <a:gd name="T19" fmla="*/ 170772 h 294045"/>
              <a:gd name="T20" fmla="*/ 205416 w 258044"/>
              <a:gd name="T21" fmla="*/ 124542 h 294045"/>
              <a:gd name="T22" fmla="*/ 128620 w 258044"/>
              <a:gd name="T23" fmla="*/ 209910 h 294045"/>
              <a:gd name="T24" fmla="*/ 128620 w 258044"/>
              <a:gd name="T25" fmla="*/ 201337 h 294045"/>
              <a:gd name="T26" fmla="*/ 205416 w 258044"/>
              <a:gd name="T27" fmla="*/ 124542 h 294045"/>
              <a:gd name="T28" fmla="*/ 241789 w 258044"/>
              <a:gd name="T29" fmla="*/ 94455 h 294045"/>
              <a:gd name="T30" fmla="*/ 113699 w 258044"/>
              <a:gd name="T31" fmla="*/ 191368 h 294045"/>
              <a:gd name="T32" fmla="*/ 92111 w 258044"/>
              <a:gd name="T33" fmla="*/ 243607 h 294045"/>
              <a:gd name="T34" fmla="*/ 195015 w 258044"/>
              <a:gd name="T35" fmla="*/ 229556 h 294045"/>
              <a:gd name="T36" fmla="*/ 248986 w 258044"/>
              <a:gd name="T37" fmla="*/ 278914 h 294045"/>
              <a:gd name="T38" fmla="*/ 243229 w 258044"/>
              <a:gd name="T39" fmla="*/ 92653 h 294045"/>
              <a:gd name="T40" fmla="*/ 131914 w 258044"/>
              <a:gd name="T41" fmla="*/ 52628 h 294045"/>
              <a:gd name="T42" fmla="*/ 55119 w 258044"/>
              <a:gd name="T43" fmla="*/ 129066 h 294045"/>
              <a:gd name="T44" fmla="*/ 46546 w 258044"/>
              <a:gd name="T45" fmla="*/ 129066 h 294045"/>
              <a:gd name="T46" fmla="*/ 210486 w 258044"/>
              <a:gd name="T47" fmla="*/ 9791 h 294045"/>
              <a:gd name="T48" fmla="*/ 157235 w 258044"/>
              <a:gd name="T49" fmla="*/ 63832 h 294045"/>
              <a:gd name="T50" fmla="*/ 114749 w 258044"/>
              <a:gd name="T51" fmla="*/ 109256 h 294045"/>
              <a:gd name="T52" fmla="*/ 67644 w 258044"/>
              <a:gd name="T53" fmla="*/ 153899 h 294045"/>
              <a:gd name="T54" fmla="*/ 25906 w 258044"/>
              <a:gd name="T55" fmla="*/ 166509 h 294045"/>
              <a:gd name="T56" fmla="*/ 91751 w 258044"/>
              <a:gd name="T57" fmla="*/ 232439 h 294045"/>
              <a:gd name="T58" fmla="*/ 105423 w 258044"/>
              <a:gd name="T59" fmla="*/ 186684 h 294045"/>
              <a:gd name="T60" fmla="*/ 193935 w 258044"/>
              <a:gd name="T61" fmla="*/ 100940 h 294045"/>
              <a:gd name="T62" fmla="*/ 236431 w 258044"/>
              <a:gd name="T63" fmla="*/ 86490 h 294045"/>
              <a:gd name="T64" fmla="*/ 248266 w 258044"/>
              <a:gd name="T65" fmla="*/ 47619 h 294045"/>
              <a:gd name="T66" fmla="*/ 212645 w 258044"/>
              <a:gd name="T67" fmla="*/ 80044 h 294045"/>
              <a:gd name="T68" fmla="*/ 184580 w 258044"/>
              <a:gd name="T69" fmla="*/ 70317 h 294045"/>
              <a:gd name="T70" fmla="*/ 179183 w 258044"/>
              <a:gd name="T71" fmla="*/ 41135 h 294045"/>
              <a:gd name="T72" fmla="*/ 128811 w 258044"/>
              <a:gd name="T73" fmla="*/ 9071 h 294045"/>
              <a:gd name="T74" fmla="*/ 14752 w 258044"/>
              <a:gd name="T75" fmla="*/ 165788 h 294045"/>
              <a:gd name="T76" fmla="*/ 66564 w 258044"/>
              <a:gd name="T77" fmla="*/ 144532 h 294045"/>
              <a:gd name="T78" fmla="*/ 147880 w 258044"/>
              <a:gd name="T79" fmla="*/ 63471 h 294045"/>
              <a:gd name="T80" fmla="*/ 165151 w 258044"/>
              <a:gd name="T81" fmla="*/ 14835 h 294045"/>
              <a:gd name="T82" fmla="*/ 128811 w 258044"/>
              <a:gd name="T83" fmla="*/ 64 h 294045"/>
              <a:gd name="T84" fmla="*/ 220561 w 258044"/>
              <a:gd name="T85" fmla="*/ 2946 h 294045"/>
              <a:gd name="T86" fmla="*/ 222360 w 258044"/>
              <a:gd name="T87" fmla="*/ 10512 h 294045"/>
              <a:gd name="T88" fmla="*/ 192496 w 258044"/>
              <a:gd name="T89" fmla="*/ 65633 h 294045"/>
              <a:gd name="T90" fmla="*/ 247546 w 258044"/>
              <a:gd name="T91" fmla="*/ 35731 h 294045"/>
              <a:gd name="T92" fmla="*/ 255102 w 258044"/>
              <a:gd name="T93" fmla="*/ 37532 h 294045"/>
              <a:gd name="T94" fmla="*/ 257981 w 258044"/>
              <a:gd name="T95" fmla="*/ 129041 h 294045"/>
              <a:gd name="T96" fmla="*/ 255102 w 258044"/>
              <a:gd name="T97" fmla="*/ 293685 h 294045"/>
              <a:gd name="T98" fmla="*/ 250065 w 258044"/>
              <a:gd name="T99" fmla="*/ 292604 h 294045"/>
              <a:gd name="T100" fmla="*/ 128811 w 258044"/>
              <a:gd name="T101" fmla="*/ 258378 h 294045"/>
              <a:gd name="T102" fmla="*/ 59008 w 258044"/>
              <a:gd name="T103" fmla="*/ 254775 h 294045"/>
              <a:gd name="T104" fmla="*/ 8636 w 258044"/>
              <a:gd name="T105" fmla="*/ 175876 h 294045"/>
              <a:gd name="T106" fmla="*/ 128811 w 258044"/>
              <a:gd name="T107" fmla="*/ 64 h 29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8" name="Freeform 947">
            <a:extLst>
              <a:ext uri="{FF2B5EF4-FFF2-40B4-BE49-F238E27FC236}">
                <a16:creationId xmlns:a16="http://schemas.microsoft.com/office/drawing/2014/main" id="{6677D571-E189-AA4F-B4B9-570EB372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6341" y="5081330"/>
            <a:ext cx="1115200" cy="964718"/>
          </a:xfrm>
          <a:custGeom>
            <a:avLst/>
            <a:gdLst>
              <a:gd name="T0" fmla="*/ 278967 w 293081"/>
              <a:gd name="T1" fmla="*/ 284342 h 293329"/>
              <a:gd name="T2" fmla="*/ 149357 w 293081"/>
              <a:gd name="T3" fmla="*/ 262414 h 293329"/>
              <a:gd name="T4" fmla="*/ 124225 w 293081"/>
              <a:gd name="T5" fmla="*/ 245878 h 293329"/>
              <a:gd name="T6" fmla="*/ 223267 w 293081"/>
              <a:gd name="T7" fmla="*/ 133590 h 293329"/>
              <a:gd name="T8" fmla="*/ 184423 w 293081"/>
              <a:gd name="T9" fmla="*/ 177435 h 293329"/>
              <a:gd name="T10" fmla="*/ 216793 w 293081"/>
              <a:gd name="T11" fmla="*/ 133590 h 293329"/>
              <a:gd name="T12" fmla="*/ 168050 w 293081"/>
              <a:gd name="T13" fmla="*/ 139801 h 293329"/>
              <a:gd name="T14" fmla="*/ 125638 w 293081"/>
              <a:gd name="T15" fmla="*/ 175973 h 293329"/>
              <a:gd name="T16" fmla="*/ 104080 w 293081"/>
              <a:gd name="T17" fmla="*/ 133590 h 293329"/>
              <a:gd name="T18" fmla="*/ 74947 w 293081"/>
              <a:gd name="T19" fmla="*/ 175973 h 293329"/>
              <a:gd name="T20" fmla="*/ 68473 w 293081"/>
              <a:gd name="T21" fmla="*/ 169762 h 293329"/>
              <a:gd name="T22" fmla="*/ 52059 w 293081"/>
              <a:gd name="T23" fmla="*/ 109639 h 293329"/>
              <a:gd name="T24" fmla="*/ 75755 w 293081"/>
              <a:gd name="T25" fmla="*/ 193755 h 293329"/>
              <a:gd name="T26" fmla="*/ 214700 w 293081"/>
              <a:gd name="T27" fmla="*/ 194834 h 293329"/>
              <a:gd name="T28" fmla="*/ 248808 w 293081"/>
              <a:gd name="T29" fmla="*/ 109639 h 293329"/>
              <a:gd name="T30" fmla="*/ 193877 w 293081"/>
              <a:gd name="T31" fmla="*/ 109639 h 293329"/>
              <a:gd name="T32" fmla="*/ 122788 w 293081"/>
              <a:gd name="T33" fmla="*/ 109639 h 293329"/>
              <a:gd name="T34" fmla="*/ 222240 w 293081"/>
              <a:gd name="T35" fmla="*/ 79802 h 293329"/>
              <a:gd name="T36" fmla="*/ 264965 w 293081"/>
              <a:gd name="T37" fmla="*/ 100652 h 293329"/>
              <a:gd name="T38" fmla="*/ 222240 w 293081"/>
              <a:gd name="T39" fmla="*/ 79802 h 293329"/>
              <a:gd name="T40" fmla="*/ 170181 w 293081"/>
              <a:gd name="T41" fmla="*/ 100652 h 293329"/>
              <a:gd name="T42" fmla="*/ 213264 w 293081"/>
              <a:gd name="T43" fmla="*/ 79802 h 293329"/>
              <a:gd name="T44" fmla="*/ 80064 w 293081"/>
              <a:gd name="T45" fmla="*/ 81240 h 293329"/>
              <a:gd name="T46" fmla="*/ 142176 w 293081"/>
              <a:gd name="T47" fmla="*/ 81240 h 293329"/>
              <a:gd name="T48" fmla="*/ 8976 w 293081"/>
              <a:gd name="T49" fmla="*/ 79802 h 293329"/>
              <a:gd name="T50" fmla="*/ 52059 w 293081"/>
              <a:gd name="T51" fmla="*/ 100652 h 293329"/>
              <a:gd name="T52" fmla="*/ 8976 w 293081"/>
              <a:gd name="T53" fmla="*/ 79802 h 293329"/>
              <a:gd name="T54" fmla="*/ 277890 w 293081"/>
              <a:gd name="T55" fmla="*/ 70816 h 293329"/>
              <a:gd name="T56" fmla="*/ 151152 w 293081"/>
              <a:gd name="T57" fmla="*/ 44574 h 293329"/>
              <a:gd name="T58" fmla="*/ 197108 w 293081"/>
              <a:gd name="T59" fmla="*/ 44574 h 293329"/>
              <a:gd name="T60" fmla="*/ 82936 w 293081"/>
              <a:gd name="T61" fmla="*/ 70816 h 293329"/>
              <a:gd name="T62" fmla="*/ 95861 w 293081"/>
              <a:gd name="T63" fmla="*/ 44574 h 293329"/>
              <a:gd name="T64" fmla="*/ 72883 w 293081"/>
              <a:gd name="T65" fmla="*/ 70816 h 293329"/>
              <a:gd name="T66" fmla="*/ 44520 w 293081"/>
              <a:gd name="T67" fmla="*/ 8987 h 293329"/>
              <a:gd name="T68" fmla="*/ 248808 w 293081"/>
              <a:gd name="T69" fmla="*/ 8987 h 293329"/>
              <a:gd name="T70" fmla="*/ 253117 w 293081"/>
              <a:gd name="T71" fmla="*/ 0 h 293329"/>
              <a:gd name="T72" fmla="*/ 291533 w 293081"/>
              <a:gd name="T73" fmla="*/ 72254 h 293329"/>
              <a:gd name="T74" fmla="*/ 264965 w 293081"/>
              <a:gd name="T75" fmla="*/ 109639 h 293329"/>
              <a:gd name="T76" fmla="*/ 253117 w 293081"/>
              <a:gd name="T77" fmla="*/ 202742 h 293329"/>
              <a:gd name="T78" fmla="*/ 247372 w 293081"/>
              <a:gd name="T79" fmla="*/ 236892 h 293329"/>
              <a:gd name="T80" fmla="*/ 292610 w 293081"/>
              <a:gd name="T81" fmla="*/ 290453 h 293329"/>
              <a:gd name="T82" fmla="*/ 359 w 293081"/>
              <a:gd name="T83" fmla="*/ 290453 h 293329"/>
              <a:gd name="T84" fmla="*/ 45956 w 293081"/>
              <a:gd name="T85" fmla="*/ 236892 h 293329"/>
              <a:gd name="T86" fmla="*/ 40211 w 293081"/>
              <a:gd name="T87" fmla="*/ 202742 h 293329"/>
              <a:gd name="T88" fmla="*/ 28363 w 293081"/>
              <a:gd name="T89" fmla="*/ 109639 h 293329"/>
              <a:gd name="T90" fmla="*/ 1436 w 293081"/>
              <a:gd name="T91" fmla="*/ 72254 h 293329"/>
              <a:gd name="T92" fmla="*/ 40211 w 293081"/>
              <a:gd name="T93" fmla="*/ 0 h 293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9" name="Freeform 956">
            <a:extLst>
              <a:ext uri="{FF2B5EF4-FFF2-40B4-BE49-F238E27FC236}">
                <a16:creationId xmlns:a16="http://schemas.microsoft.com/office/drawing/2014/main" id="{340EE535-954C-3E4E-9460-2C436F7B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313" y="5081330"/>
            <a:ext cx="1115200" cy="964718"/>
          </a:xfrm>
          <a:custGeom>
            <a:avLst/>
            <a:gdLst>
              <a:gd name="T0" fmla="*/ 245705 w 293328"/>
              <a:gd name="T1" fmla="*/ 282576 h 293333"/>
              <a:gd name="T2" fmla="*/ 177800 w 293328"/>
              <a:gd name="T3" fmla="*/ 282576 h 293333"/>
              <a:gd name="T4" fmla="*/ 158836 w 293328"/>
              <a:gd name="T5" fmla="*/ 277813 h 293333"/>
              <a:gd name="T6" fmla="*/ 75753 w 293328"/>
              <a:gd name="T7" fmla="*/ 286972 h 293333"/>
              <a:gd name="T8" fmla="*/ 8890 w 293328"/>
              <a:gd name="T9" fmla="*/ 258128 h 293333"/>
              <a:gd name="T10" fmla="*/ 35205 w 293328"/>
              <a:gd name="T11" fmla="*/ 258128 h 293333"/>
              <a:gd name="T12" fmla="*/ 193788 w 293328"/>
              <a:gd name="T13" fmla="*/ 249238 h 293333"/>
              <a:gd name="T14" fmla="*/ 137999 w 293328"/>
              <a:gd name="T15" fmla="*/ 258397 h 293333"/>
              <a:gd name="T16" fmla="*/ 75734 w 293328"/>
              <a:gd name="T17" fmla="*/ 249238 h 293333"/>
              <a:gd name="T18" fmla="*/ 114407 w 293328"/>
              <a:gd name="T19" fmla="*/ 258397 h 293333"/>
              <a:gd name="T20" fmla="*/ 75734 w 293328"/>
              <a:gd name="T21" fmla="*/ 249238 h 293333"/>
              <a:gd name="T22" fmla="*/ 44095 w 293328"/>
              <a:gd name="T23" fmla="*/ 253861 h 293333"/>
              <a:gd name="T24" fmla="*/ 4267 w 293328"/>
              <a:gd name="T25" fmla="*/ 293333 h 293333"/>
              <a:gd name="T26" fmla="*/ 4267 w 293328"/>
              <a:gd name="T27" fmla="*/ 249238 h 293333"/>
              <a:gd name="T28" fmla="*/ 269511 w 293328"/>
              <a:gd name="T29" fmla="*/ 206009 h 293333"/>
              <a:gd name="T30" fmla="*/ 212725 w 293328"/>
              <a:gd name="T31" fmla="*/ 206009 h 293333"/>
              <a:gd name="T32" fmla="*/ 193761 w 293328"/>
              <a:gd name="T33" fmla="*/ 201613 h 293333"/>
              <a:gd name="T34" fmla="*/ 130089 w 293328"/>
              <a:gd name="T35" fmla="*/ 210772 h 293333"/>
              <a:gd name="T36" fmla="*/ 75689 w 293328"/>
              <a:gd name="T37" fmla="*/ 201613 h 293333"/>
              <a:gd name="T38" fmla="*/ 106164 w 293328"/>
              <a:gd name="T39" fmla="*/ 210772 h 293333"/>
              <a:gd name="T40" fmla="*/ 75689 w 293328"/>
              <a:gd name="T41" fmla="*/ 201613 h 293333"/>
              <a:gd name="T42" fmla="*/ 35205 w 293328"/>
              <a:gd name="T43" fmla="*/ 206580 h 293333"/>
              <a:gd name="T44" fmla="*/ 75723 w 293328"/>
              <a:gd name="T45" fmla="*/ 171450 h 293333"/>
              <a:gd name="T46" fmla="*/ 152519 w 293328"/>
              <a:gd name="T47" fmla="*/ 180594 h 293333"/>
              <a:gd name="T48" fmla="*/ 75723 w 293328"/>
              <a:gd name="T49" fmla="*/ 171450 h 293333"/>
              <a:gd name="T50" fmla="*/ 44095 w 293328"/>
              <a:gd name="T51" fmla="*/ 175752 h 293333"/>
              <a:gd name="T52" fmla="*/ 4267 w 293328"/>
              <a:gd name="T53" fmla="*/ 215542 h 293333"/>
              <a:gd name="T54" fmla="*/ 4267 w 293328"/>
              <a:gd name="T55" fmla="*/ 171450 h 293333"/>
              <a:gd name="T56" fmla="*/ 240937 w 293328"/>
              <a:gd name="T57" fmla="*/ 128221 h 293333"/>
              <a:gd name="T58" fmla="*/ 157162 w 293328"/>
              <a:gd name="T59" fmla="*/ 128221 h 293333"/>
              <a:gd name="T60" fmla="*/ 138208 w 293328"/>
              <a:gd name="T61" fmla="*/ 123825 h 293333"/>
              <a:gd name="T62" fmla="*/ 75745 w 293328"/>
              <a:gd name="T63" fmla="*/ 132984 h 293333"/>
              <a:gd name="T64" fmla="*/ 8890 w 293328"/>
              <a:gd name="T65" fmla="*/ 104140 h 293333"/>
              <a:gd name="T66" fmla="*/ 35205 w 293328"/>
              <a:gd name="T67" fmla="*/ 104140 h 293333"/>
              <a:gd name="T68" fmla="*/ 169989 w 293328"/>
              <a:gd name="T69" fmla="*/ 95250 h 293333"/>
              <a:gd name="T70" fmla="*/ 130048 w 293328"/>
              <a:gd name="T71" fmla="*/ 104409 h 293333"/>
              <a:gd name="T72" fmla="*/ 75728 w 293328"/>
              <a:gd name="T73" fmla="*/ 95250 h 293333"/>
              <a:gd name="T74" fmla="*/ 106119 w 293328"/>
              <a:gd name="T75" fmla="*/ 104409 h 293333"/>
              <a:gd name="T76" fmla="*/ 75728 w 293328"/>
              <a:gd name="T77" fmla="*/ 95250 h 293333"/>
              <a:gd name="T78" fmla="*/ 44095 w 293328"/>
              <a:gd name="T79" fmla="*/ 99873 h 293333"/>
              <a:gd name="T80" fmla="*/ 4267 w 293328"/>
              <a:gd name="T81" fmla="*/ 139345 h 293333"/>
              <a:gd name="T82" fmla="*/ 4267 w 293328"/>
              <a:gd name="T83" fmla="*/ 95250 h 293333"/>
              <a:gd name="T84" fmla="*/ 293321 w 293328"/>
              <a:gd name="T85" fmla="*/ 288639 h 293333"/>
              <a:gd name="T86" fmla="*/ 284162 w 293328"/>
              <a:gd name="T87" fmla="*/ 80889 h 293333"/>
              <a:gd name="T88" fmla="*/ 88935 w 293328"/>
              <a:gd name="T89" fmla="*/ 26988 h 293333"/>
              <a:gd name="T90" fmla="*/ 32938 w 293328"/>
              <a:gd name="T91" fmla="*/ 36132 h 293333"/>
              <a:gd name="T92" fmla="*/ 240126 w 293328"/>
              <a:gd name="T93" fmla="*/ 8540 h 293333"/>
              <a:gd name="T94" fmla="*/ 284341 w 293328"/>
              <a:gd name="T95" fmla="*/ 8540 h 293333"/>
              <a:gd name="T96" fmla="*/ 8987 w 293328"/>
              <a:gd name="T97" fmla="*/ 52662 h 293333"/>
              <a:gd name="T98" fmla="*/ 8987 w 293328"/>
              <a:gd name="T99" fmla="*/ 8540 h 293333"/>
              <a:gd name="T100" fmla="*/ 293328 w 293328"/>
              <a:gd name="T101" fmla="*/ 4270 h 293333"/>
              <a:gd name="T102" fmla="*/ 4314 w 293328"/>
              <a:gd name="T103" fmla="*/ 61557 h 293333"/>
              <a:gd name="T104" fmla="*/ 4314 w 293328"/>
              <a:gd name="T105" fmla="*/ 0 h 29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E9AAA-475A-1B44-8388-FC834B4452A3}"/>
              </a:ext>
            </a:extLst>
          </p:cNvPr>
          <p:cNvSpPr txBox="1"/>
          <p:nvPr/>
        </p:nvSpPr>
        <p:spPr>
          <a:xfrm>
            <a:off x="3840274" y="6465222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A0E07-2662-E146-9F95-519E3A2021C8}"/>
              </a:ext>
            </a:extLst>
          </p:cNvPr>
          <p:cNvSpPr txBox="1"/>
          <p:nvPr/>
        </p:nvSpPr>
        <p:spPr>
          <a:xfrm>
            <a:off x="8671311" y="6465222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E41D16-0B25-2C41-8C30-509F870F469C}"/>
              </a:ext>
            </a:extLst>
          </p:cNvPr>
          <p:cNvSpPr txBox="1"/>
          <p:nvPr/>
        </p:nvSpPr>
        <p:spPr>
          <a:xfrm>
            <a:off x="13484205" y="6465222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5D905-16BA-534E-8C05-B6CA03645F98}"/>
              </a:ext>
            </a:extLst>
          </p:cNvPr>
          <p:cNvSpPr txBox="1"/>
          <p:nvPr/>
        </p:nvSpPr>
        <p:spPr>
          <a:xfrm>
            <a:off x="18250020" y="6465222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A6FB823-E34E-AA43-9FB3-F1A01D3A8FFB}"/>
              </a:ext>
            </a:extLst>
          </p:cNvPr>
          <p:cNvSpPr txBox="1">
            <a:spLocks/>
          </p:cNvSpPr>
          <p:nvPr/>
        </p:nvSpPr>
        <p:spPr>
          <a:xfrm>
            <a:off x="3416688" y="7675407"/>
            <a:ext cx="319261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58D5AB9-2B03-8141-BD61-5E69D5008949}"/>
              </a:ext>
            </a:extLst>
          </p:cNvPr>
          <p:cNvSpPr txBox="1">
            <a:spLocks/>
          </p:cNvSpPr>
          <p:nvPr/>
        </p:nvSpPr>
        <p:spPr>
          <a:xfrm>
            <a:off x="8229583" y="7675407"/>
            <a:ext cx="319261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8F8049F-D624-9445-B9E0-7E15322A0F1C}"/>
              </a:ext>
            </a:extLst>
          </p:cNvPr>
          <p:cNvSpPr txBox="1">
            <a:spLocks/>
          </p:cNvSpPr>
          <p:nvPr/>
        </p:nvSpPr>
        <p:spPr>
          <a:xfrm>
            <a:off x="13007636" y="7675407"/>
            <a:ext cx="319261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610E26B-9766-2443-BA07-7BDBFB2F7D84}"/>
              </a:ext>
            </a:extLst>
          </p:cNvPr>
          <p:cNvSpPr txBox="1">
            <a:spLocks/>
          </p:cNvSpPr>
          <p:nvPr/>
        </p:nvSpPr>
        <p:spPr>
          <a:xfrm>
            <a:off x="17784752" y="7675407"/>
            <a:ext cx="319261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31F8-57E4-4546-9253-9C859E4280F7}"/>
              </a:ext>
            </a:extLst>
          </p:cNvPr>
          <p:cNvSpPr txBox="1"/>
          <p:nvPr/>
        </p:nvSpPr>
        <p:spPr>
          <a:xfrm>
            <a:off x="7003753" y="560523"/>
            <a:ext cx="10370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PROCESS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132912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A6F84A-4453-FA43-8D0C-3D8CD72587DA}"/>
              </a:ext>
            </a:extLst>
          </p:cNvPr>
          <p:cNvSpPr/>
          <p:nvPr/>
        </p:nvSpPr>
        <p:spPr>
          <a:xfrm rot="2700000">
            <a:off x="5728769" y="2442677"/>
            <a:ext cx="3534759" cy="10969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latin typeface="Noto Sans ExtraLight" panose="020B030204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5A0737-084B-A948-8C08-94F4423256AA}"/>
              </a:ext>
            </a:extLst>
          </p:cNvPr>
          <p:cNvSpPr/>
          <p:nvPr/>
        </p:nvSpPr>
        <p:spPr>
          <a:xfrm rot="8100000">
            <a:off x="5741214" y="4156004"/>
            <a:ext cx="3523898" cy="10969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latin typeface="Noto Sans ExtraLight" panose="020B030204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A487466-272D-9B40-8FD3-93F626DCFA88}"/>
              </a:ext>
            </a:extLst>
          </p:cNvPr>
          <p:cNvSpPr/>
          <p:nvPr/>
        </p:nvSpPr>
        <p:spPr>
          <a:xfrm>
            <a:off x="2436119" y="3299152"/>
            <a:ext cx="6470054" cy="10969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706436" bIns="0" rtlCol="0" anchor="ctr"/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CC67BCA8-46A0-094A-A035-769DD48BE3BC}"/>
              </a:ext>
            </a:extLst>
          </p:cNvPr>
          <p:cNvSpPr/>
          <p:nvPr/>
        </p:nvSpPr>
        <p:spPr>
          <a:xfrm>
            <a:off x="7806262" y="3344410"/>
            <a:ext cx="998492" cy="100648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733" dirty="0">
              <a:solidFill>
                <a:schemeClr val="tx1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02BB52-737A-3D4F-A815-F9DD07F358A5}"/>
              </a:ext>
            </a:extLst>
          </p:cNvPr>
          <p:cNvSpPr/>
          <p:nvPr/>
        </p:nvSpPr>
        <p:spPr>
          <a:xfrm rot="2700000">
            <a:off x="9364751" y="4151208"/>
            <a:ext cx="3534759" cy="10969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706436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3CD9C-6963-FC44-AD5E-93B48623ABB0}"/>
              </a:ext>
            </a:extLst>
          </p:cNvPr>
          <p:cNvSpPr/>
          <p:nvPr/>
        </p:nvSpPr>
        <p:spPr>
          <a:xfrm rot="8100000">
            <a:off x="9377196" y="5864535"/>
            <a:ext cx="3523898" cy="10969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706436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C8CBD8-37C6-2647-8647-20C2AAB3797C}"/>
              </a:ext>
            </a:extLst>
          </p:cNvPr>
          <p:cNvSpPr/>
          <p:nvPr/>
        </p:nvSpPr>
        <p:spPr>
          <a:xfrm>
            <a:off x="6073888" y="5007683"/>
            <a:ext cx="6470054" cy="10969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2659" tIns="0" rIns="1706436" bIns="0" rtlCol="0" anchor="ctr"/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16836B65-88C1-E044-A200-F5D9F7BCF0AE}"/>
              </a:ext>
            </a:extLst>
          </p:cNvPr>
          <p:cNvSpPr/>
          <p:nvPr/>
        </p:nvSpPr>
        <p:spPr>
          <a:xfrm>
            <a:off x="11485596" y="5052941"/>
            <a:ext cx="998492" cy="100648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733" dirty="0">
              <a:solidFill>
                <a:schemeClr val="tx1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24D541-5ECF-3E41-B750-B1599F81F0A7}"/>
              </a:ext>
            </a:extLst>
          </p:cNvPr>
          <p:cNvSpPr/>
          <p:nvPr/>
        </p:nvSpPr>
        <p:spPr>
          <a:xfrm rot="2700000">
            <a:off x="14768298" y="5879247"/>
            <a:ext cx="3534759" cy="1096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706436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364B23-9635-2F45-BE10-867DF31B73F5}"/>
              </a:ext>
            </a:extLst>
          </p:cNvPr>
          <p:cNvSpPr/>
          <p:nvPr/>
        </p:nvSpPr>
        <p:spPr>
          <a:xfrm rot="8100000">
            <a:off x="14780743" y="7592574"/>
            <a:ext cx="3523898" cy="1096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706436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55AFD9D-E4A9-AE4C-AD5C-AA3D3A9A6E50}"/>
              </a:ext>
            </a:extLst>
          </p:cNvPr>
          <p:cNvSpPr/>
          <p:nvPr/>
        </p:nvSpPr>
        <p:spPr>
          <a:xfrm>
            <a:off x="9677809" y="6735722"/>
            <a:ext cx="8269679" cy="1096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2659" tIns="0" rIns="1706436" bIns="0" rtlCol="0" anchor="ctr"/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0D7FBD8F-7171-164F-83D0-32EB1A2AF586}"/>
              </a:ext>
            </a:extLst>
          </p:cNvPr>
          <p:cNvSpPr/>
          <p:nvPr/>
        </p:nvSpPr>
        <p:spPr>
          <a:xfrm>
            <a:off x="16889143" y="6780980"/>
            <a:ext cx="998492" cy="100648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733" dirty="0">
              <a:solidFill>
                <a:schemeClr val="tx1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33F369-9E31-2448-8A8B-E077B21DE971}"/>
              </a:ext>
            </a:extLst>
          </p:cNvPr>
          <p:cNvSpPr/>
          <p:nvPr/>
        </p:nvSpPr>
        <p:spPr>
          <a:xfrm rot="2700000">
            <a:off x="18447632" y="7587778"/>
            <a:ext cx="3534759" cy="10969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706436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768FDF-CEDF-3B43-84EE-0386AB94E90A}"/>
              </a:ext>
            </a:extLst>
          </p:cNvPr>
          <p:cNvSpPr/>
          <p:nvPr/>
        </p:nvSpPr>
        <p:spPr>
          <a:xfrm rot="8100000">
            <a:off x="18460077" y="9301105"/>
            <a:ext cx="3523898" cy="10969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706436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C4DAA42-A614-BE4B-8002-E8559FCAC03F}"/>
              </a:ext>
            </a:extLst>
          </p:cNvPr>
          <p:cNvSpPr/>
          <p:nvPr/>
        </p:nvSpPr>
        <p:spPr>
          <a:xfrm>
            <a:off x="15156769" y="8444253"/>
            <a:ext cx="6470054" cy="10969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2659" tIns="0" rIns="1706436" bIns="0" rtlCol="0" anchor="ctr"/>
          <a:lstStyle/>
          <a:p>
            <a:pPr algn="ctr"/>
            <a:endParaRPr lang="en-US" sz="3733" dirty="0">
              <a:latin typeface="Noto Sans ExtraLight" panose="020B0302040504020204" pitchFamily="34" charset="0"/>
            </a:endParaRPr>
          </a:p>
        </p:txBody>
      </p:sp>
      <p:sp useBgFill="1">
        <p:nvSpPr>
          <p:cNvPr id="21" name="Oval 20">
            <a:extLst>
              <a:ext uri="{FF2B5EF4-FFF2-40B4-BE49-F238E27FC236}">
                <a16:creationId xmlns:a16="http://schemas.microsoft.com/office/drawing/2014/main" id="{6770ADBA-2D4B-804B-A4B1-C9BC58CDB1B0}"/>
              </a:ext>
            </a:extLst>
          </p:cNvPr>
          <p:cNvSpPr/>
          <p:nvPr/>
        </p:nvSpPr>
        <p:spPr>
          <a:xfrm>
            <a:off x="20568477" y="8489511"/>
            <a:ext cx="998492" cy="100648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733" dirty="0">
              <a:solidFill>
                <a:schemeClr val="tx1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C0DC110F-EC85-F744-AE1A-8A9A0881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6769" y="9932460"/>
            <a:ext cx="1937837" cy="1936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30" name="Oval 59">
            <a:extLst>
              <a:ext uri="{FF2B5EF4-FFF2-40B4-BE49-F238E27FC236}">
                <a16:creationId xmlns:a16="http://schemas.microsoft.com/office/drawing/2014/main" id="{8AF81E25-2C6E-1E41-B0C2-83D4C3F6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393" y="8300706"/>
            <a:ext cx="1937837" cy="19425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38" name="Oval 60">
            <a:extLst>
              <a:ext uri="{FF2B5EF4-FFF2-40B4-BE49-F238E27FC236}">
                <a16:creationId xmlns:a16="http://schemas.microsoft.com/office/drawing/2014/main" id="{6E0BE329-FB9F-364C-BFE6-8F4F5A4C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005" y="6567707"/>
            <a:ext cx="1933080" cy="19425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48" name="Oval 62">
            <a:extLst>
              <a:ext uri="{FF2B5EF4-FFF2-40B4-BE49-F238E27FC236}">
                <a16:creationId xmlns:a16="http://schemas.microsoft.com/office/drawing/2014/main" id="{6B3D0B88-96C0-DB46-AFEE-DA11C2D4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553" y="4881371"/>
            <a:ext cx="1933074" cy="1936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53" name="Freeform 1006">
            <a:extLst>
              <a:ext uri="{FF2B5EF4-FFF2-40B4-BE49-F238E27FC236}">
                <a16:creationId xmlns:a16="http://schemas.microsoft.com/office/drawing/2014/main" id="{F269EC47-4A91-514D-9C86-39D40C6F1F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8176" y="5281141"/>
            <a:ext cx="1102015" cy="1146603"/>
          </a:xfrm>
          <a:custGeom>
            <a:avLst/>
            <a:gdLst>
              <a:gd name="T0" fmla="*/ 158609 w 274278"/>
              <a:gd name="T1" fmla="*/ 260487 h 285391"/>
              <a:gd name="T2" fmla="*/ 141473 w 274278"/>
              <a:gd name="T3" fmla="*/ 260487 h 285391"/>
              <a:gd name="T4" fmla="*/ 119199 w 274278"/>
              <a:gd name="T5" fmla="*/ 255910 h 285391"/>
              <a:gd name="T6" fmla="*/ 98206 w 274278"/>
              <a:gd name="T7" fmla="*/ 265065 h 285391"/>
              <a:gd name="T8" fmla="*/ 63012 w 274278"/>
              <a:gd name="T9" fmla="*/ 255910 h 285391"/>
              <a:gd name="T10" fmla="*/ 71405 w 274278"/>
              <a:gd name="T11" fmla="*/ 265065 h 285391"/>
              <a:gd name="T12" fmla="*/ 63012 w 274278"/>
              <a:gd name="T13" fmla="*/ 255910 h 285391"/>
              <a:gd name="T14" fmla="*/ 97079 w 274278"/>
              <a:gd name="T15" fmla="*/ 242564 h 285391"/>
              <a:gd name="T16" fmla="*/ 25984 w 274278"/>
              <a:gd name="T17" fmla="*/ 277112 h 285391"/>
              <a:gd name="T18" fmla="*/ 208234 w 274278"/>
              <a:gd name="T19" fmla="*/ 242564 h 285391"/>
              <a:gd name="T20" fmla="*/ 131725 w 274278"/>
              <a:gd name="T21" fmla="*/ 233566 h 285391"/>
              <a:gd name="T22" fmla="*/ 183693 w 274278"/>
              <a:gd name="T23" fmla="*/ 217732 h 285391"/>
              <a:gd name="T24" fmla="*/ 230109 w 274278"/>
              <a:gd name="T25" fmla="*/ 127351 h 285391"/>
              <a:gd name="T26" fmla="*/ 225531 w 274278"/>
              <a:gd name="T27" fmla="*/ 122392 h 285391"/>
              <a:gd name="T28" fmla="*/ 144461 w 274278"/>
              <a:gd name="T29" fmla="*/ 131547 h 285391"/>
              <a:gd name="T30" fmla="*/ 225953 w 274278"/>
              <a:gd name="T31" fmla="*/ 79319 h 285391"/>
              <a:gd name="T32" fmla="*/ 228867 w 274278"/>
              <a:gd name="T33" fmla="*/ 176076 h 285391"/>
              <a:gd name="T34" fmla="*/ 225953 w 274278"/>
              <a:gd name="T35" fmla="*/ 85770 h 285391"/>
              <a:gd name="T36" fmla="*/ 142812 w 274278"/>
              <a:gd name="T37" fmla="*/ 79319 h 285391"/>
              <a:gd name="T38" fmla="*/ 142812 w 274278"/>
              <a:gd name="T39" fmla="*/ 174643 h 285391"/>
              <a:gd name="T40" fmla="*/ 136554 w 274278"/>
              <a:gd name="T41" fmla="*/ 79319 h 285391"/>
              <a:gd name="T42" fmla="*/ 187945 w 274278"/>
              <a:gd name="T43" fmla="*/ 86757 h 285391"/>
              <a:gd name="T44" fmla="*/ 198091 w 274278"/>
              <a:gd name="T45" fmla="*/ 104073 h 285391"/>
              <a:gd name="T46" fmla="*/ 183597 w 274278"/>
              <a:gd name="T47" fmla="*/ 122471 h 285391"/>
              <a:gd name="T48" fmla="*/ 187945 w 274278"/>
              <a:gd name="T49" fmla="*/ 173335 h 285391"/>
              <a:gd name="T50" fmla="*/ 179249 w 274278"/>
              <a:gd name="T51" fmla="*/ 167202 h 285391"/>
              <a:gd name="T52" fmla="*/ 168741 w 274278"/>
              <a:gd name="T53" fmla="*/ 149886 h 285391"/>
              <a:gd name="T54" fmla="*/ 183597 w 274278"/>
              <a:gd name="T55" fmla="*/ 131128 h 285391"/>
              <a:gd name="T56" fmla="*/ 179249 w 274278"/>
              <a:gd name="T57" fmla="*/ 80624 h 285391"/>
              <a:gd name="T58" fmla="*/ 101049 w 274278"/>
              <a:gd name="T59" fmla="*/ 127040 h 285391"/>
              <a:gd name="T60" fmla="*/ 138582 w 274278"/>
              <a:gd name="T61" fmla="*/ 195419 h 285391"/>
              <a:gd name="T62" fmla="*/ 183693 w 274278"/>
              <a:gd name="T63" fmla="*/ 44626 h 285391"/>
              <a:gd name="T64" fmla="*/ 148627 w 274278"/>
              <a:gd name="T65" fmla="*/ 31408 h 285391"/>
              <a:gd name="T66" fmla="*/ 88565 w 274278"/>
              <a:gd name="T67" fmla="*/ 22253 h 285391"/>
              <a:gd name="T68" fmla="*/ 128849 w 274278"/>
              <a:gd name="T69" fmla="*/ 31408 h 285391"/>
              <a:gd name="T70" fmla="*/ 88565 w 274278"/>
              <a:gd name="T71" fmla="*/ 22253 h 285391"/>
              <a:gd name="T72" fmla="*/ 8661 w 274278"/>
              <a:gd name="T73" fmla="*/ 233566 h 285391"/>
              <a:gd name="T74" fmla="*/ 183693 w 274278"/>
              <a:gd name="T75" fmla="*/ 35988 h 285391"/>
              <a:gd name="T76" fmla="*/ 189467 w 274278"/>
              <a:gd name="T77" fmla="*/ 8997 h 285391"/>
              <a:gd name="T78" fmla="*/ 189467 w 274278"/>
              <a:gd name="T79" fmla="*/ 0 h 285391"/>
              <a:gd name="T80" fmla="*/ 274638 w 274278"/>
              <a:gd name="T81" fmla="*/ 127040 h 285391"/>
              <a:gd name="T82" fmla="*/ 190911 w 274278"/>
              <a:gd name="T83" fmla="*/ 285750 h 285391"/>
              <a:gd name="T84" fmla="*/ 0 w 274278"/>
              <a:gd name="T85" fmla="*/ 27711 h 2853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278" h="285391">
                <a:moveTo>
                  <a:pt x="145828" y="255588"/>
                </a:moveTo>
                <a:lnTo>
                  <a:pt x="154210" y="255588"/>
                </a:lnTo>
                <a:cubicBezTo>
                  <a:pt x="156305" y="255588"/>
                  <a:pt x="158401" y="257493"/>
                  <a:pt x="158401" y="260160"/>
                </a:cubicBezTo>
                <a:cubicBezTo>
                  <a:pt x="158401" y="262446"/>
                  <a:pt x="156305" y="264732"/>
                  <a:pt x="154210" y="264732"/>
                </a:cubicBezTo>
                <a:lnTo>
                  <a:pt x="145828" y="264732"/>
                </a:lnTo>
                <a:cubicBezTo>
                  <a:pt x="143733" y="264732"/>
                  <a:pt x="141288" y="262446"/>
                  <a:pt x="141288" y="260160"/>
                </a:cubicBezTo>
                <a:cubicBezTo>
                  <a:pt x="141288" y="257493"/>
                  <a:pt x="143733" y="255588"/>
                  <a:pt x="145828" y="255588"/>
                </a:cubicBezTo>
                <a:close/>
                <a:moveTo>
                  <a:pt x="98077" y="255588"/>
                </a:moveTo>
                <a:lnTo>
                  <a:pt x="119043" y="255588"/>
                </a:lnTo>
                <a:cubicBezTo>
                  <a:pt x="121618" y="255588"/>
                  <a:pt x="123457" y="257493"/>
                  <a:pt x="123457" y="260160"/>
                </a:cubicBezTo>
                <a:cubicBezTo>
                  <a:pt x="123457" y="262446"/>
                  <a:pt x="121618" y="264732"/>
                  <a:pt x="119043" y="264732"/>
                </a:cubicBezTo>
                <a:lnTo>
                  <a:pt x="98077" y="264732"/>
                </a:lnTo>
                <a:cubicBezTo>
                  <a:pt x="95870" y="264732"/>
                  <a:pt x="93663" y="262446"/>
                  <a:pt x="93663" y="260160"/>
                </a:cubicBezTo>
                <a:cubicBezTo>
                  <a:pt x="93663" y="257493"/>
                  <a:pt x="95870" y="255588"/>
                  <a:pt x="98077" y="255588"/>
                </a:cubicBezTo>
                <a:close/>
                <a:moveTo>
                  <a:pt x="62929" y="255588"/>
                </a:moveTo>
                <a:lnTo>
                  <a:pt x="71311" y="255588"/>
                </a:lnTo>
                <a:cubicBezTo>
                  <a:pt x="73755" y="255588"/>
                  <a:pt x="75851" y="257493"/>
                  <a:pt x="75851" y="260160"/>
                </a:cubicBezTo>
                <a:cubicBezTo>
                  <a:pt x="75851" y="262446"/>
                  <a:pt x="73755" y="264732"/>
                  <a:pt x="71311" y="264732"/>
                </a:cubicBezTo>
                <a:lnTo>
                  <a:pt x="62929" y="264732"/>
                </a:lnTo>
                <a:cubicBezTo>
                  <a:pt x="60833" y="264732"/>
                  <a:pt x="58738" y="262446"/>
                  <a:pt x="58738" y="260160"/>
                </a:cubicBezTo>
                <a:cubicBezTo>
                  <a:pt x="58738" y="257493"/>
                  <a:pt x="60833" y="255588"/>
                  <a:pt x="62929" y="255588"/>
                </a:cubicBezTo>
                <a:close/>
                <a:moveTo>
                  <a:pt x="136598" y="204159"/>
                </a:moveTo>
                <a:lnTo>
                  <a:pt x="99836" y="240821"/>
                </a:lnTo>
                <a:cubicBezTo>
                  <a:pt x="99115" y="241540"/>
                  <a:pt x="97673" y="242259"/>
                  <a:pt x="96952" y="242259"/>
                </a:cubicBezTo>
                <a:lnTo>
                  <a:pt x="8650" y="242259"/>
                </a:lnTo>
                <a:lnTo>
                  <a:pt x="8650" y="259512"/>
                </a:lnTo>
                <a:cubicBezTo>
                  <a:pt x="8650" y="268857"/>
                  <a:pt x="16579" y="276764"/>
                  <a:pt x="25950" y="276764"/>
                </a:cubicBezTo>
                <a:lnTo>
                  <a:pt x="190661" y="276764"/>
                </a:lnTo>
                <a:cubicBezTo>
                  <a:pt x="200392" y="276764"/>
                  <a:pt x="207961" y="268857"/>
                  <a:pt x="207961" y="259512"/>
                </a:cubicBezTo>
                <a:lnTo>
                  <a:pt x="207961" y="242259"/>
                </a:lnTo>
                <a:lnTo>
                  <a:pt x="131552" y="242259"/>
                </a:lnTo>
                <a:cubicBezTo>
                  <a:pt x="129029" y="242259"/>
                  <a:pt x="126867" y="240102"/>
                  <a:pt x="126867" y="237946"/>
                </a:cubicBezTo>
                <a:cubicBezTo>
                  <a:pt x="126867" y="235429"/>
                  <a:pt x="129029" y="233273"/>
                  <a:pt x="131552" y="233273"/>
                </a:cubicBezTo>
                <a:lnTo>
                  <a:pt x="207961" y="233273"/>
                </a:lnTo>
                <a:lnTo>
                  <a:pt x="207961" y="213863"/>
                </a:lnTo>
                <a:cubicBezTo>
                  <a:pt x="200032" y="216020"/>
                  <a:pt x="191742" y="217458"/>
                  <a:pt x="183452" y="217458"/>
                </a:cubicBezTo>
                <a:cubicBezTo>
                  <a:pt x="166873" y="217458"/>
                  <a:pt x="150654" y="213145"/>
                  <a:pt x="136598" y="204159"/>
                </a:cubicBezTo>
                <a:close/>
                <a:moveTo>
                  <a:pt x="225235" y="122238"/>
                </a:moveTo>
                <a:cubicBezTo>
                  <a:pt x="227902" y="122238"/>
                  <a:pt x="229807" y="124524"/>
                  <a:pt x="229807" y="127191"/>
                </a:cubicBezTo>
                <a:cubicBezTo>
                  <a:pt x="229807" y="129477"/>
                  <a:pt x="227902" y="131382"/>
                  <a:pt x="225235" y="131382"/>
                </a:cubicBezTo>
                <a:cubicBezTo>
                  <a:pt x="222568" y="131382"/>
                  <a:pt x="220663" y="129477"/>
                  <a:pt x="220663" y="127191"/>
                </a:cubicBezTo>
                <a:cubicBezTo>
                  <a:pt x="220663" y="124524"/>
                  <a:pt x="222568" y="122238"/>
                  <a:pt x="225235" y="122238"/>
                </a:cubicBezTo>
                <a:close/>
                <a:moveTo>
                  <a:pt x="144272" y="122238"/>
                </a:moveTo>
                <a:cubicBezTo>
                  <a:pt x="146939" y="122238"/>
                  <a:pt x="148844" y="124524"/>
                  <a:pt x="148844" y="127191"/>
                </a:cubicBezTo>
                <a:cubicBezTo>
                  <a:pt x="148844" y="129477"/>
                  <a:pt x="146939" y="131382"/>
                  <a:pt x="144272" y="131382"/>
                </a:cubicBezTo>
                <a:cubicBezTo>
                  <a:pt x="141605" y="131382"/>
                  <a:pt x="139700" y="129477"/>
                  <a:pt x="139700" y="127191"/>
                </a:cubicBezTo>
                <a:cubicBezTo>
                  <a:pt x="139700" y="124524"/>
                  <a:pt x="141605" y="122238"/>
                  <a:pt x="144272" y="122238"/>
                </a:cubicBezTo>
                <a:close/>
                <a:moveTo>
                  <a:pt x="225657" y="79219"/>
                </a:moveTo>
                <a:cubicBezTo>
                  <a:pt x="227476" y="77788"/>
                  <a:pt x="230023" y="77788"/>
                  <a:pt x="231842" y="79219"/>
                </a:cubicBezTo>
                <a:cubicBezTo>
                  <a:pt x="258399" y="105705"/>
                  <a:pt x="258399" y="148296"/>
                  <a:pt x="231842" y="174424"/>
                </a:cubicBezTo>
                <a:cubicBezTo>
                  <a:pt x="231114" y="175497"/>
                  <a:pt x="230023" y="175855"/>
                  <a:pt x="228567" y="175855"/>
                </a:cubicBezTo>
                <a:cubicBezTo>
                  <a:pt x="227476" y="175855"/>
                  <a:pt x="226385" y="175497"/>
                  <a:pt x="225657" y="174424"/>
                </a:cubicBezTo>
                <a:cubicBezTo>
                  <a:pt x="223838" y="172992"/>
                  <a:pt x="223838" y="170129"/>
                  <a:pt x="225657" y="168697"/>
                </a:cubicBezTo>
                <a:cubicBezTo>
                  <a:pt x="248940" y="145433"/>
                  <a:pt x="248940" y="108568"/>
                  <a:pt x="225657" y="85662"/>
                </a:cubicBezTo>
                <a:cubicBezTo>
                  <a:pt x="223838" y="83872"/>
                  <a:pt x="223838" y="81009"/>
                  <a:pt x="225657" y="79219"/>
                </a:cubicBezTo>
                <a:close/>
                <a:moveTo>
                  <a:pt x="136375" y="79219"/>
                </a:moveTo>
                <a:cubicBezTo>
                  <a:pt x="138213" y="77788"/>
                  <a:pt x="140787" y="77788"/>
                  <a:pt x="142625" y="79219"/>
                </a:cubicBezTo>
                <a:cubicBezTo>
                  <a:pt x="144095" y="81009"/>
                  <a:pt x="144095" y="83872"/>
                  <a:pt x="142625" y="85662"/>
                </a:cubicBezTo>
                <a:cubicBezTo>
                  <a:pt x="119096" y="108568"/>
                  <a:pt x="119096" y="145433"/>
                  <a:pt x="142625" y="168697"/>
                </a:cubicBezTo>
                <a:cubicBezTo>
                  <a:pt x="144095" y="170129"/>
                  <a:pt x="144095" y="172992"/>
                  <a:pt x="142625" y="174424"/>
                </a:cubicBezTo>
                <a:cubicBezTo>
                  <a:pt x="141890" y="175497"/>
                  <a:pt x="140419" y="175855"/>
                  <a:pt x="139316" y="175855"/>
                </a:cubicBezTo>
                <a:cubicBezTo>
                  <a:pt x="138213" y="175855"/>
                  <a:pt x="137478" y="175497"/>
                  <a:pt x="136375" y="174424"/>
                </a:cubicBezTo>
                <a:cubicBezTo>
                  <a:pt x="109538" y="148296"/>
                  <a:pt x="109538" y="105705"/>
                  <a:pt x="136375" y="79219"/>
                </a:cubicBezTo>
                <a:close/>
                <a:moveTo>
                  <a:pt x="183356" y="76200"/>
                </a:moveTo>
                <a:cubicBezTo>
                  <a:pt x="185890" y="76200"/>
                  <a:pt x="187699" y="78361"/>
                  <a:pt x="187699" y="80523"/>
                </a:cubicBezTo>
                <a:lnTo>
                  <a:pt x="187699" y="86648"/>
                </a:lnTo>
                <a:cubicBezTo>
                  <a:pt x="196022" y="88089"/>
                  <a:pt x="202897" y="93133"/>
                  <a:pt x="206154" y="100699"/>
                </a:cubicBezTo>
                <a:cubicBezTo>
                  <a:pt x="206877" y="102861"/>
                  <a:pt x="205792" y="105383"/>
                  <a:pt x="203621" y="106103"/>
                </a:cubicBezTo>
                <a:cubicBezTo>
                  <a:pt x="201450" y="107184"/>
                  <a:pt x="198916" y="106103"/>
                  <a:pt x="197831" y="103942"/>
                </a:cubicBezTo>
                <a:cubicBezTo>
                  <a:pt x="195660" y="98537"/>
                  <a:pt x="189870" y="94935"/>
                  <a:pt x="183356" y="94935"/>
                </a:cubicBezTo>
                <a:cubicBezTo>
                  <a:pt x="174672" y="94935"/>
                  <a:pt x="167435" y="101059"/>
                  <a:pt x="167435" y="108625"/>
                </a:cubicBezTo>
                <a:cubicBezTo>
                  <a:pt x="167435" y="115110"/>
                  <a:pt x="170330" y="122317"/>
                  <a:pt x="183356" y="122317"/>
                </a:cubicBezTo>
                <a:cubicBezTo>
                  <a:pt x="201450" y="122317"/>
                  <a:pt x="207601" y="134206"/>
                  <a:pt x="207601" y="145014"/>
                </a:cubicBezTo>
                <a:cubicBezTo>
                  <a:pt x="207601" y="155823"/>
                  <a:pt x="198916" y="165190"/>
                  <a:pt x="187699" y="166992"/>
                </a:cubicBezTo>
                <a:lnTo>
                  <a:pt x="187699" y="173117"/>
                </a:lnTo>
                <a:cubicBezTo>
                  <a:pt x="187699" y="175278"/>
                  <a:pt x="185890" y="177440"/>
                  <a:pt x="183356" y="177440"/>
                </a:cubicBezTo>
                <a:cubicBezTo>
                  <a:pt x="180823" y="177440"/>
                  <a:pt x="179014" y="175278"/>
                  <a:pt x="179014" y="173117"/>
                </a:cubicBezTo>
                <a:lnTo>
                  <a:pt x="179014" y="166992"/>
                </a:lnTo>
                <a:cubicBezTo>
                  <a:pt x="170691" y="165551"/>
                  <a:pt x="163816" y="160507"/>
                  <a:pt x="160921" y="153301"/>
                </a:cubicBezTo>
                <a:cubicBezTo>
                  <a:pt x="159836" y="150779"/>
                  <a:pt x="160921" y="148257"/>
                  <a:pt x="162730" y="147536"/>
                </a:cubicBezTo>
                <a:cubicBezTo>
                  <a:pt x="165263" y="146816"/>
                  <a:pt x="167797" y="147536"/>
                  <a:pt x="168520" y="149698"/>
                </a:cubicBezTo>
                <a:cubicBezTo>
                  <a:pt x="171053" y="155102"/>
                  <a:pt x="176843" y="158705"/>
                  <a:pt x="183356" y="158705"/>
                </a:cubicBezTo>
                <a:cubicBezTo>
                  <a:pt x="192041" y="158705"/>
                  <a:pt x="198916" y="152580"/>
                  <a:pt x="198916" y="145014"/>
                </a:cubicBezTo>
                <a:cubicBezTo>
                  <a:pt x="198916" y="138890"/>
                  <a:pt x="196383" y="130963"/>
                  <a:pt x="183356" y="130963"/>
                </a:cubicBezTo>
                <a:cubicBezTo>
                  <a:pt x="165625" y="130963"/>
                  <a:pt x="158750" y="119434"/>
                  <a:pt x="158750" y="108625"/>
                </a:cubicBezTo>
                <a:cubicBezTo>
                  <a:pt x="158750" y="97817"/>
                  <a:pt x="167435" y="88810"/>
                  <a:pt x="179014" y="86648"/>
                </a:cubicBezTo>
                <a:lnTo>
                  <a:pt x="179014" y="80523"/>
                </a:lnTo>
                <a:cubicBezTo>
                  <a:pt x="179014" y="78361"/>
                  <a:pt x="180823" y="76200"/>
                  <a:pt x="183356" y="76200"/>
                </a:cubicBezTo>
                <a:close/>
                <a:moveTo>
                  <a:pt x="183452" y="44570"/>
                </a:moveTo>
                <a:cubicBezTo>
                  <a:pt x="138040" y="44570"/>
                  <a:pt x="100917" y="81591"/>
                  <a:pt x="100917" y="126880"/>
                </a:cubicBezTo>
                <a:lnTo>
                  <a:pt x="100917" y="227163"/>
                </a:lnTo>
                <a:lnTo>
                  <a:pt x="132994" y="195892"/>
                </a:lnTo>
                <a:cubicBezTo>
                  <a:pt x="134075" y="194454"/>
                  <a:pt x="136598" y="194095"/>
                  <a:pt x="138400" y="195173"/>
                </a:cubicBezTo>
                <a:cubicBezTo>
                  <a:pt x="151736" y="204159"/>
                  <a:pt x="167234" y="208831"/>
                  <a:pt x="183452" y="208831"/>
                </a:cubicBezTo>
                <a:cubicBezTo>
                  <a:pt x="228865" y="208831"/>
                  <a:pt x="265628" y="172169"/>
                  <a:pt x="265628" y="126880"/>
                </a:cubicBezTo>
                <a:cubicBezTo>
                  <a:pt x="265628" y="81591"/>
                  <a:pt x="228865" y="44570"/>
                  <a:pt x="183452" y="44570"/>
                </a:cubicBezTo>
                <a:close/>
                <a:moveTo>
                  <a:pt x="148432" y="22225"/>
                </a:moveTo>
                <a:cubicBezTo>
                  <a:pt x="150416" y="22225"/>
                  <a:pt x="152069" y="24130"/>
                  <a:pt x="152069" y="26797"/>
                </a:cubicBezTo>
                <a:cubicBezTo>
                  <a:pt x="152069" y="29083"/>
                  <a:pt x="150416" y="31369"/>
                  <a:pt x="148432" y="31369"/>
                </a:cubicBezTo>
                <a:cubicBezTo>
                  <a:pt x="146117" y="31369"/>
                  <a:pt x="144463" y="29083"/>
                  <a:pt x="144463" y="26797"/>
                </a:cubicBezTo>
                <a:cubicBezTo>
                  <a:pt x="144463" y="24130"/>
                  <a:pt x="146117" y="22225"/>
                  <a:pt x="148432" y="22225"/>
                </a:cubicBezTo>
                <a:close/>
                <a:moveTo>
                  <a:pt x="88449" y="22225"/>
                </a:moveTo>
                <a:lnTo>
                  <a:pt x="128680" y="22225"/>
                </a:lnTo>
                <a:cubicBezTo>
                  <a:pt x="130836" y="22225"/>
                  <a:pt x="132991" y="24130"/>
                  <a:pt x="132991" y="26797"/>
                </a:cubicBezTo>
                <a:cubicBezTo>
                  <a:pt x="132991" y="29083"/>
                  <a:pt x="130836" y="31369"/>
                  <a:pt x="128680" y="31369"/>
                </a:cubicBezTo>
                <a:lnTo>
                  <a:pt x="88449" y="31369"/>
                </a:lnTo>
                <a:cubicBezTo>
                  <a:pt x="85934" y="31369"/>
                  <a:pt x="84138" y="29083"/>
                  <a:pt x="84138" y="26797"/>
                </a:cubicBezTo>
                <a:cubicBezTo>
                  <a:pt x="84138" y="24130"/>
                  <a:pt x="85934" y="22225"/>
                  <a:pt x="88449" y="22225"/>
                </a:cubicBezTo>
                <a:close/>
                <a:moveTo>
                  <a:pt x="27752" y="8986"/>
                </a:moveTo>
                <a:cubicBezTo>
                  <a:pt x="17300" y="8986"/>
                  <a:pt x="8650" y="17253"/>
                  <a:pt x="8650" y="27676"/>
                </a:cubicBezTo>
                <a:lnTo>
                  <a:pt x="8650" y="233273"/>
                </a:lnTo>
                <a:lnTo>
                  <a:pt x="92627" y="233273"/>
                </a:lnTo>
                <a:lnTo>
                  <a:pt x="92627" y="126880"/>
                </a:lnTo>
                <a:cubicBezTo>
                  <a:pt x="92627" y="76919"/>
                  <a:pt x="133354" y="35943"/>
                  <a:pt x="183452" y="35943"/>
                </a:cubicBezTo>
                <a:cubicBezTo>
                  <a:pt x="191742" y="35943"/>
                  <a:pt x="200032" y="37381"/>
                  <a:pt x="207961" y="39537"/>
                </a:cubicBezTo>
                <a:lnTo>
                  <a:pt x="207961" y="27676"/>
                </a:lnTo>
                <a:cubicBezTo>
                  <a:pt x="207961" y="17253"/>
                  <a:pt x="199311" y="8986"/>
                  <a:pt x="189219" y="8986"/>
                </a:cubicBezTo>
                <a:lnTo>
                  <a:pt x="27752" y="8986"/>
                </a:lnTo>
                <a:close/>
                <a:moveTo>
                  <a:pt x="27752" y="0"/>
                </a:moveTo>
                <a:lnTo>
                  <a:pt x="189219" y="0"/>
                </a:lnTo>
                <a:cubicBezTo>
                  <a:pt x="204357" y="0"/>
                  <a:pt x="216611" y="12580"/>
                  <a:pt x="216611" y="27676"/>
                </a:cubicBezTo>
                <a:lnTo>
                  <a:pt x="216611" y="42413"/>
                </a:lnTo>
                <a:cubicBezTo>
                  <a:pt x="250490" y="55712"/>
                  <a:pt x="274278" y="88421"/>
                  <a:pt x="274278" y="126880"/>
                </a:cubicBezTo>
                <a:cubicBezTo>
                  <a:pt x="274278" y="164980"/>
                  <a:pt x="250490" y="197689"/>
                  <a:pt x="216611" y="210988"/>
                </a:cubicBezTo>
                <a:lnTo>
                  <a:pt x="216611" y="259512"/>
                </a:lnTo>
                <a:cubicBezTo>
                  <a:pt x="216611" y="273889"/>
                  <a:pt x="205077" y="285391"/>
                  <a:pt x="190661" y="285391"/>
                </a:cubicBezTo>
                <a:lnTo>
                  <a:pt x="25950" y="285391"/>
                </a:lnTo>
                <a:cubicBezTo>
                  <a:pt x="11894" y="285391"/>
                  <a:pt x="0" y="273889"/>
                  <a:pt x="0" y="259512"/>
                </a:cubicBezTo>
                <a:lnTo>
                  <a:pt x="0" y="27676"/>
                </a:lnTo>
                <a:cubicBezTo>
                  <a:pt x="0" y="12580"/>
                  <a:pt x="12254" y="0"/>
                  <a:pt x="277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54" name="Freeform 1026">
            <a:extLst>
              <a:ext uri="{FF2B5EF4-FFF2-40B4-BE49-F238E27FC236}">
                <a16:creationId xmlns:a16="http://schemas.microsoft.com/office/drawing/2014/main" id="{0F50420F-150B-2443-BCE0-399ACFFAAD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4136" y="8691661"/>
            <a:ext cx="1165715" cy="1165711"/>
          </a:xfrm>
          <a:custGeom>
            <a:avLst/>
            <a:gdLst>
              <a:gd name="T0" fmla="*/ 168561 w 289845"/>
              <a:gd name="T1" fmla="*/ 281840 h 290151"/>
              <a:gd name="T2" fmla="*/ 91153 w 289845"/>
              <a:gd name="T3" fmla="*/ 218245 h 290151"/>
              <a:gd name="T4" fmla="*/ 92962 w 289845"/>
              <a:gd name="T5" fmla="*/ 257270 h 290151"/>
              <a:gd name="T6" fmla="*/ 200392 w 289845"/>
              <a:gd name="T7" fmla="*/ 242094 h 290151"/>
              <a:gd name="T8" fmla="*/ 110686 w 289845"/>
              <a:gd name="T9" fmla="*/ 233422 h 290151"/>
              <a:gd name="T10" fmla="*/ 200392 w 289845"/>
              <a:gd name="T11" fmla="*/ 218245 h 290151"/>
              <a:gd name="T12" fmla="*/ 132388 w 289845"/>
              <a:gd name="T13" fmla="*/ 209212 h 290151"/>
              <a:gd name="T14" fmla="*/ 132388 w 289845"/>
              <a:gd name="T15" fmla="*/ 161517 h 290151"/>
              <a:gd name="T16" fmla="*/ 167475 w 289845"/>
              <a:gd name="T17" fmla="*/ 209212 h 290151"/>
              <a:gd name="T18" fmla="*/ 228967 w 289845"/>
              <a:gd name="T19" fmla="*/ 166936 h 290151"/>
              <a:gd name="T20" fmla="*/ 62215 w 289845"/>
              <a:gd name="T21" fmla="*/ 166936 h 290151"/>
              <a:gd name="T22" fmla="*/ 123346 w 289845"/>
              <a:gd name="T23" fmla="*/ 209212 h 290151"/>
              <a:gd name="T24" fmla="*/ 160060 w 289845"/>
              <a:gd name="T25" fmla="*/ 114362 h 290151"/>
              <a:gd name="T26" fmla="*/ 113579 w 289845"/>
              <a:gd name="T27" fmla="*/ 121408 h 290151"/>
              <a:gd name="T28" fmla="*/ 161688 w 289845"/>
              <a:gd name="T29" fmla="*/ 152482 h 290151"/>
              <a:gd name="T30" fmla="*/ 160060 w 289845"/>
              <a:gd name="T31" fmla="*/ 114362 h 290151"/>
              <a:gd name="T32" fmla="*/ 90505 w 289845"/>
              <a:gd name="T33" fmla="*/ 114061 h 290151"/>
              <a:gd name="T34" fmla="*/ 25268 w 289845"/>
              <a:gd name="T35" fmla="*/ 104905 h 290151"/>
              <a:gd name="T36" fmla="*/ 20686 w 289845"/>
              <a:gd name="T37" fmla="*/ 109865 h 290151"/>
              <a:gd name="T38" fmla="*/ 289012 w 289845"/>
              <a:gd name="T39" fmla="*/ 84472 h 290151"/>
              <a:gd name="T40" fmla="*/ 235448 w 289845"/>
              <a:gd name="T41" fmla="*/ 142689 h 290151"/>
              <a:gd name="T42" fmla="*/ 200343 w 289845"/>
              <a:gd name="T43" fmla="*/ 103392 h 290151"/>
              <a:gd name="T44" fmla="*/ 282858 w 289845"/>
              <a:gd name="T45" fmla="*/ 84472 h 290151"/>
              <a:gd name="T46" fmla="*/ 61562 w 289845"/>
              <a:gd name="T47" fmla="*/ 75487 h 290151"/>
              <a:gd name="T48" fmla="*/ 68338 w 289845"/>
              <a:gd name="T49" fmla="*/ 90762 h 290151"/>
              <a:gd name="T50" fmla="*/ 57283 w 289845"/>
              <a:gd name="T51" fmla="*/ 104946 h 290151"/>
              <a:gd name="T52" fmla="*/ 61562 w 289845"/>
              <a:gd name="T53" fmla="*/ 147862 h 290151"/>
              <a:gd name="T54" fmla="*/ 52646 w 289845"/>
              <a:gd name="T55" fmla="*/ 143497 h 290151"/>
              <a:gd name="T56" fmla="*/ 45869 w 289845"/>
              <a:gd name="T57" fmla="*/ 128222 h 290151"/>
              <a:gd name="T58" fmla="*/ 57283 w 289845"/>
              <a:gd name="T59" fmla="*/ 113674 h 290151"/>
              <a:gd name="T60" fmla="*/ 52646 w 289845"/>
              <a:gd name="T61" fmla="*/ 71122 h 290151"/>
              <a:gd name="T62" fmla="*/ 9043 w 289845"/>
              <a:gd name="T63" fmla="*/ 110207 h 290151"/>
              <a:gd name="T64" fmla="*/ 57513 w 289845"/>
              <a:gd name="T65" fmla="*/ 61426 h 290151"/>
              <a:gd name="T66" fmla="*/ 114665 w 289845"/>
              <a:gd name="T67" fmla="*/ 110207 h 290151"/>
              <a:gd name="T68" fmla="*/ 176518 w 289845"/>
              <a:gd name="T69" fmla="*/ 106955 h 290151"/>
              <a:gd name="T70" fmla="*/ 145410 w 289845"/>
              <a:gd name="T71" fmla="*/ 0 h 290151"/>
              <a:gd name="T72" fmla="*/ 273097 w 289845"/>
              <a:gd name="T73" fmla="*/ 74796 h 290151"/>
              <a:gd name="T74" fmla="*/ 185199 w 289845"/>
              <a:gd name="T75" fmla="*/ 110207 h 290151"/>
              <a:gd name="T76" fmla="*/ 286480 w 289845"/>
              <a:gd name="T77" fmla="*/ 112736 h 290151"/>
              <a:gd name="T78" fmla="*/ 224265 w 289845"/>
              <a:gd name="T79" fmla="*/ 186810 h 290151"/>
              <a:gd name="T80" fmla="*/ 198944 w 289845"/>
              <a:gd name="T81" fmla="*/ 265941 h 290151"/>
              <a:gd name="T82" fmla="*/ 123346 w 289845"/>
              <a:gd name="T83" fmla="*/ 290512 h 290151"/>
              <a:gd name="T84" fmla="*/ 82833 w 289845"/>
              <a:gd name="T85" fmla="*/ 255824 h 290151"/>
              <a:gd name="T86" fmla="*/ 51364 w 289845"/>
              <a:gd name="T87" fmla="*/ 166936 h 290151"/>
              <a:gd name="T88" fmla="*/ 145410 w 289845"/>
              <a:gd name="T89" fmla="*/ 0 h 29015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9845" h="290151">
                <a:moveTo>
                  <a:pt x="103574" y="265611"/>
                </a:moveTo>
                <a:cubicBezTo>
                  <a:pt x="105740" y="274633"/>
                  <a:pt x="113679" y="281490"/>
                  <a:pt x="123062" y="281490"/>
                </a:cubicBezTo>
                <a:lnTo>
                  <a:pt x="168173" y="281490"/>
                </a:lnTo>
                <a:cubicBezTo>
                  <a:pt x="177556" y="281490"/>
                  <a:pt x="185856" y="274633"/>
                  <a:pt x="187661" y="265611"/>
                </a:cubicBezTo>
                <a:lnTo>
                  <a:pt x="103574" y="265611"/>
                </a:lnTo>
                <a:close/>
                <a:moveTo>
                  <a:pt x="90943" y="217974"/>
                </a:moveTo>
                <a:cubicBezTo>
                  <a:pt x="91304" y="220140"/>
                  <a:pt x="91304" y="222666"/>
                  <a:pt x="91304" y="225192"/>
                </a:cubicBezTo>
                <a:lnTo>
                  <a:pt x="91304" y="255506"/>
                </a:lnTo>
                <a:cubicBezTo>
                  <a:pt x="91304" y="256228"/>
                  <a:pt x="92026" y="256950"/>
                  <a:pt x="92748" y="256950"/>
                </a:cubicBezTo>
                <a:lnTo>
                  <a:pt x="198487" y="256950"/>
                </a:lnTo>
                <a:cubicBezTo>
                  <a:pt x="199209" y="256950"/>
                  <a:pt x="199931" y="256228"/>
                  <a:pt x="199931" y="255506"/>
                </a:cubicBezTo>
                <a:lnTo>
                  <a:pt x="199931" y="241793"/>
                </a:lnTo>
                <a:lnTo>
                  <a:pt x="110431" y="241793"/>
                </a:lnTo>
                <a:cubicBezTo>
                  <a:pt x="108266" y="241793"/>
                  <a:pt x="106100" y="239988"/>
                  <a:pt x="106100" y="237462"/>
                </a:cubicBezTo>
                <a:cubicBezTo>
                  <a:pt x="106100" y="234936"/>
                  <a:pt x="108266" y="233132"/>
                  <a:pt x="110431" y="233132"/>
                </a:cubicBezTo>
                <a:lnTo>
                  <a:pt x="199931" y="233132"/>
                </a:lnTo>
                <a:lnTo>
                  <a:pt x="199931" y="224109"/>
                </a:lnTo>
                <a:cubicBezTo>
                  <a:pt x="199931" y="221944"/>
                  <a:pt x="199931" y="219779"/>
                  <a:pt x="199931" y="217974"/>
                </a:cubicBezTo>
                <a:lnTo>
                  <a:pt x="90943" y="217974"/>
                </a:lnTo>
                <a:close/>
                <a:moveTo>
                  <a:pt x="132084" y="161316"/>
                </a:moveTo>
                <a:lnTo>
                  <a:pt x="132084" y="208952"/>
                </a:lnTo>
                <a:lnTo>
                  <a:pt x="158429" y="208952"/>
                </a:lnTo>
                <a:lnTo>
                  <a:pt x="158429" y="161316"/>
                </a:lnTo>
                <a:lnTo>
                  <a:pt x="132084" y="161316"/>
                </a:lnTo>
                <a:close/>
                <a:moveTo>
                  <a:pt x="187300" y="143632"/>
                </a:moveTo>
                <a:lnTo>
                  <a:pt x="167090" y="158789"/>
                </a:lnTo>
                <a:lnTo>
                  <a:pt x="167090" y="208952"/>
                </a:lnTo>
                <a:lnTo>
                  <a:pt x="201735" y="208952"/>
                </a:lnTo>
                <a:cubicBezTo>
                  <a:pt x="204261" y="198126"/>
                  <a:pt x="210035" y="188743"/>
                  <a:pt x="217614" y="180442"/>
                </a:cubicBezTo>
                <a:cubicBezTo>
                  <a:pt x="221584" y="176112"/>
                  <a:pt x="225193" y="171781"/>
                  <a:pt x="228441" y="166729"/>
                </a:cubicBezTo>
                <a:cubicBezTo>
                  <a:pt x="211479" y="165285"/>
                  <a:pt x="196683" y="156624"/>
                  <a:pt x="187300" y="143632"/>
                </a:cubicBezTo>
                <a:close/>
                <a:moveTo>
                  <a:pt x="103213" y="143632"/>
                </a:moveTo>
                <a:cubicBezTo>
                  <a:pt x="93830" y="156624"/>
                  <a:pt x="78673" y="165285"/>
                  <a:pt x="62072" y="166729"/>
                </a:cubicBezTo>
                <a:cubicBezTo>
                  <a:pt x="65320" y="171781"/>
                  <a:pt x="68929" y="176473"/>
                  <a:pt x="73260" y="180803"/>
                </a:cubicBezTo>
                <a:cubicBezTo>
                  <a:pt x="81199" y="188743"/>
                  <a:pt x="86613" y="198487"/>
                  <a:pt x="89139" y="208952"/>
                </a:cubicBezTo>
                <a:lnTo>
                  <a:pt x="123062" y="208952"/>
                </a:lnTo>
                <a:lnTo>
                  <a:pt x="123062" y="158789"/>
                </a:lnTo>
                <a:lnTo>
                  <a:pt x="103213" y="143632"/>
                </a:lnTo>
                <a:close/>
                <a:moveTo>
                  <a:pt x="159692" y="114220"/>
                </a:moveTo>
                <a:cubicBezTo>
                  <a:pt x="154188" y="115123"/>
                  <a:pt x="149407" y="117107"/>
                  <a:pt x="147241" y="118009"/>
                </a:cubicBezTo>
                <a:cubicBezTo>
                  <a:pt x="139663" y="121618"/>
                  <a:pt x="132084" y="123784"/>
                  <a:pt x="125227" y="123784"/>
                </a:cubicBezTo>
                <a:cubicBezTo>
                  <a:pt x="121258" y="123784"/>
                  <a:pt x="116927" y="122701"/>
                  <a:pt x="113318" y="121257"/>
                </a:cubicBezTo>
                <a:cubicBezTo>
                  <a:pt x="112235" y="126671"/>
                  <a:pt x="110431" y="131362"/>
                  <a:pt x="107905" y="136054"/>
                </a:cubicBezTo>
                <a:lnTo>
                  <a:pt x="129197" y="152293"/>
                </a:lnTo>
                <a:lnTo>
                  <a:pt x="161316" y="152293"/>
                </a:lnTo>
                <a:lnTo>
                  <a:pt x="182608" y="136054"/>
                </a:lnTo>
                <a:cubicBezTo>
                  <a:pt x="179360" y="130280"/>
                  <a:pt x="177556" y="123784"/>
                  <a:pt x="176473" y="116927"/>
                </a:cubicBezTo>
                <a:cubicBezTo>
                  <a:pt x="171421" y="113499"/>
                  <a:pt x="165195" y="113318"/>
                  <a:pt x="159692" y="114220"/>
                </a:cubicBezTo>
                <a:close/>
                <a:moveTo>
                  <a:pt x="90297" y="104775"/>
                </a:moveTo>
                <a:cubicBezTo>
                  <a:pt x="92964" y="104775"/>
                  <a:pt x="94869" y="107061"/>
                  <a:pt x="94869" y="109728"/>
                </a:cubicBezTo>
                <a:cubicBezTo>
                  <a:pt x="94869" y="112014"/>
                  <a:pt x="92964" y="113919"/>
                  <a:pt x="90297" y="113919"/>
                </a:cubicBezTo>
                <a:cubicBezTo>
                  <a:pt x="87630" y="113919"/>
                  <a:pt x="85725" y="112014"/>
                  <a:pt x="85725" y="109728"/>
                </a:cubicBezTo>
                <a:cubicBezTo>
                  <a:pt x="85725" y="107061"/>
                  <a:pt x="87630" y="104775"/>
                  <a:pt x="90297" y="104775"/>
                </a:cubicBezTo>
                <a:close/>
                <a:moveTo>
                  <a:pt x="25210" y="104775"/>
                </a:moveTo>
                <a:cubicBezTo>
                  <a:pt x="27877" y="104775"/>
                  <a:pt x="29782" y="107061"/>
                  <a:pt x="29782" y="109728"/>
                </a:cubicBezTo>
                <a:cubicBezTo>
                  <a:pt x="29782" y="112014"/>
                  <a:pt x="27877" y="113919"/>
                  <a:pt x="25210" y="113919"/>
                </a:cubicBezTo>
                <a:cubicBezTo>
                  <a:pt x="22543" y="113919"/>
                  <a:pt x="20638" y="112014"/>
                  <a:pt x="20638" y="109728"/>
                </a:cubicBezTo>
                <a:cubicBezTo>
                  <a:pt x="20638" y="107061"/>
                  <a:pt x="22543" y="104775"/>
                  <a:pt x="25210" y="104775"/>
                </a:cubicBezTo>
                <a:close/>
                <a:moveTo>
                  <a:pt x="282208" y="84367"/>
                </a:moveTo>
                <a:cubicBezTo>
                  <a:pt x="283653" y="82550"/>
                  <a:pt x="286541" y="82550"/>
                  <a:pt x="288347" y="84367"/>
                </a:cubicBezTo>
                <a:cubicBezTo>
                  <a:pt x="290152" y="85821"/>
                  <a:pt x="290152" y="88728"/>
                  <a:pt x="288347" y="90545"/>
                </a:cubicBezTo>
                <a:lnTo>
                  <a:pt x="237796" y="141422"/>
                </a:lnTo>
                <a:cubicBezTo>
                  <a:pt x="237073" y="142148"/>
                  <a:pt x="235990" y="142512"/>
                  <a:pt x="234907" y="142512"/>
                </a:cubicBezTo>
                <a:cubicBezTo>
                  <a:pt x="233463" y="142512"/>
                  <a:pt x="232379" y="142148"/>
                  <a:pt x="231657" y="141422"/>
                </a:cubicBezTo>
                <a:lnTo>
                  <a:pt x="199882" y="109442"/>
                </a:lnTo>
                <a:cubicBezTo>
                  <a:pt x="198438" y="107625"/>
                  <a:pt x="198438" y="105081"/>
                  <a:pt x="199882" y="103264"/>
                </a:cubicBezTo>
                <a:cubicBezTo>
                  <a:pt x="201688" y="101447"/>
                  <a:pt x="204576" y="101447"/>
                  <a:pt x="206382" y="103264"/>
                </a:cubicBezTo>
                <a:lnTo>
                  <a:pt x="234907" y="131973"/>
                </a:lnTo>
                <a:lnTo>
                  <a:pt x="282208" y="84367"/>
                </a:lnTo>
                <a:close/>
                <a:moveTo>
                  <a:pt x="57151" y="66675"/>
                </a:moveTo>
                <a:cubicBezTo>
                  <a:pt x="59285" y="66675"/>
                  <a:pt x="61420" y="68491"/>
                  <a:pt x="61420" y="71034"/>
                </a:cubicBezTo>
                <a:lnTo>
                  <a:pt x="61420" y="75393"/>
                </a:lnTo>
                <a:cubicBezTo>
                  <a:pt x="67825" y="76482"/>
                  <a:pt x="73518" y="80841"/>
                  <a:pt x="76009" y="87017"/>
                </a:cubicBezTo>
                <a:cubicBezTo>
                  <a:pt x="77076" y="89559"/>
                  <a:pt x="76009" y="92102"/>
                  <a:pt x="73874" y="93192"/>
                </a:cubicBezTo>
                <a:cubicBezTo>
                  <a:pt x="71739" y="93918"/>
                  <a:pt x="69248" y="93192"/>
                  <a:pt x="68181" y="90649"/>
                </a:cubicBezTo>
                <a:cubicBezTo>
                  <a:pt x="66402" y="86290"/>
                  <a:pt x="62132" y="83384"/>
                  <a:pt x="57151" y="83384"/>
                </a:cubicBezTo>
                <a:cubicBezTo>
                  <a:pt x="50390" y="83384"/>
                  <a:pt x="45053" y="88470"/>
                  <a:pt x="45053" y="94282"/>
                </a:cubicBezTo>
                <a:cubicBezTo>
                  <a:pt x="45053" y="101183"/>
                  <a:pt x="48967" y="104816"/>
                  <a:pt x="57151" y="104816"/>
                </a:cubicBezTo>
                <a:cubicBezTo>
                  <a:pt x="72451" y="104816"/>
                  <a:pt x="77432" y="114986"/>
                  <a:pt x="77432" y="124431"/>
                </a:cubicBezTo>
                <a:cubicBezTo>
                  <a:pt x="77432" y="133875"/>
                  <a:pt x="70672" y="141503"/>
                  <a:pt x="61420" y="143319"/>
                </a:cubicBezTo>
                <a:lnTo>
                  <a:pt x="61420" y="147678"/>
                </a:lnTo>
                <a:cubicBezTo>
                  <a:pt x="61420" y="150221"/>
                  <a:pt x="59285" y="152037"/>
                  <a:pt x="57151" y="152037"/>
                </a:cubicBezTo>
                <a:cubicBezTo>
                  <a:pt x="54660" y="152037"/>
                  <a:pt x="52525" y="150221"/>
                  <a:pt x="52525" y="147678"/>
                </a:cubicBezTo>
                <a:lnTo>
                  <a:pt x="52525" y="143319"/>
                </a:lnTo>
                <a:cubicBezTo>
                  <a:pt x="45764" y="141866"/>
                  <a:pt x="40427" y="137507"/>
                  <a:pt x="37936" y="131332"/>
                </a:cubicBezTo>
                <a:cubicBezTo>
                  <a:pt x="36869" y="129153"/>
                  <a:pt x="37936" y="126610"/>
                  <a:pt x="40427" y="125520"/>
                </a:cubicBezTo>
                <a:cubicBezTo>
                  <a:pt x="42206" y="124794"/>
                  <a:pt x="45053" y="125884"/>
                  <a:pt x="45764" y="128063"/>
                </a:cubicBezTo>
                <a:cubicBezTo>
                  <a:pt x="47543" y="132059"/>
                  <a:pt x="52169" y="134965"/>
                  <a:pt x="57151" y="134965"/>
                </a:cubicBezTo>
                <a:cubicBezTo>
                  <a:pt x="63555" y="134965"/>
                  <a:pt x="68893" y="130243"/>
                  <a:pt x="68893" y="124431"/>
                </a:cubicBezTo>
                <a:cubicBezTo>
                  <a:pt x="68893" y="117166"/>
                  <a:pt x="64979" y="113533"/>
                  <a:pt x="57151" y="113533"/>
                </a:cubicBezTo>
                <a:cubicBezTo>
                  <a:pt x="41850" y="113533"/>
                  <a:pt x="36513" y="103726"/>
                  <a:pt x="36513" y="94282"/>
                </a:cubicBezTo>
                <a:cubicBezTo>
                  <a:pt x="36513" y="84837"/>
                  <a:pt x="43629" y="77209"/>
                  <a:pt x="52525" y="75393"/>
                </a:cubicBezTo>
                <a:lnTo>
                  <a:pt x="52525" y="71034"/>
                </a:lnTo>
                <a:cubicBezTo>
                  <a:pt x="52525" y="68491"/>
                  <a:pt x="54660" y="66675"/>
                  <a:pt x="57151" y="66675"/>
                </a:cubicBezTo>
                <a:close/>
                <a:moveTo>
                  <a:pt x="57381" y="61350"/>
                </a:moveTo>
                <a:cubicBezTo>
                  <a:pt x="30675" y="61350"/>
                  <a:pt x="9022" y="83365"/>
                  <a:pt x="9022" y="110070"/>
                </a:cubicBezTo>
                <a:cubicBezTo>
                  <a:pt x="9022" y="136415"/>
                  <a:pt x="30675" y="158068"/>
                  <a:pt x="57381" y="158068"/>
                </a:cubicBezTo>
                <a:cubicBezTo>
                  <a:pt x="84086" y="158068"/>
                  <a:pt x="105740" y="136415"/>
                  <a:pt x="105740" y="110070"/>
                </a:cubicBezTo>
                <a:cubicBezTo>
                  <a:pt x="105740" y="83365"/>
                  <a:pt x="84086" y="61350"/>
                  <a:pt x="57381" y="61350"/>
                </a:cubicBezTo>
                <a:close/>
                <a:moveTo>
                  <a:pt x="145076" y="8661"/>
                </a:moveTo>
                <a:cubicBezTo>
                  <a:pt x="110792" y="8661"/>
                  <a:pt x="80117" y="25983"/>
                  <a:pt x="62072" y="53050"/>
                </a:cubicBezTo>
                <a:cubicBezTo>
                  <a:pt x="91304" y="55215"/>
                  <a:pt x="114401" y="79755"/>
                  <a:pt x="114401" y="110070"/>
                </a:cubicBezTo>
                <a:cubicBezTo>
                  <a:pt x="114401" y="110431"/>
                  <a:pt x="114401" y="111153"/>
                  <a:pt x="114401" y="111874"/>
                </a:cubicBezTo>
                <a:cubicBezTo>
                  <a:pt x="124145" y="118009"/>
                  <a:pt x="137858" y="112957"/>
                  <a:pt x="143272" y="110431"/>
                </a:cubicBezTo>
                <a:cubicBezTo>
                  <a:pt x="155542" y="104657"/>
                  <a:pt x="167090" y="103574"/>
                  <a:pt x="176112" y="106822"/>
                </a:cubicBezTo>
                <a:cubicBezTo>
                  <a:pt x="177556" y="78312"/>
                  <a:pt x="199931" y="55215"/>
                  <a:pt x="228441" y="53050"/>
                </a:cubicBezTo>
                <a:cubicBezTo>
                  <a:pt x="210396" y="25983"/>
                  <a:pt x="179721" y="8661"/>
                  <a:pt x="145076" y="8661"/>
                </a:cubicBezTo>
                <a:close/>
                <a:moveTo>
                  <a:pt x="145076" y="0"/>
                </a:moveTo>
                <a:cubicBezTo>
                  <a:pt x="185134" y="0"/>
                  <a:pt x="219779" y="21292"/>
                  <a:pt x="239267" y="53050"/>
                </a:cubicBezTo>
                <a:cubicBezTo>
                  <a:pt x="251537" y="54493"/>
                  <a:pt x="263447" y="59546"/>
                  <a:pt x="272469" y="68568"/>
                </a:cubicBezTo>
                <a:cubicBezTo>
                  <a:pt x="274273" y="70011"/>
                  <a:pt x="274273" y="72898"/>
                  <a:pt x="272469" y="74703"/>
                </a:cubicBezTo>
                <a:cubicBezTo>
                  <a:pt x="271025" y="76507"/>
                  <a:pt x="268138" y="76507"/>
                  <a:pt x="266334" y="74703"/>
                </a:cubicBezTo>
                <a:cubicBezTo>
                  <a:pt x="257312" y="66402"/>
                  <a:pt x="245763" y="61350"/>
                  <a:pt x="233132" y="61350"/>
                </a:cubicBezTo>
                <a:cubicBezTo>
                  <a:pt x="206427" y="61350"/>
                  <a:pt x="184773" y="83365"/>
                  <a:pt x="184773" y="110070"/>
                </a:cubicBezTo>
                <a:cubicBezTo>
                  <a:pt x="184773" y="136415"/>
                  <a:pt x="206427" y="158068"/>
                  <a:pt x="233132" y="158068"/>
                </a:cubicBezTo>
                <a:cubicBezTo>
                  <a:pt x="257312" y="158068"/>
                  <a:pt x="277882" y="140384"/>
                  <a:pt x="281130" y="116205"/>
                </a:cubicBezTo>
                <a:cubicBezTo>
                  <a:pt x="281491" y="114040"/>
                  <a:pt x="283656" y="112235"/>
                  <a:pt x="285821" y="112596"/>
                </a:cubicBezTo>
                <a:cubicBezTo>
                  <a:pt x="288709" y="112957"/>
                  <a:pt x="290152" y="115122"/>
                  <a:pt x="289791" y="117649"/>
                </a:cubicBezTo>
                <a:cubicBezTo>
                  <a:pt x="286182" y="143993"/>
                  <a:pt x="264890" y="163842"/>
                  <a:pt x="239267" y="166729"/>
                </a:cubicBezTo>
                <a:cubicBezTo>
                  <a:pt x="234937" y="173586"/>
                  <a:pt x="229884" y="180442"/>
                  <a:pt x="223749" y="186578"/>
                </a:cubicBezTo>
                <a:cubicBezTo>
                  <a:pt x="214005" y="196682"/>
                  <a:pt x="208592" y="210035"/>
                  <a:pt x="208592" y="224109"/>
                </a:cubicBezTo>
                <a:lnTo>
                  <a:pt x="208592" y="255506"/>
                </a:lnTo>
                <a:cubicBezTo>
                  <a:pt x="208592" y="260920"/>
                  <a:pt x="204261" y="265611"/>
                  <a:pt x="198487" y="265611"/>
                </a:cubicBezTo>
                <a:lnTo>
                  <a:pt x="196683" y="265611"/>
                </a:lnTo>
                <a:cubicBezTo>
                  <a:pt x="194517" y="279686"/>
                  <a:pt x="182608" y="290151"/>
                  <a:pt x="168173" y="290151"/>
                </a:cubicBezTo>
                <a:lnTo>
                  <a:pt x="123062" y="290151"/>
                </a:lnTo>
                <a:cubicBezTo>
                  <a:pt x="108627" y="290151"/>
                  <a:pt x="96717" y="279686"/>
                  <a:pt x="94913" y="265611"/>
                </a:cubicBezTo>
                <a:lnTo>
                  <a:pt x="92748" y="265611"/>
                </a:lnTo>
                <a:cubicBezTo>
                  <a:pt x="87334" y="265611"/>
                  <a:pt x="82643" y="260920"/>
                  <a:pt x="82643" y="255506"/>
                </a:cubicBezTo>
                <a:lnTo>
                  <a:pt x="82643" y="225192"/>
                </a:lnTo>
                <a:cubicBezTo>
                  <a:pt x="82643" y="210757"/>
                  <a:pt x="77230" y="197404"/>
                  <a:pt x="67125" y="186938"/>
                </a:cubicBezTo>
                <a:cubicBezTo>
                  <a:pt x="60990" y="180803"/>
                  <a:pt x="55576" y="173947"/>
                  <a:pt x="51246" y="166729"/>
                </a:cubicBezTo>
                <a:cubicBezTo>
                  <a:pt x="22375" y="163842"/>
                  <a:pt x="0" y="139302"/>
                  <a:pt x="0" y="110070"/>
                </a:cubicBezTo>
                <a:cubicBezTo>
                  <a:pt x="0" y="80477"/>
                  <a:pt x="22375" y="55937"/>
                  <a:pt x="51246" y="53050"/>
                </a:cubicBezTo>
                <a:cubicBezTo>
                  <a:pt x="70373" y="21292"/>
                  <a:pt x="105379" y="0"/>
                  <a:pt x="1450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55" name="Freeform 1029">
            <a:extLst>
              <a:ext uri="{FF2B5EF4-FFF2-40B4-BE49-F238E27FC236}">
                <a16:creationId xmlns:a16="http://schemas.microsoft.com/office/drawing/2014/main" id="{882558E0-3669-914B-BB46-16CD4B33A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42831" y="10339435"/>
            <a:ext cx="1165711" cy="1165711"/>
          </a:xfrm>
          <a:custGeom>
            <a:avLst/>
            <a:gdLst>
              <a:gd name="T0" fmla="*/ 67930 w 290151"/>
              <a:gd name="T1" fmla="*/ 281840 h 290151"/>
              <a:gd name="T2" fmla="*/ 192230 w 290151"/>
              <a:gd name="T3" fmla="*/ 255463 h 290151"/>
              <a:gd name="T4" fmla="*/ 126106 w 290151"/>
              <a:gd name="T5" fmla="*/ 231976 h 290151"/>
              <a:gd name="T6" fmla="*/ 164407 w 290151"/>
              <a:gd name="T7" fmla="*/ 246791 h 290151"/>
              <a:gd name="T8" fmla="*/ 126106 w 290151"/>
              <a:gd name="T9" fmla="*/ 231976 h 290151"/>
              <a:gd name="T10" fmla="*/ 134255 w 290151"/>
              <a:gd name="T11" fmla="*/ 102178 h 290151"/>
              <a:gd name="T12" fmla="*/ 108106 w 290151"/>
              <a:gd name="T13" fmla="*/ 107902 h 290151"/>
              <a:gd name="T14" fmla="*/ 126016 w 290151"/>
              <a:gd name="T15" fmla="*/ 127938 h 290151"/>
              <a:gd name="T16" fmla="*/ 142493 w 290151"/>
              <a:gd name="T17" fmla="*/ 140102 h 290151"/>
              <a:gd name="T18" fmla="*/ 167208 w 290151"/>
              <a:gd name="T19" fmla="*/ 150835 h 290151"/>
              <a:gd name="T20" fmla="*/ 164342 w 290151"/>
              <a:gd name="T21" fmla="*/ 124002 h 290151"/>
              <a:gd name="T22" fmla="*/ 158254 w 290151"/>
              <a:gd name="T23" fmla="*/ 104325 h 290151"/>
              <a:gd name="T24" fmla="*/ 144642 w 290151"/>
              <a:gd name="T25" fmla="*/ 81427 h 290151"/>
              <a:gd name="T26" fmla="*/ 148582 w 290151"/>
              <a:gd name="T27" fmla="*/ 69621 h 290151"/>
              <a:gd name="T28" fmla="*/ 191207 w 290151"/>
              <a:gd name="T29" fmla="*/ 100389 h 290151"/>
              <a:gd name="T30" fmla="*/ 193356 w 290151"/>
              <a:gd name="T31" fmla="*/ 107902 h 290151"/>
              <a:gd name="T32" fmla="*/ 177237 w 290151"/>
              <a:gd name="T33" fmla="*/ 157991 h 290151"/>
              <a:gd name="T34" fmla="*/ 170790 w 290151"/>
              <a:gd name="T35" fmla="*/ 162285 h 290151"/>
              <a:gd name="T36" fmla="*/ 118494 w 290151"/>
              <a:gd name="T37" fmla="*/ 162285 h 290151"/>
              <a:gd name="T38" fmla="*/ 113837 w 290151"/>
              <a:gd name="T39" fmla="*/ 162285 h 290151"/>
              <a:gd name="T40" fmla="*/ 117061 w 290151"/>
              <a:gd name="T41" fmla="*/ 128654 h 290151"/>
              <a:gd name="T42" fmla="*/ 94495 w 290151"/>
              <a:gd name="T43" fmla="*/ 103609 h 290151"/>
              <a:gd name="T44" fmla="*/ 127448 w 290151"/>
              <a:gd name="T45" fmla="*/ 96454 h 290151"/>
              <a:gd name="T46" fmla="*/ 256547 w 290151"/>
              <a:gd name="T47" fmla="*/ 32158 h 290151"/>
              <a:gd name="T48" fmla="*/ 231976 w 290151"/>
              <a:gd name="T49" fmla="*/ 121769 h 290151"/>
              <a:gd name="T50" fmla="*/ 227279 w 290151"/>
              <a:gd name="T51" fmla="*/ 164407 h 290151"/>
              <a:gd name="T52" fmla="*/ 281840 w 290151"/>
              <a:gd name="T53" fmla="*/ 32158 h 290151"/>
              <a:gd name="T54" fmla="*/ 9033 w 290151"/>
              <a:gd name="T55" fmla="*/ 32158 h 290151"/>
              <a:gd name="T56" fmla="*/ 63234 w 290151"/>
              <a:gd name="T57" fmla="*/ 164407 h 290151"/>
              <a:gd name="T58" fmla="*/ 58536 w 290151"/>
              <a:gd name="T59" fmla="*/ 121769 h 290151"/>
              <a:gd name="T60" fmla="*/ 33604 w 290151"/>
              <a:gd name="T61" fmla="*/ 32158 h 290151"/>
              <a:gd name="T62" fmla="*/ 67569 w 290151"/>
              <a:gd name="T63" fmla="*/ 9033 h 290151"/>
              <a:gd name="T64" fmla="*/ 198011 w 290151"/>
              <a:gd name="T65" fmla="*/ 35410 h 290151"/>
              <a:gd name="T66" fmla="*/ 198011 w 290151"/>
              <a:gd name="T67" fmla="*/ 44083 h 290151"/>
              <a:gd name="T68" fmla="*/ 67569 w 290151"/>
              <a:gd name="T69" fmla="*/ 121769 h 290151"/>
              <a:gd name="T70" fmla="*/ 126106 w 290151"/>
              <a:gd name="T71" fmla="*/ 200540 h 290151"/>
              <a:gd name="T72" fmla="*/ 164407 w 290151"/>
              <a:gd name="T73" fmla="*/ 222943 h 290151"/>
              <a:gd name="T74" fmla="*/ 167298 w 290151"/>
              <a:gd name="T75" fmla="*/ 196205 h 290151"/>
              <a:gd name="T76" fmla="*/ 222943 w 290151"/>
              <a:gd name="T77" fmla="*/ 9033 h 290151"/>
              <a:gd name="T78" fmla="*/ 51309 w 290151"/>
              <a:gd name="T79" fmla="*/ 0 h 290151"/>
              <a:gd name="T80" fmla="*/ 243539 w 290151"/>
              <a:gd name="T81" fmla="*/ 4335 h 290151"/>
              <a:gd name="T82" fmla="*/ 231976 w 290151"/>
              <a:gd name="T83" fmla="*/ 9033 h 290151"/>
              <a:gd name="T84" fmla="*/ 256547 w 290151"/>
              <a:gd name="T85" fmla="*/ 23486 h 290151"/>
              <a:gd name="T86" fmla="*/ 290512 w 290151"/>
              <a:gd name="T87" fmla="*/ 28184 h 290151"/>
              <a:gd name="T88" fmla="*/ 227279 w 290151"/>
              <a:gd name="T89" fmla="*/ 173079 h 290151"/>
              <a:gd name="T90" fmla="*/ 173079 w 290151"/>
              <a:gd name="T91" fmla="*/ 203792 h 290151"/>
              <a:gd name="T92" fmla="*/ 180667 w 290151"/>
              <a:gd name="T93" fmla="*/ 222943 h 290151"/>
              <a:gd name="T94" fmla="*/ 180667 w 290151"/>
              <a:gd name="T95" fmla="*/ 231976 h 290151"/>
              <a:gd name="T96" fmla="*/ 173079 w 290151"/>
              <a:gd name="T97" fmla="*/ 246791 h 290151"/>
              <a:gd name="T98" fmla="*/ 231976 w 290151"/>
              <a:gd name="T99" fmla="*/ 286177 h 290151"/>
              <a:gd name="T100" fmla="*/ 63234 w 290151"/>
              <a:gd name="T101" fmla="*/ 290512 h 290151"/>
              <a:gd name="T102" fmla="*/ 98283 w 290151"/>
              <a:gd name="T103" fmla="*/ 246791 h 290151"/>
              <a:gd name="T104" fmla="*/ 117434 w 290151"/>
              <a:gd name="T105" fmla="*/ 231976 h 290151"/>
              <a:gd name="T106" fmla="*/ 105510 w 290151"/>
              <a:gd name="T107" fmla="*/ 227640 h 290151"/>
              <a:gd name="T108" fmla="*/ 117434 w 290151"/>
              <a:gd name="T109" fmla="*/ 222943 h 290151"/>
              <a:gd name="T110" fmla="*/ 75519 w 290151"/>
              <a:gd name="T111" fmla="*/ 173079 h 290151"/>
              <a:gd name="T112" fmla="*/ 0 w 290151"/>
              <a:gd name="T113" fmla="*/ 110207 h 290151"/>
              <a:gd name="T114" fmla="*/ 4335 w 290151"/>
              <a:gd name="T115" fmla="*/ 23486 h 290151"/>
              <a:gd name="T116" fmla="*/ 58536 w 290151"/>
              <a:gd name="T117" fmla="*/ 34688 h 290151"/>
              <a:gd name="T118" fmla="*/ 51309 w 290151"/>
              <a:gd name="T119" fmla="*/ 9033 h 290151"/>
              <a:gd name="T120" fmla="*/ 51309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56" name="Freeform 1027">
            <a:extLst>
              <a:ext uri="{FF2B5EF4-FFF2-40B4-BE49-F238E27FC236}">
                <a16:creationId xmlns:a16="http://schemas.microsoft.com/office/drawing/2014/main" id="{C92C6C0B-7DCE-3C4F-A7F7-F9B0C6F0F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4019" y="6950925"/>
            <a:ext cx="1165715" cy="1165711"/>
          </a:xfrm>
          <a:custGeom>
            <a:avLst/>
            <a:gdLst>
              <a:gd name="T0" fmla="*/ 110135 w 290153"/>
              <a:gd name="T1" fmla="*/ 199677 h 290151"/>
              <a:gd name="T2" fmla="*/ 98205 w 290153"/>
              <a:gd name="T3" fmla="*/ 181829 h 290151"/>
              <a:gd name="T4" fmla="*/ 158580 w 290153"/>
              <a:gd name="T5" fmla="*/ 132290 h 290151"/>
              <a:gd name="T6" fmla="*/ 126065 w 290153"/>
              <a:gd name="T7" fmla="*/ 102877 h 290151"/>
              <a:gd name="T8" fmla="*/ 61604 w 290153"/>
              <a:gd name="T9" fmla="*/ 158588 h 290151"/>
              <a:gd name="T10" fmla="*/ 135428 w 290153"/>
              <a:gd name="T11" fmla="*/ 89218 h 290151"/>
              <a:gd name="T12" fmla="*/ 97632 w 290153"/>
              <a:gd name="T13" fmla="*/ 63016 h 290151"/>
              <a:gd name="T14" fmla="*/ 66534 w 290153"/>
              <a:gd name="T15" fmla="*/ 53307 h 290151"/>
              <a:gd name="T16" fmla="*/ 58579 w 290153"/>
              <a:gd name="T17" fmla="*/ 80276 h 290151"/>
              <a:gd name="T18" fmla="*/ 26397 w 290153"/>
              <a:gd name="T19" fmla="*/ 87108 h 290151"/>
              <a:gd name="T20" fmla="*/ 32906 w 290153"/>
              <a:gd name="T21" fmla="*/ 114437 h 290151"/>
              <a:gd name="T22" fmla="*/ 9040 w 290153"/>
              <a:gd name="T23" fmla="*/ 136372 h 290151"/>
              <a:gd name="T24" fmla="*/ 28205 w 290153"/>
              <a:gd name="T25" fmla="*/ 156868 h 290151"/>
              <a:gd name="T26" fmla="*/ 18442 w 290153"/>
              <a:gd name="T27" fmla="*/ 187792 h 290151"/>
              <a:gd name="T28" fmla="*/ 45561 w 290153"/>
              <a:gd name="T29" fmla="*/ 196064 h 290151"/>
              <a:gd name="T30" fmla="*/ 52793 w 290153"/>
              <a:gd name="T31" fmla="*/ 227707 h 290151"/>
              <a:gd name="T32" fmla="*/ 78467 w 290153"/>
              <a:gd name="T33" fmla="*/ 220874 h 290151"/>
              <a:gd name="T34" fmla="*/ 101247 w 290153"/>
              <a:gd name="T35" fmla="*/ 244248 h 290151"/>
              <a:gd name="T36" fmla="*/ 118966 w 290153"/>
              <a:gd name="T37" fmla="*/ 230224 h 290151"/>
              <a:gd name="T38" fmla="*/ 152957 w 290153"/>
              <a:gd name="T39" fmla="*/ 235258 h 290151"/>
              <a:gd name="T40" fmla="*/ 160911 w 290153"/>
              <a:gd name="T41" fmla="*/ 214402 h 290151"/>
              <a:gd name="T42" fmla="*/ 192732 w 290153"/>
              <a:gd name="T43" fmla="*/ 201817 h 290151"/>
              <a:gd name="T44" fmla="*/ 189116 w 290153"/>
              <a:gd name="T45" fmla="*/ 179882 h 290151"/>
              <a:gd name="T46" fmla="*/ 210812 w 290153"/>
              <a:gd name="T47" fmla="*/ 152913 h 290151"/>
              <a:gd name="T48" fmla="*/ 196348 w 290153"/>
              <a:gd name="T49" fmla="*/ 135653 h 290151"/>
              <a:gd name="T50" fmla="*/ 201772 w 290153"/>
              <a:gd name="T51" fmla="*/ 101852 h 290151"/>
              <a:gd name="T52" fmla="*/ 192732 w 290153"/>
              <a:gd name="T53" fmla="*/ 86749 h 290151"/>
              <a:gd name="T54" fmla="*/ 160911 w 290153"/>
              <a:gd name="T55" fmla="*/ 74523 h 290151"/>
              <a:gd name="T56" fmla="*/ 154041 w 290153"/>
              <a:gd name="T57" fmla="*/ 53307 h 290151"/>
              <a:gd name="T58" fmla="*/ 122582 w 290153"/>
              <a:gd name="T59" fmla="*/ 63016 h 290151"/>
              <a:gd name="T60" fmla="*/ 102333 w 290153"/>
              <a:gd name="T61" fmla="*/ 43598 h 290151"/>
              <a:gd name="T62" fmla="*/ 128006 w 290153"/>
              <a:gd name="T63" fmla="*/ 54745 h 290151"/>
              <a:gd name="T64" fmla="*/ 172483 w 290153"/>
              <a:gd name="T65" fmla="*/ 53307 h 290151"/>
              <a:gd name="T66" fmla="*/ 179353 w 290153"/>
              <a:gd name="T67" fmla="*/ 84591 h 290151"/>
              <a:gd name="T68" fmla="*/ 209727 w 290153"/>
              <a:gd name="T69" fmla="*/ 96458 h 290151"/>
              <a:gd name="T70" fmla="*/ 210812 w 290153"/>
              <a:gd name="T71" fmla="*/ 127023 h 290151"/>
              <a:gd name="T72" fmla="*/ 199964 w 290153"/>
              <a:gd name="T73" fmla="*/ 161902 h 290151"/>
              <a:gd name="T74" fmla="*/ 201772 w 290153"/>
              <a:gd name="T75" fmla="*/ 205772 h 290151"/>
              <a:gd name="T76" fmla="*/ 170313 w 290153"/>
              <a:gd name="T77" fmla="*/ 212964 h 290151"/>
              <a:gd name="T78" fmla="*/ 158380 w 290153"/>
              <a:gd name="T79" fmla="*/ 243169 h 290151"/>
              <a:gd name="T80" fmla="*/ 128006 w 290153"/>
              <a:gd name="T81" fmla="*/ 244248 h 290151"/>
              <a:gd name="T82" fmla="*/ 92570 w 290153"/>
              <a:gd name="T83" fmla="*/ 233820 h 290151"/>
              <a:gd name="T84" fmla="*/ 48454 w 290153"/>
              <a:gd name="T85" fmla="*/ 235258 h 290151"/>
              <a:gd name="T86" fmla="*/ 32182 w 290153"/>
              <a:gd name="T87" fmla="*/ 209368 h 290151"/>
              <a:gd name="T88" fmla="*/ 23504 w 290153"/>
              <a:gd name="T89" fmla="*/ 174128 h 290151"/>
              <a:gd name="T90" fmla="*/ 0 w 290153"/>
              <a:gd name="T91" fmla="*/ 136372 h 290151"/>
              <a:gd name="T92" fmla="*/ 14464 w 290153"/>
              <a:gd name="T93" fmla="*/ 109762 h 290151"/>
              <a:gd name="T94" fmla="*/ 24588 w 290153"/>
              <a:gd name="T95" fmla="*/ 78479 h 290151"/>
              <a:gd name="T96" fmla="*/ 44839 w 290153"/>
              <a:gd name="T97" fmla="*/ 66612 h 290151"/>
              <a:gd name="T98" fmla="*/ 75212 w 290153"/>
              <a:gd name="T99" fmla="*/ 49351 h 290151"/>
              <a:gd name="T100" fmla="*/ 102333 w 290153"/>
              <a:gd name="T101" fmla="*/ 34968 h 290151"/>
              <a:gd name="T102" fmla="*/ 231787 w 290153"/>
              <a:gd name="T103" fmla="*/ 15176 h 290151"/>
              <a:gd name="T104" fmla="*/ 289072 w 290153"/>
              <a:gd name="T105" fmla="*/ 59982 h 290151"/>
              <a:gd name="T106" fmla="*/ 51647 w 290153"/>
              <a:gd name="T107" fmla="*/ 290512 h 290151"/>
              <a:gd name="T108" fmla="*/ 56331 w 290153"/>
              <a:gd name="T109" fmla="*/ 256908 h 290151"/>
              <a:gd name="T110" fmla="*/ 227464 w 290153"/>
              <a:gd name="T111" fmla="*/ 67569 h 290151"/>
              <a:gd name="T112" fmla="*/ 56331 w 290153"/>
              <a:gd name="T113" fmla="*/ 33965 h 290151"/>
              <a:gd name="T114" fmla="*/ 51647 w 290153"/>
              <a:gd name="T115" fmla="*/ 0 h 2901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0153" h="290151">
                <a:moveTo>
                  <a:pt x="158383" y="132126"/>
                </a:moveTo>
                <a:cubicBezTo>
                  <a:pt x="160911" y="131762"/>
                  <a:pt x="163077" y="133217"/>
                  <a:pt x="163438" y="135764"/>
                </a:cubicBezTo>
                <a:cubicBezTo>
                  <a:pt x="166327" y="153227"/>
                  <a:pt x="160550" y="171053"/>
                  <a:pt x="148273" y="183422"/>
                </a:cubicBezTo>
                <a:cubicBezTo>
                  <a:pt x="137802" y="193609"/>
                  <a:pt x="124081" y="199429"/>
                  <a:pt x="109999" y="199429"/>
                </a:cubicBezTo>
                <a:cubicBezTo>
                  <a:pt x="102777" y="199429"/>
                  <a:pt x="95917" y="197974"/>
                  <a:pt x="89056" y="195064"/>
                </a:cubicBezTo>
                <a:lnTo>
                  <a:pt x="85084" y="201248"/>
                </a:lnTo>
                <a:lnTo>
                  <a:pt x="74613" y="179784"/>
                </a:lnTo>
                <a:lnTo>
                  <a:pt x="98083" y="181603"/>
                </a:lnTo>
                <a:lnTo>
                  <a:pt x="94111" y="187424"/>
                </a:lnTo>
                <a:cubicBezTo>
                  <a:pt x="110721" y="193609"/>
                  <a:pt x="129136" y="189607"/>
                  <a:pt x="142135" y="177238"/>
                </a:cubicBezTo>
                <a:cubicBezTo>
                  <a:pt x="152245" y="166687"/>
                  <a:pt x="157300" y="151771"/>
                  <a:pt x="154772" y="137219"/>
                </a:cubicBezTo>
                <a:cubicBezTo>
                  <a:pt x="154411" y="134673"/>
                  <a:pt x="155856" y="132490"/>
                  <a:pt x="158383" y="132126"/>
                </a:cubicBezTo>
                <a:close/>
                <a:moveTo>
                  <a:pt x="135260" y="89107"/>
                </a:moveTo>
                <a:lnTo>
                  <a:pt x="145690" y="110646"/>
                </a:lnTo>
                <a:lnTo>
                  <a:pt x="122312" y="108851"/>
                </a:lnTo>
                <a:lnTo>
                  <a:pt x="125909" y="102749"/>
                </a:lnTo>
                <a:cubicBezTo>
                  <a:pt x="109724" y="97005"/>
                  <a:pt x="91021" y="100954"/>
                  <a:pt x="78432" y="112800"/>
                </a:cubicBezTo>
                <a:cubicBezTo>
                  <a:pt x="68002" y="123570"/>
                  <a:pt x="63326" y="138647"/>
                  <a:pt x="65844" y="153006"/>
                </a:cubicBezTo>
                <a:cubicBezTo>
                  <a:pt x="66204" y="155519"/>
                  <a:pt x="64405" y="157673"/>
                  <a:pt x="62247" y="158032"/>
                </a:cubicBezTo>
                <a:cubicBezTo>
                  <a:pt x="61888" y="158391"/>
                  <a:pt x="61888" y="158391"/>
                  <a:pt x="61528" y="158391"/>
                </a:cubicBezTo>
                <a:cubicBezTo>
                  <a:pt x="59370" y="158391"/>
                  <a:pt x="57572" y="156955"/>
                  <a:pt x="57212" y="154442"/>
                </a:cubicBezTo>
                <a:cubicBezTo>
                  <a:pt x="53975" y="137211"/>
                  <a:pt x="59730" y="119262"/>
                  <a:pt x="72318" y="107056"/>
                </a:cubicBezTo>
                <a:cubicBezTo>
                  <a:pt x="88143" y="91620"/>
                  <a:pt x="111162" y="87312"/>
                  <a:pt x="130944" y="95569"/>
                </a:cubicBezTo>
                <a:lnTo>
                  <a:pt x="135260" y="89107"/>
                </a:lnTo>
                <a:close/>
                <a:moveTo>
                  <a:pt x="102206" y="43544"/>
                </a:moveTo>
                <a:cubicBezTo>
                  <a:pt x="101483" y="43544"/>
                  <a:pt x="101122" y="43903"/>
                  <a:pt x="101122" y="44622"/>
                </a:cubicBezTo>
                <a:lnTo>
                  <a:pt x="101122" y="58628"/>
                </a:lnTo>
                <a:cubicBezTo>
                  <a:pt x="101122" y="60783"/>
                  <a:pt x="99678" y="62578"/>
                  <a:pt x="97511" y="62938"/>
                </a:cubicBezTo>
                <a:cubicBezTo>
                  <a:pt x="91732" y="63656"/>
                  <a:pt x="85593" y="65452"/>
                  <a:pt x="80175" y="67606"/>
                </a:cubicBezTo>
                <a:cubicBezTo>
                  <a:pt x="78009" y="68325"/>
                  <a:pt x="75842" y="67606"/>
                  <a:pt x="74758" y="65452"/>
                </a:cubicBezTo>
                <a:lnTo>
                  <a:pt x="67535" y="53241"/>
                </a:lnTo>
                <a:cubicBezTo>
                  <a:pt x="67174" y="52882"/>
                  <a:pt x="66813" y="52882"/>
                  <a:pt x="66452" y="53241"/>
                </a:cubicBezTo>
                <a:lnTo>
                  <a:pt x="52728" y="60783"/>
                </a:lnTo>
                <a:cubicBezTo>
                  <a:pt x="52367" y="61142"/>
                  <a:pt x="52006" y="61860"/>
                  <a:pt x="52367" y="62219"/>
                </a:cubicBezTo>
                <a:lnTo>
                  <a:pt x="59590" y="74430"/>
                </a:lnTo>
                <a:cubicBezTo>
                  <a:pt x="60312" y="76226"/>
                  <a:pt x="59951" y="78740"/>
                  <a:pt x="58506" y="80176"/>
                </a:cubicBezTo>
                <a:cubicBezTo>
                  <a:pt x="53811" y="83768"/>
                  <a:pt x="49478" y="88078"/>
                  <a:pt x="45505" y="92747"/>
                </a:cubicBezTo>
                <a:cubicBezTo>
                  <a:pt x="44060" y="94542"/>
                  <a:pt x="41893" y="94902"/>
                  <a:pt x="40088" y="93824"/>
                </a:cubicBezTo>
                <a:lnTo>
                  <a:pt x="27447" y="86641"/>
                </a:lnTo>
                <a:cubicBezTo>
                  <a:pt x="27086" y="86282"/>
                  <a:pt x="26725" y="86641"/>
                  <a:pt x="26364" y="87000"/>
                </a:cubicBezTo>
                <a:lnTo>
                  <a:pt x="18419" y="100648"/>
                </a:lnTo>
                <a:cubicBezTo>
                  <a:pt x="18419" y="101007"/>
                  <a:pt x="18419" y="101725"/>
                  <a:pt x="18780" y="101725"/>
                </a:cubicBezTo>
                <a:lnTo>
                  <a:pt x="31059" y="108908"/>
                </a:lnTo>
                <a:cubicBezTo>
                  <a:pt x="32865" y="109985"/>
                  <a:pt x="33948" y="112499"/>
                  <a:pt x="32865" y="114295"/>
                </a:cubicBezTo>
                <a:cubicBezTo>
                  <a:pt x="30698" y="120041"/>
                  <a:pt x="29253" y="125788"/>
                  <a:pt x="28170" y="131893"/>
                </a:cubicBezTo>
                <a:cubicBezTo>
                  <a:pt x="28170" y="134048"/>
                  <a:pt x="26003" y="135484"/>
                  <a:pt x="23836" y="135484"/>
                </a:cubicBezTo>
                <a:lnTo>
                  <a:pt x="9751" y="135484"/>
                </a:lnTo>
                <a:cubicBezTo>
                  <a:pt x="9390" y="135484"/>
                  <a:pt x="9029" y="135843"/>
                  <a:pt x="9029" y="136203"/>
                </a:cubicBezTo>
                <a:lnTo>
                  <a:pt x="9029" y="152005"/>
                </a:lnTo>
                <a:cubicBezTo>
                  <a:pt x="9029" y="152364"/>
                  <a:pt x="9390" y="152723"/>
                  <a:pt x="9751" y="152723"/>
                </a:cubicBezTo>
                <a:lnTo>
                  <a:pt x="23836" y="152723"/>
                </a:lnTo>
                <a:cubicBezTo>
                  <a:pt x="26003" y="152723"/>
                  <a:pt x="28170" y="154519"/>
                  <a:pt x="28170" y="156673"/>
                </a:cubicBezTo>
                <a:cubicBezTo>
                  <a:pt x="29253" y="162420"/>
                  <a:pt x="30698" y="168525"/>
                  <a:pt x="32865" y="173912"/>
                </a:cubicBezTo>
                <a:cubicBezTo>
                  <a:pt x="33948" y="176067"/>
                  <a:pt x="32865" y="178581"/>
                  <a:pt x="31059" y="179658"/>
                </a:cubicBezTo>
                <a:lnTo>
                  <a:pt x="18780" y="186482"/>
                </a:lnTo>
                <a:cubicBezTo>
                  <a:pt x="18419" y="186841"/>
                  <a:pt x="18419" y="187200"/>
                  <a:pt x="18419" y="187559"/>
                </a:cubicBezTo>
                <a:lnTo>
                  <a:pt x="26364" y="201566"/>
                </a:lnTo>
                <a:cubicBezTo>
                  <a:pt x="26725" y="201925"/>
                  <a:pt x="27086" y="201925"/>
                  <a:pt x="27447" y="201566"/>
                </a:cubicBezTo>
                <a:lnTo>
                  <a:pt x="40088" y="194742"/>
                </a:lnTo>
                <a:cubicBezTo>
                  <a:pt x="41893" y="193665"/>
                  <a:pt x="44060" y="194024"/>
                  <a:pt x="45505" y="195820"/>
                </a:cubicBezTo>
                <a:cubicBezTo>
                  <a:pt x="49478" y="200488"/>
                  <a:pt x="53811" y="204798"/>
                  <a:pt x="58506" y="208390"/>
                </a:cubicBezTo>
                <a:cubicBezTo>
                  <a:pt x="59951" y="209826"/>
                  <a:pt x="60312" y="212340"/>
                  <a:pt x="59590" y="214136"/>
                </a:cubicBezTo>
                <a:lnTo>
                  <a:pt x="52367" y="226347"/>
                </a:lnTo>
                <a:cubicBezTo>
                  <a:pt x="52006" y="226706"/>
                  <a:pt x="52367" y="227065"/>
                  <a:pt x="52728" y="227424"/>
                </a:cubicBezTo>
                <a:lnTo>
                  <a:pt x="66452" y="235325"/>
                </a:lnTo>
                <a:cubicBezTo>
                  <a:pt x="66813" y="235684"/>
                  <a:pt x="67174" y="235325"/>
                  <a:pt x="67535" y="234966"/>
                </a:cubicBezTo>
                <a:lnTo>
                  <a:pt x="74758" y="222755"/>
                </a:lnTo>
                <a:cubicBezTo>
                  <a:pt x="75480" y="221319"/>
                  <a:pt x="76925" y="220600"/>
                  <a:pt x="78370" y="220600"/>
                </a:cubicBezTo>
                <a:cubicBezTo>
                  <a:pt x="78731" y="220600"/>
                  <a:pt x="79453" y="220600"/>
                  <a:pt x="80175" y="220959"/>
                </a:cubicBezTo>
                <a:cubicBezTo>
                  <a:pt x="85593" y="223114"/>
                  <a:pt x="91732" y="224551"/>
                  <a:pt x="97511" y="225269"/>
                </a:cubicBezTo>
                <a:cubicBezTo>
                  <a:pt x="99678" y="225987"/>
                  <a:pt x="101122" y="227783"/>
                  <a:pt x="101122" y="229938"/>
                </a:cubicBezTo>
                <a:lnTo>
                  <a:pt x="101122" y="243944"/>
                </a:lnTo>
                <a:cubicBezTo>
                  <a:pt x="101122" y="244303"/>
                  <a:pt x="101483" y="245022"/>
                  <a:pt x="102206" y="245022"/>
                </a:cubicBezTo>
                <a:lnTo>
                  <a:pt x="118096" y="245022"/>
                </a:lnTo>
                <a:cubicBezTo>
                  <a:pt x="118457" y="245022"/>
                  <a:pt x="118819" y="244303"/>
                  <a:pt x="118819" y="243944"/>
                </a:cubicBezTo>
                <a:lnTo>
                  <a:pt x="118819" y="229938"/>
                </a:lnTo>
                <a:cubicBezTo>
                  <a:pt x="118819" y="227783"/>
                  <a:pt x="120624" y="225987"/>
                  <a:pt x="122430" y="225269"/>
                </a:cubicBezTo>
                <a:cubicBezTo>
                  <a:pt x="128570" y="224551"/>
                  <a:pt x="134348" y="223114"/>
                  <a:pt x="140126" y="220959"/>
                </a:cubicBezTo>
                <a:cubicBezTo>
                  <a:pt x="142293" y="220241"/>
                  <a:pt x="144460" y="220959"/>
                  <a:pt x="145544" y="222755"/>
                </a:cubicBezTo>
                <a:lnTo>
                  <a:pt x="152767" y="234966"/>
                </a:lnTo>
                <a:cubicBezTo>
                  <a:pt x="153128" y="235325"/>
                  <a:pt x="153489" y="235684"/>
                  <a:pt x="153850" y="235325"/>
                </a:cubicBezTo>
                <a:lnTo>
                  <a:pt x="167574" y="227424"/>
                </a:lnTo>
                <a:cubicBezTo>
                  <a:pt x="167935" y="227065"/>
                  <a:pt x="167935" y="226706"/>
                  <a:pt x="167935" y="226347"/>
                </a:cubicBezTo>
                <a:lnTo>
                  <a:pt x="160712" y="214136"/>
                </a:lnTo>
                <a:cubicBezTo>
                  <a:pt x="159629" y="212340"/>
                  <a:pt x="160351" y="209826"/>
                  <a:pt x="161795" y="208390"/>
                </a:cubicBezTo>
                <a:cubicBezTo>
                  <a:pt x="166490" y="204798"/>
                  <a:pt x="170824" y="200488"/>
                  <a:pt x="174436" y="195820"/>
                </a:cubicBezTo>
                <a:cubicBezTo>
                  <a:pt x="176241" y="194024"/>
                  <a:pt x="178408" y="193665"/>
                  <a:pt x="180214" y="194742"/>
                </a:cubicBezTo>
                <a:lnTo>
                  <a:pt x="192493" y="201566"/>
                </a:lnTo>
                <a:cubicBezTo>
                  <a:pt x="193216" y="201925"/>
                  <a:pt x="193577" y="201925"/>
                  <a:pt x="193938" y="201566"/>
                </a:cubicBezTo>
                <a:lnTo>
                  <a:pt x="201883" y="187559"/>
                </a:lnTo>
                <a:cubicBezTo>
                  <a:pt x="201883" y="187200"/>
                  <a:pt x="201883" y="186841"/>
                  <a:pt x="201522" y="186482"/>
                </a:cubicBezTo>
                <a:lnTo>
                  <a:pt x="188882" y="179658"/>
                </a:lnTo>
                <a:cubicBezTo>
                  <a:pt x="187076" y="178581"/>
                  <a:pt x="186354" y="176067"/>
                  <a:pt x="187076" y="173912"/>
                </a:cubicBezTo>
                <a:cubicBezTo>
                  <a:pt x="189604" y="168525"/>
                  <a:pt x="191049" y="162420"/>
                  <a:pt x="192132" y="156673"/>
                </a:cubicBezTo>
                <a:cubicBezTo>
                  <a:pt x="192132" y="154519"/>
                  <a:pt x="194299" y="152723"/>
                  <a:pt x="196105" y="152723"/>
                </a:cubicBezTo>
                <a:lnTo>
                  <a:pt x="210551" y="152723"/>
                </a:lnTo>
                <a:cubicBezTo>
                  <a:pt x="210912" y="152723"/>
                  <a:pt x="211273" y="152364"/>
                  <a:pt x="211273" y="152005"/>
                </a:cubicBezTo>
                <a:lnTo>
                  <a:pt x="211273" y="136203"/>
                </a:lnTo>
                <a:cubicBezTo>
                  <a:pt x="211273" y="135843"/>
                  <a:pt x="210912" y="135484"/>
                  <a:pt x="210551" y="135484"/>
                </a:cubicBezTo>
                <a:lnTo>
                  <a:pt x="196105" y="135484"/>
                </a:lnTo>
                <a:cubicBezTo>
                  <a:pt x="194299" y="135484"/>
                  <a:pt x="192132" y="134048"/>
                  <a:pt x="192132" y="131893"/>
                </a:cubicBezTo>
                <a:cubicBezTo>
                  <a:pt x="191049" y="125788"/>
                  <a:pt x="189604" y="120041"/>
                  <a:pt x="187076" y="114295"/>
                </a:cubicBezTo>
                <a:cubicBezTo>
                  <a:pt x="186354" y="112499"/>
                  <a:pt x="187076" y="109985"/>
                  <a:pt x="188882" y="108908"/>
                </a:cubicBezTo>
                <a:lnTo>
                  <a:pt x="201522" y="101725"/>
                </a:lnTo>
                <a:cubicBezTo>
                  <a:pt x="201883" y="101725"/>
                  <a:pt x="201883" y="101366"/>
                  <a:pt x="201883" y="100648"/>
                </a:cubicBezTo>
                <a:lnTo>
                  <a:pt x="193938" y="87000"/>
                </a:lnTo>
                <a:cubicBezTo>
                  <a:pt x="193577" y="87000"/>
                  <a:pt x="193577" y="86641"/>
                  <a:pt x="193216" y="86641"/>
                </a:cubicBezTo>
                <a:cubicBezTo>
                  <a:pt x="193216" y="86641"/>
                  <a:pt x="192854" y="86641"/>
                  <a:pt x="192493" y="86641"/>
                </a:cubicBezTo>
                <a:lnTo>
                  <a:pt x="180214" y="93824"/>
                </a:lnTo>
                <a:cubicBezTo>
                  <a:pt x="178408" y="94902"/>
                  <a:pt x="176241" y="94542"/>
                  <a:pt x="174436" y="92747"/>
                </a:cubicBezTo>
                <a:cubicBezTo>
                  <a:pt x="170824" y="88078"/>
                  <a:pt x="166490" y="83768"/>
                  <a:pt x="161795" y="80176"/>
                </a:cubicBezTo>
                <a:cubicBezTo>
                  <a:pt x="160351" y="78740"/>
                  <a:pt x="159629" y="76226"/>
                  <a:pt x="160712" y="74430"/>
                </a:cubicBezTo>
                <a:lnTo>
                  <a:pt x="167935" y="62219"/>
                </a:lnTo>
                <a:cubicBezTo>
                  <a:pt x="167935" y="61860"/>
                  <a:pt x="167935" y="61501"/>
                  <a:pt x="167935" y="61501"/>
                </a:cubicBezTo>
                <a:cubicBezTo>
                  <a:pt x="167935" y="61142"/>
                  <a:pt x="167935" y="61142"/>
                  <a:pt x="167574" y="60783"/>
                </a:cubicBezTo>
                <a:lnTo>
                  <a:pt x="153850" y="53241"/>
                </a:lnTo>
                <a:cubicBezTo>
                  <a:pt x="153489" y="52882"/>
                  <a:pt x="153128" y="52882"/>
                  <a:pt x="152767" y="53241"/>
                </a:cubicBezTo>
                <a:lnTo>
                  <a:pt x="145544" y="65452"/>
                </a:lnTo>
                <a:cubicBezTo>
                  <a:pt x="144460" y="67606"/>
                  <a:pt x="142293" y="68325"/>
                  <a:pt x="140126" y="67606"/>
                </a:cubicBezTo>
                <a:cubicBezTo>
                  <a:pt x="134348" y="65452"/>
                  <a:pt x="128570" y="63656"/>
                  <a:pt x="122430" y="62938"/>
                </a:cubicBezTo>
                <a:cubicBezTo>
                  <a:pt x="120624" y="62578"/>
                  <a:pt x="118819" y="60783"/>
                  <a:pt x="118819" y="58628"/>
                </a:cubicBezTo>
                <a:lnTo>
                  <a:pt x="118819" y="44622"/>
                </a:lnTo>
                <a:cubicBezTo>
                  <a:pt x="118819" y="43903"/>
                  <a:pt x="118457" y="43544"/>
                  <a:pt x="118096" y="43544"/>
                </a:cubicBezTo>
                <a:lnTo>
                  <a:pt x="102206" y="43544"/>
                </a:lnTo>
                <a:close/>
                <a:moveTo>
                  <a:pt x="102206" y="34925"/>
                </a:moveTo>
                <a:lnTo>
                  <a:pt x="118096" y="34925"/>
                </a:lnTo>
                <a:cubicBezTo>
                  <a:pt x="123152" y="34925"/>
                  <a:pt x="127847" y="39234"/>
                  <a:pt x="127847" y="44622"/>
                </a:cubicBezTo>
                <a:lnTo>
                  <a:pt x="127847" y="54677"/>
                </a:lnTo>
                <a:cubicBezTo>
                  <a:pt x="131820" y="55755"/>
                  <a:pt x="135793" y="56832"/>
                  <a:pt x="139765" y="58269"/>
                </a:cubicBezTo>
                <a:lnTo>
                  <a:pt x="145183" y="49290"/>
                </a:lnTo>
                <a:cubicBezTo>
                  <a:pt x="147711" y="44622"/>
                  <a:pt x="153489" y="42826"/>
                  <a:pt x="158184" y="45699"/>
                </a:cubicBezTo>
                <a:lnTo>
                  <a:pt x="172269" y="53241"/>
                </a:lnTo>
                <a:cubicBezTo>
                  <a:pt x="174075" y="54677"/>
                  <a:pt x="175880" y="56832"/>
                  <a:pt x="176603" y="59346"/>
                </a:cubicBezTo>
                <a:cubicBezTo>
                  <a:pt x="176964" y="61860"/>
                  <a:pt x="176603" y="64374"/>
                  <a:pt x="175519" y="66529"/>
                </a:cubicBezTo>
                <a:lnTo>
                  <a:pt x="170463" y="75507"/>
                </a:lnTo>
                <a:cubicBezTo>
                  <a:pt x="173352" y="78381"/>
                  <a:pt x="176241" y="81254"/>
                  <a:pt x="179131" y="84486"/>
                </a:cubicBezTo>
                <a:lnTo>
                  <a:pt x="188159" y="79099"/>
                </a:lnTo>
                <a:cubicBezTo>
                  <a:pt x="190687" y="78021"/>
                  <a:pt x="193216" y="77662"/>
                  <a:pt x="195744" y="78381"/>
                </a:cubicBezTo>
                <a:cubicBezTo>
                  <a:pt x="198272" y="78740"/>
                  <a:pt x="200077" y="80535"/>
                  <a:pt x="201522" y="82690"/>
                </a:cubicBezTo>
                <a:lnTo>
                  <a:pt x="209467" y="96338"/>
                </a:lnTo>
                <a:cubicBezTo>
                  <a:pt x="211995" y="101007"/>
                  <a:pt x="210551" y="107112"/>
                  <a:pt x="205856" y="109626"/>
                </a:cubicBezTo>
                <a:lnTo>
                  <a:pt x="196827" y="114654"/>
                </a:lnTo>
                <a:cubicBezTo>
                  <a:pt x="198272" y="118605"/>
                  <a:pt x="199355" y="122555"/>
                  <a:pt x="199716" y="126865"/>
                </a:cubicBezTo>
                <a:lnTo>
                  <a:pt x="210551" y="126865"/>
                </a:lnTo>
                <a:cubicBezTo>
                  <a:pt x="215968" y="126865"/>
                  <a:pt x="220302" y="130815"/>
                  <a:pt x="220302" y="136203"/>
                </a:cubicBezTo>
                <a:lnTo>
                  <a:pt x="220302" y="152005"/>
                </a:lnTo>
                <a:cubicBezTo>
                  <a:pt x="220302" y="157392"/>
                  <a:pt x="215968" y="161701"/>
                  <a:pt x="210551" y="161701"/>
                </a:cubicBezTo>
                <a:lnTo>
                  <a:pt x="199716" y="161701"/>
                </a:lnTo>
                <a:cubicBezTo>
                  <a:pt x="199355" y="165652"/>
                  <a:pt x="198272" y="169602"/>
                  <a:pt x="196827" y="173912"/>
                </a:cubicBezTo>
                <a:lnTo>
                  <a:pt x="205856" y="178940"/>
                </a:lnTo>
                <a:cubicBezTo>
                  <a:pt x="210551" y="181454"/>
                  <a:pt x="211995" y="187559"/>
                  <a:pt x="209467" y="192228"/>
                </a:cubicBezTo>
                <a:lnTo>
                  <a:pt x="201522" y="205516"/>
                </a:lnTo>
                <a:cubicBezTo>
                  <a:pt x="200077" y="208030"/>
                  <a:pt x="198272" y="209467"/>
                  <a:pt x="195744" y="210185"/>
                </a:cubicBezTo>
                <a:cubicBezTo>
                  <a:pt x="193216" y="210904"/>
                  <a:pt x="190687" y="210544"/>
                  <a:pt x="188159" y="209108"/>
                </a:cubicBezTo>
                <a:lnTo>
                  <a:pt x="179131" y="204080"/>
                </a:lnTo>
                <a:cubicBezTo>
                  <a:pt x="176241" y="206953"/>
                  <a:pt x="173352" y="210185"/>
                  <a:pt x="170102" y="212699"/>
                </a:cubicBezTo>
                <a:lnTo>
                  <a:pt x="175519" y="222037"/>
                </a:lnTo>
                <a:cubicBezTo>
                  <a:pt x="176603" y="224192"/>
                  <a:pt x="176964" y="226706"/>
                  <a:pt x="176603" y="229220"/>
                </a:cubicBezTo>
                <a:cubicBezTo>
                  <a:pt x="175880" y="231734"/>
                  <a:pt x="174075" y="233888"/>
                  <a:pt x="172269" y="234966"/>
                </a:cubicBezTo>
                <a:lnTo>
                  <a:pt x="158184" y="242867"/>
                </a:lnTo>
                <a:cubicBezTo>
                  <a:pt x="153489" y="245381"/>
                  <a:pt x="147711" y="243944"/>
                  <a:pt x="145183" y="239276"/>
                </a:cubicBezTo>
                <a:lnTo>
                  <a:pt x="139765" y="230297"/>
                </a:lnTo>
                <a:cubicBezTo>
                  <a:pt x="135793" y="231734"/>
                  <a:pt x="131820" y="232811"/>
                  <a:pt x="127847" y="233529"/>
                </a:cubicBezTo>
                <a:lnTo>
                  <a:pt x="127847" y="243944"/>
                </a:lnTo>
                <a:cubicBezTo>
                  <a:pt x="127847" y="249331"/>
                  <a:pt x="123152" y="253641"/>
                  <a:pt x="118096" y="253641"/>
                </a:cubicBezTo>
                <a:lnTo>
                  <a:pt x="102206" y="253641"/>
                </a:lnTo>
                <a:cubicBezTo>
                  <a:pt x="96788" y="253641"/>
                  <a:pt x="92455" y="249331"/>
                  <a:pt x="92455" y="243944"/>
                </a:cubicBezTo>
                <a:lnTo>
                  <a:pt x="92455" y="233529"/>
                </a:lnTo>
                <a:cubicBezTo>
                  <a:pt x="88482" y="232811"/>
                  <a:pt x="84509" y="231734"/>
                  <a:pt x="80537" y="230297"/>
                </a:cubicBezTo>
                <a:lnTo>
                  <a:pt x="75119" y="239276"/>
                </a:lnTo>
                <a:cubicBezTo>
                  <a:pt x="72591" y="243944"/>
                  <a:pt x="66813" y="245381"/>
                  <a:pt x="62118" y="242867"/>
                </a:cubicBezTo>
                <a:lnTo>
                  <a:pt x="48394" y="234966"/>
                </a:lnTo>
                <a:cubicBezTo>
                  <a:pt x="43699" y="232452"/>
                  <a:pt x="41893" y="226706"/>
                  <a:pt x="44783" y="222037"/>
                </a:cubicBezTo>
                <a:lnTo>
                  <a:pt x="49839" y="212699"/>
                </a:lnTo>
                <a:cubicBezTo>
                  <a:pt x="46950" y="210185"/>
                  <a:pt x="44060" y="206953"/>
                  <a:pt x="41171" y="204080"/>
                </a:cubicBezTo>
                <a:lnTo>
                  <a:pt x="32142" y="209108"/>
                </a:lnTo>
                <a:cubicBezTo>
                  <a:pt x="27447" y="211981"/>
                  <a:pt x="21308" y="210185"/>
                  <a:pt x="18780" y="205516"/>
                </a:cubicBezTo>
                <a:lnTo>
                  <a:pt x="10835" y="192228"/>
                </a:lnTo>
                <a:cubicBezTo>
                  <a:pt x="8306" y="187559"/>
                  <a:pt x="9751" y="181454"/>
                  <a:pt x="14446" y="178940"/>
                </a:cubicBezTo>
                <a:lnTo>
                  <a:pt x="23475" y="173912"/>
                </a:lnTo>
                <a:cubicBezTo>
                  <a:pt x="22030" y="169602"/>
                  <a:pt x="20947" y="165652"/>
                  <a:pt x="20224" y="161701"/>
                </a:cubicBezTo>
                <a:lnTo>
                  <a:pt x="9751" y="161701"/>
                </a:lnTo>
                <a:cubicBezTo>
                  <a:pt x="4695" y="161701"/>
                  <a:pt x="0" y="157392"/>
                  <a:pt x="0" y="152005"/>
                </a:cubicBezTo>
                <a:lnTo>
                  <a:pt x="0" y="136203"/>
                </a:lnTo>
                <a:cubicBezTo>
                  <a:pt x="0" y="130815"/>
                  <a:pt x="4695" y="126865"/>
                  <a:pt x="9751" y="126865"/>
                </a:cubicBezTo>
                <a:lnTo>
                  <a:pt x="20224" y="126865"/>
                </a:lnTo>
                <a:cubicBezTo>
                  <a:pt x="20947" y="122555"/>
                  <a:pt x="22030" y="118605"/>
                  <a:pt x="23475" y="114654"/>
                </a:cubicBezTo>
                <a:lnTo>
                  <a:pt x="14446" y="109626"/>
                </a:lnTo>
                <a:cubicBezTo>
                  <a:pt x="12279" y="108190"/>
                  <a:pt x="10835" y="106035"/>
                  <a:pt x="9751" y="103521"/>
                </a:cubicBezTo>
                <a:cubicBezTo>
                  <a:pt x="9029" y="101366"/>
                  <a:pt x="9390" y="98493"/>
                  <a:pt x="10835" y="96338"/>
                </a:cubicBezTo>
                <a:lnTo>
                  <a:pt x="18780" y="82690"/>
                </a:lnTo>
                <a:cubicBezTo>
                  <a:pt x="19863" y="80535"/>
                  <a:pt x="22030" y="78740"/>
                  <a:pt x="24558" y="78381"/>
                </a:cubicBezTo>
                <a:cubicBezTo>
                  <a:pt x="27086" y="77662"/>
                  <a:pt x="29614" y="78021"/>
                  <a:pt x="32142" y="79099"/>
                </a:cubicBezTo>
                <a:lnTo>
                  <a:pt x="41171" y="84486"/>
                </a:lnTo>
                <a:cubicBezTo>
                  <a:pt x="44060" y="81254"/>
                  <a:pt x="46950" y="78381"/>
                  <a:pt x="49839" y="75507"/>
                </a:cubicBezTo>
                <a:lnTo>
                  <a:pt x="44783" y="66529"/>
                </a:lnTo>
                <a:cubicBezTo>
                  <a:pt x="43338" y="64374"/>
                  <a:pt x="42977" y="61860"/>
                  <a:pt x="43699" y="59346"/>
                </a:cubicBezTo>
                <a:cubicBezTo>
                  <a:pt x="44422" y="56832"/>
                  <a:pt x="45866" y="54677"/>
                  <a:pt x="48394" y="53241"/>
                </a:cubicBezTo>
                <a:lnTo>
                  <a:pt x="62118" y="45699"/>
                </a:lnTo>
                <a:cubicBezTo>
                  <a:pt x="66813" y="42826"/>
                  <a:pt x="72591" y="44622"/>
                  <a:pt x="75119" y="49290"/>
                </a:cubicBezTo>
                <a:lnTo>
                  <a:pt x="80537" y="58269"/>
                </a:lnTo>
                <a:cubicBezTo>
                  <a:pt x="84509" y="56832"/>
                  <a:pt x="88482" y="55755"/>
                  <a:pt x="92455" y="54677"/>
                </a:cubicBezTo>
                <a:lnTo>
                  <a:pt x="92455" y="44622"/>
                </a:lnTo>
                <a:cubicBezTo>
                  <a:pt x="92455" y="39234"/>
                  <a:pt x="96788" y="34925"/>
                  <a:pt x="102206" y="34925"/>
                </a:cubicBezTo>
                <a:close/>
                <a:moveTo>
                  <a:pt x="231500" y="15157"/>
                </a:moveTo>
                <a:lnTo>
                  <a:pt x="231500" y="58824"/>
                </a:lnTo>
                <a:lnTo>
                  <a:pt x="275040" y="58824"/>
                </a:lnTo>
                <a:lnTo>
                  <a:pt x="231500" y="15157"/>
                </a:lnTo>
                <a:close/>
                <a:moveTo>
                  <a:pt x="51583" y="0"/>
                </a:moveTo>
                <a:lnTo>
                  <a:pt x="227182" y="0"/>
                </a:lnTo>
                <a:cubicBezTo>
                  <a:pt x="228262" y="0"/>
                  <a:pt x="229341" y="361"/>
                  <a:pt x="230421" y="1443"/>
                </a:cubicBezTo>
                <a:lnTo>
                  <a:pt x="288714" y="59907"/>
                </a:lnTo>
                <a:cubicBezTo>
                  <a:pt x="289433" y="60989"/>
                  <a:pt x="290153" y="61711"/>
                  <a:pt x="290153" y="63155"/>
                </a:cubicBezTo>
                <a:lnTo>
                  <a:pt x="290153" y="285821"/>
                </a:lnTo>
                <a:cubicBezTo>
                  <a:pt x="290153" y="288347"/>
                  <a:pt x="287994" y="290151"/>
                  <a:pt x="285475" y="290151"/>
                </a:cubicBezTo>
                <a:lnTo>
                  <a:pt x="51583" y="290151"/>
                </a:lnTo>
                <a:cubicBezTo>
                  <a:pt x="49424" y="290151"/>
                  <a:pt x="47625" y="288347"/>
                  <a:pt x="47625" y="285821"/>
                </a:cubicBezTo>
                <a:lnTo>
                  <a:pt x="47625" y="256589"/>
                </a:lnTo>
                <a:cubicBezTo>
                  <a:pt x="47625" y="254063"/>
                  <a:pt x="49424" y="252258"/>
                  <a:pt x="51583" y="252258"/>
                </a:cubicBezTo>
                <a:cubicBezTo>
                  <a:pt x="54102" y="252258"/>
                  <a:pt x="56261" y="254063"/>
                  <a:pt x="56261" y="256589"/>
                </a:cubicBezTo>
                <a:lnTo>
                  <a:pt x="56261" y="281490"/>
                </a:lnTo>
                <a:lnTo>
                  <a:pt x="281157" y="281490"/>
                </a:lnTo>
                <a:lnTo>
                  <a:pt x="281157" y="67485"/>
                </a:lnTo>
                <a:lnTo>
                  <a:pt x="227182" y="67485"/>
                </a:lnTo>
                <a:cubicBezTo>
                  <a:pt x="224663" y="67485"/>
                  <a:pt x="222504" y="65320"/>
                  <a:pt x="222504" y="63155"/>
                </a:cubicBezTo>
                <a:lnTo>
                  <a:pt x="222504" y="9022"/>
                </a:lnTo>
                <a:lnTo>
                  <a:pt x="56261" y="9022"/>
                </a:lnTo>
                <a:lnTo>
                  <a:pt x="56261" y="33923"/>
                </a:lnTo>
                <a:cubicBezTo>
                  <a:pt x="56261" y="36088"/>
                  <a:pt x="54102" y="38254"/>
                  <a:pt x="51583" y="38254"/>
                </a:cubicBezTo>
                <a:cubicBezTo>
                  <a:pt x="49424" y="38254"/>
                  <a:pt x="47625" y="36088"/>
                  <a:pt x="47625" y="33923"/>
                </a:cubicBezTo>
                <a:lnTo>
                  <a:pt x="47625" y="4330"/>
                </a:lnTo>
                <a:cubicBezTo>
                  <a:pt x="47625" y="1804"/>
                  <a:pt x="49424" y="0"/>
                  <a:pt x="515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B92D1-A7F7-E04B-AC98-8C13C6D38A31}"/>
              </a:ext>
            </a:extLst>
          </p:cNvPr>
          <p:cNvSpPr txBox="1"/>
          <p:nvPr/>
        </p:nvSpPr>
        <p:spPr>
          <a:xfrm>
            <a:off x="4339167" y="3555261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F03264-2C0E-1D42-AB74-53B17B328151}"/>
              </a:ext>
            </a:extLst>
          </p:cNvPr>
          <p:cNvSpPr txBox="1"/>
          <p:nvPr/>
        </p:nvSpPr>
        <p:spPr>
          <a:xfrm>
            <a:off x="7755280" y="5257727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92E83D-770D-AD4B-AE8B-029EF111DBEE}"/>
              </a:ext>
            </a:extLst>
          </p:cNvPr>
          <p:cNvSpPr txBox="1"/>
          <p:nvPr/>
        </p:nvSpPr>
        <p:spPr>
          <a:xfrm>
            <a:off x="12258917" y="6991831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782DAF-8428-2348-94B0-25FF9B590D73}"/>
              </a:ext>
            </a:extLst>
          </p:cNvPr>
          <p:cNvSpPr txBox="1"/>
          <p:nvPr/>
        </p:nvSpPr>
        <p:spPr>
          <a:xfrm>
            <a:off x="16796595" y="8700362"/>
            <a:ext cx="23017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FBA452A-C5C4-A94B-8E37-EC751508E0A9}"/>
              </a:ext>
            </a:extLst>
          </p:cNvPr>
          <p:cNvSpPr txBox="1">
            <a:spLocks/>
          </p:cNvSpPr>
          <p:nvPr/>
        </p:nvSpPr>
        <p:spPr>
          <a:xfrm>
            <a:off x="1361791" y="7037979"/>
            <a:ext cx="4281452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21BB232B-9B8C-D24F-8DBA-94F01CA226B1}"/>
              </a:ext>
            </a:extLst>
          </p:cNvPr>
          <p:cNvSpPr txBox="1">
            <a:spLocks/>
          </p:cNvSpPr>
          <p:nvPr/>
        </p:nvSpPr>
        <p:spPr>
          <a:xfrm>
            <a:off x="5306669" y="8792194"/>
            <a:ext cx="4281452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CA743CE-3F26-9E4C-8306-390040AF2FC4}"/>
              </a:ext>
            </a:extLst>
          </p:cNvPr>
          <p:cNvSpPr txBox="1">
            <a:spLocks/>
          </p:cNvSpPr>
          <p:nvPr/>
        </p:nvSpPr>
        <p:spPr>
          <a:xfrm>
            <a:off x="9214796" y="10474549"/>
            <a:ext cx="4281452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C6937EF-B75E-AB4E-8453-71D3DF0E3D83}"/>
              </a:ext>
            </a:extLst>
          </p:cNvPr>
          <p:cNvSpPr txBox="1">
            <a:spLocks/>
          </p:cNvSpPr>
          <p:nvPr/>
        </p:nvSpPr>
        <p:spPr>
          <a:xfrm>
            <a:off x="14567816" y="11912121"/>
            <a:ext cx="6158584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88633-0663-034F-A307-D61BC935DED4}"/>
              </a:ext>
            </a:extLst>
          </p:cNvPr>
          <p:cNvSpPr txBox="1"/>
          <p:nvPr/>
        </p:nvSpPr>
        <p:spPr>
          <a:xfrm>
            <a:off x="7994094" y="3555261"/>
            <a:ext cx="6495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T Sans" panose="020B0503020203020204" pitchFamily="34" charset="77"/>
                <a:cs typeface="Poppins" pitchFamily="2" charset="77"/>
              </a:rPr>
              <a:t>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2D0FBB-692F-164C-9C47-7A0D8B1C4097}"/>
              </a:ext>
            </a:extLst>
          </p:cNvPr>
          <p:cNvSpPr txBox="1"/>
          <p:nvPr/>
        </p:nvSpPr>
        <p:spPr>
          <a:xfrm>
            <a:off x="11660072" y="5264720"/>
            <a:ext cx="649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T Sans" panose="020B0503020203020204" pitchFamily="34" charset="77"/>
                <a:cs typeface="Poppins" pitchFamily="2" charset="77"/>
              </a:rPr>
              <a:t>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DF1BB3-D580-7544-99EB-CE5FCB9AA71D}"/>
              </a:ext>
            </a:extLst>
          </p:cNvPr>
          <p:cNvSpPr txBox="1"/>
          <p:nvPr/>
        </p:nvSpPr>
        <p:spPr>
          <a:xfrm>
            <a:off x="17063620" y="6977260"/>
            <a:ext cx="649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T Sans" panose="020B0503020203020204" pitchFamily="34" charset="77"/>
                <a:cs typeface="Poppins" pitchFamily="2" charset="77"/>
              </a:rPr>
              <a:t>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DB902C-6345-A34D-BD37-B513F860CE1F}"/>
              </a:ext>
            </a:extLst>
          </p:cNvPr>
          <p:cNvSpPr txBox="1"/>
          <p:nvPr/>
        </p:nvSpPr>
        <p:spPr>
          <a:xfrm>
            <a:off x="20742954" y="8686712"/>
            <a:ext cx="649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T Sans" panose="020B0503020203020204" pitchFamily="34" charset="77"/>
                <a:cs typeface="Poppins" pitchFamily="2" charset="7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EBCE9-DC42-DE42-8E05-BA9FBFF04C5E}"/>
              </a:ext>
            </a:extLst>
          </p:cNvPr>
          <p:cNvSpPr txBox="1"/>
          <p:nvPr/>
        </p:nvSpPr>
        <p:spPr>
          <a:xfrm>
            <a:off x="8347072" y="560523"/>
            <a:ext cx="7683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ARROW PROCESS</a:t>
            </a:r>
          </a:p>
        </p:txBody>
      </p:sp>
    </p:spTree>
    <p:extLst>
      <p:ext uri="{BB962C8B-B14F-4D97-AF65-F5344CB8AC3E}">
        <p14:creationId xmlns:p14="http://schemas.microsoft.com/office/powerpoint/2010/main" val="42556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95BC950-F5A2-134B-8056-6447636B6593}"/>
              </a:ext>
            </a:extLst>
          </p:cNvPr>
          <p:cNvSpPr/>
          <p:nvPr/>
        </p:nvSpPr>
        <p:spPr>
          <a:xfrm>
            <a:off x="2110331" y="2898591"/>
            <a:ext cx="20156989" cy="172774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1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5F1B57A-C918-BA48-B82E-15CDE6E00B1B}"/>
              </a:ext>
            </a:extLst>
          </p:cNvPr>
          <p:cNvSpPr/>
          <p:nvPr/>
        </p:nvSpPr>
        <p:spPr>
          <a:xfrm>
            <a:off x="6981605" y="4642617"/>
            <a:ext cx="15285716" cy="172774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1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2E0D902-23D3-7C4A-A156-786D95E505C4}"/>
              </a:ext>
            </a:extLst>
          </p:cNvPr>
          <p:cNvSpPr/>
          <p:nvPr/>
        </p:nvSpPr>
        <p:spPr>
          <a:xfrm>
            <a:off x="11852877" y="6386643"/>
            <a:ext cx="10414443" cy="1727742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1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6FF432-548A-7144-A245-FF447DC53838}"/>
              </a:ext>
            </a:extLst>
          </p:cNvPr>
          <p:cNvSpPr/>
          <p:nvPr/>
        </p:nvSpPr>
        <p:spPr>
          <a:xfrm>
            <a:off x="16724148" y="8130670"/>
            <a:ext cx="5543172" cy="172774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198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4478F-BF6F-564E-ACD0-E086DB7D7F2F}"/>
              </a:ext>
            </a:extLst>
          </p:cNvPr>
          <p:cNvSpPr txBox="1"/>
          <p:nvPr/>
        </p:nvSpPr>
        <p:spPr>
          <a:xfrm>
            <a:off x="2259500" y="3470074"/>
            <a:ext cx="6495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cs typeface="Poppins" pitchFamily="2" charset="77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166BC-A3A0-DA4C-893A-89625BEDA69C}"/>
              </a:ext>
            </a:extLst>
          </p:cNvPr>
          <p:cNvSpPr txBox="1"/>
          <p:nvPr/>
        </p:nvSpPr>
        <p:spPr>
          <a:xfrm>
            <a:off x="7118883" y="5214100"/>
            <a:ext cx="6495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6F751-4E63-E34F-A1F7-BDDCC6EEFEFC}"/>
              </a:ext>
            </a:extLst>
          </p:cNvPr>
          <p:cNvSpPr txBox="1"/>
          <p:nvPr/>
        </p:nvSpPr>
        <p:spPr>
          <a:xfrm>
            <a:off x="12000289" y="6958127"/>
            <a:ext cx="6495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cs typeface="Poppins" pitchFamily="2" charset="7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8D211-8C5F-2E40-B15C-D569373813B8}"/>
              </a:ext>
            </a:extLst>
          </p:cNvPr>
          <p:cNvSpPr txBox="1"/>
          <p:nvPr/>
        </p:nvSpPr>
        <p:spPr>
          <a:xfrm>
            <a:off x="16859672" y="8702153"/>
            <a:ext cx="6495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cs typeface="Poppins" pitchFamily="2" charset="77"/>
              </a:rPr>
              <a:t>04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E12675-A297-5E4F-83BE-82209BA00EA4}"/>
              </a:ext>
            </a:extLst>
          </p:cNvPr>
          <p:cNvSpPr txBox="1">
            <a:spLocks/>
          </p:cNvSpPr>
          <p:nvPr/>
        </p:nvSpPr>
        <p:spPr>
          <a:xfrm>
            <a:off x="1968675" y="4448654"/>
            <a:ext cx="4847761" cy="23701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8BEDA9-3F7F-A64D-9E9D-EF6CE90C178F}"/>
              </a:ext>
            </a:extLst>
          </p:cNvPr>
          <p:cNvSpPr txBox="1">
            <a:spLocks/>
          </p:cNvSpPr>
          <p:nvPr/>
        </p:nvSpPr>
        <p:spPr>
          <a:xfrm>
            <a:off x="6762348" y="6280601"/>
            <a:ext cx="4847761" cy="23701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ABDE5A0-7045-E746-91BF-9DA53F53B94F}"/>
              </a:ext>
            </a:extLst>
          </p:cNvPr>
          <p:cNvSpPr txBox="1">
            <a:spLocks/>
          </p:cNvSpPr>
          <p:nvPr/>
        </p:nvSpPr>
        <p:spPr>
          <a:xfrm>
            <a:off x="11643502" y="8037154"/>
            <a:ext cx="4847761" cy="23701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1F43028-AB29-B442-AF90-BA934C8009F9}"/>
              </a:ext>
            </a:extLst>
          </p:cNvPr>
          <p:cNvSpPr txBox="1">
            <a:spLocks/>
          </p:cNvSpPr>
          <p:nvPr/>
        </p:nvSpPr>
        <p:spPr>
          <a:xfrm>
            <a:off x="16530185" y="9874697"/>
            <a:ext cx="4847761" cy="23701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62143-8334-1041-B355-92C53A4428FC}"/>
              </a:ext>
            </a:extLst>
          </p:cNvPr>
          <p:cNvSpPr txBox="1"/>
          <p:nvPr/>
        </p:nvSpPr>
        <p:spPr>
          <a:xfrm>
            <a:off x="8347072" y="560523"/>
            <a:ext cx="7683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ARROW PROCESS</a:t>
            </a:r>
          </a:p>
        </p:txBody>
      </p:sp>
    </p:spTree>
    <p:extLst>
      <p:ext uri="{BB962C8B-B14F-4D97-AF65-F5344CB8AC3E}">
        <p14:creationId xmlns:p14="http://schemas.microsoft.com/office/powerpoint/2010/main" val="104451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515CF9-34BB-764D-BE5B-A76B0E6439F6}"/>
              </a:ext>
            </a:extLst>
          </p:cNvPr>
          <p:cNvSpPr/>
          <p:nvPr/>
        </p:nvSpPr>
        <p:spPr>
          <a:xfrm>
            <a:off x="4669721" y="7552864"/>
            <a:ext cx="4367663" cy="14220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085C38-42BC-9C4E-807B-1A12EF06E026}"/>
              </a:ext>
            </a:extLst>
          </p:cNvPr>
          <p:cNvSpPr/>
          <p:nvPr/>
        </p:nvSpPr>
        <p:spPr>
          <a:xfrm rot="5400000">
            <a:off x="6160123" y="9043265"/>
            <a:ext cx="4367662" cy="14220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AFD5D2-4F4C-2C4D-9236-28B1B11E8DC6}"/>
              </a:ext>
            </a:extLst>
          </p:cNvPr>
          <p:cNvSpPr/>
          <p:nvPr/>
        </p:nvSpPr>
        <p:spPr>
          <a:xfrm rot="18900000">
            <a:off x="2697101" y="9600701"/>
            <a:ext cx="7196084" cy="14220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latin typeface="Noto Sans ExtraLight" panose="020B0302040504020204" pitchFamily="34" charset="0"/>
            </a:endParaRPr>
          </a:p>
        </p:txBody>
      </p:sp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B3F6CD70-7660-7C41-84C6-34E4DC087EC4}"/>
              </a:ext>
            </a:extLst>
          </p:cNvPr>
          <p:cNvSpPr/>
          <p:nvPr/>
        </p:nvSpPr>
        <p:spPr>
          <a:xfrm>
            <a:off x="7716928" y="7680143"/>
            <a:ext cx="1201154" cy="121076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4719DF-643E-024A-AF7F-B68DD9DADBA5}"/>
              </a:ext>
            </a:extLst>
          </p:cNvPr>
          <p:cNvSpPr/>
          <p:nvPr/>
        </p:nvSpPr>
        <p:spPr>
          <a:xfrm rot="18900000">
            <a:off x="6760047" y="8474156"/>
            <a:ext cx="7196084" cy="14220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latin typeface="Noto Sans ExtraLight" panose="020B03020405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E2DFDB-1C87-AE40-822C-E70463445C91}"/>
              </a:ext>
            </a:extLst>
          </p:cNvPr>
          <p:cNvSpPr/>
          <p:nvPr/>
        </p:nvSpPr>
        <p:spPr>
          <a:xfrm>
            <a:off x="8732667" y="6426319"/>
            <a:ext cx="4367663" cy="14220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0BC6300-600A-A243-A150-387B88008E89}"/>
              </a:ext>
            </a:extLst>
          </p:cNvPr>
          <p:cNvSpPr/>
          <p:nvPr/>
        </p:nvSpPr>
        <p:spPr>
          <a:xfrm rot="5400000">
            <a:off x="10223069" y="7916720"/>
            <a:ext cx="4367662" cy="14220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ADDEF1C6-DC0D-FA4D-B310-1984A7341C39}"/>
              </a:ext>
            </a:extLst>
          </p:cNvPr>
          <p:cNvSpPr/>
          <p:nvPr/>
        </p:nvSpPr>
        <p:spPr>
          <a:xfrm>
            <a:off x="11779874" y="6553598"/>
            <a:ext cx="1201154" cy="121076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2294CE-FCD5-D44B-A925-3400DCFE34A8}"/>
              </a:ext>
            </a:extLst>
          </p:cNvPr>
          <p:cNvSpPr/>
          <p:nvPr/>
        </p:nvSpPr>
        <p:spPr>
          <a:xfrm>
            <a:off x="12795603" y="5298827"/>
            <a:ext cx="4367663" cy="142202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233B9B-F76E-274D-88A8-5A8AC8515FE2}"/>
              </a:ext>
            </a:extLst>
          </p:cNvPr>
          <p:cNvSpPr/>
          <p:nvPr/>
        </p:nvSpPr>
        <p:spPr>
          <a:xfrm rot="5400000">
            <a:off x="14286005" y="6789228"/>
            <a:ext cx="4367662" cy="14220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4C49230-62FD-7F48-AD68-7ED5AA4978B9}"/>
              </a:ext>
            </a:extLst>
          </p:cNvPr>
          <p:cNvSpPr/>
          <p:nvPr/>
        </p:nvSpPr>
        <p:spPr>
          <a:xfrm rot="18900000">
            <a:off x="10822983" y="7346664"/>
            <a:ext cx="7196084" cy="142202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latin typeface="Noto Sans ExtraLight" panose="020B0302040504020204" pitchFamily="34" charset="0"/>
            </a:endParaRPr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71AC64FB-DEFE-7D45-AEED-3F67672207F4}"/>
              </a:ext>
            </a:extLst>
          </p:cNvPr>
          <p:cNvSpPr/>
          <p:nvPr/>
        </p:nvSpPr>
        <p:spPr>
          <a:xfrm>
            <a:off x="15842810" y="5426106"/>
            <a:ext cx="1201154" cy="121076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BEF6F3-664B-5344-8451-F6558347CFA0}"/>
              </a:ext>
            </a:extLst>
          </p:cNvPr>
          <p:cNvSpPr/>
          <p:nvPr/>
        </p:nvSpPr>
        <p:spPr>
          <a:xfrm>
            <a:off x="16892504" y="4175055"/>
            <a:ext cx="4367663" cy="142202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247A83-818D-D442-B4E8-20A091384373}"/>
              </a:ext>
            </a:extLst>
          </p:cNvPr>
          <p:cNvSpPr/>
          <p:nvPr/>
        </p:nvSpPr>
        <p:spPr>
          <a:xfrm rot="5400000">
            <a:off x="18382906" y="5665456"/>
            <a:ext cx="4367662" cy="142203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5876FCD-01D9-A641-81CA-30921CAB67A8}"/>
              </a:ext>
            </a:extLst>
          </p:cNvPr>
          <p:cNvSpPr/>
          <p:nvPr/>
        </p:nvSpPr>
        <p:spPr>
          <a:xfrm rot="18900000">
            <a:off x="14919884" y="6222892"/>
            <a:ext cx="7196084" cy="142202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latin typeface="Noto Sans ExtraLight" panose="020B0302040504020204" pitchFamily="34" charset="0"/>
            </a:endParaRPr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70456AB5-204E-5640-AFCC-7D046B01DB60}"/>
              </a:ext>
            </a:extLst>
          </p:cNvPr>
          <p:cNvSpPr/>
          <p:nvPr/>
        </p:nvSpPr>
        <p:spPr>
          <a:xfrm>
            <a:off x="19939711" y="4302334"/>
            <a:ext cx="1201154" cy="1210762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DBA2C-8374-244A-9BEA-B8BA1F40E1A5}"/>
              </a:ext>
            </a:extLst>
          </p:cNvPr>
          <p:cNvSpPr txBox="1"/>
          <p:nvPr/>
        </p:nvSpPr>
        <p:spPr>
          <a:xfrm rot="18904138">
            <a:off x="4743287" y="10403045"/>
            <a:ext cx="23017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80911-15C4-1642-A7B7-C051B7FD6ECE}"/>
              </a:ext>
            </a:extLst>
          </p:cNvPr>
          <p:cNvSpPr txBox="1"/>
          <p:nvPr/>
        </p:nvSpPr>
        <p:spPr>
          <a:xfrm rot="18904138">
            <a:off x="8760979" y="9319714"/>
            <a:ext cx="23017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6F50A6-F6CF-7C45-BA5A-B875FF4C6142}"/>
              </a:ext>
            </a:extLst>
          </p:cNvPr>
          <p:cNvSpPr txBox="1"/>
          <p:nvPr/>
        </p:nvSpPr>
        <p:spPr>
          <a:xfrm rot="18904138">
            <a:off x="12830173" y="8199378"/>
            <a:ext cx="23017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8980D-90C5-CE49-8660-A3ACF6079812}"/>
              </a:ext>
            </a:extLst>
          </p:cNvPr>
          <p:cNvSpPr txBox="1"/>
          <p:nvPr/>
        </p:nvSpPr>
        <p:spPr>
          <a:xfrm rot="18904138">
            <a:off x="16907424" y="7112236"/>
            <a:ext cx="23017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Freeform 951">
            <a:extLst>
              <a:ext uri="{FF2B5EF4-FFF2-40B4-BE49-F238E27FC236}">
                <a16:creationId xmlns:a16="http://schemas.microsoft.com/office/drawing/2014/main" id="{B4E2DBE7-4F5F-7A49-91D4-DC5FF828C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5834" y="7967279"/>
            <a:ext cx="586471" cy="593022"/>
          </a:xfrm>
          <a:custGeom>
            <a:avLst/>
            <a:gdLst>
              <a:gd name="T0" fmla="*/ 210270 w 283807"/>
              <a:gd name="T1" fmla="*/ 196083 h 286528"/>
              <a:gd name="T2" fmla="*/ 136975 w 283807"/>
              <a:gd name="T3" fmla="*/ 281047 h 286528"/>
              <a:gd name="T4" fmla="*/ 72301 w 283807"/>
              <a:gd name="T5" fmla="*/ 187406 h 286528"/>
              <a:gd name="T6" fmla="*/ 279881 w 283807"/>
              <a:gd name="T7" fmla="*/ 287337 h 286528"/>
              <a:gd name="T8" fmla="*/ 249551 w 283807"/>
              <a:gd name="T9" fmla="*/ 282610 h 286528"/>
              <a:gd name="T10" fmla="*/ 236348 w 283807"/>
              <a:gd name="T11" fmla="*/ 257160 h 286528"/>
              <a:gd name="T12" fmla="*/ 275599 w 283807"/>
              <a:gd name="T13" fmla="*/ 186992 h 286528"/>
              <a:gd name="T14" fmla="*/ 8622 w 283807"/>
              <a:gd name="T15" fmla="*/ 248434 h 286528"/>
              <a:gd name="T16" fmla="*/ 43471 w 283807"/>
              <a:gd name="T17" fmla="*/ 257160 h 286528"/>
              <a:gd name="T18" fmla="*/ 34849 w 283807"/>
              <a:gd name="T19" fmla="*/ 257160 h 286528"/>
              <a:gd name="T20" fmla="*/ 0 w 283807"/>
              <a:gd name="T21" fmla="*/ 282610 h 286528"/>
              <a:gd name="T22" fmla="*/ 30191 w 283807"/>
              <a:gd name="T23" fmla="*/ 140592 h 286528"/>
              <a:gd name="T24" fmla="*/ 67377 w 283807"/>
              <a:gd name="T25" fmla="*/ 230002 h 286528"/>
              <a:gd name="T26" fmla="*/ 96261 w 283807"/>
              <a:gd name="T27" fmla="*/ 276697 h 286528"/>
              <a:gd name="T28" fmla="*/ 90483 w 283807"/>
              <a:gd name="T29" fmla="*/ 221314 h 286528"/>
              <a:gd name="T30" fmla="*/ 47521 w 283807"/>
              <a:gd name="T31" fmla="*/ 156519 h 286528"/>
              <a:gd name="T32" fmla="*/ 94094 w 283807"/>
              <a:gd name="T33" fmla="*/ 164121 h 286528"/>
              <a:gd name="T34" fmla="*/ 120811 w 283807"/>
              <a:gd name="T35" fmla="*/ 144936 h 286528"/>
              <a:gd name="T36" fmla="*/ 47882 w 283807"/>
              <a:gd name="T37" fmla="*/ 138782 h 286528"/>
              <a:gd name="T38" fmla="*/ 168587 w 283807"/>
              <a:gd name="T39" fmla="*/ 145957 h 286528"/>
              <a:gd name="T40" fmla="*/ 233777 w 283807"/>
              <a:gd name="T41" fmla="*/ 153144 h 286528"/>
              <a:gd name="T42" fmla="*/ 222187 w 283807"/>
              <a:gd name="T43" fmla="*/ 215314 h 286528"/>
              <a:gd name="T44" fmla="*/ 180539 w 283807"/>
              <a:gd name="T45" fmla="*/ 274249 h 286528"/>
              <a:gd name="T46" fmla="*/ 204441 w 283807"/>
              <a:gd name="T47" fmla="*/ 240110 h 286528"/>
              <a:gd name="T48" fmla="*/ 262388 w 283807"/>
              <a:gd name="T49" fmla="*/ 149550 h 286528"/>
              <a:gd name="T50" fmla="*/ 205890 w 283807"/>
              <a:gd name="T51" fmla="*/ 152066 h 286528"/>
              <a:gd name="T52" fmla="*/ 197923 w 283807"/>
              <a:gd name="T53" fmla="*/ 143441 h 286528"/>
              <a:gd name="T54" fmla="*/ 256231 w 283807"/>
              <a:gd name="T55" fmla="*/ 133020 h 286528"/>
              <a:gd name="T56" fmla="*/ 217842 w 283807"/>
              <a:gd name="T57" fmla="*/ 239032 h 286528"/>
              <a:gd name="T58" fmla="*/ 186333 w 283807"/>
              <a:gd name="T59" fmla="*/ 285750 h 286528"/>
              <a:gd name="T60" fmla="*/ 202993 w 283807"/>
              <a:gd name="T61" fmla="*/ 207408 h 286528"/>
              <a:gd name="T62" fmla="*/ 205166 w 283807"/>
              <a:gd name="T63" fmla="*/ 173987 h 286528"/>
              <a:gd name="T64" fmla="*/ 160620 w 283807"/>
              <a:gd name="T65" fmla="*/ 133739 h 286528"/>
              <a:gd name="T66" fmla="*/ 87956 w 283807"/>
              <a:gd name="T67" fmla="*/ 144936 h 286528"/>
              <a:gd name="T68" fmla="*/ 134531 w 283807"/>
              <a:gd name="T69" fmla="*/ 155795 h 286528"/>
              <a:gd name="T70" fmla="*/ 56185 w 283807"/>
              <a:gd name="T71" fmla="*/ 162311 h 286528"/>
              <a:gd name="T72" fmla="*/ 98788 w 283807"/>
              <a:gd name="T73" fmla="*/ 218418 h 286528"/>
              <a:gd name="T74" fmla="*/ 96261 w 283807"/>
              <a:gd name="T75" fmla="*/ 285747 h 286528"/>
              <a:gd name="T76" fmla="*/ 41744 w 283807"/>
              <a:gd name="T77" fmla="*/ 239413 h 286528"/>
              <a:gd name="T78" fmla="*/ 46799 w 283807"/>
              <a:gd name="T79" fmla="*/ 130456 h 286528"/>
              <a:gd name="T80" fmla="*/ 238163 w 283807"/>
              <a:gd name="T81" fmla="*/ 114186 h 286528"/>
              <a:gd name="T82" fmla="*/ 247167 w 283807"/>
              <a:gd name="T83" fmla="*/ 90558 h 286528"/>
              <a:gd name="T84" fmla="*/ 33752 w 283807"/>
              <a:gd name="T85" fmla="*/ 117095 h 286528"/>
              <a:gd name="T86" fmla="*/ 36993 w 283807"/>
              <a:gd name="T87" fmla="*/ 90558 h 286528"/>
              <a:gd name="T88" fmla="*/ 252568 w 283807"/>
              <a:gd name="T89" fmla="*/ 125820 h 286528"/>
              <a:gd name="T90" fmla="*/ 241765 w 283807"/>
              <a:gd name="T91" fmla="*/ 82560 h 286528"/>
              <a:gd name="T92" fmla="*/ 36993 w 283807"/>
              <a:gd name="T93" fmla="*/ 126547 h 286528"/>
              <a:gd name="T94" fmla="*/ 42395 w 283807"/>
              <a:gd name="T95" fmla="*/ 82560 h 286528"/>
              <a:gd name="T96" fmla="*/ 145700 w 283807"/>
              <a:gd name="T97" fmla="*/ 79305 h 286528"/>
              <a:gd name="T98" fmla="*/ 115881 w 283807"/>
              <a:gd name="T99" fmla="*/ 49487 h 286528"/>
              <a:gd name="T100" fmla="*/ 94951 w 283807"/>
              <a:gd name="T101" fmla="*/ 1143 h 286528"/>
              <a:gd name="T102" fmla="*/ 99301 w 283807"/>
              <a:gd name="T103" fmla="*/ 9817 h 286528"/>
              <a:gd name="T104" fmla="*/ 142079 w 283807"/>
              <a:gd name="T105" fmla="*/ 116069 h 286528"/>
              <a:gd name="T106" fmla="*/ 184856 w 283807"/>
              <a:gd name="T107" fmla="*/ 68002 h 286528"/>
              <a:gd name="T108" fmla="*/ 188843 w 283807"/>
              <a:gd name="T109" fmla="*/ 103419 h 286528"/>
              <a:gd name="T110" fmla="*/ 138816 w 283807"/>
              <a:gd name="T111" fmla="*/ 125103 h 286528"/>
              <a:gd name="T112" fmla="*/ 90602 w 283807"/>
              <a:gd name="T113" fmla="*/ 5118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31" name="Freeform 1045">
            <a:extLst>
              <a:ext uri="{FF2B5EF4-FFF2-40B4-BE49-F238E27FC236}">
                <a16:creationId xmlns:a16="http://schemas.microsoft.com/office/drawing/2014/main" id="{1B34C1D0-AFA0-EC48-89F7-8373E6807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48166" y="5734190"/>
            <a:ext cx="586469" cy="586471"/>
          </a:xfrm>
          <a:custGeom>
            <a:avLst/>
            <a:gdLst>
              <a:gd name="T0" fmla="*/ 85928 w 283803"/>
              <a:gd name="T1" fmla="*/ 255545 h 283804"/>
              <a:gd name="T2" fmla="*/ 82640 w 283803"/>
              <a:gd name="T3" fmla="*/ 217763 h 283804"/>
              <a:gd name="T4" fmla="*/ 82640 w 283803"/>
              <a:gd name="T5" fmla="*/ 226919 h 283804"/>
              <a:gd name="T6" fmla="*/ 60123 w 283803"/>
              <a:gd name="T7" fmla="*/ 217763 h 283804"/>
              <a:gd name="T8" fmla="*/ 30200 w 283803"/>
              <a:gd name="T9" fmla="*/ 222341 h 283804"/>
              <a:gd name="T10" fmla="*/ 228496 w 283803"/>
              <a:gd name="T11" fmla="*/ 214513 h 283804"/>
              <a:gd name="T12" fmla="*/ 251537 w 283803"/>
              <a:gd name="T13" fmla="*/ 205997 h 283804"/>
              <a:gd name="T14" fmla="*/ 172497 w 283803"/>
              <a:gd name="T15" fmla="*/ 205997 h 283804"/>
              <a:gd name="T16" fmla="*/ 195903 w 283803"/>
              <a:gd name="T17" fmla="*/ 214513 h 283804"/>
              <a:gd name="T18" fmla="*/ 235810 w 283803"/>
              <a:gd name="T19" fmla="*/ 190741 h 283804"/>
              <a:gd name="T20" fmla="*/ 244222 w 283803"/>
              <a:gd name="T21" fmla="*/ 230125 h 283804"/>
              <a:gd name="T22" fmla="*/ 235810 w 283803"/>
              <a:gd name="T23" fmla="*/ 190741 h 283804"/>
              <a:gd name="T24" fmla="*/ 204681 w 283803"/>
              <a:gd name="T25" fmla="*/ 214513 h 283804"/>
              <a:gd name="T26" fmla="*/ 163719 w 283803"/>
              <a:gd name="T27" fmla="*/ 205997 h 283804"/>
              <a:gd name="T28" fmla="*/ 64788 w 283803"/>
              <a:gd name="T29" fmla="*/ 197466 h 283804"/>
              <a:gd name="T30" fmla="*/ 60210 w 283803"/>
              <a:gd name="T31" fmla="*/ 173257 h 283804"/>
              <a:gd name="T32" fmla="*/ 34778 w 283803"/>
              <a:gd name="T33" fmla="*/ 199925 h 283804"/>
              <a:gd name="T34" fmla="*/ 86851 w 283803"/>
              <a:gd name="T35" fmla="*/ 157362 h 283804"/>
              <a:gd name="T36" fmla="*/ 82654 w 283803"/>
              <a:gd name="T37" fmla="*/ 197526 h 283804"/>
              <a:gd name="T38" fmla="*/ 118831 w 283803"/>
              <a:gd name="T39" fmla="*/ 150235 h 283804"/>
              <a:gd name="T40" fmla="*/ 109676 w 283803"/>
              <a:gd name="T41" fmla="*/ 150235 h 283804"/>
              <a:gd name="T42" fmla="*/ 228496 w 283803"/>
              <a:gd name="T43" fmla="*/ 158388 h 283804"/>
              <a:gd name="T44" fmla="*/ 251537 w 283803"/>
              <a:gd name="T45" fmla="*/ 149611 h 283804"/>
              <a:gd name="T46" fmla="*/ 172497 w 283803"/>
              <a:gd name="T47" fmla="*/ 149611 h 283804"/>
              <a:gd name="T48" fmla="*/ 195903 w 283803"/>
              <a:gd name="T49" fmla="*/ 158388 h 283804"/>
              <a:gd name="T50" fmla="*/ 235810 w 283803"/>
              <a:gd name="T51" fmla="*/ 133519 h 283804"/>
              <a:gd name="T52" fmla="*/ 244222 w 283803"/>
              <a:gd name="T53" fmla="*/ 174480 h 283804"/>
              <a:gd name="T54" fmla="*/ 235810 w 283803"/>
              <a:gd name="T55" fmla="*/ 133519 h 283804"/>
              <a:gd name="T56" fmla="*/ 204681 w 283803"/>
              <a:gd name="T57" fmla="*/ 158388 h 283804"/>
              <a:gd name="T58" fmla="*/ 163719 w 283803"/>
              <a:gd name="T59" fmla="*/ 149611 h 283804"/>
              <a:gd name="T60" fmla="*/ 90242 w 283803"/>
              <a:gd name="T61" fmla="*/ 124777 h 283804"/>
              <a:gd name="T62" fmla="*/ 34515 w 283803"/>
              <a:gd name="T63" fmla="*/ 120803 h 283804"/>
              <a:gd name="T64" fmla="*/ 268674 w 283803"/>
              <a:gd name="T65" fmla="*/ 246394 h 283804"/>
              <a:gd name="T66" fmla="*/ 34508 w 283803"/>
              <a:gd name="T67" fmla="*/ 92191 h 283804"/>
              <a:gd name="T68" fmla="*/ 34508 w 283803"/>
              <a:gd name="T69" fmla="*/ 101347 h 283804"/>
              <a:gd name="T70" fmla="*/ 262332 w 283803"/>
              <a:gd name="T71" fmla="*/ 87668 h 283804"/>
              <a:gd name="T72" fmla="*/ 255466 w 283803"/>
              <a:gd name="T73" fmla="*/ 93536 h 283804"/>
              <a:gd name="T74" fmla="*/ 215561 w 283803"/>
              <a:gd name="T75" fmla="*/ 87668 h 283804"/>
              <a:gd name="T76" fmla="*/ 209693 w 283803"/>
              <a:gd name="T77" fmla="*/ 93536 h 283804"/>
              <a:gd name="T78" fmla="*/ 239634 w 283803"/>
              <a:gd name="T79" fmla="*/ 90411 h 283804"/>
              <a:gd name="T80" fmla="*/ 153426 w 283803"/>
              <a:gd name="T81" fmla="*/ 71580 h 283804"/>
              <a:gd name="T82" fmla="*/ 275878 w 283803"/>
              <a:gd name="T83" fmla="*/ 78775 h 283804"/>
              <a:gd name="T84" fmla="*/ 114490 w 283803"/>
              <a:gd name="T85" fmla="*/ 61991 h 283804"/>
              <a:gd name="T86" fmla="*/ 81064 w 283803"/>
              <a:gd name="T87" fmla="*/ 66569 h 283804"/>
              <a:gd name="T88" fmla="*/ 67982 w 283803"/>
              <a:gd name="T89" fmla="*/ 66569 h 283804"/>
              <a:gd name="T90" fmla="*/ 34602 w 283803"/>
              <a:gd name="T91" fmla="*/ 61991 h 283804"/>
              <a:gd name="T92" fmla="*/ 148023 w 283803"/>
              <a:gd name="T93" fmla="*/ 34171 h 283804"/>
              <a:gd name="T94" fmla="*/ 27372 w 283803"/>
              <a:gd name="T95" fmla="*/ 8633 h 283804"/>
              <a:gd name="T96" fmla="*/ 199525 w 283803"/>
              <a:gd name="T97" fmla="*/ 275171 h 283804"/>
              <a:gd name="T98" fmla="*/ 137939 w 283803"/>
              <a:gd name="T99" fmla="*/ 239560 h 283804"/>
              <a:gd name="T100" fmla="*/ 218254 w 283803"/>
              <a:gd name="T101" fmla="*/ 26977 h 283804"/>
              <a:gd name="T102" fmla="*/ 148023 w 283803"/>
              <a:gd name="T103" fmla="*/ 42804 h 283804"/>
              <a:gd name="T104" fmla="*/ 27372 w 283803"/>
              <a:gd name="T105" fmla="*/ 8633 h 283804"/>
              <a:gd name="T106" fmla="*/ 226897 w 283803"/>
              <a:gd name="T107" fmla="*/ 62948 h 283804"/>
              <a:gd name="T108" fmla="*/ 268674 w 283803"/>
              <a:gd name="T109" fmla="*/ 255387 h 283804"/>
              <a:gd name="T110" fmla="*/ 27372 w 283803"/>
              <a:gd name="T111" fmla="*/ 284163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4">
                <a:moveTo>
                  <a:pt x="34471" y="246063"/>
                </a:moveTo>
                <a:lnTo>
                  <a:pt x="85819" y="246063"/>
                </a:lnTo>
                <a:cubicBezTo>
                  <a:pt x="88333" y="246063"/>
                  <a:pt x="90128" y="248261"/>
                  <a:pt x="90128" y="250826"/>
                </a:cubicBezTo>
                <a:cubicBezTo>
                  <a:pt x="90128" y="253024"/>
                  <a:pt x="88333" y="255222"/>
                  <a:pt x="85819" y="255222"/>
                </a:cubicBezTo>
                <a:lnTo>
                  <a:pt x="34471" y="255222"/>
                </a:lnTo>
                <a:cubicBezTo>
                  <a:pt x="31958" y="255222"/>
                  <a:pt x="30162" y="253024"/>
                  <a:pt x="30162" y="250826"/>
                </a:cubicBezTo>
                <a:cubicBezTo>
                  <a:pt x="30162" y="248261"/>
                  <a:pt x="31958" y="246063"/>
                  <a:pt x="34471" y="246063"/>
                </a:cubicBezTo>
                <a:close/>
                <a:moveTo>
                  <a:pt x="82536" y="217488"/>
                </a:moveTo>
                <a:lnTo>
                  <a:pt x="114314" y="217488"/>
                </a:lnTo>
                <a:cubicBezTo>
                  <a:pt x="116505" y="217488"/>
                  <a:pt x="118697" y="219774"/>
                  <a:pt x="118697" y="222060"/>
                </a:cubicBezTo>
                <a:cubicBezTo>
                  <a:pt x="118697" y="224346"/>
                  <a:pt x="116505" y="226632"/>
                  <a:pt x="114314" y="226632"/>
                </a:cubicBezTo>
                <a:lnTo>
                  <a:pt x="82536" y="226632"/>
                </a:lnTo>
                <a:cubicBezTo>
                  <a:pt x="79979" y="226632"/>
                  <a:pt x="77787" y="224346"/>
                  <a:pt x="77787" y="222060"/>
                </a:cubicBezTo>
                <a:cubicBezTo>
                  <a:pt x="77787" y="219774"/>
                  <a:pt x="79979" y="217488"/>
                  <a:pt x="82536" y="217488"/>
                </a:cubicBezTo>
                <a:close/>
                <a:moveTo>
                  <a:pt x="34483" y="217488"/>
                </a:moveTo>
                <a:lnTo>
                  <a:pt x="60047" y="217488"/>
                </a:lnTo>
                <a:cubicBezTo>
                  <a:pt x="62567" y="217488"/>
                  <a:pt x="64727" y="219774"/>
                  <a:pt x="64727" y="222060"/>
                </a:cubicBezTo>
                <a:cubicBezTo>
                  <a:pt x="64727" y="224346"/>
                  <a:pt x="62567" y="226632"/>
                  <a:pt x="60047" y="226632"/>
                </a:cubicBezTo>
                <a:lnTo>
                  <a:pt x="34483" y="226632"/>
                </a:lnTo>
                <a:cubicBezTo>
                  <a:pt x="31963" y="226632"/>
                  <a:pt x="30162" y="224346"/>
                  <a:pt x="30162" y="222060"/>
                </a:cubicBezTo>
                <a:cubicBezTo>
                  <a:pt x="30162" y="219774"/>
                  <a:pt x="31963" y="217488"/>
                  <a:pt x="34483" y="217488"/>
                </a:cubicBezTo>
                <a:close/>
                <a:moveTo>
                  <a:pt x="235512" y="198650"/>
                </a:moveTo>
                <a:cubicBezTo>
                  <a:pt x="231129" y="198650"/>
                  <a:pt x="228207" y="202194"/>
                  <a:pt x="228207" y="205737"/>
                </a:cubicBezTo>
                <a:lnTo>
                  <a:pt x="228207" y="214242"/>
                </a:lnTo>
                <a:cubicBezTo>
                  <a:pt x="228207" y="218494"/>
                  <a:pt x="231129" y="221329"/>
                  <a:pt x="235512" y="221329"/>
                </a:cubicBezTo>
                <a:lnTo>
                  <a:pt x="243913" y="221329"/>
                </a:lnTo>
                <a:cubicBezTo>
                  <a:pt x="247931" y="221329"/>
                  <a:pt x="251219" y="218494"/>
                  <a:pt x="251219" y="214242"/>
                </a:cubicBezTo>
                <a:lnTo>
                  <a:pt x="251219" y="205737"/>
                </a:lnTo>
                <a:cubicBezTo>
                  <a:pt x="251219" y="202194"/>
                  <a:pt x="247931" y="198650"/>
                  <a:pt x="243913" y="198650"/>
                </a:cubicBezTo>
                <a:lnTo>
                  <a:pt x="235512" y="198650"/>
                </a:lnTo>
                <a:close/>
                <a:moveTo>
                  <a:pt x="179584" y="198650"/>
                </a:moveTo>
                <a:cubicBezTo>
                  <a:pt x="175566" y="198650"/>
                  <a:pt x="172279" y="202194"/>
                  <a:pt x="172279" y="205737"/>
                </a:cubicBezTo>
                <a:lnTo>
                  <a:pt x="172279" y="214242"/>
                </a:lnTo>
                <a:cubicBezTo>
                  <a:pt x="172279" y="218494"/>
                  <a:pt x="175566" y="221329"/>
                  <a:pt x="179584" y="221329"/>
                </a:cubicBezTo>
                <a:lnTo>
                  <a:pt x="188350" y="221329"/>
                </a:lnTo>
                <a:cubicBezTo>
                  <a:pt x="192368" y="221329"/>
                  <a:pt x="195656" y="218494"/>
                  <a:pt x="195656" y="214242"/>
                </a:cubicBezTo>
                <a:lnTo>
                  <a:pt x="195656" y="205737"/>
                </a:lnTo>
                <a:cubicBezTo>
                  <a:pt x="195656" y="202194"/>
                  <a:pt x="192368" y="198650"/>
                  <a:pt x="188350" y="198650"/>
                </a:cubicBezTo>
                <a:lnTo>
                  <a:pt x="179584" y="198650"/>
                </a:lnTo>
                <a:close/>
                <a:moveTo>
                  <a:pt x="235512" y="190500"/>
                </a:moveTo>
                <a:lnTo>
                  <a:pt x="243913" y="190500"/>
                </a:lnTo>
                <a:cubicBezTo>
                  <a:pt x="253045" y="190500"/>
                  <a:pt x="259985" y="197233"/>
                  <a:pt x="259985" y="205737"/>
                </a:cubicBezTo>
                <a:lnTo>
                  <a:pt x="259985" y="214242"/>
                </a:lnTo>
                <a:cubicBezTo>
                  <a:pt x="259985" y="222746"/>
                  <a:pt x="253045" y="229834"/>
                  <a:pt x="243913" y="229834"/>
                </a:cubicBezTo>
                <a:lnTo>
                  <a:pt x="235512" y="229834"/>
                </a:lnTo>
                <a:cubicBezTo>
                  <a:pt x="226381" y="229834"/>
                  <a:pt x="219075" y="222746"/>
                  <a:pt x="219075" y="214242"/>
                </a:cubicBezTo>
                <a:lnTo>
                  <a:pt x="219075" y="205737"/>
                </a:lnTo>
                <a:cubicBezTo>
                  <a:pt x="219075" y="197233"/>
                  <a:pt x="226381" y="190500"/>
                  <a:pt x="235512" y="190500"/>
                </a:cubicBezTo>
                <a:close/>
                <a:moveTo>
                  <a:pt x="179584" y="190500"/>
                </a:moveTo>
                <a:lnTo>
                  <a:pt x="188350" y="190500"/>
                </a:lnTo>
                <a:cubicBezTo>
                  <a:pt x="197117" y="190500"/>
                  <a:pt x="204422" y="197233"/>
                  <a:pt x="204422" y="205737"/>
                </a:cubicBezTo>
                <a:lnTo>
                  <a:pt x="204422" y="214242"/>
                </a:lnTo>
                <a:cubicBezTo>
                  <a:pt x="204422" y="222746"/>
                  <a:pt x="197117" y="229834"/>
                  <a:pt x="188350" y="229834"/>
                </a:cubicBezTo>
                <a:lnTo>
                  <a:pt x="179584" y="229834"/>
                </a:lnTo>
                <a:cubicBezTo>
                  <a:pt x="170818" y="229834"/>
                  <a:pt x="163512" y="222746"/>
                  <a:pt x="163512" y="214242"/>
                </a:cubicBezTo>
                <a:lnTo>
                  <a:pt x="163512" y="205737"/>
                </a:lnTo>
                <a:cubicBezTo>
                  <a:pt x="163512" y="197233"/>
                  <a:pt x="170818" y="190500"/>
                  <a:pt x="179584" y="190500"/>
                </a:cubicBezTo>
                <a:close/>
                <a:moveTo>
                  <a:pt x="60134" y="173038"/>
                </a:moveTo>
                <a:cubicBezTo>
                  <a:pt x="62801" y="173038"/>
                  <a:pt x="64706" y="175236"/>
                  <a:pt x="64706" y="177434"/>
                </a:cubicBezTo>
                <a:lnTo>
                  <a:pt x="64706" y="197217"/>
                </a:lnTo>
                <a:cubicBezTo>
                  <a:pt x="64706" y="199415"/>
                  <a:pt x="62801" y="201247"/>
                  <a:pt x="60134" y="201247"/>
                </a:cubicBezTo>
                <a:cubicBezTo>
                  <a:pt x="57467" y="201247"/>
                  <a:pt x="55562" y="199415"/>
                  <a:pt x="55562" y="197217"/>
                </a:cubicBezTo>
                <a:lnTo>
                  <a:pt x="55562" y="177434"/>
                </a:lnTo>
                <a:cubicBezTo>
                  <a:pt x="55562" y="175236"/>
                  <a:pt x="57467" y="173038"/>
                  <a:pt x="60134" y="173038"/>
                </a:cubicBezTo>
                <a:close/>
                <a:moveTo>
                  <a:pt x="34734" y="161925"/>
                </a:moveTo>
                <a:cubicBezTo>
                  <a:pt x="37020" y="161925"/>
                  <a:pt x="39306" y="163689"/>
                  <a:pt x="39306" y="166158"/>
                </a:cubicBezTo>
                <a:lnTo>
                  <a:pt x="39306" y="195792"/>
                </a:lnTo>
                <a:cubicBezTo>
                  <a:pt x="39306" y="197908"/>
                  <a:pt x="37020" y="199672"/>
                  <a:pt x="34734" y="199672"/>
                </a:cubicBezTo>
                <a:cubicBezTo>
                  <a:pt x="32067" y="199672"/>
                  <a:pt x="30162" y="197908"/>
                  <a:pt x="30162" y="195792"/>
                </a:cubicBezTo>
                <a:lnTo>
                  <a:pt x="30162" y="166158"/>
                </a:lnTo>
                <a:cubicBezTo>
                  <a:pt x="30162" y="163689"/>
                  <a:pt x="32067" y="161925"/>
                  <a:pt x="34734" y="161925"/>
                </a:cubicBezTo>
                <a:close/>
                <a:moveTo>
                  <a:pt x="86741" y="157163"/>
                </a:moveTo>
                <a:cubicBezTo>
                  <a:pt x="89408" y="157163"/>
                  <a:pt x="91694" y="158970"/>
                  <a:pt x="91694" y="161500"/>
                </a:cubicBezTo>
                <a:lnTo>
                  <a:pt x="91694" y="197276"/>
                </a:lnTo>
                <a:cubicBezTo>
                  <a:pt x="91694" y="199445"/>
                  <a:pt x="89408" y="201252"/>
                  <a:pt x="86741" y="201252"/>
                </a:cubicBezTo>
                <a:cubicBezTo>
                  <a:pt x="84455" y="201252"/>
                  <a:pt x="82550" y="199445"/>
                  <a:pt x="82550" y="197276"/>
                </a:cubicBezTo>
                <a:lnTo>
                  <a:pt x="82550" y="161500"/>
                </a:lnTo>
                <a:cubicBezTo>
                  <a:pt x="82550" y="158970"/>
                  <a:pt x="84455" y="157163"/>
                  <a:pt x="86741" y="157163"/>
                </a:cubicBezTo>
                <a:close/>
                <a:moveTo>
                  <a:pt x="114109" y="146050"/>
                </a:moveTo>
                <a:cubicBezTo>
                  <a:pt x="116395" y="146050"/>
                  <a:pt x="118681" y="147866"/>
                  <a:pt x="118681" y="150045"/>
                </a:cubicBezTo>
                <a:lnTo>
                  <a:pt x="118681" y="197255"/>
                </a:lnTo>
                <a:cubicBezTo>
                  <a:pt x="118681" y="199434"/>
                  <a:pt x="116395" y="201250"/>
                  <a:pt x="114109" y="201250"/>
                </a:cubicBezTo>
                <a:cubicBezTo>
                  <a:pt x="111823" y="201250"/>
                  <a:pt x="109537" y="199434"/>
                  <a:pt x="109537" y="197255"/>
                </a:cubicBezTo>
                <a:lnTo>
                  <a:pt x="109537" y="150045"/>
                </a:lnTo>
                <a:cubicBezTo>
                  <a:pt x="109537" y="147866"/>
                  <a:pt x="111823" y="146050"/>
                  <a:pt x="114109" y="146050"/>
                </a:cubicBezTo>
                <a:close/>
                <a:moveTo>
                  <a:pt x="235512" y="142116"/>
                </a:moveTo>
                <a:cubicBezTo>
                  <a:pt x="231129" y="142116"/>
                  <a:pt x="228207" y="145404"/>
                  <a:pt x="228207" y="149422"/>
                </a:cubicBezTo>
                <a:lnTo>
                  <a:pt x="228207" y="158188"/>
                </a:lnTo>
                <a:cubicBezTo>
                  <a:pt x="228207" y="162206"/>
                  <a:pt x="231129" y="165493"/>
                  <a:pt x="235512" y="165493"/>
                </a:cubicBezTo>
                <a:lnTo>
                  <a:pt x="243913" y="165493"/>
                </a:lnTo>
                <a:cubicBezTo>
                  <a:pt x="247931" y="165493"/>
                  <a:pt x="251219" y="162206"/>
                  <a:pt x="251219" y="158188"/>
                </a:cubicBezTo>
                <a:lnTo>
                  <a:pt x="251219" y="149422"/>
                </a:lnTo>
                <a:cubicBezTo>
                  <a:pt x="251219" y="145404"/>
                  <a:pt x="247931" y="142116"/>
                  <a:pt x="243913" y="142116"/>
                </a:cubicBezTo>
                <a:lnTo>
                  <a:pt x="235512" y="142116"/>
                </a:lnTo>
                <a:close/>
                <a:moveTo>
                  <a:pt x="179584" y="142116"/>
                </a:moveTo>
                <a:cubicBezTo>
                  <a:pt x="175566" y="142116"/>
                  <a:pt x="172279" y="145404"/>
                  <a:pt x="172279" y="149422"/>
                </a:cubicBezTo>
                <a:lnTo>
                  <a:pt x="172279" y="158188"/>
                </a:lnTo>
                <a:cubicBezTo>
                  <a:pt x="172279" y="162206"/>
                  <a:pt x="175566" y="165493"/>
                  <a:pt x="179584" y="165493"/>
                </a:cubicBezTo>
                <a:lnTo>
                  <a:pt x="188350" y="165493"/>
                </a:lnTo>
                <a:cubicBezTo>
                  <a:pt x="192368" y="165493"/>
                  <a:pt x="195656" y="162206"/>
                  <a:pt x="195656" y="158188"/>
                </a:cubicBezTo>
                <a:lnTo>
                  <a:pt x="195656" y="149422"/>
                </a:lnTo>
                <a:cubicBezTo>
                  <a:pt x="195656" y="145404"/>
                  <a:pt x="192368" y="142116"/>
                  <a:pt x="188350" y="142116"/>
                </a:cubicBezTo>
                <a:lnTo>
                  <a:pt x="179584" y="142116"/>
                </a:lnTo>
                <a:close/>
                <a:moveTo>
                  <a:pt x="235512" y="133350"/>
                </a:moveTo>
                <a:lnTo>
                  <a:pt x="243913" y="133350"/>
                </a:lnTo>
                <a:cubicBezTo>
                  <a:pt x="253045" y="133350"/>
                  <a:pt x="259985" y="140655"/>
                  <a:pt x="259985" y="149422"/>
                </a:cubicBezTo>
                <a:lnTo>
                  <a:pt x="259985" y="158188"/>
                </a:lnTo>
                <a:cubicBezTo>
                  <a:pt x="259985" y="166954"/>
                  <a:pt x="253045" y="174260"/>
                  <a:pt x="243913" y="174260"/>
                </a:cubicBezTo>
                <a:lnTo>
                  <a:pt x="235512" y="174260"/>
                </a:lnTo>
                <a:cubicBezTo>
                  <a:pt x="226381" y="174260"/>
                  <a:pt x="219075" y="166954"/>
                  <a:pt x="219075" y="158188"/>
                </a:cubicBezTo>
                <a:lnTo>
                  <a:pt x="219075" y="149422"/>
                </a:lnTo>
                <a:cubicBezTo>
                  <a:pt x="219075" y="140655"/>
                  <a:pt x="226381" y="133350"/>
                  <a:pt x="235512" y="133350"/>
                </a:cubicBezTo>
                <a:close/>
                <a:moveTo>
                  <a:pt x="179584" y="133350"/>
                </a:moveTo>
                <a:lnTo>
                  <a:pt x="188350" y="133350"/>
                </a:lnTo>
                <a:cubicBezTo>
                  <a:pt x="197117" y="133350"/>
                  <a:pt x="204422" y="140655"/>
                  <a:pt x="204422" y="149422"/>
                </a:cubicBezTo>
                <a:lnTo>
                  <a:pt x="204422" y="158188"/>
                </a:lnTo>
                <a:cubicBezTo>
                  <a:pt x="204422" y="166954"/>
                  <a:pt x="197117" y="174260"/>
                  <a:pt x="188350" y="174260"/>
                </a:cubicBezTo>
                <a:lnTo>
                  <a:pt x="179584" y="174260"/>
                </a:lnTo>
                <a:cubicBezTo>
                  <a:pt x="170818" y="174260"/>
                  <a:pt x="163512" y="166954"/>
                  <a:pt x="163512" y="158188"/>
                </a:cubicBezTo>
                <a:lnTo>
                  <a:pt x="163512" y="149422"/>
                </a:lnTo>
                <a:cubicBezTo>
                  <a:pt x="163512" y="140655"/>
                  <a:pt x="170818" y="133350"/>
                  <a:pt x="179584" y="133350"/>
                </a:cubicBezTo>
                <a:close/>
                <a:moveTo>
                  <a:pt x="34471" y="120650"/>
                </a:moveTo>
                <a:lnTo>
                  <a:pt x="85819" y="120650"/>
                </a:lnTo>
                <a:cubicBezTo>
                  <a:pt x="88333" y="120650"/>
                  <a:pt x="90128" y="122304"/>
                  <a:pt x="90128" y="124619"/>
                </a:cubicBezTo>
                <a:cubicBezTo>
                  <a:pt x="90128" y="126603"/>
                  <a:pt x="88333" y="128257"/>
                  <a:pt x="85819" y="128257"/>
                </a:cubicBezTo>
                <a:lnTo>
                  <a:pt x="34471" y="128257"/>
                </a:lnTo>
                <a:cubicBezTo>
                  <a:pt x="31958" y="128257"/>
                  <a:pt x="30162" y="126603"/>
                  <a:pt x="30162" y="124619"/>
                </a:cubicBezTo>
                <a:cubicBezTo>
                  <a:pt x="30162" y="122304"/>
                  <a:pt x="31958" y="120650"/>
                  <a:pt x="34471" y="120650"/>
                </a:cubicBezTo>
                <a:close/>
                <a:moveTo>
                  <a:pt x="146398" y="117473"/>
                </a:moveTo>
                <a:lnTo>
                  <a:pt x="146398" y="239257"/>
                </a:lnTo>
                <a:cubicBezTo>
                  <a:pt x="146398" y="243209"/>
                  <a:pt x="149635" y="246083"/>
                  <a:pt x="153232" y="246083"/>
                </a:cubicBezTo>
                <a:lnTo>
                  <a:pt x="268335" y="246083"/>
                </a:lnTo>
                <a:cubicBezTo>
                  <a:pt x="272292" y="246083"/>
                  <a:pt x="275529" y="243209"/>
                  <a:pt x="275529" y="239257"/>
                </a:cubicBezTo>
                <a:lnTo>
                  <a:pt x="275529" y="117473"/>
                </a:lnTo>
                <a:lnTo>
                  <a:pt x="146398" y="117473"/>
                </a:lnTo>
                <a:close/>
                <a:moveTo>
                  <a:pt x="34464" y="92075"/>
                </a:moveTo>
                <a:lnTo>
                  <a:pt x="114402" y="92075"/>
                </a:lnTo>
                <a:cubicBezTo>
                  <a:pt x="116553" y="92075"/>
                  <a:pt x="118704" y="93980"/>
                  <a:pt x="118704" y="96647"/>
                </a:cubicBezTo>
                <a:cubicBezTo>
                  <a:pt x="118704" y="98933"/>
                  <a:pt x="116553" y="101219"/>
                  <a:pt x="114402" y="101219"/>
                </a:cubicBezTo>
                <a:lnTo>
                  <a:pt x="34464" y="101219"/>
                </a:lnTo>
                <a:cubicBezTo>
                  <a:pt x="31955" y="101219"/>
                  <a:pt x="30162" y="98933"/>
                  <a:pt x="30162" y="96647"/>
                </a:cubicBezTo>
                <a:cubicBezTo>
                  <a:pt x="30162" y="93980"/>
                  <a:pt x="31955" y="92075"/>
                  <a:pt x="34464" y="92075"/>
                </a:cubicBezTo>
                <a:close/>
                <a:moveTo>
                  <a:pt x="255143" y="87557"/>
                </a:moveTo>
                <a:cubicBezTo>
                  <a:pt x="257048" y="85725"/>
                  <a:pt x="260096" y="85725"/>
                  <a:pt x="262001" y="87557"/>
                </a:cubicBezTo>
                <a:cubicBezTo>
                  <a:pt x="262763" y="88289"/>
                  <a:pt x="263144" y="89388"/>
                  <a:pt x="263144" y="90487"/>
                </a:cubicBezTo>
                <a:cubicBezTo>
                  <a:pt x="263144" y="91586"/>
                  <a:pt x="262763" y="92686"/>
                  <a:pt x="262001" y="93418"/>
                </a:cubicBezTo>
                <a:cubicBezTo>
                  <a:pt x="260858" y="94517"/>
                  <a:pt x="259715" y="94884"/>
                  <a:pt x="258572" y="94884"/>
                </a:cubicBezTo>
                <a:cubicBezTo>
                  <a:pt x="257429" y="94884"/>
                  <a:pt x="256286" y="94517"/>
                  <a:pt x="255143" y="93418"/>
                </a:cubicBezTo>
                <a:cubicBezTo>
                  <a:pt x="254381" y="92686"/>
                  <a:pt x="254000" y="91586"/>
                  <a:pt x="254000" y="90487"/>
                </a:cubicBezTo>
                <a:cubicBezTo>
                  <a:pt x="254000" y="89388"/>
                  <a:pt x="254381" y="88289"/>
                  <a:pt x="255143" y="87557"/>
                </a:cubicBezTo>
                <a:close/>
                <a:moveTo>
                  <a:pt x="209428" y="87557"/>
                </a:moveTo>
                <a:cubicBezTo>
                  <a:pt x="210893" y="85725"/>
                  <a:pt x="213824" y="85725"/>
                  <a:pt x="215289" y="87557"/>
                </a:cubicBezTo>
                <a:cubicBezTo>
                  <a:pt x="216388" y="88289"/>
                  <a:pt x="217121" y="89388"/>
                  <a:pt x="217121" y="90487"/>
                </a:cubicBezTo>
                <a:cubicBezTo>
                  <a:pt x="217121" y="91586"/>
                  <a:pt x="216388" y="92686"/>
                  <a:pt x="215656" y="93418"/>
                </a:cubicBezTo>
                <a:cubicBezTo>
                  <a:pt x="214923" y="94517"/>
                  <a:pt x="213457" y="94884"/>
                  <a:pt x="212358" y="94884"/>
                </a:cubicBezTo>
                <a:cubicBezTo>
                  <a:pt x="211259" y="94884"/>
                  <a:pt x="210160" y="94517"/>
                  <a:pt x="209428" y="93418"/>
                </a:cubicBezTo>
                <a:cubicBezTo>
                  <a:pt x="208695" y="92686"/>
                  <a:pt x="207962" y="91586"/>
                  <a:pt x="207962" y="90487"/>
                </a:cubicBezTo>
                <a:cubicBezTo>
                  <a:pt x="207962" y="89388"/>
                  <a:pt x="208695" y="88289"/>
                  <a:pt x="209428" y="87557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8011"/>
                  <a:pt x="239331" y="90297"/>
                </a:cubicBezTo>
                <a:cubicBezTo>
                  <a:pt x="239331" y="92583"/>
                  <a:pt x="237426" y="94869"/>
                  <a:pt x="234759" y="94869"/>
                </a:cubicBezTo>
                <a:cubicBezTo>
                  <a:pt x="232092" y="94869"/>
                  <a:pt x="230187" y="92583"/>
                  <a:pt x="230187" y="90297"/>
                </a:cubicBezTo>
                <a:cubicBezTo>
                  <a:pt x="230187" y="88011"/>
                  <a:pt x="232092" y="85725"/>
                  <a:pt x="234759" y="85725"/>
                </a:cubicBezTo>
                <a:close/>
                <a:moveTo>
                  <a:pt x="153232" y="71490"/>
                </a:moveTo>
                <a:cubicBezTo>
                  <a:pt x="149635" y="71490"/>
                  <a:pt x="146398" y="74723"/>
                  <a:pt x="146398" y="78675"/>
                </a:cubicBezTo>
                <a:lnTo>
                  <a:pt x="146398" y="108851"/>
                </a:lnTo>
                <a:lnTo>
                  <a:pt x="275529" y="108851"/>
                </a:lnTo>
                <a:lnTo>
                  <a:pt x="275529" y="78675"/>
                </a:lnTo>
                <a:cubicBezTo>
                  <a:pt x="275529" y="74723"/>
                  <a:pt x="272292" y="71490"/>
                  <a:pt x="268335" y="71490"/>
                </a:cubicBezTo>
                <a:lnTo>
                  <a:pt x="153232" y="71490"/>
                </a:lnTo>
                <a:close/>
                <a:moveTo>
                  <a:pt x="85317" y="61913"/>
                </a:moveTo>
                <a:lnTo>
                  <a:pt x="114345" y="61913"/>
                </a:lnTo>
                <a:cubicBezTo>
                  <a:pt x="116522" y="61913"/>
                  <a:pt x="118699" y="63818"/>
                  <a:pt x="118699" y="66485"/>
                </a:cubicBezTo>
                <a:cubicBezTo>
                  <a:pt x="118699" y="69152"/>
                  <a:pt x="116522" y="71057"/>
                  <a:pt x="114345" y="71057"/>
                </a:cubicBezTo>
                <a:lnTo>
                  <a:pt x="85317" y="71057"/>
                </a:lnTo>
                <a:cubicBezTo>
                  <a:pt x="83139" y="71057"/>
                  <a:pt x="80962" y="69152"/>
                  <a:pt x="80962" y="66485"/>
                </a:cubicBezTo>
                <a:cubicBezTo>
                  <a:pt x="80962" y="63818"/>
                  <a:pt x="83139" y="61913"/>
                  <a:pt x="85317" y="61913"/>
                </a:cubicBezTo>
                <a:close/>
                <a:moveTo>
                  <a:pt x="34558" y="61913"/>
                </a:moveTo>
                <a:lnTo>
                  <a:pt x="63500" y="61913"/>
                </a:lnTo>
                <a:cubicBezTo>
                  <a:pt x="66064" y="61913"/>
                  <a:pt x="67896" y="63818"/>
                  <a:pt x="67896" y="66485"/>
                </a:cubicBezTo>
                <a:cubicBezTo>
                  <a:pt x="67896" y="69152"/>
                  <a:pt x="66064" y="71057"/>
                  <a:pt x="63500" y="71057"/>
                </a:cubicBezTo>
                <a:lnTo>
                  <a:pt x="34558" y="71057"/>
                </a:lnTo>
                <a:cubicBezTo>
                  <a:pt x="31994" y="71057"/>
                  <a:pt x="30162" y="69152"/>
                  <a:pt x="30162" y="66485"/>
                </a:cubicBezTo>
                <a:cubicBezTo>
                  <a:pt x="30162" y="63818"/>
                  <a:pt x="31994" y="61913"/>
                  <a:pt x="34558" y="61913"/>
                </a:cubicBezTo>
                <a:close/>
                <a:moveTo>
                  <a:pt x="65825" y="8622"/>
                </a:moveTo>
                <a:lnTo>
                  <a:pt x="65825" y="21555"/>
                </a:lnTo>
                <a:cubicBezTo>
                  <a:pt x="65825" y="28380"/>
                  <a:pt x="71580" y="34128"/>
                  <a:pt x="78774" y="34128"/>
                </a:cubicBezTo>
                <a:lnTo>
                  <a:pt x="147836" y="34128"/>
                </a:lnTo>
                <a:cubicBezTo>
                  <a:pt x="155030" y="34128"/>
                  <a:pt x="160426" y="28380"/>
                  <a:pt x="160426" y="21555"/>
                </a:cubicBezTo>
                <a:lnTo>
                  <a:pt x="160426" y="8622"/>
                </a:lnTo>
                <a:lnTo>
                  <a:pt x="65825" y="8622"/>
                </a:lnTo>
                <a:close/>
                <a:moveTo>
                  <a:pt x="27337" y="8622"/>
                </a:moveTo>
                <a:cubicBezTo>
                  <a:pt x="16906" y="8622"/>
                  <a:pt x="8633" y="16525"/>
                  <a:pt x="8633" y="26943"/>
                </a:cubicBezTo>
                <a:lnTo>
                  <a:pt x="8633" y="256501"/>
                </a:lnTo>
                <a:cubicBezTo>
                  <a:pt x="8633" y="266919"/>
                  <a:pt x="16906" y="274823"/>
                  <a:pt x="27337" y="274823"/>
                </a:cubicBezTo>
                <a:lnTo>
                  <a:pt x="199273" y="274823"/>
                </a:lnTo>
                <a:cubicBezTo>
                  <a:pt x="209705" y="274823"/>
                  <a:pt x="217978" y="266919"/>
                  <a:pt x="217978" y="256501"/>
                </a:cubicBezTo>
                <a:lnTo>
                  <a:pt x="217978" y="255064"/>
                </a:lnTo>
                <a:lnTo>
                  <a:pt x="153232" y="255064"/>
                </a:lnTo>
                <a:cubicBezTo>
                  <a:pt x="144599" y="255064"/>
                  <a:pt x="137765" y="247879"/>
                  <a:pt x="137765" y="239257"/>
                </a:cubicBezTo>
                <a:lnTo>
                  <a:pt x="137765" y="78675"/>
                </a:lnTo>
                <a:cubicBezTo>
                  <a:pt x="137765" y="70053"/>
                  <a:pt x="144599" y="62868"/>
                  <a:pt x="153232" y="62868"/>
                </a:cubicBezTo>
                <a:lnTo>
                  <a:pt x="217978" y="62868"/>
                </a:lnTo>
                <a:lnTo>
                  <a:pt x="217978" y="26943"/>
                </a:lnTo>
                <a:cubicBezTo>
                  <a:pt x="217978" y="16525"/>
                  <a:pt x="209705" y="8622"/>
                  <a:pt x="199273" y="8622"/>
                </a:cubicBezTo>
                <a:lnTo>
                  <a:pt x="169418" y="8622"/>
                </a:lnTo>
                <a:lnTo>
                  <a:pt x="169418" y="21555"/>
                </a:lnTo>
                <a:cubicBezTo>
                  <a:pt x="169418" y="33410"/>
                  <a:pt x="159347" y="42750"/>
                  <a:pt x="147836" y="42750"/>
                </a:cubicBezTo>
                <a:lnTo>
                  <a:pt x="78774" y="42750"/>
                </a:lnTo>
                <a:cubicBezTo>
                  <a:pt x="66904" y="42750"/>
                  <a:pt x="57192" y="33410"/>
                  <a:pt x="57192" y="21555"/>
                </a:cubicBezTo>
                <a:lnTo>
                  <a:pt x="57192" y="8622"/>
                </a:lnTo>
                <a:lnTo>
                  <a:pt x="27337" y="8622"/>
                </a:lnTo>
                <a:close/>
                <a:moveTo>
                  <a:pt x="27337" y="0"/>
                </a:moveTo>
                <a:lnTo>
                  <a:pt x="199273" y="0"/>
                </a:lnTo>
                <a:cubicBezTo>
                  <a:pt x="214381" y="0"/>
                  <a:pt x="226610" y="12214"/>
                  <a:pt x="226610" y="26943"/>
                </a:cubicBezTo>
                <a:lnTo>
                  <a:pt x="226610" y="62868"/>
                </a:lnTo>
                <a:lnTo>
                  <a:pt x="268335" y="62868"/>
                </a:lnTo>
                <a:cubicBezTo>
                  <a:pt x="276968" y="62868"/>
                  <a:pt x="283803" y="70053"/>
                  <a:pt x="283803" y="78675"/>
                </a:cubicBezTo>
                <a:lnTo>
                  <a:pt x="283803" y="239257"/>
                </a:lnTo>
                <a:cubicBezTo>
                  <a:pt x="283803" y="247879"/>
                  <a:pt x="276968" y="255064"/>
                  <a:pt x="268335" y="255064"/>
                </a:cubicBezTo>
                <a:lnTo>
                  <a:pt x="226610" y="255064"/>
                </a:lnTo>
                <a:lnTo>
                  <a:pt x="226610" y="256501"/>
                </a:lnTo>
                <a:cubicBezTo>
                  <a:pt x="226610" y="271230"/>
                  <a:pt x="214381" y="283804"/>
                  <a:pt x="199273" y="283804"/>
                </a:cubicBezTo>
                <a:lnTo>
                  <a:pt x="27337" y="283804"/>
                </a:lnTo>
                <a:cubicBezTo>
                  <a:pt x="12230" y="283804"/>
                  <a:pt x="0" y="271230"/>
                  <a:pt x="0" y="256501"/>
                </a:cubicBezTo>
                <a:lnTo>
                  <a:pt x="0" y="26943"/>
                </a:lnTo>
                <a:cubicBezTo>
                  <a:pt x="0" y="12214"/>
                  <a:pt x="12230" y="0"/>
                  <a:pt x="27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32" name="Freeform 336">
            <a:extLst>
              <a:ext uri="{FF2B5EF4-FFF2-40B4-BE49-F238E27FC236}">
                <a16:creationId xmlns:a16="http://schemas.microsoft.com/office/drawing/2014/main" id="{D5E65B0E-AD7E-DF4E-857E-6F64F39653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84766" y="6864023"/>
            <a:ext cx="586471" cy="540600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112251029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111273093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111273093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1590233579 h 727"/>
              <a:gd name="T80" fmla="*/ 2147483646 w 791"/>
              <a:gd name="T81" fmla="*/ 514456878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561320182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Noto Sans ExtraLight" panose="020B0302040504020204" pitchFamily="34" charset="0"/>
            </a:endParaRPr>
          </a:p>
        </p:txBody>
      </p:sp>
      <p:sp>
        <p:nvSpPr>
          <p:cNvPr id="33" name="Freeform 547">
            <a:extLst>
              <a:ext uri="{FF2B5EF4-FFF2-40B4-BE49-F238E27FC236}">
                <a16:creationId xmlns:a16="http://schemas.microsoft.com/office/drawing/2014/main" id="{9F7DC1CC-3F52-CC4B-A198-09262599C9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43777" y="4608780"/>
            <a:ext cx="593022" cy="589747"/>
          </a:xfrm>
          <a:custGeom>
            <a:avLst/>
            <a:gdLst>
              <a:gd name="T0" fmla="*/ 2147483646 w 796"/>
              <a:gd name="T1" fmla="*/ 2147483646 h 793"/>
              <a:gd name="T2" fmla="*/ 2147483646 w 796"/>
              <a:gd name="T3" fmla="*/ 2147483646 h 793"/>
              <a:gd name="T4" fmla="*/ 2147483646 w 796"/>
              <a:gd name="T5" fmla="*/ 2147483646 h 793"/>
              <a:gd name="T6" fmla="*/ 2147483646 w 796"/>
              <a:gd name="T7" fmla="*/ 2147483646 h 793"/>
              <a:gd name="T8" fmla="*/ 2147483646 w 796"/>
              <a:gd name="T9" fmla="*/ 2147483646 h 793"/>
              <a:gd name="T10" fmla="*/ 2147483646 w 796"/>
              <a:gd name="T11" fmla="*/ 2147483646 h 793"/>
              <a:gd name="T12" fmla="*/ 2147483646 w 796"/>
              <a:gd name="T13" fmla="*/ 2147483646 h 793"/>
              <a:gd name="T14" fmla="*/ 2147483646 w 796"/>
              <a:gd name="T15" fmla="*/ 2147483646 h 793"/>
              <a:gd name="T16" fmla="*/ 2147483646 w 796"/>
              <a:gd name="T17" fmla="*/ 2147483646 h 793"/>
              <a:gd name="T18" fmla="*/ 2147483646 w 796"/>
              <a:gd name="T19" fmla="*/ 2147483646 h 793"/>
              <a:gd name="T20" fmla="*/ 2147483646 w 796"/>
              <a:gd name="T21" fmla="*/ 2147483646 h 793"/>
              <a:gd name="T22" fmla="*/ 2147483646 w 796"/>
              <a:gd name="T23" fmla="*/ 2147483646 h 793"/>
              <a:gd name="T24" fmla="*/ 2147483646 w 796"/>
              <a:gd name="T25" fmla="*/ 2147483646 h 793"/>
              <a:gd name="T26" fmla="*/ 2147483646 w 796"/>
              <a:gd name="T27" fmla="*/ 2147483646 h 793"/>
              <a:gd name="T28" fmla="*/ 2147483646 w 796"/>
              <a:gd name="T29" fmla="*/ 2147483646 h 793"/>
              <a:gd name="T30" fmla="*/ 2147483646 w 796"/>
              <a:gd name="T31" fmla="*/ 2147483646 h 793"/>
              <a:gd name="T32" fmla="*/ 2147483646 w 796"/>
              <a:gd name="T33" fmla="*/ 2147483646 h 793"/>
              <a:gd name="T34" fmla="*/ 2147483646 w 796"/>
              <a:gd name="T35" fmla="*/ 2147483646 h 793"/>
              <a:gd name="T36" fmla="*/ 2147483646 w 796"/>
              <a:gd name="T37" fmla="*/ 2147483646 h 793"/>
              <a:gd name="T38" fmla="*/ 2147483646 w 796"/>
              <a:gd name="T39" fmla="*/ 2147483646 h 793"/>
              <a:gd name="T40" fmla="*/ 2147483646 w 796"/>
              <a:gd name="T41" fmla="*/ 2147483646 h 793"/>
              <a:gd name="T42" fmla="*/ 2147483646 w 796"/>
              <a:gd name="T43" fmla="*/ 2147483646 h 793"/>
              <a:gd name="T44" fmla="*/ 2147483646 w 796"/>
              <a:gd name="T45" fmla="*/ 2147483646 h 793"/>
              <a:gd name="T46" fmla="*/ 2147483646 w 796"/>
              <a:gd name="T47" fmla="*/ 2147483646 h 793"/>
              <a:gd name="T48" fmla="*/ 2147483646 w 796"/>
              <a:gd name="T49" fmla="*/ 2147483646 h 793"/>
              <a:gd name="T50" fmla="*/ 2147483646 w 796"/>
              <a:gd name="T51" fmla="*/ 2147483646 h 793"/>
              <a:gd name="T52" fmla="*/ 2147483646 w 796"/>
              <a:gd name="T53" fmla="*/ 2147483646 h 793"/>
              <a:gd name="T54" fmla="*/ 2147483646 w 796"/>
              <a:gd name="T55" fmla="*/ 2147483646 h 793"/>
              <a:gd name="T56" fmla="*/ 2147483646 w 796"/>
              <a:gd name="T57" fmla="*/ 2147483646 h 793"/>
              <a:gd name="T58" fmla="*/ 2147483646 w 796"/>
              <a:gd name="T59" fmla="*/ 2147483646 h 793"/>
              <a:gd name="T60" fmla="*/ 2147483646 w 796"/>
              <a:gd name="T61" fmla="*/ 2147483646 h 793"/>
              <a:gd name="T62" fmla="*/ 2147483646 w 796"/>
              <a:gd name="T63" fmla="*/ 2147483646 h 793"/>
              <a:gd name="T64" fmla="*/ 2147483646 w 796"/>
              <a:gd name="T65" fmla="*/ 2147483646 h 793"/>
              <a:gd name="T66" fmla="*/ 2147483646 w 796"/>
              <a:gd name="T67" fmla="*/ 2147483646 h 793"/>
              <a:gd name="T68" fmla="*/ 2147483646 w 796"/>
              <a:gd name="T69" fmla="*/ 2147483646 h 793"/>
              <a:gd name="T70" fmla="*/ 2147483646 w 796"/>
              <a:gd name="T71" fmla="*/ 2147483646 h 793"/>
              <a:gd name="T72" fmla="*/ 2147483646 w 796"/>
              <a:gd name="T73" fmla="*/ 2147483646 h 793"/>
              <a:gd name="T74" fmla="*/ 2147483646 w 796"/>
              <a:gd name="T75" fmla="*/ 2147483646 h 793"/>
              <a:gd name="T76" fmla="*/ 2147483646 w 796"/>
              <a:gd name="T77" fmla="*/ 2147483646 h 793"/>
              <a:gd name="T78" fmla="*/ 2147483646 w 796"/>
              <a:gd name="T79" fmla="*/ 2147483646 h 793"/>
              <a:gd name="T80" fmla="*/ 2147483646 w 796"/>
              <a:gd name="T81" fmla="*/ 2147483646 h 793"/>
              <a:gd name="T82" fmla="*/ 2147483646 w 796"/>
              <a:gd name="T83" fmla="*/ 2147483646 h 793"/>
              <a:gd name="T84" fmla="*/ 2147483646 w 796"/>
              <a:gd name="T85" fmla="*/ 2147483646 h 793"/>
              <a:gd name="T86" fmla="*/ 2147483646 w 796"/>
              <a:gd name="T87" fmla="*/ 2147483646 h 793"/>
              <a:gd name="T88" fmla="*/ 2147483646 w 796"/>
              <a:gd name="T89" fmla="*/ 514706737 h 793"/>
              <a:gd name="T90" fmla="*/ 2147483646 w 796"/>
              <a:gd name="T91" fmla="*/ 514706737 h 793"/>
              <a:gd name="T92" fmla="*/ 0 w 796"/>
              <a:gd name="T93" fmla="*/ 2147483646 h 793"/>
              <a:gd name="T94" fmla="*/ 2147483646 w 796"/>
              <a:gd name="T95" fmla="*/ 2147483646 h 793"/>
              <a:gd name="T96" fmla="*/ 0 w 796"/>
              <a:gd name="T97" fmla="*/ 2147483646 h 793"/>
              <a:gd name="T98" fmla="*/ 564476063 w 796"/>
              <a:gd name="T99" fmla="*/ 2147483646 h 793"/>
              <a:gd name="T100" fmla="*/ 564476063 w 796"/>
              <a:gd name="T101" fmla="*/ 2147483646 h 793"/>
              <a:gd name="T102" fmla="*/ 564476063 w 796"/>
              <a:gd name="T103" fmla="*/ 2147483646 h 793"/>
              <a:gd name="T104" fmla="*/ 2147483646 w 796"/>
              <a:gd name="T105" fmla="*/ 2147483646 h 793"/>
              <a:gd name="T106" fmla="*/ 0 w 796"/>
              <a:gd name="T107" fmla="*/ 2147483646 h 793"/>
              <a:gd name="T108" fmla="*/ 2147483646 w 796"/>
              <a:gd name="T109" fmla="*/ 2147483646 h 793"/>
              <a:gd name="T110" fmla="*/ 0 w 796"/>
              <a:gd name="T111" fmla="*/ 2147483646 h 793"/>
              <a:gd name="T112" fmla="*/ 564476063 w 796"/>
              <a:gd name="T113" fmla="*/ 2147483646 h 793"/>
              <a:gd name="T114" fmla="*/ 564476063 w 796"/>
              <a:gd name="T115" fmla="*/ 2147483646 h 793"/>
              <a:gd name="T116" fmla="*/ 2147483646 w 796"/>
              <a:gd name="T117" fmla="*/ 2147483646 h 793"/>
              <a:gd name="T118" fmla="*/ 2147483646 w 796"/>
              <a:gd name="T119" fmla="*/ 2147483646 h 793"/>
              <a:gd name="T120" fmla="*/ 2147483646 w 796"/>
              <a:gd name="T121" fmla="*/ 2147483646 h 79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96" h="793">
                <a:moveTo>
                  <a:pt x="643" y="721"/>
                </a:moveTo>
                <a:lnTo>
                  <a:pt x="556" y="721"/>
                </a:lnTo>
                <a:lnTo>
                  <a:pt x="556" y="553"/>
                </a:lnTo>
                <a:cubicBezTo>
                  <a:pt x="556" y="547"/>
                  <a:pt x="550" y="542"/>
                  <a:pt x="544" y="542"/>
                </a:cubicBezTo>
                <a:cubicBezTo>
                  <a:pt x="537" y="542"/>
                  <a:pt x="532" y="547"/>
                  <a:pt x="532" y="553"/>
                </a:cubicBezTo>
                <a:lnTo>
                  <a:pt x="532" y="721"/>
                </a:lnTo>
                <a:lnTo>
                  <a:pt x="377" y="721"/>
                </a:lnTo>
                <a:lnTo>
                  <a:pt x="377" y="417"/>
                </a:lnTo>
                <a:lnTo>
                  <a:pt x="431" y="409"/>
                </a:lnTo>
                <a:cubicBezTo>
                  <a:pt x="434" y="408"/>
                  <a:pt x="437" y="406"/>
                  <a:pt x="439" y="403"/>
                </a:cubicBezTo>
                <a:lnTo>
                  <a:pt x="456" y="375"/>
                </a:lnTo>
                <a:lnTo>
                  <a:pt x="502" y="434"/>
                </a:lnTo>
                <a:cubicBezTo>
                  <a:pt x="496" y="443"/>
                  <a:pt x="491" y="454"/>
                  <a:pt x="491" y="465"/>
                </a:cubicBezTo>
                <a:cubicBezTo>
                  <a:pt x="491" y="494"/>
                  <a:pt x="515" y="517"/>
                  <a:pt x="544" y="517"/>
                </a:cubicBezTo>
                <a:cubicBezTo>
                  <a:pt x="572" y="517"/>
                  <a:pt x="596" y="494"/>
                  <a:pt x="596" y="465"/>
                </a:cubicBezTo>
                <a:cubicBezTo>
                  <a:pt x="596" y="463"/>
                  <a:pt x="595" y="461"/>
                  <a:pt x="595" y="458"/>
                </a:cubicBezTo>
                <a:lnTo>
                  <a:pt x="643" y="439"/>
                </a:lnTo>
                <a:lnTo>
                  <a:pt x="643" y="721"/>
                </a:lnTo>
                <a:close/>
                <a:moveTo>
                  <a:pt x="365" y="320"/>
                </a:moveTo>
                <a:lnTo>
                  <a:pt x="365" y="320"/>
                </a:lnTo>
                <a:cubicBezTo>
                  <a:pt x="358" y="320"/>
                  <a:pt x="353" y="325"/>
                  <a:pt x="353" y="332"/>
                </a:cubicBezTo>
                <a:lnTo>
                  <a:pt x="353" y="396"/>
                </a:lnTo>
                <a:lnTo>
                  <a:pt x="307" y="404"/>
                </a:lnTo>
                <a:cubicBezTo>
                  <a:pt x="303" y="404"/>
                  <a:pt x="300" y="406"/>
                  <a:pt x="298" y="410"/>
                </a:cubicBezTo>
                <a:lnTo>
                  <a:pt x="264" y="479"/>
                </a:lnTo>
                <a:cubicBezTo>
                  <a:pt x="259" y="478"/>
                  <a:pt x="255" y="478"/>
                  <a:pt x="251" y="478"/>
                </a:cubicBezTo>
                <a:cubicBezTo>
                  <a:pt x="229" y="478"/>
                  <a:pt x="211" y="491"/>
                  <a:pt x="203" y="510"/>
                </a:cubicBezTo>
                <a:lnTo>
                  <a:pt x="164" y="504"/>
                </a:lnTo>
                <a:cubicBezTo>
                  <a:pt x="160" y="504"/>
                  <a:pt x="155" y="506"/>
                  <a:pt x="153" y="509"/>
                </a:cubicBezTo>
                <a:lnTo>
                  <a:pt x="73" y="629"/>
                </a:lnTo>
                <a:lnTo>
                  <a:pt x="73" y="249"/>
                </a:lnTo>
                <a:lnTo>
                  <a:pt x="180" y="174"/>
                </a:lnTo>
                <a:lnTo>
                  <a:pt x="247" y="281"/>
                </a:lnTo>
                <a:cubicBezTo>
                  <a:pt x="251" y="285"/>
                  <a:pt x="256" y="287"/>
                  <a:pt x="261" y="285"/>
                </a:cubicBezTo>
                <a:lnTo>
                  <a:pt x="320" y="269"/>
                </a:lnTo>
                <a:cubicBezTo>
                  <a:pt x="329" y="285"/>
                  <a:pt x="345" y="296"/>
                  <a:pt x="365" y="296"/>
                </a:cubicBezTo>
                <a:cubicBezTo>
                  <a:pt x="373" y="296"/>
                  <a:pt x="380" y="294"/>
                  <a:pt x="387" y="291"/>
                </a:cubicBezTo>
                <a:lnTo>
                  <a:pt x="440" y="356"/>
                </a:lnTo>
                <a:lnTo>
                  <a:pt x="421" y="386"/>
                </a:lnTo>
                <a:lnTo>
                  <a:pt x="377" y="393"/>
                </a:lnTo>
                <a:lnTo>
                  <a:pt x="377" y="332"/>
                </a:lnTo>
                <a:cubicBezTo>
                  <a:pt x="377" y="325"/>
                  <a:pt x="372" y="320"/>
                  <a:pt x="365" y="320"/>
                </a:cubicBezTo>
                <a:close/>
                <a:moveTo>
                  <a:pt x="279" y="529"/>
                </a:moveTo>
                <a:lnTo>
                  <a:pt x="279" y="529"/>
                </a:lnTo>
                <a:cubicBezTo>
                  <a:pt x="279" y="545"/>
                  <a:pt x="267" y="557"/>
                  <a:pt x="251" y="557"/>
                </a:cubicBezTo>
                <a:cubicBezTo>
                  <a:pt x="236" y="557"/>
                  <a:pt x="223" y="545"/>
                  <a:pt x="223" y="529"/>
                </a:cubicBezTo>
                <a:cubicBezTo>
                  <a:pt x="223" y="514"/>
                  <a:pt x="236" y="502"/>
                  <a:pt x="251" y="502"/>
                </a:cubicBezTo>
                <a:cubicBezTo>
                  <a:pt x="267" y="502"/>
                  <a:pt x="279" y="514"/>
                  <a:pt x="279" y="529"/>
                </a:cubicBezTo>
                <a:close/>
                <a:moveTo>
                  <a:pt x="353" y="721"/>
                </a:moveTo>
                <a:lnTo>
                  <a:pt x="264" y="721"/>
                </a:lnTo>
                <a:lnTo>
                  <a:pt x="264" y="617"/>
                </a:lnTo>
                <a:cubicBezTo>
                  <a:pt x="264" y="611"/>
                  <a:pt x="257" y="606"/>
                  <a:pt x="251" y="606"/>
                </a:cubicBezTo>
                <a:cubicBezTo>
                  <a:pt x="245" y="606"/>
                  <a:pt x="239" y="611"/>
                  <a:pt x="239" y="617"/>
                </a:cubicBezTo>
                <a:lnTo>
                  <a:pt x="239" y="721"/>
                </a:lnTo>
                <a:lnTo>
                  <a:pt x="73" y="721"/>
                </a:lnTo>
                <a:lnTo>
                  <a:pt x="73" y="671"/>
                </a:lnTo>
                <a:lnTo>
                  <a:pt x="168" y="529"/>
                </a:lnTo>
                <a:lnTo>
                  <a:pt x="199" y="534"/>
                </a:lnTo>
                <a:cubicBezTo>
                  <a:pt x="202" y="560"/>
                  <a:pt x="224" y="582"/>
                  <a:pt x="251" y="582"/>
                </a:cubicBezTo>
                <a:cubicBezTo>
                  <a:pt x="280" y="582"/>
                  <a:pt x="303" y="558"/>
                  <a:pt x="303" y="529"/>
                </a:cubicBezTo>
                <a:cubicBezTo>
                  <a:pt x="303" y="514"/>
                  <a:pt x="296" y="499"/>
                  <a:pt x="285" y="490"/>
                </a:cubicBezTo>
                <a:lnTo>
                  <a:pt x="317" y="426"/>
                </a:lnTo>
                <a:lnTo>
                  <a:pt x="353" y="421"/>
                </a:lnTo>
                <a:lnTo>
                  <a:pt x="353" y="721"/>
                </a:lnTo>
                <a:close/>
                <a:moveTo>
                  <a:pt x="365" y="216"/>
                </a:moveTo>
                <a:lnTo>
                  <a:pt x="365" y="216"/>
                </a:lnTo>
                <a:cubicBezTo>
                  <a:pt x="380" y="216"/>
                  <a:pt x="393" y="229"/>
                  <a:pt x="393" y="244"/>
                </a:cubicBezTo>
                <a:cubicBezTo>
                  <a:pt x="393" y="259"/>
                  <a:pt x="380" y="272"/>
                  <a:pt x="365" y="272"/>
                </a:cubicBezTo>
                <a:cubicBezTo>
                  <a:pt x="349" y="272"/>
                  <a:pt x="337" y="259"/>
                  <a:pt x="337" y="244"/>
                </a:cubicBezTo>
                <a:cubicBezTo>
                  <a:pt x="337" y="229"/>
                  <a:pt x="349" y="216"/>
                  <a:pt x="365" y="216"/>
                </a:cubicBezTo>
                <a:close/>
                <a:moveTo>
                  <a:pt x="572" y="465"/>
                </a:moveTo>
                <a:lnTo>
                  <a:pt x="572" y="465"/>
                </a:lnTo>
                <a:cubicBezTo>
                  <a:pt x="572" y="481"/>
                  <a:pt x="559" y="494"/>
                  <a:pt x="544" y="494"/>
                </a:cubicBezTo>
                <a:cubicBezTo>
                  <a:pt x="528" y="494"/>
                  <a:pt x="516" y="481"/>
                  <a:pt x="516" y="465"/>
                </a:cubicBezTo>
                <a:cubicBezTo>
                  <a:pt x="516" y="450"/>
                  <a:pt x="528" y="438"/>
                  <a:pt x="544" y="438"/>
                </a:cubicBezTo>
                <a:cubicBezTo>
                  <a:pt x="559" y="438"/>
                  <a:pt x="572" y="450"/>
                  <a:pt x="572" y="465"/>
                </a:cubicBezTo>
                <a:close/>
                <a:moveTo>
                  <a:pt x="655" y="224"/>
                </a:moveTo>
                <a:lnTo>
                  <a:pt x="655" y="224"/>
                </a:lnTo>
                <a:cubicBezTo>
                  <a:pt x="670" y="224"/>
                  <a:pt x="683" y="237"/>
                  <a:pt x="683" y="252"/>
                </a:cubicBezTo>
                <a:cubicBezTo>
                  <a:pt x="683" y="267"/>
                  <a:pt x="670" y="280"/>
                  <a:pt x="655" y="280"/>
                </a:cubicBezTo>
                <a:cubicBezTo>
                  <a:pt x="639" y="280"/>
                  <a:pt x="627" y="267"/>
                  <a:pt x="627" y="252"/>
                </a:cubicBezTo>
                <a:cubicBezTo>
                  <a:pt x="627" y="237"/>
                  <a:pt x="639" y="224"/>
                  <a:pt x="655" y="224"/>
                </a:cubicBezTo>
                <a:close/>
                <a:moveTo>
                  <a:pt x="781" y="721"/>
                </a:moveTo>
                <a:lnTo>
                  <a:pt x="667" y="721"/>
                </a:lnTo>
                <a:lnTo>
                  <a:pt x="667" y="429"/>
                </a:lnTo>
                <a:lnTo>
                  <a:pt x="696" y="418"/>
                </a:lnTo>
                <a:lnTo>
                  <a:pt x="771" y="542"/>
                </a:lnTo>
                <a:cubicBezTo>
                  <a:pt x="773" y="546"/>
                  <a:pt x="777" y="547"/>
                  <a:pt x="781" y="547"/>
                </a:cubicBezTo>
                <a:cubicBezTo>
                  <a:pt x="783" y="547"/>
                  <a:pt x="786" y="547"/>
                  <a:pt x="787" y="546"/>
                </a:cubicBezTo>
                <a:cubicBezTo>
                  <a:pt x="793" y="543"/>
                  <a:pt x="795" y="535"/>
                  <a:pt x="791" y="529"/>
                </a:cubicBezTo>
                <a:lnTo>
                  <a:pt x="712" y="396"/>
                </a:lnTo>
                <a:cubicBezTo>
                  <a:pt x="709" y="391"/>
                  <a:pt x="702" y="390"/>
                  <a:pt x="697" y="392"/>
                </a:cubicBezTo>
                <a:lnTo>
                  <a:pt x="667" y="404"/>
                </a:lnTo>
                <a:lnTo>
                  <a:pt x="667" y="340"/>
                </a:lnTo>
                <a:cubicBezTo>
                  <a:pt x="667" y="334"/>
                  <a:pt x="662" y="328"/>
                  <a:pt x="655" y="328"/>
                </a:cubicBezTo>
                <a:cubicBezTo>
                  <a:pt x="648" y="328"/>
                  <a:pt x="643" y="334"/>
                  <a:pt x="643" y="340"/>
                </a:cubicBezTo>
                <a:lnTo>
                  <a:pt x="643" y="413"/>
                </a:lnTo>
                <a:lnTo>
                  <a:pt x="587" y="436"/>
                </a:lnTo>
                <a:cubicBezTo>
                  <a:pt x="577" y="423"/>
                  <a:pt x="561" y="414"/>
                  <a:pt x="544" y="414"/>
                </a:cubicBezTo>
                <a:cubicBezTo>
                  <a:pt x="535" y="414"/>
                  <a:pt x="528" y="415"/>
                  <a:pt x="521" y="419"/>
                </a:cubicBezTo>
                <a:lnTo>
                  <a:pt x="469" y="354"/>
                </a:lnTo>
                <a:lnTo>
                  <a:pt x="535" y="244"/>
                </a:lnTo>
                <a:lnTo>
                  <a:pt x="603" y="255"/>
                </a:lnTo>
                <a:cubicBezTo>
                  <a:pt x="605" y="283"/>
                  <a:pt x="628" y="304"/>
                  <a:pt x="655" y="304"/>
                </a:cubicBezTo>
                <a:cubicBezTo>
                  <a:pt x="683" y="304"/>
                  <a:pt x="707" y="281"/>
                  <a:pt x="707" y="252"/>
                </a:cubicBezTo>
                <a:cubicBezTo>
                  <a:pt x="707" y="241"/>
                  <a:pt x="703" y="230"/>
                  <a:pt x="697" y="222"/>
                </a:cubicBezTo>
                <a:lnTo>
                  <a:pt x="790" y="116"/>
                </a:lnTo>
                <a:cubicBezTo>
                  <a:pt x="795" y="111"/>
                  <a:pt x="794" y="103"/>
                  <a:pt x="789" y="99"/>
                </a:cubicBezTo>
                <a:cubicBezTo>
                  <a:pt x="784" y="94"/>
                  <a:pt x="777" y="95"/>
                  <a:pt x="772" y="100"/>
                </a:cubicBezTo>
                <a:lnTo>
                  <a:pt x="679" y="206"/>
                </a:lnTo>
                <a:cubicBezTo>
                  <a:pt x="672" y="202"/>
                  <a:pt x="663" y="200"/>
                  <a:pt x="655" y="200"/>
                </a:cubicBezTo>
                <a:cubicBezTo>
                  <a:pt x="633" y="200"/>
                  <a:pt x="615" y="213"/>
                  <a:pt x="607" y="232"/>
                </a:cubicBezTo>
                <a:lnTo>
                  <a:pt x="531" y="220"/>
                </a:lnTo>
                <a:cubicBezTo>
                  <a:pt x="526" y="219"/>
                  <a:pt x="521" y="221"/>
                  <a:pt x="519" y="225"/>
                </a:cubicBezTo>
                <a:lnTo>
                  <a:pt x="453" y="334"/>
                </a:lnTo>
                <a:lnTo>
                  <a:pt x="406" y="275"/>
                </a:lnTo>
                <a:cubicBezTo>
                  <a:pt x="413" y="267"/>
                  <a:pt x="417" y="255"/>
                  <a:pt x="417" y="244"/>
                </a:cubicBezTo>
                <a:cubicBezTo>
                  <a:pt x="417" y="215"/>
                  <a:pt x="393" y="192"/>
                  <a:pt x="365" y="192"/>
                </a:cubicBezTo>
                <a:cubicBezTo>
                  <a:pt x="336" y="192"/>
                  <a:pt x="313" y="215"/>
                  <a:pt x="313" y="244"/>
                </a:cubicBezTo>
                <a:cubicBezTo>
                  <a:pt x="313" y="244"/>
                  <a:pt x="313" y="245"/>
                  <a:pt x="313" y="246"/>
                </a:cubicBezTo>
                <a:lnTo>
                  <a:pt x="264" y="260"/>
                </a:lnTo>
                <a:lnTo>
                  <a:pt x="194" y="151"/>
                </a:lnTo>
                <a:cubicBezTo>
                  <a:pt x="192" y="148"/>
                  <a:pt x="189" y="146"/>
                  <a:pt x="185" y="146"/>
                </a:cubicBezTo>
                <a:cubicBezTo>
                  <a:pt x="182" y="145"/>
                  <a:pt x="179" y="146"/>
                  <a:pt x="176" y="148"/>
                </a:cubicBezTo>
                <a:lnTo>
                  <a:pt x="73" y="219"/>
                </a:lnTo>
                <a:lnTo>
                  <a:pt x="73" y="11"/>
                </a:lnTo>
                <a:cubicBezTo>
                  <a:pt x="73" y="5"/>
                  <a:pt x="67" y="0"/>
                  <a:pt x="60" y="0"/>
                </a:cubicBezTo>
                <a:cubicBezTo>
                  <a:pt x="54" y="0"/>
                  <a:pt x="49" y="5"/>
                  <a:pt x="49" y="11"/>
                </a:cubicBezTo>
                <a:lnTo>
                  <a:pt x="49" y="48"/>
                </a:lnTo>
                <a:lnTo>
                  <a:pt x="12" y="48"/>
                </a:lnTo>
                <a:cubicBezTo>
                  <a:pt x="6" y="48"/>
                  <a:pt x="0" y="53"/>
                  <a:pt x="0" y="59"/>
                </a:cubicBezTo>
                <a:cubicBezTo>
                  <a:pt x="0" y="66"/>
                  <a:pt x="6" y="72"/>
                  <a:pt x="12" y="72"/>
                </a:cubicBezTo>
                <a:lnTo>
                  <a:pt x="49" y="72"/>
                </a:lnTo>
                <a:lnTo>
                  <a:pt x="49" y="160"/>
                </a:lnTo>
                <a:lnTo>
                  <a:pt x="12" y="160"/>
                </a:lnTo>
                <a:cubicBezTo>
                  <a:pt x="6" y="160"/>
                  <a:pt x="0" y="165"/>
                  <a:pt x="0" y="172"/>
                </a:cubicBezTo>
                <a:cubicBezTo>
                  <a:pt x="0" y="178"/>
                  <a:pt x="6" y="184"/>
                  <a:pt x="12" y="184"/>
                </a:cubicBezTo>
                <a:lnTo>
                  <a:pt x="49" y="184"/>
                </a:lnTo>
                <a:lnTo>
                  <a:pt x="49" y="272"/>
                </a:lnTo>
                <a:lnTo>
                  <a:pt x="12" y="272"/>
                </a:lnTo>
                <a:cubicBezTo>
                  <a:pt x="6" y="272"/>
                  <a:pt x="0" y="277"/>
                  <a:pt x="0" y="284"/>
                </a:cubicBezTo>
                <a:cubicBezTo>
                  <a:pt x="0" y="290"/>
                  <a:pt x="6" y="296"/>
                  <a:pt x="12" y="296"/>
                </a:cubicBezTo>
                <a:lnTo>
                  <a:pt x="49" y="296"/>
                </a:lnTo>
                <a:lnTo>
                  <a:pt x="49" y="384"/>
                </a:lnTo>
                <a:lnTo>
                  <a:pt x="12" y="384"/>
                </a:lnTo>
                <a:cubicBezTo>
                  <a:pt x="6" y="384"/>
                  <a:pt x="0" y="390"/>
                  <a:pt x="0" y="396"/>
                </a:cubicBezTo>
                <a:cubicBezTo>
                  <a:pt x="0" y="403"/>
                  <a:pt x="6" y="408"/>
                  <a:pt x="12" y="408"/>
                </a:cubicBezTo>
                <a:lnTo>
                  <a:pt x="49" y="408"/>
                </a:lnTo>
                <a:lnTo>
                  <a:pt x="49" y="496"/>
                </a:lnTo>
                <a:lnTo>
                  <a:pt x="12" y="496"/>
                </a:lnTo>
                <a:cubicBezTo>
                  <a:pt x="6" y="496"/>
                  <a:pt x="0" y="502"/>
                  <a:pt x="0" y="508"/>
                </a:cubicBezTo>
                <a:cubicBezTo>
                  <a:pt x="0" y="515"/>
                  <a:pt x="6" y="520"/>
                  <a:pt x="12" y="520"/>
                </a:cubicBezTo>
                <a:lnTo>
                  <a:pt x="49" y="520"/>
                </a:lnTo>
                <a:lnTo>
                  <a:pt x="49" y="609"/>
                </a:lnTo>
                <a:lnTo>
                  <a:pt x="12" y="609"/>
                </a:lnTo>
                <a:cubicBezTo>
                  <a:pt x="6" y="609"/>
                  <a:pt x="0" y="614"/>
                  <a:pt x="0" y="620"/>
                </a:cubicBezTo>
                <a:cubicBezTo>
                  <a:pt x="0" y="627"/>
                  <a:pt x="6" y="632"/>
                  <a:pt x="12" y="632"/>
                </a:cubicBezTo>
                <a:lnTo>
                  <a:pt x="49" y="632"/>
                </a:lnTo>
                <a:lnTo>
                  <a:pt x="49" y="721"/>
                </a:lnTo>
                <a:lnTo>
                  <a:pt x="12" y="721"/>
                </a:lnTo>
                <a:cubicBezTo>
                  <a:pt x="6" y="721"/>
                  <a:pt x="0" y="726"/>
                  <a:pt x="0" y="732"/>
                </a:cubicBezTo>
                <a:cubicBezTo>
                  <a:pt x="0" y="739"/>
                  <a:pt x="6" y="744"/>
                  <a:pt x="12" y="744"/>
                </a:cubicBezTo>
                <a:lnTo>
                  <a:pt x="49" y="744"/>
                </a:lnTo>
                <a:lnTo>
                  <a:pt x="49" y="781"/>
                </a:lnTo>
                <a:cubicBezTo>
                  <a:pt x="49" y="787"/>
                  <a:pt x="54" y="792"/>
                  <a:pt x="60" y="792"/>
                </a:cubicBezTo>
                <a:cubicBezTo>
                  <a:pt x="67" y="792"/>
                  <a:pt x="73" y="787"/>
                  <a:pt x="73" y="781"/>
                </a:cubicBezTo>
                <a:lnTo>
                  <a:pt x="73" y="744"/>
                </a:lnTo>
                <a:lnTo>
                  <a:pt x="781" y="744"/>
                </a:lnTo>
                <a:cubicBezTo>
                  <a:pt x="788" y="744"/>
                  <a:pt x="793" y="739"/>
                  <a:pt x="793" y="732"/>
                </a:cubicBezTo>
                <a:cubicBezTo>
                  <a:pt x="793" y="726"/>
                  <a:pt x="788" y="721"/>
                  <a:pt x="781" y="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DB33AA4-666A-C241-AC5A-2F860DF0B3D0}"/>
              </a:ext>
            </a:extLst>
          </p:cNvPr>
          <p:cNvSpPr txBox="1">
            <a:spLocks/>
          </p:cNvSpPr>
          <p:nvPr/>
        </p:nvSpPr>
        <p:spPr>
          <a:xfrm>
            <a:off x="2401359" y="6076452"/>
            <a:ext cx="6093928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12B39D1-1E62-7041-B36B-EFC533369469}"/>
              </a:ext>
            </a:extLst>
          </p:cNvPr>
          <p:cNvSpPr txBox="1">
            <a:spLocks/>
          </p:cNvSpPr>
          <p:nvPr/>
        </p:nvSpPr>
        <p:spPr>
          <a:xfrm>
            <a:off x="6566092" y="4992130"/>
            <a:ext cx="6093928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9214C91-4CBB-464C-923D-03E7D5821ADF}"/>
              </a:ext>
            </a:extLst>
          </p:cNvPr>
          <p:cNvSpPr txBox="1">
            <a:spLocks/>
          </p:cNvSpPr>
          <p:nvPr/>
        </p:nvSpPr>
        <p:spPr>
          <a:xfrm>
            <a:off x="10714049" y="3840316"/>
            <a:ext cx="6093928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690E6D2-3E03-9647-A66C-5ECCDB4E7825}"/>
              </a:ext>
            </a:extLst>
          </p:cNvPr>
          <p:cNvSpPr txBox="1">
            <a:spLocks/>
          </p:cNvSpPr>
          <p:nvPr/>
        </p:nvSpPr>
        <p:spPr>
          <a:xfrm>
            <a:off x="14742871" y="2590214"/>
            <a:ext cx="6093928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47C174-D213-C84D-B950-B18F214F342C}"/>
              </a:ext>
            </a:extLst>
          </p:cNvPr>
          <p:cNvSpPr/>
          <p:nvPr/>
        </p:nvSpPr>
        <p:spPr>
          <a:xfrm>
            <a:off x="15996797" y="10622964"/>
            <a:ext cx="1808105" cy="18081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6B67D5-E3DA-6442-B94C-A7752BEF13DB}"/>
              </a:ext>
            </a:extLst>
          </p:cNvPr>
          <p:cNvSpPr txBox="1"/>
          <p:nvPr/>
        </p:nvSpPr>
        <p:spPr>
          <a:xfrm>
            <a:off x="16538080" y="10926853"/>
            <a:ext cx="70884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T Sans" panose="020B0503020203020204" pitchFamily="34" charset="77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CC22C6-BD7D-4B4D-851F-C0583952511C}"/>
              </a:ext>
            </a:extLst>
          </p:cNvPr>
          <p:cNvSpPr txBox="1"/>
          <p:nvPr/>
        </p:nvSpPr>
        <p:spPr>
          <a:xfrm>
            <a:off x="18071973" y="10262149"/>
            <a:ext cx="2888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300" dirty="0">
                <a:latin typeface="PT Sans" panose="020B0503020203020204" pitchFamily="34" charset="77"/>
              </a:rPr>
              <a:t>STEPS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0E926C1-17EE-DA49-8521-C0916103C3D8}"/>
              </a:ext>
            </a:extLst>
          </p:cNvPr>
          <p:cNvSpPr txBox="1">
            <a:spLocks/>
          </p:cNvSpPr>
          <p:nvPr/>
        </p:nvSpPr>
        <p:spPr>
          <a:xfrm>
            <a:off x="17986130" y="11467978"/>
            <a:ext cx="4272291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F8FEA6-6CAE-214D-9991-809A816EF963}"/>
              </a:ext>
            </a:extLst>
          </p:cNvPr>
          <p:cNvSpPr txBox="1"/>
          <p:nvPr/>
        </p:nvSpPr>
        <p:spPr>
          <a:xfrm>
            <a:off x="8347072" y="560523"/>
            <a:ext cx="7683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ARROW PROCESS</a:t>
            </a:r>
          </a:p>
        </p:txBody>
      </p:sp>
    </p:spTree>
    <p:extLst>
      <p:ext uri="{BB962C8B-B14F-4D97-AF65-F5344CB8AC3E}">
        <p14:creationId xmlns:p14="http://schemas.microsoft.com/office/powerpoint/2010/main" val="420689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B239C97A-66E2-F942-8D9C-E2FECE0D8E62}"/>
              </a:ext>
            </a:extLst>
          </p:cNvPr>
          <p:cNvSpPr/>
          <p:nvPr/>
        </p:nvSpPr>
        <p:spPr>
          <a:xfrm rot="5400000">
            <a:off x="10325560" y="8731499"/>
            <a:ext cx="3726533" cy="5759140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420514" rtlCol="0" anchor="t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5A4401AE-A59B-4843-AD69-E1834FEE17D3}"/>
              </a:ext>
            </a:extLst>
          </p:cNvPr>
          <p:cNvSpPr/>
          <p:nvPr/>
        </p:nvSpPr>
        <p:spPr>
          <a:xfrm rot="5400000">
            <a:off x="10325560" y="6177159"/>
            <a:ext cx="3726533" cy="5759140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420514" rtlCol="0" anchor="t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F3DA6D32-4E1D-0D44-8FFF-0FBA8447501A}"/>
              </a:ext>
            </a:extLst>
          </p:cNvPr>
          <p:cNvSpPr/>
          <p:nvPr/>
        </p:nvSpPr>
        <p:spPr>
          <a:xfrm rot="5400000">
            <a:off x="10325559" y="3612675"/>
            <a:ext cx="3726535" cy="5759140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420514" rtlCol="0" anchor="t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0352081-B90E-8645-9235-8096C511844B}"/>
              </a:ext>
            </a:extLst>
          </p:cNvPr>
          <p:cNvSpPr/>
          <p:nvPr/>
        </p:nvSpPr>
        <p:spPr>
          <a:xfrm rot="5400000">
            <a:off x="10622937" y="1362657"/>
            <a:ext cx="3131780" cy="5759140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5665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70D2E-BA1B-1F41-948A-FB09798814D6}"/>
              </a:ext>
            </a:extLst>
          </p:cNvPr>
          <p:cNvSpPr txBox="1"/>
          <p:nvPr/>
        </p:nvSpPr>
        <p:spPr>
          <a:xfrm>
            <a:off x="10494291" y="1637590"/>
            <a:ext cx="338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>
                    <a:lumMod val="50000"/>
                  </a:schemeClr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YOUR SUBTITLE HERE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2176CB-EDA1-1043-9A0B-549CD9B37B10}"/>
              </a:ext>
            </a:extLst>
          </p:cNvPr>
          <p:cNvSpPr/>
          <p:nvPr/>
        </p:nvSpPr>
        <p:spPr>
          <a:xfrm>
            <a:off x="6894507" y="3240075"/>
            <a:ext cx="1535770" cy="153577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D4C9C1-B716-CE4F-9E1B-713C59FE3075}"/>
              </a:ext>
            </a:extLst>
          </p:cNvPr>
          <p:cNvSpPr/>
          <p:nvPr/>
        </p:nvSpPr>
        <p:spPr>
          <a:xfrm>
            <a:off x="15947375" y="5735703"/>
            <a:ext cx="1535770" cy="15357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8C28BD-C6C4-B94B-81C4-F8BC1419528D}"/>
              </a:ext>
            </a:extLst>
          </p:cNvPr>
          <p:cNvSpPr/>
          <p:nvPr/>
        </p:nvSpPr>
        <p:spPr>
          <a:xfrm>
            <a:off x="6894507" y="8243398"/>
            <a:ext cx="1535770" cy="15357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E9836-1611-814F-B58E-1CD3C8B75A3F}"/>
              </a:ext>
            </a:extLst>
          </p:cNvPr>
          <p:cNvSpPr/>
          <p:nvPr/>
        </p:nvSpPr>
        <p:spPr>
          <a:xfrm>
            <a:off x="15947375" y="10703385"/>
            <a:ext cx="1535770" cy="15357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627AEE-F68B-2E4A-8E4D-EA2EEC101AA6}"/>
              </a:ext>
            </a:extLst>
          </p:cNvPr>
          <p:cNvCxnSpPr/>
          <p:nvPr/>
        </p:nvCxnSpPr>
        <p:spPr>
          <a:xfrm flipH="1" flipV="1">
            <a:off x="15068397" y="6503365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339858-1720-F647-AC3E-FE0BC0DD4CE8}"/>
              </a:ext>
            </a:extLst>
          </p:cNvPr>
          <p:cNvCxnSpPr/>
          <p:nvPr/>
        </p:nvCxnSpPr>
        <p:spPr>
          <a:xfrm flipH="1" flipV="1">
            <a:off x="15068397" y="11471047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23153-37DF-284C-BF46-E90F9EBD0201}"/>
              </a:ext>
            </a:extLst>
          </p:cNvPr>
          <p:cNvCxnSpPr/>
          <p:nvPr/>
        </p:nvCxnSpPr>
        <p:spPr>
          <a:xfrm flipH="1" flipV="1">
            <a:off x="8425009" y="4007737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FFAB0-D51E-9143-A96D-BCB7AA6D2C1B}"/>
              </a:ext>
            </a:extLst>
          </p:cNvPr>
          <p:cNvCxnSpPr/>
          <p:nvPr/>
        </p:nvCxnSpPr>
        <p:spPr>
          <a:xfrm flipH="1" flipV="1">
            <a:off x="8425009" y="9011062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962">
            <a:extLst>
              <a:ext uri="{FF2B5EF4-FFF2-40B4-BE49-F238E27FC236}">
                <a16:creationId xmlns:a16="http://schemas.microsoft.com/office/drawing/2014/main" id="{065081E0-D846-D649-A82B-8DC925945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6922" y="3527435"/>
            <a:ext cx="725672" cy="960604"/>
          </a:xfrm>
          <a:custGeom>
            <a:avLst/>
            <a:gdLst>
              <a:gd name="T0" fmla="*/ 137980 w 220303"/>
              <a:gd name="T1" fmla="*/ 265073 h 291740"/>
              <a:gd name="T2" fmla="*/ 82685 w 220303"/>
              <a:gd name="T3" fmla="*/ 265073 h 291740"/>
              <a:gd name="T4" fmla="*/ 8999 w 220303"/>
              <a:gd name="T5" fmla="*/ 269713 h 291740"/>
              <a:gd name="T6" fmla="*/ 211662 w 220303"/>
              <a:gd name="T7" fmla="*/ 269713 h 291740"/>
              <a:gd name="T8" fmla="*/ 164309 w 220303"/>
              <a:gd name="T9" fmla="*/ 193290 h 291740"/>
              <a:gd name="T10" fmla="*/ 184804 w 220303"/>
              <a:gd name="T11" fmla="*/ 193290 h 291740"/>
              <a:gd name="T12" fmla="*/ 99468 w 220303"/>
              <a:gd name="T13" fmla="*/ 200420 h 291740"/>
              <a:gd name="T14" fmla="*/ 112189 w 220303"/>
              <a:gd name="T15" fmla="*/ 213255 h 291740"/>
              <a:gd name="T16" fmla="*/ 112189 w 220303"/>
              <a:gd name="T17" fmla="*/ 193290 h 291740"/>
              <a:gd name="T18" fmla="*/ 35671 w 220303"/>
              <a:gd name="T19" fmla="*/ 203273 h 291740"/>
              <a:gd name="T20" fmla="*/ 46112 w 220303"/>
              <a:gd name="T21" fmla="*/ 193290 h 291740"/>
              <a:gd name="T22" fmla="*/ 193637 w 220303"/>
              <a:gd name="T23" fmla="*/ 188656 h 291740"/>
              <a:gd name="T24" fmla="*/ 160068 w 220303"/>
              <a:gd name="T25" fmla="*/ 222168 h 291740"/>
              <a:gd name="T26" fmla="*/ 160068 w 220303"/>
              <a:gd name="T27" fmla="*/ 184377 h 291740"/>
              <a:gd name="T28" fmla="*/ 128443 w 220303"/>
              <a:gd name="T29" fmla="*/ 200420 h 291740"/>
              <a:gd name="T30" fmla="*/ 106535 w 220303"/>
              <a:gd name="T31" fmla="*/ 222168 h 291740"/>
              <a:gd name="T32" fmla="*/ 106535 w 220303"/>
              <a:gd name="T33" fmla="*/ 184377 h 291740"/>
              <a:gd name="T34" fmla="*/ 46112 w 220303"/>
              <a:gd name="T35" fmla="*/ 222168 h 291740"/>
              <a:gd name="T36" fmla="*/ 171729 w 220303"/>
              <a:gd name="T37" fmla="*/ 134481 h 291740"/>
              <a:gd name="T38" fmla="*/ 171729 w 220303"/>
              <a:gd name="T39" fmla="*/ 154802 h 291740"/>
              <a:gd name="T40" fmla="*/ 184804 w 220303"/>
              <a:gd name="T41" fmla="*/ 141611 h 291740"/>
              <a:gd name="T42" fmla="*/ 99468 w 220303"/>
              <a:gd name="T43" fmla="*/ 134481 h 291740"/>
              <a:gd name="T44" fmla="*/ 119610 w 220303"/>
              <a:gd name="T45" fmla="*/ 134481 h 291740"/>
              <a:gd name="T46" fmla="*/ 35671 w 220303"/>
              <a:gd name="T47" fmla="*/ 135906 h 291740"/>
              <a:gd name="T48" fmla="*/ 54752 w 220303"/>
              <a:gd name="T49" fmla="*/ 154802 h 291740"/>
              <a:gd name="T50" fmla="*/ 54752 w 220303"/>
              <a:gd name="T51" fmla="*/ 134481 h 291740"/>
              <a:gd name="T52" fmla="*/ 177384 w 220303"/>
              <a:gd name="T53" fmla="*/ 125568 h 291740"/>
              <a:gd name="T54" fmla="*/ 177384 w 220303"/>
              <a:gd name="T55" fmla="*/ 163358 h 291740"/>
              <a:gd name="T56" fmla="*/ 155829 w 220303"/>
              <a:gd name="T57" fmla="*/ 141611 h 291740"/>
              <a:gd name="T58" fmla="*/ 123849 w 220303"/>
              <a:gd name="T59" fmla="*/ 125568 h 291740"/>
              <a:gd name="T60" fmla="*/ 123849 w 220303"/>
              <a:gd name="T61" fmla="*/ 163358 h 291740"/>
              <a:gd name="T62" fmla="*/ 90634 w 220303"/>
              <a:gd name="T63" fmla="*/ 130202 h 291740"/>
              <a:gd name="T64" fmla="*/ 54752 w 220303"/>
              <a:gd name="T65" fmla="*/ 125568 h 291740"/>
              <a:gd name="T66" fmla="*/ 54752 w 220303"/>
              <a:gd name="T67" fmla="*/ 163358 h 291740"/>
              <a:gd name="T68" fmla="*/ 27031 w 220303"/>
              <a:gd name="T69" fmla="*/ 135906 h 291740"/>
              <a:gd name="T70" fmla="*/ 164309 w 220303"/>
              <a:gd name="T71" fmla="*/ 77096 h 291740"/>
              <a:gd name="T72" fmla="*/ 183390 w 220303"/>
              <a:gd name="T73" fmla="*/ 95991 h 291740"/>
              <a:gd name="T74" fmla="*/ 183390 w 220303"/>
              <a:gd name="T75" fmla="*/ 75314 h 291740"/>
              <a:gd name="T76" fmla="*/ 99468 w 220303"/>
              <a:gd name="T77" fmla="*/ 85653 h 291740"/>
              <a:gd name="T78" fmla="*/ 109362 w 220303"/>
              <a:gd name="T79" fmla="*/ 75314 h 291740"/>
              <a:gd name="T80" fmla="*/ 56192 w 220303"/>
              <a:gd name="T81" fmla="*/ 95991 h 291740"/>
              <a:gd name="T82" fmla="*/ 165723 w 220303"/>
              <a:gd name="T83" fmla="*/ 66757 h 291740"/>
              <a:gd name="T84" fmla="*/ 193637 w 220303"/>
              <a:gd name="T85" fmla="*/ 94566 h 291740"/>
              <a:gd name="T86" fmla="*/ 155829 w 220303"/>
              <a:gd name="T87" fmla="*/ 94566 h 291740"/>
              <a:gd name="T88" fmla="*/ 109362 w 220303"/>
              <a:gd name="T89" fmla="*/ 66757 h 291740"/>
              <a:gd name="T90" fmla="*/ 90634 w 220303"/>
              <a:gd name="T91" fmla="*/ 85653 h 291740"/>
              <a:gd name="T92" fmla="*/ 60873 w 220303"/>
              <a:gd name="T93" fmla="*/ 66757 h 291740"/>
              <a:gd name="T94" fmla="*/ 60873 w 220303"/>
              <a:gd name="T95" fmla="*/ 104548 h 291740"/>
              <a:gd name="T96" fmla="*/ 27031 w 220303"/>
              <a:gd name="T97" fmla="*/ 71036 h 291740"/>
              <a:gd name="T98" fmla="*/ 8999 w 220303"/>
              <a:gd name="T99" fmla="*/ 241912 h 291740"/>
              <a:gd name="T100" fmla="*/ 8999 w 220303"/>
              <a:gd name="T101" fmla="*/ 50188 h 291740"/>
              <a:gd name="T102" fmla="*/ 150867 w 220303"/>
              <a:gd name="T103" fmla="*/ 28244 h 291740"/>
              <a:gd name="T104" fmla="*/ 86965 w 220303"/>
              <a:gd name="T105" fmla="*/ 19074 h 291740"/>
              <a:gd name="T106" fmla="*/ 133700 w 220303"/>
              <a:gd name="T107" fmla="*/ 28244 h 291740"/>
              <a:gd name="T108" fmla="*/ 86965 w 220303"/>
              <a:gd name="T109" fmla="*/ 19074 h 291740"/>
              <a:gd name="T110" fmla="*/ 8999 w 220303"/>
              <a:gd name="T111" fmla="*/ 41161 h 291740"/>
              <a:gd name="T112" fmla="*/ 198344 w 220303"/>
              <a:gd name="T113" fmla="*/ 8666 h 291740"/>
              <a:gd name="T114" fmla="*/ 198344 w 220303"/>
              <a:gd name="T115" fmla="*/ 0 h 291740"/>
              <a:gd name="T116" fmla="*/ 198344 w 220303"/>
              <a:gd name="T117" fmla="*/ 292100 h 291740"/>
              <a:gd name="T118" fmla="*/ 0 w 220303"/>
              <a:gd name="T119" fmla="*/ 22025 h 2917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0303" h="291740">
                <a:moveTo>
                  <a:pt x="86824" y="260350"/>
                </a:moveTo>
                <a:lnTo>
                  <a:pt x="133482" y="260350"/>
                </a:lnTo>
                <a:cubicBezTo>
                  <a:pt x="135975" y="260350"/>
                  <a:pt x="137756" y="262548"/>
                  <a:pt x="137756" y="264746"/>
                </a:cubicBezTo>
                <a:cubicBezTo>
                  <a:pt x="137756" y="267311"/>
                  <a:pt x="135975" y="269509"/>
                  <a:pt x="133482" y="269509"/>
                </a:cubicBezTo>
                <a:lnTo>
                  <a:pt x="86824" y="269509"/>
                </a:lnTo>
                <a:cubicBezTo>
                  <a:pt x="84331" y="269509"/>
                  <a:pt x="82550" y="267311"/>
                  <a:pt x="82550" y="264746"/>
                </a:cubicBezTo>
                <a:cubicBezTo>
                  <a:pt x="82550" y="262548"/>
                  <a:pt x="84331" y="260350"/>
                  <a:pt x="86824" y="260350"/>
                </a:cubicBezTo>
                <a:close/>
                <a:moveTo>
                  <a:pt x="8984" y="250629"/>
                </a:moveTo>
                <a:lnTo>
                  <a:pt x="8984" y="269381"/>
                </a:lnTo>
                <a:cubicBezTo>
                  <a:pt x="8984" y="276954"/>
                  <a:pt x="14735" y="282724"/>
                  <a:pt x="21922" y="282724"/>
                </a:cubicBezTo>
                <a:lnTo>
                  <a:pt x="198021" y="282724"/>
                </a:lnTo>
                <a:cubicBezTo>
                  <a:pt x="205568" y="282724"/>
                  <a:pt x="211318" y="276954"/>
                  <a:pt x="211318" y="269381"/>
                </a:cubicBezTo>
                <a:lnTo>
                  <a:pt x="211318" y="250629"/>
                </a:lnTo>
                <a:lnTo>
                  <a:pt x="8984" y="250629"/>
                </a:lnTo>
                <a:close/>
                <a:moveTo>
                  <a:pt x="164042" y="193052"/>
                </a:moveTo>
                <a:lnTo>
                  <a:pt x="164042" y="212992"/>
                </a:lnTo>
                <a:lnTo>
                  <a:pt x="184503" y="212992"/>
                </a:lnTo>
                <a:lnTo>
                  <a:pt x="184503" y="193052"/>
                </a:lnTo>
                <a:lnTo>
                  <a:pt x="164042" y="193052"/>
                </a:lnTo>
                <a:close/>
                <a:moveTo>
                  <a:pt x="106362" y="193052"/>
                </a:moveTo>
                <a:cubicBezTo>
                  <a:pt x="102481" y="193052"/>
                  <a:pt x="99306" y="195901"/>
                  <a:pt x="99306" y="200173"/>
                </a:cubicBezTo>
                <a:lnTo>
                  <a:pt x="99306" y="205871"/>
                </a:lnTo>
                <a:cubicBezTo>
                  <a:pt x="99306" y="209788"/>
                  <a:pt x="102481" y="212992"/>
                  <a:pt x="106362" y="212992"/>
                </a:cubicBezTo>
                <a:lnTo>
                  <a:pt x="112006" y="212992"/>
                </a:lnTo>
                <a:cubicBezTo>
                  <a:pt x="116240" y="212992"/>
                  <a:pt x="119415" y="209788"/>
                  <a:pt x="119415" y="205871"/>
                </a:cubicBezTo>
                <a:lnTo>
                  <a:pt x="119415" y="200173"/>
                </a:lnTo>
                <a:cubicBezTo>
                  <a:pt x="119415" y="195901"/>
                  <a:pt x="116240" y="193052"/>
                  <a:pt x="112006" y="193052"/>
                </a:cubicBezTo>
                <a:lnTo>
                  <a:pt x="106362" y="193052"/>
                </a:lnTo>
                <a:close/>
                <a:moveTo>
                  <a:pt x="46037" y="193052"/>
                </a:moveTo>
                <a:cubicBezTo>
                  <a:pt x="40286" y="193052"/>
                  <a:pt x="35613" y="197325"/>
                  <a:pt x="35613" y="203022"/>
                </a:cubicBezTo>
                <a:cubicBezTo>
                  <a:pt x="35613" y="208363"/>
                  <a:pt x="40286" y="212992"/>
                  <a:pt x="46037" y="212992"/>
                </a:cubicBezTo>
                <a:cubicBezTo>
                  <a:pt x="51428" y="212992"/>
                  <a:pt x="56101" y="208363"/>
                  <a:pt x="56101" y="203022"/>
                </a:cubicBezTo>
                <a:cubicBezTo>
                  <a:pt x="56101" y="197325"/>
                  <a:pt x="51428" y="193052"/>
                  <a:pt x="46037" y="193052"/>
                </a:cubicBezTo>
                <a:close/>
                <a:moveTo>
                  <a:pt x="159808" y="184150"/>
                </a:moveTo>
                <a:lnTo>
                  <a:pt x="188736" y="184150"/>
                </a:lnTo>
                <a:cubicBezTo>
                  <a:pt x="191206" y="184150"/>
                  <a:pt x="193322" y="185930"/>
                  <a:pt x="193322" y="188423"/>
                </a:cubicBezTo>
                <a:lnTo>
                  <a:pt x="193322" y="217621"/>
                </a:lnTo>
                <a:cubicBezTo>
                  <a:pt x="193322" y="219758"/>
                  <a:pt x="191206" y="221894"/>
                  <a:pt x="188736" y="221894"/>
                </a:cubicBezTo>
                <a:lnTo>
                  <a:pt x="159808" y="221894"/>
                </a:lnTo>
                <a:cubicBezTo>
                  <a:pt x="157692" y="221894"/>
                  <a:pt x="155575" y="219758"/>
                  <a:pt x="155575" y="217621"/>
                </a:cubicBezTo>
                <a:lnTo>
                  <a:pt x="155575" y="188423"/>
                </a:lnTo>
                <a:cubicBezTo>
                  <a:pt x="155575" y="185930"/>
                  <a:pt x="157692" y="184150"/>
                  <a:pt x="159808" y="184150"/>
                </a:cubicBezTo>
                <a:close/>
                <a:moveTo>
                  <a:pt x="106362" y="184150"/>
                </a:moveTo>
                <a:lnTo>
                  <a:pt x="112006" y="184150"/>
                </a:lnTo>
                <a:cubicBezTo>
                  <a:pt x="120826" y="184150"/>
                  <a:pt x="128234" y="191272"/>
                  <a:pt x="128234" y="200173"/>
                </a:cubicBezTo>
                <a:lnTo>
                  <a:pt x="128234" y="205871"/>
                </a:lnTo>
                <a:cubicBezTo>
                  <a:pt x="128234" y="214773"/>
                  <a:pt x="120826" y="221894"/>
                  <a:pt x="112006" y="221894"/>
                </a:cubicBezTo>
                <a:lnTo>
                  <a:pt x="106362" y="221894"/>
                </a:lnTo>
                <a:cubicBezTo>
                  <a:pt x="97542" y="221894"/>
                  <a:pt x="90487" y="214773"/>
                  <a:pt x="90487" y="205871"/>
                </a:cubicBezTo>
                <a:lnTo>
                  <a:pt x="90487" y="200173"/>
                </a:lnTo>
                <a:cubicBezTo>
                  <a:pt x="90487" y="191272"/>
                  <a:pt x="97542" y="184150"/>
                  <a:pt x="106362" y="184150"/>
                </a:cubicBezTo>
                <a:close/>
                <a:moveTo>
                  <a:pt x="46037" y="184150"/>
                </a:moveTo>
                <a:cubicBezTo>
                  <a:pt x="56460" y="184150"/>
                  <a:pt x="64727" y="192340"/>
                  <a:pt x="64727" y="203022"/>
                </a:cubicBezTo>
                <a:cubicBezTo>
                  <a:pt x="64727" y="213348"/>
                  <a:pt x="56460" y="221894"/>
                  <a:pt x="46037" y="221894"/>
                </a:cubicBezTo>
                <a:cubicBezTo>
                  <a:pt x="35254" y="221894"/>
                  <a:pt x="26987" y="213348"/>
                  <a:pt x="26987" y="203022"/>
                </a:cubicBezTo>
                <a:cubicBezTo>
                  <a:pt x="26987" y="192340"/>
                  <a:pt x="35254" y="184150"/>
                  <a:pt x="46037" y="184150"/>
                </a:cubicBezTo>
                <a:close/>
                <a:moveTo>
                  <a:pt x="171450" y="134315"/>
                </a:moveTo>
                <a:cubicBezTo>
                  <a:pt x="167570" y="134315"/>
                  <a:pt x="164042" y="137520"/>
                  <a:pt x="164042" y="141436"/>
                </a:cubicBezTo>
                <a:lnTo>
                  <a:pt x="164042" y="147490"/>
                </a:lnTo>
                <a:cubicBezTo>
                  <a:pt x="164042" y="151407"/>
                  <a:pt x="167570" y="154611"/>
                  <a:pt x="171450" y="154611"/>
                </a:cubicBezTo>
                <a:lnTo>
                  <a:pt x="177095" y="154611"/>
                </a:lnTo>
                <a:cubicBezTo>
                  <a:pt x="180975" y="154611"/>
                  <a:pt x="184503" y="151407"/>
                  <a:pt x="184503" y="147490"/>
                </a:cubicBezTo>
                <a:lnTo>
                  <a:pt x="184503" y="141436"/>
                </a:lnTo>
                <a:cubicBezTo>
                  <a:pt x="184503" y="137520"/>
                  <a:pt x="180975" y="134315"/>
                  <a:pt x="177095" y="134315"/>
                </a:cubicBezTo>
                <a:lnTo>
                  <a:pt x="171450" y="134315"/>
                </a:lnTo>
                <a:close/>
                <a:moveTo>
                  <a:pt x="99306" y="134315"/>
                </a:moveTo>
                <a:lnTo>
                  <a:pt x="99306" y="154611"/>
                </a:lnTo>
                <a:lnTo>
                  <a:pt x="119415" y="154611"/>
                </a:lnTo>
                <a:lnTo>
                  <a:pt x="119415" y="134315"/>
                </a:lnTo>
                <a:lnTo>
                  <a:pt x="99306" y="134315"/>
                </a:lnTo>
                <a:close/>
                <a:moveTo>
                  <a:pt x="37051" y="134315"/>
                </a:moveTo>
                <a:cubicBezTo>
                  <a:pt x="36332" y="134315"/>
                  <a:pt x="35613" y="135027"/>
                  <a:pt x="35613" y="135739"/>
                </a:cubicBezTo>
                <a:lnTo>
                  <a:pt x="35613" y="153187"/>
                </a:lnTo>
                <a:cubicBezTo>
                  <a:pt x="35613" y="153899"/>
                  <a:pt x="36332" y="154611"/>
                  <a:pt x="37051" y="154611"/>
                </a:cubicBezTo>
                <a:lnTo>
                  <a:pt x="54663" y="154611"/>
                </a:lnTo>
                <a:cubicBezTo>
                  <a:pt x="55742" y="154611"/>
                  <a:pt x="56101" y="153899"/>
                  <a:pt x="56101" y="153187"/>
                </a:cubicBezTo>
                <a:lnTo>
                  <a:pt x="56101" y="135739"/>
                </a:lnTo>
                <a:cubicBezTo>
                  <a:pt x="56101" y="135027"/>
                  <a:pt x="55742" y="134315"/>
                  <a:pt x="54663" y="134315"/>
                </a:cubicBezTo>
                <a:lnTo>
                  <a:pt x="37051" y="134315"/>
                </a:lnTo>
                <a:close/>
                <a:moveTo>
                  <a:pt x="171450" y="125413"/>
                </a:moveTo>
                <a:lnTo>
                  <a:pt x="177095" y="125413"/>
                </a:lnTo>
                <a:cubicBezTo>
                  <a:pt x="185914" y="125413"/>
                  <a:pt x="193322" y="132535"/>
                  <a:pt x="193322" y="141436"/>
                </a:cubicBezTo>
                <a:lnTo>
                  <a:pt x="193322" y="147490"/>
                </a:lnTo>
                <a:cubicBezTo>
                  <a:pt x="193322" y="156036"/>
                  <a:pt x="185914" y="163157"/>
                  <a:pt x="177095" y="163157"/>
                </a:cubicBezTo>
                <a:lnTo>
                  <a:pt x="171450" y="163157"/>
                </a:lnTo>
                <a:cubicBezTo>
                  <a:pt x="162631" y="163157"/>
                  <a:pt x="155575" y="156036"/>
                  <a:pt x="155575" y="147490"/>
                </a:cubicBezTo>
                <a:lnTo>
                  <a:pt x="155575" y="141436"/>
                </a:lnTo>
                <a:cubicBezTo>
                  <a:pt x="155575" y="132535"/>
                  <a:pt x="162631" y="125413"/>
                  <a:pt x="171450" y="125413"/>
                </a:cubicBezTo>
                <a:close/>
                <a:moveTo>
                  <a:pt x="95073" y="125413"/>
                </a:moveTo>
                <a:lnTo>
                  <a:pt x="123648" y="125413"/>
                </a:lnTo>
                <a:cubicBezTo>
                  <a:pt x="126117" y="125413"/>
                  <a:pt x="128234" y="127550"/>
                  <a:pt x="128234" y="130042"/>
                </a:cubicBezTo>
                <a:lnTo>
                  <a:pt x="128234" y="158884"/>
                </a:lnTo>
                <a:cubicBezTo>
                  <a:pt x="128234" y="161377"/>
                  <a:pt x="126117" y="163157"/>
                  <a:pt x="123648" y="163157"/>
                </a:cubicBezTo>
                <a:lnTo>
                  <a:pt x="95073" y="163157"/>
                </a:lnTo>
                <a:cubicBezTo>
                  <a:pt x="92604" y="163157"/>
                  <a:pt x="90487" y="161377"/>
                  <a:pt x="90487" y="158884"/>
                </a:cubicBezTo>
                <a:lnTo>
                  <a:pt x="90487" y="130042"/>
                </a:lnTo>
                <a:cubicBezTo>
                  <a:pt x="90487" y="127550"/>
                  <a:pt x="92604" y="125413"/>
                  <a:pt x="95073" y="125413"/>
                </a:cubicBezTo>
                <a:close/>
                <a:moveTo>
                  <a:pt x="37051" y="125413"/>
                </a:moveTo>
                <a:lnTo>
                  <a:pt x="54663" y="125413"/>
                </a:lnTo>
                <a:cubicBezTo>
                  <a:pt x="60414" y="125413"/>
                  <a:pt x="64727" y="130042"/>
                  <a:pt x="64727" y="135739"/>
                </a:cubicBezTo>
                <a:lnTo>
                  <a:pt x="64727" y="153187"/>
                </a:lnTo>
                <a:cubicBezTo>
                  <a:pt x="64727" y="158884"/>
                  <a:pt x="60414" y="163157"/>
                  <a:pt x="54663" y="163157"/>
                </a:cubicBezTo>
                <a:lnTo>
                  <a:pt x="37051" y="163157"/>
                </a:lnTo>
                <a:cubicBezTo>
                  <a:pt x="31660" y="163157"/>
                  <a:pt x="26987" y="158884"/>
                  <a:pt x="26987" y="153187"/>
                </a:cubicBezTo>
                <a:lnTo>
                  <a:pt x="26987" y="135739"/>
                </a:lnTo>
                <a:cubicBezTo>
                  <a:pt x="26987" y="130042"/>
                  <a:pt x="31660" y="125413"/>
                  <a:pt x="37051" y="125413"/>
                </a:cubicBezTo>
                <a:close/>
                <a:moveTo>
                  <a:pt x="165453" y="75221"/>
                </a:moveTo>
                <a:cubicBezTo>
                  <a:pt x="165100" y="75221"/>
                  <a:pt x="164042" y="75933"/>
                  <a:pt x="164042" y="77001"/>
                </a:cubicBezTo>
                <a:lnTo>
                  <a:pt x="164042" y="94449"/>
                </a:lnTo>
                <a:cubicBezTo>
                  <a:pt x="164042" y="95161"/>
                  <a:pt x="165100" y="95873"/>
                  <a:pt x="165453" y="95873"/>
                </a:cubicBezTo>
                <a:lnTo>
                  <a:pt x="183092" y="95873"/>
                </a:lnTo>
                <a:cubicBezTo>
                  <a:pt x="183797" y="95873"/>
                  <a:pt x="184503" y="95161"/>
                  <a:pt x="184503" y="94449"/>
                </a:cubicBezTo>
                <a:lnTo>
                  <a:pt x="184503" y="77001"/>
                </a:lnTo>
                <a:cubicBezTo>
                  <a:pt x="184503" y="75933"/>
                  <a:pt x="183797" y="75221"/>
                  <a:pt x="183092" y="75221"/>
                </a:cubicBezTo>
                <a:lnTo>
                  <a:pt x="165453" y="75221"/>
                </a:lnTo>
                <a:close/>
                <a:moveTo>
                  <a:pt x="109184" y="75221"/>
                </a:moveTo>
                <a:cubicBezTo>
                  <a:pt x="103540" y="75221"/>
                  <a:pt x="99306" y="79850"/>
                  <a:pt x="99306" y="85547"/>
                </a:cubicBezTo>
                <a:cubicBezTo>
                  <a:pt x="99306" y="91244"/>
                  <a:pt x="103540" y="95873"/>
                  <a:pt x="109184" y="95873"/>
                </a:cubicBezTo>
                <a:cubicBezTo>
                  <a:pt x="114829" y="95873"/>
                  <a:pt x="119415" y="91244"/>
                  <a:pt x="119415" y="85547"/>
                </a:cubicBezTo>
                <a:cubicBezTo>
                  <a:pt x="119415" y="79850"/>
                  <a:pt x="114829" y="75221"/>
                  <a:pt x="109184" y="75221"/>
                </a:cubicBezTo>
                <a:close/>
                <a:moveTo>
                  <a:pt x="35613" y="75221"/>
                </a:moveTo>
                <a:lnTo>
                  <a:pt x="35613" y="95873"/>
                </a:lnTo>
                <a:lnTo>
                  <a:pt x="56101" y="95873"/>
                </a:lnTo>
                <a:lnTo>
                  <a:pt x="56101" y="75221"/>
                </a:lnTo>
                <a:lnTo>
                  <a:pt x="35613" y="75221"/>
                </a:lnTo>
                <a:close/>
                <a:moveTo>
                  <a:pt x="165453" y="66675"/>
                </a:moveTo>
                <a:lnTo>
                  <a:pt x="183092" y="66675"/>
                </a:lnTo>
                <a:cubicBezTo>
                  <a:pt x="188383" y="66675"/>
                  <a:pt x="193322" y="70948"/>
                  <a:pt x="193322" y="77001"/>
                </a:cubicBezTo>
                <a:lnTo>
                  <a:pt x="193322" y="94449"/>
                </a:lnTo>
                <a:cubicBezTo>
                  <a:pt x="193322" y="99790"/>
                  <a:pt x="188383" y="104419"/>
                  <a:pt x="183092" y="104419"/>
                </a:cubicBezTo>
                <a:lnTo>
                  <a:pt x="165453" y="104419"/>
                </a:lnTo>
                <a:cubicBezTo>
                  <a:pt x="160161" y="104419"/>
                  <a:pt x="155575" y="99790"/>
                  <a:pt x="155575" y="94449"/>
                </a:cubicBezTo>
                <a:lnTo>
                  <a:pt x="155575" y="77001"/>
                </a:lnTo>
                <a:cubicBezTo>
                  <a:pt x="155575" y="70948"/>
                  <a:pt x="160161" y="66675"/>
                  <a:pt x="165453" y="66675"/>
                </a:cubicBezTo>
                <a:close/>
                <a:moveTo>
                  <a:pt x="109184" y="66675"/>
                </a:moveTo>
                <a:cubicBezTo>
                  <a:pt x="119767" y="66675"/>
                  <a:pt x="128234" y="75221"/>
                  <a:pt x="128234" y="85547"/>
                </a:cubicBezTo>
                <a:cubicBezTo>
                  <a:pt x="128234" y="95873"/>
                  <a:pt x="119767" y="104419"/>
                  <a:pt x="109184" y="104419"/>
                </a:cubicBezTo>
                <a:cubicBezTo>
                  <a:pt x="98954" y="104419"/>
                  <a:pt x="90487" y="95873"/>
                  <a:pt x="90487" y="85547"/>
                </a:cubicBezTo>
                <a:cubicBezTo>
                  <a:pt x="90487" y="75221"/>
                  <a:pt x="98954" y="66675"/>
                  <a:pt x="109184" y="66675"/>
                </a:cubicBezTo>
                <a:close/>
                <a:moveTo>
                  <a:pt x="31300" y="66675"/>
                </a:moveTo>
                <a:lnTo>
                  <a:pt x="60774" y="66675"/>
                </a:lnTo>
                <a:cubicBezTo>
                  <a:pt x="62930" y="66675"/>
                  <a:pt x="64727" y="68812"/>
                  <a:pt x="64727" y="70948"/>
                </a:cubicBezTo>
                <a:lnTo>
                  <a:pt x="64727" y="100146"/>
                </a:lnTo>
                <a:cubicBezTo>
                  <a:pt x="64727" y="102639"/>
                  <a:pt x="62930" y="104419"/>
                  <a:pt x="60774" y="104419"/>
                </a:cubicBezTo>
                <a:lnTo>
                  <a:pt x="31300" y="104419"/>
                </a:lnTo>
                <a:cubicBezTo>
                  <a:pt x="28784" y="104419"/>
                  <a:pt x="26987" y="102639"/>
                  <a:pt x="26987" y="100146"/>
                </a:cubicBezTo>
                <a:lnTo>
                  <a:pt x="26987" y="70948"/>
                </a:lnTo>
                <a:cubicBezTo>
                  <a:pt x="26987" y="68812"/>
                  <a:pt x="28784" y="66675"/>
                  <a:pt x="31300" y="66675"/>
                </a:cubicBezTo>
                <a:close/>
                <a:moveTo>
                  <a:pt x="8984" y="50126"/>
                </a:moveTo>
                <a:lnTo>
                  <a:pt x="8984" y="241614"/>
                </a:lnTo>
                <a:lnTo>
                  <a:pt x="211318" y="241614"/>
                </a:lnTo>
                <a:lnTo>
                  <a:pt x="211318" y="50126"/>
                </a:lnTo>
                <a:lnTo>
                  <a:pt x="8984" y="50126"/>
                </a:lnTo>
                <a:close/>
                <a:moveTo>
                  <a:pt x="150622" y="19050"/>
                </a:moveTo>
                <a:cubicBezTo>
                  <a:pt x="152908" y="19050"/>
                  <a:pt x="155194" y="21248"/>
                  <a:pt x="155194" y="23446"/>
                </a:cubicBezTo>
                <a:cubicBezTo>
                  <a:pt x="155194" y="26011"/>
                  <a:pt x="152908" y="28209"/>
                  <a:pt x="150622" y="28209"/>
                </a:cubicBezTo>
                <a:cubicBezTo>
                  <a:pt x="147955" y="28209"/>
                  <a:pt x="146050" y="26011"/>
                  <a:pt x="146050" y="23446"/>
                </a:cubicBezTo>
                <a:cubicBezTo>
                  <a:pt x="146050" y="21248"/>
                  <a:pt x="147955" y="19050"/>
                  <a:pt x="150622" y="19050"/>
                </a:cubicBezTo>
                <a:close/>
                <a:moveTo>
                  <a:pt x="86824" y="19050"/>
                </a:moveTo>
                <a:lnTo>
                  <a:pt x="133482" y="19050"/>
                </a:lnTo>
                <a:cubicBezTo>
                  <a:pt x="135975" y="19050"/>
                  <a:pt x="137756" y="21248"/>
                  <a:pt x="137756" y="23446"/>
                </a:cubicBezTo>
                <a:cubicBezTo>
                  <a:pt x="137756" y="26011"/>
                  <a:pt x="135975" y="28209"/>
                  <a:pt x="133482" y="28209"/>
                </a:cubicBezTo>
                <a:lnTo>
                  <a:pt x="86824" y="28209"/>
                </a:lnTo>
                <a:cubicBezTo>
                  <a:pt x="84331" y="28209"/>
                  <a:pt x="82550" y="26011"/>
                  <a:pt x="82550" y="23446"/>
                </a:cubicBezTo>
                <a:cubicBezTo>
                  <a:pt x="82550" y="21248"/>
                  <a:pt x="84331" y="19050"/>
                  <a:pt x="86824" y="19050"/>
                </a:cubicBezTo>
                <a:close/>
                <a:moveTo>
                  <a:pt x="21922" y="8655"/>
                </a:moveTo>
                <a:cubicBezTo>
                  <a:pt x="14735" y="8655"/>
                  <a:pt x="8984" y="14785"/>
                  <a:pt x="8984" y="21998"/>
                </a:cubicBezTo>
                <a:lnTo>
                  <a:pt x="8984" y="41110"/>
                </a:lnTo>
                <a:lnTo>
                  <a:pt x="211318" y="41110"/>
                </a:lnTo>
                <a:lnTo>
                  <a:pt x="211318" y="21998"/>
                </a:lnTo>
                <a:cubicBezTo>
                  <a:pt x="211318" y="14785"/>
                  <a:pt x="205568" y="8655"/>
                  <a:pt x="198021" y="8655"/>
                </a:cubicBezTo>
                <a:lnTo>
                  <a:pt x="21922" y="8655"/>
                </a:lnTo>
                <a:close/>
                <a:moveTo>
                  <a:pt x="21922" y="0"/>
                </a:moveTo>
                <a:lnTo>
                  <a:pt x="198021" y="0"/>
                </a:lnTo>
                <a:cubicBezTo>
                  <a:pt x="210240" y="0"/>
                  <a:pt x="220303" y="9737"/>
                  <a:pt x="220303" y="21998"/>
                </a:cubicBezTo>
                <a:lnTo>
                  <a:pt x="220303" y="269381"/>
                </a:lnTo>
                <a:cubicBezTo>
                  <a:pt x="220303" y="282003"/>
                  <a:pt x="210240" y="291740"/>
                  <a:pt x="198021" y="291740"/>
                </a:cubicBezTo>
                <a:lnTo>
                  <a:pt x="21922" y="291740"/>
                </a:lnTo>
                <a:cubicBezTo>
                  <a:pt x="9703" y="291740"/>
                  <a:pt x="0" y="282003"/>
                  <a:pt x="0" y="269381"/>
                </a:cubicBezTo>
                <a:lnTo>
                  <a:pt x="0" y="21998"/>
                </a:lnTo>
                <a:cubicBezTo>
                  <a:pt x="0" y="9737"/>
                  <a:pt x="9703" y="0"/>
                  <a:pt x="21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18" name="Freeform 965">
            <a:extLst>
              <a:ext uri="{FF2B5EF4-FFF2-40B4-BE49-F238E27FC236}">
                <a16:creationId xmlns:a16="http://schemas.microsoft.com/office/drawing/2014/main" id="{EB8969D1-8F1D-1645-91EA-6AA173CDB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34958" y="6011943"/>
            <a:ext cx="960604" cy="960604"/>
          </a:xfrm>
          <a:custGeom>
            <a:avLst/>
            <a:gdLst>
              <a:gd name="T0" fmla="*/ 16970 w 291740"/>
              <a:gd name="T1" fmla="*/ 283074 h 291379"/>
              <a:gd name="T2" fmla="*/ 231441 w 291740"/>
              <a:gd name="T3" fmla="*/ 248050 h 291379"/>
              <a:gd name="T4" fmla="*/ 123844 w 291740"/>
              <a:gd name="T5" fmla="*/ 250938 h 291379"/>
              <a:gd name="T6" fmla="*/ 176035 w 291740"/>
              <a:gd name="T7" fmla="*/ 209707 h 291379"/>
              <a:gd name="T8" fmla="*/ 228518 w 291740"/>
              <a:gd name="T9" fmla="*/ 214114 h 291379"/>
              <a:gd name="T10" fmla="*/ 176035 w 291740"/>
              <a:gd name="T11" fmla="*/ 218888 h 291379"/>
              <a:gd name="T12" fmla="*/ 176035 w 291740"/>
              <a:gd name="T13" fmla="*/ 209707 h 291379"/>
              <a:gd name="T14" fmla="*/ 205174 w 291740"/>
              <a:gd name="T15" fmla="*/ 177878 h 291379"/>
              <a:gd name="T16" fmla="*/ 205174 w 291740"/>
              <a:gd name="T17" fmla="*/ 187060 h 291379"/>
              <a:gd name="T18" fmla="*/ 171662 w 291740"/>
              <a:gd name="T19" fmla="*/ 182285 h 291379"/>
              <a:gd name="T20" fmla="*/ 176035 w 291740"/>
              <a:gd name="T21" fmla="*/ 144458 h 291379"/>
              <a:gd name="T22" fmla="*/ 228518 w 291740"/>
              <a:gd name="T23" fmla="*/ 149231 h 291379"/>
              <a:gd name="T24" fmla="*/ 176035 w 291740"/>
              <a:gd name="T25" fmla="*/ 153639 h 291379"/>
              <a:gd name="T26" fmla="*/ 176035 w 291740"/>
              <a:gd name="T27" fmla="*/ 144458 h 291379"/>
              <a:gd name="T28" fmla="*/ 251300 w 291740"/>
              <a:gd name="T29" fmla="*/ 152729 h 291379"/>
              <a:gd name="T30" fmla="*/ 239385 w 291740"/>
              <a:gd name="T31" fmla="*/ 243357 h 291379"/>
              <a:gd name="T32" fmla="*/ 283073 w 291740"/>
              <a:gd name="T33" fmla="*/ 127094 h 291379"/>
              <a:gd name="T34" fmla="*/ 9026 w 291740"/>
              <a:gd name="T35" fmla="*/ 278379 h 291379"/>
              <a:gd name="T36" fmla="*/ 90987 w 291740"/>
              <a:gd name="T37" fmla="*/ 193168 h 291379"/>
              <a:gd name="T38" fmla="*/ 89543 w 291740"/>
              <a:gd name="T39" fmla="*/ 122038 h 291379"/>
              <a:gd name="T40" fmla="*/ 99653 w 291740"/>
              <a:gd name="T41" fmla="*/ 217720 h 291379"/>
              <a:gd name="T42" fmla="*/ 147674 w 291740"/>
              <a:gd name="T43" fmla="*/ 217720 h 291379"/>
              <a:gd name="T44" fmla="*/ 89543 w 291740"/>
              <a:gd name="T45" fmla="*/ 122038 h 291379"/>
              <a:gd name="T46" fmla="*/ 43327 w 291740"/>
              <a:gd name="T47" fmla="*/ 141897 h 291379"/>
              <a:gd name="T48" fmla="*/ 90987 w 291740"/>
              <a:gd name="T49" fmla="*/ 181614 h 291379"/>
              <a:gd name="T50" fmla="*/ 67158 w 291740"/>
              <a:gd name="T51" fmla="*/ 122038 h 291379"/>
              <a:gd name="T52" fmla="*/ 223780 w 291740"/>
              <a:gd name="T53" fmla="*/ 112629 h 291379"/>
              <a:gd name="T54" fmla="*/ 223780 w 291740"/>
              <a:gd name="T55" fmla="*/ 121811 h 291379"/>
              <a:gd name="T56" fmla="*/ 171662 w 291740"/>
              <a:gd name="T57" fmla="*/ 117403 h 291379"/>
              <a:gd name="T58" fmla="*/ 251300 w 291740"/>
              <a:gd name="T59" fmla="*/ 94597 h 291379"/>
              <a:gd name="T60" fmla="*/ 280546 w 291740"/>
              <a:gd name="T61" fmla="*/ 118066 h 291379"/>
              <a:gd name="T62" fmla="*/ 176035 w 291740"/>
              <a:gd name="T63" fmla="*/ 79210 h 291379"/>
              <a:gd name="T64" fmla="*/ 228518 w 291740"/>
              <a:gd name="T65" fmla="*/ 83983 h 291379"/>
              <a:gd name="T66" fmla="*/ 176035 w 291740"/>
              <a:gd name="T67" fmla="*/ 88391 h 291379"/>
              <a:gd name="T68" fmla="*/ 176035 w 291740"/>
              <a:gd name="T69" fmla="*/ 79210 h 291379"/>
              <a:gd name="T70" fmla="*/ 156340 w 291740"/>
              <a:gd name="T71" fmla="*/ 217720 h 291379"/>
              <a:gd name="T72" fmla="*/ 218804 w 291740"/>
              <a:gd name="T73" fmla="*/ 241912 h 291379"/>
              <a:gd name="T74" fmla="*/ 242634 w 291740"/>
              <a:gd name="T75" fmla="*/ 55964 h 291379"/>
              <a:gd name="T76" fmla="*/ 146230 w 291740"/>
              <a:gd name="T77" fmla="*/ 10109 h 291379"/>
              <a:gd name="T78" fmla="*/ 35384 w 291740"/>
              <a:gd name="T79" fmla="*/ 137204 h 291379"/>
              <a:gd name="T80" fmla="*/ 147674 w 291740"/>
              <a:gd name="T81" fmla="*/ 113012 h 291379"/>
              <a:gd name="T82" fmla="*/ 152007 w 291740"/>
              <a:gd name="T83" fmla="*/ 47299 h 291379"/>
              <a:gd name="T84" fmla="*/ 146230 w 291740"/>
              <a:gd name="T85" fmla="*/ 10109 h 291379"/>
              <a:gd name="T86" fmla="*/ 149119 w 291740"/>
              <a:gd name="T87" fmla="*/ 1083 h 291379"/>
              <a:gd name="T88" fmla="*/ 247328 w 291740"/>
              <a:gd name="T89" fmla="*/ 47299 h 291379"/>
              <a:gd name="T90" fmla="*/ 251300 w 291740"/>
              <a:gd name="T91" fmla="*/ 83044 h 291379"/>
              <a:gd name="T92" fmla="*/ 292100 w 291740"/>
              <a:gd name="T93" fmla="*/ 118066 h 291379"/>
              <a:gd name="T94" fmla="*/ 287767 w 291740"/>
              <a:gd name="T95" fmla="*/ 292100 h 291379"/>
              <a:gd name="T96" fmla="*/ 0 w 291740"/>
              <a:gd name="T97" fmla="*/ 287767 h 291379"/>
              <a:gd name="T98" fmla="*/ 1805 w 291740"/>
              <a:gd name="T99" fmla="*/ 114457 h 2913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40" h="291379">
                <a:moveTo>
                  <a:pt x="91236" y="222946"/>
                </a:moveTo>
                <a:lnTo>
                  <a:pt x="16949" y="282375"/>
                </a:lnTo>
                <a:lnTo>
                  <a:pt x="274791" y="282375"/>
                </a:lnTo>
                <a:lnTo>
                  <a:pt x="231156" y="247438"/>
                </a:lnTo>
                <a:cubicBezTo>
                  <a:pt x="227189" y="249239"/>
                  <a:pt x="222862" y="250319"/>
                  <a:pt x="218534" y="250319"/>
                </a:cubicBezTo>
                <a:lnTo>
                  <a:pt x="123691" y="250319"/>
                </a:lnTo>
                <a:cubicBezTo>
                  <a:pt x="107464" y="250319"/>
                  <a:pt x="93760" y="238434"/>
                  <a:pt x="91236" y="222946"/>
                </a:cubicBezTo>
                <a:close/>
                <a:moveTo>
                  <a:pt x="175818" y="209189"/>
                </a:moveTo>
                <a:lnTo>
                  <a:pt x="223504" y="209189"/>
                </a:lnTo>
                <a:cubicBezTo>
                  <a:pt x="226052" y="209189"/>
                  <a:pt x="228236" y="211021"/>
                  <a:pt x="228236" y="213585"/>
                </a:cubicBezTo>
                <a:cubicBezTo>
                  <a:pt x="228236" y="216150"/>
                  <a:pt x="226052" y="218348"/>
                  <a:pt x="223504" y="218348"/>
                </a:cubicBezTo>
                <a:lnTo>
                  <a:pt x="175818" y="218348"/>
                </a:lnTo>
                <a:cubicBezTo>
                  <a:pt x="173634" y="218348"/>
                  <a:pt x="171450" y="216150"/>
                  <a:pt x="171450" y="213585"/>
                </a:cubicBezTo>
                <a:cubicBezTo>
                  <a:pt x="171450" y="211021"/>
                  <a:pt x="173634" y="209189"/>
                  <a:pt x="175818" y="209189"/>
                </a:cubicBezTo>
                <a:close/>
                <a:moveTo>
                  <a:pt x="175723" y="177439"/>
                </a:moveTo>
                <a:lnTo>
                  <a:pt x="204921" y="177439"/>
                </a:lnTo>
                <a:cubicBezTo>
                  <a:pt x="207414" y="177439"/>
                  <a:pt x="209194" y="179271"/>
                  <a:pt x="209194" y="181835"/>
                </a:cubicBezTo>
                <a:cubicBezTo>
                  <a:pt x="209194" y="184399"/>
                  <a:pt x="207414" y="186598"/>
                  <a:pt x="204921" y="186598"/>
                </a:cubicBezTo>
                <a:lnTo>
                  <a:pt x="175723" y="186598"/>
                </a:lnTo>
                <a:cubicBezTo>
                  <a:pt x="173587" y="186598"/>
                  <a:pt x="171450" y="184399"/>
                  <a:pt x="171450" y="181835"/>
                </a:cubicBezTo>
                <a:cubicBezTo>
                  <a:pt x="171450" y="179271"/>
                  <a:pt x="173587" y="177439"/>
                  <a:pt x="175723" y="177439"/>
                </a:cubicBezTo>
                <a:close/>
                <a:moveTo>
                  <a:pt x="175818" y="144101"/>
                </a:moveTo>
                <a:lnTo>
                  <a:pt x="223504" y="144101"/>
                </a:lnTo>
                <a:cubicBezTo>
                  <a:pt x="226052" y="144101"/>
                  <a:pt x="228236" y="146299"/>
                  <a:pt x="228236" y="148863"/>
                </a:cubicBezTo>
                <a:cubicBezTo>
                  <a:pt x="228236" y="151061"/>
                  <a:pt x="226052" y="153260"/>
                  <a:pt x="223504" y="153260"/>
                </a:cubicBezTo>
                <a:lnTo>
                  <a:pt x="175818" y="153260"/>
                </a:lnTo>
                <a:cubicBezTo>
                  <a:pt x="173634" y="153260"/>
                  <a:pt x="171450" y="151061"/>
                  <a:pt x="171450" y="148863"/>
                </a:cubicBezTo>
                <a:cubicBezTo>
                  <a:pt x="171450" y="146299"/>
                  <a:pt x="173634" y="144101"/>
                  <a:pt x="175818" y="144101"/>
                </a:cubicBezTo>
                <a:close/>
                <a:moveTo>
                  <a:pt x="282724" y="126780"/>
                </a:moveTo>
                <a:lnTo>
                  <a:pt x="250990" y="152352"/>
                </a:lnTo>
                <a:lnTo>
                  <a:pt x="250990" y="217183"/>
                </a:lnTo>
                <a:cubicBezTo>
                  <a:pt x="250990" y="227628"/>
                  <a:pt x="246302" y="236633"/>
                  <a:pt x="239090" y="242756"/>
                </a:cubicBezTo>
                <a:lnTo>
                  <a:pt x="282724" y="277692"/>
                </a:lnTo>
                <a:lnTo>
                  <a:pt x="282724" y="126780"/>
                </a:lnTo>
                <a:close/>
                <a:moveTo>
                  <a:pt x="9015" y="126780"/>
                </a:moveTo>
                <a:lnTo>
                  <a:pt x="9015" y="277692"/>
                </a:lnTo>
                <a:lnTo>
                  <a:pt x="90875" y="212141"/>
                </a:lnTo>
                <a:lnTo>
                  <a:pt x="90875" y="192691"/>
                </a:lnTo>
                <a:lnTo>
                  <a:pt x="9015" y="126780"/>
                </a:lnTo>
                <a:close/>
                <a:moveTo>
                  <a:pt x="89433" y="121737"/>
                </a:moveTo>
                <a:cubicBezTo>
                  <a:pt x="95563" y="127500"/>
                  <a:pt x="99530" y="135784"/>
                  <a:pt x="99530" y="145509"/>
                </a:cubicBezTo>
                <a:lnTo>
                  <a:pt x="99530" y="217183"/>
                </a:lnTo>
                <a:cubicBezTo>
                  <a:pt x="99530" y="230870"/>
                  <a:pt x="110349" y="241315"/>
                  <a:pt x="123691" y="241315"/>
                </a:cubicBezTo>
                <a:cubicBezTo>
                  <a:pt x="136674" y="241315"/>
                  <a:pt x="147492" y="230870"/>
                  <a:pt x="147492" y="217183"/>
                </a:cubicBezTo>
                <a:lnTo>
                  <a:pt x="147492" y="121737"/>
                </a:lnTo>
                <a:lnTo>
                  <a:pt x="89433" y="121737"/>
                </a:lnTo>
                <a:close/>
                <a:moveTo>
                  <a:pt x="67075" y="121737"/>
                </a:moveTo>
                <a:cubicBezTo>
                  <a:pt x="55174" y="121737"/>
                  <a:pt x="45438" y="129661"/>
                  <a:pt x="43274" y="141547"/>
                </a:cubicBezTo>
                <a:cubicBezTo>
                  <a:pt x="43274" y="141907"/>
                  <a:pt x="43274" y="142627"/>
                  <a:pt x="42913" y="142988"/>
                </a:cubicBezTo>
                <a:lnTo>
                  <a:pt x="90875" y="181166"/>
                </a:lnTo>
                <a:lnTo>
                  <a:pt x="90875" y="145509"/>
                </a:lnTo>
                <a:cubicBezTo>
                  <a:pt x="90875" y="132543"/>
                  <a:pt x="80057" y="121737"/>
                  <a:pt x="67075" y="121737"/>
                </a:cubicBezTo>
                <a:close/>
                <a:moveTo>
                  <a:pt x="175818" y="112351"/>
                </a:moveTo>
                <a:lnTo>
                  <a:pt x="223504" y="112351"/>
                </a:lnTo>
                <a:cubicBezTo>
                  <a:pt x="226052" y="112351"/>
                  <a:pt x="228236" y="114549"/>
                  <a:pt x="228236" y="117113"/>
                </a:cubicBezTo>
                <a:cubicBezTo>
                  <a:pt x="228236" y="119678"/>
                  <a:pt x="226052" y="121510"/>
                  <a:pt x="223504" y="121510"/>
                </a:cubicBezTo>
                <a:lnTo>
                  <a:pt x="175818" y="121510"/>
                </a:lnTo>
                <a:cubicBezTo>
                  <a:pt x="173634" y="121510"/>
                  <a:pt x="171450" y="119678"/>
                  <a:pt x="171450" y="117113"/>
                </a:cubicBezTo>
                <a:cubicBezTo>
                  <a:pt x="171450" y="114549"/>
                  <a:pt x="173634" y="112351"/>
                  <a:pt x="175818" y="112351"/>
                </a:cubicBezTo>
                <a:close/>
                <a:moveTo>
                  <a:pt x="250990" y="94364"/>
                </a:moveTo>
                <a:lnTo>
                  <a:pt x="250990" y="140827"/>
                </a:lnTo>
                <a:lnTo>
                  <a:pt x="280200" y="117775"/>
                </a:lnTo>
                <a:lnTo>
                  <a:pt x="250990" y="94364"/>
                </a:lnTo>
                <a:close/>
                <a:moveTo>
                  <a:pt x="175818" y="79014"/>
                </a:moveTo>
                <a:lnTo>
                  <a:pt x="223504" y="79014"/>
                </a:lnTo>
                <a:cubicBezTo>
                  <a:pt x="226052" y="79014"/>
                  <a:pt x="228236" y="81212"/>
                  <a:pt x="228236" y="83776"/>
                </a:cubicBezTo>
                <a:cubicBezTo>
                  <a:pt x="228236" y="86341"/>
                  <a:pt x="226052" y="88173"/>
                  <a:pt x="223504" y="88173"/>
                </a:cubicBezTo>
                <a:lnTo>
                  <a:pt x="175818" y="88173"/>
                </a:lnTo>
                <a:cubicBezTo>
                  <a:pt x="173634" y="88173"/>
                  <a:pt x="171450" y="86341"/>
                  <a:pt x="171450" y="83776"/>
                </a:cubicBezTo>
                <a:cubicBezTo>
                  <a:pt x="171450" y="81212"/>
                  <a:pt x="173634" y="79014"/>
                  <a:pt x="175818" y="79014"/>
                </a:cubicBezTo>
                <a:close/>
                <a:moveTo>
                  <a:pt x="156147" y="55826"/>
                </a:moveTo>
                <a:lnTo>
                  <a:pt x="156147" y="217183"/>
                </a:lnTo>
                <a:cubicBezTo>
                  <a:pt x="156147" y="226908"/>
                  <a:pt x="152180" y="235192"/>
                  <a:pt x="145689" y="241315"/>
                </a:cubicBezTo>
                <a:lnTo>
                  <a:pt x="218534" y="241315"/>
                </a:lnTo>
                <a:cubicBezTo>
                  <a:pt x="231517" y="241315"/>
                  <a:pt x="242335" y="230870"/>
                  <a:pt x="242335" y="217183"/>
                </a:cubicBezTo>
                <a:lnTo>
                  <a:pt x="242335" y="55826"/>
                </a:lnTo>
                <a:lnTo>
                  <a:pt x="156147" y="55826"/>
                </a:lnTo>
                <a:close/>
                <a:moveTo>
                  <a:pt x="146050" y="10084"/>
                </a:moveTo>
                <a:lnTo>
                  <a:pt x="11540" y="117775"/>
                </a:lnTo>
                <a:lnTo>
                  <a:pt x="35340" y="136865"/>
                </a:lnTo>
                <a:cubicBezTo>
                  <a:pt x="39307" y="122818"/>
                  <a:pt x="51929" y="112733"/>
                  <a:pt x="67075" y="112733"/>
                </a:cubicBezTo>
                <a:lnTo>
                  <a:pt x="147492" y="112733"/>
                </a:lnTo>
                <a:lnTo>
                  <a:pt x="147492" y="51504"/>
                </a:lnTo>
                <a:cubicBezTo>
                  <a:pt x="147492" y="48983"/>
                  <a:pt x="149295" y="47182"/>
                  <a:pt x="151820" y="47182"/>
                </a:cubicBezTo>
                <a:lnTo>
                  <a:pt x="192209" y="47182"/>
                </a:lnTo>
                <a:lnTo>
                  <a:pt x="146050" y="10084"/>
                </a:lnTo>
                <a:close/>
                <a:moveTo>
                  <a:pt x="143165" y="1080"/>
                </a:moveTo>
                <a:cubicBezTo>
                  <a:pt x="144607" y="-361"/>
                  <a:pt x="147132" y="-361"/>
                  <a:pt x="148935" y="1080"/>
                </a:cubicBezTo>
                <a:lnTo>
                  <a:pt x="206273" y="47182"/>
                </a:lnTo>
                <a:lnTo>
                  <a:pt x="247023" y="47182"/>
                </a:lnTo>
                <a:cubicBezTo>
                  <a:pt x="249187" y="47182"/>
                  <a:pt x="250990" y="48983"/>
                  <a:pt x="250990" y="51504"/>
                </a:cubicBezTo>
                <a:lnTo>
                  <a:pt x="250990" y="82839"/>
                </a:lnTo>
                <a:lnTo>
                  <a:pt x="289937" y="114174"/>
                </a:lnTo>
                <a:cubicBezTo>
                  <a:pt x="291018" y="114894"/>
                  <a:pt x="291740" y="116335"/>
                  <a:pt x="291740" y="117775"/>
                </a:cubicBezTo>
                <a:lnTo>
                  <a:pt x="291740" y="287057"/>
                </a:lnTo>
                <a:cubicBezTo>
                  <a:pt x="291740" y="289218"/>
                  <a:pt x="289937" y="291379"/>
                  <a:pt x="287412" y="291379"/>
                </a:cubicBezTo>
                <a:lnTo>
                  <a:pt x="4688" y="291379"/>
                </a:lnTo>
                <a:cubicBezTo>
                  <a:pt x="2163" y="291379"/>
                  <a:pt x="0" y="289218"/>
                  <a:pt x="0" y="287057"/>
                </a:cubicBezTo>
                <a:lnTo>
                  <a:pt x="0" y="117775"/>
                </a:lnTo>
                <a:cubicBezTo>
                  <a:pt x="0" y="116335"/>
                  <a:pt x="721" y="114894"/>
                  <a:pt x="1803" y="114174"/>
                </a:cubicBezTo>
                <a:lnTo>
                  <a:pt x="143165" y="1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19" name="Freeform 1043">
            <a:extLst>
              <a:ext uri="{FF2B5EF4-FFF2-40B4-BE49-F238E27FC236}">
                <a16:creationId xmlns:a16="http://schemas.microsoft.com/office/drawing/2014/main" id="{B6F1716B-394A-0E4C-9695-2EE0B5C1A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47989" y="11003796"/>
            <a:ext cx="939721" cy="934502"/>
          </a:xfrm>
          <a:custGeom>
            <a:avLst/>
            <a:gdLst>
              <a:gd name="T0" fmla="*/ 20377 w 285392"/>
              <a:gd name="T1" fmla="*/ 275548 h 283805"/>
              <a:gd name="T2" fmla="*/ 68635 w 285392"/>
              <a:gd name="T3" fmla="*/ 215249 h 283805"/>
              <a:gd name="T4" fmla="*/ 4289 w 285392"/>
              <a:gd name="T5" fmla="*/ 206635 h 283805"/>
              <a:gd name="T6" fmla="*/ 88654 w 285392"/>
              <a:gd name="T7" fmla="*/ 210943 h 283805"/>
              <a:gd name="T8" fmla="*/ 77215 w 285392"/>
              <a:gd name="T9" fmla="*/ 215249 h 283805"/>
              <a:gd name="T10" fmla="*/ 72925 w 285392"/>
              <a:gd name="T11" fmla="*/ 284163 h 283805"/>
              <a:gd name="T12" fmla="*/ 11439 w 285392"/>
              <a:gd name="T13" fmla="*/ 279856 h 283805"/>
              <a:gd name="T14" fmla="*/ 4289 w 285392"/>
              <a:gd name="T15" fmla="*/ 215249 h 283805"/>
              <a:gd name="T16" fmla="*/ 4289 w 285392"/>
              <a:gd name="T17" fmla="*/ 206635 h 283805"/>
              <a:gd name="T18" fmla="*/ 217196 w 285392"/>
              <a:gd name="T19" fmla="*/ 275479 h 283805"/>
              <a:gd name="T20" fmla="*/ 265650 w 285392"/>
              <a:gd name="T21" fmla="*/ 180347 h 283805"/>
              <a:gd name="T22" fmla="*/ 201404 w 285392"/>
              <a:gd name="T23" fmla="*/ 171666 h 283805"/>
              <a:gd name="T24" fmla="*/ 285750 w 285392"/>
              <a:gd name="T25" fmla="*/ 175645 h 283805"/>
              <a:gd name="T26" fmla="*/ 274265 w 285392"/>
              <a:gd name="T27" fmla="*/ 180347 h 283805"/>
              <a:gd name="T28" fmla="*/ 269957 w 285392"/>
              <a:gd name="T29" fmla="*/ 284160 h 283805"/>
              <a:gd name="T30" fmla="*/ 208582 w 285392"/>
              <a:gd name="T31" fmla="*/ 279820 h 283805"/>
              <a:gd name="T32" fmla="*/ 201404 w 285392"/>
              <a:gd name="T33" fmla="*/ 180347 h 283805"/>
              <a:gd name="T34" fmla="*/ 201404 w 285392"/>
              <a:gd name="T35" fmla="*/ 171666 h 283805"/>
              <a:gd name="T36" fmla="*/ 118289 w 285392"/>
              <a:gd name="T37" fmla="*/ 275464 h 283805"/>
              <a:gd name="T38" fmla="*/ 167101 w 285392"/>
              <a:gd name="T39" fmla="*/ 145393 h 283805"/>
              <a:gd name="T40" fmla="*/ 45119 w 285392"/>
              <a:gd name="T41" fmla="*/ 144875 h 283805"/>
              <a:gd name="T42" fmla="*/ 45119 w 285392"/>
              <a:gd name="T43" fmla="*/ 181852 h 283805"/>
              <a:gd name="T44" fmla="*/ 45119 w 285392"/>
              <a:gd name="T45" fmla="*/ 144875 h 283805"/>
              <a:gd name="T46" fmla="*/ 182894 w 285392"/>
              <a:gd name="T47" fmla="*/ 136697 h 283805"/>
              <a:gd name="T48" fmla="*/ 182894 w 285392"/>
              <a:gd name="T49" fmla="*/ 145031 h 283805"/>
              <a:gd name="T50" fmla="*/ 175716 w 285392"/>
              <a:gd name="T51" fmla="*/ 279812 h 283805"/>
              <a:gd name="T52" fmla="*/ 114341 w 285392"/>
              <a:gd name="T53" fmla="*/ 284159 h 283805"/>
              <a:gd name="T54" fmla="*/ 110034 w 285392"/>
              <a:gd name="T55" fmla="*/ 145031 h 283805"/>
              <a:gd name="T56" fmla="*/ 98548 w 285392"/>
              <a:gd name="T57" fmla="*/ 141045 h 283805"/>
              <a:gd name="T58" fmla="*/ 45119 w 285392"/>
              <a:gd name="T59" fmla="*/ 136697 h 283805"/>
              <a:gd name="T60" fmla="*/ 45119 w 285392"/>
              <a:gd name="T61" fmla="*/ 190385 h 283805"/>
              <a:gd name="T62" fmla="*/ 45119 w 285392"/>
              <a:gd name="T63" fmla="*/ 136697 h 283805"/>
              <a:gd name="T64" fmla="*/ 216931 w 285392"/>
              <a:gd name="T65" fmla="*/ 123801 h 283805"/>
              <a:gd name="T66" fmla="*/ 265911 w 285392"/>
              <a:gd name="T67" fmla="*/ 123801 h 283805"/>
              <a:gd name="T68" fmla="*/ 241603 w 285392"/>
              <a:gd name="T69" fmla="*/ 90602 h 283805"/>
              <a:gd name="T70" fmla="*/ 241603 w 285392"/>
              <a:gd name="T71" fmla="*/ 157001 h 283805"/>
              <a:gd name="T72" fmla="*/ 241603 w 285392"/>
              <a:gd name="T73" fmla="*/ 90602 h 283805"/>
              <a:gd name="T74" fmla="*/ 182425 w 285392"/>
              <a:gd name="T75" fmla="*/ 61800 h 283805"/>
              <a:gd name="T76" fmla="*/ 173254 w 285392"/>
              <a:gd name="T77" fmla="*/ 61800 h 283805"/>
              <a:gd name="T78" fmla="*/ 109484 w 285392"/>
              <a:gd name="T79" fmla="*/ 57222 h 283805"/>
              <a:gd name="T80" fmla="*/ 109484 w 285392"/>
              <a:gd name="T81" fmla="*/ 66378 h 283805"/>
              <a:gd name="T82" fmla="*/ 109484 w 285392"/>
              <a:gd name="T83" fmla="*/ 57222 h 283805"/>
              <a:gd name="T84" fmla="*/ 147186 w 285392"/>
              <a:gd name="T85" fmla="*/ 23432 h 283805"/>
              <a:gd name="T86" fmla="*/ 161920 w 285392"/>
              <a:gd name="T87" fmla="*/ 39045 h 283805"/>
              <a:gd name="T88" fmla="*/ 154014 w 285392"/>
              <a:gd name="T89" fmla="*/ 42677 h 283805"/>
              <a:gd name="T90" fmla="*/ 131015 w 285392"/>
              <a:gd name="T91" fmla="*/ 46308 h 283805"/>
              <a:gd name="T92" fmla="*/ 163358 w 285392"/>
              <a:gd name="T93" fmla="*/ 75720 h 283805"/>
              <a:gd name="T94" fmla="*/ 147186 w 285392"/>
              <a:gd name="T95" fmla="*/ 98597 h 283805"/>
              <a:gd name="T96" fmla="*/ 138562 w 285392"/>
              <a:gd name="T97" fmla="*/ 98597 h 283805"/>
              <a:gd name="T98" fmla="*/ 123828 w 285392"/>
              <a:gd name="T99" fmla="*/ 82620 h 283805"/>
              <a:gd name="T100" fmla="*/ 131734 w 285392"/>
              <a:gd name="T101" fmla="*/ 79352 h 283805"/>
              <a:gd name="T102" fmla="*/ 154733 w 285392"/>
              <a:gd name="T103" fmla="*/ 75720 h 283805"/>
              <a:gd name="T104" fmla="*/ 122390 w 285392"/>
              <a:gd name="T105" fmla="*/ 46308 h 283805"/>
              <a:gd name="T106" fmla="*/ 138562 w 285392"/>
              <a:gd name="T107" fmla="*/ 23432 h 283805"/>
              <a:gd name="T108" fmla="*/ 142874 w 285392"/>
              <a:gd name="T109" fmla="*/ 8650 h 283805"/>
              <a:gd name="T110" fmla="*/ 142874 w 285392"/>
              <a:gd name="T111" fmla="*/ 114971 h 283805"/>
              <a:gd name="T112" fmla="*/ 142874 w 285392"/>
              <a:gd name="T113" fmla="*/ 8650 h 283805"/>
              <a:gd name="T114" fmla="*/ 204684 w 285392"/>
              <a:gd name="T115" fmla="*/ 61630 h 283805"/>
              <a:gd name="T116" fmla="*/ 81064 w 285392"/>
              <a:gd name="T117" fmla="*/ 61630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0" name="Freeform 975">
            <a:extLst>
              <a:ext uri="{FF2B5EF4-FFF2-40B4-BE49-F238E27FC236}">
                <a16:creationId xmlns:a16="http://schemas.microsoft.com/office/drawing/2014/main" id="{6684208B-53A2-084E-A1ED-AACBF8590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8935" y="8533369"/>
            <a:ext cx="955385" cy="955385"/>
          </a:xfrm>
          <a:custGeom>
            <a:avLst/>
            <a:gdLst>
              <a:gd name="T0" fmla="*/ 193676 w 290152"/>
              <a:gd name="T1" fmla="*/ 255463 h 290152"/>
              <a:gd name="T2" fmla="*/ 22041 w 290152"/>
              <a:gd name="T3" fmla="*/ 246430 h 290152"/>
              <a:gd name="T4" fmla="*/ 8672 w 290152"/>
              <a:gd name="T5" fmla="*/ 220053 h 290152"/>
              <a:gd name="T6" fmla="*/ 56368 w 290152"/>
              <a:gd name="T7" fmla="*/ 181390 h 290152"/>
              <a:gd name="T8" fmla="*/ 247593 w 290152"/>
              <a:gd name="T9" fmla="*/ 174476 h 290152"/>
              <a:gd name="T10" fmla="*/ 201852 w 290152"/>
              <a:gd name="T11" fmla="*/ 170074 h 290152"/>
              <a:gd name="T12" fmla="*/ 115265 w 290152"/>
              <a:gd name="T13" fmla="*/ 146341 h 290152"/>
              <a:gd name="T14" fmla="*/ 265079 w 290152"/>
              <a:gd name="T15" fmla="*/ 144451 h 290152"/>
              <a:gd name="T16" fmla="*/ 201822 w 290152"/>
              <a:gd name="T17" fmla="*/ 139874 h 290152"/>
              <a:gd name="T18" fmla="*/ 56368 w 290152"/>
              <a:gd name="T19" fmla="*/ 141643 h 290152"/>
              <a:gd name="T20" fmla="*/ 173802 w 290152"/>
              <a:gd name="T21" fmla="*/ 211381 h 290152"/>
              <a:gd name="T22" fmla="*/ 97560 w 290152"/>
              <a:gd name="T23" fmla="*/ 104064 h 290152"/>
              <a:gd name="T24" fmla="*/ 26623 w 290152"/>
              <a:gd name="T25" fmla="*/ 87422 h 290152"/>
              <a:gd name="T26" fmla="*/ 26623 w 290152"/>
              <a:gd name="T27" fmla="*/ 96577 h 290152"/>
              <a:gd name="T28" fmla="*/ 156096 w 290152"/>
              <a:gd name="T29" fmla="*/ 76603 h 290152"/>
              <a:gd name="T30" fmla="*/ 56821 w 290152"/>
              <a:gd name="T31" fmla="*/ 58811 h 290152"/>
              <a:gd name="T32" fmla="*/ 56821 w 290152"/>
              <a:gd name="T33" fmla="*/ 67966 h 290152"/>
              <a:gd name="T34" fmla="*/ 31909 w 290152"/>
              <a:gd name="T35" fmla="*/ 58811 h 290152"/>
              <a:gd name="T36" fmla="*/ 22253 w 290152"/>
              <a:gd name="T37" fmla="*/ 63389 h 290152"/>
              <a:gd name="T38" fmla="*/ 182430 w 290152"/>
              <a:gd name="T39" fmla="*/ 34397 h 290152"/>
              <a:gd name="T40" fmla="*/ 113996 w 290152"/>
              <a:gd name="T41" fmla="*/ 30201 h 290152"/>
              <a:gd name="T42" fmla="*/ 89148 w 290152"/>
              <a:gd name="T43" fmla="*/ 39356 h 290152"/>
              <a:gd name="T44" fmla="*/ 26544 w 290152"/>
              <a:gd name="T45" fmla="*/ 30201 h 290152"/>
              <a:gd name="T46" fmla="*/ 26544 w 290152"/>
              <a:gd name="T47" fmla="*/ 39356 h 290152"/>
              <a:gd name="T48" fmla="*/ 235024 w 290152"/>
              <a:gd name="T49" fmla="*/ 32936 h 290152"/>
              <a:gd name="T50" fmla="*/ 244124 w 290152"/>
              <a:gd name="T51" fmla="*/ 55283 h 290152"/>
              <a:gd name="T52" fmla="*/ 253953 w 290152"/>
              <a:gd name="T53" fmla="*/ 94211 h 290152"/>
              <a:gd name="T54" fmla="*/ 225924 w 290152"/>
              <a:gd name="T55" fmla="*/ 120883 h 290152"/>
              <a:gd name="T56" fmla="*/ 216460 w 290152"/>
              <a:gd name="T57" fmla="*/ 98896 h 290152"/>
              <a:gd name="T58" fmla="*/ 206632 w 290152"/>
              <a:gd name="T59" fmla="*/ 59608 h 290152"/>
              <a:gd name="T60" fmla="*/ 22041 w 290152"/>
              <a:gd name="T61" fmla="*/ 8672 h 290152"/>
              <a:gd name="T62" fmla="*/ 47696 w 290152"/>
              <a:gd name="T63" fmla="*/ 123938 h 290152"/>
              <a:gd name="T64" fmla="*/ 106232 w 290152"/>
              <a:gd name="T65" fmla="*/ 86359 h 290152"/>
              <a:gd name="T66" fmla="*/ 165130 w 290152"/>
              <a:gd name="T67" fmla="*/ 58897 h 290152"/>
              <a:gd name="T68" fmla="*/ 123938 w 290152"/>
              <a:gd name="T69" fmla="*/ 100812 h 290152"/>
              <a:gd name="T70" fmla="*/ 64317 w 290152"/>
              <a:gd name="T71" fmla="*/ 136223 h 290152"/>
              <a:gd name="T72" fmla="*/ 8672 w 290152"/>
              <a:gd name="T73" fmla="*/ 153928 h 290152"/>
              <a:gd name="T74" fmla="*/ 34327 w 290152"/>
              <a:gd name="T75" fmla="*/ 172719 h 290152"/>
              <a:gd name="T76" fmla="*/ 88888 w 290152"/>
              <a:gd name="T77" fmla="*/ 211381 h 290152"/>
              <a:gd name="T78" fmla="*/ 123938 w 290152"/>
              <a:gd name="T79" fmla="*/ 141643 h 290152"/>
              <a:gd name="T80" fmla="*/ 152122 w 290152"/>
              <a:gd name="T81" fmla="*/ 111653 h 290152"/>
              <a:gd name="T82" fmla="*/ 281841 w 290152"/>
              <a:gd name="T83" fmla="*/ 211381 h 290152"/>
              <a:gd name="T84" fmla="*/ 22041 w 290152"/>
              <a:gd name="T85" fmla="*/ 0 h 290152"/>
              <a:gd name="T86" fmla="*/ 290513 w 290152"/>
              <a:gd name="T87" fmla="*/ 233061 h 290152"/>
              <a:gd name="T88" fmla="*/ 233422 w 290152"/>
              <a:gd name="T89" fmla="*/ 281841 h 290152"/>
              <a:gd name="T90" fmla="*/ 53116 w 290152"/>
              <a:gd name="T91" fmla="*/ 286178 h 290152"/>
              <a:gd name="T92" fmla="*/ 22041 w 290152"/>
              <a:gd name="T93" fmla="*/ 255463 h 290152"/>
              <a:gd name="T94" fmla="*/ 22041 w 290152"/>
              <a:gd name="T95" fmla="*/ 0 h 2901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152" h="290152">
                <a:moveTo>
                  <a:pt x="96717" y="255146"/>
                </a:moveTo>
                <a:lnTo>
                  <a:pt x="96717" y="281491"/>
                </a:lnTo>
                <a:lnTo>
                  <a:pt x="193435" y="281491"/>
                </a:lnTo>
                <a:lnTo>
                  <a:pt x="193435" y="255146"/>
                </a:lnTo>
                <a:lnTo>
                  <a:pt x="96717" y="255146"/>
                </a:lnTo>
                <a:close/>
                <a:moveTo>
                  <a:pt x="8661" y="219780"/>
                </a:moveTo>
                <a:lnTo>
                  <a:pt x="8661" y="232771"/>
                </a:lnTo>
                <a:cubicBezTo>
                  <a:pt x="8661" y="240350"/>
                  <a:pt x="14796" y="246124"/>
                  <a:pt x="22014" y="246124"/>
                </a:cubicBezTo>
                <a:lnTo>
                  <a:pt x="268138" y="246124"/>
                </a:lnTo>
                <a:cubicBezTo>
                  <a:pt x="275717" y="246124"/>
                  <a:pt x="281491" y="240350"/>
                  <a:pt x="281491" y="232771"/>
                </a:cubicBezTo>
                <a:lnTo>
                  <a:pt x="281491" y="219780"/>
                </a:lnTo>
                <a:lnTo>
                  <a:pt x="8661" y="219780"/>
                </a:lnTo>
                <a:close/>
                <a:moveTo>
                  <a:pt x="38975" y="181165"/>
                </a:moveTo>
                <a:lnTo>
                  <a:pt x="38975" y="211118"/>
                </a:lnTo>
                <a:lnTo>
                  <a:pt x="56298" y="211118"/>
                </a:lnTo>
                <a:lnTo>
                  <a:pt x="56298" y="181165"/>
                </a:lnTo>
                <a:lnTo>
                  <a:pt x="38975" y="181165"/>
                </a:lnTo>
                <a:close/>
                <a:moveTo>
                  <a:pt x="201601" y="169863"/>
                </a:moveTo>
                <a:lnTo>
                  <a:pt x="243265" y="169863"/>
                </a:lnTo>
                <a:cubicBezTo>
                  <a:pt x="245457" y="169863"/>
                  <a:pt x="247285" y="172061"/>
                  <a:pt x="247285" y="174259"/>
                </a:cubicBezTo>
                <a:cubicBezTo>
                  <a:pt x="247285" y="176824"/>
                  <a:pt x="245457" y="179022"/>
                  <a:pt x="243265" y="179022"/>
                </a:cubicBezTo>
                <a:lnTo>
                  <a:pt x="201601" y="179022"/>
                </a:lnTo>
                <a:cubicBezTo>
                  <a:pt x="199043" y="179022"/>
                  <a:pt x="196850" y="176824"/>
                  <a:pt x="196850" y="174259"/>
                </a:cubicBezTo>
                <a:cubicBezTo>
                  <a:pt x="196850" y="172061"/>
                  <a:pt x="199043" y="169863"/>
                  <a:pt x="201601" y="169863"/>
                </a:cubicBezTo>
                <a:close/>
                <a:moveTo>
                  <a:pt x="97439" y="146159"/>
                </a:moveTo>
                <a:lnTo>
                  <a:pt x="97439" y="211118"/>
                </a:lnTo>
                <a:lnTo>
                  <a:pt x="115122" y="211118"/>
                </a:lnTo>
                <a:lnTo>
                  <a:pt x="115122" y="146159"/>
                </a:lnTo>
                <a:lnTo>
                  <a:pt x="97439" y="146159"/>
                </a:lnTo>
                <a:close/>
                <a:moveTo>
                  <a:pt x="201571" y="139700"/>
                </a:moveTo>
                <a:lnTo>
                  <a:pt x="260393" y="139700"/>
                </a:lnTo>
                <a:cubicBezTo>
                  <a:pt x="262935" y="139700"/>
                  <a:pt x="264750" y="141605"/>
                  <a:pt x="264750" y="144272"/>
                </a:cubicBezTo>
                <a:cubicBezTo>
                  <a:pt x="264750" y="146939"/>
                  <a:pt x="262935" y="148844"/>
                  <a:pt x="260393" y="148844"/>
                </a:cubicBezTo>
                <a:lnTo>
                  <a:pt x="201571" y="148844"/>
                </a:lnTo>
                <a:cubicBezTo>
                  <a:pt x="199029" y="148844"/>
                  <a:pt x="196850" y="146939"/>
                  <a:pt x="196850" y="144272"/>
                </a:cubicBezTo>
                <a:cubicBezTo>
                  <a:pt x="196850" y="141605"/>
                  <a:pt x="199029" y="139700"/>
                  <a:pt x="201571" y="139700"/>
                </a:cubicBezTo>
                <a:close/>
                <a:moveTo>
                  <a:pt x="47637" y="132445"/>
                </a:moveTo>
                <a:cubicBezTo>
                  <a:pt x="42945" y="132445"/>
                  <a:pt x="38975" y="136415"/>
                  <a:pt x="38975" y="141467"/>
                </a:cubicBezTo>
                <a:cubicBezTo>
                  <a:pt x="38975" y="146159"/>
                  <a:pt x="42945" y="150128"/>
                  <a:pt x="47637" y="150128"/>
                </a:cubicBezTo>
                <a:cubicBezTo>
                  <a:pt x="52689" y="150128"/>
                  <a:pt x="56298" y="146159"/>
                  <a:pt x="56298" y="141467"/>
                </a:cubicBezTo>
                <a:cubicBezTo>
                  <a:pt x="56298" y="136415"/>
                  <a:pt x="52689" y="132445"/>
                  <a:pt x="47637" y="132445"/>
                </a:cubicBezTo>
                <a:close/>
                <a:moveTo>
                  <a:pt x="155902" y="120175"/>
                </a:moveTo>
                <a:lnTo>
                  <a:pt x="155902" y="211118"/>
                </a:lnTo>
                <a:lnTo>
                  <a:pt x="173586" y="211118"/>
                </a:lnTo>
                <a:lnTo>
                  <a:pt x="173586" y="120175"/>
                </a:lnTo>
                <a:lnTo>
                  <a:pt x="155902" y="120175"/>
                </a:lnTo>
                <a:close/>
                <a:moveTo>
                  <a:pt x="106100" y="94913"/>
                </a:moveTo>
                <a:cubicBezTo>
                  <a:pt x="101409" y="94913"/>
                  <a:pt x="97439" y="98883"/>
                  <a:pt x="97439" y="103935"/>
                </a:cubicBezTo>
                <a:cubicBezTo>
                  <a:pt x="97439" y="108626"/>
                  <a:pt x="101409" y="112596"/>
                  <a:pt x="106100" y="112596"/>
                </a:cubicBezTo>
                <a:cubicBezTo>
                  <a:pt x="111153" y="112596"/>
                  <a:pt x="115122" y="108626"/>
                  <a:pt x="115122" y="103935"/>
                </a:cubicBezTo>
                <a:cubicBezTo>
                  <a:pt x="115122" y="98883"/>
                  <a:pt x="111153" y="94913"/>
                  <a:pt x="106100" y="94913"/>
                </a:cubicBezTo>
                <a:close/>
                <a:moveTo>
                  <a:pt x="26590" y="87313"/>
                </a:moveTo>
                <a:lnTo>
                  <a:pt x="69519" y="87313"/>
                </a:lnTo>
                <a:cubicBezTo>
                  <a:pt x="72066" y="87313"/>
                  <a:pt x="74249" y="89218"/>
                  <a:pt x="74249" y="91885"/>
                </a:cubicBezTo>
                <a:cubicBezTo>
                  <a:pt x="74249" y="94552"/>
                  <a:pt x="72066" y="96457"/>
                  <a:pt x="69519" y="96457"/>
                </a:cubicBezTo>
                <a:lnTo>
                  <a:pt x="26590" y="96457"/>
                </a:lnTo>
                <a:cubicBezTo>
                  <a:pt x="24408" y="96457"/>
                  <a:pt x="22225" y="94552"/>
                  <a:pt x="22225" y="91885"/>
                </a:cubicBezTo>
                <a:cubicBezTo>
                  <a:pt x="22225" y="89218"/>
                  <a:pt x="24408" y="87313"/>
                  <a:pt x="26590" y="87313"/>
                </a:cubicBezTo>
                <a:close/>
                <a:moveTo>
                  <a:pt x="164925" y="67846"/>
                </a:moveTo>
                <a:cubicBezTo>
                  <a:pt x="160233" y="67846"/>
                  <a:pt x="155902" y="71455"/>
                  <a:pt x="155902" y="76508"/>
                </a:cubicBezTo>
                <a:cubicBezTo>
                  <a:pt x="155902" y="81560"/>
                  <a:pt x="160233" y="85530"/>
                  <a:pt x="164925" y="85530"/>
                </a:cubicBezTo>
                <a:cubicBezTo>
                  <a:pt x="169977" y="85530"/>
                  <a:pt x="173586" y="81560"/>
                  <a:pt x="173586" y="76508"/>
                </a:cubicBezTo>
                <a:cubicBezTo>
                  <a:pt x="173586" y="71455"/>
                  <a:pt x="169977" y="67846"/>
                  <a:pt x="164925" y="67846"/>
                </a:cubicBezTo>
                <a:close/>
                <a:moveTo>
                  <a:pt x="56750" y="58738"/>
                </a:moveTo>
                <a:lnTo>
                  <a:pt x="125813" y="58738"/>
                </a:lnTo>
                <a:cubicBezTo>
                  <a:pt x="127994" y="58738"/>
                  <a:pt x="129811" y="60643"/>
                  <a:pt x="129811" y="63310"/>
                </a:cubicBezTo>
                <a:cubicBezTo>
                  <a:pt x="129811" y="65977"/>
                  <a:pt x="127994" y="67882"/>
                  <a:pt x="125813" y="67882"/>
                </a:cubicBezTo>
                <a:lnTo>
                  <a:pt x="56750" y="67882"/>
                </a:lnTo>
                <a:cubicBezTo>
                  <a:pt x="54569" y="67882"/>
                  <a:pt x="52388" y="65977"/>
                  <a:pt x="52388" y="63310"/>
                </a:cubicBezTo>
                <a:cubicBezTo>
                  <a:pt x="52388" y="60643"/>
                  <a:pt x="54569" y="58738"/>
                  <a:pt x="56750" y="58738"/>
                </a:cubicBezTo>
                <a:close/>
                <a:moveTo>
                  <a:pt x="26511" y="58738"/>
                </a:moveTo>
                <a:lnTo>
                  <a:pt x="31869" y="58738"/>
                </a:lnTo>
                <a:cubicBezTo>
                  <a:pt x="34370" y="58738"/>
                  <a:pt x="36156" y="60643"/>
                  <a:pt x="36156" y="63310"/>
                </a:cubicBezTo>
                <a:cubicBezTo>
                  <a:pt x="36156" y="65977"/>
                  <a:pt x="34370" y="67882"/>
                  <a:pt x="31869" y="67882"/>
                </a:cubicBezTo>
                <a:lnTo>
                  <a:pt x="26511" y="67882"/>
                </a:lnTo>
                <a:cubicBezTo>
                  <a:pt x="24368" y="67882"/>
                  <a:pt x="22225" y="65977"/>
                  <a:pt x="22225" y="63310"/>
                </a:cubicBezTo>
                <a:cubicBezTo>
                  <a:pt x="22225" y="60643"/>
                  <a:pt x="24368" y="58738"/>
                  <a:pt x="26511" y="58738"/>
                </a:cubicBezTo>
                <a:close/>
                <a:moveTo>
                  <a:pt x="113854" y="30163"/>
                </a:moveTo>
                <a:lnTo>
                  <a:pt x="177886" y="30163"/>
                </a:lnTo>
                <a:cubicBezTo>
                  <a:pt x="180404" y="30163"/>
                  <a:pt x="182203" y="32068"/>
                  <a:pt x="182203" y="34354"/>
                </a:cubicBezTo>
                <a:cubicBezTo>
                  <a:pt x="182203" y="37021"/>
                  <a:pt x="180404" y="39307"/>
                  <a:pt x="177886" y="39307"/>
                </a:cubicBezTo>
                <a:lnTo>
                  <a:pt x="113854" y="39307"/>
                </a:lnTo>
                <a:cubicBezTo>
                  <a:pt x="111336" y="39307"/>
                  <a:pt x="109538" y="37021"/>
                  <a:pt x="109538" y="34354"/>
                </a:cubicBezTo>
                <a:cubicBezTo>
                  <a:pt x="109538" y="32068"/>
                  <a:pt x="111336" y="30163"/>
                  <a:pt x="113854" y="30163"/>
                </a:cubicBezTo>
                <a:close/>
                <a:moveTo>
                  <a:pt x="56658" y="30163"/>
                </a:moveTo>
                <a:lnTo>
                  <a:pt x="89037" y="30163"/>
                </a:lnTo>
                <a:cubicBezTo>
                  <a:pt x="91172" y="30163"/>
                  <a:pt x="93307" y="32068"/>
                  <a:pt x="93307" y="34354"/>
                </a:cubicBezTo>
                <a:cubicBezTo>
                  <a:pt x="93307" y="37021"/>
                  <a:pt x="91172" y="39307"/>
                  <a:pt x="89037" y="39307"/>
                </a:cubicBezTo>
                <a:lnTo>
                  <a:pt x="56658" y="39307"/>
                </a:lnTo>
                <a:cubicBezTo>
                  <a:pt x="54523" y="39307"/>
                  <a:pt x="52388" y="37021"/>
                  <a:pt x="52388" y="34354"/>
                </a:cubicBezTo>
                <a:cubicBezTo>
                  <a:pt x="52388" y="32068"/>
                  <a:pt x="54523" y="30163"/>
                  <a:pt x="56658" y="30163"/>
                </a:cubicBezTo>
                <a:close/>
                <a:moveTo>
                  <a:pt x="26511" y="30163"/>
                </a:moveTo>
                <a:lnTo>
                  <a:pt x="31869" y="30163"/>
                </a:lnTo>
                <a:cubicBezTo>
                  <a:pt x="34370" y="30163"/>
                  <a:pt x="36156" y="32068"/>
                  <a:pt x="36156" y="34354"/>
                </a:cubicBezTo>
                <a:cubicBezTo>
                  <a:pt x="36156" y="37021"/>
                  <a:pt x="34370" y="39307"/>
                  <a:pt x="31869" y="39307"/>
                </a:cubicBezTo>
                <a:lnTo>
                  <a:pt x="26511" y="39307"/>
                </a:lnTo>
                <a:cubicBezTo>
                  <a:pt x="24368" y="39307"/>
                  <a:pt x="22225" y="37021"/>
                  <a:pt x="22225" y="34354"/>
                </a:cubicBezTo>
                <a:cubicBezTo>
                  <a:pt x="22225" y="32068"/>
                  <a:pt x="24368" y="30163"/>
                  <a:pt x="26511" y="30163"/>
                </a:cubicBezTo>
                <a:close/>
                <a:moveTo>
                  <a:pt x="230006" y="28575"/>
                </a:moveTo>
                <a:cubicBezTo>
                  <a:pt x="232187" y="28575"/>
                  <a:pt x="234732" y="30735"/>
                  <a:pt x="234732" y="32895"/>
                </a:cubicBezTo>
                <a:lnTo>
                  <a:pt x="234732" y="38655"/>
                </a:lnTo>
                <a:cubicBezTo>
                  <a:pt x="242367" y="40095"/>
                  <a:pt x="248911" y="44775"/>
                  <a:pt x="251819" y="51974"/>
                </a:cubicBezTo>
                <a:cubicBezTo>
                  <a:pt x="252910" y="54134"/>
                  <a:pt x="251819" y="56654"/>
                  <a:pt x="249638" y="57734"/>
                </a:cubicBezTo>
                <a:cubicBezTo>
                  <a:pt x="247456" y="58814"/>
                  <a:pt x="244912" y="57734"/>
                  <a:pt x="243821" y="55214"/>
                </a:cubicBezTo>
                <a:cubicBezTo>
                  <a:pt x="241640" y="50534"/>
                  <a:pt x="235823" y="46934"/>
                  <a:pt x="230006" y="46934"/>
                </a:cubicBezTo>
                <a:cubicBezTo>
                  <a:pt x="222008" y="46934"/>
                  <a:pt x="215464" y="52694"/>
                  <a:pt x="215464" y="59534"/>
                </a:cubicBezTo>
                <a:cubicBezTo>
                  <a:pt x="215464" y="65654"/>
                  <a:pt x="218009" y="72494"/>
                  <a:pt x="230006" y="72494"/>
                </a:cubicBezTo>
                <a:cubicBezTo>
                  <a:pt x="247456" y="72494"/>
                  <a:pt x="253637" y="83654"/>
                  <a:pt x="253637" y="94094"/>
                </a:cubicBezTo>
                <a:cubicBezTo>
                  <a:pt x="253637" y="104893"/>
                  <a:pt x="245275" y="113533"/>
                  <a:pt x="234732" y="115333"/>
                </a:cubicBezTo>
                <a:lnTo>
                  <a:pt x="234732" y="120733"/>
                </a:lnTo>
                <a:cubicBezTo>
                  <a:pt x="234732" y="123253"/>
                  <a:pt x="232187" y="125053"/>
                  <a:pt x="230006" y="125053"/>
                </a:cubicBezTo>
                <a:cubicBezTo>
                  <a:pt x="227461" y="125053"/>
                  <a:pt x="225643" y="123253"/>
                  <a:pt x="225643" y="120733"/>
                </a:cubicBezTo>
                <a:lnTo>
                  <a:pt x="225643" y="115333"/>
                </a:lnTo>
                <a:cubicBezTo>
                  <a:pt x="217645" y="113893"/>
                  <a:pt x="211101" y="108853"/>
                  <a:pt x="208193" y="102013"/>
                </a:cubicBezTo>
                <a:cubicBezTo>
                  <a:pt x="207102" y="99853"/>
                  <a:pt x="208193" y="96973"/>
                  <a:pt x="210374" y="96253"/>
                </a:cubicBezTo>
                <a:cubicBezTo>
                  <a:pt x="212919" y="95173"/>
                  <a:pt x="215464" y="96253"/>
                  <a:pt x="216191" y="98773"/>
                </a:cubicBezTo>
                <a:cubicBezTo>
                  <a:pt x="218372" y="103453"/>
                  <a:pt x="223826" y="107053"/>
                  <a:pt x="230006" y="107053"/>
                </a:cubicBezTo>
                <a:cubicBezTo>
                  <a:pt x="238368" y="107053"/>
                  <a:pt x="244912" y="101293"/>
                  <a:pt x="244912" y="94094"/>
                </a:cubicBezTo>
                <a:cubicBezTo>
                  <a:pt x="244912" y="88334"/>
                  <a:pt x="242367" y="81134"/>
                  <a:pt x="230006" y="81134"/>
                </a:cubicBezTo>
                <a:cubicBezTo>
                  <a:pt x="212556" y="81134"/>
                  <a:pt x="206375" y="70334"/>
                  <a:pt x="206375" y="59534"/>
                </a:cubicBezTo>
                <a:cubicBezTo>
                  <a:pt x="206375" y="49454"/>
                  <a:pt x="214737" y="40455"/>
                  <a:pt x="225643" y="38655"/>
                </a:cubicBezTo>
                <a:lnTo>
                  <a:pt x="225643" y="32895"/>
                </a:lnTo>
                <a:cubicBezTo>
                  <a:pt x="225643" y="30735"/>
                  <a:pt x="227461" y="28575"/>
                  <a:pt x="230006" y="28575"/>
                </a:cubicBezTo>
                <a:close/>
                <a:moveTo>
                  <a:pt x="22014" y="8661"/>
                </a:moveTo>
                <a:cubicBezTo>
                  <a:pt x="14796" y="8661"/>
                  <a:pt x="8661" y="14796"/>
                  <a:pt x="8661" y="22014"/>
                </a:cubicBezTo>
                <a:lnTo>
                  <a:pt x="8661" y="144354"/>
                </a:lnTo>
                <a:lnTo>
                  <a:pt x="30314" y="140384"/>
                </a:lnTo>
                <a:cubicBezTo>
                  <a:pt x="30675" y="131362"/>
                  <a:pt x="38615" y="123784"/>
                  <a:pt x="47637" y="123784"/>
                </a:cubicBezTo>
                <a:cubicBezTo>
                  <a:pt x="52328" y="123784"/>
                  <a:pt x="56298" y="125588"/>
                  <a:pt x="59546" y="128475"/>
                </a:cubicBezTo>
                <a:lnTo>
                  <a:pt x="89860" y="108987"/>
                </a:lnTo>
                <a:cubicBezTo>
                  <a:pt x="89139" y="107544"/>
                  <a:pt x="88778" y="105739"/>
                  <a:pt x="88778" y="103935"/>
                </a:cubicBezTo>
                <a:cubicBezTo>
                  <a:pt x="88778" y="94191"/>
                  <a:pt x="96717" y="86252"/>
                  <a:pt x="106100" y="86252"/>
                </a:cubicBezTo>
                <a:cubicBezTo>
                  <a:pt x="111874" y="86252"/>
                  <a:pt x="116566" y="88778"/>
                  <a:pt x="119814" y="92747"/>
                </a:cubicBezTo>
                <a:lnTo>
                  <a:pt x="147602" y="79756"/>
                </a:lnTo>
                <a:cubicBezTo>
                  <a:pt x="147602" y="78673"/>
                  <a:pt x="147241" y="77590"/>
                  <a:pt x="147241" y="76508"/>
                </a:cubicBezTo>
                <a:cubicBezTo>
                  <a:pt x="147241" y="66764"/>
                  <a:pt x="155181" y="58824"/>
                  <a:pt x="164925" y="58824"/>
                </a:cubicBezTo>
                <a:cubicBezTo>
                  <a:pt x="174668" y="58824"/>
                  <a:pt x="182608" y="66764"/>
                  <a:pt x="182608" y="76508"/>
                </a:cubicBezTo>
                <a:cubicBezTo>
                  <a:pt x="182608" y="86252"/>
                  <a:pt x="174668" y="94191"/>
                  <a:pt x="164925" y="94191"/>
                </a:cubicBezTo>
                <a:cubicBezTo>
                  <a:pt x="159511" y="94191"/>
                  <a:pt x="154459" y="91665"/>
                  <a:pt x="151572" y="87695"/>
                </a:cubicBezTo>
                <a:lnTo>
                  <a:pt x="123784" y="100687"/>
                </a:lnTo>
                <a:cubicBezTo>
                  <a:pt x="123784" y="101409"/>
                  <a:pt x="123784" y="102491"/>
                  <a:pt x="123784" y="103935"/>
                </a:cubicBezTo>
                <a:cubicBezTo>
                  <a:pt x="123784" y="113318"/>
                  <a:pt x="115844" y="121618"/>
                  <a:pt x="106100" y="121618"/>
                </a:cubicBezTo>
                <a:cubicBezTo>
                  <a:pt x="101770" y="121618"/>
                  <a:pt x="97439" y="119453"/>
                  <a:pt x="94552" y="116566"/>
                </a:cubicBezTo>
                <a:lnTo>
                  <a:pt x="64237" y="136054"/>
                </a:lnTo>
                <a:cubicBezTo>
                  <a:pt x="64959" y="137497"/>
                  <a:pt x="65320" y="139663"/>
                  <a:pt x="65320" y="141467"/>
                </a:cubicBezTo>
                <a:cubicBezTo>
                  <a:pt x="65320" y="150850"/>
                  <a:pt x="57381" y="158790"/>
                  <a:pt x="47637" y="158790"/>
                </a:cubicBezTo>
                <a:cubicBezTo>
                  <a:pt x="40780" y="158790"/>
                  <a:pt x="35006" y="154820"/>
                  <a:pt x="31758" y="149046"/>
                </a:cubicBezTo>
                <a:lnTo>
                  <a:pt x="8661" y="153737"/>
                </a:lnTo>
                <a:lnTo>
                  <a:pt x="8661" y="211118"/>
                </a:lnTo>
                <a:lnTo>
                  <a:pt x="30314" y="211118"/>
                </a:lnTo>
                <a:lnTo>
                  <a:pt x="30314" y="176834"/>
                </a:lnTo>
                <a:cubicBezTo>
                  <a:pt x="30314" y="174308"/>
                  <a:pt x="32119" y="172504"/>
                  <a:pt x="34284" y="172504"/>
                </a:cubicBezTo>
                <a:lnTo>
                  <a:pt x="60989" y="172504"/>
                </a:lnTo>
                <a:cubicBezTo>
                  <a:pt x="63155" y="172504"/>
                  <a:pt x="65320" y="174308"/>
                  <a:pt x="65320" y="176834"/>
                </a:cubicBezTo>
                <a:lnTo>
                  <a:pt x="65320" y="211118"/>
                </a:lnTo>
                <a:lnTo>
                  <a:pt x="88778" y="211118"/>
                </a:lnTo>
                <a:lnTo>
                  <a:pt x="88778" y="141467"/>
                </a:lnTo>
                <a:cubicBezTo>
                  <a:pt x="88778" y="139302"/>
                  <a:pt x="90943" y="137136"/>
                  <a:pt x="93108" y="137136"/>
                </a:cubicBezTo>
                <a:lnTo>
                  <a:pt x="119453" y="137136"/>
                </a:lnTo>
                <a:cubicBezTo>
                  <a:pt x="121979" y="137136"/>
                  <a:pt x="123784" y="139302"/>
                  <a:pt x="123784" y="141467"/>
                </a:cubicBezTo>
                <a:lnTo>
                  <a:pt x="123784" y="211118"/>
                </a:lnTo>
                <a:lnTo>
                  <a:pt x="147241" y="211118"/>
                </a:lnTo>
                <a:lnTo>
                  <a:pt x="147241" y="115844"/>
                </a:lnTo>
                <a:cubicBezTo>
                  <a:pt x="147241" y="113318"/>
                  <a:pt x="149406" y="111514"/>
                  <a:pt x="151933" y="111514"/>
                </a:cubicBezTo>
                <a:lnTo>
                  <a:pt x="178277" y="111514"/>
                </a:lnTo>
                <a:cubicBezTo>
                  <a:pt x="180804" y="111514"/>
                  <a:pt x="182608" y="113318"/>
                  <a:pt x="182608" y="115844"/>
                </a:cubicBezTo>
                <a:lnTo>
                  <a:pt x="182608" y="211118"/>
                </a:lnTo>
                <a:lnTo>
                  <a:pt x="281491" y="211118"/>
                </a:lnTo>
                <a:lnTo>
                  <a:pt x="281491" y="22014"/>
                </a:lnTo>
                <a:cubicBezTo>
                  <a:pt x="281491" y="14796"/>
                  <a:pt x="275717" y="8661"/>
                  <a:pt x="268138" y="8661"/>
                </a:cubicBezTo>
                <a:lnTo>
                  <a:pt x="22014" y="8661"/>
                </a:lnTo>
                <a:close/>
                <a:moveTo>
                  <a:pt x="22014" y="0"/>
                </a:moveTo>
                <a:lnTo>
                  <a:pt x="268138" y="0"/>
                </a:lnTo>
                <a:cubicBezTo>
                  <a:pt x="280408" y="0"/>
                  <a:pt x="290152" y="9744"/>
                  <a:pt x="290152" y="22014"/>
                </a:cubicBezTo>
                <a:lnTo>
                  <a:pt x="290152" y="215449"/>
                </a:lnTo>
                <a:lnTo>
                  <a:pt x="290152" y="232771"/>
                </a:lnTo>
                <a:cubicBezTo>
                  <a:pt x="290152" y="245402"/>
                  <a:pt x="280408" y="255146"/>
                  <a:pt x="268138" y="255146"/>
                </a:cubicBezTo>
                <a:lnTo>
                  <a:pt x="202457" y="255146"/>
                </a:lnTo>
                <a:lnTo>
                  <a:pt x="202457" y="281491"/>
                </a:lnTo>
                <a:lnTo>
                  <a:pt x="233132" y="281491"/>
                </a:lnTo>
                <a:cubicBezTo>
                  <a:pt x="235659" y="281491"/>
                  <a:pt x="237463" y="283295"/>
                  <a:pt x="237463" y="285822"/>
                </a:cubicBezTo>
                <a:cubicBezTo>
                  <a:pt x="237463" y="288348"/>
                  <a:pt x="235659" y="290152"/>
                  <a:pt x="233132" y="290152"/>
                </a:cubicBezTo>
                <a:lnTo>
                  <a:pt x="57381" y="290152"/>
                </a:lnTo>
                <a:cubicBezTo>
                  <a:pt x="54854" y="290152"/>
                  <a:pt x="53050" y="288348"/>
                  <a:pt x="53050" y="285822"/>
                </a:cubicBezTo>
                <a:cubicBezTo>
                  <a:pt x="53050" y="283295"/>
                  <a:pt x="54854" y="281491"/>
                  <a:pt x="57381" y="281491"/>
                </a:cubicBezTo>
                <a:lnTo>
                  <a:pt x="88056" y="281491"/>
                </a:lnTo>
                <a:lnTo>
                  <a:pt x="88056" y="255146"/>
                </a:lnTo>
                <a:lnTo>
                  <a:pt x="22014" y="255146"/>
                </a:lnTo>
                <a:cubicBezTo>
                  <a:pt x="10105" y="255146"/>
                  <a:pt x="0" y="245402"/>
                  <a:pt x="0" y="232771"/>
                </a:cubicBezTo>
                <a:lnTo>
                  <a:pt x="0" y="215449"/>
                </a:lnTo>
                <a:lnTo>
                  <a:pt x="0" y="22014"/>
                </a:lnTo>
                <a:cubicBezTo>
                  <a:pt x="0" y="9744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FAC9267-FA81-F14E-A01C-3094004FC782}"/>
              </a:ext>
            </a:extLst>
          </p:cNvPr>
          <p:cNvSpPr txBox="1">
            <a:spLocks/>
          </p:cNvSpPr>
          <p:nvPr/>
        </p:nvSpPr>
        <p:spPr>
          <a:xfrm>
            <a:off x="17733098" y="5762597"/>
            <a:ext cx="5123727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FE3E4DA-067E-244F-98AB-B078B601A36F}"/>
              </a:ext>
            </a:extLst>
          </p:cNvPr>
          <p:cNvSpPr txBox="1">
            <a:spLocks/>
          </p:cNvSpPr>
          <p:nvPr/>
        </p:nvSpPr>
        <p:spPr>
          <a:xfrm>
            <a:off x="17733098" y="10721994"/>
            <a:ext cx="5123727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873C335-2188-5144-B03D-BE4029A49110}"/>
              </a:ext>
            </a:extLst>
          </p:cNvPr>
          <p:cNvSpPr txBox="1">
            <a:spLocks/>
          </p:cNvSpPr>
          <p:nvPr/>
        </p:nvSpPr>
        <p:spPr>
          <a:xfrm>
            <a:off x="1549461" y="3252792"/>
            <a:ext cx="5123727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56658E1-AEF6-364B-86B5-690B49266A2D}"/>
              </a:ext>
            </a:extLst>
          </p:cNvPr>
          <p:cNvSpPr txBox="1">
            <a:spLocks/>
          </p:cNvSpPr>
          <p:nvPr/>
        </p:nvSpPr>
        <p:spPr>
          <a:xfrm>
            <a:off x="1549461" y="8212189"/>
            <a:ext cx="5123727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54641-9BF2-CA43-9FE6-A57DE69E489C}"/>
              </a:ext>
            </a:extLst>
          </p:cNvPr>
          <p:cNvSpPr txBox="1"/>
          <p:nvPr/>
        </p:nvSpPr>
        <p:spPr>
          <a:xfrm>
            <a:off x="11372024" y="3415017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4022969-04E2-484D-B675-D32761DE2808}"/>
              </a:ext>
            </a:extLst>
          </p:cNvPr>
          <p:cNvSpPr txBox="1">
            <a:spLocks/>
          </p:cNvSpPr>
          <p:nvPr/>
        </p:nvSpPr>
        <p:spPr>
          <a:xfrm>
            <a:off x="9960594" y="3935876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45546-A4EF-3C4A-9648-954560D36711}"/>
              </a:ext>
            </a:extLst>
          </p:cNvPr>
          <p:cNvSpPr txBox="1"/>
          <p:nvPr/>
        </p:nvSpPr>
        <p:spPr>
          <a:xfrm>
            <a:off x="11372024" y="6080084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037F612-0867-894A-BCC5-194F415648B3}"/>
              </a:ext>
            </a:extLst>
          </p:cNvPr>
          <p:cNvSpPr txBox="1">
            <a:spLocks/>
          </p:cNvSpPr>
          <p:nvPr/>
        </p:nvSpPr>
        <p:spPr>
          <a:xfrm>
            <a:off x="9960594" y="6600943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20BCB6-6EEB-104A-809E-0DC1A2DEAF9E}"/>
              </a:ext>
            </a:extLst>
          </p:cNvPr>
          <p:cNvSpPr txBox="1"/>
          <p:nvPr/>
        </p:nvSpPr>
        <p:spPr>
          <a:xfrm>
            <a:off x="11372024" y="8570944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B97FA9-DB84-9C45-83AB-8640DB187536}"/>
              </a:ext>
            </a:extLst>
          </p:cNvPr>
          <p:cNvSpPr txBox="1">
            <a:spLocks/>
          </p:cNvSpPr>
          <p:nvPr/>
        </p:nvSpPr>
        <p:spPr>
          <a:xfrm>
            <a:off x="9960594" y="9091803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75075-68DF-C644-B281-4ECF51FD2EAE}"/>
              </a:ext>
            </a:extLst>
          </p:cNvPr>
          <p:cNvSpPr txBox="1"/>
          <p:nvPr/>
        </p:nvSpPr>
        <p:spPr>
          <a:xfrm>
            <a:off x="11372024" y="11135427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A9B4D04-3EA8-2946-A453-ED38A826BCB3}"/>
              </a:ext>
            </a:extLst>
          </p:cNvPr>
          <p:cNvSpPr txBox="1">
            <a:spLocks/>
          </p:cNvSpPr>
          <p:nvPr/>
        </p:nvSpPr>
        <p:spPr>
          <a:xfrm>
            <a:off x="9960594" y="11656286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504AA-DAF3-6E45-8B4A-74BCF0EA4CE5}"/>
              </a:ext>
            </a:extLst>
          </p:cNvPr>
          <p:cNvSpPr txBox="1"/>
          <p:nvPr/>
        </p:nvSpPr>
        <p:spPr>
          <a:xfrm>
            <a:off x="8736598" y="560523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PROCESS SLIDE</a:t>
            </a:r>
          </a:p>
        </p:txBody>
      </p:sp>
    </p:spTree>
    <p:extLst>
      <p:ext uri="{BB962C8B-B14F-4D97-AF65-F5344CB8AC3E}">
        <p14:creationId xmlns:p14="http://schemas.microsoft.com/office/powerpoint/2010/main" val="264130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F3D614-F24A-6848-84B9-EF20A17F5C70}"/>
              </a:ext>
            </a:extLst>
          </p:cNvPr>
          <p:cNvCxnSpPr/>
          <p:nvPr/>
        </p:nvCxnSpPr>
        <p:spPr>
          <a:xfrm rot="5400000" flipH="1" flipV="1">
            <a:off x="8574488" y="7136334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480A6-66AD-9442-8E51-907CF3F7EA09}"/>
              </a:ext>
            </a:extLst>
          </p:cNvPr>
          <p:cNvCxnSpPr/>
          <p:nvPr/>
        </p:nvCxnSpPr>
        <p:spPr>
          <a:xfrm rot="5400000" flipH="1" flipV="1">
            <a:off x="19407660" y="7136334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49851-E247-A541-BA27-36BC3564CF61}"/>
              </a:ext>
            </a:extLst>
          </p:cNvPr>
          <p:cNvCxnSpPr/>
          <p:nvPr/>
        </p:nvCxnSpPr>
        <p:spPr>
          <a:xfrm rot="5400000" flipH="1" flipV="1">
            <a:off x="3648375" y="7136334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C1E4EE-6428-9C41-BA5E-0F251B068247}"/>
              </a:ext>
            </a:extLst>
          </p:cNvPr>
          <p:cNvCxnSpPr/>
          <p:nvPr/>
        </p:nvCxnSpPr>
        <p:spPr>
          <a:xfrm rot="5400000" flipH="1" flipV="1">
            <a:off x="14022599" y="7136334"/>
            <a:ext cx="878979" cy="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hevron 1">
            <a:extLst>
              <a:ext uri="{FF2B5EF4-FFF2-40B4-BE49-F238E27FC236}">
                <a16:creationId xmlns:a16="http://schemas.microsoft.com/office/drawing/2014/main" id="{5BF81C14-38FF-C44F-BBDB-42CA5A0195C2}"/>
              </a:ext>
            </a:extLst>
          </p:cNvPr>
          <p:cNvSpPr/>
          <p:nvPr/>
        </p:nvSpPr>
        <p:spPr>
          <a:xfrm>
            <a:off x="16774001" y="3451280"/>
            <a:ext cx="6146301" cy="3269632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665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DDF62938-7612-FB48-A25A-09F216DFF61C}"/>
              </a:ext>
            </a:extLst>
          </p:cNvPr>
          <p:cNvSpPr/>
          <p:nvPr/>
        </p:nvSpPr>
        <p:spPr>
          <a:xfrm>
            <a:off x="11357416" y="3451280"/>
            <a:ext cx="6146301" cy="3269632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665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9E870BDC-B22B-4640-8540-6362C8685119}"/>
              </a:ext>
            </a:extLst>
          </p:cNvPr>
          <p:cNvSpPr/>
          <p:nvPr/>
        </p:nvSpPr>
        <p:spPr>
          <a:xfrm>
            <a:off x="5940827" y="3451280"/>
            <a:ext cx="6146305" cy="3269632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665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D4F7416-DD9C-A342-B909-FF564695210F}"/>
              </a:ext>
            </a:extLst>
          </p:cNvPr>
          <p:cNvSpPr/>
          <p:nvPr/>
        </p:nvSpPr>
        <p:spPr>
          <a:xfrm>
            <a:off x="1505187" y="3451280"/>
            <a:ext cx="5165355" cy="3269632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32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Noto Sans ExtraLight" panose="020B030204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FAB1B4-D971-6649-A0E8-386A69EBFE7C}"/>
              </a:ext>
            </a:extLst>
          </p:cNvPr>
          <p:cNvSpPr/>
          <p:nvPr/>
        </p:nvSpPr>
        <p:spPr>
          <a:xfrm>
            <a:off x="3319982" y="7500760"/>
            <a:ext cx="1535770" cy="153577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350223-C72B-F14B-97BA-293E16D26244}"/>
              </a:ext>
            </a:extLst>
          </p:cNvPr>
          <p:cNvSpPr/>
          <p:nvPr/>
        </p:nvSpPr>
        <p:spPr>
          <a:xfrm>
            <a:off x="8246095" y="7500760"/>
            <a:ext cx="1535770" cy="15357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6410B4-B3B5-F948-88D8-2C51AC47E9CB}"/>
              </a:ext>
            </a:extLst>
          </p:cNvPr>
          <p:cNvSpPr/>
          <p:nvPr/>
        </p:nvSpPr>
        <p:spPr>
          <a:xfrm>
            <a:off x="13694205" y="7500760"/>
            <a:ext cx="1535770" cy="15357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46786-6778-4040-81F9-F39C66CBB900}"/>
              </a:ext>
            </a:extLst>
          </p:cNvPr>
          <p:cNvSpPr/>
          <p:nvPr/>
        </p:nvSpPr>
        <p:spPr>
          <a:xfrm>
            <a:off x="19079267" y="7500760"/>
            <a:ext cx="1535770" cy="15357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Noto Sans ExtraLight" panose="020B03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6003F-8160-AF45-A572-4FEA2D33945A}"/>
              </a:ext>
            </a:extLst>
          </p:cNvPr>
          <p:cNvSpPr txBox="1"/>
          <p:nvPr/>
        </p:nvSpPr>
        <p:spPr>
          <a:xfrm>
            <a:off x="10494291" y="1637590"/>
            <a:ext cx="338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>
                    <a:lumMod val="50000"/>
                  </a:schemeClr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YOUR SUBTITLE HERE</a:t>
            </a:r>
          </a:p>
        </p:txBody>
      </p:sp>
      <p:sp>
        <p:nvSpPr>
          <p:cNvPr id="17" name="Freeform 933">
            <a:extLst>
              <a:ext uri="{FF2B5EF4-FFF2-40B4-BE49-F238E27FC236}">
                <a16:creationId xmlns:a16="http://schemas.microsoft.com/office/drawing/2014/main" id="{DCF77C78-F57D-0545-A395-6B6AC422C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9432" y="7853303"/>
            <a:ext cx="888639" cy="830684"/>
          </a:xfrm>
          <a:custGeom>
            <a:avLst/>
            <a:gdLst>
              <a:gd name="T0" fmla="*/ 45635 w 291412"/>
              <a:gd name="T1" fmla="*/ 210044 h 272690"/>
              <a:gd name="T2" fmla="*/ 84186 w 291412"/>
              <a:gd name="T3" fmla="*/ 218325 h 272690"/>
              <a:gd name="T4" fmla="*/ 76980 w 291412"/>
              <a:gd name="T5" fmla="*/ 242087 h 272690"/>
              <a:gd name="T6" fmla="*/ 111568 w 291412"/>
              <a:gd name="T7" fmla="*/ 233806 h 272690"/>
              <a:gd name="T8" fmla="*/ 139670 w 291412"/>
              <a:gd name="T9" fmla="*/ 264049 h 272690"/>
              <a:gd name="T10" fmla="*/ 165250 w 291412"/>
              <a:gd name="T11" fmla="*/ 239927 h 272690"/>
              <a:gd name="T12" fmla="*/ 204521 w 291412"/>
              <a:gd name="T13" fmla="*/ 251808 h 272690"/>
              <a:gd name="T14" fmla="*/ 213528 w 291412"/>
              <a:gd name="T15" fmla="*/ 223725 h 272690"/>
              <a:gd name="T16" fmla="*/ 252078 w 291412"/>
              <a:gd name="T17" fmla="*/ 209683 h 272690"/>
              <a:gd name="T18" fmla="*/ 270813 w 291412"/>
              <a:gd name="T19" fmla="*/ 190242 h 272690"/>
              <a:gd name="T20" fmla="*/ 247394 w 291412"/>
              <a:gd name="T21" fmla="*/ 217244 h 272690"/>
              <a:gd name="T22" fmla="*/ 231182 w 291412"/>
              <a:gd name="T23" fmla="*/ 243168 h 272690"/>
              <a:gd name="T24" fmla="*/ 186867 w 291412"/>
              <a:gd name="T25" fmla="*/ 243527 h 272690"/>
              <a:gd name="T26" fmla="*/ 139670 w 291412"/>
              <a:gd name="T27" fmla="*/ 273050 h 272690"/>
              <a:gd name="T28" fmla="*/ 105083 w 291412"/>
              <a:gd name="T29" fmla="*/ 255409 h 272690"/>
              <a:gd name="T30" fmla="*/ 69055 w 291412"/>
              <a:gd name="T31" fmla="*/ 234526 h 272690"/>
              <a:gd name="T32" fmla="*/ 43114 w 291412"/>
              <a:gd name="T33" fmla="*/ 218684 h 272690"/>
              <a:gd name="T34" fmla="*/ 94588 w 291412"/>
              <a:gd name="T35" fmla="*/ 167657 h 272690"/>
              <a:gd name="T36" fmla="*/ 202534 w 291412"/>
              <a:gd name="T37" fmla="*/ 167657 h 272690"/>
              <a:gd name="T38" fmla="*/ 43617 w 291412"/>
              <a:gd name="T39" fmla="*/ 152825 h 272690"/>
              <a:gd name="T40" fmla="*/ 43617 w 291412"/>
              <a:gd name="T41" fmla="*/ 120228 h 272690"/>
              <a:gd name="T42" fmla="*/ 81648 w 291412"/>
              <a:gd name="T43" fmla="*/ 134556 h 272690"/>
              <a:gd name="T44" fmla="*/ 41057 w 291412"/>
              <a:gd name="T45" fmla="*/ 161780 h 272690"/>
              <a:gd name="T46" fmla="*/ 37034 w 291412"/>
              <a:gd name="T47" fmla="*/ 113421 h 272690"/>
              <a:gd name="T48" fmla="*/ 52348 w 291412"/>
              <a:gd name="T49" fmla="*/ 179894 h 272690"/>
              <a:gd name="T50" fmla="*/ 208311 w 291412"/>
              <a:gd name="T51" fmla="*/ 160819 h 272690"/>
              <a:gd name="T52" fmla="*/ 234304 w 291412"/>
              <a:gd name="T53" fmla="*/ 159740 h 272690"/>
              <a:gd name="T54" fmla="*/ 238275 w 291412"/>
              <a:gd name="T55" fmla="*/ 111152 h 272690"/>
              <a:gd name="T56" fmla="*/ 204700 w 291412"/>
              <a:gd name="T57" fmla="*/ 114031 h 272690"/>
              <a:gd name="T58" fmla="*/ 148380 w 291412"/>
              <a:gd name="T59" fmla="*/ 69042 h 272690"/>
              <a:gd name="T60" fmla="*/ 205784 w 291412"/>
              <a:gd name="T61" fmla="*/ 101074 h 272690"/>
              <a:gd name="T62" fmla="*/ 244413 w 291412"/>
              <a:gd name="T63" fmla="*/ 84159 h 272690"/>
              <a:gd name="T64" fmla="*/ 240802 w 291412"/>
              <a:gd name="T65" fmla="*/ 120149 h 272690"/>
              <a:gd name="T66" fmla="*/ 291345 w 291412"/>
              <a:gd name="T67" fmla="*/ 155060 h 272690"/>
              <a:gd name="T68" fmla="*/ 148380 w 291412"/>
              <a:gd name="T69" fmla="*/ 212646 h 272690"/>
              <a:gd name="T70" fmla="*/ 52348 w 291412"/>
              <a:gd name="T71" fmla="*/ 84159 h 272690"/>
              <a:gd name="T72" fmla="*/ 159486 w 291412"/>
              <a:gd name="T73" fmla="*/ 0 h 272690"/>
              <a:gd name="T74" fmla="*/ 194072 w 291412"/>
              <a:gd name="T75" fmla="*/ 17282 h 272690"/>
              <a:gd name="T76" fmla="*/ 231182 w 291412"/>
              <a:gd name="T77" fmla="*/ 29882 h 272690"/>
              <a:gd name="T78" fmla="*/ 247394 w 291412"/>
              <a:gd name="T79" fmla="*/ 55806 h 272690"/>
              <a:gd name="T80" fmla="*/ 270813 w 291412"/>
              <a:gd name="T81" fmla="*/ 82808 h 272690"/>
              <a:gd name="T82" fmla="*/ 253519 w 291412"/>
              <a:gd name="T83" fmla="*/ 63006 h 272690"/>
              <a:gd name="T84" fmla="*/ 214608 w 291412"/>
              <a:gd name="T85" fmla="*/ 55086 h 272690"/>
              <a:gd name="T86" fmla="*/ 204521 w 291412"/>
              <a:gd name="T87" fmla="*/ 20882 h 272690"/>
              <a:gd name="T88" fmla="*/ 165250 w 291412"/>
              <a:gd name="T89" fmla="*/ 33123 h 272690"/>
              <a:gd name="T90" fmla="*/ 139670 w 291412"/>
              <a:gd name="T91" fmla="*/ 9001 h 272690"/>
              <a:gd name="T92" fmla="*/ 111568 w 291412"/>
              <a:gd name="T93" fmla="*/ 39244 h 272690"/>
              <a:gd name="T94" fmla="*/ 76980 w 291412"/>
              <a:gd name="T95" fmla="*/ 30963 h 272690"/>
              <a:gd name="T96" fmla="*/ 84186 w 291412"/>
              <a:gd name="T97" fmla="*/ 55086 h 272690"/>
              <a:gd name="T98" fmla="*/ 45635 w 291412"/>
              <a:gd name="T99" fmla="*/ 63006 h 272690"/>
              <a:gd name="T100" fmla="*/ 26541 w 291412"/>
              <a:gd name="T101" fmla="*/ 76687 h 272690"/>
              <a:gd name="T102" fmla="*/ 63650 w 291412"/>
              <a:gd name="T103" fmla="*/ 62646 h 272690"/>
              <a:gd name="T104" fmla="*/ 73017 w 291412"/>
              <a:gd name="T105" fmla="*/ 23402 h 272690"/>
              <a:gd name="T106" fmla="*/ 111928 w 291412"/>
              <a:gd name="T107" fmla="*/ 29523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18" name="Freeform 945">
            <a:extLst>
              <a:ext uri="{FF2B5EF4-FFF2-40B4-BE49-F238E27FC236}">
                <a16:creationId xmlns:a16="http://schemas.microsoft.com/office/drawing/2014/main" id="{8ACD1E96-801F-4944-8C21-2986C123EB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6891" y="7826739"/>
            <a:ext cx="709944" cy="883811"/>
          </a:xfrm>
          <a:custGeom>
            <a:avLst/>
            <a:gdLst>
              <a:gd name="T0" fmla="*/ 56182 w 232462"/>
              <a:gd name="T1" fmla="*/ 279358 h 289974"/>
              <a:gd name="T2" fmla="*/ 177182 w 232462"/>
              <a:gd name="T3" fmla="*/ 279358 h 289974"/>
              <a:gd name="T4" fmla="*/ 185825 w 232462"/>
              <a:gd name="T5" fmla="*/ 215668 h 289974"/>
              <a:gd name="T6" fmla="*/ 181144 w 232462"/>
              <a:gd name="T7" fmla="*/ 290513 h 289974"/>
              <a:gd name="T8" fmla="*/ 53660 w 232462"/>
              <a:gd name="T9" fmla="*/ 290153 h 289974"/>
              <a:gd name="T10" fmla="*/ 47538 w 232462"/>
              <a:gd name="T11" fmla="*/ 215668 h 289974"/>
              <a:gd name="T12" fmla="*/ 106071 w 232462"/>
              <a:gd name="T13" fmla="*/ 98515 h 289974"/>
              <a:gd name="T14" fmla="*/ 96361 w 232462"/>
              <a:gd name="T15" fmla="*/ 121023 h 289974"/>
              <a:gd name="T16" fmla="*/ 114703 w 232462"/>
              <a:gd name="T17" fmla="*/ 137723 h 289974"/>
              <a:gd name="T18" fmla="*/ 135925 w 232462"/>
              <a:gd name="T19" fmla="*/ 125016 h 289974"/>
              <a:gd name="T20" fmla="*/ 130529 w 232462"/>
              <a:gd name="T21" fmla="*/ 100693 h 289974"/>
              <a:gd name="T22" fmla="*/ 112905 w 232462"/>
              <a:gd name="T23" fmla="*/ 64752 h 289974"/>
              <a:gd name="T24" fmla="*/ 164340 w 232462"/>
              <a:gd name="T25" fmla="*/ 96699 h 289974"/>
              <a:gd name="T26" fmla="*/ 144917 w 232462"/>
              <a:gd name="T27" fmla="*/ 125742 h 289974"/>
              <a:gd name="T28" fmla="*/ 143838 w 232462"/>
              <a:gd name="T29" fmla="*/ 160957 h 289974"/>
              <a:gd name="T30" fmla="*/ 87728 w 232462"/>
              <a:gd name="T31" fmla="*/ 161319 h 289974"/>
              <a:gd name="T32" fmla="*/ 88447 w 232462"/>
              <a:gd name="T33" fmla="*/ 125742 h 289974"/>
              <a:gd name="T34" fmla="*/ 69024 w 232462"/>
              <a:gd name="T35" fmla="*/ 96699 h 289974"/>
              <a:gd name="T36" fmla="*/ 116066 w 232462"/>
              <a:gd name="T37" fmla="*/ 43822 h 289974"/>
              <a:gd name="T38" fmla="*/ 188310 w 232462"/>
              <a:gd name="T39" fmla="*/ 115923 h 289974"/>
              <a:gd name="T40" fmla="*/ 196980 w 232462"/>
              <a:gd name="T41" fmla="*/ 115923 h 289974"/>
              <a:gd name="T42" fmla="*/ 116066 w 232462"/>
              <a:gd name="T43" fmla="*/ 34810 h 289974"/>
              <a:gd name="T44" fmla="*/ 96255 w 232462"/>
              <a:gd name="T45" fmla="*/ 22824 h 289974"/>
              <a:gd name="T46" fmla="*/ 62272 w 232462"/>
              <a:gd name="T47" fmla="*/ 37921 h 289974"/>
              <a:gd name="T48" fmla="*/ 36243 w 232462"/>
              <a:gd name="T49" fmla="*/ 64521 h 289974"/>
              <a:gd name="T50" fmla="*/ 22505 w 232462"/>
              <a:gd name="T51" fmla="*/ 99029 h 289974"/>
              <a:gd name="T52" fmla="*/ 23228 w 232462"/>
              <a:gd name="T53" fmla="*/ 136051 h 289974"/>
              <a:gd name="T54" fmla="*/ 38050 w 232462"/>
              <a:gd name="T55" fmla="*/ 170200 h 289974"/>
              <a:gd name="T56" fmla="*/ 65164 w 232462"/>
              <a:gd name="T57" fmla="*/ 196081 h 289974"/>
              <a:gd name="T58" fmla="*/ 97339 w 232462"/>
              <a:gd name="T59" fmla="*/ 208661 h 289974"/>
              <a:gd name="T60" fmla="*/ 133853 w 232462"/>
              <a:gd name="T61" fmla="*/ 209739 h 289974"/>
              <a:gd name="T62" fmla="*/ 168559 w 232462"/>
              <a:gd name="T63" fmla="*/ 196081 h 289974"/>
              <a:gd name="T64" fmla="*/ 195312 w 232462"/>
              <a:gd name="T65" fmla="*/ 170200 h 289974"/>
              <a:gd name="T66" fmla="*/ 210496 w 232462"/>
              <a:gd name="T67" fmla="*/ 136051 h 289974"/>
              <a:gd name="T68" fmla="*/ 210857 w 232462"/>
              <a:gd name="T69" fmla="*/ 99029 h 289974"/>
              <a:gd name="T70" fmla="*/ 197481 w 232462"/>
              <a:gd name="T71" fmla="*/ 64521 h 289974"/>
              <a:gd name="T72" fmla="*/ 171451 w 232462"/>
              <a:gd name="T73" fmla="*/ 37921 h 289974"/>
              <a:gd name="T74" fmla="*/ 137468 w 232462"/>
              <a:gd name="T75" fmla="*/ 22824 h 289974"/>
              <a:gd name="T76" fmla="*/ 113970 w 232462"/>
              <a:gd name="T77" fmla="*/ 539 h 289974"/>
              <a:gd name="T78" fmla="*/ 158798 w 232462"/>
              <a:gd name="T79" fmla="*/ 8447 h 289974"/>
              <a:gd name="T80" fmla="*/ 196758 w 232462"/>
              <a:gd name="T81" fmla="*/ 32529 h 289974"/>
              <a:gd name="T82" fmla="*/ 222787 w 232462"/>
              <a:gd name="T83" fmla="*/ 69194 h 289974"/>
              <a:gd name="T84" fmla="*/ 232549 w 232462"/>
              <a:gd name="T85" fmla="*/ 113047 h 289974"/>
              <a:gd name="T86" fmla="*/ 224957 w 232462"/>
              <a:gd name="T87" fmla="*/ 157619 h 289974"/>
              <a:gd name="T88" fmla="*/ 200734 w 232462"/>
              <a:gd name="T89" fmla="*/ 195361 h 289974"/>
              <a:gd name="T90" fmla="*/ 163498 w 232462"/>
              <a:gd name="T91" fmla="*/ 221241 h 289974"/>
              <a:gd name="T92" fmla="*/ 119392 w 232462"/>
              <a:gd name="T93" fmla="*/ 230947 h 289974"/>
              <a:gd name="T94" fmla="*/ 96255 w 232462"/>
              <a:gd name="T95" fmla="*/ 218006 h 289974"/>
              <a:gd name="T96" fmla="*/ 58657 w 232462"/>
              <a:gd name="T97" fmla="*/ 202191 h 289974"/>
              <a:gd name="T98" fmla="*/ 29735 w 232462"/>
              <a:gd name="T99" fmla="*/ 173435 h 289974"/>
              <a:gd name="T100" fmla="*/ 14190 w 232462"/>
              <a:gd name="T101" fmla="*/ 136051 h 289974"/>
              <a:gd name="T102" fmla="*/ 14190 w 232462"/>
              <a:gd name="T103" fmla="*/ 95434 h 289974"/>
              <a:gd name="T104" fmla="*/ 29735 w 232462"/>
              <a:gd name="T105" fmla="*/ 58051 h 289974"/>
              <a:gd name="T106" fmla="*/ 58657 w 232462"/>
              <a:gd name="T107" fmla="*/ 29294 h 289974"/>
              <a:gd name="T108" fmla="*/ 96255 w 232462"/>
              <a:gd name="T109" fmla="*/ 13839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19" name="Freeform 949">
            <a:extLst>
              <a:ext uri="{FF2B5EF4-FFF2-40B4-BE49-F238E27FC236}">
                <a16:creationId xmlns:a16="http://schemas.microsoft.com/office/drawing/2014/main" id="{BE5CF889-6E17-7A48-856A-4FBB4E159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02604" y="7830972"/>
            <a:ext cx="888640" cy="888640"/>
          </a:xfrm>
          <a:custGeom>
            <a:avLst/>
            <a:gdLst>
              <a:gd name="T0" fmla="*/ 79194 w 291288"/>
              <a:gd name="T1" fmla="*/ 254865 h 291739"/>
              <a:gd name="T2" fmla="*/ 74846 w 291288"/>
              <a:gd name="T3" fmla="*/ 283424 h 291739"/>
              <a:gd name="T4" fmla="*/ 142213 w 291288"/>
              <a:gd name="T5" fmla="*/ 283424 h 291739"/>
              <a:gd name="T6" fmla="*/ 142213 w 291288"/>
              <a:gd name="T7" fmla="*/ 254865 h 291739"/>
              <a:gd name="T8" fmla="*/ 84626 w 291288"/>
              <a:gd name="T9" fmla="*/ 221244 h 291739"/>
              <a:gd name="T10" fmla="*/ 80642 w 291288"/>
              <a:gd name="T11" fmla="*/ 245827 h 291739"/>
              <a:gd name="T12" fmla="*/ 146559 w 291288"/>
              <a:gd name="T13" fmla="*/ 245827 h 291739"/>
              <a:gd name="T14" fmla="*/ 150905 w 291288"/>
              <a:gd name="T15" fmla="*/ 250527 h 291739"/>
              <a:gd name="T16" fmla="*/ 150905 w 291288"/>
              <a:gd name="T17" fmla="*/ 283424 h 291739"/>
              <a:gd name="T18" fmla="*/ 269703 w 291288"/>
              <a:gd name="T19" fmla="*/ 283424 h 291739"/>
              <a:gd name="T20" fmla="*/ 145473 w 291288"/>
              <a:gd name="T21" fmla="*/ 221244 h 291739"/>
              <a:gd name="T22" fmla="*/ 29212 w 291288"/>
              <a:gd name="T23" fmla="*/ 221244 h 291739"/>
              <a:gd name="T24" fmla="*/ 10379 w 291288"/>
              <a:gd name="T25" fmla="*/ 283424 h 291739"/>
              <a:gd name="T26" fmla="*/ 65792 w 291288"/>
              <a:gd name="T27" fmla="*/ 283424 h 291739"/>
              <a:gd name="T28" fmla="*/ 75933 w 291288"/>
              <a:gd name="T29" fmla="*/ 221244 h 291739"/>
              <a:gd name="T30" fmla="*/ 259562 w 291288"/>
              <a:gd name="T31" fmla="*/ 206784 h 291739"/>
              <a:gd name="T32" fmla="*/ 197627 w 291288"/>
              <a:gd name="T33" fmla="*/ 237874 h 291739"/>
              <a:gd name="T34" fmla="*/ 281292 w 291288"/>
              <a:gd name="T35" fmla="*/ 279447 h 291739"/>
              <a:gd name="T36" fmla="*/ 189660 w 291288"/>
              <a:gd name="T37" fmla="*/ 174248 h 291739"/>
              <a:gd name="T38" fmla="*/ 153804 w 291288"/>
              <a:gd name="T39" fmla="*/ 215822 h 291739"/>
              <a:gd name="T40" fmla="*/ 187849 w 291288"/>
              <a:gd name="T41" fmla="*/ 232451 h 291739"/>
              <a:gd name="T42" fmla="*/ 257027 w 291288"/>
              <a:gd name="T43" fmla="*/ 198108 h 291739"/>
              <a:gd name="T44" fmla="*/ 249781 w 291288"/>
              <a:gd name="T45" fmla="*/ 174248 h 291739"/>
              <a:gd name="T46" fmla="*/ 92594 w 291288"/>
              <a:gd name="T47" fmla="*/ 174248 h 291739"/>
              <a:gd name="T48" fmla="*/ 86437 w 291288"/>
              <a:gd name="T49" fmla="*/ 212568 h 291739"/>
              <a:gd name="T50" fmla="*/ 135694 w 291288"/>
              <a:gd name="T51" fmla="*/ 212568 h 291739"/>
              <a:gd name="T52" fmla="*/ 103460 w 291288"/>
              <a:gd name="T53" fmla="*/ 174248 h 291739"/>
              <a:gd name="T54" fmla="*/ 43336 w 291288"/>
              <a:gd name="T55" fmla="*/ 174248 h 291739"/>
              <a:gd name="T56" fmla="*/ 31747 w 291288"/>
              <a:gd name="T57" fmla="*/ 212568 h 291739"/>
              <a:gd name="T58" fmla="*/ 77383 w 291288"/>
              <a:gd name="T59" fmla="*/ 212568 h 291739"/>
              <a:gd name="T60" fmla="*/ 83540 w 291288"/>
              <a:gd name="T61" fmla="*/ 174248 h 291739"/>
              <a:gd name="T62" fmla="*/ 146559 w 291288"/>
              <a:gd name="T63" fmla="*/ 51649 h 291739"/>
              <a:gd name="T64" fmla="*/ 115860 w 291288"/>
              <a:gd name="T65" fmla="*/ 82754 h 291739"/>
              <a:gd name="T66" fmla="*/ 146559 w 291288"/>
              <a:gd name="T67" fmla="*/ 113497 h 291739"/>
              <a:gd name="T68" fmla="*/ 177259 w 291288"/>
              <a:gd name="T69" fmla="*/ 82754 h 291739"/>
              <a:gd name="T70" fmla="*/ 146559 w 291288"/>
              <a:gd name="T71" fmla="*/ 51649 h 291739"/>
              <a:gd name="T72" fmla="*/ 146559 w 291288"/>
              <a:gd name="T73" fmla="*/ 42968 h 291739"/>
              <a:gd name="T74" fmla="*/ 186288 w 291288"/>
              <a:gd name="T75" fmla="*/ 82754 h 291739"/>
              <a:gd name="T76" fmla="*/ 146559 w 291288"/>
              <a:gd name="T77" fmla="*/ 122178 h 291739"/>
              <a:gd name="T78" fmla="*/ 106831 w 291288"/>
              <a:gd name="T79" fmla="*/ 82754 h 291739"/>
              <a:gd name="T80" fmla="*/ 146559 w 291288"/>
              <a:gd name="T81" fmla="*/ 42968 h 291739"/>
              <a:gd name="T82" fmla="*/ 146559 w 291288"/>
              <a:gd name="T83" fmla="*/ 8677 h 291739"/>
              <a:gd name="T84" fmla="*/ 73398 w 291288"/>
              <a:gd name="T85" fmla="*/ 81702 h 291739"/>
              <a:gd name="T86" fmla="*/ 146559 w 291288"/>
              <a:gd name="T87" fmla="*/ 210760 h 291739"/>
              <a:gd name="T88" fmla="*/ 219359 w 291288"/>
              <a:gd name="T89" fmla="*/ 81702 h 291739"/>
              <a:gd name="T90" fmla="*/ 146559 w 291288"/>
              <a:gd name="T91" fmla="*/ 8677 h 291739"/>
              <a:gd name="T92" fmla="*/ 146559 w 291288"/>
              <a:gd name="T93" fmla="*/ 0 h 291739"/>
              <a:gd name="T94" fmla="*/ 228051 w 291288"/>
              <a:gd name="T95" fmla="*/ 81702 h 291739"/>
              <a:gd name="T96" fmla="*/ 195454 w 291288"/>
              <a:gd name="T97" fmla="*/ 165210 h 291739"/>
              <a:gd name="T98" fmla="*/ 253041 w 291288"/>
              <a:gd name="T99" fmla="*/ 165210 h 291739"/>
              <a:gd name="T100" fmla="*/ 257027 w 291288"/>
              <a:gd name="T101" fmla="*/ 168464 h 291739"/>
              <a:gd name="T102" fmla="*/ 292520 w 291288"/>
              <a:gd name="T103" fmla="*/ 286316 h 291739"/>
              <a:gd name="T104" fmla="*/ 292158 w 291288"/>
              <a:gd name="T105" fmla="*/ 290654 h 291739"/>
              <a:gd name="T106" fmla="*/ 288536 w 291288"/>
              <a:gd name="T107" fmla="*/ 292461 h 291739"/>
              <a:gd name="T108" fmla="*/ 4222 w 291288"/>
              <a:gd name="T109" fmla="*/ 292461 h 291739"/>
              <a:gd name="T110" fmla="*/ 600 w 291288"/>
              <a:gd name="T111" fmla="*/ 290654 h 291739"/>
              <a:gd name="T112" fmla="*/ 238 w 291288"/>
              <a:gd name="T113" fmla="*/ 286316 h 291739"/>
              <a:gd name="T114" fmla="*/ 35731 w 291288"/>
              <a:gd name="T115" fmla="*/ 168464 h 291739"/>
              <a:gd name="T116" fmla="*/ 40077 w 291288"/>
              <a:gd name="T117" fmla="*/ 165210 h 291739"/>
              <a:gd name="T118" fmla="*/ 96940 w 291288"/>
              <a:gd name="T119" fmla="*/ 165210 h 291739"/>
              <a:gd name="T120" fmla="*/ 64706 w 291288"/>
              <a:gd name="T121" fmla="*/ 81702 h 291739"/>
              <a:gd name="T122" fmla="*/ 14655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0" name="Freeform 979">
            <a:extLst>
              <a:ext uri="{FF2B5EF4-FFF2-40B4-BE49-F238E27FC236}">
                <a16:creationId xmlns:a16="http://schemas.microsoft.com/office/drawing/2014/main" id="{9044573F-F2E2-FA47-9E9B-ACEAACE6E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5734" y="7829155"/>
            <a:ext cx="883809" cy="878980"/>
          </a:xfrm>
          <a:custGeom>
            <a:avLst/>
            <a:gdLst>
              <a:gd name="T0" fmla="*/ 187868 w 290151"/>
              <a:gd name="T1" fmla="*/ 225500 h 288566"/>
              <a:gd name="T2" fmla="*/ 209216 w 290151"/>
              <a:gd name="T3" fmla="*/ 251701 h 288566"/>
              <a:gd name="T4" fmla="*/ 210302 w 290151"/>
              <a:gd name="T5" fmla="*/ 215810 h 288566"/>
              <a:gd name="T6" fmla="*/ 218986 w 290151"/>
              <a:gd name="T7" fmla="*/ 215810 h 288566"/>
              <a:gd name="T8" fmla="*/ 218262 w 290151"/>
              <a:gd name="T9" fmla="*/ 258520 h 288566"/>
              <a:gd name="T10" fmla="*/ 175928 w 290151"/>
              <a:gd name="T11" fmla="*/ 258520 h 288566"/>
              <a:gd name="T12" fmla="*/ 174842 w 290151"/>
              <a:gd name="T13" fmla="*/ 215810 h 288566"/>
              <a:gd name="T14" fmla="*/ 127213 w 290151"/>
              <a:gd name="T15" fmla="*/ 193916 h 288566"/>
              <a:gd name="T16" fmla="*/ 94950 w 290151"/>
              <a:gd name="T17" fmla="*/ 203071 h 288566"/>
              <a:gd name="T18" fmla="*/ 29823 w 290151"/>
              <a:gd name="T19" fmla="*/ 193916 h 288566"/>
              <a:gd name="T20" fmla="*/ 71538 w 290151"/>
              <a:gd name="T21" fmla="*/ 203071 h 288566"/>
              <a:gd name="T22" fmla="*/ 29823 w 290151"/>
              <a:gd name="T23" fmla="*/ 193916 h 288566"/>
              <a:gd name="T24" fmla="*/ 198011 w 290151"/>
              <a:gd name="T25" fmla="*/ 280289 h 288566"/>
              <a:gd name="T26" fmla="*/ 125439 w 290151"/>
              <a:gd name="T27" fmla="*/ 163715 h 288566"/>
              <a:gd name="T28" fmla="*/ 151130 w 290151"/>
              <a:gd name="T29" fmla="*/ 172871 h 288566"/>
              <a:gd name="T30" fmla="*/ 125439 w 290151"/>
              <a:gd name="T31" fmla="*/ 163715 h 288566"/>
              <a:gd name="T32" fmla="*/ 107728 w 290151"/>
              <a:gd name="T33" fmla="*/ 168293 h 288566"/>
              <a:gd name="T34" fmla="*/ 73116 w 290151"/>
              <a:gd name="T35" fmla="*/ 168293 h 288566"/>
              <a:gd name="T36" fmla="*/ 57302 w 290151"/>
              <a:gd name="T37" fmla="*/ 163715 h 288566"/>
              <a:gd name="T38" fmla="*/ 31347 w 290151"/>
              <a:gd name="T39" fmla="*/ 172871 h 288566"/>
              <a:gd name="T40" fmla="*/ 38819 w 290151"/>
              <a:gd name="T41" fmla="*/ 113507 h 288566"/>
              <a:gd name="T42" fmla="*/ 38819 w 290151"/>
              <a:gd name="T43" fmla="*/ 132503 h 288566"/>
              <a:gd name="T44" fmla="*/ 60892 w 290151"/>
              <a:gd name="T45" fmla="*/ 118166 h 288566"/>
              <a:gd name="T46" fmla="*/ 38819 w 290151"/>
              <a:gd name="T47" fmla="*/ 104905 h 288566"/>
              <a:gd name="T48" fmla="*/ 69575 w 290151"/>
              <a:gd name="T49" fmla="*/ 128201 h 288566"/>
              <a:gd name="T50" fmla="*/ 25432 w 290151"/>
              <a:gd name="T51" fmla="*/ 128201 h 288566"/>
              <a:gd name="T52" fmla="*/ 231976 w 290151"/>
              <a:gd name="T53" fmla="*/ 96428 h 288566"/>
              <a:gd name="T54" fmla="*/ 281840 w 290151"/>
              <a:gd name="T55" fmla="*/ 144282 h 288566"/>
              <a:gd name="T56" fmla="*/ 15899 w 290151"/>
              <a:gd name="T57" fmla="*/ 78798 h 288566"/>
              <a:gd name="T58" fmla="*/ 15899 w 290151"/>
              <a:gd name="T59" fmla="*/ 221641 h 288566"/>
              <a:gd name="T60" fmla="*/ 222943 w 290151"/>
              <a:gd name="T61" fmla="*/ 168389 h 288566"/>
              <a:gd name="T62" fmla="*/ 15899 w 290151"/>
              <a:gd name="T63" fmla="*/ 78798 h 288566"/>
              <a:gd name="T64" fmla="*/ 215716 w 290151"/>
              <a:gd name="T65" fmla="*/ 70162 h 288566"/>
              <a:gd name="T66" fmla="*/ 281840 w 290151"/>
              <a:gd name="T67" fmla="*/ 87793 h 288566"/>
              <a:gd name="T68" fmla="*/ 74796 w 290151"/>
              <a:gd name="T69" fmla="*/ 8636 h 288566"/>
              <a:gd name="T70" fmla="*/ 281840 w 290151"/>
              <a:gd name="T71" fmla="*/ 41018 h 288566"/>
              <a:gd name="T72" fmla="*/ 74796 w 290151"/>
              <a:gd name="T73" fmla="*/ 8636 h 288566"/>
              <a:gd name="T74" fmla="*/ 290512 w 290151"/>
              <a:gd name="T75" fmla="*/ 16191 h 288566"/>
              <a:gd name="T76" fmla="*/ 231976 w 290151"/>
              <a:gd name="T77" fmla="*/ 160473 h 288566"/>
              <a:gd name="T78" fmla="*/ 198011 w 290151"/>
              <a:gd name="T79" fmla="*/ 288925 h 288566"/>
              <a:gd name="T80" fmla="*/ 0 w 290151"/>
              <a:gd name="T81" fmla="*/ 214444 h 288566"/>
              <a:gd name="T82" fmla="*/ 58536 w 290151"/>
              <a:gd name="T83" fmla="*/ 70162 h 2885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1" h="288566">
                <a:moveTo>
                  <a:pt x="196669" y="202278"/>
                </a:moveTo>
                <a:cubicBezTo>
                  <a:pt x="189442" y="202278"/>
                  <a:pt x="183298" y="208372"/>
                  <a:pt x="183298" y="215542"/>
                </a:cubicBezTo>
                <a:cubicBezTo>
                  <a:pt x="183298" y="219126"/>
                  <a:pt x="185105" y="222711"/>
                  <a:pt x="187635" y="225220"/>
                </a:cubicBezTo>
                <a:cubicBezTo>
                  <a:pt x="189080" y="226296"/>
                  <a:pt x="189442" y="227730"/>
                  <a:pt x="189080" y="229163"/>
                </a:cubicBezTo>
                <a:lnTo>
                  <a:pt x="184382" y="251388"/>
                </a:lnTo>
                <a:lnTo>
                  <a:pt x="208956" y="251388"/>
                </a:lnTo>
                <a:lnTo>
                  <a:pt x="204258" y="229163"/>
                </a:lnTo>
                <a:cubicBezTo>
                  <a:pt x="203897" y="227730"/>
                  <a:pt x="204620" y="226296"/>
                  <a:pt x="205704" y="225220"/>
                </a:cubicBezTo>
                <a:cubicBezTo>
                  <a:pt x="208234" y="222711"/>
                  <a:pt x="210041" y="219126"/>
                  <a:pt x="210041" y="215542"/>
                </a:cubicBezTo>
                <a:cubicBezTo>
                  <a:pt x="210041" y="208372"/>
                  <a:pt x="203897" y="202278"/>
                  <a:pt x="196669" y="202278"/>
                </a:cubicBezTo>
                <a:close/>
                <a:moveTo>
                  <a:pt x="196669" y="193675"/>
                </a:moveTo>
                <a:cubicBezTo>
                  <a:pt x="208956" y="193675"/>
                  <a:pt x="218714" y="203354"/>
                  <a:pt x="218714" y="215542"/>
                </a:cubicBezTo>
                <a:cubicBezTo>
                  <a:pt x="218714" y="220560"/>
                  <a:pt x="216907" y="225579"/>
                  <a:pt x="213654" y="229522"/>
                </a:cubicBezTo>
                <a:lnTo>
                  <a:pt x="218714" y="254973"/>
                </a:lnTo>
                <a:cubicBezTo>
                  <a:pt x="218714" y="256049"/>
                  <a:pt x="218714" y="257482"/>
                  <a:pt x="217991" y="258199"/>
                </a:cubicBezTo>
                <a:cubicBezTo>
                  <a:pt x="216907" y="259633"/>
                  <a:pt x="215461" y="259992"/>
                  <a:pt x="214377" y="259992"/>
                </a:cubicBezTo>
                <a:lnTo>
                  <a:pt x="178962" y="259992"/>
                </a:lnTo>
                <a:cubicBezTo>
                  <a:pt x="177878" y="259992"/>
                  <a:pt x="176793" y="259633"/>
                  <a:pt x="175709" y="258199"/>
                </a:cubicBezTo>
                <a:cubicBezTo>
                  <a:pt x="174987" y="257482"/>
                  <a:pt x="174625" y="256049"/>
                  <a:pt x="174625" y="254973"/>
                </a:cubicBezTo>
                <a:lnTo>
                  <a:pt x="180046" y="229522"/>
                </a:lnTo>
                <a:cubicBezTo>
                  <a:pt x="176793" y="225579"/>
                  <a:pt x="174625" y="220560"/>
                  <a:pt x="174625" y="215542"/>
                </a:cubicBezTo>
                <a:cubicBezTo>
                  <a:pt x="174625" y="203354"/>
                  <a:pt x="184382" y="193675"/>
                  <a:pt x="196669" y="193675"/>
                </a:cubicBezTo>
                <a:close/>
                <a:moveTo>
                  <a:pt x="94832" y="193675"/>
                </a:moveTo>
                <a:lnTo>
                  <a:pt x="127055" y="193675"/>
                </a:lnTo>
                <a:cubicBezTo>
                  <a:pt x="129228" y="193675"/>
                  <a:pt x="131400" y="195580"/>
                  <a:pt x="131400" y="198247"/>
                </a:cubicBezTo>
                <a:cubicBezTo>
                  <a:pt x="131400" y="200914"/>
                  <a:pt x="129228" y="202819"/>
                  <a:pt x="127055" y="202819"/>
                </a:cubicBezTo>
                <a:lnTo>
                  <a:pt x="94832" y="202819"/>
                </a:lnTo>
                <a:cubicBezTo>
                  <a:pt x="92297" y="202819"/>
                  <a:pt x="90487" y="200914"/>
                  <a:pt x="90487" y="198247"/>
                </a:cubicBezTo>
                <a:cubicBezTo>
                  <a:pt x="90487" y="195580"/>
                  <a:pt x="92297" y="193675"/>
                  <a:pt x="94832" y="193675"/>
                </a:cubicBezTo>
                <a:close/>
                <a:moveTo>
                  <a:pt x="29786" y="193675"/>
                </a:moveTo>
                <a:lnTo>
                  <a:pt x="71449" y="193675"/>
                </a:lnTo>
                <a:cubicBezTo>
                  <a:pt x="73642" y="193675"/>
                  <a:pt x="75835" y="195580"/>
                  <a:pt x="75835" y="198247"/>
                </a:cubicBezTo>
                <a:cubicBezTo>
                  <a:pt x="75835" y="200914"/>
                  <a:pt x="73642" y="202819"/>
                  <a:pt x="71449" y="202819"/>
                </a:cubicBezTo>
                <a:lnTo>
                  <a:pt x="29786" y="202819"/>
                </a:lnTo>
                <a:cubicBezTo>
                  <a:pt x="27593" y="202819"/>
                  <a:pt x="25400" y="200914"/>
                  <a:pt x="25400" y="198247"/>
                </a:cubicBezTo>
                <a:cubicBezTo>
                  <a:pt x="25400" y="195580"/>
                  <a:pt x="27593" y="193675"/>
                  <a:pt x="29786" y="193675"/>
                </a:cubicBezTo>
                <a:close/>
                <a:moveTo>
                  <a:pt x="197765" y="171774"/>
                </a:moveTo>
                <a:cubicBezTo>
                  <a:pt x="168172" y="171774"/>
                  <a:pt x="143632" y="196210"/>
                  <a:pt x="143632" y="226037"/>
                </a:cubicBezTo>
                <a:cubicBezTo>
                  <a:pt x="143632" y="255505"/>
                  <a:pt x="168172" y="279941"/>
                  <a:pt x="197765" y="279941"/>
                </a:cubicBezTo>
                <a:cubicBezTo>
                  <a:pt x="227718" y="279941"/>
                  <a:pt x="252258" y="255505"/>
                  <a:pt x="252258" y="226037"/>
                </a:cubicBezTo>
                <a:cubicBezTo>
                  <a:pt x="252258" y="196210"/>
                  <a:pt x="227718" y="171774"/>
                  <a:pt x="197765" y="171774"/>
                </a:cubicBezTo>
                <a:close/>
                <a:moveTo>
                  <a:pt x="125283" y="163512"/>
                </a:moveTo>
                <a:lnTo>
                  <a:pt x="150942" y="163512"/>
                </a:lnTo>
                <a:cubicBezTo>
                  <a:pt x="153080" y="163512"/>
                  <a:pt x="155219" y="165417"/>
                  <a:pt x="155219" y="168084"/>
                </a:cubicBezTo>
                <a:cubicBezTo>
                  <a:pt x="155219" y="170751"/>
                  <a:pt x="153080" y="172656"/>
                  <a:pt x="150942" y="172656"/>
                </a:cubicBezTo>
                <a:lnTo>
                  <a:pt x="125283" y="172656"/>
                </a:lnTo>
                <a:cubicBezTo>
                  <a:pt x="122788" y="172656"/>
                  <a:pt x="120650" y="170751"/>
                  <a:pt x="120650" y="168084"/>
                </a:cubicBezTo>
                <a:cubicBezTo>
                  <a:pt x="120650" y="165417"/>
                  <a:pt x="122788" y="163512"/>
                  <a:pt x="125283" y="163512"/>
                </a:cubicBezTo>
                <a:close/>
                <a:moveTo>
                  <a:pt x="77658" y="163512"/>
                </a:moveTo>
                <a:lnTo>
                  <a:pt x="103317" y="163512"/>
                </a:lnTo>
                <a:cubicBezTo>
                  <a:pt x="105455" y="163512"/>
                  <a:pt x="107594" y="165417"/>
                  <a:pt x="107594" y="168084"/>
                </a:cubicBezTo>
                <a:cubicBezTo>
                  <a:pt x="107594" y="170751"/>
                  <a:pt x="105455" y="172656"/>
                  <a:pt x="103317" y="172656"/>
                </a:cubicBezTo>
                <a:lnTo>
                  <a:pt x="77658" y="172656"/>
                </a:lnTo>
                <a:cubicBezTo>
                  <a:pt x="75163" y="172656"/>
                  <a:pt x="73025" y="170751"/>
                  <a:pt x="73025" y="168084"/>
                </a:cubicBezTo>
                <a:cubicBezTo>
                  <a:pt x="73025" y="165417"/>
                  <a:pt x="75163" y="163512"/>
                  <a:pt x="77658" y="163512"/>
                </a:cubicBezTo>
                <a:close/>
                <a:moveTo>
                  <a:pt x="31308" y="163512"/>
                </a:moveTo>
                <a:lnTo>
                  <a:pt x="57231" y="163512"/>
                </a:lnTo>
                <a:cubicBezTo>
                  <a:pt x="59752" y="163512"/>
                  <a:pt x="61552" y="165417"/>
                  <a:pt x="61552" y="168084"/>
                </a:cubicBezTo>
                <a:cubicBezTo>
                  <a:pt x="61552" y="170751"/>
                  <a:pt x="59752" y="172656"/>
                  <a:pt x="57231" y="172656"/>
                </a:cubicBezTo>
                <a:lnTo>
                  <a:pt x="31308" y="172656"/>
                </a:lnTo>
                <a:cubicBezTo>
                  <a:pt x="28787" y="172656"/>
                  <a:pt x="26987" y="170751"/>
                  <a:pt x="26987" y="168084"/>
                </a:cubicBezTo>
                <a:cubicBezTo>
                  <a:pt x="26987" y="165417"/>
                  <a:pt x="28787" y="163512"/>
                  <a:pt x="31308" y="163512"/>
                </a:cubicBezTo>
                <a:close/>
                <a:moveTo>
                  <a:pt x="38771" y="113366"/>
                </a:moveTo>
                <a:cubicBezTo>
                  <a:pt x="36242" y="113366"/>
                  <a:pt x="34435" y="115514"/>
                  <a:pt x="34435" y="118019"/>
                </a:cubicBezTo>
                <a:lnTo>
                  <a:pt x="34435" y="128042"/>
                </a:lnTo>
                <a:cubicBezTo>
                  <a:pt x="34435" y="130190"/>
                  <a:pt x="36242" y="132338"/>
                  <a:pt x="38771" y="132338"/>
                </a:cubicBezTo>
                <a:lnTo>
                  <a:pt x="56479" y="132338"/>
                </a:lnTo>
                <a:cubicBezTo>
                  <a:pt x="58647" y="132338"/>
                  <a:pt x="60816" y="130190"/>
                  <a:pt x="60816" y="128042"/>
                </a:cubicBezTo>
                <a:lnTo>
                  <a:pt x="60816" y="118019"/>
                </a:lnTo>
                <a:cubicBezTo>
                  <a:pt x="60816" y="115514"/>
                  <a:pt x="58647" y="113366"/>
                  <a:pt x="56479" y="113366"/>
                </a:cubicBezTo>
                <a:lnTo>
                  <a:pt x="38771" y="113366"/>
                </a:lnTo>
                <a:close/>
                <a:moveTo>
                  <a:pt x="38771" y="104775"/>
                </a:moveTo>
                <a:lnTo>
                  <a:pt x="56479" y="104775"/>
                </a:lnTo>
                <a:cubicBezTo>
                  <a:pt x="63707" y="104775"/>
                  <a:pt x="69489" y="110860"/>
                  <a:pt x="69489" y="118019"/>
                </a:cubicBezTo>
                <a:lnTo>
                  <a:pt x="69489" y="128042"/>
                </a:lnTo>
                <a:cubicBezTo>
                  <a:pt x="69489" y="135202"/>
                  <a:pt x="63707" y="140929"/>
                  <a:pt x="56479" y="140929"/>
                </a:cubicBezTo>
                <a:lnTo>
                  <a:pt x="38771" y="140929"/>
                </a:lnTo>
                <a:cubicBezTo>
                  <a:pt x="31544" y="140929"/>
                  <a:pt x="25400" y="135202"/>
                  <a:pt x="25400" y="128042"/>
                </a:cubicBezTo>
                <a:lnTo>
                  <a:pt x="25400" y="118019"/>
                </a:lnTo>
                <a:cubicBezTo>
                  <a:pt x="25400" y="110860"/>
                  <a:pt x="31544" y="104775"/>
                  <a:pt x="38771" y="104775"/>
                </a:cubicBezTo>
                <a:close/>
                <a:moveTo>
                  <a:pt x="231688" y="96308"/>
                </a:moveTo>
                <a:lnTo>
                  <a:pt x="231688" y="151650"/>
                </a:lnTo>
                <a:lnTo>
                  <a:pt x="273911" y="151650"/>
                </a:lnTo>
                <a:cubicBezTo>
                  <a:pt x="277881" y="151650"/>
                  <a:pt x="281490" y="148056"/>
                  <a:pt x="281490" y="144103"/>
                </a:cubicBezTo>
                <a:lnTo>
                  <a:pt x="281490" y="96308"/>
                </a:lnTo>
                <a:lnTo>
                  <a:pt x="231688" y="96308"/>
                </a:lnTo>
                <a:close/>
                <a:moveTo>
                  <a:pt x="15879" y="78700"/>
                </a:moveTo>
                <a:cubicBezTo>
                  <a:pt x="11909" y="78700"/>
                  <a:pt x="8661" y="81934"/>
                  <a:pt x="8661" y="85887"/>
                </a:cubicBezTo>
                <a:lnTo>
                  <a:pt x="8661" y="214178"/>
                </a:lnTo>
                <a:cubicBezTo>
                  <a:pt x="8661" y="218131"/>
                  <a:pt x="11909" y="221366"/>
                  <a:pt x="15879" y="221366"/>
                </a:cubicBezTo>
                <a:lnTo>
                  <a:pt x="134971" y="221366"/>
                </a:lnTo>
                <a:cubicBezTo>
                  <a:pt x="137136" y="189023"/>
                  <a:pt x="164563" y="163149"/>
                  <a:pt x="197765" y="163149"/>
                </a:cubicBezTo>
                <a:cubicBezTo>
                  <a:pt x="206426" y="163149"/>
                  <a:pt x="215087" y="164946"/>
                  <a:pt x="222666" y="168180"/>
                </a:cubicBezTo>
                <a:lnTo>
                  <a:pt x="222666" y="85887"/>
                </a:lnTo>
                <a:cubicBezTo>
                  <a:pt x="222666" y="81934"/>
                  <a:pt x="219418" y="78700"/>
                  <a:pt x="215448" y="78700"/>
                </a:cubicBezTo>
                <a:lnTo>
                  <a:pt x="15879" y="78700"/>
                </a:lnTo>
                <a:close/>
                <a:moveTo>
                  <a:pt x="67125" y="49591"/>
                </a:moveTo>
                <a:lnTo>
                  <a:pt x="67125" y="70075"/>
                </a:lnTo>
                <a:lnTo>
                  <a:pt x="215448" y="70075"/>
                </a:lnTo>
                <a:cubicBezTo>
                  <a:pt x="224470" y="70075"/>
                  <a:pt x="231688" y="77262"/>
                  <a:pt x="231688" y="85887"/>
                </a:cubicBezTo>
                <a:lnTo>
                  <a:pt x="231688" y="87684"/>
                </a:lnTo>
                <a:lnTo>
                  <a:pt x="281490" y="87684"/>
                </a:lnTo>
                <a:lnTo>
                  <a:pt x="281490" y="49591"/>
                </a:lnTo>
                <a:lnTo>
                  <a:pt x="67125" y="49591"/>
                </a:lnTo>
                <a:close/>
                <a:moveTo>
                  <a:pt x="74703" y="8625"/>
                </a:moveTo>
                <a:cubicBezTo>
                  <a:pt x="70733" y="8625"/>
                  <a:pt x="67125" y="11859"/>
                  <a:pt x="67125" y="16171"/>
                </a:cubicBezTo>
                <a:lnTo>
                  <a:pt x="67125" y="40967"/>
                </a:lnTo>
                <a:lnTo>
                  <a:pt x="281490" y="40967"/>
                </a:lnTo>
                <a:lnTo>
                  <a:pt x="281490" y="16171"/>
                </a:lnTo>
                <a:cubicBezTo>
                  <a:pt x="281490" y="11859"/>
                  <a:pt x="277881" y="8625"/>
                  <a:pt x="273911" y="8625"/>
                </a:cubicBezTo>
                <a:lnTo>
                  <a:pt x="74703" y="8625"/>
                </a:lnTo>
                <a:close/>
                <a:moveTo>
                  <a:pt x="74703" y="0"/>
                </a:moveTo>
                <a:lnTo>
                  <a:pt x="273911" y="0"/>
                </a:lnTo>
                <a:cubicBezTo>
                  <a:pt x="282934" y="0"/>
                  <a:pt x="290151" y="7187"/>
                  <a:pt x="290151" y="16171"/>
                </a:cubicBezTo>
                <a:lnTo>
                  <a:pt x="290151" y="144103"/>
                </a:lnTo>
                <a:cubicBezTo>
                  <a:pt x="290151" y="153087"/>
                  <a:pt x="282934" y="160274"/>
                  <a:pt x="273911" y="160274"/>
                </a:cubicBezTo>
                <a:lnTo>
                  <a:pt x="231688" y="160274"/>
                </a:lnTo>
                <a:lnTo>
                  <a:pt x="231688" y="172852"/>
                </a:lnTo>
                <a:cubicBezTo>
                  <a:pt x="249010" y="183992"/>
                  <a:pt x="260920" y="203757"/>
                  <a:pt x="260920" y="226037"/>
                </a:cubicBezTo>
                <a:cubicBezTo>
                  <a:pt x="260920" y="260536"/>
                  <a:pt x="232771" y="288566"/>
                  <a:pt x="197765" y="288566"/>
                </a:cubicBezTo>
                <a:cubicBezTo>
                  <a:pt x="164563" y="288566"/>
                  <a:pt x="137136" y="262692"/>
                  <a:pt x="134971" y="230350"/>
                </a:cubicBezTo>
                <a:lnTo>
                  <a:pt x="15879" y="230350"/>
                </a:lnTo>
                <a:cubicBezTo>
                  <a:pt x="7218" y="230350"/>
                  <a:pt x="0" y="223162"/>
                  <a:pt x="0" y="214178"/>
                </a:cubicBezTo>
                <a:lnTo>
                  <a:pt x="0" y="85887"/>
                </a:lnTo>
                <a:cubicBezTo>
                  <a:pt x="0" y="77262"/>
                  <a:pt x="7218" y="70075"/>
                  <a:pt x="15879" y="70075"/>
                </a:cubicBezTo>
                <a:lnTo>
                  <a:pt x="58463" y="70075"/>
                </a:lnTo>
                <a:lnTo>
                  <a:pt x="58463" y="16171"/>
                </a:lnTo>
                <a:cubicBezTo>
                  <a:pt x="58463" y="7187"/>
                  <a:pt x="65681" y="0"/>
                  <a:pt x="74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oto Sans ExtraLight" panose="020B030204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14367AD-59AC-124A-8E4B-83653F869196}"/>
              </a:ext>
            </a:extLst>
          </p:cNvPr>
          <p:cNvSpPr txBox="1">
            <a:spLocks/>
          </p:cNvSpPr>
          <p:nvPr/>
        </p:nvSpPr>
        <p:spPr>
          <a:xfrm>
            <a:off x="1980253" y="9364925"/>
            <a:ext cx="421477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BF4BEAA-F985-5C46-BC06-29350E1A9423}"/>
              </a:ext>
            </a:extLst>
          </p:cNvPr>
          <p:cNvSpPr txBox="1">
            <a:spLocks/>
          </p:cNvSpPr>
          <p:nvPr/>
        </p:nvSpPr>
        <p:spPr>
          <a:xfrm>
            <a:off x="6906366" y="9364925"/>
            <a:ext cx="421477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287C243-5F62-014D-A4E8-33DD5E8E65DA}"/>
              </a:ext>
            </a:extLst>
          </p:cNvPr>
          <p:cNvSpPr txBox="1">
            <a:spLocks/>
          </p:cNvSpPr>
          <p:nvPr/>
        </p:nvSpPr>
        <p:spPr>
          <a:xfrm>
            <a:off x="12323181" y="9364925"/>
            <a:ext cx="421477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6CF85C2-D428-E24A-97F8-436DDA5F16AC}"/>
              </a:ext>
            </a:extLst>
          </p:cNvPr>
          <p:cNvSpPr txBox="1">
            <a:spLocks/>
          </p:cNvSpPr>
          <p:nvPr/>
        </p:nvSpPr>
        <p:spPr>
          <a:xfrm>
            <a:off x="17739539" y="9364925"/>
            <a:ext cx="4214770" cy="14981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tx1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D292AD-62E8-3C41-B01C-3E646CAC5F26}"/>
              </a:ext>
            </a:extLst>
          </p:cNvPr>
          <p:cNvSpPr txBox="1"/>
          <p:nvPr/>
        </p:nvSpPr>
        <p:spPr>
          <a:xfrm>
            <a:off x="3130578" y="4247013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280CFDF-384B-3E43-B30F-51C87218111F}"/>
              </a:ext>
            </a:extLst>
          </p:cNvPr>
          <p:cNvSpPr txBox="1">
            <a:spLocks/>
          </p:cNvSpPr>
          <p:nvPr/>
        </p:nvSpPr>
        <p:spPr>
          <a:xfrm>
            <a:off x="1719148" y="4767872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633D7B-521B-5A45-B144-072277C8F099}"/>
              </a:ext>
            </a:extLst>
          </p:cNvPr>
          <p:cNvSpPr txBox="1"/>
          <p:nvPr/>
        </p:nvSpPr>
        <p:spPr>
          <a:xfrm>
            <a:off x="8383411" y="4247013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28377D1-7A19-8B43-B17F-49A6FBDBDC1A}"/>
              </a:ext>
            </a:extLst>
          </p:cNvPr>
          <p:cNvSpPr txBox="1">
            <a:spLocks/>
          </p:cNvSpPr>
          <p:nvPr/>
        </p:nvSpPr>
        <p:spPr>
          <a:xfrm>
            <a:off x="6971981" y="4767872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59FDA-B87F-E744-BDE2-B4DBBFA3FA75}"/>
              </a:ext>
            </a:extLst>
          </p:cNvPr>
          <p:cNvSpPr txBox="1"/>
          <p:nvPr/>
        </p:nvSpPr>
        <p:spPr>
          <a:xfrm>
            <a:off x="13784360" y="4247013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5DBBF1F-55EB-BF41-BE47-4BBB093B5103}"/>
              </a:ext>
            </a:extLst>
          </p:cNvPr>
          <p:cNvSpPr txBox="1">
            <a:spLocks/>
          </p:cNvSpPr>
          <p:nvPr/>
        </p:nvSpPr>
        <p:spPr>
          <a:xfrm>
            <a:off x="12372930" y="4767872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2D5676-93EA-8043-9437-DA678709ECAA}"/>
              </a:ext>
            </a:extLst>
          </p:cNvPr>
          <p:cNvSpPr txBox="1"/>
          <p:nvPr/>
        </p:nvSpPr>
        <p:spPr>
          <a:xfrm>
            <a:off x="19112839" y="4247013"/>
            <a:ext cx="16530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T Sans" panose="020B0503020203020204" pitchFamily="34" charset="77"/>
                <a:ea typeface="League Spartan" charset="0"/>
                <a:cs typeface="Poppins" pitchFamily="2" charset="77"/>
              </a:rPr>
              <a:t>STEP 04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8C2126B-11BE-BA41-9F53-595ECED0F1F0}"/>
              </a:ext>
            </a:extLst>
          </p:cNvPr>
          <p:cNvSpPr txBox="1">
            <a:spLocks/>
          </p:cNvSpPr>
          <p:nvPr/>
        </p:nvSpPr>
        <p:spPr>
          <a:xfrm>
            <a:off x="17701409" y="4767872"/>
            <a:ext cx="4475875" cy="10620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en-US" dirty="0">
                <a:solidFill>
                  <a:schemeClr val="bg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7FE07-51C6-B04A-890F-6594A27AC6FE}"/>
              </a:ext>
            </a:extLst>
          </p:cNvPr>
          <p:cNvSpPr txBox="1"/>
          <p:nvPr/>
        </p:nvSpPr>
        <p:spPr>
          <a:xfrm>
            <a:off x="8736598" y="560523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T Sans" panose="020B0503020203020204" pitchFamily="34" charset="77"/>
              </a:rPr>
              <a:t>PROCESS SLIDE</a:t>
            </a:r>
          </a:p>
        </p:txBody>
      </p:sp>
    </p:spTree>
    <p:extLst>
      <p:ext uri="{BB962C8B-B14F-4D97-AF65-F5344CB8AC3E}">
        <p14:creationId xmlns:p14="http://schemas.microsoft.com/office/powerpoint/2010/main" val="36513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FF5300"/>
      </a:accent1>
      <a:accent2>
        <a:srgbClr val="E1E1E1"/>
      </a:accent2>
      <a:accent3>
        <a:srgbClr val="AABEC8"/>
      </a:accent3>
      <a:accent4>
        <a:srgbClr val="5F7D8B"/>
      </a:accent4>
      <a:accent5>
        <a:srgbClr val="3E5564"/>
      </a:accent5>
      <a:accent6>
        <a:srgbClr val="2838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83929</TotalTime>
  <Words>547</Words>
  <Application>Microsoft Macintosh PowerPoint</Application>
  <PresentationFormat>Custom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League Spartan</vt:lpstr>
      <vt:lpstr>Noto Sans ExtraLight</vt:lpstr>
      <vt:lpstr>Open Sans Light</vt:lpstr>
      <vt:lpstr>Poppins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15077</cp:revision>
  <dcterms:created xsi:type="dcterms:W3CDTF">2014-11-12T21:47:38Z</dcterms:created>
  <dcterms:modified xsi:type="dcterms:W3CDTF">2019-04-25T18:39:54Z</dcterms:modified>
  <cp:category/>
</cp:coreProperties>
</file>