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439" autoAdjust="0"/>
  </p:normalViewPr>
  <p:slideViewPr>
    <p:cSldViewPr snapToGrid="0" snapToObjects="1">
      <p:cViewPr varScale="1">
        <p:scale>
          <a:sx n="58" d="100"/>
          <a:sy n="58" d="100"/>
        </p:scale>
        <p:origin x="288" y="34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ukta ExtraLight" panose="020B0000000000000000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ukta ExtraLight" panose="020B0000000000000000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ukta ExtraLight" panose="020B0000000000000000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ukta ExtraLight" panose="020B0000000000000000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ukta ExtraLight" panose="020B0000000000000000" pitchFamily="34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ukta ExtraLight" panose="020B0000000000000000" pitchFamily="34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ukta ExtraLight" panose="020B0000000000000000" pitchFamily="34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ukta ExtraLight" panose="020B0000000000000000" pitchFamily="34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ukta ExtraLight" panose="020B0000000000000000" pitchFamily="34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25053" y="12372976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4000" b="1" i="0" spc="300" smtClean="0">
                <a:solidFill>
                  <a:schemeClr val="tx1">
                    <a:lumMod val="60000"/>
                    <a:lumOff val="40000"/>
                  </a:schemeClr>
                </a:solidFill>
                <a:latin typeface="Bebas Neue" pitchFamily="2" charset="0"/>
              </a:rPr>
              <a:pPr algn="r"/>
              <a:t>‹#›</a:t>
            </a:fld>
            <a:endParaRPr lang="en-US" sz="4000" b="1" i="0" spc="300" dirty="0">
              <a:solidFill>
                <a:schemeClr val="tx1">
                  <a:lumMod val="60000"/>
                  <a:lumOff val="40000"/>
                </a:schemeClr>
              </a:solidFill>
              <a:latin typeface="Bebas Ne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Mukta ExtraLight" panose="020B0000000000000000" pitchFamily="34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Mukta ExtraLight" panose="020B0000000000000000" pitchFamily="34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Mukta ExtraLight" panose="020B0000000000000000" pitchFamily="34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Mukta ExtraLight" panose="020B0000000000000000" pitchFamily="34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ukta ExtraLight" panose="020B0000000000000000" pitchFamily="34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ukta ExtraLight" panose="020B0000000000000000" pitchFamily="34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9205D2-DD5F-1947-B0CB-106B70F64DDE}"/>
              </a:ext>
            </a:extLst>
          </p:cNvPr>
          <p:cNvSpPr/>
          <p:nvPr/>
        </p:nvSpPr>
        <p:spPr>
          <a:xfrm>
            <a:off x="2070650" y="6556902"/>
            <a:ext cx="4608064" cy="51980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365665" tIns="365665" rIns="365665" bIns="365665">
            <a:noAutofit/>
          </a:bodyPr>
          <a:lstStyle/>
          <a:p>
            <a:pPr marL="342814" indent="-342814">
              <a:lnSpc>
                <a:spcPct val="94000"/>
              </a:lnSpc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E4B92-0988-304E-BAE5-A6C69FB4B317}"/>
              </a:ext>
            </a:extLst>
          </p:cNvPr>
          <p:cNvSpPr/>
          <p:nvPr/>
        </p:nvSpPr>
        <p:spPr>
          <a:xfrm>
            <a:off x="7468146" y="6556902"/>
            <a:ext cx="4608064" cy="5198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5665" tIns="365665" rIns="365665" bIns="365665">
            <a:noAutofit/>
          </a:bodyPr>
          <a:lstStyle/>
          <a:p>
            <a:pPr marL="342814" indent="-342814">
              <a:lnSpc>
                <a:spcPct val="94000"/>
              </a:lnSpc>
              <a:spcAft>
                <a:spcPts val="1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FA080-7E73-C447-9764-E930684DCEE5}"/>
              </a:ext>
            </a:extLst>
          </p:cNvPr>
          <p:cNvSpPr/>
          <p:nvPr/>
        </p:nvSpPr>
        <p:spPr>
          <a:xfrm>
            <a:off x="12865642" y="6556902"/>
            <a:ext cx="4608064" cy="5198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5665" tIns="365665" rIns="365665" bIns="365665">
            <a:noAutofit/>
          </a:bodyPr>
          <a:lstStyle/>
          <a:p>
            <a:pPr marL="342814" indent="-342814">
              <a:lnSpc>
                <a:spcPct val="94000"/>
              </a:lnSpc>
              <a:spcAft>
                <a:spcPts val="1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66B3F-FFE9-7A41-BEC3-B1E08988D3B5}"/>
              </a:ext>
            </a:extLst>
          </p:cNvPr>
          <p:cNvSpPr/>
          <p:nvPr/>
        </p:nvSpPr>
        <p:spPr>
          <a:xfrm>
            <a:off x="18263136" y="6556902"/>
            <a:ext cx="4608064" cy="5198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365665" tIns="365665" rIns="365665" bIns="365665">
            <a:noAutofit/>
          </a:bodyPr>
          <a:lstStyle/>
          <a:p>
            <a:pPr marL="342814" indent="-342814">
              <a:lnSpc>
                <a:spcPct val="94000"/>
              </a:lnSpc>
              <a:spcAft>
                <a:spcPts val="1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31CAF-8D76-A745-85F0-3631776C1326}"/>
              </a:ext>
            </a:extLst>
          </p:cNvPr>
          <p:cNvSpPr txBox="1"/>
          <p:nvPr/>
        </p:nvSpPr>
        <p:spPr>
          <a:xfrm>
            <a:off x="2070650" y="3812857"/>
            <a:ext cx="4608064" cy="2646110"/>
          </a:xfrm>
          <a:prstGeom prst="rect">
            <a:avLst/>
          </a:prstGeom>
          <a:solidFill>
            <a:schemeClr val="accent1"/>
          </a:solidFill>
        </p:spPr>
        <p:txBody>
          <a:bodyPr wrap="square" lIns="487553" tIns="243777" rIns="487553" bIns="243777" rtlCol="0">
            <a:noAutofit/>
          </a:bodyPr>
          <a:lstStyle/>
          <a:p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5D9E3-33EB-F64E-9A0B-B738F82F1BCE}"/>
              </a:ext>
            </a:extLst>
          </p:cNvPr>
          <p:cNvSpPr txBox="1"/>
          <p:nvPr/>
        </p:nvSpPr>
        <p:spPr>
          <a:xfrm>
            <a:off x="7468146" y="3812857"/>
            <a:ext cx="4608064" cy="2646110"/>
          </a:xfrm>
          <a:prstGeom prst="rect">
            <a:avLst/>
          </a:prstGeom>
          <a:solidFill>
            <a:schemeClr val="accent2"/>
          </a:solidFill>
        </p:spPr>
        <p:txBody>
          <a:bodyPr wrap="square" lIns="487553" tIns="243777" rIns="487553" bIns="243777" rtlCol="0">
            <a:noAutofit/>
          </a:bodyPr>
          <a:lstStyle/>
          <a:p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83EC-F6FE-5944-868E-004F90FCAC19}"/>
              </a:ext>
            </a:extLst>
          </p:cNvPr>
          <p:cNvSpPr txBox="1"/>
          <p:nvPr/>
        </p:nvSpPr>
        <p:spPr>
          <a:xfrm>
            <a:off x="12865642" y="3812857"/>
            <a:ext cx="4608064" cy="2646110"/>
          </a:xfrm>
          <a:prstGeom prst="rect">
            <a:avLst/>
          </a:prstGeom>
          <a:solidFill>
            <a:schemeClr val="accent3"/>
          </a:solidFill>
        </p:spPr>
        <p:txBody>
          <a:bodyPr wrap="square" lIns="487553" tIns="243777" rIns="487553" bIns="243777" rtlCol="0">
            <a:noAutofit/>
          </a:bodyPr>
          <a:lstStyle/>
          <a:p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DBEE4-2263-3C4B-A630-DD0038AC3F30}"/>
              </a:ext>
            </a:extLst>
          </p:cNvPr>
          <p:cNvSpPr txBox="1"/>
          <p:nvPr/>
        </p:nvSpPr>
        <p:spPr>
          <a:xfrm>
            <a:off x="18263136" y="3812857"/>
            <a:ext cx="4608064" cy="2646110"/>
          </a:xfrm>
          <a:prstGeom prst="rect">
            <a:avLst/>
          </a:prstGeom>
          <a:solidFill>
            <a:schemeClr val="accent4"/>
          </a:solidFill>
        </p:spPr>
        <p:txBody>
          <a:bodyPr wrap="square" lIns="487553" tIns="243777" rIns="487553" bIns="243777" rtlCol="0">
            <a:noAutofit/>
          </a:bodyPr>
          <a:lstStyle/>
          <a:p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16331E23-62E0-064B-9A9E-EB58CB2426BB}"/>
              </a:ext>
            </a:extLst>
          </p:cNvPr>
          <p:cNvSpPr/>
          <p:nvPr/>
        </p:nvSpPr>
        <p:spPr>
          <a:xfrm>
            <a:off x="1492423" y="3279898"/>
            <a:ext cx="1074834" cy="1074834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9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BAEE12E5-86B2-BB48-B547-BC4AADA07556}"/>
              </a:ext>
            </a:extLst>
          </p:cNvPr>
          <p:cNvSpPr/>
          <p:nvPr/>
        </p:nvSpPr>
        <p:spPr>
          <a:xfrm>
            <a:off x="6911090" y="3279898"/>
            <a:ext cx="1074834" cy="1074834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9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3EC09DB0-5C1B-E74B-B2D5-0138C236B078}"/>
              </a:ext>
            </a:extLst>
          </p:cNvPr>
          <p:cNvSpPr/>
          <p:nvPr/>
        </p:nvSpPr>
        <p:spPr>
          <a:xfrm>
            <a:off x="12329756" y="3279898"/>
            <a:ext cx="1074834" cy="1074834"/>
          </a:xfrm>
          <a:prstGeom prst="ellipse">
            <a:avLst/>
          </a:prstGeom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9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2408FEBB-7437-974C-A867-B5121F5C48F2}"/>
              </a:ext>
            </a:extLst>
          </p:cNvPr>
          <p:cNvSpPr/>
          <p:nvPr/>
        </p:nvSpPr>
        <p:spPr>
          <a:xfrm>
            <a:off x="17748423" y="3279898"/>
            <a:ext cx="1074834" cy="1074834"/>
          </a:xfrm>
          <a:prstGeom prst="ellipse">
            <a:avLst/>
          </a:prstGeom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9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4" name="Freeform 962">
            <a:extLst>
              <a:ext uri="{FF2B5EF4-FFF2-40B4-BE49-F238E27FC236}">
                <a16:creationId xmlns:a16="http://schemas.microsoft.com/office/drawing/2014/main" id="{0E0841A3-E92F-2046-B632-A8AD74FB24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85924" y="4598495"/>
            <a:ext cx="1074834" cy="1080677"/>
          </a:xfrm>
          <a:custGeom>
            <a:avLst/>
            <a:gdLst>
              <a:gd name="T0" fmla="*/ 139683 w 291741"/>
              <a:gd name="T1" fmla="*/ 253035 h 293327"/>
              <a:gd name="T2" fmla="*/ 30236 w 291741"/>
              <a:gd name="T3" fmla="*/ 253035 h 293327"/>
              <a:gd name="T4" fmla="*/ 258243 w 291741"/>
              <a:gd name="T5" fmla="*/ 243414 h 293327"/>
              <a:gd name="T6" fmla="*/ 275172 w 291741"/>
              <a:gd name="T7" fmla="*/ 239435 h 293327"/>
              <a:gd name="T8" fmla="*/ 175231 w 291741"/>
              <a:gd name="T9" fmla="*/ 213249 h 293327"/>
              <a:gd name="T10" fmla="*/ 149062 w 291741"/>
              <a:gd name="T11" fmla="*/ 222430 h 293327"/>
              <a:gd name="T12" fmla="*/ 87455 w 291741"/>
              <a:gd name="T13" fmla="*/ 213249 h 293327"/>
              <a:gd name="T14" fmla="*/ 126156 w 291741"/>
              <a:gd name="T15" fmla="*/ 222430 h 293327"/>
              <a:gd name="T16" fmla="*/ 87455 w 291741"/>
              <a:gd name="T17" fmla="*/ 213249 h 293327"/>
              <a:gd name="T18" fmla="*/ 49763 w 291741"/>
              <a:gd name="T19" fmla="*/ 227604 h 293327"/>
              <a:gd name="T20" fmla="*/ 49763 w 291741"/>
              <a:gd name="T21" fmla="*/ 200517 h 293327"/>
              <a:gd name="T22" fmla="*/ 31828 w 291741"/>
              <a:gd name="T23" fmla="*/ 218453 h 293327"/>
              <a:gd name="T24" fmla="*/ 175165 w 291741"/>
              <a:gd name="T25" fmla="*/ 178238 h 293327"/>
              <a:gd name="T26" fmla="*/ 122428 w 291741"/>
              <a:gd name="T27" fmla="*/ 187419 h 293327"/>
              <a:gd name="T28" fmla="*/ 34521 w 291741"/>
              <a:gd name="T29" fmla="*/ 178238 h 293327"/>
              <a:gd name="T30" fmla="*/ 98798 w 291741"/>
              <a:gd name="T31" fmla="*/ 187419 h 293327"/>
              <a:gd name="T32" fmla="*/ 34521 w 291741"/>
              <a:gd name="T33" fmla="*/ 178238 h 293327"/>
              <a:gd name="T34" fmla="*/ 257164 w 291741"/>
              <a:gd name="T35" fmla="*/ 234010 h 293327"/>
              <a:gd name="T36" fmla="*/ 283815 w 291741"/>
              <a:gd name="T37" fmla="*/ 234010 h 293327"/>
              <a:gd name="T38" fmla="*/ 265807 w 291741"/>
              <a:gd name="T39" fmla="*/ 168545 h 293327"/>
              <a:gd name="T40" fmla="*/ 181058 w 291741"/>
              <a:gd name="T41" fmla="*/ 146043 h 293327"/>
              <a:gd name="T42" fmla="*/ 82754 w 291741"/>
              <a:gd name="T43" fmla="*/ 146043 h 293327"/>
              <a:gd name="T44" fmla="*/ 40978 w 291741"/>
              <a:gd name="T45" fmla="*/ 145879 h 293327"/>
              <a:gd name="T46" fmla="*/ 49763 w 291741"/>
              <a:gd name="T47" fmla="*/ 137393 h 293327"/>
              <a:gd name="T48" fmla="*/ 49763 w 291741"/>
              <a:gd name="T49" fmla="*/ 163562 h 293327"/>
              <a:gd name="T50" fmla="*/ 98557 w 291741"/>
              <a:gd name="T51" fmla="*/ 106625 h 293327"/>
              <a:gd name="T52" fmla="*/ 151653 w 291741"/>
              <a:gd name="T53" fmla="*/ 115806 h 293327"/>
              <a:gd name="T54" fmla="*/ 98557 w 291741"/>
              <a:gd name="T55" fmla="*/ 106625 h 293327"/>
              <a:gd name="T56" fmla="*/ 80800 w 291741"/>
              <a:gd name="T57" fmla="*/ 111399 h 293327"/>
              <a:gd name="T58" fmla="*/ 30236 w 291741"/>
              <a:gd name="T59" fmla="*/ 111399 h 293327"/>
              <a:gd name="T60" fmla="*/ 175192 w 291741"/>
              <a:gd name="T61" fmla="*/ 71614 h 293327"/>
              <a:gd name="T62" fmla="*/ 142732 w 291741"/>
              <a:gd name="T63" fmla="*/ 80795 h 293327"/>
              <a:gd name="T64" fmla="*/ 87430 w 291741"/>
              <a:gd name="T65" fmla="*/ 71614 h 293327"/>
              <a:gd name="T66" fmla="*/ 119453 w 291741"/>
              <a:gd name="T67" fmla="*/ 80795 h 293327"/>
              <a:gd name="T68" fmla="*/ 87430 w 291741"/>
              <a:gd name="T69" fmla="*/ 71614 h 293327"/>
              <a:gd name="T70" fmla="*/ 49763 w 291741"/>
              <a:gd name="T71" fmla="*/ 83107 h 293327"/>
              <a:gd name="T72" fmla="*/ 49763 w 291741"/>
              <a:gd name="T73" fmla="*/ 57290 h 293327"/>
              <a:gd name="T74" fmla="*/ 31828 w 291741"/>
              <a:gd name="T75" fmla="*/ 74620 h 293327"/>
              <a:gd name="T76" fmla="*/ 257164 w 291741"/>
              <a:gd name="T77" fmla="*/ 36891 h 293327"/>
              <a:gd name="T78" fmla="*/ 279134 w 291741"/>
              <a:gd name="T79" fmla="*/ 160950 h 293327"/>
              <a:gd name="T80" fmla="*/ 275172 w 291741"/>
              <a:gd name="T81" fmla="*/ 32552 h 293327"/>
              <a:gd name="T82" fmla="*/ 265447 w 291741"/>
              <a:gd name="T83" fmla="*/ 10850 h 293327"/>
              <a:gd name="T84" fmla="*/ 275532 w 291741"/>
              <a:gd name="T85" fmla="*/ 10850 h 293327"/>
              <a:gd name="T86" fmla="*/ 55851 w 291741"/>
              <a:gd name="T87" fmla="*/ 8655 h 293327"/>
              <a:gd name="T88" fmla="*/ 140164 w 291741"/>
              <a:gd name="T89" fmla="*/ 34980 h 293327"/>
              <a:gd name="T90" fmla="*/ 55851 w 291741"/>
              <a:gd name="T91" fmla="*/ 8655 h 293327"/>
              <a:gd name="T92" fmla="*/ 9008 w 291741"/>
              <a:gd name="T93" fmla="*/ 264331 h 293327"/>
              <a:gd name="T94" fmla="*/ 200698 w 291741"/>
              <a:gd name="T95" fmla="*/ 264331 h 293327"/>
              <a:gd name="T96" fmla="*/ 162144 w 291741"/>
              <a:gd name="T97" fmla="*/ 8655 h 293327"/>
              <a:gd name="T98" fmla="*/ 69182 w 291741"/>
              <a:gd name="T99" fmla="*/ 43995 h 293327"/>
              <a:gd name="T100" fmla="*/ 28105 w 291741"/>
              <a:gd name="T101" fmla="*/ 8655 h 293327"/>
              <a:gd name="T102" fmla="*/ 282015 w 291741"/>
              <a:gd name="T103" fmla="*/ 3979 h 293327"/>
              <a:gd name="T104" fmla="*/ 290298 w 291741"/>
              <a:gd name="T105" fmla="*/ 30381 h 293327"/>
              <a:gd name="T106" fmla="*/ 292100 w 291741"/>
              <a:gd name="T107" fmla="*/ 243052 h 293327"/>
              <a:gd name="T108" fmla="*/ 266528 w 291741"/>
              <a:gd name="T109" fmla="*/ 291518 h 293327"/>
              <a:gd name="T110" fmla="*/ 248160 w 291741"/>
              <a:gd name="T111" fmla="*/ 39062 h 293327"/>
              <a:gd name="T112" fmla="*/ 229431 w 291741"/>
              <a:gd name="T113" fmla="*/ 119717 h 293327"/>
              <a:gd name="T114" fmla="*/ 251401 w 291741"/>
              <a:gd name="T115" fmla="*/ 29657 h 293327"/>
              <a:gd name="T116" fmla="*/ 259324 w 291741"/>
              <a:gd name="T117" fmla="*/ 3979 h 293327"/>
              <a:gd name="T118" fmla="*/ 181601 w 291741"/>
              <a:gd name="T119" fmla="*/ 0 h 293327"/>
              <a:gd name="T120" fmla="*/ 181601 w 291741"/>
              <a:gd name="T121" fmla="*/ 292458 h 293327"/>
              <a:gd name="T122" fmla="*/ 0 w 291741"/>
              <a:gd name="T123" fmla="*/ 28129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15" name="Freeform 255">
            <a:extLst>
              <a:ext uri="{FF2B5EF4-FFF2-40B4-BE49-F238E27FC236}">
                <a16:creationId xmlns:a16="http://schemas.microsoft.com/office/drawing/2014/main" id="{14477F62-CE14-704A-8495-4F3F486A2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04590" y="4598495"/>
            <a:ext cx="1086517" cy="1080674"/>
          </a:xfrm>
          <a:custGeom>
            <a:avLst/>
            <a:gdLst>
              <a:gd name="T0" fmla="*/ 2147483646 w 820"/>
              <a:gd name="T1" fmla="*/ 2147483646 h 817"/>
              <a:gd name="T2" fmla="*/ 2147483646 w 820"/>
              <a:gd name="T3" fmla="*/ 2147483646 h 817"/>
              <a:gd name="T4" fmla="*/ 2147483646 w 820"/>
              <a:gd name="T5" fmla="*/ 2147483646 h 817"/>
              <a:gd name="T6" fmla="*/ 2147483646 w 820"/>
              <a:gd name="T7" fmla="*/ 2147483646 h 817"/>
              <a:gd name="T8" fmla="*/ 2147483646 w 820"/>
              <a:gd name="T9" fmla="*/ 2147483646 h 817"/>
              <a:gd name="T10" fmla="*/ 2147483646 w 820"/>
              <a:gd name="T11" fmla="*/ 2147483646 h 817"/>
              <a:gd name="T12" fmla="*/ 2147483646 w 820"/>
              <a:gd name="T13" fmla="*/ 2147483646 h 817"/>
              <a:gd name="T14" fmla="*/ 2147483646 w 820"/>
              <a:gd name="T15" fmla="*/ 2147483646 h 817"/>
              <a:gd name="T16" fmla="*/ 2147483646 w 820"/>
              <a:gd name="T17" fmla="*/ 2147483646 h 817"/>
              <a:gd name="T18" fmla="*/ 2147483646 w 820"/>
              <a:gd name="T19" fmla="*/ 2147483646 h 817"/>
              <a:gd name="T20" fmla="*/ 2147483646 w 820"/>
              <a:gd name="T21" fmla="*/ 2147483646 h 817"/>
              <a:gd name="T22" fmla="*/ 2147483646 w 820"/>
              <a:gd name="T23" fmla="*/ 2147483646 h 817"/>
              <a:gd name="T24" fmla="*/ 2147483646 w 820"/>
              <a:gd name="T25" fmla="*/ 2147483646 h 817"/>
              <a:gd name="T26" fmla="*/ 2147483646 w 820"/>
              <a:gd name="T27" fmla="*/ 2147483646 h 817"/>
              <a:gd name="T28" fmla="*/ 2147483646 w 820"/>
              <a:gd name="T29" fmla="*/ 2147483646 h 817"/>
              <a:gd name="T30" fmla="*/ 2147483646 w 820"/>
              <a:gd name="T31" fmla="*/ 2147483646 h 817"/>
              <a:gd name="T32" fmla="*/ 2147483646 w 820"/>
              <a:gd name="T33" fmla="*/ 2147483646 h 817"/>
              <a:gd name="T34" fmla="*/ 2147483646 w 820"/>
              <a:gd name="T35" fmla="*/ 2147483646 h 817"/>
              <a:gd name="T36" fmla="*/ 2147483646 w 820"/>
              <a:gd name="T37" fmla="*/ 2147483646 h 817"/>
              <a:gd name="T38" fmla="*/ 2147483646 w 820"/>
              <a:gd name="T39" fmla="*/ 2147483646 h 817"/>
              <a:gd name="T40" fmla="*/ 2147483646 w 820"/>
              <a:gd name="T41" fmla="*/ 2147483646 h 817"/>
              <a:gd name="T42" fmla="*/ 2147483646 w 820"/>
              <a:gd name="T43" fmla="*/ 2147483646 h 817"/>
              <a:gd name="T44" fmla="*/ 2147483646 w 820"/>
              <a:gd name="T45" fmla="*/ 2147483646 h 817"/>
              <a:gd name="T46" fmla="*/ 2147483646 w 820"/>
              <a:gd name="T47" fmla="*/ 2147483646 h 817"/>
              <a:gd name="T48" fmla="*/ 2147483646 w 820"/>
              <a:gd name="T49" fmla="*/ 2147483646 h 817"/>
              <a:gd name="T50" fmla="*/ 2147483646 w 820"/>
              <a:gd name="T51" fmla="*/ 2147483646 h 817"/>
              <a:gd name="T52" fmla="*/ 2147483646 w 820"/>
              <a:gd name="T53" fmla="*/ 2147483646 h 817"/>
              <a:gd name="T54" fmla="*/ 2147483646 w 820"/>
              <a:gd name="T55" fmla="*/ 2147483646 h 817"/>
              <a:gd name="T56" fmla="*/ 2147483646 w 820"/>
              <a:gd name="T57" fmla="*/ 2147483646 h 817"/>
              <a:gd name="T58" fmla="*/ 2147483646 w 820"/>
              <a:gd name="T59" fmla="*/ 2147483646 h 817"/>
              <a:gd name="T60" fmla="*/ 2147483646 w 820"/>
              <a:gd name="T61" fmla="*/ 2147483646 h 817"/>
              <a:gd name="T62" fmla="*/ 2147483646 w 820"/>
              <a:gd name="T63" fmla="*/ 2147483646 h 817"/>
              <a:gd name="T64" fmla="*/ 2147483646 w 820"/>
              <a:gd name="T65" fmla="*/ 2147483646 h 817"/>
              <a:gd name="T66" fmla="*/ 2147483646 w 820"/>
              <a:gd name="T67" fmla="*/ 2147483646 h 817"/>
              <a:gd name="T68" fmla="*/ 2147483646 w 820"/>
              <a:gd name="T69" fmla="*/ 2147483646 h 817"/>
              <a:gd name="T70" fmla="*/ 2147483646 w 820"/>
              <a:gd name="T71" fmla="*/ 2147483646 h 817"/>
              <a:gd name="T72" fmla="*/ 2147483646 w 820"/>
              <a:gd name="T73" fmla="*/ 2147483646 h 817"/>
              <a:gd name="T74" fmla="*/ 2147483646 w 820"/>
              <a:gd name="T75" fmla="*/ 2147483646 h 817"/>
              <a:gd name="T76" fmla="*/ 2147483646 w 820"/>
              <a:gd name="T77" fmla="*/ 2147483646 h 817"/>
              <a:gd name="T78" fmla="*/ 2147483646 w 820"/>
              <a:gd name="T79" fmla="*/ 2147483646 h 817"/>
              <a:gd name="T80" fmla="*/ 2147483646 w 820"/>
              <a:gd name="T81" fmla="*/ 2147483646 h 817"/>
              <a:gd name="T82" fmla="*/ 2147483646 w 820"/>
              <a:gd name="T83" fmla="*/ 2147483646 h 817"/>
              <a:gd name="T84" fmla="*/ 2147483646 w 820"/>
              <a:gd name="T85" fmla="*/ 2147483646 h 817"/>
              <a:gd name="T86" fmla="*/ 2147483646 w 820"/>
              <a:gd name="T87" fmla="*/ 2147483646 h 817"/>
              <a:gd name="T88" fmla="*/ 2147483646 w 820"/>
              <a:gd name="T89" fmla="*/ 2147483646 h 817"/>
              <a:gd name="T90" fmla="*/ 2147483646 w 820"/>
              <a:gd name="T91" fmla="*/ 2147483646 h 817"/>
              <a:gd name="T92" fmla="*/ 2147483646 w 820"/>
              <a:gd name="T93" fmla="*/ 2147483646 h 817"/>
              <a:gd name="T94" fmla="*/ 2147483646 w 820"/>
              <a:gd name="T95" fmla="*/ 2147483646 h 8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20" h="817">
                <a:moveTo>
                  <a:pt x="734" y="367"/>
                </a:moveTo>
                <a:lnTo>
                  <a:pt x="679" y="314"/>
                </a:lnTo>
                <a:lnTo>
                  <a:pt x="734" y="258"/>
                </a:lnTo>
                <a:lnTo>
                  <a:pt x="788" y="314"/>
                </a:lnTo>
                <a:lnTo>
                  <a:pt x="734" y="367"/>
                </a:lnTo>
                <a:close/>
                <a:moveTo>
                  <a:pt x="543" y="404"/>
                </a:moveTo>
                <a:lnTo>
                  <a:pt x="452" y="445"/>
                </a:lnTo>
                <a:cubicBezTo>
                  <a:pt x="450" y="446"/>
                  <a:pt x="448" y="449"/>
                  <a:pt x="447" y="452"/>
                </a:cubicBezTo>
                <a:lnTo>
                  <a:pt x="406" y="542"/>
                </a:lnTo>
                <a:lnTo>
                  <a:pt x="335" y="333"/>
                </a:lnTo>
                <a:lnTo>
                  <a:pt x="543" y="404"/>
                </a:lnTo>
                <a:close/>
                <a:moveTo>
                  <a:pt x="278" y="332"/>
                </a:moveTo>
                <a:lnTo>
                  <a:pt x="225" y="278"/>
                </a:lnTo>
                <a:lnTo>
                  <a:pt x="278" y="223"/>
                </a:lnTo>
                <a:lnTo>
                  <a:pt x="334" y="278"/>
                </a:lnTo>
                <a:lnTo>
                  <a:pt x="278" y="332"/>
                </a:lnTo>
                <a:close/>
                <a:moveTo>
                  <a:pt x="314" y="678"/>
                </a:moveTo>
                <a:lnTo>
                  <a:pt x="369" y="733"/>
                </a:lnTo>
                <a:lnTo>
                  <a:pt x="314" y="787"/>
                </a:lnTo>
                <a:lnTo>
                  <a:pt x="260" y="733"/>
                </a:lnTo>
                <a:lnTo>
                  <a:pt x="314" y="678"/>
                </a:lnTo>
                <a:close/>
                <a:moveTo>
                  <a:pt x="96" y="514"/>
                </a:moveTo>
                <a:lnTo>
                  <a:pt x="96" y="514"/>
                </a:lnTo>
                <a:cubicBezTo>
                  <a:pt x="81" y="529"/>
                  <a:pt x="56" y="529"/>
                  <a:pt x="42" y="514"/>
                </a:cubicBezTo>
                <a:cubicBezTo>
                  <a:pt x="27" y="499"/>
                  <a:pt x="27" y="475"/>
                  <a:pt x="42" y="461"/>
                </a:cubicBezTo>
                <a:cubicBezTo>
                  <a:pt x="50" y="453"/>
                  <a:pt x="59" y="450"/>
                  <a:pt x="69" y="450"/>
                </a:cubicBezTo>
                <a:cubicBezTo>
                  <a:pt x="79" y="450"/>
                  <a:pt x="89" y="453"/>
                  <a:pt x="96" y="461"/>
                </a:cubicBezTo>
                <a:cubicBezTo>
                  <a:pt x="112" y="475"/>
                  <a:pt x="112" y="499"/>
                  <a:pt x="96" y="514"/>
                </a:cubicBezTo>
                <a:close/>
                <a:moveTo>
                  <a:pt x="461" y="41"/>
                </a:moveTo>
                <a:lnTo>
                  <a:pt x="461" y="41"/>
                </a:lnTo>
                <a:cubicBezTo>
                  <a:pt x="468" y="33"/>
                  <a:pt x="478" y="30"/>
                  <a:pt x="489" y="30"/>
                </a:cubicBezTo>
                <a:cubicBezTo>
                  <a:pt x="499" y="30"/>
                  <a:pt x="509" y="33"/>
                  <a:pt x="516" y="41"/>
                </a:cubicBezTo>
                <a:cubicBezTo>
                  <a:pt x="530" y="56"/>
                  <a:pt x="530" y="81"/>
                  <a:pt x="516" y="96"/>
                </a:cubicBezTo>
                <a:cubicBezTo>
                  <a:pt x="501" y="109"/>
                  <a:pt x="476" y="109"/>
                  <a:pt x="461" y="96"/>
                </a:cubicBezTo>
                <a:cubicBezTo>
                  <a:pt x="455" y="88"/>
                  <a:pt x="450" y="79"/>
                  <a:pt x="450" y="67"/>
                </a:cubicBezTo>
                <a:cubicBezTo>
                  <a:pt x="450" y="58"/>
                  <a:pt x="455" y="48"/>
                  <a:pt x="461" y="41"/>
                </a:cubicBezTo>
                <a:close/>
                <a:moveTo>
                  <a:pt x="814" y="305"/>
                </a:moveTo>
                <a:lnTo>
                  <a:pt x="742" y="234"/>
                </a:lnTo>
                <a:cubicBezTo>
                  <a:pt x="738" y="229"/>
                  <a:pt x="730" y="229"/>
                  <a:pt x="725" y="234"/>
                </a:cubicBezTo>
                <a:lnTo>
                  <a:pt x="698" y="261"/>
                </a:lnTo>
                <a:cubicBezTo>
                  <a:pt x="607" y="177"/>
                  <a:pt x="481" y="158"/>
                  <a:pt x="373" y="201"/>
                </a:cubicBezTo>
                <a:lnTo>
                  <a:pt x="454" y="120"/>
                </a:lnTo>
                <a:cubicBezTo>
                  <a:pt x="464" y="127"/>
                  <a:pt x="476" y="131"/>
                  <a:pt x="489" y="131"/>
                </a:cubicBezTo>
                <a:cubicBezTo>
                  <a:pt x="506" y="131"/>
                  <a:pt x="521" y="124"/>
                  <a:pt x="533" y="112"/>
                </a:cubicBezTo>
                <a:cubicBezTo>
                  <a:pt x="558" y="88"/>
                  <a:pt x="558" y="48"/>
                  <a:pt x="533" y="23"/>
                </a:cubicBezTo>
                <a:cubicBezTo>
                  <a:pt x="509" y="0"/>
                  <a:pt x="468" y="0"/>
                  <a:pt x="444" y="23"/>
                </a:cubicBezTo>
                <a:cubicBezTo>
                  <a:pt x="432" y="36"/>
                  <a:pt x="425" y="51"/>
                  <a:pt x="425" y="67"/>
                </a:cubicBezTo>
                <a:cubicBezTo>
                  <a:pt x="425" y="81"/>
                  <a:pt x="430" y="93"/>
                  <a:pt x="437" y="103"/>
                </a:cubicBezTo>
                <a:lnTo>
                  <a:pt x="314" y="225"/>
                </a:lnTo>
                <a:lnTo>
                  <a:pt x="287" y="197"/>
                </a:lnTo>
                <a:cubicBezTo>
                  <a:pt x="283" y="193"/>
                  <a:pt x="275" y="193"/>
                  <a:pt x="270" y="197"/>
                </a:cubicBezTo>
                <a:lnTo>
                  <a:pt x="199" y="269"/>
                </a:lnTo>
                <a:cubicBezTo>
                  <a:pt x="193" y="273"/>
                  <a:pt x="193" y="281"/>
                  <a:pt x="199" y="287"/>
                </a:cubicBezTo>
                <a:lnTo>
                  <a:pt x="226" y="314"/>
                </a:lnTo>
                <a:lnTo>
                  <a:pt x="104" y="435"/>
                </a:lnTo>
                <a:cubicBezTo>
                  <a:pt x="80" y="419"/>
                  <a:pt x="45" y="421"/>
                  <a:pt x="25" y="443"/>
                </a:cubicBezTo>
                <a:cubicBezTo>
                  <a:pt x="0" y="467"/>
                  <a:pt x="0" y="507"/>
                  <a:pt x="25" y="531"/>
                </a:cubicBezTo>
                <a:cubicBezTo>
                  <a:pt x="37" y="544"/>
                  <a:pt x="53" y="550"/>
                  <a:pt x="69" y="550"/>
                </a:cubicBezTo>
                <a:cubicBezTo>
                  <a:pt x="86" y="550"/>
                  <a:pt x="102" y="544"/>
                  <a:pt x="114" y="531"/>
                </a:cubicBezTo>
                <a:cubicBezTo>
                  <a:pt x="136" y="511"/>
                  <a:pt x="138" y="477"/>
                  <a:pt x="122" y="452"/>
                </a:cubicBezTo>
                <a:lnTo>
                  <a:pt x="202" y="372"/>
                </a:lnTo>
                <a:cubicBezTo>
                  <a:pt x="159" y="479"/>
                  <a:pt x="179" y="607"/>
                  <a:pt x="262" y="696"/>
                </a:cubicBezTo>
                <a:lnTo>
                  <a:pt x="234" y="725"/>
                </a:lnTo>
                <a:cubicBezTo>
                  <a:pt x="229" y="729"/>
                  <a:pt x="229" y="736"/>
                  <a:pt x="234" y="742"/>
                </a:cubicBezTo>
                <a:lnTo>
                  <a:pt x="306" y="813"/>
                </a:lnTo>
                <a:cubicBezTo>
                  <a:pt x="309" y="815"/>
                  <a:pt x="311" y="816"/>
                  <a:pt x="314" y="816"/>
                </a:cubicBezTo>
                <a:cubicBezTo>
                  <a:pt x="318" y="816"/>
                  <a:pt x="321" y="815"/>
                  <a:pt x="323" y="813"/>
                </a:cubicBezTo>
                <a:lnTo>
                  <a:pt x="395" y="742"/>
                </a:lnTo>
                <a:cubicBezTo>
                  <a:pt x="399" y="736"/>
                  <a:pt x="399" y="729"/>
                  <a:pt x="395" y="725"/>
                </a:cubicBezTo>
                <a:lnTo>
                  <a:pt x="323" y="652"/>
                </a:lnTo>
                <a:cubicBezTo>
                  <a:pt x="319" y="648"/>
                  <a:pt x="311" y="648"/>
                  <a:pt x="306" y="652"/>
                </a:cubicBezTo>
                <a:lnTo>
                  <a:pt x="279" y="679"/>
                </a:lnTo>
                <a:cubicBezTo>
                  <a:pt x="231" y="626"/>
                  <a:pt x="205" y="558"/>
                  <a:pt x="205" y="487"/>
                </a:cubicBezTo>
                <a:cubicBezTo>
                  <a:pt x="205" y="433"/>
                  <a:pt x="220" y="381"/>
                  <a:pt x="249" y="337"/>
                </a:cubicBezTo>
                <a:lnTo>
                  <a:pt x="270" y="358"/>
                </a:lnTo>
                <a:cubicBezTo>
                  <a:pt x="272" y="360"/>
                  <a:pt x="276" y="361"/>
                  <a:pt x="278" y="361"/>
                </a:cubicBezTo>
                <a:cubicBezTo>
                  <a:pt x="282" y="361"/>
                  <a:pt x="285" y="360"/>
                  <a:pt x="287" y="358"/>
                </a:cubicBezTo>
                <a:lnTo>
                  <a:pt x="309" y="337"/>
                </a:lnTo>
                <a:lnTo>
                  <a:pt x="392" y="580"/>
                </a:lnTo>
                <a:cubicBezTo>
                  <a:pt x="395" y="584"/>
                  <a:pt x="399" y="588"/>
                  <a:pt x="404" y="588"/>
                </a:cubicBezTo>
                <a:cubicBezTo>
                  <a:pt x="404" y="588"/>
                  <a:pt x="404" y="588"/>
                  <a:pt x="405" y="588"/>
                </a:cubicBezTo>
                <a:cubicBezTo>
                  <a:pt x="409" y="588"/>
                  <a:pt x="414" y="585"/>
                  <a:pt x="416" y="581"/>
                </a:cubicBezTo>
                <a:lnTo>
                  <a:pt x="467" y="466"/>
                </a:lnTo>
                <a:lnTo>
                  <a:pt x="581" y="415"/>
                </a:lnTo>
                <a:cubicBezTo>
                  <a:pt x="586" y="412"/>
                  <a:pt x="589" y="408"/>
                  <a:pt x="589" y="403"/>
                </a:cubicBezTo>
                <a:cubicBezTo>
                  <a:pt x="589" y="398"/>
                  <a:pt x="586" y="393"/>
                  <a:pt x="581" y="392"/>
                </a:cubicBezTo>
                <a:lnTo>
                  <a:pt x="337" y="308"/>
                </a:lnTo>
                <a:lnTo>
                  <a:pt x="358" y="287"/>
                </a:lnTo>
                <a:cubicBezTo>
                  <a:pt x="364" y="281"/>
                  <a:pt x="364" y="273"/>
                  <a:pt x="358" y="269"/>
                </a:cubicBezTo>
                <a:lnTo>
                  <a:pt x="337" y="247"/>
                </a:lnTo>
                <a:cubicBezTo>
                  <a:pt x="382" y="219"/>
                  <a:pt x="434" y="203"/>
                  <a:pt x="489" y="203"/>
                </a:cubicBezTo>
                <a:cubicBezTo>
                  <a:pt x="560" y="203"/>
                  <a:pt x="628" y="230"/>
                  <a:pt x="680" y="278"/>
                </a:cubicBezTo>
                <a:lnTo>
                  <a:pt x="654" y="305"/>
                </a:lnTo>
                <a:cubicBezTo>
                  <a:pt x="649" y="309"/>
                  <a:pt x="649" y="317"/>
                  <a:pt x="654" y="322"/>
                </a:cubicBezTo>
                <a:lnTo>
                  <a:pt x="725" y="393"/>
                </a:lnTo>
                <a:cubicBezTo>
                  <a:pt x="728" y="395"/>
                  <a:pt x="731" y="398"/>
                  <a:pt x="734" y="398"/>
                </a:cubicBezTo>
                <a:cubicBezTo>
                  <a:pt x="738" y="398"/>
                  <a:pt x="740" y="395"/>
                  <a:pt x="742" y="393"/>
                </a:cubicBezTo>
                <a:lnTo>
                  <a:pt x="814" y="322"/>
                </a:lnTo>
                <a:cubicBezTo>
                  <a:pt x="819" y="317"/>
                  <a:pt x="819" y="309"/>
                  <a:pt x="814" y="3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16" name="Freeform 980">
            <a:extLst>
              <a:ext uri="{FF2B5EF4-FFF2-40B4-BE49-F238E27FC236}">
                <a16:creationId xmlns:a16="http://schemas.microsoft.com/office/drawing/2014/main" id="{EBE03D78-8FC7-F846-8F8D-35C6397E43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23257" y="4598495"/>
            <a:ext cx="969687" cy="1074834"/>
          </a:xfrm>
          <a:custGeom>
            <a:avLst/>
            <a:gdLst>
              <a:gd name="T0" fmla="*/ 97242 w 262678"/>
              <a:gd name="T1" fmla="*/ 284515 h 291382"/>
              <a:gd name="T2" fmla="*/ 106300 w 262678"/>
              <a:gd name="T3" fmla="*/ 276572 h 291382"/>
              <a:gd name="T4" fmla="*/ 199057 w 262678"/>
              <a:gd name="T5" fmla="*/ 263574 h 291382"/>
              <a:gd name="T6" fmla="*/ 103259 w 262678"/>
              <a:gd name="T7" fmla="*/ 155927 h 291382"/>
              <a:gd name="T8" fmla="*/ 98465 w 262678"/>
              <a:gd name="T9" fmla="*/ 242185 h 291382"/>
              <a:gd name="T10" fmla="*/ 9557 w 262678"/>
              <a:gd name="T11" fmla="*/ 139370 h 291382"/>
              <a:gd name="T12" fmla="*/ 254493 w 262678"/>
              <a:gd name="T13" fmla="*/ 139370 h 291382"/>
              <a:gd name="T14" fmla="*/ 112821 w 262678"/>
              <a:gd name="T15" fmla="*/ 130343 h 291382"/>
              <a:gd name="T16" fmla="*/ 134561 w 262678"/>
              <a:gd name="T17" fmla="*/ 109762 h 291382"/>
              <a:gd name="T18" fmla="*/ 112821 w 262678"/>
              <a:gd name="T19" fmla="*/ 107596 h 291382"/>
              <a:gd name="T20" fmla="*/ 47964 w 262678"/>
              <a:gd name="T21" fmla="*/ 130343 h 291382"/>
              <a:gd name="T22" fmla="*/ 65718 w 262678"/>
              <a:gd name="T23" fmla="*/ 96764 h 291382"/>
              <a:gd name="T24" fmla="*/ 112821 w 262678"/>
              <a:gd name="T25" fmla="*/ 97487 h 291382"/>
              <a:gd name="T26" fmla="*/ 139634 w 262678"/>
              <a:gd name="T27" fmla="*/ 97487 h 291382"/>
              <a:gd name="T28" fmla="*/ 126591 w 262678"/>
              <a:gd name="T29" fmla="*/ 64630 h 291382"/>
              <a:gd name="T30" fmla="*/ 205216 w 262678"/>
              <a:gd name="T31" fmla="*/ 56325 h 291382"/>
              <a:gd name="T32" fmla="*/ 222970 w 262678"/>
              <a:gd name="T33" fmla="*/ 56325 h 291382"/>
              <a:gd name="T34" fmla="*/ 178767 w 262678"/>
              <a:gd name="T35" fmla="*/ 130343 h 291382"/>
              <a:gd name="T36" fmla="*/ 178767 w 262678"/>
              <a:gd name="T37" fmla="*/ 56325 h 291382"/>
              <a:gd name="T38" fmla="*/ 47964 w 262678"/>
              <a:gd name="T39" fmla="*/ 90987 h 291382"/>
              <a:gd name="T40" fmla="*/ 74413 w 262678"/>
              <a:gd name="T41" fmla="*/ 90987 h 291382"/>
              <a:gd name="T42" fmla="*/ 56297 w 262678"/>
              <a:gd name="T43" fmla="*/ 31773 h 291382"/>
              <a:gd name="T44" fmla="*/ 121880 w 262678"/>
              <a:gd name="T45" fmla="*/ 54159 h 291382"/>
              <a:gd name="T46" fmla="*/ 126591 w 262678"/>
              <a:gd name="T47" fmla="*/ 17331 h 291382"/>
              <a:gd name="T48" fmla="*/ 219709 w 262678"/>
              <a:gd name="T49" fmla="*/ 47660 h 291382"/>
              <a:gd name="T50" fmla="*/ 55935 w 262678"/>
              <a:gd name="T51" fmla="*/ 10110 h 291382"/>
              <a:gd name="T52" fmla="*/ 66080 w 262678"/>
              <a:gd name="T53" fmla="*/ 10110 h 291382"/>
              <a:gd name="T54" fmla="*/ 126591 w 262678"/>
              <a:gd name="T55" fmla="*/ 0 h 291382"/>
              <a:gd name="T56" fmla="*/ 148692 w 262678"/>
              <a:gd name="T57" fmla="*/ 53075 h 291382"/>
              <a:gd name="T58" fmla="*/ 169707 w 262678"/>
              <a:gd name="T59" fmla="*/ 51992 h 291382"/>
              <a:gd name="T60" fmla="*/ 200869 w 262678"/>
              <a:gd name="T61" fmla="*/ 0 h 291382"/>
              <a:gd name="T62" fmla="*/ 232029 w 262678"/>
              <a:gd name="T63" fmla="*/ 51992 h 291382"/>
              <a:gd name="T64" fmla="*/ 263551 w 262678"/>
              <a:gd name="T65" fmla="*/ 131787 h 291382"/>
              <a:gd name="T66" fmla="*/ 236015 w 262678"/>
              <a:gd name="T67" fmla="*/ 263574 h 291382"/>
              <a:gd name="T68" fmla="*/ 203767 w 262678"/>
              <a:gd name="T69" fmla="*/ 292820 h 291382"/>
              <a:gd name="T70" fmla="*/ 56297 w 262678"/>
              <a:gd name="T71" fmla="*/ 263574 h 291382"/>
              <a:gd name="T72" fmla="*/ 135 w 262678"/>
              <a:gd name="T73" fmla="*/ 135759 h 291382"/>
              <a:gd name="T74" fmla="*/ 38905 w 262678"/>
              <a:gd name="T75" fmla="*/ 130343 h 291382"/>
              <a:gd name="T76" fmla="*/ 24049 w 262678"/>
              <a:gd name="T77" fmla="*/ 90987 h 291382"/>
              <a:gd name="T78" fmla="*/ 14991 w 262678"/>
              <a:gd name="T79" fmla="*/ 54159 h 291382"/>
              <a:gd name="T80" fmla="*/ 46877 w 262678"/>
              <a:gd name="T81" fmla="*/ 7222 h 291382"/>
              <a:gd name="T82" fmla="*/ 68979 w 262678"/>
              <a:gd name="T83" fmla="*/ 2166 h 291382"/>
              <a:gd name="T84" fmla="*/ 74776 w 262678"/>
              <a:gd name="T85" fmla="*/ 26719 h 291382"/>
              <a:gd name="T86" fmla="*/ 83471 w 262678"/>
              <a:gd name="T87" fmla="*/ 130343 h 291382"/>
              <a:gd name="T88" fmla="*/ 104488 w 262678"/>
              <a:gd name="T89" fmla="*/ 50910 h 29138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62678" h="291382">
                <a:moveTo>
                  <a:pt x="64936" y="262280"/>
                </a:moveTo>
                <a:lnTo>
                  <a:pt x="64936" y="283118"/>
                </a:lnTo>
                <a:lnTo>
                  <a:pt x="96617" y="283118"/>
                </a:lnTo>
                <a:lnTo>
                  <a:pt x="96617" y="275214"/>
                </a:lnTo>
                <a:cubicBezTo>
                  <a:pt x="96617" y="272699"/>
                  <a:pt x="98777" y="271262"/>
                  <a:pt x="101657" y="271262"/>
                </a:cubicBezTo>
                <a:cubicBezTo>
                  <a:pt x="104177" y="271262"/>
                  <a:pt x="105617" y="272699"/>
                  <a:pt x="105617" y="275214"/>
                </a:cubicBezTo>
                <a:lnTo>
                  <a:pt x="105617" y="283118"/>
                </a:lnTo>
                <a:lnTo>
                  <a:pt x="197779" y="283118"/>
                </a:lnTo>
                <a:lnTo>
                  <a:pt x="197779" y="262280"/>
                </a:lnTo>
                <a:lnTo>
                  <a:pt x="64936" y="262280"/>
                </a:lnTo>
                <a:close/>
                <a:moveTo>
                  <a:pt x="97834" y="151178"/>
                </a:moveTo>
                <a:cubicBezTo>
                  <a:pt x="100398" y="150454"/>
                  <a:pt x="102596" y="152627"/>
                  <a:pt x="102596" y="155162"/>
                </a:cubicBezTo>
                <a:lnTo>
                  <a:pt x="106993" y="240634"/>
                </a:lnTo>
                <a:cubicBezTo>
                  <a:pt x="107359" y="242807"/>
                  <a:pt x="105527" y="245342"/>
                  <a:pt x="102963" y="245342"/>
                </a:cubicBezTo>
                <a:cubicBezTo>
                  <a:pt x="100398" y="245342"/>
                  <a:pt x="98566" y="243531"/>
                  <a:pt x="97834" y="240996"/>
                </a:cubicBezTo>
                <a:lnTo>
                  <a:pt x="93437" y="155524"/>
                </a:lnTo>
                <a:cubicBezTo>
                  <a:pt x="93437" y="152989"/>
                  <a:pt x="95635" y="151178"/>
                  <a:pt x="97834" y="151178"/>
                </a:cubicBezTo>
                <a:close/>
                <a:moveTo>
                  <a:pt x="9495" y="138685"/>
                </a:moveTo>
                <a:lnTo>
                  <a:pt x="31455" y="253297"/>
                </a:lnTo>
                <a:lnTo>
                  <a:pt x="231260" y="253297"/>
                </a:lnTo>
                <a:lnTo>
                  <a:pt x="252860" y="138685"/>
                </a:lnTo>
                <a:lnTo>
                  <a:pt x="9495" y="138685"/>
                </a:lnTo>
                <a:close/>
                <a:moveTo>
                  <a:pt x="112097" y="107068"/>
                </a:moveTo>
                <a:lnTo>
                  <a:pt x="112097" y="129703"/>
                </a:lnTo>
                <a:lnTo>
                  <a:pt x="138738" y="129703"/>
                </a:lnTo>
                <a:lnTo>
                  <a:pt x="138738" y="107068"/>
                </a:lnTo>
                <a:lnTo>
                  <a:pt x="133698" y="109223"/>
                </a:lnTo>
                <a:cubicBezTo>
                  <a:pt x="131538" y="110660"/>
                  <a:pt x="128658" y="111379"/>
                  <a:pt x="125778" y="111379"/>
                </a:cubicBezTo>
                <a:cubicBezTo>
                  <a:pt x="122538" y="111379"/>
                  <a:pt x="119658" y="110660"/>
                  <a:pt x="117137" y="109223"/>
                </a:cubicBezTo>
                <a:lnTo>
                  <a:pt x="112097" y="107068"/>
                </a:lnTo>
                <a:close/>
                <a:moveTo>
                  <a:pt x="55936" y="96289"/>
                </a:moveTo>
                <a:lnTo>
                  <a:pt x="47656" y="100960"/>
                </a:lnTo>
                <a:lnTo>
                  <a:pt x="47656" y="129703"/>
                </a:lnTo>
                <a:lnTo>
                  <a:pt x="73936" y="129703"/>
                </a:lnTo>
                <a:lnTo>
                  <a:pt x="73936" y="100960"/>
                </a:lnTo>
                <a:lnTo>
                  <a:pt x="65296" y="96289"/>
                </a:lnTo>
                <a:cubicBezTo>
                  <a:pt x="62056" y="94852"/>
                  <a:pt x="58816" y="94852"/>
                  <a:pt x="55936" y="96289"/>
                </a:cubicBezTo>
                <a:close/>
                <a:moveTo>
                  <a:pt x="112097" y="59642"/>
                </a:moveTo>
                <a:lnTo>
                  <a:pt x="112097" y="97008"/>
                </a:lnTo>
                <a:lnTo>
                  <a:pt x="121098" y="101678"/>
                </a:lnTo>
                <a:cubicBezTo>
                  <a:pt x="123978" y="102756"/>
                  <a:pt x="127218" y="102756"/>
                  <a:pt x="130098" y="101678"/>
                </a:cubicBezTo>
                <a:lnTo>
                  <a:pt x="138738" y="97008"/>
                </a:lnTo>
                <a:lnTo>
                  <a:pt x="138738" y="59642"/>
                </a:lnTo>
                <a:lnTo>
                  <a:pt x="133698" y="62157"/>
                </a:lnTo>
                <a:cubicBezTo>
                  <a:pt x="131538" y="63594"/>
                  <a:pt x="128658" y="64313"/>
                  <a:pt x="125778" y="64313"/>
                </a:cubicBezTo>
                <a:cubicBezTo>
                  <a:pt x="122538" y="64313"/>
                  <a:pt x="119658" y="63594"/>
                  <a:pt x="117137" y="62157"/>
                </a:cubicBezTo>
                <a:lnTo>
                  <a:pt x="112097" y="59642"/>
                </a:lnTo>
                <a:close/>
                <a:moveTo>
                  <a:pt x="203899" y="56049"/>
                </a:moveTo>
                <a:lnTo>
                  <a:pt x="203899" y="129703"/>
                </a:lnTo>
                <a:lnTo>
                  <a:pt x="221899" y="129703"/>
                </a:lnTo>
                <a:lnTo>
                  <a:pt x="221539" y="56049"/>
                </a:lnTo>
                <a:lnTo>
                  <a:pt x="203899" y="56049"/>
                </a:lnTo>
                <a:close/>
                <a:moveTo>
                  <a:pt x="177619" y="56049"/>
                </a:moveTo>
                <a:lnTo>
                  <a:pt x="177619" y="129703"/>
                </a:lnTo>
                <a:lnTo>
                  <a:pt x="194899" y="129703"/>
                </a:lnTo>
                <a:lnTo>
                  <a:pt x="194899" y="56049"/>
                </a:lnTo>
                <a:lnTo>
                  <a:pt x="177619" y="56049"/>
                </a:lnTo>
                <a:close/>
                <a:moveTo>
                  <a:pt x="55936" y="31617"/>
                </a:moveTo>
                <a:lnTo>
                  <a:pt x="47656" y="36288"/>
                </a:lnTo>
                <a:lnTo>
                  <a:pt x="47656" y="90540"/>
                </a:lnTo>
                <a:lnTo>
                  <a:pt x="51976" y="88744"/>
                </a:lnTo>
                <a:cubicBezTo>
                  <a:pt x="57736" y="85870"/>
                  <a:pt x="63856" y="85870"/>
                  <a:pt x="69256" y="88744"/>
                </a:cubicBezTo>
                <a:lnTo>
                  <a:pt x="73936" y="90540"/>
                </a:lnTo>
                <a:lnTo>
                  <a:pt x="73936" y="36288"/>
                </a:lnTo>
                <a:lnTo>
                  <a:pt x="65296" y="31617"/>
                </a:lnTo>
                <a:cubicBezTo>
                  <a:pt x="62056" y="30180"/>
                  <a:pt x="58816" y="30180"/>
                  <a:pt x="55936" y="31617"/>
                </a:cubicBezTo>
                <a:close/>
                <a:moveTo>
                  <a:pt x="125778" y="17246"/>
                </a:moveTo>
                <a:lnTo>
                  <a:pt x="113537" y="50300"/>
                </a:lnTo>
                <a:lnTo>
                  <a:pt x="121098" y="53893"/>
                </a:lnTo>
                <a:cubicBezTo>
                  <a:pt x="123978" y="56049"/>
                  <a:pt x="127218" y="56049"/>
                  <a:pt x="130098" y="53893"/>
                </a:cubicBezTo>
                <a:lnTo>
                  <a:pt x="138018" y="50300"/>
                </a:lnTo>
                <a:lnTo>
                  <a:pt x="125778" y="17246"/>
                </a:lnTo>
                <a:close/>
                <a:moveTo>
                  <a:pt x="199579" y="13653"/>
                </a:moveTo>
                <a:lnTo>
                  <a:pt x="180859" y="47426"/>
                </a:lnTo>
                <a:lnTo>
                  <a:pt x="218299" y="47426"/>
                </a:lnTo>
                <a:lnTo>
                  <a:pt x="199579" y="13653"/>
                </a:lnTo>
                <a:close/>
                <a:moveTo>
                  <a:pt x="56296" y="9701"/>
                </a:moveTo>
                <a:lnTo>
                  <a:pt x="55576" y="10060"/>
                </a:lnTo>
                <a:lnTo>
                  <a:pt x="55576" y="22276"/>
                </a:lnTo>
                <a:cubicBezTo>
                  <a:pt x="58816" y="21557"/>
                  <a:pt x="62056" y="21557"/>
                  <a:pt x="65656" y="22276"/>
                </a:cubicBezTo>
                <a:lnTo>
                  <a:pt x="65656" y="10060"/>
                </a:lnTo>
                <a:lnTo>
                  <a:pt x="64936" y="9701"/>
                </a:lnTo>
                <a:cubicBezTo>
                  <a:pt x="62056" y="8623"/>
                  <a:pt x="58816" y="8623"/>
                  <a:pt x="56296" y="9701"/>
                </a:cubicBezTo>
                <a:close/>
                <a:moveTo>
                  <a:pt x="125778" y="0"/>
                </a:moveTo>
                <a:cubicBezTo>
                  <a:pt x="127218" y="0"/>
                  <a:pt x="129018" y="1078"/>
                  <a:pt x="129738" y="2875"/>
                </a:cubicBezTo>
                <a:lnTo>
                  <a:pt x="147738" y="50660"/>
                </a:lnTo>
                <a:cubicBezTo>
                  <a:pt x="147738" y="51378"/>
                  <a:pt x="147738" y="52097"/>
                  <a:pt x="147738" y="52815"/>
                </a:cubicBezTo>
                <a:lnTo>
                  <a:pt x="147738" y="129703"/>
                </a:lnTo>
                <a:lnTo>
                  <a:pt x="168618" y="129703"/>
                </a:lnTo>
                <a:lnTo>
                  <a:pt x="168618" y="51737"/>
                </a:lnTo>
                <a:cubicBezTo>
                  <a:pt x="168618" y="50660"/>
                  <a:pt x="168978" y="49941"/>
                  <a:pt x="168978" y="49582"/>
                </a:cubicBezTo>
                <a:lnTo>
                  <a:pt x="195259" y="2515"/>
                </a:lnTo>
                <a:cubicBezTo>
                  <a:pt x="196339" y="719"/>
                  <a:pt x="197779" y="0"/>
                  <a:pt x="199579" y="0"/>
                </a:cubicBezTo>
                <a:cubicBezTo>
                  <a:pt x="200659" y="0"/>
                  <a:pt x="202819" y="719"/>
                  <a:pt x="203179" y="2515"/>
                </a:cubicBezTo>
                <a:lnTo>
                  <a:pt x="229820" y="49582"/>
                </a:lnTo>
                <a:cubicBezTo>
                  <a:pt x="229820" y="49941"/>
                  <a:pt x="230540" y="50660"/>
                  <a:pt x="230540" y="51737"/>
                </a:cubicBezTo>
                <a:lnTo>
                  <a:pt x="230540" y="129703"/>
                </a:lnTo>
                <a:lnTo>
                  <a:pt x="258260" y="129703"/>
                </a:lnTo>
                <a:cubicBezTo>
                  <a:pt x="259340" y="129703"/>
                  <a:pt x="260420" y="130062"/>
                  <a:pt x="261860" y="131140"/>
                </a:cubicBezTo>
                <a:cubicBezTo>
                  <a:pt x="262220" y="132577"/>
                  <a:pt x="262940" y="133655"/>
                  <a:pt x="262580" y="135092"/>
                </a:cubicBezTo>
                <a:lnTo>
                  <a:pt x="238820" y="258687"/>
                </a:lnTo>
                <a:cubicBezTo>
                  <a:pt x="238460" y="260483"/>
                  <a:pt x="236660" y="262280"/>
                  <a:pt x="234500" y="262280"/>
                </a:cubicBezTo>
                <a:lnTo>
                  <a:pt x="206779" y="262280"/>
                </a:lnTo>
                <a:lnTo>
                  <a:pt x="206779" y="287430"/>
                </a:lnTo>
                <a:cubicBezTo>
                  <a:pt x="206779" y="289945"/>
                  <a:pt x="204259" y="291382"/>
                  <a:pt x="202459" y="291382"/>
                </a:cubicBezTo>
                <a:lnTo>
                  <a:pt x="60616" y="291382"/>
                </a:lnTo>
                <a:cubicBezTo>
                  <a:pt x="58096" y="291382"/>
                  <a:pt x="55936" y="289945"/>
                  <a:pt x="55936" y="287430"/>
                </a:cubicBezTo>
                <a:lnTo>
                  <a:pt x="55936" y="262280"/>
                </a:lnTo>
                <a:lnTo>
                  <a:pt x="27855" y="262280"/>
                </a:lnTo>
                <a:cubicBezTo>
                  <a:pt x="26055" y="262280"/>
                  <a:pt x="24255" y="260483"/>
                  <a:pt x="23535" y="258687"/>
                </a:cubicBezTo>
                <a:lnTo>
                  <a:pt x="135" y="135092"/>
                </a:lnTo>
                <a:cubicBezTo>
                  <a:pt x="-225" y="133655"/>
                  <a:pt x="135" y="132577"/>
                  <a:pt x="1215" y="131140"/>
                </a:cubicBezTo>
                <a:cubicBezTo>
                  <a:pt x="1935" y="130062"/>
                  <a:pt x="3015" y="129703"/>
                  <a:pt x="4455" y="129703"/>
                </a:cubicBezTo>
                <a:lnTo>
                  <a:pt x="38655" y="129703"/>
                </a:lnTo>
                <a:lnTo>
                  <a:pt x="38655" y="38444"/>
                </a:lnTo>
                <a:cubicBezTo>
                  <a:pt x="30015" y="40240"/>
                  <a:pt x="23895" y="46348"/>
                  <a:pt x="23895" y="53893"/>
                </a:cubicBezTo>
                <a:lnTo>
                  <a:pt x="23895" y="90540"/>
                </a:lnTo>
                <a:cubicBezTo>
                  <a:pt x="23895" y="93055"/>
                  <a:pt x="21735" y="95211"/>
                  <a:pt x="19215" y="95211"/>
                </a:cubicBezTo>
                <a:cubicBezTo>
                  <a:pt x="17055" y="95211"/>
                  <a:pt x="14895" y="93055"/>
                  <a:pt x="14895" y="90540"/>
                </a:cubicBezTo>
                <a:lnTo>
                  <a:pt x="14895" y="53893"/>
                </a:lnTo>
                <a:cubicBezTo>
                  <a:pt x="14895" y="40600"/>
                  <a:pt x="26775" y="29821"/>
                  <a:pt x="41896" y="29102"/>
                </a:cubicBezTo>
                <a:lnTo>
                  <a:pt x="46576" y="26587"/>
                </a:lnTo>
                <a:lnTo>
                  <a:pt x="46576" y="7186"/>
                </a:lnTo>
                <a:cubicBezTo>
                  <a:pt x="46576" y="5749"/>
                  <a:pt x="48016" y="4312"/>
                  <a:pt x="49456" y="3593"/>
                </a:cubicBezTo>
                <a:lnTo>
                  <a:pt x="52336" y="2156"/>
                </a:lnTo>
                <a:cubicBezTo>
                  <a:pt x="57736" y="-359"/>
                  <a:pt x="63856" y="-359"/>
                  <a:pt x="68536" y="2156"/>
                </a:cubicBezTo>
                <a:lnTo>
                  <a:pt x="71776" y="3593"/>
                </a:lnTo>
                <a:cubicBezTo>
                  <a:pt x="73576" y="4312"/>
                  <a:pt x="74296" y="5749"/>
                  <a:pt x="74296" y="7186"/>
                </a:cubicBezTo>
                <a:lnTo>
                  <a:pt x="74296" y="26587"/>
                </a:lnTo>
                <a:lnTo>
                  <a:pt x="80416" y="29821"/>
                </a:lnTo>
                <a:cubicBezTo>
                  <a:pt x="82216" y="30540"/>
                  <a:pt x="82936" y="31617"/>
                  <a:pt x="82936" y="33414"/>
                </a:cubicBezTo>
                <a:lnTo>
                  <a:pt x="82936" y="129703"/>
                </a:lnTo>
                <a:lnTo>
                  <a:pt x="103457" y="129703"/>
                </a:lnTo>
                <a:lnTo>
                  <a:pt x="103457" y="52815"/>
                </a:lnTo>
                <a:cubicBezTo>
                  <a:pt x="103457" y="52097"/>
                  <a:pt x="103457" y="51378"/>
                  <a:pt x="103817" y="50660"/>
                </a:cubicBezTo>
                <a:lnTo>
                  <a:pt x="121098" y="2875"/>
                </a:lnTo>
                <a:cubicBezTo>
                  <a:pt x="122178" y="1078"/>
                  <a:pt x="123618" y="0"/>
                  <a:pt x="125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17" name="Freeform 987">
            <a:extLst>
              <a:ext uri="{FF2B5EF4-FFF2-40B4-BE49-F238E27FC236}">
                <a16:creationId xmlns:a16="http://schemas.microsoft.com/office/drawing/2014/main" id="{D58D1A74-8101-D44A-AD56-D9D0219088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7257" y="4598495"/>
            <a:ext cx="1074834" cy="1074834"/>
          </a:xfrm>
          <a:custGeom>
            <a:avLst/>
            <a:gdLst>
              <a:gd name="T0" fmla="*/ 235161 w 291741"/>
              <a:gd name="T1" fmla="*/ 247411 h 291740"/>
              <a:gd name="T2" fmla="*/ 230387 w 291741"/>
              <a:gd name="T3" fmla="*/ 263819 h 291740"/>
              <a:gd name="T4" fmla="*/ 225980 w 291741"/>
              <a:gd name="T5" fmla="*/ 247411 h 291740"/>
              <a:gd name="T6" fmla="*/ 99686 w 291741"/>
              <a:gd name="T7" fmla="*/ 243487 h 291740"/>
              <a:gd name="T8" fmla="*/ 104651 w 291741"/>
              <a:gd name="T9" fmla="*/ 259538 h 291740"/>
              <a:gd name="T10" fmla="*/ 95484 w 291741"/>
              <a:gd name="T11" fmla="*/ 259538 h 291740"/>
              <a:gd name="T12" fmla="*/ 99686 w 291741"/>
              <a:gd name="T13" fmla="*/ 243487 h 291740"/>
              <a:gd name="T14" fmla="*/ 259265 w 291741"/>
              <a:gd name="T15" fmla="*/ 224390 h 291740"/>
              <a:gd name="T16" fmla="*/ 259265 w 291741"/>
              <a:gd name="T17" fmla="*/ 233572 h 291740"/>
              <a:gd name="T18" fmla="*/ 243486 w 291741"/>
              <a:gd name="T19" fmla="*/ 229164 h 291740"/>
              <a:gd name="T20" fmla="*/ 69172 w 291741"/>
              <a:gd name="T21" fmla="*/ 224390 h 291740"/>
              <a:gd name="T22" fmla="*/ 85579 w 291741"/>
              <a:gd name="T23" fmla="*/ 229164 h 291740"/>
              <a:gd name="T24" fmla="*/ 69172 w 291741"/>
              <a:gd name="T25" fmla="*/ 233572 h 291740"/>
              <a:gd name="T26" fmla="*/ 69172 w 291741"/>
              <a:gd name="T27" fmla="*/ 224390 h 291740"/>
              <a:gd name="T28" fmla="*/ 137570 w 291741"/>
              <a:gd name="T29" fmla="*/ 164096 h 291740"/>
              <a:gd name="T30" fmla="*/ 192718 w 291741"/>
              <a:gd name="T31" fmla="*/ 164096 h 291740"/>
              <a:gd name="T32" fmla="*/ 226096 w 291741"/>
              <a:gd name="T33" fmla="*/ 106558 h 291740"/>
              <a:gd name="T34" fmla="*/ 203238 w 291741"/>
              <a:gd name="T35" fmla="*/ 160116 h 291740"/>
              <a:gd name="T36" fmla="*/ 203238 w 291741"/>
              <a:gd name="T37" fmla="*/ 167715 h 291740"/>
              <a:gd name="T38" fmla="*/ 226096 w 291741"/>
              <a:gd name="T39" fmla="*/ 220911 h 291740"/>
              <a:gd name="T40" fmla="*/ 104192 w 291741"/>
              <a:gd name="T41" fmla="*/ 106558 h 291740"/>
              <a:gd name="T42" fmla="*/ 156799 w 291741"/>
              <a:gd name="T43" fmla="*/ 186894 h 291740"/>
              <a:gd name="T44" fmla="*/ 124871 w 291741"/>
              <a:gd name="T45" fmla="*/ 164096 h 291740"/>
              <a:gd name="T46" fmla="*/ 156799 w 291741"/>
              <a:gd name="T47" fmla="*/ 140575 h 291740"/>
              <a:gd name="T48" fmla="*/ 97661 w 291741"/>
              <a:gd name="T49" fmla="*/ 94255 h 291740"/>
              <a:gd name="T50" fmla="*/ 165144 w 291741"/>
              <a:gd name="T51" fmla="*/ 135509 h 291740"/>
              <a:gd name="T52" fmla="*/ 232988 w 291741"/>
              <a:gd name="T53" fmla="*/ 94255 h 291740"/>
              <a:gd name="T54" fmla="*/ 235166 w 291741"/>
              <a:gd name="T55" fmla="*/ 229234 h 291740"/>
              <a:gd name="T56" fmla="*/ 230449 w 291741"/>
              <a:gd name="T57" fmla="*/ 233577 h 291740"/>
              <a:gd name="T58" fmla="*/ 165144 w 291741"/>
              <a:gd name="T59" fmla="*/ 192323 h 291740"/>
              <a:gd name="T60" fmla="*/ 99475 w 291741"/>
              <a:gd name="T61" fmla="*/ 233577 h 291740"/>
              <a:gd name="T62" fmla="*/ 95484 w 291741"/>
              <a:gd name="T63" fmla="*/ 229234 h 291740"/>
              <a:gd name="T64" fmla="*/ 97661 w 291741"/>
              <a:gd name="T65" fmla="*/ 94255 h 291740"/>
              <a:gd name="T66" fmla="*/ 259265 w 291741"/>
              <a:gd name="T67" fmla="*/ 93894 h 291740"/>
              <a:gd name="T68" fmla="*/ 259265 w 291741"/>
              <a:gd name="T69" fmla="*/ 103075 h 291740"/>
              <a:gd name="T70" fmla="*/ 243486 w 291741"/>
              <a:gd name="T71" fmla="*/ 98667 h 291740"/>
              <a:gd name="T72" fmla="*/ 69172 w 291741"/>
              <a:gd name="T73" fmla="*/ 93894 h 291740"/>
              <a:gd name="T74" fmla="*/ 85579 w 291741"/>
              <a:gd name="T75" fmla="*/ 98667 h 291740"/>
              <a:gd name="T76" fmla="*/ 69172 w 291741"/>
              <a:gd name="T77" fmla="*/ 103075 h 291740"/>
              <a:gd name="T78" fmla="*/ 69172 w 291741"/>
              <a:gd name="T79" fmla="*/ 93894 h 291740"/>
              <a:gd name="T80" fmla="*/ 235161 w 291741"/>
              <a:gd name="T81" fmla="*/ 69455 h 291740"/>
              <a:gd name="T82" fmla="*/ 230387 w 291741"/>
              <a:gd name="T83" fmla="*/ 85585 h 291740"/>
              <a:gd name="T84" fmla="*/ 225980 w 291741"/>
              <a:gd name="T85" fmla="*/ 69455 h 291740"/>
              <a:gd name="T86" fmla="*/ 99686 w 291741"/>
              <a:gd name="T87" fmla="*/ 65247 h 291740"/>
              <a:gd name="T88" fmla="*/ 104651 w 291741"/>
              <a:gd name="T89" fmla="*/ 81028 h 291740"/>
              <a:gd name="T90" fmla="*/ 95484 w 291741"/>
              <a:gd name="T91" fmla="*/ 81028 h 291740"/>
              <a:gd name="T92" fmla="*/ 99686 w 291741"/>
              <a:gd name="T93" fmla="*/ 65247 h 291740"/>
              <a:gd name="T94" fmla="*/ 47240 w 291741"/>
              <a:gd name="T95" fmla="*/ 211321 h 291740"/>
              <a:gd name="T96" fmla="*/ 9015 w 291741"/>
              <a:gd name="T97" fmla="*/ 249548 h 291740"/>
              <a:gd name="T98" fmla="*/ 283443 w 291741"/>
              <a:gd name="T99" fmla="*/ 283445 h 291740"/>
              <a:gd name="T100" fmla="*/ 47240 w 291741"/>
              <a:gd name="T101" fmla="*/ 45438 h 291740"/>
              <a:gd name="T102" fmla="*/ 9015 w 291741"/>
              <a:gd name="T103" fmla="*/ 42192 h 291740"/>
              <a:gd name="T104" fmla="*/ 38225 w 291741"/>
              <a:gd name="T105" fmla="*/ 207355 h 291740"/>
              <a:gd name="T106" fmla="*/ 42914 w 291741"/>
              <a:gd name="T107" fmla="*/ 0 h 291740"/>
              <a:gd name="T108" fmla="*/ 47240 w 291741"/>
              <a:gd name="T109" fmla="*/ 37144 h 291740"/>
              <a:gd name="T110" fmla="*/ 292459 w 291741"/>
              <a:gd name="T111" fmla="*/ 41111 h 291740"/>
              <a:gd name="T112" fmla="*/ 288492 w 291741"/>
              <a:gd name="T113" fmla="*/ 292460 h 291740"/>
              <a:gd name="T114" fmla="*/ 0 w 291741"/>
              <a:gd name="T115" fmla="*/ 249548 h 291740"/>
              <a:gd name="T116" fmla="*/ 42914 w 291741"/>
              <a:gd name="T117" fmla="*/ 0 h 29174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1741" h="291740">
                <a:moveTo>
                  <a:pt x="229821" y="242887"/>
                </a:moveTo>
                <a:cubicBezTo>
                  <a:pt x="232385" y="242887"/>
                  <a:pt x="234583" y="244666"/>
                  <a:pt x="234583" y="246801"/>
                </a:cubicBezTo>
                <a:lnTo>
                  <a:pt x="234583" y="258899"/>
                </a:lnTo>
                <a:cubicBezTo>
                  <a:pt x="234583" y="261390"/>
                  <a:pt x="232385" y="263169"/>
                  <a:pt x="229821" y="263169"/>
                </a:cubicBezTo>
                <a:cubicBezTo>
                  <a:pt x="227623" y="263169"/>
                  <a:pt x="225425" y="261390"/>
                  <a:pt x="225425" y="258899"/>
                </a:cubicBezTo>
                <a:lnTo>
                  <a:pt x="225425" y="246801"/>
                </a:lnTo>
                <a:cubicBezTo>
                  <a:pt x="225425" y="244666"/>
                  <a:pt x="227623" y="242887"/>
                  <a:pt x="229821" y="242887"/>
                </a:cubicBezTo>
                <a:close/>
                <a:moveTo>
                  <a:pt x="99441" y="242887"/>
                </a:moveTo>
                <a:cubicBezTo>
                  <a:pt x="102489" y="242887"/>
                  <a:pt x="104394" y="244666"/>
                  <a:pt x="104394" y="246801"/>
                </a:cubicBezTo>
                <a:lnTo>
                  <a:pt x="104394" y="258899"/>
                </a:lnTo>
                <a:cubicBezTo>
                  <a:pt x="104394" y="261390"/>
                  <a:pt x="102489" y="263169"/>
                  <a:pt x="99441" y="263169"/>
                </a:cubicBezTo>
                <a:cubicBezTo>
                  <a:pt x="96774" y="263169"/>
                  <a:pt x="95250" y="261390"/>
                  <a:pt x="95250" y="258899"/>
                </a:cubicBezTo>
                <a:lnTo>
                  <a:pt x="95250" y="246801"/>
                </a:lnTo>
                <a:cubicBezTo>
                  <a:pt x="95250" y="244666"/>
                  <a:pt x="96774" y="242887"/>
                  <a:pt x="99441" y="242887"/>
                </a:cubicBezTo>
                <a:close/>
                <a:moveTo>
                  <a:pt x="247435" y="223837"/>
                </a:moveTo>
                <a:lnTo>
                  <a:pt x="258628" y="223837"/>
                </a:lnTo>
                <a:cubicBezTo>
                  <a:pt x="261077" y="223837"/>
                  <a:pt x="263175" y="226035"/>
                  <a:pt x="263175" y="228600"/>
                </a:cubicBezTo>
                <a:cubicBezTo>
                  <a:pt x="263175" y="231164"/>
                  <a:pt x="261077" y="232996"/>
                  <a:pt x="258628" y="232996"/>
                </a:cubicBezTo>
                <a:lnTo>
                  <a:pt x="247435" y="232996"/>
                </a:lnTo>
                <a:cubicBezTo>
                  <a:pt x="244987" y="232996"/>
                  <a:pt x="242888" y="231164"/>
                  <a:pt x="242888" y="228600"/>
                </a:cubicBezTo>
                <a:cubicBezTo>
                  <a:pt x="242888" y="226035"/>
                  <a:pt x="244987" y="223837"/>
                  <a:pt x="247435" y="223837"/>
                </a:cubicBezTo>
                <a:close/>
                <a:moveTo>
                  <a:pt x="69002" y="223837"/>
                </a:moveTo>
                <a:lnTo>
                  <a:pt x="80743" y="223837"/>
                </a:lnTo>
                <a:cubicBezTo>
                  <a:pt x="83234" y="223837"/>
                  <a:pt x="85369" y="226035"/>
                  <a:pt x="85369" y="228600"/>
                </a:cubicBezTo>
                <a:cubicBezTo>
                  <a:pt x="85369" y="231164"/>
                  <a:pt x="83234" y="232996"/>
                  <a:pt x="80743" y="232996"/>
                </a:cubicBezTo>
                <a:lnTo>
                  <a:pt x="69002" y="232996"/>
                </a:lnTo>
                <a:cubicBezTo>
                  <a:pt x="66867" y="232996"/>
                  <a:pt x="65088" y="231164"/>
                  <a:pt x="65088" y="228600"/>
                </a:cubicBezTo>
                <a:cubicBezTo>
                  <a:pt x="65088" y="226035"/>
                  <a:pt x="66867" y="223837"/>
                  <a:pt x="69002" y="223837"/>
                </a:cubicBezTo>
                <a:close/>
                <a:moveTo>
                  <a:pt x="164738" y="145643"/>
                </a:moveTo>
                <a:lnTo>
                  <a:pt x="137232" y="163692"/>
                </a:lnTo>
                <a:lnTo>
                  <a:pt x="164738" y="181019"/>
                </a:lnTo>
                <a:lnTo>
                  <a:pt x="192244" y="163692"/>
                </a:lnTo>
                <a:lnTo>
                  <a:pt x="164738" y="145643"/>
                </a:lnTo>
                <a:close/>
                <a:moveTo>
                  <a:pt x="225540" y="106296"/>
                </a:moveTo>
                <a:lnTo>
                  <a:pt x="173062" y="140229"/>
                </a:lnTo>
                <a:lnTo>
                  <a:pt x="202739" y="159722"/>
                </a:lnTo>
                <a:cubicBezTo>
                  <a:pt x="204187" y="160805"/>
                  <a:pt x="204911" y="161887"/>
                  <a:pt x="204911" y="163692"/>
                </a:cubicBezTo>
                <a:cubicBezTo>
                  <a:pt x="204911" y="164775"/>
                  <a:pt x="204187" y="166580"/>
                  <a:pt x="202739" y="167302"/>
                </a:cubicBezTo>
                <a:lnTo>
                  <a:pt x="173062" y="186434"/>
                </a:lnTo>
                <a:lnTo>
                  <a:pt x="225540" y="220367"/>
                </a:lnTo>
                <a:lnTo>
                  <a:pt x="225540" y="106296"/>
                </a:lnTo>
                <a:close/>
                <a:moveTo>
                  <a:pt x="103936" y="106296"/>
                </a:moveTo>
                <a:lnTo>
                  <a:pt x="103936" y="220367"/>
                </a:lnTo>
                <a:lnTo>
                  <a:pt x="156414" y="186434"/>
                </a:lnTo>
                <a:lnTo>
                  <a:pt x="126737" y="167302"/>
                </a:lnTo>
                <a:cubicBezTo>
                  <a:pt x="125289" y="166580"/>
                  <a:pt x="124565" y="164775"/>
                  <a:pt x="124565" y="163692"/>
                </a:cubicBezTo>
                <a:cubicBezTo>
                  <a:pt x="124565" y="161887"/>
                  <a:pt x="125289" y="160805"/>
                  <a:pt x="126737" y="159722"/>
                </a:cubicBezTo>
                <a:lnTo>
                  <a:pt x="156414" y="140229"/>
                </a:lnTo>
                <a:lnTo>
                  <a:pt x="103936" y="106296"/>
                </a:lnTo>
                <a:close/>
                <a:moveTo>
                  <a:pt x="97421" y="94023"/>
                </a:moveTo>
                <a:cubicBezTo>
                  <a:pt x="98869" y="93662"/>
                  <a:pt x="100317" y="93662"/>
                  <a:pt x="102126" y="94745"/>
                </a:cubicBezTo>
                <a:lnTo>
                  <a:pt x="164738" y="135175"/>
                </a:lnTo>
                <a:lnTo>
                  <a:pt x="227711" y="94745"/>
                </a:lnTo>
                <a:cubicBezTo>
                  <a:pt x="229159" y="93662"/>
                  <a:pt x="230607" y="93662"/>
                  <a:pt x="232416" y="94023"/>
                </a:cubicBezTo>
                <a:cubicBezTo>
                  <a:pt x="233502" y="95106"/>
                  <a:pt x="234588" y="96911"/>
                  <a:pt x="234588" y="98355"/>
                </a:cubicBezTo>
                <a:lnTo>
                  <a:pt x="234588" y="228669"/>
                </a:lnTo>
                <a:cubicBezTo>
                  <a:pt x="234588" y="230113"/>
                  <a:pt x="233502" y="231557"/>
                  <a:pt x="232416" y="232279"/>
                </a:cubicBezTo>
                <a:cubicBezTo>
                  <a:pt x="231331" y="233001"/>
                  <a:pt x="230607" y="233001"/>
                  <a:pt x="229883" y="233001"/>
                </a:cubicBezTo>
                <a:cubicBezTo>
                  <a:pt x="229159" y="233001"/>
                  <a:pt x="228073" y="233001"/>
                  <a:pt x="227711" y="232279"/>
                </a:cubicBezTo>
                <a:lnTo>
                  <a:pt x="164738" y="191849"/>
                </a:lnTo>
                <a:lnTo>
                  <a:pt x="102126" y="232279"/>
                </a:lnTo>
                <a:cubicBezTo>
                  <a:pt x="100679" y="233001"/>
                  <a:pt x="100317" y="233001"/>
                  <a:pt x="99231" y="233001"/>
                </a:cubicBezTo>
                <a:cubicBezTo>
                  <a:pt x="98869" y="233001"/>
                  <a:pt x="97783" y="233001"/>
                  <a:pt x="97421" y="232279"/>
                </a:cubicBezTo>
                <a:cubicBezTo>
                  <a:pt x="95974" y="231557"/>
                  <a:pt x="95250" y="230113"/>
                  <a:pt x="95250" y="228669"/>
                </a:cubicBezTo>
                <a:lnTo>
                  <a:pt x="95250" y="98355"/>
                </a:lnTo>
                <a:cubicBezTo>
                  <a:pt x="95250" y="96911"/>
                  <a:pt x="95974" y="95106"/>
                  <a:pt x="97421" y="94023"/>
                </a:cubicBezTo>
                <a:close/>
                <a:moveTo>
                  <a:pt x="247435" y="93662"/>
                </a:moveTo>
                <a:lnTo>
                  <a:pt x="258628" y="93662"/>
                </a:lnTo>
                <a:cubicBezTo>
                  <a:pt x="261077" y="93662"/>
                  <a:pt x="263175" y="95860"/>
                  <a:pt x="263175" y="98424"/>
                </a:cubicBezTo>
                <a:cubicBezTo>
                  <a:pt x="263175" y="100989"/>
                  <a:pt x="261077" y="102821"/>
                  <a:pt x="258628" y="102821"/>
                </a:cubicBezTo>
                <a:lnTo>
                  <a:pt x="247435" y="102821"/>
                </a:lnTo>
                <a:cubicBezTo>
                  <a:pt x="244987" y="102821"/>
                  <a:pt x="242888" y="100989"/>
                  <a:pt x="242888" y="98424"/>
                </a:cubicBezTo>
                <a:cubicBezTo>
                  <a:pt x="242888" y="95860"/>
                  <a:pt x="244987" y="93662"/>
                  <a:pt x="247435" y="93662"/>
                </a:cubicBezTo>
                <a:close/>
                <a:moveTo>
                  <a:pt x="69002" y="93662"/>
                </a:moveTo>
                <a:lnTo>
                  <a:pt x="80743" y="93662"/>
                </a:lnTo>
                <a:cubicBezTo>
                  <a:pt x="83234" y="93662"/>
                  <a:pt x="85369" y="95860"/>
                  <a:pt x="85369" y="98424"/>
                </a:cubicBezTo>
                <a:cubicBezTo>
                  <a:pt x="85369" y="100989"/>
                  <a:pt x="83234" y="102821"/>
                  <a:pt x="80743" y="102821"/>
                </a:cubicBezTo>
                <a:lnTo>
                  <a:pt x="69002" y="102821"/>
                </a:lnTo>
                <a:cubicBezTo>
                  <a:pt x="66867" y="102821"/>
                  <a:pt x="65088" y="100989"/>
                  <a:pt x="65088" y="98424"/>
                </a:cubicBezTo>
                <a:cubicBezTo>
                  <a:pt x="65088" y="95860"/>
                  <a:pt x="66867" y="93662"/>
                  <a:pt x="69002" y="93662"/>
                </a:cubicBezTo>
                <a:close/>
                <a:moveTo>
                  <a:pt x="229821" y="65087"/>
                </a:moveTo>
                <a:cubicBezTo>
                  <a:pt x="232385" y="65087"/>
                  <a:pt x="234583" y="67186"/>
                  <a:pt x="234583" y="69284"/>
                </a:cubicBezTo>
                <a:lnTo>
                  <a:pt x="234583" y="80828"/>
                </a:lnTo>
                <a:cubicBezTo>
                  <a:pt x="234583" y="83276"/>
                  <a:pt x="232385" y="85375"/>
                  <a:pt x="229821" y="85375"/>
                </a:cubicBezTo>
                <a:cubicBezTo>
                  <a:pt x="227623" y="85375"/>
                  <a:pt x="225425" y="83276"/>
                  <a:pt x="225425" y="80828"/>
                </a:cubicBezTo>
                <a:lnTo>
                  <a:pt x="225425" y="69284"/>
                </a:lnTo>
                <a:cubicBezTo>
                  <a:pt x="225425" y="67186"/>
                  <a:pt x="227623" y="65087"/>
                  <a:pt x="229821" y="65087"/>
                </a:cubicBezTo>
                <a:close/>
                <a:moveTo>
                  <a:pt x="99441" y="65087"/>
                </a:moveTo>
                <a:cubicBezTo>
                  <a:pt x="102489" y="65087"/>
                  <a:pt x="104394" y="67186"/>
                  <a:pt x="104394" y="69284"/>
                </a:cubicBezTo>
                <a:lnTo>
                  <a:pt x="104394" y="80828"/>
                </a:lnTo>
                <a:cubicBezTo>
                  <a:pt x="104394" y="83276"/>
                  <a:pt x="102489" y="85375"/>
                  <a:pt x="99441" y="85375"/>
                </a:cubicBezTo>
                <a:cubicBezTo>
                  <a:pt x="96774" y="85375"/>
                  <a:pt x="95250" y="83276"/>
                  <a:pt x="95250" y="80828"/>
                </a:cubicBezTo>
                <a:lnTo>
                  <a:pt x="95250" y="69284"/>
                </a:lnTo>
                <a:cubicBezTo>
                  <a:pt x="95250" y="67186"/>
                  <a:pt x="96774" y="65087"/>
                  <a:pt x="99441" y="65087"/>
                </a:cubicBezTo>
                <a:close/>
                <a:moveTo>
                  <a:pt x="47124" y="45326"/>
                </a:moveTo>
                <a:lnTo>
                  <a:pt x="47124" y="210801"/>
                </a:lnTo>
                <a:cubicBezTo>
                  <a:pt x="47124" y="213319"/>
                  <a:pt x="44966" y="215118"/>
                  <a:pt x="42808" y="215118"/>
                </a:cubicBezTo>
                <a:cubicBezTo>
                  <a:pt x="23742" y="215118"/>
                  <a:pt x="8993" y="230227"/>
                  <a:pt x="8993" y="248933"/>
                </a:cubicBezTo>
                <a:cubicBezTo>
                  <a:pt x="8993" y="267639"/>
                  <a:pt x="23742" y="282747"/>
                  <a:pt x="42808" y="282747"/>
                </a:cubicBezTo>
                <a:lnTo>
                  <a:pt x="282747" y="282747"/>
                </a:lnTo>
                <a:lnTo>
                  <a:pt x="282747" y="45326"/>
                </a:lnTo>
                <a:lnTo>
                  <a:pt x="47124" y="45326"/>
                </a:lnTo>
                <a:close/>
                <a:moveTo>
                  <a:pt x="38131" y="8993"/>
                </a:moveTo>
                <a:cubicBezTo>
                  <a:pt x="21583" y="10792"/>
                  <a:pt x="8993" y="25181"/>
                  <a:pt x="8993" y="42088"/>
                </a:cubicBezTo>
                <a:lnTo>
                  <a:pt x="8993" y="223032"/>
                </a:lnTo>
                <a:cubicBezTo>
                  <a:pt x="15828" y="214039"/>
                  <a:pt x="26260" y="207923"/>
                  <a:pt x="38131" y="206844"/>
                </a:cubicBezTo>
                <a:lnTo>
                  <a:pt x="38131" y="8993"/>
                </a:lnTo>
                <a:close/>
                <a:moveTo>
                  <a:pt x="42808" y="0"/>
                </a:moveTo>
                <a:cubicBezTo>
                  <a:pt x="44966" y="0"/>
                  <a:pt x="47124" y="1439"/>
                  <a:pt x="47124" y="4317"/>
                </a:cubicBezTo>
                <a:lnTo>
                  <a:pt x="47124" y="37052"/>
                </a:lnTo>
                <a:lnTo>
                  <a:pt x="287783" y="37052"/>
                </a:lnTo>
                <a:cubicBezTo>
                  <a:pt x="289582" y="37052"/>
                  <a:pt x="291741" y="38491"/>
                  <a:pt x="291741" y="41009"/>
                </a:cubicBezTo>
                <a:lnTo>
                  <a:pt x="291741" y="287424"/>
                </a:lnTo>
                <a:cubicBezTo>
                  <a:pt x="291741" y="289582"/>
                  <a:pt x="289582" y="291740"/>
                  <a:pt x="287783" y="291740"/>
                </a:cubicBezTo>
                <a:lnTo>
                  <a:pt x="42808" y="291740"/>
                </a:lnTo>
                <a:cubicBezTo>
                  <a:pt x="19065" y="291740"/>
                  <a:pt x="0" y="272675"/>
                  <a:pt x="0" y="248933"/>
                </a:cubicBezTo>
                <a:lnTo>
                  <a:pt x="0" y="42088"/>
                </a:lnTo>
                <a:cubicBezTo>
                  <a:pt x="0" y="19066"/>
                  <a:pt x="19065" y="0"/>
                  <a:pt x="42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16782-D387-ED4B-A5A5-CCCD74241645}"/>
              </a:ext>
            </a:extLst>
          </p:cNvPr>
          <p:cNvSpPr txBox="1"/>
          <p:nvPr/>
        </p:nvSpPr>
        <p:spPr>
          <a:xfrm>
            <a:off x="1696647" y="3401816"/>
            <a:ext cx="67197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Bebas Neue" pitchFamily="2" charset="0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617B69-3A20-FD46-86E5-F447B72A37E3}"/>
              </a:ext>
            </a:extLst>
          </p:cNvPr>
          <p:cNvSpPr txBox="1"/>
          <p:nvPr/>
        </p:nvSpPr>
        <p:spPr>
          <a:xfrm>
            <a:off x="7115313" y="3401816"/>
            <a:ext cx="67198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Bebas Neue" pitchFamily="2" charset="0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A3EF7-7A24-6A42-ABF7-54AA6DE23AC7}"/>
              </a:ext>
            </a:extLst>
          </p:cNvPr>
          <p:cNvSpPr txBox="1"/>
          <p:nvPr/>
        </p:nvSpPr>
        <p:spPr>
          <a:xfrm>
            <a:off x="12529649" y="3401816"/>
            <a:ext cx="67198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Bebas Neue" pitchFamily="2" charset="0"/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EC5D7-7F2B-D14D-B21D-B9E7F18CB816}"/>
              </a:ext>
            </a:extLst>
          </p:cNvPr>
          <p:cNvSpPr txBox="1"/>
          <p:nvPr/>
        </p:nvSpPr>
        <p:spPr>
          <a:xfrm>
            <a:off x="17949849" y="3401816"/>
            <a:ext cx="67198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Bebas Neue" pitchFamily="2" charset="0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E7845-7A5E-DB4B-B32B-3BD482F95C09}"/>
              </a:ext>
            </a:extLst>
          </p:cNvPr>
          <p:cNvSpPr txBox="1"/>
          <p:nvPr/>
        </p:nvSpPr>
        <p:spPr>
          <a:xfrm>
            <a:off x="4070246" y="4812746"/>
            <a:ext cx="2122697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EB4196-FA61-5941-98CF-937EA79E3C61}"/>
              </a:ext>
            </a:extLst>
          </p:cNvPr>
          <p:cNvSpPr txBox="1"/>
          <p:nvPr/>
        </p:nvSpPr>
        <p:spPr>
          <a:xfrm>
            <a:off x="9424240" y="4812746"/>
            <a:ext cx="222689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8A827-B1D0-944C-A05F-628A964976DD}"/>
              </a:ext>
            </a:extLst>
          </p:cNvPr>
          <p:cNvSpPr txBox="1"/>
          <p:nvPr/>
        </p:nvSpPr>
        <p:spPr>
          <a:xfrm>
            <a:off x="14827100" y="4812746"/>
            <a:ext cx="203453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9FC5D-40F0-AD40-B7DF-FA5E0078950A}"/>
              </a:ext>
            </a:extLst>
          </p:cNvPr>
          <p:cNvSpPr txBox="1"/>
          <p:nvPr/>
        </p:nvSpPr>
        <p:spPr>
          <a:xfrm>
            <a:off x="20322527" y="4812746"/>
            <a:ext cx="1683474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8388CDE-D8F5-D34F-BF00-8807177D3E6F}"/>
              </a:ext>
            </a:extLst>
          </p:cNvPr>
          <p:cNvSpPr txBox="1">
            <a:spLocks/>
          </p:cNvSpPr>
          <p:nvPr/>
        </p:nvSpPr>
        <p:spPr>
          <a:xfrm>
            <a:off x="2284480" y="7430281"/>
            <a:ext cx="4180404" cy="34512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FF9DF3B-1BDE-444D-91A8-196A467A202C}"/>
              </a:ext>
            </a:extLst>
          </p:cNvPr>
          <p:cNvSpPr txBox="1">
            <a:spLocks/>
          </p:cNvSpPr>
          <p:nvPr/>
        </p:nvSpPr>
        <p:spPr>
          <a:xfrm>
            <a:off x="7681976" y="7430281"/>
            <a:ext cx="4180404" cy="34512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697D8CD-33CC-8942-BBCA-D01D5528AE6E}"/>
              </a:ext>
            </a:extLst>
          </p:cNvPr>
          <p:cNvSpPr txBox="1">
            <a:spLocks/>
          </p:cNvSpPr>
          <p:nvPr/>
        </p:nvSpPr>
        <p:spPr>
          <a:xfrm>
            <a:off x="13079472" y="7430281"/>
            <a:ext cx="4180404" cy="34512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D663E89-7D3D-AB45-9380-7694EAEC2442}"/>
              </a:ext>
            </a:extLst>
          </p:cNvPr>
          <p:cNvSpPr txBox="1">
            <a:spLocks/>
          </p:cNvSpPr>
          <p:nvPr/>
        </p:nvSpPr>
        <p:spPr>
          <a:xfrm>
            <a:off x="18476966" y="7430281"/>
            <a:ext cx="4180404" cy="34512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D9A7D-922E-7E46-A83D-718A8B55BD28}"/>
              </a:ext>
            </a:extLst>
          </p:cNvPr>
          <p:cNvSpPr txBox="1"/>
          <p:nvPr/>
        </p:nvSpPr>
        <p:spPr>
          <a:xfrm>
            <a:off x="9292653" y="542128"/>
            <a:ext cx="5816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tx2"/>
                </a:solidFill>
                <a:latin typeface="Bebas Neue" pitchFamily="2" charset="0"/>
              </a:rPr>
              <a:t>PROCESS SLIDE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40313F4-B2EC-1045-A643-6D9B7CC77EBE}"/>
              </a:ext>
            </a:extLst>
          </p:cNvPr>
          <p:cNvSpPr>
            <a:spLocks noChangeAspect="1"/>
          </p:cNvSpPr>
          <p:nvPr/>
        </p:nvSpPr>
        <p:spPr>
          <a:xfrm rot="10800000">
            <a:off x="11777345" y="1824964"/>
            <a:ext cx="822960" cy="51050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5999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85B45-E22A-7F46-873F-F5BC11FA311D}"/>
              </a:ext>
            </a:extLst>
          </p:cNvPr>
          <p:cNvSpPr txBox="1"/>
          <p:nvPr/>
        </p:nvSpPr>
        <p:spPr>
          <a:xfrm>
            <a:off x="8212230" y="542128"/>
            <a:ext cx="7976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tx2"/>
                </a:solidFill>
                <a:latin typeface="Bebas Neue" pitchFamily="2" charset="0"/>
              </a:rPr>
              <a:t>DATA PROCESS SLIDE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7F54FCEC-D885-7744-A1BA-A2D58DB56E4E}"/>
              </a:ext>
            </a:extLst>
          </p:cNvPr>
          <p:cNvSpPr>
            <a:spLocks noChangeAspect="1"/>
          </p:cNvSpPr>
          <p:nvPr/>
        </p:nvSpPr>
        <p:spPr>
          <a:xfrm rot="10800000">
            <a:off x="11777345" y="1824964"/>
            <a:ext cx="822960" cy="51050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DDE3F3C-36B2-3649-9BFF-A109608C6A0B}"/>
              </a:ext>
            </a:extLst>
          </p:cNvPr>
          <p:cNvSpPr/>
          <p:nvPr/>
        </p:nvSpPr>
        <p:spPr>
          <a:xfrm>
            <a:off x="6374114" y="3568108"/>
            <a:ext cx="10485310" cy="7537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788F3-A597-1E43-92E2-B584DB09DDDC}"/>
              </a:ext>
            </a:extLst>
          </p:cNvPr>
          <p:cNvSpPr txBox="1"/>
          <p:nvPr/>
        </p:nvSpPr>
        <p:spPr>
          <a:xfrm>
            <a:off x="2601002" y="7427947"/>
            <a:ext cx="4608064" cy="1312989"/>
          </a:xfrm>
          <a:prstGeom prst="rect">
            <a:avLst/>
          </a:prstGeom>
          <a:solidFill>
            <a:schemeClr val="accent1"/>
          </a:solidFill>
        </p:spPr>
        <p:txBody>
          <a:bodyPr wrap="square" lIns="487553" tIns="243777" rIns="487553" bIns="243777" rtlCol="0" anchor="b" anchorCtr="0">
            <a:noAutofit/>
          </a:bodyPr>
          <a:lstStyle/>
          <a:p>
            <a:endParaRPr lang="en-US" sz="5333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FBDB0-4D61-CC4B-9597-63E472514A6A}"/>
              </a:ext>
            </a:extLst>
          </p:cNvPr>
          <p:cNvSpPr txBox="1"/>
          <p:nvPr/>
        </p:nvSpPr>
        <p:spPr>
          <a:xfrm>
            <a:off x="7553252" y="6114473"/>
            <a:ext cx="4608064" cy="1312989"/>
          </a:xfrm>
          <a:prstGeom prst="rect">
            <a:avLst/>
          </a:prstGeom>
          <a:solidFill>
            <a:schemeClr val="accent2"/>
          </a:solidFill>
        </p:spPr>
        <p:txBody>
          <a:bodyPr wrap="square" lIns="487553" tIns="243777" rIns="487553" bIns="243777" rtlCol="0" anchor="b" anchorCtr="0">
            <a:noAutofit/>
          </a:bodyPr>
          <a:lstStyle/>
          <a:p>
            <a:endParaRPr lang="en-US" sz="5333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9044E-5548-9E41-9567-2D34EAD787C4}"/>
              </a:ext>
            </a:extLst>
          </p:cNvPr>
          <p:cNvSpPr txBox="1"/>
          <p:nvPr/>
        </p:nvSpPr>
        <p:spPr>
          <a:xfrm>
            <a:off x="12507088" y="4800999"/>
            <a:ext cx="4608064" cy="1312989"/>
          </a:xfrm>
          <a:prstGeom prst="rect">
            <a:avLst/>
          </a:prstGeom>
          <a:solidFill>
            <a:schemeClr val="accent3"/>
          </a:solidFill>
        </p:spPr>
        <p:txBody>
          <a:bodyPr wrap="square" lIns="487553" tIns="243777" rIns="487553" bIns="243777" rtlCol="0" anchor="b" anchorCtr="0">
            <a:noAutofit/>
          </a:bodyPr>
          <a:lstStyle/>
          <a:p>
            <a:endParaRPr lang="en-US" sz="5333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92FBD-30AF-B84A-AC7A-D642D487BFF2}"/>
              </a:ext>
            </a:extLst>
          </p:cNvPr>
          <p:cNvSpPr txBox="1"/>
          <p:nvPr/>
        </p:nvSpPr>
        <p:spPr>
          <a:xfrm>
            <a:off x="17460924" y="3487525"/>
            <a:ext cx="4608064" cy="1312989"/>
          </a:xfrm>
          <a:prstGeom prst="rect">
            <a:avLst/>
          </a:prstGeom>
          <a:solidFill>
            <a:schemeClr val="accent4"/>
          </a:solidFill>
        </p:spPr>
        <p:txBody>
          <a:bodyPr wrap="square" lIns="487553" tIns="243777" rIns="487553" bIns="243777" rtlCol="0" anchor="b" anchorCtr="0">
            <a:noAutofit/>
          </a:bodyPr>
          <a:lstStyle/>
          <a:p>
            <a:endParaRPr lang="en-US" sz="5333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656D9-B20F-B945-B5E3-50B512F78487}"/>
              </a:ext>
            </a:extLst>
          </p:cNvPr>
          <p:cNvSpPr txBox="1"/>
          <p:nvPr/>
        </p:nvSpPr>
        <p:spPr>
          <a:xfrm>
            <a:off x="2604009" y="8835761"/>
            <a:ext cx="4608064" cy="30552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487553" tIns="243777" rIns="487553" bIns="243777" rtlCol="0">
            <a:noAutofit/>
          </a:bodyPr>
          <a:lstStyle/>
          <a:p>
            <a:endParaRPr lang="en-US" sz="2933" dirty="0">
              <a:latin typeface="Mukta ExtraLight" panose="020B0000000000000000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07A61-7185-2E4A-A0F5-15D285202F46}"/>
              </a:ext>
            </a:extLst>
          </p:cNvPr>
          <p:cNvSpPr txBox="1"/>
          <p:nvPr/>
        </p:nvSpPr>
        <p:spPr>
          <a:xfrm>
            <a:off x="7553252" y="7522290"/>
            <a:ext cx="4608064" cy="43687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487553" tIns="243777" rIns="487553" bIns="243777" rtlCol="0">
            <a:noAutofit/>
          </a:bodyPr>
          <a:lstStyle/>
          <a:p>
            <a:endParaRPr lang="en-US" sz="2933" dirty="0">
              <a:latin typeface="Mukta ExtraLight" panose="020B0000000000000000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F6C93-D4D1-A643-B488-D35B7123F4E6}"/>
              </a:ext>
            </a:extLst>
          </p:cNvPr>
          <p:cNvSpPr txBox="1"/>
          <p:nvPr/>
        </p:nvSpPr>
        <p:spPr>
          <a:xfrm>
            <a:off x="12507088" y="6208179"/>
            <a:ext cx="4608064" cy="56828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487553" tIns="243777" rIns="487553" bIns="243777" rtlCol="0">
            <a:noAutofit/>
          </a:bodyPr>
          <a:lstStyle/>
          <a:p>
            <a:endParaRPr lang="en-US" sz="2933" dirty="0">
              <a:latin typeface="Mukta ExtraLight" panose="020B0000000000000000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D46C1-6507-554F-941D-FAF71330EF41}"/>
              </a:ext>
            </a:extLst>
          </p:cNvPr>
          <p:cNvSpPr txBox="1"/>
          <p:nvPr/>
        </p:nvSpPr>
        <p:spPr>
          <a:xfrm>
            <a:off x="17460924" y="4895344"/>
            <a:ext cx="4608064" cy="69956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487553" tIns="243777" rIns="487553" bIns="243777" rtlCol="0">
            <a:noAutofit/>
          </a:bodyPr>
          <a:lstStyle/>
          <a:p>
            <a:endParaRPr lang="en-US" sz="2933" dirty="0">
              <a:latin typeface="Mukta ExtraLight" panose="020B0000000000000000" pitchFamily="34" charset="77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35C4ECE5-C6B7-7245-A504-1D812946B1BE}"/>
              </a:ext>
            </a:extLst>
          </p:cNvPr>
          <p:cNvSpPr>
            <a:spLocks noEditPoints="1"/>
          </p:cNvSpPr>
          <p:nvPr/>
        </p:nvSpPr>
        <p:spPr bwMode="auto">
          <a:xfrm>
            <a:off x="3549862" y="2680855"/>
            <a:ext cx="2864892" cy="2238687"/>
          </a:xfrm>
          <a:custGeom>
            <a:avLst/>
            <a:gdLst>
              <a:gd name="T0" fmla="*/ 176 w 206"/>
              <a:gd name="T1" fmla="*/ 54 h 161"/>
              <a:gd name="T2" fmla="*/ 123 w 206"/>
              <a:gd name="T3" fmla="*/ 0 h 161"/>
              <a:gd name="T4" fmla="*/ 80 w 206"/>
              <a:gd name="T5" fmla="*/ 24 h 161"/>
              <a:gd name="T6" fmla="*/ 68 w 206"/>
              <a:gd name="T7" fmla="*/ 22 h 161"/>
              <a:gd name="T8" fmla="*/ 35 w 206"/>
              <a:gd name="T9" fmla="*/ 53 h 161"/>
              <a:gd name="T10" fmla="*/ 0 w 206"/>
              <a:gd name="T11" fmla="*/ 92 h 161"/>
              <a:gd name="T12" fmla="*/ 38 w 206"/>
              <a:gd name="T13" fmla="*/ 132 h 161"/>
              <a:gd name="T14" fmla="*/ 92 w 206"/>
              <a:gd name="T15" fmla="*/ 132 h 161"/>
              <a:gd name="T16" fmla="*/ 92 w 206"/>
              <a:gd name="T17" fmla="*/ 151 h 161"/>
              <a:gd name="T18" fmla="*/ 102 w 206"/>
              <a:gd name="T19" fmla="*/ 161 h 161"/>
              <a:gd name="T20" fmla="*/ 158 w 206"/>
              <a:gd name="T21" fmla="*/ 161 h 161"/>
              <a:gd name="T22" fmla="*/ 168 w 206"/>
              <a:gd name="T23" fmla="*/ 151 h 161"/>
              <a:gd name="T24" fmla="*/ 168 w 206"/>
              <a:gd name="T25" fmla="*/ 132 h 161"/>
              <a:gd name="T26" fmla="*/ 171 w 206"/>
              <a:gd name="T27" fmla="*/ 132 h 161"/>
              <a:gd name="T28" fmla="*/ 206 w 206"/>
              <a:gd name="T29" fmla="*/ 92 h 161"/>
              <a:gd name="T30" fmla="*/ 176 w 206"/>
              <a:gd name="T31" fmla="*/ 54 h 161"/>
              <a:gd name="T32" fmla="*/ 163 w 206"/>
              <a:gd name="T33" fmla="*/ 151 h 161"/>
              <a:gd name="T34" fmla="*/ 158 w 206"/>
              <a:gd name="T35" fmla="*/ 156 h 161"/>
              <a:gd name="T36" fmla="*/ 102 w 206"/>
              <a:gd name="T37" fmla="*/ 156 h 161"/>
              <a:gd name="T38" fmla="*/ 96 w 206"/>
              <a:gd name="T39" fmla="*/ 151 h 161"/>
              <a:gd name="T40" fmla="*/ 96 w 206"/>
              <a:gd name="T41" fmla="*/ 106 h 161"/>
              <a:gd name="T42" fmla="*/ 102 w 206"/>
              <a:gd name="T43" fmla="*/ 101 h 161"/>
              <a:gd name="T44" fmla="*/ 158 w 206"/>
              <a:gd name="T45" fmla="*/ 101 h 161"/>
              <a:gd name="T46" fmla="*/ 163 w 206"/>
              <a:gd name="T47" fmla="*/ 106 h 161"/>
              <a:gd name="T48" fmla="*/ 163 w 206"/>
              <a:gd name="T49" fmla="*/ 151 h 161"/>
              <a:gd name="T50" fmla="*/ 151 w 206"/>
              <a:gd name="T51" fmla="*/ 96 h 161"/>
              <a:gd name="T52" fmla="*/ 109 w 206"/>
              <a:gd name="T53" fmla="*/ 96 h 161"/>
              <a:gd name="T54" fmla="*/ 109 w 206"/>
              <a:gd name="T55" fmla="*/ 85 h 161"/>
              <a:gd name="T56" fmla="*/ 130 w 206"/>
              <a:gd name="T57" fmla="*/ 64 h 161"/>
              <a:gd name="T58" fmla="*/ 151 w 206"/>
              <a:gd name="T59" fmla="*/ 85 h 161"/>
              <a:gd name="T60" fmla="*/ 151 w 206"/>
              <a:gd name="T61" fmla="*/ 96 h 161"/>
              <a:gd name="T62" fmla="*/ 171 w 206"/>
              <a:gd name="T63" fmla="*/ 127 h 161"/>
              <a:gd name="T64" fmla="*/ 168 w 206"/>
              <a:gd name="T65" fmla="*/ 127 h 161"/>
              <a:gd name="T66" fmla="*/ 168 w 206"/>
              <a:gd name="T67" fmla="*/ 106 h 161"/>
              <a:gd name="T68" fmla="*/ 158 w 206"/>
              <a:gd name="T69" fmla="*/ 96 h 161"/>
              <a:gd name="T70" fmla="*/ 156 w 206"/>
              <a:gd name="T71" fmla="*/ 96 h 161"/>
              <a:gd name="T72" fmla="*/ 156 w 206"/>
              <a:gd name="T73" fmla="*/ 85 h 161"/>
              <a:gd name="T74" fmla="*/ 130 w 206"/>
              <a:gd name="T75" fmla="*/ 59 h 161"/>
              <a:gd name="T76" fmla="*/ 104 w 206"/>
              <a:gd name="T77" fmla="*/ 85 h 161"/>
              <a:gd name="T78" fmla="*/ 104 w 206"/>
              <a:gd name="T79" fmla="*/ 96 h 161"/>
              <a:gd name="T80" fmla="*/ 102 w 206"/>
              <a:gd name="T81" fmla="*/ 96 h 161"/>
              <a:gd name="T82" fmla="*/ 92 w 206"/>
              <a:gd name="T83" fmla="*/ 106 h 161"/>
              <a:gd name="T84" fmla="*/ 92 w 206"/>
              <a:gd name="T85" fmla="*/ 127 h 161"/>
              <a:gd name="T86" fmla="*/ 38 w 206"/>
              <a:gd name="T87" fmla="*/ 127 h 161"/>
              <a:gd name="T88" fmla="*/ 5 w 206"/>
              <a:gd name="T89" fmla="*/ 92 h 161"/>
              <a:gd name="T90" fmla="*/ 37 w 206"/>
              <a:gd name="T91" fmla="*/ 57 h 161"/>
              <a:gd name="T92" fmla="*/ 40 w 206"/>
              <a:gd name="T93" fmla="*/ 55 h 161"/>
              <a:gd name="T94" fmla="*/ 68 w 206"/>
              <a:gd name="T95" fmla="*/ 27 h 161"/>
              <a:gd name="T96" fmla="*/ 80 w 206"/>
              <a:gd name="T97" fmla="*/ 29 h 161"/>
              <a:gd name="T98" fmla="*/ 83 w 206"/>
              <a:gd name="T99" fmla="*/ 28 h 161"/>
              <a:gd name="T100" fmla="*/ 123 w 206"/>
              <a:gd name="T101" fmla="*/ 4 h 161"/>
              <a:gd name="T102" fmla="*/ 171 w 206"/>
              <a:gd name="T103" fmla="*/ 56 h 161"/>
              <a:gd name="T104" fmla="*/ 173 w 206"/>
              <a:gd name="T105" fmla="*/ 58 h 161"/>
              <a:gd name="T106" fmla="*/ 202 w 206"/>
              <a:gd name="T107" fmla="*/ 92 h 161"/>
              <a:gd name="T108" fmla="*/ 171 w 206"/>
              <a:gd name="T109" fmla="*/ 12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6" h="161">
                <a:moveTo>
                  <a:pt x="176" y="54"/>
                </a:moveTo>
                <a:cubicBezTo>
                  <a:pt x="174" y="24"/>
                  <a:pt x="151" y="0"/>
                  <a:pt x="123" y="0"/>
                </a:cubicBezTo>
                <a:cubicBezTo>
                  <a:pt x="106" y="0"/>
                  <a:pt x="90" y="9"/>
                  <a:pt x="80" y="24"/>
                </a:cubicBezTo>
                <a:cubicBezTo>
                  <a:pt x="76" y="23"/>
                  <a:pt x="72" y="22"/>
                  <a:pt x="68" y="22"/>
                </a:cubicBezTo>
                <a:cubicBezTo>
                  <a:pt x="50" y="22"/>
                  <a:pt x="36" y="35"/>
                  <a:pt x="35" y="53"/>
                </a:cubicBezTo>
                <a:cubicBezTo>
                  <a:pt x="15" y="55"/>
                  <a:pt x="0" y="72"/>
                  <a:pt x="0" y="92"/>
                </a:cubicBezTo>
                <a:cubicBezTo>
                  <a:pt x="0" y="115"/>
                  <a:pt x="17" y="132"/>
                  <a:pt x="38" y="132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92" y="151"/>
                  <a:pt x="92" y="151"/>
                  <a:pt x="92" y="151"/>
                </a:cubicBezTo>
                <a:cubicBezTo>
                  <a:pt x="92" y="156"/>
                  <a:pt x="96" y="161"/>
                  <a:pt x="102" y="161"/>
                </a:cubicBezTo>
                <a:cubicBezTo>
                  <a:pt x="158" y="161"/>
                  <a:pt x="158" y="161"/>
                  <a:pt x="158" y="161"/>
                </a:cubicBezTo>
                <a:cubicBezTo>
                  <a:pt x="163" y="161"/>
                  <a:pt x="168" y="156"/>
                  <a:pt x="168" y="151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71" y="132"/>
                  <a:pt x="171" y="132"/>
                  <a:pt x="171" y="132"/>
                </a:cubicBezTo>
                <a:cubicBezTo>
                  <a:pt x="190" y="131"/>
                  <a:pt x="206" y="113"/>
                  <a:pt x="206" y="92"/>
                </a:cubicBezTo>
                <a:cubicBezTo>
                  <a:pt x="206" y="73"/>
                  <a:pt x="194" y="57"/>
                  <a:pt x="176" y="54"/>
                </a:cubicBezTo>
                <a:close/>
                <a:moveTo>
                  <a:pt x="163" y="151"/>
                </a:moveTo>
                <a:cubicBezTo>
                  <a:pt x="163" y="154"/>
                  <a:pt x="161" y="156"/>
                  <a:pt x="158" y="156"/>
                </a:cubicBezTo>
                <a:cubicBezTo>
                  <a:pt x="102" y="156"/>
                  <a:pt x="102" y="156"/>
                  <a:pt x="102" y="156"/>
                </a:cubicBezTo>
                <a:cubicBezTo>
                  <a:pt x="99" y="156"/>
                  <a:pt x="96" y="154"/>
                  <a:pt x="96" y="151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6" y="103"/>
                  <a:pt x="99" y="101"/>
                  <a:pt x="102" y="101"/>
                </a:cubicBezTo>
                <a:cubicBezTo>
                  <a:pt x="158" y="101"/>
                  <a:pt x="158" y="101"/>
                  <a:pt x="158" y="101"/>
                </a:cubicBezTo>
                <a:cubicBezTo>
                  <a:pt x="161" y="101"/>
                  <a:pt x="163" y="103"/>
                  <a:pt x="163" y="106"/>
                </a:cubicBezTo>
                <a:lnTo>
                  <a:pt x="163" y="151"/>
                </a:lnTo>
                <a:close/>
                <a:moveTo>
                  <a:pt x="151" y="96"/>
                </a:moveTo>
                <a:cubicBezTo>
                  <a:pt x="109" y="96"/>
                  <a:pt x="109" y="96"/>
                  <a:pt x="109" y="96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09" y="73"/>
                  <a:pt x="118" y="64"/>
                  <a:pt x="130" y="64"/>
                </a:cubicBezTo>
                <a:cubicBezTo>
                  <a:pt x="141" y="64"/>
                  <a:pt x="151" y="73"/>
                  <a:pt x="151" y="85"/>
                </a:cubicBezTo>
                <a:lnTo>
                  <a:pt x="151" y="96"/>
                </a:lnTo>
                <a:close/>
                <a:moveTo>
                  <a:pt x="171" y="127"/>
                </a:moveTo>
                <a:cubicBezTo>
                  <a:pt x="168" y="127"/>
                  <a:pt x="168" y="127"/>
                  <a:pt x="168" y="127"/>
                </a:cubicBezTo>
                <a:cubicBezTo>
                  <a:pt x="168" y="106"/>
                  <a:pt x="168" y="106"/>
                  <a:pt x="168" y="106"/>
                </a:cubicBezTo>
                <a:cubicBezTo>
                  <a:pt x="168" y="101"/>
                  <a:pt x="163" y="96"/>
                  <a:pt x="158" y="96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6" y="85"/>
                  <a:pt x="156" y="85"/>
                  <a:pt x="156" y="85"/>
                </a:cubicBezTo>
                <a:cubicBezTo>
                  <a:pt x="156" y="71"/>
                  <a:pt x="144" y="59"/>
                  <a:pt x="130" y="59"/>
                </a:cubicBezTo>
                <a:cubicBezTo>
                  <a:pt x="116" y="59"/>
                  <a:pt x="104" y="71"/>
                  <a:pt x="104" y="85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96" y="96"/>
                  <a:pt x="92" y="101"/>
                  <a:pt x="92" y="106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38" y="127"/>
                  <a:pt x="38" y="127"/>
                  <a:pt x="38" y="127"/>
                </a:cubicBezTo>
                <a:cubicBezTo>
                  <a:pt x="19" y="127"/>
                  <a:pt x="5" y="112"/>
                  <a:pt x="5" y="92"/>
                </a:cubicBezTo>
                <a:cubicBezTo>
                  <a:pt x="5" y="74"/>
                  <a:pt x="19" y="58"/>
                  <a:pt x="37" y="57"/>
                </a:cubicBezTo>
                <a:cubicBezTo>
                  <a:pt x="39" y="57"/>
                  <a:pt x="40" y="56"/>
                  <a:pt x="40" y="55"/>
                </a:cubicBezTo>
                <a:cubicBezTo>
                  <a:pt x="40" y="39"/>
                  <a:pt x="52" y="27"/>
                  <a:pt x="68" y="27"/>
                </a:cubicBezTo>
                <a:cubicBezTo>
                  <a:pt x="72" y="27"/>
                  <a:pt x="76" y="28"/>
                  <a:pt x="80" y="29"/>
                </a:cubicBezTo>
                <a:cubicBezTo>
                  <a:pt x="81" y="30"/>
                  <a:pt x="82" y="29"/>
                  <a:pt x="83" y="28"/>
                </a:cubicBezTo>
                <a:cubicBezTo>
                  <a:pt x="92" y="13"/>
                  <a:pt x="107" y="4"/>
                  <a:pt x="123" y="4"/>
                </a:cubicBezTo>
                <a:cubicBezTo>
                  <a:pt x="149" y="4"/>
                  <a:pt x="170" y="27"/>
                  <a:pt x="171" y="56"/>
                </a:cubicBezTo>
                <a:cubicBezTo>
                  <a:pt x="171" y="57"/>
                  <a:pt x="172" y="58"/>
                  <a:pt x="173" y="58"/>
                </a:cubicBezTo>
                <a:cubicBezTo>
                  <a:pt x="190" y="60"/>
                  <a:pt x="202" y="75"/>
                  <a:pt x="202" y="92"/>
                </a:cubicBezTo>
                <a:cubicBezTo>
                  <a:pt x="202" y="111"/>
                  <a:pt x="188" y="127"/>
                  <a:pt x="171" y="1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5587748B-22F9-824A-B74D-41DCB7E756A7}"/>
              </a:ext>
            </a:extLst>
          </p:cNvPr>
          <p:cNvSpPr>
            <a:spLocks noEditPoints="1"/>
          </p:cNvSpPr>
          <p:nvPr/>
        </p:nvSpPr>
        <p:spPr bwMode="auto">
          <a:xfrm>
            <a:off x="5273885" y="4509921"/>
            <a:ext cx="168293" cy="293534"/>
          </a:xfrm>
          <a:custGeom>
            <a:avLst/>
            <a:gdLst>
              <a:gd name="T0" fmla="*/ 6 w 12"/>
              <a:gd name="T1" fmla="*/ 0 h 21"/>
              <a:gd name="T2" fmla="*/ 0 w 12"/>
              <a:gd name="T3" fmla="*/ 6 h 21"/>
              <a:gd name="T4" fmla="*/ 3 w 12"/>
              <a:gd name="T5" fmla="*/ 11 h 21"/>
              <a:gd name="T6" fmla="*/ 3 w 12"/>
              <a:gd name="T7" fmla="*/ 18 h 21"/>
              <a:gd name="T8" fmla="*/ 6 w 12"/>
              <a:gd name="T9" fmla="*/ 21 h 21"/>
              <a:gd name="T10" fmla="*/ 8 w 12"/>
              <a:gd name="T11" fmla="*/ 18 h 21"/>
              <a:gd name="T12" fmla="*/ 8 w 12"/>
              <a:gd name="T13" fmla="*/ 11 h 21"/>
              <a:gd name="T14" fmla="*/ 12 w 12"/>
              <a:gd name="T15" fmla="*/ 6 h 21"/>
              <a:gd name="T16" fmla="*/ 6 w 12"/>
              <a:gd name="T17" fmla="*/ 0 h 21"/>
              <a:gd name="T18" fmla="*/ 6 w 12"/>
              <a:gd name="T19" fmla="*/ 4 h 21"/>
              <a:gd name="T20" fmla="*/ 7 w 12"/>
              <a:gd name="T21" fmla="*/ 6 h 21"/>
              <a:gd name="T22" fmla="*/ 6 w 12"/>
              <a:gd name="T23" fmla="*/ 7 h 21"/>
              <a:gd name="T24" fmla="*/ 4 w 12"/>
              <a:gd name="T25" fmla="*/ 6 h 21"/>
              <a:gd name="T26" fmla="*/ 6 w 12"/>
              <a:gd name="T27" fmla="*/ 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" h="21">
                <a:moveTo>
                  <a:pt x="6" y="0"/>
                </a:moveTo>
                <a:cubicBezTo>
                  <a:pt x="2" y="0"/>
                  <a:pt x="0" y="2"/>
                  <a:pt x="0" y="6"/>
                </a:cubicBezTo>
                <a:cubicBezTo>
                  <a:pt x="0" y="8"/>
                  <a:pt x="1" y="10"/>
                  <a:pt x="3" y="11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9"/>
                  <a:pt x="5" y="21"/>
                  <a:pt x="6" y="21"/>
                </a:cubicBezTo>
                <a:cubicBezTo>
                  <a:pt x="7" y="21"/>
                  <a:pt x="8" y="19"/>
                  <a:pt x="8" y="18"/>
                </a:cubicBezTo>
                <a:cubicBezTo>
                  <a:pt x="8" y="11"/>
                  <a:pt x="8" y="11"/>
                  <a:pt x="8" y="11"/>
                </a:cubicBezTo>
                <a:cubicBezTo>
                  <a:pt x="10" y="10"/>
                  <a:pt x="12" y="8"/>
                  <a:pt x="12" y="6"/>
                </a:cubicBezTo>
                <a:cubicBezTo>
                  <a:pt x="12" y="2"/>
                  <a:pt x="9" y="0"/>
                  <a:pt x="6" y="0"/>
                </a:cubicBezTo>
                <a:close/>
                <a:moveTo>
                  <a:pt x="6" y="4"/>
                </a:moveTo>
                <a:cubicBezTo>
                  <a:pt x="7" y="4"/>
                  <a:pt x="7" y="5"/>
                  <a:pt x="7" y="6"/>
                </a:cubicBezTo>
                <a:cubicBezTo>
                  <a:pt x="7" y="7"/>
                  <a:pt x="7" y="7"/>
                  <a:pt x="6" y="7"/>
                </a:cubicBezTo>
                <a:cubicBezTo>
                  <a:pt x="5" y="7"/>
                  <a:pt x="4" y="7"/>
                  <a:pt x="4" y="6"/>
                </a:cubicBezTo>
                <a:cubicBezTo>
                  <a:pt x="4" y="5"/>
                  <a:pt x="5" y="4"/>
                  <a:pt x="6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A5F6A48-DD0B-F94A-9152-5B52E6C4BD8B}"/>
              </a:ext>
            </a:extLst>
          </p:cNvPr>
          <p:cNvSpPr txBox="1">
            <a:spLocks/>
          </p:cNvSpPr>
          <p:nvPr/>
        </p:nvSpPr>
        <p:spPr>
          <a:xfrm>
            <a:off x="2814832" y="9099431"/>
            <a:ext cx="4180404" cy="25279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76F1142-AADC-644F-A440-AD9C8A096D24}"/>
              </a:ext>
            </a:extLst>
          </p:cNvPr>
          <p:cNvSpPr txBox="1">
            <a:spLocks/>
          </p:cNvSpPr>
          <p:nvPr/>
        </p:nvSpPr>
        <p:spPr>
          <a:xfrm>
            <a:off x="7767082" y="7785638"/>
            <a:ext cx="4180404" cy="25279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6D2581E-0E08-DC4F-93E0-2C2150A65E8C}"/>
              </a:ext>
            </a:extLst>
          </p:cNvPr>
          <p:cNvSpPr txBox="1">
            <a:spLocks/>
          </p:cNvSpPr>
          <p:nvPr/>
        </p:nvSpPr>
        <p:spPr>
          <a:xfrm>
            <a:off x="12720918" y="6488824"/>
            <a:ext cx="4180404" cy="25279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2D52CD1-A5E9-C14F-A71D-72D55122B74E}"/>
              </a:ext>
            </a:extLst>
          </p:cNvPr>
          <p:cNvSpPr txBox="1">
            <a:spLocks/>
          </p:cNvSpPr>
          <p:nvPr/>
        </p:nvSpPr>
        <p:spPr>
          <a:xfrm>
            <a:off x="17674754" y="5211668"/>
            <a:ext cx="4180404" cy="25279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EFF607-BE9C-9B42-BBC6-76E256DF10D2}"/>
              </a:ext>
            </a:extLst>
          </p:cNvPr>
          <p:cNvSpPr txBox="1"/>
          <p:nvPr/>
        </p:nvSpPr>
        <p:spPr>
          <a:xfrm>
            <a:off x="2948087" y="7761275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0A7E1F-1789-024E-9868-94C96F38FE51}"/>
              </a:ext>
            </a:extLst>
          </p:cNvPr>
          <p:cNvSpPr txBox="1"/>
          <p:nvPr/>
        </p:nvSpPr>
        <p:spPr>
          <a:xfrm>
            <a:off x="7876549" y="6447802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345CE-0B3C-DC4E-A21A-5DA6CE7EE4A9}"/>
              </a:ext>
            </a:extLst>
          </p:cNvPr>
          <p:cNvSpPr txBox="1"/>
          <p:nvPr/>
        </p:nvSpPr>
        <p:spPr>
          <a:xfrm>
            <a:off x="12832145" y="5134010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4C0029-F7AB-734D-95A9-98AC4D5CBD52}"/>
              </a:ext>
            </a:extLst>
          </p:cNvPr>
          <p:cNvSpPr txBox="1"/>
          <p:nvPr/>
        </p:nvSpPr>
        <p:spPr>
          <a:xfrm>
            <a:off x="17826853" y="3820853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04</a:t>
            </a:r>
          </a:p>
        </p:txBody>
      </p:sp>
    </p:spTree>
    <p:extLst>
      <p:ext uri="{BB962C8B-B14F-4D97-AF65-F5344CB8AC3E}">
        <p14:creationId xmlns:p14="http://schemas.microsoft.com/office/powerpoint/2010/main" val="47751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48DA4-B1DB-CF49-A538-1FBA17529058}"/>
              </a:ext>
            </a:extLst>
          </p:cNvPr>
          <p:cNvSpPr txBox="1"/>
          <p:nvPr/>
        </p:nvSpPr>
        <p:spPr>
          <a:xfrm>
            <a:off x="7378670" y="542128"/>
            <a:ext cx="96439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tx2"/>
                </a:solidFill>
                <a:latin typeface="Bebas Neue" pitchFamily="2" charset="0"/>
              </a:rPr>
              <a:t>12 PHASE PROCESS SLIDE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0D0FB0A-6E9E-214E-8BF2-8778C78CC062}"/>
              </a:ext>
            </a:extLst>
          </p:cNvPr>
          <p:cNvSpPr>
            <a:spLocks noChangeAspect="1"/>
          </p:cNvSpPr>
          <p:nvPr/>
        </p:nvSpPr>
        <p:spPr>
          <a:xfrm rot="10800000">
            <a:off x="11777345" y="1824964"/>
            <a:ext cx="822960" cy="51050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1DA8FD1-ABB8-704A-976B-0CB440D92435}"/>
              </a:ext>
            </a:extLst>
          </p:cNvPr>
          <p:cNvSpPr/>
          <p:nvPr/>
        </p:nvSpPr>
        <p:spPr>
          <a:xfrm rot="5400000">
            <a:off x="3006094" y="8602138"/>
            <a:ext cx="2093765" cy="65156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C8AB6AE-B107-BC41-8796-7100613E59DB}"/>
              </a:ext>
            </a:extLst>
          </p:cNvPr>
          <p:cNvSpPr/>
          <p:nvPr/>
        </p:nvSpPr>
        <p:spPr>
          <a:xfrm rot="5400000">
            <a:off x="18980837" y="5687320"/>
            <a:ext cx="2093765" cy="65156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9AF7790-0C3B-0D4C-9836-4D3B2FFA88F5}"/>
              </a:ext>
            </a:extLst>
          </p:cNvPr>
          <p:cNvSpPr/>
          <p:nvPr/>
        </p:nvSpPr>
        <p:spPr>
          <a:xfrm>
            <a:off x="6105499" y="10315538"/>
            <a:ext cx="756353" cy="583276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652A2E6-9DBC-154A-9BEF-E1630D25F587}"/>
              </a:ext>
            </a:extLst>
          </p:cNvPr>
          <p:cNvSpPr/>
          <p:nvPr/>
        </p:nvSpPr>
        <p:spPr>
          <a:xfrm>
            <a:off x="11383860" y="10315538"/>
            <a:ext cx="756353" cy="583276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BF9E1B9-1FB7-354A-AA48-EFCBB1DA37D7}"/>
              </a:ext>
            </a:extLst>
          </p:cNvPr>
          <p:cNvSpPr/>
          <p:nvPr/>
        </p:nvSpPr>
        <p:spPr>
          <a:xfrm>
            <a:off x="16662221" y="10315538"/>
            <a:ext cx="756353" cy="583276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66E3F62-BAA3-E54D-AE13-B074E23C3AC0}"/>
              </a:ext>
            </a:extLst>
          </p:cNvPr>
          <p:cNvSpPr/>
          <p:nvPr/>
        </p:nvSpPr>
        <p:spPr>
          <a:xfrm>
            <a:off x="6025377" y="4549920"/>
            <a:ext cx="756353" cy="58327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C007231-1415-1247-8350-3C1E7582FD0C}"/>
              </a:ext>
            </a:extLst>
          </p:cNvPr>
          <p:cNvSpPr/>
          <p:nvPr/>
        </p:nvSpPr>
        <p:spPr>
          <a:xfrm>
            <a:off x="11319612" y="4549920"/>
            <a:ext cx="756353" cy="58327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95443-3D1F-5E41-A8E4-78F9A9226F38}"/>
              </a:ext>
            </a:extLst>
          </p:cNvPr>
          <p:cNvSpPr txBox="1"/>
          <p:nvPr/>
        </p:nvSpPr>
        <p:spPr>
          <a:xfrm>
            <a:off x="2177867" y="4220468"/>
            <a:ext cx="4139534" cy="1242180"/>
          </a:xfrm>
          <a:prstGeom prst="rect">
            <a:avLst/>
          </a:prstGeom>
          <a:solidFill>
            <a:schemeClr val="accent1"/>
          </a:solidFill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890EA-10BF-A74F-AAC6-1BAE442BC5B7}"/>
              </a:ext>
            </a:extLst>
          </p:cNvPr>
          <p:cNvSpPr txBox="1"/>
          <p:nvPr/>
        </p:nvSpPr>
        <p:spPr>
          <a:xfrm>
            <a:off x="7519044" y="4220468"/>
            <a:ext cx="4114824" cy="1242180"/>
          </a:xfrm>
          <a:prstGeom prst="rect">
            <a:avLst/>
          </a:prstGeom>
          <a:solidFill>
            <a:schemeClr val="accent1"/>
          </a:solidFill>
        </p:spPr>
        <p:txBody>
          <a:bodyPr wrap="square" lIns="487553" tIns="243777" rIns="487553" bIns="243777" rtlCol="0" anchor="ctr" anchorCtr="0">
            <a:noAutofit/>
          </a:bodyPr>
          <a:lstStyle>
            <a:defPPr>
              <a:defRPr lang="en-US"/>
            </a:defPPr>
            <a:lvl1pPr marL="573088">
              <a:defRPr sz="1400">
                <a:solidFill>
                  <a:srgbClr val="FFFFFF"/>
                </a:solidFill>
              </a:defRPr>
            </a:lvl1pPr>
          </a:lstStyle>
          <a:p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BFECE-937E-B84E-A04A-91186936491C}"/>
              </a:ext>
            </a:extLst>
          </p:cNvPr>
          <p:cNvSpPr txBox="1"/>
          <p:nvPr/>
        </p:nvSpPr>
        <p:spPr>
          <a:xfrm>
            <a:off x="12841019" y="4220468"/>
            <a:ext cx="4090246" cy="1242180"/>
          </a:xfrm>
          <a:prstGeom prst="rect">
            <a:avLst/>
          </a:prstGeom>
          <a:solidFill>
            <a:schemeClr val="accent1"/>
          </a:solidFill>
        </p:spPr>
        <p:txBody>
          <a:bodyPr wrap="square" lIns="487553" tIns="243777" rIns="487553" bIns="243777" rtlCol="0" anchor="ctr" anchorCtr="0">
            <a:noAutofit/>
          </a:bodyPr>
          <a:lstStyle>
            <a:defPPr>
              <a:defRPr lang="en-US"/>
            </a:defPPr>
            <a:lvl1pPr marL="573088">
              <a:defRPr sz="1400">
                <a:solidFill>
                  <a:srgbClr val="FFFFFF"/>
                </a:solidFill>
              </a:defRPr>
            </a:lvl1pPr>
          </a:lstStyle>
          <a:p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71DAFA3-9ACF-5D47-9488-0FB469501ECF}"/>
              </a:ext>
            </a:extLst>
          </p:cNvPr>
          <p:cNvSpPr/>
          <p:nvPr/>
        </p:nvSpPr>
        <p:spPr>
          <a:xfrm>
            <a:off x="16613847" y="4549920"/>
            <a:ext cx="756353" cy="58327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03B50-50EB-2446-AE80-50B513F5619B}"/>
              </a:ext>
            </a:extLst>
          </p:cNvPr>
          <p:cNvSpPr txBox="1"/>
          <p:nvPr/>
        </p:nvSpPr>
        <p:spPr>
          <a:xfrm>
            <a:off x="18151812" y="4220468"/>
            <a:ext cx="4140331" cy="1242180"/>
          </a:xfrm>
          <a:prstGeom prst="rect">
            <a:avLst/>
          </a:prstGeom>
          <a:solidFill>
            <a:schemeClr val="accent1"/>
          </a:solidFill>
        </p:spPr>
        <p:txBody>
          <a:bodyPr wrap="square" lIns="487553" tIns="243777" rIns="487553" bIns="243777" rtlCol="0" anchor="ctr" anchorCtr="0">
            <a:noAutofit/>
          </a:bodyPr>
          <a:lstStyle>
            <a:defPPr>
              <a:defRPr lang="en-US"/>
            </a:defPPr>
            <a:lvl1pPr marL="573088">
              <a:defRPr sz="1400">
                <a:solidFill>
                  <a:srgbClr val="FFFFFF"/>
                </a:solidFill>
              </a:defRPr>
            </a:lvl1pPr>
          </a:lstStyle>
          <a:p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9A459B-016A-8348-B2B7-EF47D1D71B27}"/>
              </a:ext>
            </a:extLst>
          </p:cNvPr>
          <p:cNvSpPr txBox="1"/>
          <p:nvPr/>
        </p:nvSpPr>
        <p:spPr>
          <a:xfrm>
            <a:off x="18151812" y="7057185"/>
            <a:ext cx="4140332" cy="1242180"/>
          </a:xfrm>
          <a:prstGeom prst="rect">
            <a:avLst/>
          </a:prstGeom>
          <a:solidFill>
            <a:schemeClr val="accent2"/>
          </a:solidFill>
        </p:spPr>
        <p:txBody>
          <a:bodyPr wrap="square" lIns="487553" tIns="243777" rIns="487553" bIns="243777" rtlCol="0" anchor="ctr" anchorCtr="0">
            <a:noAutofit/>
          </a:bodyPr>
          <a:lstStyle>
            <a:defPPr>
              <a:defRPr lang="en-US"/>
            </a:defPPr>
            <a:lvl1pPr marL="573088">
              <a:defRPr sz="1400">
                <a:solidFill>
                  <a:srgbClr val="FFFFFF"/>
                </a:solidFill>
              </a:defRPr>
            </a:lvl1pPr>
          </a:lstStyle>
          <a:p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E5513-18A9-CE4B-82BB-F8DE9F54B12F}"/>
              </a:ext>
            </a:extLst>
          </p:cNvPr>
          <p:cNvSpPr txBox="1"/>
          <p:nvPr/>
        </p:nvSpPr>
        <p:spPr>
          <a:xfrm>
            <a:off x="12860057" y="7057185"/>
            <a:ext cx="4067893" cy="1242180"/>
          </a:xfrm>
          <a:prstGeom prst="rect">
            <a:avLst/>
          </a:prstGeom>
          <a:solidFill>
            <a:schemeClr val="accent2"/>
          </a:solidFill>
        </p:spPr>
        <p:txBody>
          <a:bodyPr wrap="square" lIns="487553" tIns="243777" rIns="487553" bIns="243777" rtlCol="0" anchor="ctr" anchorCtr="0">
            <a:noAutofit/>
          </a:bodyPr>
          <a:lstStyle>
            <a:defPPr>
              <a:defRPr lang="en-US"/>
            </a:defPPr>
            <a:lvl1pPr marL="573088">
              <a:defRPr sz="1400">
                <a:solidFill>
                  <a:srgbClr val="FFFFFF"/>
                </a:solidFill>
              </a:defRPr>
            </a:lvl1pPr>
          </a:lstStyle>
          <a:p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0ECF4-66B7-4946-9EBE-C11BB1854DDE}"/>
              </a:ext>
            </a:extLst>
          </p:cNvPr>
          <p:cNvSpPr txBox="1"/>
          <p:nvPr/>
        </p:nvSpPr>
        <p:spPr>
          <a:xfrm>
            <a:off x="7519044" y="7057185"/>
            <a:ext cx="4108200" cy="1242180"/>
          </a:xfrm>
          <a:prstGeom prst="rect">
            <a:avLst/>
          </a:prstGeom>
          <a:solidFill>
            <a:schemeClr val="accent2"/>
          </a:solidFill>
        </p:spPr>
        <p:txBody>
          <a:bodyPr wrap="square" lIns="487553" tIns="243777" rIns="487553" bIns="243777" rtlCol="0" anchor="ctr" anchorCtr="0">
            <a:noAutofit/>
          </a:bodyPr>
          <a:lstStyle>
            <a:defPPr>
              <a:defRPr lang="en-US"/>
            </a:defPPr>
            <a:lvl1pPr marL="573088">
              <a:defRPr sz="1400">
                <a:solidFill>
                  <a:srgbClr val="FFFFFF"/>
                </a:solidFill>
              </a:defRPr>
            </a:lvl1pPr>
          </a:lstStyle>
          <a:p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81402-F126-B147-BE36-D7A71E822652}"/>
              </a:ext>
            </a:extLst>
          </p:cNvPr>
          <p:cNvSpPr txBox="1"/>
          <p:nvPr/>
        </p:nvSpPr>
        <p:spPr>
          <a:xfrm>
            <a:off x="2177867" y="7057185"/>
            <a:ext cx="4139533" cy="1242180"/>
          </a:xfrm>
          <a:prstGeom prst="rect">
            <a:avLst/>
          </a:prstGeom>
          <a:solidFill>
            <a:schemeClr val="accent2"/>
          </a:solidFill>
        </p:spPr>
        <p:txBody>
          <a:bodyPr wrap="square" lIns="487553" tIns="243777" rIns="487553" bIns="243777" rtlCol="0" anchor="ctr" anchorCtr="0">
            <a:noAutofit/>
          </a:bodyPr>
          <a:lstStyle>
            <a:defPPr>
              <a:defRPr lang="en-US"/>
            </a:defPPr>
            <a:lvl1pPr marL="573088">
              <a:defRPr sz="1400">
                <a:solidFill>
                  <a:srgbClr val="FFFFFF"/>
                </a:solidFill>
              </a:defRPr>
            </a:lvl1pPr>
          </a:lstStyle>
          <a:p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7ADF7A0-673D-2540-ACA0-68B9C9AAC810}"/>
              </a:ext>
            </a:extLst>
          </p:cNvPr>
          <p:cNvSpPr/>
          <p:nvPr/>
        </p:nvSpPr>
        <p:spPr>
          <a:xfrm rot="10800000">
            <a:off x="16947890" y="7386637"/>
            <a:ext cx="756353" cy="58327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8444210-0BBE-AD47-8876-E4307CB77A0E}"/>
              </a:ext>
            </a:extLst>
          </p:cNvPr>
          <p:cNvSpPr/>
          <p:nvPr/>
        </p:nvSpPr>
        <p:spPr>
          <a:xfrm rot="10800000">
            <a:off x="11647183" y="7386637"/>
            <a:ext cx="756353" cy="58327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7164862-F04D-2F40-8D50-8F48DF25A85B}"/>
              </a:ext>
            </a:extLst>
          </p:cNvPr>
          <p:cNvSpPr/>
          <p:nvPr/>
        </p:nvSpPr>
        <p:spPr>
          <a:xfrm rot="10800000">
            <a:off x="6270296" y="7386637"/>
            <a:ext cx="756353" cy="58327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C7AAB9-F815-B343-90B4-4C1DEF8049AB}"/>
              </a:ext>
            </a:extLst>
          </p:cNvPr>
          <p:cNvSpPr txBox="1"/>
          <p:nvPr/>
        </p:nvSpPr>
        <p:spPr>
          <a:xfrm>
            <a:off x="2177867" y="9986086"/>
            <a:ext cx="4139534" cy="1242180"/>
          </a:xfrm>
          <a:prstGeom prst="rect">
            <a:avLst/>
          </a:prstGeom>
          <a:solidFill>
            <a:schemeClr val="accent3"/>
          </a:solidFill>
        </p:spPr>
        <p:txBody>
          <a:bodyPr wrap="square" lIns="487553" tIns="243777" rIns="487553" bIns="243777" rtlCol="0" anchor="ctr" anchorCtr="0">
            <a:noAutofit/>
          </a:bodyPr>
          <a:lstStyle>
            <a:defPPr>
              <a:defRPr lang="en-US"/>
            </a:defPPr>
            <a:lvl1pPr marL="573088">
              <a:defRPr sz="1400">
                <a:solidFill>
                  <a:srgbClr val="FFFFFF"/>
                </a:solidFill>
              </a:defRPr>
            </a:lvl1pPr>
          </a:lstStyle>
          <a:p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8D734A-6949-A948-A119-763DDF680EAE}"/>
              </a:ext>
            </a:extLst>
          </p:cNvPr>
          <p:cNvSpPr txBox="1"/>
          <p:nvPr/>
        </p:nvSpPr>
        <p:spPr>
          <a:xfrm>
            <a:off x="7519044" y="9986086"/>
            <a:ext cx="4152898" cy="1242180"/>
          </a:xfrm>
          <a:prstGeom prst="rect">
            <a:avLst/>
          </a:prstGeom>
          <a:solidFill>
            <a:schemeClr val="accent3"/>
          </a:solidFill>
        </p:spPr>
        <p:txBody>
          <a:bodyPr wrap="square" lIns="487553" tIns="243777" rIns="487553" bIns="243777" rtlCol="0" anchor="ctr" anchorCtr="0">
            <a:noAutofit/>
          </a:bodyPr>
          <a:lstStyle>
            <a:defPPr>
              <a:defRPr lang="en-US"/>
            </a:defPPr>
            <a:lvl1pPr marL="573088">
              <a:defRPr sz="1400">
                <a:solidFill>
                  <a:srgbClr val="FFFFFF"/>
                </a:solidFill>
              </a:defRPr>
            </a:lvl1pPr>
          </a:lstStyle>
          <a:p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0F4BBB-6905-CA40-88CF-EAA27F9C4ECD}"/>
              </a:ext>
            </a:extLst>
          </p:cNvPr>
          <p:cNvSpPr txBox="1"/>
          <p:nvPr/>
        </p:nvSpPr>
        <p:spPr>
          <a:xfrm>
            <a:off x="12860056" y="9986086"/>
            <a:ext cx="4090247" cy="1242180"/>
          </a:xfrm>
          <a:prstGeom prst="rect">
            <a:avLst/>
          </a:prstGeom>
          <a:solidFill>
            <a:schemeClr val="accent3"/>
          </a:solidFill>
        </p:spPr>
        <p:txBody>
          <a:bodyPr wrap="square" lIns="487553" tIns="243777" rIns="487553" bIns="243777" rtlCol="0" anchor="ctr" anchorCtr="0">
            <a:noAutofit/>
          </a:bodyPr>
          <a:lstStyle>
            <a:defPPr>
              <a:defRPr lang="en-US"/>
            </a:defPPr>
            <a:lvl1pPr marL="573088">
              <a:defRPr sz="1400">
                <a:solidFill>
                  <a:srgbClr val="FFFFFF"/>
                </a:solidFill>
              </a:defRPr>
            </a:lvl1pPr>
          </a:lstStyle>
          <a:p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C72917-F6C9-0440-B825-823CF79E380E}"/>
              </a:ext>
            </a:extLst>
          </p:cNvPr>
          <p:cNvSpPr txBox="1"/>
          <p:nvPr/>
        </p:nvSpPr>
        <p:spPr>
          <a:xfrm>
            <a:off x="18151810" y="9986086"/>
            <a:ext cx="4140333" cy="1242180"/>
          </a:xfrm>
          <a:prstGeom prst="rect">
            <a:avLst/>
          </a:prstGeom>
          <a:solidFill>
            <a:schemeClr val="accent3"/>
          </a:solidFill>
        </p:spPr>
        <p:txBody>
          <a:bodyPr wrap="square" lIns="487553" tIns="243777" rIns="487553" bIns="243777" rtlCol="0" anchor="ctr" anchorCtr="0">
            <a:noAutofit/>
          </a:bodyPr>
          <a:lstStyle>
            <a:defPPr>
              <a:defRPr lang="en-US"/>
            </a:defPPr>
            <a:lvl1pPr marL="573088">
              <a:defRPr sz="1400">
                <a:solidFill>
                  <a:srgbClr val="FFFFFF"/>
                </a:solidFill>
              </a:defRPr>
            </a:lvl1pPr>
          </a:lstStyle>
          <a:p>
            <a:endParaRPr lang="en-US" sz="2799" dirty="0">
              <a:latin typeface="Mukta ExtraLight" panose="020B0000000000000000" pitchFamily="34" charset="77"/>
            </a:endParaRPr>
          </a:p>
        </p:txBody>
      </p: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856C64B8-1515-9942-ACBA-F07689F3E56D}"/>
              </a:ext>
            </a:extLst>
          </p:cNvPr>
          <p:cNvSpPr/>
          <p:nvPr/>
        </p:nvSpPr>
        <p:spPr>
          <a:xfrm>
            <a:off x="1478061" y="4108901"/>
            <a:ext cx="1465314" cy="1465314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28" name="Oval 27">
            <a:extLst>
              <a:ext uri="{FF2B5EF4-FFF2-40B4-BE49-F238E27FC236}">
                <a16:creationId xmlns:a16="http://schemas.microsoft.com/office/drawing/2014/main" id="{08EA8721-A7F3-4342-B5A5-598FB81DC161}"/>
              </a:ext>
            </a:extLst>
          </p:cNvPr>
          <p:cNvSpPr/>
          <p:nvPr/>
        </p:nvSpPr>
        <p:spPr>
          <a:xfrm>
            <a:off x="6790883" y="4108901"/>
            <a:ext cx="1465314" cy="1465314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9D3793B0-A7EA-A643-BE80-33E229145E5F}"/>
              </a:ext>
            </a:extLst>
          </p:cNvPr>
          <p:cNvSpPr/>
          <p:nvPr/>
        </p:nvSpPr>
        <p:spPr>
          <a:xfrm>
            <a:off x="12103705" y="4108901"/>
            <a:ext cx="1465314" cy="1465314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30" name="Oval 29">
            <a:extLst>
              <a:ext uri="{FF2B5EF4-FFF2-40B4-BE49-F238E27FC236}">
                <a16:creationId xmlns:a16="http://schemas.microsoft.com/office/drawing/2014/main" id="{C765942F-272B-3C4D-BBD6-F280547067B0}"/>
              </a:ext>
            </a:extLst>
          </p:cNvPr>
          <p:cNvSpPr/>
          <p:nvPr/>
        </p:nvSpPr>
        <p:spPr>
          <a:xfrm>
            <a:off x="17416527" y="4108901"/>
            <a:ext cx="1465314" cy="1465314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31" name="Oval 30">
            <a:extLst>
              <a:ext uri="{FF2B5EF4-FFF2-40B4-BE49-F238E27FC236}">
                <a16:creationId xmlns:a16="http://schemas.microsoft.com/office/drawing/2014/main" id="{F8403C06-2EDC-0140-A8ED-5D55D16C2A06}"/>
              </a:ext>
            </a:extLst>
          </p:cNvPr>
          <p:cNvSpPr/>
          <p:nvPr/>
        </p:nvSpPr>
        <p:spPr>
          <a:xfrm>
            <a:off x="1478061" y="6944754"/>
            <a:ext cx="1465314" cy="1465314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32" name="Oval 31">
            <a:extLst>
              <a:ext uri="{FF2B5EF4-FFF2-40B4-BE49-F238E27FC236}">
                <a16:creationId xmlns:a16="http://schemas.microsoft.com/office/drawing/2014/main" id="{BDE13B9A-0538-F146-992C-D0A432CD783A}"/>
              </a:ext>
            </a:extLst>
          </p:cNvPr>
          <p:cNvSpPr/>
          <p:nvPr/>
        </p:nvSpPr>
        <p:spPr>
          <a:xfrm>
            <a:off x="6790883" y="6944754"/>
            <a:ext cx="1465314" cy="1465314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33" name="Oval 32">
            <a:extLst>
              <a:ext uri="{FF2B5EF4-FFF2-40B4-BE49-F238E27FC236}">
                <a16:creationId xmlns:a16="http://schemas.microsoft.com/office/drawing/2014/main" id="{606A864B-3C1F-1748-821C-8E485BBC1F1B}"/>
              </a:ext>
            </a:extLst>
          </p:cNvPr>
          <p:cNvSpPr/>
          <p:nvPr/>
        </p:nvSpPr>
        <p:spPr>
          <a:xfrm>
            <a:off x="12103705" y="6944754"/>
            <a:ext cx="1465314" cy="1465314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34" name="Oval 33">
            <a:extLst>
              <a:ext uri="{FF2B5EF4-FFF2-40B4-BE49-F238E27FC236}">
                <a16:creationId xmlns:a16="http://schemas.microsoft.com/office/drawing/2014/main" id="{7836D5B1-E946-C148-B637-090613161144}"/>
              </a:ext>
            </a:extLst>
          </p:cNvPr>
          <p:cNvSpPr/>
          <p:nvPr/>
        </p:nvSpPr>
        <p:spPr>
          <a:xfrm>
            <a:off x="17416527" y="6944754"/>
            <a:ext cx="1465314" cy="1465314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35" name="Oval 34">
            <a:extLst>
              <a:ext uri="{FF2B5EF4-FFF2-40B4-BE49-F238E27FC236}">
                <a16:creationId xmlns:a16="http://schemas.microsoft.com/office/drawing/2014/main" id="{AFC5BFEC-58FD-6140-B43F-506B451CA307}"/>
              </a:ext>
            </a:extLst>
          </p:cNvPr>
          <p:cNvSpPr/>
          <p:nvPr/>
        </p:nvSpPr>
        <p:spPr>
          <a:xfrm>
            <a:off x="1478061" y="9856078"/>
            <a:ext cx="1465314" cy="1465314"/>
          </a:xfrm>
          <a:prstGeom prst="ellipse">
            <a:avLst/>
          </a:prstGeom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36" name="Oval 35">
            <a:extLst>
              <a:ext uri="{FF2B5EF4-FFF2-40B4-BE49-F238E27FC236}">
                <a16:creationId xmlns:a16="http://schemas.microsoft.com/office/drawing/2014/main" id="{30F97DE6-9949-C74B-9DFB-D370E223A950}"/>
              </a:ext>
            </a:extLst>
          </p:cNvPr>
          <p:cNvSpPr/>
          <p:nvPr/>
        </p:nvSpPr>
        <p:spPr>
          <a:xfrm>
            <a:off x="6790883" y="9856078"/>
            <a:ext cx="1465314" cy="1465314"/>
          </a:xfrm>
          <a:prstGeom prst="ellipse">
            <a:avLst/>
          </a:prstGeom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37" name="Oval 36">
            <a:extLst>
              <a:ext uri="{FF2B5EF4-FFF2-40B4-BE49-F238E27FC236}">
                <a16:creationId xmlns:a16="http://schemas.microsoft.com/office/drawing/2014/main" id="{53462452-35BD-EC43-A621-6558D02AC488}"/>
              </a:ext>
            </a:extLst>
          </p:cNvPr>
          <p:cNvSpPr/>
          <p:nvPr/>
        </p:nvSpPr>
        <p:spPr>
          <a:xfrm>
            <a:off x="12103705" y="9856078"/>
            <a:ext cx="1465314" cy="1465314"/>
          </a:xfrm>
          <a:prstGeom prst="ellipse">
            <a:avLst/>
          </a:prstGeom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 useBgFill="1">
        <p:nvSpPr>
          <p:cNvPr id="38" name="Oval 37">
            <a:extLst>
              <a:ext uri="{FF2B5EF4-FFF2-40B4-BE49-F238E27FC236}">
                <a16:creationId xmlns:a16="http://schemas.microsoft.com/office/drawing/2014/main" id="{3D1EBBC2-E698-3E4B-B940-4F978493FBF9}"/>
              </a:ext>
            </a:extLst>
          </p:cNvPr>
          <p:cNvSpPr/>
          <p:nvPr/>
        </p:nvSpPr>
        <p:spPr>
          <a:xfrm>
            <a:off x="17416527" y="9856078"/>
            <a:ext cx="1465314" cy="1465314"/>
          </a:xfrm>
          <a:prstGeom prst="ellipse">
            <a:avLst/>
          </a:prstGeom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EBF245-AF1B-B94C-9D64-AB294996EC04}"/>
              </a:ext>
            </a:extLst>
          </p:cNvPr>
          <p:cNvSpPr txBox="1"/>
          <p:nvPr/>
        </p:nvSpPr>
        <p:spPr>
          <a:xfrm>
            <a:off x="1836256" y="4427036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C6EFB1-66E4-DB47-B78C-CB5704FA2422}"/>
              </a:ext>
            </a:extLst>
          </p:cNvPr>
          <p:cNvSpPr txBox="1"/>
          <p:nvPr/>
        </p:nvSpPr>
        <p:spPr>
          <a:xfrm>
            <a:off x="7149079" y="4427036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AC8148-1CD4-8941-AF2A-21F707895A21}"/>
              </a:ext>
            </a:extLst>
          </p:cNvPr>
          <p:cNvSpPr txBox="1"/>
          <p:nvPr/>
        </p:nvSpPr>
        <p:spPr>
          <a:xfrm>
            <a:off x="12458535" y="4427036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5F5D61-319A-1A42-8FAE-F346E66C7E28}"/>
              </a:ext>
            </a:extLst>
          </p:cNvPr>
          <p:cNvSpPr txBox="1"/>
          <p:nvPr/>
        </p:nvSpPr>
        <p:spPr>
          <a:xfrm>
            <a:off x="17774723" y="4427036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04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E35761-7264-9C4B-8548-CE90D877DDFB}"/>
              </a:ext>
            </a:extLst>
          </p:cNvPr>
          <p:cNvSpPr txBox="1"/>
          <p:nvPr/>
        </p:nvSpPr>
        <p:spPr>
          <a:xfrm>
            <a:off x="1836257" y="7260936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08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31B7D4-57E8-7C48-9107-122CAA4AC8B8}"/>
              </a:ext>
            </a:extLst>
          </p:cNvPr>
          <p:cNvSpPr txBox="1"/>
          <p:nvPr/>
        </p:nvSpPr>
        <p:spPr>
          <a:xfrm>
            <a:off x="7149079" y="7260936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B4B445-73A5-9745-A357-5C31A359893B}"/>
              </a:ext>
            </a:extLst>
          </p:cNvPr>
          <p:cNvSpPr txBox="1"/>
          <p:nvPr/>
        </p:nvSpPr>
        <p:spPr>
          <a:xfrm>
            <a:off x="12458535" y="7260936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9EBAF8-3251-6949-96EA-EE750B9962DA}"/>
              </a:ext>
            </a:extLst>
          </p:cNvPr>
          <p:cNvSpPr txBox="1"/>
          <p:nvPr/>
        </p:nvSpPr>
        <p:spPr>
          <a:xfrm>
            <a:off x="17774723" y="7260936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33C122-06EF-2F4F-9950-884DF7610786}"/>
              </a:ext>
            </a:extLst>
          </p:cNvPr>
          <p:cNvSpPr txBox="1"/>
          <p:nvPr/>
        </p:nvSpPr>
        <p:spPr>
          <a:xfrm>
            <a:off x="1836257" y="10196761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09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4913F4-B5CB-244A-AC15-96D762128FA9}"/>
              </a:ext>
            </a:extLst>
          </p:cNvPr>
          <p:cNvSpPr txBox="1"/>
          <p:nvPr/>
        </p:nvSpPr>
        <p:spPr>
          <a:xfrm>
            <a:off x="7149079" y="10196761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9D9774-FA66-504F-A15A-777940DC702D}"/>
              </a:ext>
            </a:extLst>
          </p:cNvPr>
          <p:cNvSpPr txBox="1"/>
          <p:nvPr/>
        </p:nvSpPr>
        <p:spPr>
          <a:xfrm>
            <a:off x="12458535" y="10196761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A72BE9-C808-0549-A3D7-24D8DDA96B04}"/>
              </a:ext>
            </a:extLst>
          </p:cNvPr>
          <p:cNvSpPr txBox="1"/>
          <p:nvPr/>
        </p:nvSpPr>
        <p:spPr>
          <a:xfrm>
            <a:off x="17774723" y="10196761"/>
            <a:ext cx="7489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pc="300" dirty="0">
                <a:solidFill>
                  <a:schemeClr val="tx2"/>
                </a:solidFill>
                <a:latin typeface="Bebas Neue" pitchFamily="2" charset="0"/>
              </a:rPr>
              <a:t>12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669EB0C5-A6F1-7B4C-8B6D-F62533BB130E}"/>
              </a:ext>
            </a:extLst>
          </p:cNvPr>
          <p:cNvSpPr txBox="1">
            <a:spLocks/>
          </p:cNvSpPr>
          <p:nvPr/>
        </p:nvSpPr>
        <p:spPr>
          <a:xfrm>
            <a:off x="2865748" y="4268176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B52BFFDE-151A-9D40-A7F4-6D046425A027}"/>
              </a:ext>
            </a:extLst>
          </p:cNvPr>
          <p:cNvSpPr txBox="1">
            <a:spLocks/>
          </p:cNvSpPr>
          <p:nvPr/>
        </p:nvSpPr>
        <p:spPr>
          <a:xfrm>
            <a:off x="8185758" y="4268176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31FC1B47-32DC-3D4D-8CE3-23D8C71111A6}"/>
              </a:ext>
            </a:extLst>
          </p:cNvPr>
          <p:cNvSpPr txBox="1">
            <a:spLocks/>
          </p:cNvSpPr>
          <p:nvPr/>
        </p:nvSpPr>
        <p:spPr>
          <a:xfrm>
            <a:off x="13475543" y="4268176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D7BA10B5-12ED-084A-A560-CFB327577B14}"/>
              </a:ext>
            </a:extLst>
          </p:cNvPr>
          <p:cNvSpPr txBox="1">
            <a:spLocks/>
          </p:cNvSpPr>
          <p:nvPr/>
        </p:nvSpPr>
        <p:spPr>
          <a:xfrm>
            <a:off x="18832743" y="4268176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4BF6946E-0E8F-0C49-8D03-63B8BA7DF2FE}"/>
              </a:ext>
            </a:extLst>
          </p:cNvPr>
          <p:cNvSpPr txBox="1">
            <a:spLocks/>
          </p:cNvSpPr>
          <p:nvPr/>
        </p:nvSpPr>
        <p:spPr>
          <a:xfrm>
            <a:off x="2865748" y="7104569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189DFA1A-2C0A-B040-B54E-D2DA0F8C3F95}"/>
              </a:ext>
            </a:extLst>
          </p:cNvPr>
          <p:cNvSpPr txBox="1">
            <a:spLocks/>
          </p:cNvSpPr>
          <p:nvPr/>
        </p:nvSpPr>
        <p:spPr>
          <a:xfrm>
            <a:off x="8185758" y="7104569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7447298E-33B7-FD45-A30C-04B20B442E79}"/>
              </a:ext>
            </a:extLst>
          </p:cNvPr>
          <p:cNvSpPr txBox="1">
            <a:spLocks/>
          </p:cNvSpPr>
          <p:nvPr/>
        </p:nvSpPr>
        <p:spPr>
          <a:xfrm>
            <a:off x="13475543" y="7104569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B6E590B0-F5C1-BC49-907E-046E808C4CFA}"/>
              </a:ext>
            </a:extLst>
          </p:cNvPr>
          <p:cNvSpPr txBox="1">
            <a:spLocks/>
          </p:cNvSpPr>
          <p:nvPr/>
        </p:nvSpPr>
        <p:spPr>
          <a:xfrm>
            <a:off x="18832743" y="7104569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6198F7B4-7CD8-6641-8490-046FD82253CA}"/>
              </a:ext>
            </a:extLst>
          </p:cNvPr>
          <p:cNvSpPr txBox="1">
            <a:spLocks/>
          </p:cNvSpPr>
          <p:nvPr/>
        </p:nvSpPr>
        <p:spPr>
          <a:xfrm>
            <a:off x="2865748" y="10033666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C4EA99E2-66F0-1B49-AC9F-22A5042CD4F2}"/>
              </a:ext>
            </a:extLst>
          </p:cNvPr>
          <p:cNvSpPr txBox="1">
            <a:spLocks/>
          </p:cNvSpPr>
          <p:nvPr/>
        </p:nvSpPr>
        <p:spPr>
          <a:xfrm>
            <a:off x="8185758" y="10033666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D1B7E804-9339-684E-B8FD-0E80AE1024E0}"/>
              </a:ext>
            </a:extLst>
          </p:cNvPr>
          <p:cNvSpPr txBox="1">
            <a:spLocks/>
          </p:cNvSpPr>
          <p:nvPr/>
        </p:nvSpPr>
        <p:spPr>
          <a:xfrm>
            <a:off x="13475543" y="10033666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19D4C15A-B151-E840-A06E-9F558B5A34C4}"/>
              </a:ext>
            </a:extLst>
          </p:cNvPr>
          <p:cNvSpPr txBox="1">
            <a:spLocks/>
          </p:cNvSpPr>
          <p:nvPr/>
        </p:nvSpPr>
        <p:spPr>
          <a:xfrm>
            <a:off x="18832743" y="10033666"/>
            <a:ext cx="3407460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starts with a summary</a:t>
            </a:r>
          </a:p>
        </p:txBody>
      </p:sp>
    </p:spTree>
    <p:extLst>
      <p:ext uri="{BB962C8B-B14F-4D97-AF65-F5344CB8AC3E}">
        <p14:creationId xmlns:p14="http://schemas.microsoft.com/office/powerpoint/2010/main" val="329765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E8FDBD86-99F1-104C-AF59-3B8631444761}"/>
              </a:ext>
            </a:extLst>
          </p:cNvPr>
          <p:cNvSpPr/>
          <p:nvPr/>
        </p:nvSpPr>
        <p:spPr>
          <a:xfrm>
            <a:off x="6317401" y="4568225"/>
            <a:ext cx="756353" cy="93693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Mukta ExtraLight" panose="020B0000000000000000" pitchFamily="34" charset="77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D01A972-1670-0A4F-9170-C838441BB18C}"/>
              </a:ext>
            </a:extLst>
          </p:cNvPr>
          <p:cNvSpPr/>
          <p:nvPr/>
        </p:nvSpPr>
        <p:spPr>
          <a:xfrm>
            <a:off x="11535721" y="4568225"/>
            <a:ext cx="756353" cy="93693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Mukta ExtraLight" panose="020B0000000000000000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BBE9A-171D-6440-A037-A5685C6A5F1D}"/>
              </a:ext>
            </a:extLst>
          </p:cNvPr>
          <p:cNvSpPr txBox="1"/>
          <p:nvPr/>
        </p:nvSpPr>
        <p:spPr>
          <a:xfrm>
            <a:off x="1788551" y="4219916"/>
            <a:ext cx="4528850" cy="163355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91440" rIns="182880" bIns="91440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72D16-A4B8-EB40-B030-BCA1E9D83613}"/>
              </a:ext>
            </a:extLst>
          </p:cNvPr>
          <p:cNvSpPr txBox="1"/>
          <p:nvPr/>
        </p:nvSpPr>
        <p:spPr>
          <a:xfrm>
            <a:off x="7028838" y="4219916"/>
            <a:ext cx="4528850" cy="1633550"/>
          </a:xfrm>
          <a:prstGeom prst="rect">
            <a:avLst/>
          </a:prstGeom>
          <a:solidFill>
            <a:schemeClr val="accent2"/>
          </a:solidFill>
        </p:spPr>
        <p:txBody>
          <a:bodyPr wrap="square" lIns="182880" tIns="91440" rIns="182880" bIns="91440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B908B-D61A-BD43-91AE-09927FDF6750}"/>
              </a:ext>
            </a:extLst>
          </p:cNvPr>
          <p:cNvSpPr txBox="1"/>
          <p:nvPr/>
        </p:nvSpPr>
        <p:spPr>
          <a:xfrm>
            <a:off x="12326234" y="4219916"/>
            <a:ext cx="4528850" cy="1633550"/>
          </a:xfrm>
          <a:prstGeom prst="rect">
            <a:avLst/>
          </a:prstGeom>
          <a:solidFill>
            <a:schemeClr val="accent3"/>
          </a:solidFill>
        </p:spPr>
        <p:txBody>
          <a:bodyPr wrap="square" lIns="182880" tIns="91440" rIns="182880" bIns="91440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1C9CC1A-D251-3D47-9158-9F4D26B9C234}"/>
              </a:ext>
            </a:extLst>
          </p:cNvPr>
          <p:cNvSpPr/>
          <p:nvPr/>
        </p:nvSpPr>
        <p:spPr>
          <a:xfrm>
            <a:off x="16851771" y="4568225"/>
            <a:ext cx="756353" cy="936932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Mukta ExtraLight" panose="020B0000000000000000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7B023-C314-4748-94EC-DF56C07A3445}"/>
              </a:ext>
            </a:extLst>
          </p:cNvPr>
          <p:cNvSpPr txBox="1"/>
          <p:nvPr/>
        </p:nvSpPr>
        <p:spPr>
          <a:xfrm>
            <a:off x="17623630" y="4219916"/>
            <a:ext cx="4528850" cy="1633550"/>
          </a:xfrm>
          <a:prstGeom prst="rect">
            <a:avLst/>
          </a:prstGeom>
          <a:solidFill>
            <a:schemeClr val="accent4"/>
          </a:solidFill>
        </p:spPr>
        <p:txBody>
          <a:bodyPr wrap="square" lIns="182880" tIns="91440" rIns="182880" bIns="91440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E9AB7-31E4-4A4C-BB44-F850601571D6}"/>
              </a:ext>
            </a:extLst>
          </p:cNvPr>
          <p:cNvSpPr txBox="1"/>
          <p:nvPr/>
        </p:nvSpPr>
        <p:spPr>
          <a:xfrm>
            <a:off x="17623630" y="6718625"/>
            <a:ext cx="4528850" cy="1633550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91440" rIns="182880" bIns="91440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77EA9-A476-3C43-AEEC-1800FAD75076}"/>
              </a:ext>
            </a:extLst>
          </p:cNvPr>
          <p:cNvSpPr txBox="1"/>
          <p:nvPr/>
        </p:nvSpPr>
        <p:spPr>
          <a:xfrm>
            <a:off x="12322921" y="6718625"/>
            <a:ext cx="4528850" cy="163355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91440" rIns="182880" bIns="91440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38B04-64D0-F842-9AD7-932E778ABDA3}"/>
              </a:ext>
            </a:extLst>
          </p:cNvPr>
          <p:cNvSpPr txBox="1"/>
          <p:nvPr/>
        </p:nvSpPr>
        <p:spPr>
          <a:xfrm>
            <a:off x="7022214" y="6718625"/>
            <a:ext cx="4528850" cy="1633550"/>
          </a:xfrm>
          <a:prstGeom prst="rect">
            <a:avLst/>
          </a:prstGeom>
          <a:solidFill>
            <a:schemeClr val="accent4"/>
          </a:solidFill>
        </p:spPr>
        <p:txBody>
          <a:bodyPr wrap="square" lIns="182880" tIns="91440" rIns="182880" bIns="91440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93F75B-CA2D-D34B-B21C-9C2A9D31C784}"/>
              </a:ext>
            </a:extLst>
          </p:cNvPr>
          <p:cNvSpPr txBox="1"/>
          <p:nvPr/>
        </p:nvSpPr>
        <p:spPr>
          <a:xfrm>
            <a:off x="1721507" y="6718625"/>
            <a:ext cx="4528850" cy="1633550"/>
          </a:xfrm>
          <a:prstGeom prst="rect">
            <a:avLst/>
          </a:prstGeom>
          <a:solidFill>
            <a:schemeClr val="accent3"/>
          </a:solidFill>
        </p:spPr>
        <p:txBody>
          <a:bodyPr wrap="square" lIns="182880" tIns="91440" rIns="182880" bIns="91440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6A69908-B140-2649-8E21-96D13165F77A}"/>
              </a:ext>
            </a:extLst>
          </p:cNvPr>
          <p:cNvSpPr/>
          <p:nvPr/>
        </p:nvSpPr>
        <p:spPr>
          <a:xfrm rot="5400000">
            <a:off x="19434798" y="5784720"/>
            <a:ext cx="906510" cy="936932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Mukta ExtraLight" panose="020B0000000000000000" pitchFamily="34" charset="77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552147A-8BC9-604E-ABC7-569900A22FEE}"/>
              </a:ext>
            </a:extLst>
          </p:cNvPr>
          <p:cNvSpPr/>
          <p:nvPr/>
        </p:nvSpPr>
        <p:spPr>
          <a:xfrm rot="10800000">
            <a:off x="16871712" y="7066934"/>
            <a:ext cx="756353" cy="936932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Mukta ExtraLight" panose="020B0000000000000000" pitchFamily="34" charset="77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05414CC-E951-7A4A-BF0D-3543824B3AE5}"/>
              </a:ext>
            </a:extLst>
          </p:cNvPr>
          <p:cNvSpPr/>
          <p:nvPr/>
        </p:nvSpPr>
        <p:spPr>
          <a:xfrm rot="10800000">
            <a:off x="11571005" y="7066934"/>
            <a:ext cx="756353" cy="93693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Mukta ExtraLight" panose="020B0000000000000000" pitchFamily="34" charset="77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1016190-3180-224A-8125-927042D1B8F5}"/>
              </a:ext>
            </a:extLst>
          </p:cNvPr>
          <p:cNvSpPr/>
          <p:nvPr/>
        </p:nvSpPr>
        <p:spPr>
          <a:xfrm rot="10800000">
            <a:off x="6270298" y="7066934"/>
            <a:ext cx="756353" cy="936932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Mukta ExtraLight" panose="020B0000000000000000" pitchFamily="34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D6EA25-28E7-CB48-9017-C93D73B91D88}"/>
              </a:ext>
            </a:extLst>
          </p:cNvPr>
          <p:cNvSpPr txBox="1"/>
          <p:nvPr/>
        </p:nvSpPr>
        <p:spPr>
          <a:xfrm>
            <a:off x="7619922" y="542128"/>
            <a:ext cx="9161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tx2"/>
                </a:solidFill>
                <a:latin typeface="Bebas Neue" pitchFamily="2" charset="0"/>
              </a:rPr>
              <a:t>8 PHASE PROCESS SLIDE</a:t>
            </a: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A3E02EA-96D5-A042-B1FA-C24646334543}"/>
              </a:ext>
            </a:extLst>
          </p:cNvPr>
          <p:cNvSpPr>
            <a:spLocks noChangeAspect="1"/>
          </p:cNvSpPr>
          <p:nvPr/>
        </p:nvSpPr>
        <p:spPr>
          <a:xfrm rot="10800000">
            <a:off x="11777345" y="1824964"/>
            <a:ext cx="822960" cy="51050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kta ExtraLight" panose="020B0000000000000000" pitchFamily="34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B35311-E85A-AA41-B513-24D831A0F2C4}"/>
              </a:ext>
            </a:extLst>
          </p:cNvPr>
          <p:cNvCxnSpPr/>
          <p:nvPr/>
        </p:nvCxnSpPr>
        <p:spPr>
          <a:xfrm>
            <a:off x="1721506" y="9430996"/>
            <a:ext cx="20430974" cy="0"/>
          </a:xfrm>
          <a:prstGeom prst="line">
            <a:avLst/>
          </a:prstGeom>
          <a:ln w="3810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937">
            <a:extLst>
              <a:ext uri="{FF2B5EF4-FFF2-40B4-BE49-F238E27FC236}">
                <a16:creationId xmlns:a16="http://schemas.microsoft.com/office/drawing/2014/main" id="{A9B18440-D4BD-FD41-B59C-858AC984AE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9336" y="7061869"/>
            <a:ext cx="936929" cy="936929"/>
          </a:xfrm>
          <a:custGeom>
            <a:avLst/>
            <a:gdLst>
              <a:gd name="T0" fmla="*/ 168526 w 293328"/>
              <a:gd name="T1" fmla="*/ 267026 h 293328"/>
              <a:gd name="T2" fmla="*/ 168526 w 293328"/>
              <a:gd name="T3" fmla="*/ 276197 h 293328"/>
              <a:gd name="T4" fmla="*/ 122387 w 293328"/>
              <a:gd name="T5" fmla="*/ 271428 h 293328"/>
              <a:gd name="T6" fmla="*/ 8987 w 293328"/>
              <a:gd name="T7" fmla="*/ 258416 h 293328"/>
              <a:gd name="T8" fmla="*/ 22647 w 293328"/>
              <a:gd name="T9" fmla="*/ 284689 h 293328"/>
              <a:gd name="T10" fmla="*/ 284700 w 293328"/>
              <a:gd name="T11" fmla="*/ 271372 h 293328"/>
              <a:gd name="T12" fmla="*/ 8987 w 293328"/>
              <a:gd name="T13" fmla="*/ 258416 h 293328"/>
              <a:gd name="T14" fmla="*/ 11863 w 293328"/>
              <a:gd name="T15" fmla="*/ 249418 h 293328"/>
              <a:gd name="T16" fmla="*/ 262413 w 293328"/>
              <a:gd name="T17" fmla="*/ 210547 h 293328"/>
              <a:gd name="T18" fmla="*/ 203153 w 293328"/>
              <a:gd name="T19" fmla="*/ 73346 h 293328"/>
              <a:gd name="T20" fmla="*/ 209246 w 293328"/>
              <a:gd name="T21" fmla="*/ 79538 h 293328"/>
              <a:gd name="T22" fmla="*/ 146893 w 293328"/>
              <a:gd name="T23" fmla="*/ 141095 h 293328"/>
              <a:gd name="T24" fmla="*/ 114284 w 293328"/>
              <a:gd name="T25" fmla="*/ 109770 h 293328"/>
              <a:gd name="T26" fmla="*/ 120734 w 293328"/>
              <a:gd name="T27" fmla="*/ 103214 h 293328"/>
              <a:gd name="T28" fmla="*/ 203153 w 293328"/>
              <a:gd name="T29" fmla="*/ 73346 h 293328"/>
              <a:gd name="T30" fmla="*/ 184952 w 293328"/>
              <a:gd name="T31" fmla="*/ 54349 h 293328"/>
              <a:gd name="T32" fmla="*/ 179548 w 293328"/>
              <a:gd name="T33" fmla="*/ 61223 h 293328"/>
              <a:gd name="T34" fmla="*/ 91656 w 293328"/>
              <a:gd name="T35" fmla="*/ 105358 h 293328"/>
              <a:gd name="T36" fmla="*/ 113269 w 293328"/>
              <a:gd name="T37" fmla="*/ 153472 h 293328"/>
              <a:gd name="T38" fmla="*/ 146409 w 293328"/>
              <a:gd name="T39" fmla="*/ 160707 h 293328"/>
              <a:gd name="T40" fmla="*/ 205484 w 293328"/>
              <a:gd name="T41" fmla="*/ 114039 h 293328"/>
              <a:gd name="T42" fmla="*/ 146409 w 293328"/>
              <a:gd name="T43" fmla="*/ 169389 h 293328"/>
              <a:gd name="T44" fmla="*/ 90215 w 293328"/>
              <a:gd name="T45" fmla="*/ 188924 h 293328"/>
              <a:gd name="T46" fmla="*/ 85533 w 293328"/>
              <a:gd name="T47" fmla="*/ 190009 h 293328"/>
              <a:gd name="T48" fmla="*/ 82651 w 293328"/>
              <a:gd name="T49" fmla="*/ 105358 h 293328"/>
              <a:gd name="T50" fmla="*/ 46012 w 293328"/>
              <a:gd name="T51" fmla="*/ 8998 h 293328"/>
              <a:gd name="T52" fmla="*/ 32712 w 293328"/>
              <a:gd name="T53" fmla="*/ 201910 h 293328"/>
              <a:gd name="T54" fmla="*/ 260616 w 293328"/>
              <a:gd name="T55" fmla="*/ 22314 h 293328"/>
              <a:gd name="T56" fmla="*/ 46012 w 293328"/>
              <a:gd name="T57" fmla="*/ 8998 h 293328"/>
              <a:gd name="T58" fmla="*/ 247675 w 293328"/>
              <a:gd name="T59" fmla="*/ 0 h 293328"/>
              <a:gd name="T60" fmla="*/ 269603 w 293328"/>
              <a:gd name="T61" fmla="*/ 205149 h 293328"/>
              <a:gd name="T62" fmla="*/ 293687 w 293328"/>
              <a:gd name="T63" fmla="*/ 253736 h 293328"/>
              <a:gd name="T64" fmla="*/ 271040 w 293328"/>
              <a:gd name="T65" fmla="*/ 293687 h 293328"/>
              <a:gd name="T66" fmla="*/ 0 w 293328"/>
              <a:gd name="T67" fmla="*/ 271372 h 293328"/>
              <a:gd name="T68" fmla="*/ 719 w 293328"/>
              <a:gd name="T69" fmla="*/ 251578 h 293328"/>
              <a:gd name="T70" fmla="*/ 24084 w 293328"/>
              <a:gd name="T71" fmla="*/ 22314 h 2933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3328" h="293328">
                <a:moveTo>
                  <a:pt x="126591" y="266700"/>
                </a:moveTo>
                <a:lnTo>
                  <a:pt x="168320" y="266700"/>
                </a:lnTo>
                <a:cubicBezTo>
                  <a:pt x="170860" y="266700"/>
                  <a:pt x="172674" y="268898"/>
                  <a:pt x="172674" y="271096"/>
                </a:cubicBezTo>
                <a:cubicBezTo>
                  <a:pt x="172674" y="273661"/>
                  <a:pt x="170860" y="275859"/>
                  <a:pt x="168320" y="275859"/>
                </a:cubicBezTo>
                <a:lnTo>
                  <a:pt x="126591" y="275859"/>
                </a:lnTo>
                <a:cubicBezTo>
                  <a:pt x="124051" y="275859"/>
                  <a:pt x="122237" y="273661"/>
                  <a:pt x="122237" y="271096"/>
                </a:cubicBezTo>
                <a:cubicBezTo>
                  <a:pt x="122237" y="268898"/>
                  <a:pt x="124051" y="266700"/>
                  <a:pt x="126591" y="266700"/>
                </a:cubicBezTo>
                <a:close/>
                <a:moveTo>
                  <a:pt x="8976" y="258100"/>
                </a:moveTo>
                <a:lnTo>
                  <a:pt x="8976" y="271040"/>
                </a:lnTo>
                <a:cubicBezTo>
                  <a:pt x="8976" y="278589"/>
                  <a:pt x="15079" y="284341"/>
                  <a:pt x="22619" y="284341"/>
                </a:cubicBezTo>
                <a:lnTo>
                  <a:pt x="270709" y="284341"/>
                </a:lnTo>
                <a:cubicBezTo>
                  <a:pt x="278249" y="284341"/>
                  <a:pt x="284352" y="278589"/>
                  <a:pt x="284352" y="271040"/>
                </a:cubicBezTo>
                <a:lnTo>
                  <a:pt x="284352" y="258100"/>
                </a:lnTo>
                <a:lnTo>
                  <a:pt x="8976" y="258100"/>
                </a:lnTo>
                <a:close/>
                <a:moveTo>
                  <a:pt x="31236" y="210290"/>
                </a:moveTo>
                <a:lnTo>
                  <a:pt x="11848" y="249113"/>
                </a:lnTo>
                <a:lnTo>
                  <a:pt x="281480" y="249113"/>
                </a:lnTo>
                <a:lnTo>
                  <a:pt x="262092" y="210290"/>
                </a:lnTo>
                <a:lnTo>
                  <a:pt x="31236" y="210290"/>
                </a:lnTo>
                <a:close/>
                <a:moveTo>
                  <a:pt x="202905" y="73256"/>
                </a:moveTo>
                <a:cubicBezTo>
                  <a:pt x="204337" y="71437"/>
                  <a:pt x="207200" y="71437"/>
                  <a:pt x="208990" y="73256"/>
                </a:cubicBezTo>
                <a:cubicBezTo>
                  <a:pt x="210779" y="75075"/>
                  <a:pt x="210779" y="77986"/>
                  <a:pt x="208990" y="79441"/>
                </a:cubicBezTo>
                <a:lnTo>
                  <a:pt x="149935" y="139468"/>
                </a:lnTo>
                <a:cubicBezTo>
                  <a:pt x="149219" y="140559"/>
                  <a:pt x="147787" y="140923"/>
                  <a:pt x="146713" y="140923"/>
                </a:cubicBezTo>
                <a:cubicBezTo>
                  <a:pt x="145998" y="140923"/>
                  <a:pt x="144566" y="140559"/>
                  <a:pt x="143850" y="139468"/>
                </a:cubicBezTo>
                <a:lnTo>
                  <a:pt x="114144" y="109636"/>
                </a:lnTo>
                <a:cubicBezTo>
                  <a:pt x="112712" y="108181"/>
                  <a:pt x="112712" y="104907"/>
                  <a:pt x="114144" y="103088"/>
                </a:cubicBezTo>
                <a:cubicBezTo>
                  <a:pt x="115933" y="101633"/>
                  <a:pt x="118797" y="101633"/>
                  <a:pt x="120586" y="103088"/>
                </a:cubicBezTo>
                <a:lnTo>
                  <a:pt x="146713" y="130009"/>
                </a:lnTo>
                <a:lnTo>
                  <a:pt x="202905" y="73256"/>
                </a:lnTo>
                <a:close/>
                <a:moveTo>
                  <a:pt x="146230" y="41275"/>
                </a:moveTo>
                <a:cubicBezTo>
                  <a:pt x="160261" y="41275"/>
                  <a:pt x="173573" y="45611"/>
                  <a:pt x="184726" y="54283"/>
                </a:cubicBezTo>
                <a:cubicBezTo>
                  <a:pt x="186884" y="55728"/>
                  <a:pt x="187244" y="58618"/>
                  <a:pt x="185805" y="60425"/>
                </a:cubicBezTo>
                <a:cubicBezTo>
                  <a:pt x="184366" y="62232"/>
                  <a:pt x="181488" y="62593"/>
                  <a:pt x="179329" y="61148"/>
                </a:cubicBezTo>
                <a:cubicBezTo>
                  <a:pt x="169975" y="53921"/>
                  <a:pt x="158462" y="50308"/>
                  <a:pt x="146230" y="50308"/>
                </a:cubicBezTo>
                <a:cubicBezTo>
                  <a:pt x="116369" y="50308"/>
                  <a:pt x="91544" y="74878"/>
                  <a:pt x="91544" y="105229"/>
                </a:cubicBezTo>
                <a:lnTo>
                  <a:pt x="91544" y="174963"/>
                </a:lnTo>
                <a:lnTo>
                  <a:pt x="113131" y="153284"/>
                </a:lnTo>
                <a:cubicBezTo>
                  <a:pt x="114570" y="151839"/>
                  <a:pt x="116729" y="151839"/>
                  <a:pt x="118527" y="152562"/>
                </a:cubicBezTo>
                <a:cubicBezTo>
                  <a:pt x="127162" y="157620"/>
                  <a:pt x="136516" y="160511"/>
                  <a:pt x="146230" y="160511"/>
                </a:cubicBezTo>
                <a:cubicBezTo>
                  <a:pt x="172134" y="160511"/>
                  <a:pt x="194440" y="142083"/>
                  <a:pt x="199836" y="117152"/>
                </a:cubicBezTo>
                <a:cubicBezTo>
                  <a:pt x="200556" y="114984"/>
                  <a:pt x="202714" y="113178"/>
                  <a:pt x="205233" y="113900"/>
                </a:cubicBezTo>
                <a:cubicBezTo>
                  <a:pt x="207751" y="114262"/>
                  <a:pt x="209190" y="116791"/>
                  <a:pt x="208471" y="119320"/>
                </a:cubicBezTo>
                <a:cubicBezTo>
                  <a:pt x="201995" y="148226"/>
                  <a:pt x="176091" y="169182"/>
                  <a:pt x="146230" y="169182"/>
                </a:cubicBezTo>
                <a:cubicBezTo>
                  <a:pt x="136156" y="169182"/>
                  <a:pt x="125723" y="166653"/>
                  <a:pt x="117088" y="161956"/>
                </a:cubicBezTo>
                <a:lnTo>
                  <a:pt x="90105" y="188693"/>
                </a:lnTo>
                <a:cubicBezTo>
                  <a:pt x="89386" y="189777"/>
                  <a:pt x="88306" y="190139"/>
                  <a:pt x="87227" y="190139"/>
                </a:cubicBezTo>
                <a:cubicBezTo>
                  <a:pt x="86508" y="190139"/>
                  <a:pt x="85788" y="190139"/>
                  <a:pt x="85428" y="189777"/>
                </a:cubicBezTo>
                <a:cubicBezTo>
                  <a:pt x="83629" y="189055"/>
                  <a:pt x="82550" y="187610"/>
                  <a:pt x="82550" y="185803"/>
                </a:cubicBezTo>
                <a:lnTo>
                  <a:pt x="82550" y="105229"/>
                </a:lnTo>
                <a:cubicBezTo>
                  <a:pt x="82550" y="69819"/>
                  <a:pt x="111332" y="41275"/>
                  <a:pt x="146230" y="41275"/>
                </a:cubicBezTo>
                <a:close/>
                <a:moveTo>
                  <a:pt x="45956" y="8987"/>
                </a:moveTo>
                <a:cubicBezTo>
                  <a:pt x="38775" y="8987"/>
                  <a:pt x="32672" y="14738"/>
                  <a:pt x="32672" y="22287"/>
                </a:cubicBezTo>
                <a:lnTo>
                  <a:pt x="32672" y="201663"/>
                </a:lnTo>
                <a:lnTo>
                  <a:pt x="260297" y="201663"/>
                </a:lnTo>
                <a:lnTo>
                  <a:pt x="260297" y="22287"/>
                </a:lnTo>
                <a:cubicBezTo>
                  <a:pt x="260297" y="14738"/>
                  <a:pt x="254553" y="8987"/>
                  <a:pt x="247372" y="8987"/>
                </a:cubicBezTo>
                <a:lnTo>
                  <a:pt x="45956" y="8987"/>
                </a:lnTo>
                <a:close/>
                <a:moveTo>
                  <a:pt x="45956" y="0"/>
                </a:moveTo>
                <a:lnTo>
                  <a:pt x="247372" y="0"/>
                </a:lnTo>
                <a:cubicBezTo>
                  <a:pt x="259579" y="0"/>
                  <a:pt x="269273" y="10065"/>
                  <a:pt x="269273" y="22287"/>
                </a:cubicBezTo>
                <a:lnTo>
                  <a:pt x="269273" y="204898"/>
                </a:lnTo>
                <a:lnTo>
                  <a:pt x="292610" y="251270"/>
                </a:lnTo>
                <a:cubicBezTo>
                  <a:pt x="292969" y="251989"/>
                  <a:pt x="293328" y="252707"/>
                  <a:pt x="293328" y="253426"/>
                </a:cubicBezTo>
                <a:lnTo>
                  <a:pt x="293328" y="271040"/>
                </a:lnTo>
                <a:cubicBezTo>
                  <a:pt x="293328" y="283622"/>
                  <a:pt x="282916" y="293328"/>
                  <a:pt x="270709" y="293328"/>
                </a:cubicBezTo>
                <a:lnTo>
                  <a:pt x="22619" y="293328"/>
                </a:lnTo>
                <a:cubicBezTo>
                  <a:pt x="10053" y="293328"/>
                  <a:pt x="0" y="283622"/>
                  <a:pt x="0" y="271040"/>
                </a:cubicBezTo>
                <a:lnTo>
                  <a:pt x="0" y="253426"/>
                </a:lnTo>
                <a:cubicBezTo>
                  <a:pt x="0" y="252707"/>
                  <a:pt x="359" y="251989"/>
                  <a:pt x="718" y="251270"/>
                </a:cubicBezTo>
                <a:lnTo>
                  <a:pt x="24055" y="204898"/>
                </a:lnTo>
                <a:lnTo>
                  <a:pt x="24055" y="22287"/>
                </a:lnTo>
                <a:cubicBezTo>
                  <a:pt x="24055" y="10065"/>
                  <a:pt x="33749" y="0"/>
                  <a:pt x="45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29" name="Freeform 940">
            <a:extLst>
              <a:ext uri="{FF2B5EF4-FFF2-40B4-BE49-F238E27FC236}">
                <a16:creationId xmlns:a16="http://schemas.microsoft.com/office/drawing/2014/main" id="{17FAA4D9-295D-CF40-9961-488774C102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93898" y="4568225"/>
            <a:ext cx="936932" cy="936929"/>
          </a:xfrm>
          <a:custGeom>
            <a:avLst/>
            <a:gdLst>
              <a:gd name="T0" fmla="*/ 278193 w 293328"/>
              <a:gd name="T1" fmla="*/ 151882 h 293328"/>
              <a:gd name="T2" fmla="*/ 125403 w 293328"/>
              <a:gd name="T3" fmla="*/ 121289 h 293328"/>
              <a:gd name="T4" fmla="*/ 115313 w 293328"/>
              <a:gd name="T5" fmla="*/ 159800 h 293328"/>
              <a:gd name="T6" fmla="*/ 148826 w 293328"/>
              <a:gd name="T7" fmla="*/ 181395 h 293328"/>
              <a:gd name="T8" fmla="*/ 178375 w 293328"/>
              <a:gd name="T9" fmla="*/ 159800 h 293328"/>
              <a:gd name="T10" fmla="*/ 168646 w 293328"/>
              <a:gd name="T11" fmla="*/ 121289 h 293328"/>
              <a:gd name="T12" fmla="*/ 146657 w 293328"/>
              <a:gd name="T13" fmla="*/ 30199 h 293328"/>
              <a:gd name="T14" fmla="*/ 171534 w 293328"/>
              <a:gd name="T15" fmla="*/ 41755 h 293328"/>
              <a:gd name="T16" fmla="*/ 200017 w 293328"/>
              <a:gd name="T17" fmla="*/ 48616 h 293328"/>
              <a:gd name="T18" fmla="*/ 216603 w 293328"/>
              <a:gd name="T19" fmla="*/ 59450 h 293328"/>
              <a:gd name="T20" fmla="*/ 233188 w 293328"/>
              <a:gd name="T21" fmla="*/ 83284 h 293328"/>
              <a:gd name="T22" fmla="*/ 253739 w 293328"/>
              <a:gd name="T23" fmla="*/ 102062 h 293328"/>
              <a:gd name="T24" fmla="*/ 252657 w 293328"/>
              <a:gd name="T25" fmla="*/ 129869 h 293328"/>
              <a:gd name="T26" fmla="*/ 242922 w 293328"/>
              <a:gd name="T27" fmla="*/ 117591 h 293328"/>
              <a:gd name="T28" fmla="*/ 241480 w 293328"/>
              <a:gd name="T29" fmla="*/ 101340 h 293328"/>
              <a:gd name="T30" fmla="*/ 224534 w 293328"/>
              <a:gd name="T31" fmla="*/ 76422 h 293328"/>
              <a:gd name="T32" fmla="*/ 210113 w 293328"/>
              <a:gd name="T33" fmla="*/ 68478 h 293328"/>
              <a:gd name="T34" fmla="*/ 187398 w 293328"/>
              <a:gd name="T35" fmla="*/ 47172 h 293328"/>
              <a:gd name="T36" fmla="*/ 156752 w 293328"/>
              <a:gd name="T37" fmla="*/ 46450 h 293328"/>
              <a:gd name="T38" fmla="*/ 140888 w 293328"/>
              <a:gd name="T39" fmla="*/ 41394 h 293328"/>
              <a:gd name="T40" fmla="*/ 111322 w 293328"/>
              <a:gd name="T41" fmla="*/ 47533 h 293328"/>
              <a:gd name="T42" fmla="*/ 98704 w 293328"/>
              <a:gd name="T43" fmla="*/ 58005 h 293328"/>
              <a:gd name="T44" fmla="*/ 70582 w 293328"/>
              <a:gd name="T45" fmla="*/ 70644 h 293328"/>
              <a:gd name="T46" fmla="*/ 57962 w 293328"/>
              <a:gd name="T47" fmla="*/ 98812 h 293328"/>
              <a:gd name="T48" fmla="*/ 47506 w 293328"/>
              <a:gd name="T49" fmla="*/ 111451 h 293328"/>
              <a:gd name="T50" fmla="*/ 41377 w 293328"/>
              <a:gd name="T51" fmla="*/ 141063 h 293328"/>
              <a:gd name="T52" fmla="*/ 46425 w 293328"/>
              <a:gd name="T53" fmla="*/ 156953 h 293328"/>
              <a:gd name="T54" fmla="*/ 47146 w 293328"/>
              <a:gd name="T55" fmla="*/ 188009 h 293328"/>
              <a:gd name="T56" fmla="*/ 68778 w 293328"/>
              <a:gd name="T57" fmla="*/ 210398 h 293328"/>
              <a:gd name="T58" fmla="*/ 76350 w 293328"/>
              <a:gd name="T59" fmla="*/ 224844 h 293328"/>
              <a:gd name="T60" fmla="*/ 101228 w 293328"/>
              <a:gd name="T61" fmla="*/ 241817 h 293328"/>
              <a:gd name="T62" fmla="*/ 117452 w 293328"/>
              <a:gd name="T63" fmla="*/ 243260 h 293328"/>
              <a:gd name="T64" fmla="*/ 129711 w 293328"/>
              <a:gd name="T65" fmla="*/ 253011 h 293328"/>
              <a:gd name="T66" fmla="*/ 108078 w 293328"/>
              <a:gd name="T67" fmla="*/ 255538 h 293328"/>
              <a:gd name="T68" fmla="*/ 90411 w 293328"/>
              <a:gd name="T69" fmla="*/ 238566 h 293328"/>
              <a:gd name="T70" fmla="*/ 64452 w 293328"/>
              <a:gd name="T71" fmla="*/ 229177 h 293328"/>
              <a:gd name="T72" fmla="*/ 54717 w 293328"/>
              <a:gd name="T73" fmla="*/ 202815 h 293328"/>
              <a:gd name="T74" fmla="*/ 39214 w 293328"/>
              <a:gd name="T75" fmla="*/ 178259 h 293328"/>
              <a:gd name="T76" fmla="*/ 35248 w 293328"/>
              <a:gd name="T77" fmla="*/ 158758 h 293328"/>
              <a:gd name="T78" fmla="*/ 40295 w 293328"/>
              <a:gd name="T79" fmla="*/ 129869 h 293328"/>
              <a:gd name="T80" fmla="*/ 38854 w 293328"/>
              <a:gd name="T81" fmla="*/ 102062 h 293328"/>
              <a:gd name="T82" fmla="*/ 59765 w 293328"/>
              <a:gd name="T83" fmla="*/ 83284 h 293328"/>
              <a:gd name="T84" fmla="*/ 76350 w 293328"/>
              <a:gd name="T85" fmla="*/ 59450 h 293328"/>
              <a:gd name="T86" fmla="*/ 92935 w 293328"/>
              <a:gd name="T87" fmla="*/ 48616 h 293328"/>
              <a:gd name="T88" fmla="*/ 121418 w 293328"/>
              <a:gd name="T89" fmla="*/ 41755 h 293328"/>
              <a:gd name="T90" fmla="*/ 146657 w 293328"/>
              <a:gd name="T91" fmla="*/ 30199 h 293328"/>
              <a:gd name="T92" fmla="*/ 142339 w 293328"/>
              <a:gd name="T93" fmla="*/ 284689 h 293328"/>
              <a:gd name="T94" fmla="*/ 104503 w 293328"/>
              <a:gd name="T95" fmla="*/ 212347 h 293328"/>
              <a:gd name="T96" fmla="*/ 98016 w 293328"/>
              <a:gd name="T97" fmla="*/ 207668 h 293328"/>
              <a:gd name="T98" fmla="*/ 70630 w 293328"/>
              <a:gd name="T99" fmla="*/ 123089 h 293328"/>
              <a:gd name="T100" fmla="*/ 142700 w 293328"/>
              <a:gd name="T101" fmla="*/ 70183 h 293328"/>
              <a:gd name="T102" fmla="*/ 219095 w 293328"/>
              <a:gd name="T103" fmla="*/ 119851 h 293328"/>
              <a:gd name="T104" fmla="*/ 187384 w 293328"/>
              <a:gd name="T105" fmla="*/ 160880 h 293328"/>
              <a:gd name="T106" fmla="*/ 147024 w 293328"/>
              <a:gd name="T107" fmla="*/ 8998 h 293328"/>
              <a:gd name="T108" fmla="*/ 292607 w 293328"/>
              <a:gd name="T109" fmla="*/ 150082 h 293328"/>
              <a:gd name="T110" fmla="*/ 0 w 293328"/>
              <a:gd name="T111" fmla="*/ 146844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30" name="Freeform 948">
            <a:extLst>
              <a:ext uri="{FF2B5EF4-FFF2-40B4-BE49-F238E27FC236}">
                <a16:creationId xmlns:a16="http://schemas.microsoft.com/office/drawing/2014/main" id="{E9727D05-8B73-C14B-A6DD-70C19B69B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4611" y="4623936"/>
            <a:ext cx="936932" cy="825510"/>
          </a:xfrm>
          <a:custGeom>
            <a:avLst/>
            <a:gdLst>
              <a:gd name="T0" fmla="*/ 230103 w 293328"/>
              <a:gd name="T1" fmla="*/ 228553 h 258401"/>
              <a:gd name="T2" fmla="*/ 76294 w 293328"/>
              <a:gd name="T3" fmla="*/ 219381 h 258401"/>
              <a:gd name="T4" fmla="*/ 71526 w 293328"/>
              <a:gd name="T5" fmla="*/ 224151 h 258401"/>
              <a:gd name="T6" fmla="*/ 204681 w 293328"/>
              <a:gd name="T7" fmla="*/ 224791 h 258401"/>
              <a:gd name="T8" fmla="*/ 229906 w 293328"/>
              <a:gd name="T9" fmla="*/ 199492 h 258401"/>
              <a:gd name="T10" fmla="*/ 75674 w 293328"/>
              <a:gd name="T11" fmla="*/ 250089 h 258401"/>
              <a:gd name="T12" fmla="*/ 8649 w 293328"/>
              <a:gd name="T13" fmla="*/ 175640 h 258401"/>
              <a:gd name="T14" fmla="*/ 41801 w 293328"/>
              <a:gd name="T15" fmla="*/ 220092 h 258401"/>
              <a:gd name="T16" fmla="*/ 166123 w 293328"/>
              <a:gd name="T17" fmla="*/ 220092 h 258401"/>
              <a:gd name="T18" fmla="*/ 200146 w 293328"/>
              <a:gd name="T19" fmla="*/ 165331 h 258401"/>
              <a:gd name="T20" fmla="*/ 222291 w 293328"/>
              <a:gd name="T21" fmla="*/ 174502 h 258401"/>
              <a:gd name="T22" fmla="*/ 200146 w 293328"/>
              <a:gd name="T23" fmla="*/ 165331 h 258401"/>
              <a:gd name="T24" fmla="*/ 127565 w 293328"/>
              <a:gd name="T25" fmla="*/ 113118 h 258401"/>
              <a:gd name="T26" fmla="*/ 139457 w 293328"/>
              <a:gd name="T27" fmla="*/ 92157 h 258401"/>
              <a:gd name="T28" fmla="*/ 91890 w 293328"/>
              <a:gd name="T29" fmla="*/ 166605 h 258401"/>
              <a:gd name="T30" fmla="*/ 148466 w 293328"/>
              <a:gd name="T31" fmla="*/ 92157 h 258401"/>
              <a:gd name="T32" fmla="*/ 142339 w 293328"/>
              <a:gd name="T33" fmla="*/ 127574 h 258401"/>
              <a:gd name="T34" fmla="*/ 114232 w 293328"/>
              <a:gd name="T35" fmla="*/ 127935 h 258401"/>
              <a:gd name="T36" fmla="*/ 109547 w 293328"/>
              <a:gd name="T37" fmla="*/ 92157 h 258401"/>
              <a:gd name="T38" fmla="*/ 35314 w 293328"/>
              <a:gd name="T39" fmla="*/ 116732 h 258401"/>
              <a:gd name="T40" fmla="*/ 47566 w 293328"/>
              <a:gd name="T41" fmla="*/ 113118 h 258401"/>
              <a:gd name="T42" fmla="*/ 35314 w 293328"/>
              <a:gd name="T43" fmla="*/ 92157 h 258401"/>
              <a:gd name="T44" fmla="*/ 82882 w 293328"/>
              <a:gd name="T45" fmla="*/ 166605 h 258401"/>
              <a:gd name="T46" fmla="*/ 65224 w 293328"/>
              <a:gd name="T47" fmla="*/ 123237 h 258401"/>
              <a:gd name="T48" fmla="*/ 59097 w 293328"/>
              <a:gd name="T49" fmla="*/ 127574 h 258401"/>
              <a:gd name="T50" fmla="*/ 28468 w 293328"/>
              <a:gd name="T51" fmla="*/ 126851 h 258401"/>
              <a:gd name="T52" fmla="*/ 8649 w 293328"/>
              <a:gd name="T53" fmla="*/ 92157 h 258401"/>
              <a:gd name="T54" fmla="*/ 222699 w 293328"/>
              <a:gd name="T55" fmla="*/ 136609 h 258401"/>
              <a:gd name="T56" fmla="*/ 210447 w 293328"/>
              <a:gd name="T57" fmla="*/ 62161 h 258401"/>
              <a:gd name="T58" fmla="*/ 175132 w 293328"/>
              <a:gd name="T59" fmla="*/ 220092 h 258401"/>
              <a:gd name="T60" fmla="*/ 263779 w 293328"/>
              <a:gd name="T61" fmla="*/ 220092 h 258401"/>
              <a:gd name="T62" fmla="*/ 285039 w 293328"/>
              <a:gd name="T63" fmla="*/ 199492 h 258401"/>
              <a:gd name="T64" fmla="*/ 269544 w 293328"/>
              <a:gd name="T65" fmla="*/ 190458 h 258401"/>
              <a:gd name="T66" fmla="*/ 269544 w 293328"/>
              <a:gd name="T67" fmla="*/ 174557 h 258401"/>
              <a:gd name="T68" fmla="*/ 285039 w 293328"/>
              <a:gd name="T69" fmla="*/ 165521 h 258401"/>
              <a:gd name="T70" fmla="*/ 222699 w 293328"/>
              <a:gd name="T71" fmla="*/ 145644 h 258401"/>
              <a:gd name="T72" fmla="*/ 175132 w 293328"/>
              <a:gd name="T73" fmla="*/ 62161 h 258401"/>
              <a:gd name="T74" fmla="*/ 85764 w 293328"/>
              <a:gd name="T75" fmla="*/ 29634 h 258401"/>
              <a:gd name="T76" fmla="*/ 97656 w 293328"/>
              <a:gd name="T77" fmla="*/ 8673 h 258401"/>
              <a:gd name="T78" fmla="*/ 50450 w 293328"/>
              <a:gd name="T79" fmla="*/ 83122 h 258401"/>
              <a:gd name="T80" fmla="*/ 106665 w 293328"/>
              <a:gd name="T81" fmla="*/ 8673 h 258401"/>
              <a:gd name="T82" fmla="*/ 102340 w 293328"/>
              <a:gd name="T83" fmla="*/ 44452 h 258401"/>
              <a:gd name="T84" fmla="*/ 74233 w 293328"/>
              <a:gd name="T85" fmla="*/ 44091 h 258401"/>
              <a:gd name="T86" fmla="*/ 68106 w 293328"/>
              <a:gd name="T87" fmla="*/ 8673 h 258401"/>
              <a:gd name="T88" fmla="*/ 129006 w 293328"/>
              <a:gd name="T89" fmla="*/ 0 h 258401"/>
              <a:gd name="T90" fmla="*/ 166123 w 293328"/>
              <a:gd name="T91" fmla="*/ 83122 h 258401"/>
              <a:gd name="T92" fmla="*/ 210447 w 293328"/>
              <a:gd name="T93" fmla="*/ 53125 h 258401"/>
              <a:gd name="T94" fmla="*/ 293688 w 293328"/>
              <a:gd name="T95" fmla="*/ 165159 h 258401"/>
              <a:gd name="T96" fmla="*/ 263779 w 293328"/>
              <a:gd name="T97" fmla="*/ 229128 h 258401"/>
              <a:gd name="T98" fmla="*/ 109547 w 293328"/>
              <a:gd name="T99" fmla="*/ 229128 h 258401"/>
              <a:gd name="T100" fmla="*/ 16216 w 293328"/>
              <a:gd name="T101" fmla="*/ 229128 h 258401"/>
              <a:gd name="T102" fmla="*/ 0 w 293328"/>
              <a:gd name="T103" fmla="*/ 87820 h 258401"/>
              <a:gd name="T104" fmla="*/ 41441 w 293328"/>
              <a:gd name="T105" fmla="*/ 4337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31" name="Freeform 199">
            <a:extLst>
              <a:ext uri="{FF2B5EF4-FFF2-40B4-BE49-F238E27FC236}">
                <a16:creationId xmlns:a16="http://schemas.microsoft.com/office/drawing/2014/main" id="{8024E8D2-AC99-BA45-9593-12C05EBA4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49634" y="4555564"/>
            <a:ext cx="946790" cy="941832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17156700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183166940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1808338980 w 844"/>
              <a:gd name="T37" fmla="*/ 2147483646 h 836"/>
              <a:gd name="T38" fmla="*/ 2147483646 w 844"/>
              <a:gd name="T39" fmla="*/ 2147483646 h 836"/>
              <a:gd name="T40" fmla="*/ 1808338980 w 844"/>
              <a:gd name="T41" fmla="*/ 2147483646 h 836"/>
              <a:gd name="T42" fmla="*/ 2147483646 w 844"/>
              <a:gd name="T43" fmla="*/ 1972517097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704498224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986323491 h 836"/>
              <a:gd name="T58" fmla="*/ 2147483646 w 844"/>
              <a:gd name="T59" fmla="*/ 1972517097 h 836"/>
              <a:gd name="T60" fmla="*/ 1901137247 w 844"/>
              <a:gd name="T61" fmla="*/ 2147483646 h 836"/>
              <a:gd name="T62" fmla="*/ 1391069752 w 844"/>
              <a:gd name="T63" fmla="*/ 2147483646 h 836"/>
              <a:gd name="T64" fmla="*/ 2147483646 w 844"/>
              <a:gd name="T65" fmla="*/ 2147483646 h 836"/>
              <a:gd name="T66" fmla="*/ 1437404219 w 844"/>
              <a:gd name="T67" fmla="*/ 2147483646 h 836"/>
              <a:gd name="T68" fmla="*/ 1437404219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510067495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32" name="Freeform 942">
            <a:extLst>
              <a:ext uri="{FF2B5EF4-FFF2-40B4-BE49-F238E27FC236}">
                <a16:creationId xmlns:a16="http://schemas.microsoft.com/office/drawing/2014/main" id="{C0125BA0-2179-CB43-9AD0-E2C7F6192C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660" y="4563162"/>
            <a:ext cx="947061" cy="947058"/>
          </a:xfrm>
          <a:custGeom>
            <a:avLst/>
            <a:gdLst>
              <a:gd name="T0" fmla="*/ 229475 w 296502"/>
              <a:gd name="T1" fmla="*/ 169656 h 296502"/>
              <a:gd name="T2" fmla="*/ 132265 w 296502"/>
              <a:gd name="T3" fmla="*/ 262530 h 296502"/>
              <a:gd name="T4" fmla="*/ 66494 w 296502"/>
              <a:gd name="T5" fmla="*/ 237234 h 296502"/>
              <a:gd name="T6" fmla="*/ 48425 w 296502"/>
              <a:gd name="T7" fmla="*/ 254941 h 296502"/>
              <a:gd name="T8" fmla="*/ 132265 w 296502"/>
              <a:gd name="T9" fmla="*/ 287827 h 296502"/>
              <a:gd name="T10" fmla="*/ 254771 w 296502"/>
              <a:gd name="T11" fmla="*/ 169656 h 296502"/>
              <a:gd name="T12" fmla="*/ 196590 w 296502"/>
              <a:gd name="T13" fmla="*/ 169656 h 296502"/>
              <a:gd name="T14" fmla="*/ 132265 w 296502"/>
              <a:gd name="T15" fmla="*/ 230007 h 296502"/>
              <a:gd name="T16" fmla="*/ 89622 w 296502"/>
              <a:gd name="T17" fmla="*/ 214106 h 296502"/>
              <a:gd name="T18" fmla="*/ 72637 w 296502"/>
              <a:gd name="T19" fmla="*/ 230729 h 296502"/>
              <a:gd name="T20" fmla="*/ 132265 w 296502"/>
              <a:gd name="T21" fmla="*/ 253857 h 296502"/>
              <a:gd name="T22" fmla="*/ 220441 w 296502"/>
              <a:gd name="T23" fmla="*/ 169656 h 296502"/>
              <a:gd name="T24" fmla="*/ 42281 w 296502"/>
              <a:gd name="T25" fmla="*/ 81481 h 296502"/>
              <a:gd name="T26" fmla="*/ 9035 w 296502"/>
              <a:gd name="T27" fmla="*/ 164959 h 296502"/>
              <a:gd name="T28" fmla="*/ 42281 w 296502"/>
              <a:gd name="T29" fmla="*/ 248798 h 296502"/>
              <a:gd name="T30" fmla="*/ 83117 w 296502"/>
              <a:gd name="T31" fmla="*/ 207601 h 296502"/>
              <a:gd name="T32" fmla="*/ 67217 w 296502"/>
              <a:gd name="T33" fmla="*/ 164959 h 296502"/>
              <a:gd name="T34" fmla="*/ 83117 w 296502"/>
              <a:gd name="T35" fmla="*/ 122678 h 296502"/>
              <a:gd name="T36" fmla="*/ 127567 w 296502"/>
              <a:gd name="T37" fmla="*/ 42452 h 296502"/>
              <a:gd name="T38" fmla="*/ 48425 w 296502"/>
              <a:gd name="T39" fmla="*/ 74976 h 296502"/>
              <a:gd name="T40" fmla="*/ 127567 w 296502"/>
              <a:gd name="T41" fmla="*/ 154118 h 296502"/>
              <a:gd name="T42" fmla="*/ 132265 w 296502"/>
              <a:gd name="T43" fmla="*/ 33418 h 296502"/>
              <a:gd name="T44" fmla="*/ 136601 w 296502"/>
              <a:gd name="T45" fmla="*/ 37755 h 296502"/>
              <a:gd name="T46" fmla="*/ 136601 w 296502"/>
              <a:gd name="T47" fmla="*/ 164959 h 296502"/>
              <a:gd name="T48" fmla="*/ 133710 w 296502"/>
              <a:gd name="T49" fmla="*/ 169295 h 296502"/>
              <a:gd name="T50" fmla="*/ 132265 w 296502"/>
              <a:gd name="T51" fmla="*/ 169656 h 296502"/>
              <a:gd name="T52" fmla="*/ 129013 w 296502"/>
              <a:gd name="T53" fmla="*/ 168211 h 296502"/>
              <a:gd name="T54" fmla="*/ 89622 w 296502"/>
              <a:gd name="T55" fmla="*/ 129182 h 296502"/>
              <a:gd name="T56" fmla="*/ 76252 w 296502"/>
              <a:gd name="T57" fmla="*/ 164959 h 296502"/>
              <a:gd name="T58" fmla="*/ 132265 w 296502"/>
              <a:gd name="T59" fmla="*/ 220972 h 296502"/>
              <a:gd name="T60" fmla="*/ 187917 w 296502"/>
              <a:gd name="T61" fmla="*/ 164959 h 296502"/>
              <a:gd name="T62" fmla="*/ 192254 w 296502"/>
              <a:gd name="T63" fmla="*/ 160623 h 296502"/>
              <a:gd name="T64" fmla="*/ 259470 w 296502"/>
              <a:gd name="T65" fmla="*/ 160623 h 296502"/>
              <a:gd name="T66" fmla="*/ 263806 w 296502"/>
              <a:gd name="T67" fmla="*/ 164959 h 296502"/>
              <a:gd name="T68" fmla="*/ 132265 w 296502"/>
              <a:gd name="T69" fmla="*/ 297222 h 296502"/>
              <a:gd name="T70" fmla="*/ 0 w 296502"/>
              <a:gd name="T71" fmla="*/ 164959 h 296502"/>
              <a:gd name="T72" fmla="*/ 132265 w 296502"/>
              <a:gd name="T73" fmla="*/ 33418 h 296502"/>
              <a:gd name="T74" fmla="*/ 169780 w 296502"/>
              <a:gd name="T75" fmla="*/ 9388 h 296502"/>
              <a:gd name="T76" fmla="*/ 169780 w 296502"/>
              <a:gd name="T77" fmla="*/ 67164 h 296502"/>
              <a:gd name="T78" fmla="*/ 229882 w 296502"/>
              <a:gd name="T79" fmla="*/ 127468 h 296502"/>
              <a:gd name="T80" fmla="*/ 288173 w 296502"/>
              <a:gd name="T81" fmla="*/ 127468 h 296502"/>
              <a:gd name="T82" fmla="*/ 169780 w 296502"/>
              <a:gd name="T83" fmla="*/ 9388 h 296502"/>
              <a:gd name="T84" fmla="*/ 165073 w 296502"/>
              <a:gd name="T85" fmla="*/ 0 h 296502"/>
              <a:gd name="T86" fmla="*/ 297224 w 296502"/>
              <a:gd name="T87" fmla="*/ 131802 h 296502"/>
              <a:gd name="T88" fmla="*/ 292880 w 296502"/>
              <a:gd name="T89" fmla="*/ 136496 h 296502"/>
              <a:gd name="T90" fmla="*/ 225537 w 296502"/>
              <a:gd name="T91" fmla="*/ 136496 h 296502"/>
              <a:gd name="T92" fmla="*/ 221193 w 296502"/>
              <a:gd name="T93" fmla="*/ 131802 h 296502"/>
              <a:gd name="T94" fmla="*/ 165073 w 296502"/>
              <a:gd name="T95" fmla="*/ 76191 h 296502"/>
              <a:gd name="T96" fmla="*/ 160728 w 296502"/>
              <a:gd name="T97" fmla="*/ 71859 h 296502"/>
              <a:gd name="T98" fmla="*/ 160728 w 296502"/>
              <a:gd name="T99" fmla="*/ 4695 h 296502"/>
              <a:gd name="T100" fmla="*/ 165073 w 296502"/>
              <a:gd name="T101" fmla="*/ 0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2" h="296502">
                <a:moveTo>
                  <a:pt x="228917" y="169245"/>
                </a:moveTo>
                <a:cubicBezTo>
                  <a:pt x="226394" y="220797"/>
                  <a:pt x="183855" y="261894"/>
                  <a:pt x="131943" y="261894"/>
                </a:cubicBezTo>
                <a:cubicBezTo>
                  <a:pt x="107069" y="261894"/>
                  <a:pt x="84357" y="252881"/>
                  <a:pt x="66332" y="236659"/>
                </a:cubicBezTo>
                <a:lnTo>
                  <a:pt x="48307" y="254323"/>
                </a:lnTo>
                <a:cubicBezTo>
                  <a:pt x="70298" y="274872"/>
                  <a:pt x="99498" y="287129"/>
                  <a:pt x="131943" y="287129"/>
                </a:cubicBezTo>
                <a:cubicBezTo>
                  <a:pt x="197914" y="287129"/>
                  <a:pt x="251989" y="234856"/>
                  <a:pt x="254152" y="169245"/>
                </a:cubicBezTo>
                <a:lnTo>
                  <a:pt x="228917" y="169245"/>
                </a:lnTo>
                <a:close/>
                <a:moveTo>
                  <a:pt x="196112" y="169245"/>
                </a:moveTo>
                <a:cubicBezTo>
                  <a:pt x="193949" y="202772"/>
                  <a:pt x="165830" y="229449"/>
                  <a:pt x="131943" y="229449"/>
                </a:cubicBezTo>
                <a:cubicBezTo>
                  <a:pt x="115360" y="229449"/>
                  <a:pt x="100580" y="223320"/>
                  <a:pt x="89404" y="213587"/>
                </a:cubicBezTo>
                <a:lnTo>
                  <a:pt x="72461" y="230170"/>
                </a:lnTo>
                <a:cubicBezTo>
                  <a:pt x="88683" y="244950"/>
                  <a:pt x="109592" y="253242"/>
                  <a:pt x="131943" y="253242"/>
                </a:cubicBezTo>
                <a:cubicBezTo>
                  <a:pt x="179168" y="253242"/>
                  <a:pt x="217381" y="215750"/>
                  <a:pt x="219905" y="169245"/>
                </a:cubicBezTo>
                <a:lnTo>
                  <a:pt x="196112" y="169245"/>
                </a:lnTo>
                <a:close/>
                <a:moveTo>
                  <a:pt x="42179" y="81283"/>
                </a:moveTo>
                <a:cubicBezTo>
                  <a:pt x="21630" y="103274"/>
                  <a:pt x="9013" y="132474"/>
                  <a:pt x="9013" y="164559"/>
                </a:cubicBezTo>
                <a:cubicBezTo>
                  <a:pt x="9013" y="196643"/>
                  <a:pt x="21630" y="226204"/>
                  <a:pt x="42179" y="248195"/>
                </a:cubicBezTo>
                <a:lnTo>
                  <a:pt x="82915" y="207098"/>
                </a:lnTo>
                <a:cubicBezTo>
                  <a:pt x="72821" y="195922"/>
                  <a:pt x="67053" y="181142"/>
                  <a:pt x="67053" y="164559"/>
                </a:cubicBezTo>
                <a:cubicBezTo>
                  <a:pt x="67053" y="149057"/>
                  <a:pt x="72821" y="133916"/>
                  <a:pt x="82915" y="122380"/>
                </a:cubicBezTo>
                <a:lnTo>
                  <a:pt x="42179" y="81283"/>
                </a:lnTo>
                <a:close/>
                <a:moveTo>
                  <a:pt x="127257" y="42350"/>
                </a:moveTo>
                <a:cubicBezTo>
                  <a:pt x="96975" y="43431"/>
                  <a:pt x="69577" y="55688"/>
                  <a:pt x="48307" y="74794"/>
                </a:cubicBezTo>
                <a:lnTo>
                  <a:pt x="127257" y="153744"/>
                </a:lnTo>
                <a:lnTo>
                  <a:pt x="127257" y="42350"/>
                </a:lnTo>
                <a:close/>
                <a:moveTo>
                  <a:pt x="131943" y="33337"/>
                </a:moveTo>
                <a:cubicBezTo>
                  <a:pt x="134106" y="33337"/>
                  <a:pt x="136269" y="35140"/>
                  <a:pt x="136269" y="37663"/>
                </a:cubicBezTo>
                <a:lnTo>
                  <a:pt x="136269" y="164559"/>
                </a:lnTo>
                <a:cubicBezTo>
                  <a:pt x="136269" y="166722"/>
                  <a:pt x="135187" y="168164"/>
                  <a:pt x="133385" y="168885"/>
                </a:cubicBezTo>
                <a:cubicBezTo>
                  <a:pt x="133024" y="169245"/>
                  <a:pt x="132303" y="169245"/>
                  <a:pt x="131943" y="169245"/>
                </a:cubicBezTo>
                <a:cubicBezTo>
                  <a:pt x="130501" y="169245"/>
                  <a:pt x="129420" y="168885"/>
                  <a:pt x="128699" y="167803"/>
                </a:cubicBezTo>
                <a:lnTo>
                  <a:pt x="89404" y="128869"/>
                </a:lnTo>
                <a:cubicBezTo>
                  <a:pt x="80752" y="138603"/>
                  <a:pt x="76066" y="151220"/>
                  <a:pt x="76066" y="164559"/>
                </a:cubicBezTo>
                <a:cubicBezTo>
                  <a:pt x="76066" y="195562"/>
                  <a:pt x="100940" y="220436"/>
                  <a:pt x="131943" y="220436"/>
                </a:cubicBezTo>
                <a:cubicBezTo>
                  <a:pt x="162585" y="220436"/>
                  <a:pt x="187460" y="195562"/>
                  <a:pt x="187460" y="164559"/>
                </a:cubicBezTo>
                <a:cubicBezTo>
                  <a:pt x="187460" y="162035"/>
                  <a:pt x="189262" y="160233"/>
                  <a:pt x="191786" y="160233"/>
                </a:cubicBezTo>
                <a:lnTo>
                  <a:pt x="258839" y="160233"/>
                </a:lnTo>
                <a:cubicBezTo>
                  <a:pt x="261362" y="160233"/>
                  <a:pt x="263165" y="162035"/>
                  <a:pt x="263165" y="164559"/>
                </a:cubicBezTo>
                <a:cubicBezTo>
                  <a:pt x="263165" y="237380"/>
                  <a:pt x="204403" y="296502"/>
                  <a:pt x="131943" y="296502"/>
                </a:cubicBezTo>
                <a:cubicBezTo>
                  <a:pt x="59122" y="296502"/>
                  <a:pt x="0" y="237380"/>
                  <a:pt x="0" y="164559"/>
                </a:cubicBezTo>
                <a:cubicBezTo>
                  <a:pt x="0" y="92098"/>
                  <a:pt x="59122" y="33337"/>
                  <a:pt x="131943" y="33337"/>
                </a:cubicBezTo>
                <a:close/>
                <a:moveTo>
                  <a:pt x="169368" y="9366"/>
                </a:moveTo>
                <a:lnTo>
                  <a:pt x="169368" y="67002"/>
                </a:lnTo>
                <a:cubicBezTo>
                  <a:pt x="201151" y="69523"/>
                  <a:pt x="227156" y="95099"/>
                  <a:pt x="229323" y="127159"/>
                </a:cubicBezTo>
                <a:lnTo>
                  <a:pt x="287473" y="127159"/>
                </a:lnTo>
                <a:cubicBezTo>
                  <a:pt x="285306" y="63039"/>
                  <a:pt x="233296" y="11527"/>
                  <a:pt x="169368" y="9366"/>
                </a:cubicBezTo>
                <a:close/>
                <a:moveTo>
                  <a:pt x="164672" y="0"/>
                </a:moveTo>
                <a:cubicBezTo>
                  <a:pt x="237269" y="0"/>
                  <a:pt x="296502" y="59077"/>
                  <a:pt x="296502" y="131482"/>
                </a:cubicBezTo>
                <a:cubicBezTo>
                  <a:pt x="296502" y="134364"/>
                  <a:pt x="294696" y="136165"/>
                  <a:pt x="292168" y="136165"/>
                </a:cubicBezTo>
                <a:lnTo>
                  <a:pt x="224989" y="136165"/>
                </a:lnTo>
                <a:cubicBezTo>
                  <a:pt x="222461" y="136165"/>
                  <a:pt x="220655" y="134364"/>
                  <a:pt x="220655" y="131482"/>
                </a:cubicBezTo>
                <a:cubicBezTo>
                  <a:pt x="220655" y="100863"/>
                  <a:pt x="195734" y="76007"/>
                  <a:pt x="164672" y="76007"/>
                </a:cubicBezTo>
                <a:cubicBezTo>
                  <a:pt x="162144" y="76007"/>
                  <a:pt x="160338" y="73846"/>
                  <a:pt x="160338" y="71685"/>
                </a:cubicBezTo>
                <a:lnTo>
                  <a:pt x="160338" y="4683"/>
                </a:lnTo>
                <a:cubicBezTo>
                  <a:pt x="160338" y="2161"/>
                  <a:pt x="162144" y="0"/>
                  <a:pt x="164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33" name="Freeform 962">
            <a:extLst>
              <a:ext uri="{FF2B5EF4-FFF2-40B4-BE49-F238E27FC236}">
                <a16:creationId xmlns:a16="http://schemas.microsoft.com/office/drawing/2014/main" id="{9D729538-46AE-C440-A66A-FF5642032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93898" y="7061869"/>
            <a:ext cx="941832" cy="941832"/>
          </a:xfrm>
          <a:custGeom>
            <a:avLst/>
            <a:gdLst>
              <a:gd name="T0" fmla="*/ 216882 w 296503"/>
              <a:gd name="T1" fmla="*/ 287861 h 296504"/>
              <a:gd name="T2" fmla="*/ 255605 w 296503"/>
              <a:gd name="T3" fmla="*/ 266977 h 296504"/>
              <a:gd name="T4" fmla="*/ 41130 w 296503"/>
              <a:gd name="T5" fmla="*/ 266977 h 296504"/>
              <a:gd name="T6" fmla="*/ 80096 w 296503"/>
              <a:gd name="T7" fmla="*/ 287861 h 296504"/>
              <a:gd name="T8" fmla="*/ 41130 w 296503"/>
              <a:gd name="T9" fmla="*/ 266977 h 296504"/>
              <a:gd name="T10" fmla="*/ 188654 w 296503"/>
              <a:gd name="T11" fmla="*/ 257616 h 296504"/>
              <a:gd name="T12" fmla="*/ 288176 w 296503"/>
              <a:gd name="T13" fmla="*/ 194965 h 296504"/>
              <a:gd name="T14" fmla="*/ 9020 w 296503"/>
              <a:gd name="T15" fmla="*/ 194965 h 296504"/>
              <a:gd name="T16" fmla="*/ 107877 w 296503"/>
              <a:gd name="T17" fmla="*/ 257616 h 296504"/>
              <a:gd name="T18" fmla="*/ 9020 w 296503"/>
              <a:gd name="T19" fmla="*/ 194965 h 296504"/>
              <a:gd name="T20" fmla="*/ 292519 w 296503"/>
              <a:gd name="T21" fmla="*/ 185963 h 296504"/>
              <a:gd name="T22" fmla="*/ 296862 w 296503"/>
              <a:gd name="T23" fmla="*/ 262296 h 296504"/>
              <a:gd name="T24" fmla="*/ 264653 w 296503"/>
              <a:gd name="T25" fmla="*/ 266977 h 296504"/>
              <a:gd name="T26" fmla="*/ 286366 w 296503"/>
              <a:gd name="T27" fmla="*/ 287861 h 296504"/>
              <a:gd name="T28" fmla="*/ 286366 w 296503"/>
              <a:gd name="T29" fmla="*/ 296863 h 296504"/>
              <a:gd name="T30" fmla="*/ 185397 w 296503"/>
              <a:gd name="T31" fmla="*/ 292181 h 296504"/>
              <a:gd name="T32" fmla="*/ 207473 w 296503"/>
              <a:gd name="T33" fmla="*/ 287861 h 296504"/>
              <a:gd name="T34" fmla="*/ 183949 w 296503"/>
              <a:gd name="T35" fmla="*/ 266977 h 296504"/>
              <a:gd name="T36" fmla="*/ 179606 w 296503"/>
              <a:gd name="T37" fmla="*/ 190644 h 296504"/>
              <a:gd name="T38" fmla="*/ 4691 w 296503"/>
              <a:gd name="T39" fmla="*/ 185963 h 296504"/>
              <a:gd name="T40" fmla="*/ 117257 w 296503"/>
              <a:gd name="T41" fmla="*/ 190644 h 296504"/>
              <a:gd name="T42" fmla="*/ 112567 w 296503"/>
              <a:gd name="T43" fmla="*/ 266977 h 296504"/>
              <a:gd name="T44" fmla="*/ 89477 w 296503"/>
              <a:gd name="T45" fmla="*/ 287861 h 296504"/>
              <a:gd name="T46" fmla="*/ 111124 w 296503"/>
              <a:gd name="T47" fmla="*/ 292181 h 296504"/>
              <a:gd name="T48" fmla="*/ 10824 w 296503"/>
              <a:gd name="T49" fmla="*/ 296863 h 296504"/>
              <a:gd name="T50" fmla="*/ 10824 w 296503"/>
              <a:gd name="T51" fmla="*/ 287861 h 296504"/>
              <a:gd name="T52" fmla="*/ 32111 w 296503"/>
              <a:gd name="T53" fmla="*/ 266977 h 296504"/>
              <a:gd name="T54" fmla="*/ 0 w 296503"/>
              <a:gd name="T55" fmla="*/ 262296 h 296504"/>
              <a:gd name="T56" fmla="*/ 4691 w 296503"/>
              <a:gd name="T57" fmla="*/ 185963 h 296504"/>
              <a:gd name="T58" fmla="*/ 151498 w 296503"/>
              <a:gd name="T59" fmla="*/ 118810 h 296504"/>
              <a:gd name="T60" fmla="*/ 292535 w 296503"/>
              <a:gd name="T61" fmla="*/ 144307 h 296504"/>
              <a:gd name="T62" fmla="*/ 292535 w 296503"/>
              <a:gd name="T63" fmla="*/ 153777 h 296504"/>
              <a:gd name="T64" fmla="*/ 242756 w 296503"/>
              <a:gd name="T65" fmla="*/ 179274 h 296504"/>
              <a:gd name="T66" fmla="*/ 234100 w 296503"/>
              <a:gd name="T67" fmla="*/ 179274 h 296504"/>
              <a:gd name="T68" fmla="*/ 63125 w 296503"/>
              <a:gd name="T69" fmla="*/ 153777 h 296504"/>
              <a:gd name="T70" fmla="*/ 58795 w 296503"/>
              <a:gd name="T71" fmla="*/ 184009 h 296504"/>
              <a:gd name="T72" fmla="*/ 54107 w 296503"/>
              <a:gd name="T73" fmla="*/ 153777 h 296504"/>
              <a:gd name="T74" fmla="*/ 0 w 296503"/>
              <a:gd name="T75" fmla="*/ 149041 h 296504"/>
              <a:gd name="T76" fmla="*/ 142480 w 296503"/>
              <a:gd name="T77" fmla="*/ 144307 h 296504"/>
              <a:gd name="T78" fmla="*/ 146808 w 296503"/>
              <a:gd name="T79" fmla="*/ 114438 h 296504"/>
              <a:gd name="T80" fmla="*/ 127125 w 296503"/>
              <a:gd name="T81" fmla="*/ 101867 h 296504"/>
              <a:gd name="T82" fmla="*/ 165801 w 296503"/>
              <a:gd name="T83" fmla="*/ 80916 h 296504"/>
              <a:gd name="T84" fmla="*/ 99551 w 296503"/>
              <a:gd name="T85" fmla="*/ 9031 h 296504"/>
              <a:gd name="T86" fmla="*/ 197673 w 296503"/>
              <a:gd name="T87" fmla="*/ 71885 h 296504"/>
              <a:gd name="T88" fmla="*/ 99551 w 296503"/>
              <a:gd name="T89" fmla="*/ 9031 h 296504"/>
              <a:gd name="T90" fmla="*/ 201970 w 296503"/>
              <a:gd name="T91" fmla="*/ 0 h 296504"/>
              <a:gd name="T92" fmla="*/ 206268 w 296503"/>
              <a:gd name="T93" fmla="*/ 76582 h 296504"/>
              <a:gd name="T94" fmla="*/ 174754 w 296503"/>
              <a:gd name="T95" fmla="*/ 80916 h 296504"/>
              <a:gd name="T96" fmla="*/ 196241 w 296503"/>
              <a:gd name="T97" fmla="*/ 101867 h 296504"/>
              <a:gd name="T98" fmla="*/ 196241 w 296503"/>
              <a:gd name="T99" fmla="*/ 110898 h 296504"/>
              <a:gd name="T100" fmla="*/ 96328 w 296503"/>
              <a:gd name="T101" fmla="*/ 106564 h 296504"/>
              <a:gd name="T102" fmla="*/ 118172 w 296503"/>
              <a:gd name="T103" fmla="*/ 101867 h 296504"/>
              <a:gd name="T104" fmla="*/ 94895 w 296503"/>
              <a:gd name="T105" fmla="*/ 80916 h 296504"/>
              <a:gd name="T106" fmla="*/ 90598 w 296503"/>
              <a:gd name="T107" fmla="*/ 4334 h 29650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6503" h="296504">
                <a:moveTo>
                  <a:pt x="220595" y="266654"/>
                </a:moveTo>
                <a:lnTo>
                  <a:pt x="216619" y="287513"/>
                </a:lnTo>
                <a:lnTo>
                  <a:pt x="259633" y="287513"/>
                </a:lnTo>
                <a:lnTo>
                  <a:pt x="255295" y="266654"/>
                </a:lnTo>
                <a:lnTo>
                  <a:pt x="220595" y="266654"/>
                </a:lnTo>
                <a:close/>
                <a:moveTo>
                  <a:pt x="41080" y="266654"/>
                </a:moveTo>
                <a:lnTo>
                  <a:pt x="37117" y="287513"/>
                </a:lnTo>
                <a:lnTo>
                  <a:pt x="79999" y="287513"/>
                </a:lnTo>
                <a:lnTo>
                  <a:pt x="76035" y="266654"/>
                </a:lnTo>
                <a:lnTo>
                  <a:pt x="41080" y="266654"/>
                </a:lnTo>
                <a:close/>
                <a:moveTo>
                  <a:pt x="188425" y="194729"/>
                </a:moveTo>
                <a:lnTo>
                  <a:pt x="188425" y="257304"/>
                </a:lnTo>
                <a:lnTo>
                  <a:pt x="287827" y="257304"/>
                </a:lnTo>
                <a:lnTo>
                  <a:pt x="287827" y="194729"/>
                </a:lnTo>
                <a:lnTo>
                  <a:pt x="188425" y="194729"/>
                </a:lnTo>
                <a:close/>
                <a:moveTo>
                  <a:pt x="9009" y="194729"/>
                </a:moveTo>
                <a:lnTo>
                  <a:pt x="9009" y="257304"/>
                </a:lnTo>
                <a:lnTo>
                  <a:pt x="107746" y="257304"/>
                </a:lnTo>
                <a:lnTo>
                  <a:pt x="107746" y="194729"/>
                </a:lnTo>
                <a:lnTo>
                  <a:pt x="9009" y="194729"/>
                </a:lnTo>
                <a:close/>
                <a:moveTo>
                  <a:pt x="183726" y="185738"/>
                </a:moveTo>
                <a:lnTo>
                  <a:pt x="292164" y="185738"/>
                </a:lnTo>
                <a:cubicBezTo>
                  <a:pt x="294694" y="185738"/>
                  <a:pt x="296502" y="187896"/>
                  <a:pt x="296502" y="190413"/>
                </a:cubicBezTo>
                <a:lnTo>
                  <a:pt x="296502" y="261979"/>
                </a:lnTo>
                <a:cubicBezTo>
                  <a:pt x="296502" y="264497"/>
                  <a:pt x="294694" y="266654"/>
                  <a:pt x="292164" y="266654"/>
                </a:cubicBezTo>
                <a:lnTo>
                  <a:pt x="264332" y="266654"/>
                </a:lnTo>
                <a:lnTo>
                  <a:pt x="268669" y="287513"/>
                </a:lnTo>
                <a:lnTo>
                  <a:pt x="286019" y="287513"/>
                </a:lnTo>
                <a:cubicBezTo>
                  <a:pt x="288550" y="287513"/>
                  <a:pt x="290718" y="289311"/>
                  <a:pt x="290718" y="291828"/>
                </a:cubicBezTo>
                <a:cubicBezTo>
                  <a:pt x="290718" y="294346"/>
                  <a:pt x="288550" y="296504"/>
                  <a:pt x="286019" y="296504"/>
                </a:cubicBezTo>
                <a:lnTo>
                  <a:pt x="189871" y="296504"/>
                </a:lnTo>
                <a:cubicBezTo>
                  <a:pt x="187340" y="296504"/>
                  <a:pt x="185172" y="294346"/>
                  <a:pt x="185172" y="291828"/>
                </a:cubicBezTo>
                <a:cubicBezTo>
                  <a:pt x="185172" y="289311"/>
                  <a:pt x="187340" y="287513"/>
                  <a:pt x="189871" y="287513"/>
                </a:cubicBezTo>
                <a:lnTo>
                  <a:pt x="207221" y="287513"/>
                </a:lnTo>
                <a:lnTo>
                  <a:pt x="211558" y="266654"/>
                </a:lnTo>
                <a:lnTo>
                  <a:pt x="183726" y="266654"/>
                </a:lnTo>
                <a:cubicBezTo>
                  <a:pt x="181557" y="266654"/>
                  <a:pt x="179388" y="264497"/>
                  <a:pt x="179388" y="261979"/>
                </a:cubicBezTo>
                <a:lnTo>
                  <a:pt x="179388" y="190413"/>
                </a:lnTo>
                <a:cubicBezTo>
                  <a:pt x="179388" y="187896"/>
                  <a:pt x="181557" y="185738"/>
                  <a:pt x="183726" y="185738"/>
                </a:cubicBezTo>
                <a:close/>
                <a:moveTo>
                  <a:pt x="4685" y="185738"/>
                </a:moveTo>
                <a:lnTo>
                  <a:pt x="112430" y="185738"/>
                </a:lnTo>
                <a:cubicBezTo>
                  <a:pt x="114953" y="185738"/>
                  <a:pt x="117115" y="187896"/>
                  <a:pt x="117115" y="190413"/>
                </a:cubicBezTo>
                <a:lnTo>
                  <a:pt x="117115" y="261979"/>
                </a:lnTo>
                <a:cubicBezTo>
                  <a:pt x="117115" y="264497"/>
                  <a:pt x="114953" y="266654"/>
                  <a:pt x="112430" y="266654"/>
                </a:cubicBezTo>
                <a:lnTo>
                  <a:pt x="85043" y="266654"/>
                </a:lnTo>
                <a:lnTo>
                  <a:pt x="89368" y="287513"/>
                </a:lnTo>
                <a:lnTo>
                  <a:pt x="106304" y="287513"/>
                </a:lnTo>
                <a:cubicBezTo>
                  <a:pt x="108827" y="287513"/>
                  <a:pt x="110989" y="289311"/>
                  <a:pt x="110989" y="291828"/>
                </a:cubicBezTo>
                <a:cubicBezTo>
                  <a:pt x="110989" y="294346"/>
                  <a:pt x="108827" y="296504"/>
                  <a:pt x="106304" y="296504"/>
                </a:cubicBezTo>
                <a:lnTo>
                  <a:pt x="10811" y="296504"/>
                </a:lnTo>
                <a:cubicBezTo>
                  <a:pt x="8288" y="296504"/>
                  <a:pt x="6126" y="294346"/>
                  <a:pt x="6126" y="291828"/>
                </a:cubicBezTo>
                <a:cubicBezTo>
                  <a:pt x="6126" y="289311"/>
                  <a:pt x="8288" y="287513"/>
                  <a:pt x="10811" y="287513"/>
                </a:cubicBezTo>
                <a:lnTo>
                  <a:pt x="27747" y="287513"/>
                </a:lnTo>
                <a:lnTo>
                  <a:pt x="32072" y="266654"/>
                </a:lnTo>
                <a:lnTo>
                  <a:pt x="4685" y="266654"/>
                </a:lnTo>
                <a:cubicBezTo>
                  <a:pt x="2162" y="266654"/>
                  <a:pt x="0" y="264497"/>
                  <a:pt x="0" y="261979"/>
                </a:cubicBezTo>
                <a:lnTo>
                  <a:pt x="0" y="190413"/>
                </a:lnTo>
                <a:cubicBezTo>
                  <a:pt x="0" y="187896"/>
                  <a:pt x="2162" y="185738"/>
                  <a:pt x="4685" y="185738"/>
                </a:cubicBezTo>
                <a:close/>
                <a:moveTo>
                  <a:pt x="146630" y="114300"/>
                </a:moveTo>
                <a:cubicBezTo>
                  <a:pt x="149152" y="114300"/>
                  <a:pt x="151314" y="116119"/>
                  <a:pt x="151314" y="118666"/>
                </a:cubicBezTo>
                <a:lnTo>
                  <a:pt x="151314" y="144132"/>
                </a:lnTo>
                <a:lnTo>
                  <a:pt x="292180" y="144132"/>
                </a:lnTo>
                <a:cubicBezTo>
                  <a:pt x="294702" y="144132"/>
                  <a:pt x="296503" y="146315"/>
                  <a:pt x="296503" y="148861"/>
                </a:cubicBezTo>
                <a:cubicBezTo>
                  <a:pt x="296503" y="151408"/>
                  <a:pt x="294702" y="153591"/>
                  <a:pt x="292180" y="153591"/>
                </a:cubicBezTo>
                <a:lnTo>
                  <a:pt x="242462" y="153591"/>
                </a:lnTo>
                <a:lnTo>
                  <a:pt x="242462" y="179057"/>
                </a:lnTo>
                <a:cubicBezTo>
                  <a:pt x="242462" y="181604"/>
                  <a:pt x="240661" y="183786"/>
                  <a:pt x="238139" y="183786"/>
                </a:cubicBezTo>
                <a:cubicBezTo>
                  <a:pt x="235617" y="183786"/>
                  <a:pt x="233816" y="181604"/>
                  <a:pt x="233816" y="179057"/>
                </a:cubicBezTo>
                <a:lnTo>
                  <a:pt x="233816" y="153591"/>
                </a:lnTo>
                <a:lnTo>
                  <a:pt x="63048" y="153591"/>
                </a:lnTo>
                <a:lnTo>
                  <a:pt x="63048" y="179057"/>
                </a:lnTo>
                <a:cubicBezTo>
                  <a:pt x="63048" y="181604"/>
                  <a:pt x="60886" y="183786"/>
                  <a:pt x="58724" y="183786"/>
                </a:cubicBezTo>
                <a:cubicBezTo>
                  <a:pt x="55842" y="183786"/>
                  <a:pt x="54041" y="181604"/>
                  <a:pt x="54041" y="179057"/>
                </a:cubicBezTo>
                <a:lnTo>
                  <a:pt x="54041" y="153591"/>
                </a:lnTo>
                <a:lnTo>
                  <a:pt x="4684" y="153591"/>
                </a:lnTo>
                <a:cubicBezTo>
                  <a:pt x="2162" y="153591"/>
                  <a:pt x="0" y="151408"/>
                  <a:pt x="0" y="148861"/>
                </a:cubicBezTo>
                <a:cubicBezTo>
                  <a:pt x="0" y="146315"/>
                  <a:pt x="2162" y="144132"/>
                  <a:pt x="4684" y="144132"/>
                </a:cubicBezTo>
                <a:lnTo>
                  <a:pt x="142307" y="144132"/>
                </a:lnTo>
                <a:lnTo>
                  <a:pt x="142307" y="118666"/>
                </a:lnTo>
                <a:cubicBezTo>
                  <a:pt x="142307" y="116119"/>
                  <a:pt x="144469" y="114300"/>
                  <a:pt x="146630" y="114300"/>
                </a:cubicBezTo>
                <a:close/>
                <a:moveTo>
                  <a:pt x="131263" y="80818"/>
                </a:moveTo>
                <a:lnTo>
                  <a:pt x="126971" y="101744"/>
                </a:lnTo>
                <a:lnTo>
                  <a:pt x="169535" y="101744"/>
                </a:lnTo>
                <a:lnTo>
                  <a:pt x="165600" y="80818"/>
                </a:lnTo>
                <a:lnTo>
                  <a:pt x="131263" y="80818"/>
                </a:lnTo>
                <a:close/>
                <a:moveTo>
                  <a:pt x="99430" y="9020"/>
                </a:moveTo>
                <a:lnTo>
                  <a:pt x="99430" y="71798"/>
                </a:lnTo>
                <a:lnTo>
                  <a:pt x="197433" y="71798"/>
                </a:lnTo>
                <a:lnTo>
                  <a:pt x="197433" y="9020"/>
                </a:lnTo>
                <a:lnTo>
                  <a:pt x="99430" y="9020"/>
                </a:lnTo>
                <a:close/>
                <a:moveTo>
                  <a:pt x="94780" y="0"/>
                </a:moveTo>
                <a:lnTo>
                  <a:pt x="201725" y="0"/>
                </a:lnTo>
                <a:cubicBezTo>
                  <a:pt x="204229" y="0"/>
                  <a:pt x="206018" y="1804"/>
                  <a:pt x="206018" y="4329"/>
                </a:cubicBezTo>
                <a:lnTo>
                  <a:pt x="206018" y="76489"/>
                </a:lnTo>
                <a:cubicBezTo>
                  <a:pt x="206018" y="79014"/>
                  <a:pt x="204229" y="80818"/>
                  <a:pt x="201725" y="80818"/>
                </a:cubicBezTo>
                <a:lnTo>
                  <a:pt x="174542" y="80818"/>
                </a:lnTo>
                <a:lnTo>
                  <a:pt x="178834" y="101744"/>
                </a:lnTo>
                <a:lnTo>
                  <a:pt x="196003" y="101744"/>
                </a:lnTo>
                <a:cubicBezTo>
                  <a:pt x="198506" y="101744"/>
                  <a:pt x="200295" y="103909"/>
                  <a:pt x="200295" y="106435"/>
                </a:cubicBezTo>
                <a:cubicBezTo>
                  <a:pt x="200295" y="108599"/>
                  <a:pt x="198506" y="110764"/>
                  <a:pt x="196003" y="110764"/>
                </a:cubicBezTo>
                <a:lnTo>
                  <a:pt x="100861" y="110764"/>
                </a:lnTo>
                <a:cubicBezTo>
                  <a:pt x="98357" y="110764"/>
                  <a:pt x="96211" y="108599"/>
                  <a:pt x="96211" y="106435"/>
                </a:cubicBezTo>
                <a:cubicBezTo>
                  <a:pt x="96211" y="103909"/>
                  <a:pt x="98357" y="101744"/>
                  <a:pt x="100861" y="101744"/>
                </a:cubicBezTo>
                <a:lnTo>
                  <a:pt x="118029" y="101744"/>
                </a:lnTo>
                <a:lnTo>
                  <a:pt x="122321" y="80818"/>
                </a:lnTo>
                <a:lnTo>
                  <a:pt x="94780" y="80818"/>
                </a:lnTo>
                <a:cubicBezTo>
                  <a:pt x="92277" y="80818"/>
                  <a:pt x="90488" y="79014"/>
                  <a:pt x="90488" y="76489"/>
                </a:cubicBezTo>
                <a:lnTo>
                  <a:pt x="90488" y="4329"/>
                </a:lnTo>
                <a:cubicBezTo>
                  <a:pt x="90488" y="1804"/>
                  <a:pt x="92277" y="0"/>
                  <a:pt x="9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34" name="Freeform 963">
            <a:extLst>
              <a:ext uri="{FF2B5EF4-FFF2-40B4-BE49-F238E27FC236}">
                <a16:creationId xmlns:a16="http://schemas.microsoft.com/office/drawing/2014/main" id="{49F08A19-F6A4-F547-A067-E7B9201008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0527" y="7080758"/>
            <a:ext cx="947061" cy="947061"/>
          </a:xfrm>
          <a:custGeom>
            <a:avLst/>
            <a:gdLst>
              <a:gd name="T0" fmla="*/ 146387 w 296503"/>
              <a:gd name="T1" fmla="*/ 120796 h 296503"/>
              <a:gd name="T2" fmla="*/ 146387 w 296503"/>
              <a:gd name="T3" fmla="*/ 129967 h 296503"/>
              <a:gd name="T4" fmla="*/ 104902 w 296503"/>
              <a:gd name="T5" fmla="*/ 125565 h 296503"/>
              <a:gd name="T6" fmla="*/ 39253 w 296503"/>
              <a:gd name="T7" fmla="*/ 120796 h 296503"/>
              <a:gd name="T8" fmla="*/ 83884 w 296503"/>
              <a:gd name="T9" fmla="*/ 125565 h 296503"/>
              <a:gd name="T10" fmla="*/ 39253 w 296503"/>
              <a:gd name="T11" fmla="*/ 129967 h 296503"/>
              <a:gd name="T12" fmla="*/ 39253 w 296503"/>
              <a:gd name="T13" fmla="*/ 120796 h 296503"/>
              <a:gd name="T14" fmla="*/ 214621 w 296503"/>
              <a:gd name="T15" fmla="*/ 164122 h 296503"/>
              <a:gd name="T16" fmla="*/ 179272 w 296503"/>
              <a:gd name="T17" fmla="*/ 168812 h 296503"/>
              <a:gd name="T18" fmla="*/ 177108 w 296503"/>
              <a:gd name="T19" fmla="*/ 200193 h 296503"/>
              <a:gd name="T20" fmla="*/ 172419 w 296503"/>
              <a:gd name="T21" fmla="*/ 200193 h 296503"/>
              <a:gd name="T22" fmla="*/ 90898 w 296503"/>
              <a:gd name="T23" fmla="*/ 168812 h 296503"/>
              <a:gd name="T24" fmla="*/ 121920 w 296503"/>
              <a:gd name="T25" fmla="*/ 255742 h 296503"/>
              <a:gd name="T26" fmla="*/ 126248 w 296503"/>
              <a:gd name="T27" fmla="*/ 284599 h 296503"/>
              <a:gd name="T28" fmla="*/ 180355 w 296503"/>
              <a:gd name="T29" fmla="*/ 255742 h 296503"/>
              <a:gd name="T30" fmla="*/ 287845 w 296503"/>
              <a:gd name="T31" fmla="*/ 116870 h 296503"/>
              <a:gd name="T32" fmla="*/ 142930 w 296503"/>
              <a:gd name="T33" fmla="*/ 79471 h 296503"/>
              <a:gd name="T34" fmla="*/ 180837 w 296503"/>
              <a:gd name="T35" fmla="*/ 84239 h 296503"/>
              <a:gd name="T36" fmla="*/ 142930 w 296503"/>
              <a:gd name="T37" fmla="*/ 88641 h 296503"/>
              <a:gd name="T38" fmla="*/ 142930 w 296503"/>
              <a:gd name="T39" fmla="*/ 79471 h 296503"/>
              <a:gd name="T40" fmla="*/ 112967 w 296503"/>
              <a:gd name="T41" fmla="*/ 79471 h 296503"/>
              <a:gd name="T42" fmla="*/ 112967 w 296503"/>
              <a:gd name="T43" fmla="*/ 88641 h 296503"/>
              <a:gd name="T44" fmla="*/ 34967 w 296503"/>
              <a:gd name="T45" fmla="*/ 84239 h 296503"/>
              <a:gd name="T46" fmla="*/ 109200 w 296503"/>
              <a:gd name="T47" fmla="*/ 39736 h 296503"/>
              <a:gd name="T48" fmla="*/ 180836 w 296503"/>
              <a:gd name="T49" fmla="*/ 44314 h 296503"/>
              <a:gd name="T50" fmla="*/ 109200 w 296503"/>
              <a:gd name="T51" fmla="*/ 48891 h 296503"/>
              <a:gd name="T52" fmla="*/ 109200 w 296503"/>
              <a:gd name="T53" fmla="*/ 39736 h 296503"/>
              <a:gd name="T54" fmla="*/ 79242 w 296503"/>
              <a:gd name="T55" fmla="*/ 39736 h 296503"/>
              <a:gd name="T56" fmla="*/ 79242 w 296503"/>
              <a:gd name="T57" fmla="*/ 48891 h 296503"/>
              <a:gd name="T58" fmla="*/ 34967 w 296503"/>
              <a:gd name="T59" fmla="*/ 44314 h 296503"/>
              <a:gd name="T60" fmla="*/ 8656 w 296503"/>
              <a:gd name="T61" fmla="*/ 9018 h 296503"/>
              <a:gd name="T62" fmla="*/ 116509 w 296503"/>
              <a:gd name="T63" fmla="*/ 159433 h 296503"/>
              <a:gd name="T64" fmla="*/ 170254 w 296503"/>
              <a:gd name="T65" fmla="*/ 188651 h 296503"/>
              <a:gd name="T66" fmla="*/ 174583 w 296503"/>
              <a:gd name="T67" fmla="*/ 159433 h 296503"/>
              <a:gd name="T68" fmla="*/ 205604 w 296503"/>
              <a:gd name="T69" fmla="*/ 9018 h 296503"/>
              <a:gd name="T70" fmla="*/ 4328 w 296503"/>
              <a:gd name="T71" fmla="*/ 0 h 296503"/>
              <a:gd name="T72" fmla="*/ 214621 w 296503"/>
              <a:gd name="T73" fmla="*/ 4328 h 296503"/>
              <a:gd name="T74" fmla="*/ 292173 w 296503"/>
              <a:gd name="T75" fmla="*/ 107852 h 296503"/>
              <a:gd name="T76" fmla="*/ 296863 w 296503"/>
              <a:gd name="T77" fmla="*/ 260432 h 296503"/>
              <a:gd name="T78" fmla="*/ 181436 w 296503"/>
              <a:gd name="T79" fmla="*/ 264760 h 296503"/>
              <a:gd name="T80" fmla="*/ 121920 w 296503"/>
              <a:gd name="T81" fmla="*/ 296863 h 296503"/>
              <a:gd name="T82" fmla="*/ 117591 w 296503"/>
              <a:gd name="T83" fmla="*/ 292173 h 296503"/>
              <a:gd name="T84" fmla="*/ 86570 w 296503"/>
              <a:gd name="T85" fmla="*/ 264760 h 296503"/>
              <a:gd name="T86" fmla="*/ 82242 w 296503"/>
              <a:gd name="T87" fmla="*/ 168812 h 296503"/>
              <a:gd name="T88" fmla="*/ 0 w 296503"/>
              <a:gd name="T89" fmla="*/ 164122 h 296503"/>
              <a:gd name="T90" fmla="*/ 4328 w 296503"/>
              <a:gd name="T91" fmla="*/ 0 h 29650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6503" h="296503">
                <a:moveTo>
                  <a:pt x="109025" y="120650"/>
                </a:moveTo>
                <a:lnTo>
                  <a:pt x="146209" y="120650"/>
                </a:lnTo>
                <a:cubicBezTo>
                  <a:pt x="148334" y="120650"/>
                  <a:pt x="150459" y="122482"/>
                  <a:pt x="150459" y="125413"/>
                </a:cubicBezTo>
                <a:cubicBezTo>
                  <a:pt x="150459" y="127611"/>
                  <a:pt x="148334" y="129809"/>
                  <a:pt x="146209" y="129809"/>
                </a:cubicBezTo>
                <a:lnTo>
                  <a:pt x="109025" y="129809"/>
                </a:lnTo>
                <a:cubicBezTo>
                  <a:pt x="106546" y="129809"/>
                  <a:pt x="104775" y="127611"/>
                  <a:pt x="104775" y="125413"/>
                </a:cubicBezTo>
                <a:cubicBezTo>
                  <a:pt x="104775" y="122482"/>
                  <a:pt x="106546" y="120650"/>
                  <a:pt x="109025" y="120650"/>
                </a:cubicBezTo>
                <a:close/>
                <a:moveTo>
                  <a:pt x="39205" y="120650"/>
                </a:moveTo>
                <a:lnTo>
                  <a:pt x="79146" y="120650"/>
                </a:lnTo>
                <a:cubicBezTo>
                  <a:pt x="81642" y="120650"/>
                  <a:pt x="83782" y="122482"/>
                  <a:pt x="83782" y="125413"/>
                </a:cubicBezTo>
                <a:cubicBezTo>
                  <a:pt x="83782" y="127611"/>
                  <a:pt x="81642" y="129809"/>
                  <a:pt x="79146" y="129809"/>
                </a:cubicBezTo>
                <a:lnTo>
                  <a:pt x="39205" y="129809"/>
                </a:lnTo>
                <a:cubicBezTo>
                  <a:pt x="36708" y="129809"/>
                  <a:pt x="34925" y="127611"/>
                  <a:pt x="34925" y="125413"/>
                </a:cubicBezTo>
                <a:cubicBezTo>
                  <a:pt x="34925" y="122482"/>
                  <a:pt x="36708" y="120650"/>
                  <a:pt x="39205" y="120650"/>
                </a:cubicBezTo>
                <a:close/>
                <a:moveTo>
                  <a:pt x="214361" y="116728"/>
                </a:moveTo>
                <a:lnTo>
                  <a:pt x="214361" y="163923"/>
                </a:lnTo>
                <a:cubicBezTo>
                  <a:pt x="214361" y="166445"/>
                  <a:pt x="212200" y="168607"/>
                  <a:pt x="209678" y="168607"/>
                </a:cubicBezTo>
                <a:lnTo>
                  <a:pt x="179055" y="168607"/>
                </a:lnTo>
                <a:lnTo>
                  <a:pt x="179055" y="195987"/>
                </a:lnTo>
                <a:cubicBezTo>
                  <a:pt x="179055" y="197789"/>
                  <a:pt x="178334" y="199230"/>
                  <a:pt x="176893" y="199950"/>
                </a:cubicBezTo>
                <a:cubicBezTo>
                  <a:pt x="176173" y="200311"/>
                  <a:pt x="175452" y="200671"/>
                  <a:pt x="174371" y="200671"/>
                </a:cubicBezTo>
                <a:cubicBezTo>
                  <a:pt x="173651" y="200671"/>
                  <a:pt x="172930" y="200671"/>
                  <a:pt x="172210" y="199950"/>
                </a:cubicBezTo>
                <a:lnTo>
                  <a:pt x="114927" y="168607"/>
                </a:lnTo>
                <a:lnTo>
                  <a:pt x="90788" y="168607"/>
                </a:lnTo>
                <a:lnTo>
                  <a:pt x="90788" y="255432"/>
                </a:lnTo>
                <a:lnTo>
                  <a:pt x="121772" y="255432"/>
                </a:lnTo>
                <a:cubicBezTo>
                  <a:pt x="124294" y="255432"/>
                  <a:pt x="126095" y="257233"/>
                  <a:pt x="126095" y="260116"/>
                </a:cubicBezTo>
                <a:lnTo>
                  <a:pt x="126095" y="284254"/>
                </a:lnTo>
                <a:lnTo>
                  <a:pt x="177974" y="255792"/>
                </a:lnTo>
                <a:cubicBezTo>
                  <a:pt x="178694" y="255432"/>
                  <a:pt x="179415" y="255432"/>
                  <a:pt x="180136" y="255432"/>
                </a:cubicBezTo>
                <a:lnTo>
                  <a:pt x="287496" y="255432"/>
                </a:lnTo>
                <a:lnTo>
                  <a:pt x="287496" y="116728"/>
                </a:lnTo>
                <a:lnTo>
                  <a:pt x="214361" y="116728"/>
                </a:lnTo>
                <a:close/>
                <a:moveTo>
                  <a:pt x="142757" y="79375"/>
                </a:moveTo>
                <a:lnTo>
                  <a:pt x="175975" y="79375"/>
                </a:lnTo>
                <a:cubicBezTo>
                  <a:pt x="178832" y="79375"/>
                  <a:pt x="180618" y="81573"/>
                  <a:pt x="180618" y="84137"/>
                </a:cubicBezTo>
                <a:cubicBezTo>
                  <a:pt x="180618" y="86335"/>
                  <a:pt x="178832" y="88534"/>
                  <a:pt x="175975" y="88534"/>
                </a:cubicBezTo>
                <a:lnTo>
                  <a:pt x="142757" y="88534"/>
                </a:lnTo>
                <a:cubicBezTo>
                  <a:pt x="140256" y="88534"/>
                  <a:pt x="138113" y="86335"/>
                  <a:pt x="138113" y="84137"/>
                </a:cubicBezTo>
                <a:cubicBezTo>
                  <a:pt x="138113" y="81573"/>
                  <a:pt x="140256" y="79375"/>
                  <a:pt x="142757" y="79375"/>
                </a:cubicBezTo>
                <a:close/>
                <a:moveTo>
                  <a:pt x="39214" y="79375"/>
                </a:moveTo>
                <a:lnTo>
                  <a:pt x="112830" y="79375"/>
                </a:lnTo>
                <a:cubicBezTo>
                  <a:pt x="114974" y="79375"/>
                  <a:pt x="117118" y="81573"/>
                  <a:pt x="117118" y="84137"/>
                </a:cubicBezTo>
                <a:cubicBezTo>
                  <a:pt x="117118" y="86335"/>
                  <a:pt x="114974" y="88534"/>
                  <a:pt x="112830" y="88534"/>
                </a:cubicBezTo>
                <a:lnTo>
                  <a:pt x="39214" y="88534"/>
                </a:lnTo>
                <a:cubicBezTo>
                  <a:pt x="36712" y="88534"/>
                  <a:pt x="34925" y="86335"/>
                  <a:pt x="34925" y="84137"/>
                </a:cubicBezTo>
                <a:cubicBezTo>
                  <a:pt x="34925" y="81573"/>
                  <a:pt x="36712" y="79375"/>
                  <a:pt x="39214" y="79375"/>
                </a:cubicBezTo>
                <a:close/>
                <a:moveTo>
                  <a:pt x="109068" y="39688"/>
                </a:moveTo>
                <a:lnTo>
                  <a:pt x="175967" y="39688"/>
                </a:lnTo>
                <a:cubicBezTo>
                  <a:pt x="178829" y="39688"/>
                  <a:pt x="180617" y="41593"/>
                  <a:pt x="180617" y="44260"/>
                </a:cubicBezTo>
                <a:cubicBezTo>
                  <a:pt x="180617" y="46927"/>
                  <a:pt x="178829" y="48832"/>
                  <a:pt x="175967" y="48832"/>
                </a:cubicBezTo>
                <a:lnTo>
                  <a:pt x="109068" y="48832"/>
                </a:lnTo>
                <a:cubicBezTo>
                  <a:pt x="106564" y="48832"/>
                  <a:pt x="104775" y="46927"/>
                  <a:pt x="104775" y="44260"/>
                </a:cubicBezTo>
                <a:cubicBezTo>
                  <a:pt x="104775" y="41593"/>
                  <a:pt x="106564" y="39688"/>
                  <a:pt x="109068" y="39688"/>
                </a:cubicBezTo>
                <a:close/>
                <a:moveTo>
                  <a:pt x="39205" y="39688"/>
                </a:moveTo>
                <a:lnTo>
                  <a:pt x="79146" y="39688"/>
                </a:lnTo>
                <a:cubicBezTo>
                  <a:pt x="81642" y="39688"/>
                  <a:pt x="83782" y="41593"/>
                  <a:pt x="83782" y="44260"/>
                </a:cubicBezTo>
                <a:cubicBezTo>
                  <a:pt x="83782" y="46927"/>
                  <a:pt x="81642" y="48832"/>
                  <a:pt x="79146" y="48832"/>
                </a:cubicBezTo>
                <a:lnTo>
                  <a:pt x="39205" y="48832"/>
                </a:lnTo>
                <a:cubicBezTo>
                  <a:pt x="36708" y="48832"/>
                  <a:pt x="34925" y="46927"/>
                  <a:pt x="34925" y="44260"/>
                </a:cubicBezTo>
                <a:cubicBezTo>
                  <a:pt x="34925" y="41593"/>
                  <a:pt x="36708" y="39688"/>
                  <a:pt x="39205" y="39688"/>
                </a:cubicBezTo>
                <a:close/>
                <a:moveTo>
                  <a:pt x="8646" y="9007"/>
                </a:moveTo>
                <a:lnTo>
                  <a:pt x="8646" y="159240"/>
                </a:lnTo>
                <a:lnTo>
                  <a:pt x="116368" y="159240"/>
                </a:lnTo>
                <a:cubicBezTo>
                  <a:pt x="117088" y="159240"/>
                  <a:pt x="117809" y="159600"/>
                  <a:pt x="118529" y="159960"/>
                </a:cubicBezTo>
                <a:lnTo>
                  <a:pt x="170048" y="188422"/>
                </a:lnTo>
                <a:lnTo>
                  <a:pt x="170048" y="163923"/>
                </a:lnTo>
                <a:cubicBezTo>
                  <a:pt x="170048" y="161401"/>
                  <a:pt x="172210" y="159240"/>
                  <a:pt x="174371" y="159240"/>
                </a:cubicBezTo>
                <a:lnTo>
                  <a:pt x="205355" y="159240"/>
                </a:lnTo>
                <a:lnTo>
                  <a:pt x="205355" y="9007"/>
                </a:lnTo>
                <a:lnTo>
                  <a:pt x="8646" y="9007"/>
                </a:lnTo>
                <a:close/>
                <a:moveTo>
                  <a:pt x="4323" y="0"/>
                </a:moveTo>
                <a:lnTo>
                  <a:pt x="209678" y="0"/>
                </a:lnTo>
                <a:cubicBezTo>
                  <a:pt x="212200" y="0"/>
                  <a:pt x="214361" y="1801"/>
                  <a:pt x="214361" y="4323"/>
                </a:cubicBezTo>
                <a:lnTo>
                  <a:pt x="214361" y="107721"/>
                </a:lnTo>
                <a:lnTo>
                  <a:pt x="291819" y="107721"/>
                </a:lnTo>
                <a:cubicBezTo>
                  <a:pt x="294341" y="107721"/>
                  <a:pt x="296503" y="109882"/>
                  <a:pt x="296503" y="112044"/>
                </a:cubicBezTo>
                <a:lnTo>
                  <a:pt x="296503" y="260116"/>
                </a:lnTo>
                <a:cubicBezTo>
                  <a:pt x="296503" y="262277"/>
                  <a:pt x="294341" y="264439"/>
                  <a:pt x="291819" y="264439"/>
                </a:cubicBezTo>
                <a:lnTo>
                  <a:pt x="181216" y="264439"/>
                </a:lnTo>
                <a:lnTo>
                  <a:pt x="123933" y="295782"/>
                </a:lnTo>
                <a:cubicBezTo>
                  <a:pt x="123213" y="296143"/>
                  <a:pt x="122492" y="296503"/>
                  <a:pt x="121772" y="296503"/>
                </a:cubicBezTo>
                <a:cubicBezTo>
                  <a:pt x="121051" y="296503"/>
                  <a:pt x="119970" y="296143"/>
                  <a:pt x="119610" y="295782"/>
                </a:cubicBezTo>
                <a:cubicBezTo>
                  <a:pt x="118169" y="295062"/>
                  <a:pt x="117448" y="293621"/>
                  <a:pt x="117448" y="291819"/>
                </a:cubicBezTo>
                <a:lnTo>
                  <a:pt x="117448" y="264439"/>
                </a:lnTo>
                <a:lnTo>
                  <a:pt x="86465" y="264439"/>
                </a:lnTo>
                <a:cubicBezTo>
                  <a:pt x="83943" y="264439"/>
                  <a:pt x="82142" y="262277"/>
                  <a:pt x="82142" y="260116"/>
                </a:cubicBezTo>
                <a:lnTo>
                  <a:pt x="82142" y="168607"/>
                </a:lnTo>
                <a:lnTo>
                  <a:pt x="4323" y="168607"/>
                </a:lnTo>
                <a:cubicBezTo>
                  <a:pt x="2161" y="168607"/>
                  <a:pt x="0" y="166445"/>
                  <a:pt x="0" y="163923"/>
                </a:cubicBezTo>
                <a:lnTo>
                  <a:pt x="0" y="4323"/>
                </a:lnTo>
                <a:cubicBezTo>
                  <a:pt x="0" y="1801"/>
                  <a:pt x="2161" y="0"/>
                  <a:pt x="43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35" name="Freeform 1002">
            <a:extLst>
              <a:ext uri="{FF2B5EF4-FFF2-40B4-BE49-F238E27FC236}">
                <a16:creationId xmlns:a16="http://schemas.microsoft.com/office/drawing/2014/main" id="{64CAA057-E159-404E-9212-F0F97DF9FB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64827" y="7066937"/>
            <a:ext cx="936932" cy="936929"/>
          </a:xfrm>
          <a:custGeom>
            <a:avLst/>
            <a:gdLst>
              <a:gd name="T0" fmla="*/ 170071 w 293328"/>
              <a:gd name="T1" fmla="*/ 265071 h 293327"/>
              <a:gd name="T2" fmla="*/ 149409 w 293328"/>
              <a:gd name="T3" fmla="*/ 269840 h 293327"/>
              <a:gd name="T4" fmla="*/ 246381 w 293328"/>
              <a:gd name="T5" fmla="*/ 255901 h 293327"/>
              <a:gd name="T6" fmla="*/ 214576 w 293328"/>
              <a:gd name="T7" fmla="*/ 260478 h 293327"/>
              <a:gd name="T8" fmla="*/ 174840 w 293328"/>
              <a:gd name="T9" fmla="*/ 245998 h 293327"/>
              <a:gd name="T10" fmla="*/ 153811 w 293328"/>
              <a:gd name="T11" fmla="*/ 241229 h 293327"/>
              <a:gd name="T12" fmla="*/ 219329 w 293328"/>
              <a:gd name="T13" fmla="*/ 225702 h 293327"/>
              <a:gd name="T14" fmla="*/ 219329 w 293328"/>
              <a:gd name="T15" fmla="*/ 234872 h 293327"/>
              <a:gd name="T16" fmla="*/ 179242 w 293328"/>
              <a:gd name="T17" fmla="*/ 217755 h 293327"/>
              <a:gd name="T18" fmla="*/ 149409 w 293328"/>
              <a:gd name="T19" fmla="*/ 212986 h 293327"/>
              <a:gd name="T20" fmla="*/ 149409 w 293328"/>
              <a:gd name="T21" fmla="*/ 212986 h 293327"/>
              <a:gd name="T22" fmla="*/ 246381 w 293328"/>
              <a:gd name="T23" fmla="*/ 204672 h 293327"/>
              <a:gd name="T24" fmla="*/ 174840 w 293328"/>
              <a:gd name="T25" fmla="*/ 189144 h 293327"/>
              <a:gd name="T26" fmla="*/ 174840 w 293328"/>
              <a:gd name="T27" fmla="*/ 189144 h 293327"/>
              <a:gd name="T28" fmla="*/ 144640 w 293328"/>
              <a:gd name="T29" fmla="*/ 193721 h 293327"/>
              <a:gd name="T30" fmla="*/ 250767 w 293328"/>
              <a:gd name="T31" fmla="*/ 169704 h 293327"/>
              <a:gd name="T32" fmla="*/ 219329 w 293328"/>
              <a:gd name="T33" fmla="*/ 165303 h 293327"/>
              <a:gd name="T34" fmla="*/ 170071 w 293328"/>
              <a:gd name="T35" fmla="*/ 169704 h 293327"/>
              <a:gd name="T36" fmla="*/ 149409 w 293328"/>
              <a:gd name="T37" fmla="*/ 174473 h 293327"/>
              <a:gd name="T38" fmla="*/ 179242 w 293328"/>
              <a:gd name="T39" fmla="*/ 147452 h 293327"/>
              <a:gd name="T40" fmla="*/ 149409 w 293328"/>
              <a:gd name="T41" fmla="*/ 143050 h 293327"/>
              <a:gd name="T42" fmla="*/ 149409 w 293328"/>
              <a:gd name="T43" fmla="*/ 143050 h 293327"/>
              <a:gd name="T44" fmla="*/ 246381 w 293328"/>
              <a:gd name="T45" fmla="*/ 145863 h 293327"/>
              <a:gd name="T46" fmla="*/ 174840 w 293328"/>
              <a:gd name="T47" fmla="*/ 119208 h 293327"/>
              <a:gd name="T48" fmla="*/ 174840 w 293328"/>
              <a:gd name="T49" fmla="*/ 119208 h 293327"/>
              <a:gd name="T50" fmla="*/ 144640 w 293328"/>
              <a:gd name="T51" fmla="*/ 123977 h 293327"/>
              <a:gd name="T52" fmla="*/ 174840 w 293328"/>
              <a:gd name="T53" fmla="*/ 104537 h 293327"/>
              <a:gd name="T54" fmla="*/ 153811 w 293328"/>
              <a:gd name="T55" fmla="*/ 100136 h 293327"/>
              <a:gd name="T56" fmla="*/ 96766 w 293328"/>
              <a:gd name="T57" fmla="*/ 23841 h 293327"/>
              <a:gd name="T58" fmla="*/ 92188 w 293328"/>
              <a:gd name="T59" fmla="*/ 265171 h 293327"/>
              <a:gd name="T60" fmla="*/ 74323 w 293328"/>
              <a:gd name="T61" fmla="*/ 28517 h 293327"/>
              <a:gd name="T62" fmla="*/ 65168 w 293328"/>
              <a:gd name="T63" fmla="*/ 28517 h 293327"/>
              <a:gd name="T64" fmla="*/ 48892 w 293328"/>
              <a:gd name="T65" fmla="*/ 265171 h 293327"/>
              <a:gd name="T66" fmla="*/ 44314 w 293328"/>
              <a:gd name="T67" fmla="*/ 23841 h 293327"/>
              <a:gd name="T68" fmla="*/ 192304 w 293328"/>
              <a:gd name="T69" fmla="*/ 39327 h 293327"/>
              <a:gd name="T70" fmla="*/ 216477 w 293328"/>
              <a:gd name="T71" fmla="*/ 58088 h 293327"/>
              <a:gd name="T72" fmla="*/ 260134 w 293328"/>
              <a:gd name="T73" fmla="*/ 75406 h 293327"/>
              <a:gd name="T74" fmla="*/ 259773 w 293328"/>
              <a:gd name="T75" fmla="*/ 43657 h 293327"/>
              <a:gd name="T76" fmla="*/ 239569 w 293328"/>
              <a:gd name="T77" fmla="*/ 32111 h 293327"/>
              <a:gd name="T78" fmla="*/ 20565 w 293328"/>
              <a:gd name="T79" fmla="*/ 285027 h 293327"/>
              <a:gd name="T80" fmla="*/ 4329 w 293328"/>
              <a:gd name="T81" fmla="*/ 0 h 293327"/>
              <a:gd name="T82" fmla="*/ 127361 w 293328"/>
              <a:gd name="T83" fmla="*/ 8659 h 293327"/>
              <a:gd name="T84" fmla="*/ 140710 w 293328"/>
              <a:gd name="T85" fmla="*/ 62418 h 293327"/>
              <a:gd name="T86" fmla="*/ 184367 w 293328"/>
              <a:gd name="T87" fmla="*/ 31029 h 293327"/>
              <a:gd name="T88" fmla="*/ 269875 w 293328"/>
              <a:gd name="T89" fmla="*/ 38605 h 293327"/>
              <a:gd name="T90" fmla="*/ 204932 w 293328"/>
              <a:gd name="T91" fmla="*/ 84065 h 293327"/>
              <a:gd name="T92" fmla="*/ 218282 w 293328"/>
              <a:gd name="T93" fmla="*/ 115815 h 293327"/>
              <a:gd name="T94" fmla="*/ 293688 w 293328"/>
              <a:gd name="T95" fmla="*/ 111486 h 293327"/>
              <a:gd name="T96" fmla="*/ 289359 w 293328"/>
              <a:gd name="T97" fmla="*/ 285027 h 293327"/>
              <a:gd name="T98" fmla="*/ 0 w 293328"/>
              <a:gd name="T99" fmla="*/ 289358 h 293327"/>
              <a:gd name="T100" fmla="*/ 4329 w 293328"/>
              <a:gd name="T101" fmla="*/ 8659 h 29332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8" h="293327">
                <a:moveTo>
                  <a:pt x="174626" y="260350"/>
                </a:moveTo>
                <a:cubicBezTo>
                  <a:pt x="177190" y="260350"/>
                  <a:pt x="179022" y="262182"/>
                  <a:pt x="179022" y="264746"/>
                </a:cubicBezTo>
                <a:cubicBezTo>
                  <a:pt x="179022" y="267311"/>
                  <a:pt x="177190" y="269509"/>
                  <a:pt x="174626" y="269509"/>
                </a:cubicBezTo>
                <a:cubicBezTo>
                  <a:pt x="172061" y="269509"/>
                  <a:pt x="169863" y="267311"/>
                  <a:pt x="169863" y="264746"/>
                </a:cubicBezTo>
                <a:cubicBezTo>
                  <a:pt x="169863" y="262182"/>
                  <a:pt x="172061" y="260350"/>
                  <a:pt x="174626" y="260350"/>
                </a:cubicBezTo>
                <a:close/>
                <a:moveTo>
                  <a:pt x="149226" y="260350"/>
                </a:moveTo>
                <a:cubicBezTo>
                  <a:pt x="151424" y="260350"/>
                  <a:pt x="153622" y="262182"/>
                  <a:pt x="153622" y="264746"/>
                </a:cubicBezTo>
                <a:cubicBezTo>
                  <a:pt x="153622" y="267311"/>
                  <a:pt x="151424" y="269509"/>
                  <a:pt x="149226" y="269509"/>
                </a:cubicBezTo>
                <a:cubicBezTo>
                  <a:pt x="146661" y="269509"/>
                  <a:pt x="144463" y="267311"/>
                  <a:pt x="144463" y="264746"/>
                </a:cubicBezTo>
                <a:cubicBezTo>
                  <a:pt x="144463" y="262182"/>
                  <a:pt x="146661" y="260350"/>
                  <a:pt x="149226" y="260350"/>
                </a:cubicBezTo>
                <a:close/>
                <a:moveTo>
                  <a:pt x="219060" y="255587"/>
                </a:moveTo>
                <a:lnTo>
                  <a:pt x="246079" y="255587"/>
                </a:lnTo>
                <a:cubicBezTo>
                  <a:pt x="248269" y="255587"/>
                  <a:pt x="250460" y="257492"/>
                  <a:pt x="250460" y="260159"/>
                </a:cubicBezTo>
                <a:cubicBezTo>
                  <a:pt x="250460" y="262826"/>
                  <a:pt x="248269" y="264731"/>
                  <a:pt x="246079" y="264731"/>
                </a:cubicBezTo>
                <a:lnTo>
                  <a:pt x="219060" y="264731"/>
                </a:lnTo>
                <a:cubicBezTo>
                  <a:pt x="216504" y="264731"/>
                  <a:pt x="214313" y="262826"/>
                  <a:pt x="214313" y="260159"/>
                </a:cubicBezTo>
                <a:cubicBezTo>
                  <a:pt x="214313" y="257492"/>
                  <a:pt x="216504" y="255587"/>
                  <a:pt x="219060" y="255587"/>
                </a:cubicBezTo>
                <a:close/>
                <a:moveTo>
                  <a:pt x="174626" y="236537"/>
                </a:moveTo>
                <a:cubicBezTo>
                  <a:pt x="177190" y="236537"/>
                  <a:pt x="179022" y="238369"/>
                  <a:pt x="179022" y="240933"/>
                </a:cubicBezTo>
                <a:cubicBezTo>
                  <a:pt x="179022" y="243498"/>
                  <a:pt x="177190" y="245696"/>
                  <a:pt x="174626" y="245696"/>
                </a:cubicBezTo>
                <a:cubicBezTo>
                  <a:pt x="172061" y="245696"/>
                  <a:pt x="169863" y="243498"/>
                  <a:pt x="169863" y="240933"/>
                </a:cubicBezTo>
                <a:cubicBezTo>
                  <a:pt x="169863" y="238369"/>
                  <a:pt x="172061" y="236537"/>
                  <a:pt x="174626" y="236537"/>
                </a:cubicBezTo>
                <a:close/>
                <a:moveTo>
                  <a:pt x="149226" y="236537"/>
                </a:moveTo>
                <a:cubicBezTo>
                  <a:pt x="151424" y="236537"/>
                  <a:pt x="153622" y="238369"/>
                  <a:pt x="153622" y="240933"/>
                </a:cubicBezTo>
                <a:cubicBezTo>
                  <a:pt x="153622" y="243498"/>
                  <a:pt x="151424" y="245696"/>
                  <a:pt x="149226" y="245696"/>
                </a:cubicBezTo>
                <a:cubicBezTo>
                  <a:pt x="146661" y="245696"/>
                  <a:pt x="144463" y="243498"/>
                  <a:pt x="144463" y="240933"/>
                </a:cubicBezTo>
                <a:cubicBezTo>
                  <a:pt x="144463" y="238369"/>
                  <a:pt x="146661" y="236537"/>
                  <a:pt x="149226" y="236537"/>
                </a:cubicBezTo>
                <a:close/>
                <a:moveTo>
                  <a:pt x="219060" y="225425"/>
                </a:moveTo>
                <a:lnTo>
                  <a:pt x="246079" y="225425"/>
                </a:lnTo>
                <a:cubicBezTo>
                  <a:pt x="248269" y="225425"/>
                  <a:pt x="250460" y="227257"/>
                  <a:pt x="250460" y="230188"/>
                </a:cubicBezTo>
                <a:cubicBezTo>
                  <a:pt x="250460" y="232752"/>
                  <a:pt x="248269" y="234584"/>
                  <a:pt x="246079" y="234584"/>
                </a:cubicBezTo>
                <a:lnTo>
                  <a:pt x="219060" y="234584"/>
                </a:lnTo>
                <a:cubicBezTo>
                  <a:pt x="216504" y="234584"/>
                  <a:pt x="214313" y="232752"/>
                  <a:pt x="214313" y="230188"/>
                </a:cubicBezTo>
                <a:cubicBezTo>
                  <a:pt x="214313" y="227257"/>
                  <a:pt x="216504" y="225425"/>
                  <a:pt x="219060" y="225425"/>
                </a:cubicBezTo>
                <a:close/>
                <a:moveTo>
                  <a:pt x="174626" y="212725"/>
                </a:moveTo>
                <a:cubicBezTo>
                  <a:pt x="177190" y="212725"/>
                  <a:pt x="179022" y="214923"/>
                  <a:pt x="179022" y="217488"/>
                </a:cubicBezTo>
                <a:cubicBezTo>
                  <a:pt x="179022" y="219686"/>
                  <a:pt x="177190" y="221884"/>
                  <a:pt x="174626" y="221884"/>
                </a:cubicBezTo>
                <a:cubicBezTo>
                  <a:pt x="172061" y="221884"/>
                  <a:pt x="169863" y="219686"/>
                  <a:pt x="169863" y="217488"/>
                </a:cubicBezTo>
                <a:cubicBezTo>
                  <a:pt x="169863" y="214923"/>
                  <a:pt x="172061" y="212725"/>
                  <a:pt x="174626" y="212725"/>
                </a:cubicBezTo>
                <a:close/>
                <a:moveTo>
                  <a:pt x="149226" y="212725"/>
                </a:moveTo>
                <a:cubicBezTo>
                  <a:pt x="151424" y="212725"/>
                  <a:pt x="153622" y="214923"/>
                  <a:pt x="153622" y="217488"/>
                </a:cubicBezTo>
                <a:cubicBezTo>
                  <a:pt x="153622" y="219686"/>
                  <a:pt x="151424" y="221884"/>
                  <a:pt x="149226" y="221884"/>
                </a:cubicBezTo>
                <a:cubicBezTo>
                  <a:pt x="146661" y="221884"/>
                  <a:pt x="144463" y="219686"/>
                  <a:pt x="144463" y="217488"/>
                </a:cubicBezTo>
                <a:cubicBezTo>
                  <a:pt x="144463" y="214923"/>
                  <a:pt x="146661" y="212725"/>
                  <a:pt x="149226" y="212725"/>
                </a:cubicBezTo>
                <a:close/>
                <a:moveTo>
                  <a:pt x="219060" y="195262"/>
                </a:moveTo>
                <a:lnTo>
                  <a:pt x="246079" y="195262"/>
                </a:lnTo>
                <a:cubicBezTo>
                  <a:pt x="248269" y="195262"/>
                  <a:pt x="250460" y="197094"/>
                  <a:pt x="250460" y="199658"/>
                </a:cubicBezTo>
                <a:cubicBezTo>
                  <a:pt x="250460" y="202223"/>
                  <a:pt x="248269" y="204421"/>
                  <a:pt x="246079" y="204421"/>
                </a:cubicBezTo>
                <a:lnTo>
                  <a:pt x="219060" y="204421"/>
                </a:lnTo>
                <a:cubicBezTo>
                  <a:pt x="216504" y="204421"/>
                  <a:pt x="214313" y="202223"/>
                  <a:pt x="214313" y="199658"/>
                </a:cubicBezTo>
                <a:cubicBezTo>
                  <a:pt x="214313" y="197094"/>
                  <a:pt x="216504" y="195262"/>
                  <a:pt x="219060" y="195262"/>
                </a:cubicBezTo>
                <a:close/>
                <a:moveTo>
                  <a:pt x="174626" y="188912"/>
                </a:moveTo>
                <a:cubicBezTo>
                  <a:pt x="177190" y="188912"/>
                  <a:pt x="179022" y="190817"/>
                  <a:pt x="179022" y="193484"/>
                </a:cubicBezTo>
                <a:cubicBezTo>
                  <a:pt x="179022" y="195770"/>
                  <a:pt x="177190" y="198056"/>
                  <a:pt x="174626" y="198056"/>
                </a:cubicBezTo>
                <a:cubicBezTo>
                  <a:pt x="172061" y="198056"/>
                  <a:pt x="169863" y="195770"/>
                  <a:pt x="169863" y="193484"/>
                </a:cubicBezTo>
                <a:cubicBezTo>
                  <a:pt x="169863" y="190817"/>
                  <a:pt x="172061" y="188912"/>
                  <a:pt x="174626" y="188912"/>
                </a:cubicBezTo>
                <a:close/>
                <a:moveTo>
                  <a:pt x="149226" y="188912"/>
                </a:moveTo>
                <a:cubicBezTo>
                  <a:pt x="151424" y="188912"/>
                  <a:pt x="153622" y="190817"/>
                  <a:pt x="153622" y="193484"/>
                </a:cubicBezTo>
                <a:cubicBezTo>
                  <a:pt x="153622" y="195770"/>
                  <a:pt x="151424" y="198056"/>
                  <a:pt x="149226" y="198056"/>
                </a:cubicBezTo>
                <a:cubicBezTo>
                  <a:pt x="146661" y="198056"/>
                  <a:pt x="144463" y="195770"/>
                  <a:pt x="144463" y="193484"/>
                </a:cubicBezTo>
                <a:cubicBezTo>
                  <a:pt x="144463" y="190817"/>
                  <a:pt x="146661" y="188912"/>
                  <a:pt x="149226" y="188912"/>
                </a:cubicBezTo>
                <a:close/>
                <a:moveTo>
                  <a:pt x="219060" y="165100"/>
                </a:moveTo>
                <a:lnTo>
                  <a:pt x="246079" y="165100"/>
                </a:lnTo>
                <a:cubicBezTo>
                  <a:pt x="248269" y="165100"/>
                  <a:pt x="250460" y="166932"/>
                  <a:pt x="250460" y="169496"/>
                </a:cubicBezTo>
                <a:cubicBezTo>
                  <a:pt x="250460" y="171694"/>
                  <a:pt x="248269" y="174259"/>
                  <a:pt x="246079" y="174259"/>
                </a:cubicBezTo>
                <a:lnTo>
                  <a:pt x="219060" y="174259"/>
                </a:lnTo>
                <a:cubicBezTo>
                  <a:pt x="216504" y="174259"/>
                  <a:pt x="214313" y="171694"/>
                  <a:pt x="214313" y="169496"/>
                </a:cubicBezTo>
                <a:cubicBezTo>
                  <a:pt x="214313" y="166932"/>
                  <a:pt x="216504" y="165100"/>
                  <a:pt x="219060" y="165100"/>
                </a:cubicBezTo>
                <a:close/>
                <a:moveTo>
                  <a:pt x="174626" y="165100"/>
                </a:moveTo>
                <a:cubicBezTo>
                  <a:pt x="177190" y="165100"/>
                  <a:pt x="179022" y="166932"/>
                  <a:pt x="179022" y="169496"/>
                </a:cubicBezTo>
                <a:cubicBezTo>
                  <a:pt x="179022" y="171694"/>
                  <a:pt x="177190" y="174259"/>
                  <a:pt x="174626" y="174259"/>
                </a:cubicBezTo>
                <a:cubicBezTo>
                  <a:pt x="172061" y="174259"/>
                  <a:pt x="169863" y="171694"/>
                  <a:pt x="169863" y="169496"/>
                </a:cubicBezTo>
                <a:cubicBezTo>
                  <a:pt x="169863" y="166932"/>
                  <a:pt x="172061" y="165100"/>
                  <a:pt x="174626" y="165100"/>
                </a:cubicBezTo>
                <a:close/>
                <a:moveTo>
                  <a:pt x="149226" y="165100"/>
                </a:moveTo>
                <a:cubicBezTo>
                  <a:pt x="151424" y="165100"/>
                  <a:pt x="153622" y="166932"/>
                  <a:pt x="153622" y="169496"/>
                </a:cubicBezTo>
                <a:cubicBezTo>
                  <a:pt x="153622" y="171694"/>
                  <a:pt x="151424" y="174259"/>
                  <a:pt x="149226" y="174259"/>
                </a:cubicBezTo>
                <a:cubicBezTo>
                  <a:pt x="146661" y="174259"/>
                  <a:pt x="144463" y="171694"/>
                  <a:pt x="144463" y="169496"/>
                </a:cubicBezTo>
                <a:cubicBezTo>
                  <a:pt x="144463" y="166932"/>
                  <a:pt x="146661" y="165100"/>
                  <a:pt x="149226" y="165100"/>
                </a:cubicBezTo>
                <a:close/>
                <a:moveTo>
                  <a:pt x="174626" y="142875"/>
                </a:moveTo>
                <a:cubicBezTo>
                  <a:pt x="177190" y="142875"/>
                  <a:pt x="179022" y="144707"/>
                  <a:pt x="179022" y="147271"/>
                </a:cubicBezTo>
                <a:cubicBezTo>
                  <a:pt x="179022" y="149836"/>
                  <a:pt x="177190" y="152034"/>
                  <a:pt x="174626" y="152034"/>
                </a:cubicBezTo>
                <a:cubicBezTo>
                  <a:pt x="172061" y="152034"/>
                  <a:pt x="169863" y="149836"/>
                  <a:pt x="169863" y="147271"/>
                </a:cubicBezTo>
                <a:cubicBezTo>
                  <a:pt x="169863" y="144707"/>
                  <a:pt x="172061" y="142875"/>
                  <a:pt x="174626" y="142875"/>
                </a:cubicBezTo>
                <a:close/>
                <a:moveTo>
                  <a:pt x="149226" y="142875"/>
                </a:moveTo>
                <a:cubicBezTo>
                  <a:pt x="151424" y="142875"/>
                  <a:pt x="153622" y="144707"/>
                  <a:pt x="153622" y="147271"/>
                </a:cubicBezTo>
                <a:cubicBezTo>
                  <a:pt x="153622" y="149836"/>
                  <a:pt x="151424" y="152034"/>
                  <a:pt x="149226" y="152034"/>
                </a:cubicBezTo>
                <a:cubicBezTo>
                  <a:pt x="146661" y="152034"/>
                  <a:pt x="144463" y="149836"/>
                  <a:pt x="144463" y="147271"/>
                </a:cubicBezTo>
                <a:cubicBezTo>
                  <a:pt x="144463" y="144707"/>
                  <a:pt x="146661" y="142875"/>
                  <a:pt x="149226" y="142875"/>
                </a:cubicBezTo>
                <a:close/>
                <a:moveTo>
                  <a:pt x="219060" y="136525"/>
                </a:moveTo>
                <a:lnTo>
                  <a:pt x="246079" y="136525"/>
                </a:lnTo>
                <a:cubicBezTo>
                  <a:pt x="248269" y="136525"/>
                  <a:pt x="250460" y="138723"/>
                  <a:pt x="250460" y="141288"/>
                </a:cubicBezTo>
                <a:cubicBezTo>
                  <a:pt x="250460" y="143486"/>
                  <a:pt x="248269" y="145684"/>
                  <a:pt x="246079" y="145684"/>
                </a:cubicBezTo>
                <a:lnTo>
                  <a:pt x="219060" y="145684"/>
                </a:lnTo>
                <a:cubicBezTo>
                  <a:pt x="216504" y="145684"/>
                  <a:pt x="214313" y="143486"/>
                  <a:pt x="214313" y="141288"/>
                </a:cubicBezTo>
                <a:cubicBezTo>
                  <a:pt x="214313" y="138723"/>
                  <a:pt x="216504" y="136525"/>
                  <a:pt x="219060" y="136525"/>
                </a:cubicBezTo>
                <a:close/>
                <a:moveTo>
                  <a:pt x="174626" y="119062"/>
                </a:moveTo>
                <a:cubicBezTo>
                  <a:pt x="177190" y="119062"/>
                  <a:pt x="179022" y="121260"/>
                  <a:pt x="179022" y="123825"/>
                </a:cubicBezTo>
                <a:cubicBezTo>
                  <a:pt x="179022" y="126023"/>
                  <a:pt x="177190" y="128221"/>
                  <a:pt x="174626" y="128221"/>
                </a:cubicBezTo>
                <a:cubicBezTo>
                  <a:pt x="172061" y="128221"/>
                  <a:pt x="169863" y="126023"/>
                  <a:pt x="169863" y="123825"/>
                </a:cubicBezTo>
                <a:cubicBezTo>
                  <a:pt x="169863" y="121260"/>
                  <a:pt x="172061" y="119062"/>
                  <a:pt x="174626" y="119062"/>
                </a:cubicBezTo>
                <a:close/>
                <a:moveTo>
                  <a:pt x="149226" y="119062"/>
                </a:moveTo>
                <a:cubicBezTo>
                  <a:pt x="151424" y="119062"/>
                  <a:pt x="153622" y="121260"/>
                  <a:pt x="153622" y="123825"/>
                </a:cubicBezTo>
                <a:cubicBezTo>
                  <a:pt x="153622" y="126023"/>
                  <a:pt x="151424" y="128221"/>
                  <a:pt x="149226" y="128221"/>
                </a:cubicBezTo>
                <a:cubicBezTo>
                  <a:pt x="146661" y="128221"/>
                  <a:pt x="144463" y="126023"/>
                  <a:pt x="144463" y="123825"/>
                </a:cubicBezTo>
                <a:cubicBezTo>
                  <a:pt x="144463" y="121260"/>
                  <a:pt x="146661" y="119062"/>
                  <a:pt x="149226" y="119062"/>
                </a:cubicBezTo>
                <a:close/>
                <a:moveTo>
                  <a:pt x="174626" y="95250"/>
                </a:moveTo>
                <a:cubicBezTo>
                  <a:pt x="177190" y="95250"/>
                  <a:pt x="179022" y="97448"/>
                  <a:pt x="179022" y="100013"/>
                </a:cubicBezTo>
                <a:cubicBezTo>
                  <a:pt x="179022" y="102211"/>
                  <a:pt x="177190" y="104409"/>
                  <a:pt x="174626" y="104409"/>
                </a:cubicBezTo>
                <a:cubicBezTo>
                  <a:pt x="172061" y="104409"/>
                  <a:pt x="169863" y="102211"/>
                  <a:pt x="169863" y="100013"/>
                </a:cubicBezTo>
                <a:cubicBezTo>
                  <a:pt x="169863" y="97448"/>
                  <a:pt x="172061" y="95250"/>
                  <a:pt x="174626" y="95250"/>
                </a:cubicBezTo>
                <a:close/>
                <a:moveTo>
                  <a:pt x="149226" y="95250"/>
                </a:moveTo>
                <a:cubicBezTo>
                  <a:pt x="151424" y="95250"/>
                  <a:pt x="153622" y="97448"/>
                  <a:pt x="153622" y="100013"/>
                </a:cubicBezTo>
                <a:cubicBezTo>
                  <a:pt x="153622" y="102211"/>
                  <a:pt x="151424" y="104409"/>
                  <a:pt x="149226" y="104409"/>
                </a:cubicBezTo>
                <a:cubicBezTo>
                  <a:pt x="146661" y="104409"/>
                  <a:pt x="144463" y="102211"/>
                  <a:pt x="144463" y="100013"/>
                </a:cubicBezTo>
                <a:cubicBezTo>
                  <a:pt x="144463" y="97448"/>
                  <a:pt x="146661" y="95250"/>
                  <a:pt x="149226" y="95250"/>
                </a:cubicBezTo>
                <a:close/>
                <a:moveTo>
                  <a:pt x="96647" y="23812"/>
                </a:moveTo>
                <a:cubicBezTo>
                  <a:pt x="99314" y="23812"/>
                  <a:pt x="101219" y="25968"/>
                  <a:pt x="101219" y="28482"/>
                </a:cubicBezTo>
                <a:lnTo>
                  <a:pt x="101219" y="264846"/>
                </a:lnTo>
                <a:cubicBezTo>
                  <a:pt x="101219" y="267361"/>
                  <a:pt x="99314" y="269516"/>
                  <a:pt x="96647" y="269516"/>
                </a:cubicBezTo>
                <a:cubicBezTo>
                  <a:pt x="94361" y="269516"/>
                  <a:pt x="92075" y="267361"/>
                  <a:pt x="92075" y="264846"/>
                </a:cubicBezTo>
                <a:lnTo>
                  <a:pt x="92075" y="28482"/>
                </a:lnTo>
                <a:cubicBezTo>
                  <a:pt x="92075" y="25968"/>
                  <a:pt x="94361" y="23812"/>
                  <a:pt x="96647" y="23812"/>
                </a:cubicBezTo>
                <a:close/>
                <a:moveTo>
                  <a:pt x="69660" y="23812"/>
                </a:moveTo>
                <a:cubicBezTo>
                  <a:pt x="72327" y="23812"/>
                  <a:pt x="74232" y="25968"/>
                  <a:pt x="74232" y="28482"/>
                </a:cubicBezTo>
                <a:lnTo>
                  <a:pt x="74232" y="264846"/>
                </a:lnTo>
                <a:cubicBezTo>
                  <a:pt x="74232" y="267361"/>
                  <a:pt x="72327" y="269516"/>
                  <a:pt x="69660" y="269516"/>
                </a:cubicBezTo>
                <a:cubicBezTo>
                  <a:pt x="66993" y="269516"/>
                  <a:pt x="65088" y="267361"/>
                  <a:pt x="65088" y="264846"/>
                </a:cubicBezTo>
                <a:lnTo>
                  <a:pt x="65088" y="28482"/>
                </a:lnTo>
                <a:cubicBezTo>
                  <a:pt x="65088" y="25968"/>
                  <a:pt x="66993" y="23812"/>
                  <a:pt x="69660" y="23812"/>
                </a:cubicBezTo>
                <a:close/>
                <a:moveTo>
                  <a:pt x="44260" y="23812"/>
                </a:moveTo>
                <a:cubicBezTo>
                  <a:pt x="46927" y="23812"/>
                  <a:pt x="48832" y="25968"/>
                  <a:pt x="48832" y="28482"/>
                </a:cubicBezTo>
                <a:lnTo>
                  <a:pt x="48832" y="264846"/>
                </a:lnTo>
                <a:cubicBezTo>
                  <a:pt x="48832" y="267361"/>
                  <a:pt x="46927" y="269516"/>
                  <a:pt x="44260" y="269516"/>
                </a:cubicBezTo>
                <a:cubicBezTo>
                  <a:pt x="41593" y="269516"/>
                  <a:pt x="39688" y="267361"/>
                  <a:pt x="39688" y="264846"/>
                </a:cubicBezTo>
                <a:lnTo>
                  <a:pt x="39688" y="28482"/>
                </a:lnTo>
                <a:cubicBezTo>
                  <a:pt x="39688" y="25968"/>
                  <a:pt x="41593" y="23812"/>
                  <a:pt x="44260" y="23812"/>
                </a:cubicBezTo>
                <a:close/>
                <a:moveTo>
                  <a:pt x="214771" y="9369"/>
                </a:moveTo>
                <a:cubicBezTo>
                  <a:pt x="202519" y="9369"/>
                  <a:pt x="192789" y="19098"/>
                  <a:pt x="192789" y="31351"/>
                </a:cubicBezTo>
                <a:cubicBezTo>
                  <a:pt x="192789" y="32432"/>
                  <a:pt x="193150" y="33873"/>
                  <a:pt x="193510" y="35315"/>
                </a:cubicBezTo>
                <a:cubicBezTo>
                  <a:pt x="193510" y="36756"/>
                  <a:pt x="193150" y="38198"/>
                  <a:pt x="192068" y="39279"/>
                </a:cubicBezTo>
                <a:cubicBezTo>
                  <a:pt x="190987" y="40360"/>
                  <a:pt x="189546" y="40720"/>
                  <a:pt x="188105" y="40360"/>
                </a:cubicBezTo>
                <a:cubicBezTo>
                  <a:pt x="178015" y="38198"/>
                  <a:pt x="169366" y="44684"/>
                  <a:pt x="167204" y="53332"/>
                </a:cubicBezTo>
                <a:lnTo>
                  <a:pt x="211888" y="53332"/>
                </a:lnTo>
                <a:cubicBezTo>
                  <a:pt x="214410" y="53332"/>
                  <a:pt x="216212" y="55494"/>
                  <a:pt x="216212" y="58017"/>
                </a:cubicBezTo>
                <a:cubicBezTo>
                  <a:pt x="216212" y="60179"/>
                  <a:pt x="214410" y="62341"/>
                  <a:pt x="211888" y="62341"/>
                </a:cubicBezTo>
                <a:lnTo>
                  <a:pt x="204681" y="62341"/>
                </a:lnTo>
                <a:lnTo>
                  <a:pt x="204681" y="75314"/>
                </a:lnTo>
                <a:lnTo>
                  <a:pt x="259815" y="75314"/>
                </a:lnTo>
                <a:cubicBezTo>
                  <a:pt x="267022" y="75314"/>
                  <a:pt x="272788" y="69548"/>
                  <a:pt x="272788" y="62702"/>
                </a:cubicBezTo>
                <a:cubicBezTo>
                  <a:pt x="272788" y="56576"/>
                  <a:pt x="268103" y="51170"/>
                  <a:pt x="262337" y="50089"/>
                </a:cubicBezTo>
                <a:cubicBezTo>
                  <a:pt x="260896" y="49729"/>
                  <a:pt x="259815" y="48648"/>
                  <a:pt x="259094" y="47567"/>
                </a:cubicBezTo>
                <a:cubicBezTo>
                  <a:pt x="258734" y="46125"/>
                  <a:pt x="258734" y="44684"/>
                  <a:pt x="259455" y="43603"/>
                </a:cubicBezTo>
                <a:cubicBezTo>
                  <a:pt x="260175" y="42161"/>
                  <a:pt x="260536" y="40360"/>
                  <a:pt x="260536" y="38558"/>
                </a:cubicBezTo>
                <a:cubicBezTo>
                  <a:pt x="260536" y="32792"/>
                  <a:pt x="255851" y="28468"/>
                  <a:pt x="250446" y="28468"/>
                </a:cubicBezTo>
                <a:cubicBezTo>
                  <a:pt x="247923" y="28468"/>
                  <a:pt x="245761" y="29189"/>
                  <a:pt x="243599" y="30991"/>
                </a:cubicBezTo>
                <a:cubicBezTo>
                  <a:pt x="242518" y="32432"/>
                  <a:pt x="240716" y="32432"/>
                  <a:pt x="239275" y="32072"/>
                </a:cubicBezTo>
                <a:cubicBezTo>
                  <a:pt x="237473" y="31351"/>
                  <a:pt x="236392" y="29909"/>
                  <a:pt x="236392" y="28468"/>
                </a:cubicBezTo>
                <a:cubicBezTo>
                  <a:pt x="234951" y="17657"/>
                  <a:pt x="225581" y="9369"/>
                  <a:pt x="214771" y="9369"/>
                </a:cubicBezTo>
                <a:close/>
                <a:moveTo>
                  <a:pt x="20540" y="8648"/>
                </a:moveTo>
                <a:lnTo>
                  <a:pt x="20540" y="284678"/>
                </a:lnTo>
                <a:lnTo>
                  <a:pt x="118556" y="284678"/>
                </a:lnTo>
                <a:lnTo>
                  <a:pt x="118556" y="8648"/>
                </a:lnTo>
                <a:lnTo>
                  <a:pt x="20540" y="8648"/>
                </a:lnTo>
                <a:close/>
                <a:moveTo>
                  <a:pt x="4324" y="0"/>
                </a:moveTo>
                <a:lnTo>
                  <a:pt x="134772" y="0"/>
                </a:lnTo>
                <a:cubicBezTo>
                  <a:pt x="137295" y="0"/>
                  <a:pt x="139097" y="2162"/>
                  <a:pt x="139097" y="4324"/>
                </a:cubicBezTo>
                <a:cubicBezTo>
                  <a:pt x="139097" y="6846"/>
                  <a:pt x="137295" y="8648"/>
                  <a:pt x="134772" y="8648"/>
                </a:cubicBezTo>
                <a:lnTo>
                  <a:pt x="127205" y="8648"/>
                </a:lnTo>
                <a:lnTo>
                  <a:pt x="127205" y="284678"/>
                </a:lnTo>
                <a:lnTo>
                  <a:pt x="195672" y="284678"/>
                </a:lnTo>
                <a:lnTo>
                  <a:pt x="195672" y="62341"/>
                </a:lnTo>
                <a:lnTo>
                  <a:pt x="140538" y="62341"/>
                </a:lnTo>
                <a:cubicBezTo>
                  <a:pt x="138376" y="62341"/>
                  <a:pt x="136214" y="60179"/>
                  <a:pt x="136214" y="58017"/>
                </a:cubicBezTo>
                <a:cubicBezTo>
                  <a:pt x="136214" y="55494"/>
                  <a:pt x="138376" y="53332"/>
                  <a:pt x="140538" y="53332"/>
                </a:cubicBezTo>
                <a:lnTo>
                  <a:pt x="158195" y="53332"/>
                </a:lnTo>
                <a:cubicBezTo>
                  <a:pt x="160357" y="40720"/>
                  <a:pt x="171168" y="31351"/>
                  <a:pt x="184141" y="30991"/>
                </a:cubicBezTo>
                <a:cubicBezTo>
                  <a:pt x="184141" y="14414"/>
                  <a:pt x="197834" y="360"/>
                  <a:pt x="214771" y="360"/>
                </a:cubicBezTo>
                <a:cubicBezTo>
                  <a:pt x="227743" y="360"/>
                  <a:pt x="239275" y="8648"/>
                  <a:pt x="243599" y="20900"/>
                </a:cubicBezTo>
                <a:cubicBezTo>
                  <a:pt x="245761" y="19819"/>
                  <a:pt x="248284" y="19459"/>
                  <a:pt x="250446" y="19459"/>
                </a:cubicBezTo>
                <a:cubicBezTo>
                  <a:pt x="261256" y="19459"/>
                  <a:pt x="269544" y="28108"/>
                  <a:pt x="269544" y="38558"/>
                </a:cubicBezTo>
                <a:cubicBezTo>
                  <a:pt x="269544" y="39999"/>
                  <a:pt x="269184" y="41441"/>
                  <a:pt x="268824" y="42882"/>
                </a:cubicBezTo>
                <a:cubicBezTo>
                  <a:pt x="276391" y="46486"/>
                  <a:pt x="281436" y="54053"/>
                  <a:pt x="281436" y="62702"/>
                </a:cubicBezTo>
                <a:cubicBezTo>
                  <a:pt x="281436" y="74233"/>
                  <a:pt x="271707" y="83962"/>
                  <a:pt x="259815" y="83962"/>
                </a:cubicBezTo>
                <a:lnTo>
                  <a:pt x="204681" y="83962"/>
                </a:lnTo>
                <a:lnTo>
                  <a:pt x="204681" y="284678"/>
                </a:lnTo>
                <a:lnTo>
                  <a:pt x="272788" y="284678"/>
                </a:lnTo>
                <a:lnTo>
                  <a:pt x="272788" y="115673"/>
                </a:lnTo>
                <a:lnTo>
                  <a:pt x="218014" y="115673"/>
                </a:lnTo>
                <a:cubicBezTo>
                  <a:pt x="215491" y="115673"/>
                  <a:pt x="213329" y="113511"/>
                  <a:pt x="213329" y="111349"/>
                </a:cubicBezTo>
                <a:cubicBezTo>
                  <a:pt x="213329" y="108827"/>
                  <a:pt x="215491" y="106664"/>
                  <a:pt x="218014" y="106664"/>
                </a:cubicBezTo>
                <a:lnTo>
                  <a:pt x="289004" y="106664"/>
                </a:lnTo>
                <a:cubicBezTo>
                  <a:pt x="291526" y="106664"/>
                  <a:pt x="293328" y="108827"/>
                  <a:pt x="293328" y="111349"/>
                </a:cubicBezTo>
                <a:cubicBezTo>
                  <a:pt x="293328" y="113511"/>
                  <a:pt x="291526" y="115673"/>
                  <a:pt x="289004" y="115673"/>
                </a:cubicBezTo>
                <a:lnTo>
                  <a:pt x="281436" y="115673"/>
                </a:lnTo>
                <a:lnTo>
                  <a:pt x="281436" y="284678"/>
                </a:lnTo>
                <a:lnTo>
                  <a:pt x="289004" y="284678"/>
                </a:lnTo>
                <a:cubicBezTo>
                  <a:pt x="291526" y="284678"/>
                  <a:pt x="293328" y="286480"/>
                  <a:pt x="293328" y="289003"/>
                </a:cubicBezTo>
                <a:cubicBezTo>
                  <a:pt x="293328" y="291525"/>
                  <a:pt x="291526" y="293327"/>
                  <a:pt x="289004" y="293327"/>
                </a:cubicBezTo>
                <a:lnTo>
                  <a:pt x="4324" y="293327"/>
                </a:lnTo>
                <a:cubicBezTo>
                  <a:pt x="2162" y="293327"/>
                  <a:pt x="0" y="291525"/>
                  <a:pt x="0" y="289003"/>
                </a:cubicBezTo>
                <a:cubicBezTo>
                  <a:pt x="0" y="286480"/>
                  <a:pt x="2162" y="284678"/>
                  <a:pt x="4324" y="284678"/>
                </a:cubicBezTo>
                <a:lnTo>
                  <a:pt x="11892" y="284678"/>
                </a:lnTo>
                <a:lnTo>
                  <a:pt x="11892" y="8648"/>
                </a:lnTo>
                <a:lnTo>
                  <a:pt x="4324" y="8648"/>
                </a:lnTo>
                <a:cubicBezTo>
                  <a:pt x="2162" y="8648"/>
                  <a:pt x="0" y="6846"/>
                  <a:pt x="0" y="4324"/>
                </a:cubicBezTo>
                <a:cubicBezTo>
                  <a:pt x="0" y="2162"/>
                  <a:pt x="2162" y="0"/>
                  <a:pt x="4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2051D4AB-199D-2744-9AAE-CB206E7EB4C0}"/>
              </a:ext>
            </a:extLst>
          </p:cNvPr>
          <p:cNvSpPr txBox="1">
            <a:spLocks/>
          </p:cNvSpPr>
          <p:nvPr/>
        </p:nvSpPr>
        <p:spPr>
          <a:xfrm>
            <a:off x="1721505" y="9779304"/>
            <a:ext cx="4528849" cy="16046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 of the business goals.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818CC6DE-30C5-804E-A7AB-5D30973AAC6B}"/>
              </a:ext>
            </a:extLst>
          </p:cNvPr>
          <p:cNvSpPr txBox="1">
            <a:spLocks/>
          </p:cNvSpPr>
          <p:nvPr/>
        </p:nvSpPr>
        <p:spPr>
          <a:xfrm>
            <a:off x="7006872" y="9779304"/>
            <a:ext cx="4528849" cy="16046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 of the business goals.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45042A3-F654-4D45-B48E-41AFB7689C14}"/>
              </a:ext>
            </a:extLst>
          </p:cNvPr>
          <p:cNvSpPr txBox="1">
            <a:spLocks/>
          </p:cNvSpPr>
          <p:nvPr/>
        </p:nvSpPr>
        <p:spPr>
          <a:xfrm>
            <a:off x="12322921" y="9779304"/>
            <a:ext cx="4528849" cy="16046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 of the business goals.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68FB1981-CF79-2441-8E46-70CB671B9085}"/>
              </a:ext>
            </a:extLst>
          </p:cNvPr>
          <p:cNvSpPr txBox="1">
            <a:spLocks/>
          </p:cNvSpPr>
          <p:nvPr/>
        </p:nvSpPr>
        <p:spPr>
          <a:xfrm>
            <a:off x="17623631" y="9779304"/>
            <a:ext cx="4528849" cy="16046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 of the business goals.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D1388D-9F52-FB45-945F-56FB590ED620}"/>
              </a:ext>
            </a:extLst>
          </p:cNvPr>
          <p:cNvSpPr txBox="1"/>
          <p:nvPr/>
        </p:nvSpPr>
        <p:spPr>
          <a:xfrm>
            <a:off x="3511811" y="4713523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17ACF1-7BD7-3745-9D4F-213B52751FB9}"/>
              </a:ext>
            </a:extLst>
          </p:cNvPr>
          <p:cNvSpPr txBox="1"/>
          <p:nvPr/>
        </p:nvSpPr>
        <p:spPr>
          <a:xfrm>
            <a:off x="3511811" y="7231122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377A0D-2230-A34C-BE25-1F8D82AEF74A}"/>
              </a:ext>
            </a:extLst>
          </p:cNvPr>
          <p:cNvSpPr txBox="1"/>
          <p:nvPr/>
        </p:nvSpPr>
        <p:spPr>
          <a:xfrm>
            <a:off x="8641464" y="4713523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A04DDE-E4CF-D245-ABCD-66EE3AD8D476}"/>
              </a:ext>
            </a:extLst>
          </p:cNvPr>
          <p:cNvSpPr txBox="1"/>
          <p:nvPr/>
        </p:nvSpPr>
        <p:spPr>
          <a:xfrm>
            <a:off x="8641464" y="7231122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05D482-71AE-9740-AB36-B516D152B5AD}"/>
              </a:ext>
            </a:extLst>
          </p:cNvPr>
          <p:cNvSpPr txBox="1"/>
          <p:nvPr/>
        </p:nvSpPr>
        <p:spPr>
          <a:xfrm>
            <a:off x="14013389" y="4713523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6A15AF-CD38-EC46-8A48-AE262EDA4502}"/>
              </a:ext>
            </a:extLst>
          </p:cNvPr>
          <p:cNvSpPr txBox="1"/>
          <p:nvPr/>
        </p:nvSpPr>
        <p:spPr>
          <a:xfrm>
            <a:off x="14013389" y="7231122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1D3F19-6089-FC48-BB71-67AE58E2F29A}"/>
              </a:ext>
            </a:extLst>
          </p:cNvPr>
          <p:cNvSpPr txBox="1"/>
          <p:nvPr/>
        </p:nvSpPr>
        <p:spPr>
          <a:xfrm>
            <a:off x="19298553" y="4713523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2DADA5-FDA1-3E4D-9FF8-4F2530C02F14}"/>
              </a:ext>
            </a:extLst>
          </p:cNvPr>
          <p:cNvSpPr txBox="1"/>
          <p:nvPr/>
        </p:nvSpPr>
        <p:spPr>
          <a:xfrm>
            <a:off x="19298553" y="7231122"/>
            <a:ext cx="157607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STEP 05</a:t>
            </a:r>
          </a:p>
        </p:txBody>
      </p:sp>
    </p:spTree>
    <p:extLst>
      <p:ext uri="{BB962C8B-B14F-4D97-AF65-F5344CB8AC3E}">
        <p14:creationId xmlns:p14="http://schemas.microsoft.com/office/powerpoint/2010/main" val="18667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E6813-86F4-4447-B026-94AD6E713B29}"/>
              </a:ext>
            </a:extLst>
          </p:cNvPr>
          <p:cNvSpPr txBox="1"/>
          <p:nvPr/>
        </p:nvSpPr>
        <p:spPr>
          <a:xfrm>
            <a:off x="7619922" y="542128"/>
            <a:ext cx="9161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tx2"/>
                </a:solidFill>
                <a:latin typeface="Bebas Neue" pitchFamily="2" charset="0"/>
              </a:rPr>
              <a:t>4 PHASE PROCESS SLIDE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6642EED-6EF8-3B47-9683-2B104D42F5E9}"/>
              </a:ext>
            </a:extLst>
          </p:cNvPr>
          <p:cNvSpPr>
            <a:spLocks noChangeAspect="1"/>
          </p:cNvSpPr>
          <p:nvPr/>
        </p:nvSpPr>
        <p:spPr>
          <a:xfrm rot="10800000">
            <a:off x="11777345" y="1824964"/>
            <a:ext cx="822960" cy="51050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3FB5C-072B-D54F-BAC8-81EEEE400D9E}"/>
              </a:ext>
            </a:extLst>
          </p:cNvPr>
          <p:cNvSpPr txBox="1"/>
          <p:nvPr/>
        </p:nvSpPr>
        <p:spPr>
          <a:xfrm>
            <a:off x="2960994" y="3646357"/>
            <a:ext cx="3709034" cy="5279212"/>
          </a:xfrm>
          <a:prstGeom prst="rect">
            <a:avLst/>
          </a:prstGeom>
          <a:noFill/>
          <a:ln w="38100" cap="flat">
            <a:solidFill>
              <a:schemeClr val="accent1"/>
            </a:solidFill>
            <a:miter lim="800000"/>
          </a:ln>
        </p:spPr>
        <p:txBody>
          <a:bodyPr wrap="square" lIns="365665" tIns="243777" rIns="365665" bIns="243777" rtlCol="0">
            <a:noAutofit/>
          </a:bodyPr>
          <a:lstStyle/>
          <a:p>
            <a:endParaRPr lang="en-US" sz="2665" dirty="0">
              <a:latin typeface="Mukta ExtraLight" panose="020B0000000000000000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52BFA-353A-444C-B77F-DCFD293FC8D5}"/>
              </a:ext>
            </a:extLst>
          </p:cNvPr>
          <p:cNvSpPr txBox="1"/>
          <p:nvPr/>
        </p:nvSpPr>
        <p:spPr>
          <a:xfrm rot="16200000">
            <a:off x="-468517" y="5747519"/>
            <a:ext cx="5279211" cy="107689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63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B2499-B774-7648-95B8-8637C6FBE0B6}"/>
              </a:ext>
            </a:extLst>
          </p:cNvPr>
          <p:cNvSpPr txBox="1"/>
          <p:nvPr/>
        </p:nvSpPr>
        <p:spPr>
          <a:xfrm rot="16200000">
            <a:off x="173803" y="6135960"/>
            <a:ext cx="5279214" cy="3000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sz="6398" dirty="0">
              <a:solidFill>
                <a:schemeClr val="bg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81CD52F-5CA9-1743-A411-C09E326FF2D3}"/>
              </a:ext>
            </a:extLst>
          </p:cNvPr>
          <p:cNvSpPr/>
          <p:nvPr/>
        </p:nvSpPr>
        <p:spPr>
          <a:xfrm rot="5400000">
            <a:off x="2501696" y="4111434"/>
            <a:ext cx="575914" cy="347242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404DF-3B07-7E40-BD30-F1F48B53E72B}"/>
              </a:ext>
            </a:extLst>
          </p:cNvPr>
          <p:cNvSpPr txBox="1"/>
          <p:nvPr/>
        </p:nvSpPr>
        <p:spPr>
          <a:xfrm rot="16200000">
            <a:off x="4894060" y="5747519"/>
            <a:ext cx="5279211" cy="107689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63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F9858-7993-A448-9362-F7949413CD38}"/>
              </a:ext>
            </a:extLst>
          </p:cNvPr>
          <p:cNvSpPr txBox="1"/>
          <p:nvPr/>
        </p:nvSpPr>
        <p:spPr>
          <a:xfrm rot="16200000">
            <a:off x="5536380" y="6135960"/>
            <a:ext cx="5279214" cy="3000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endParaRPr lang="en-US" sz="6398" dirty="0">
              <a:solidFill>
                <a:schemeClr val="bg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2E2CC82-5B4B-9946-9949-15F439AF94F9}"/>
              </a:ext>
            </a:extLst>
          </p:cNvPr>
          <p:cNvSpPr/>
          <p:nvPr/>
        </p:nvSpPr>
        <p:spPr>
          <a:xfrm rot="5400000">
            <a:off x="7876374" y="4130951"/>
            <a:ext cx="575914" cy="30820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BF4E5-66B6-1B40-83A1-7BF46CFA59C9}"/>
              </a:ext>
            </a:extLst>
          </p:cNvPr>
          <p:cNvSpPr txBox="1"/>
          <p:nvPr/>
        </p:nvSpPr>
        <p:spPr>
          <a:xfrm rot="16200000">
            <a:off x="10256641" y="5747519"/>
            <a:ext cx="5279211" cy="107689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63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4AD95-C7B9-8A4E-9635-11EC40C78245}"/>
              </a:ext>
            </a:extLst>
          </p:cNvPr>
          <p:cNvSpPr txBox="1"/>
          <p:nvPr/>
        </p:nvSpPr>
        <p:spPr>
          <a:xfrm rot="16200000">
            <a:off x="10898962" y="6135959"/>
            <a:ext cx="5279212" cy="3000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endParaRPr lang="en-US" sz="6398" dirty="0">
              <a:solidFill>
                <a:schemeClr val="bg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583610-F4CB-9348-A97C-FC2F1FFBCD3B}"/>
              </a:ext>
            </a:extLst>
          </p:cNvPr>
          <p:cNvSpPr/>
          <p:nvPr/>
        </p:nvSpPr>
        <p:spPr>
          <a:xfrm rot="5400000">
            <a:off x="13238045" y="4130951"/>
            <a:ext cx="575914" cy="30820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19940-FDEA-A14B-A32E-557B45B9AE73}"/>
              </a:ext>
            </a:extLst>
          </p:cNvPr>
          <p:cNvSpPr txBox="1"/>
          <p:nvPr/>
        </p:nvSpPr>
        <p:spPr>
          <a:xfrm rot="16200000">
            <a:off x="15619229" y="5747518"/>
            <a:ext cx="5279211" cy="107689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6398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EBCA5-0000-C344-8120-69013541857C}"/>
              </a:ext>
            </a:extLst>
          </p:cNvPr>
          <p:cNvSpPr txBox="1"/>
          <p:nvPr/>
        </p:nvSpPr>
        <p:spPr>
          <a:xfrm rot="16200000">
            <a:off x="16261549" y="6135959"/>
            <a:ext cx="5279214" cy="30001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endParaRPr lang="en-US" sz="6398" dirty="0">
              <a:solidFill>
                <a:schemeClr val="bg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A793771-B026-6A47-AA86-669B920F068E}"/>
              </a:ext>
            </a:extLst>
          </p:cNvPr>
          <p:cNvSpPr/>
          <p:nvPr/>
        </p:nvSpPr>
        <p:spPr>
          <a:xfrm rot="5400000">
            <a:off x="18601148" y="4102898"/>
            <a:ext cx="575914" cy="30820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EC967-E701-1442-AB36-3D3BABA52E63}"/>
              </a:ext>
            </a:extLst>
          </p:cNvPr>
          <p:cNvSpPr/>
          <p:nvPr/>
        </p:nvSpPr>
        <p:spPr>
          <a:xfrm>
            <a:off x="1632639" y="10208415"/>
            <a:ext cx="22745011" cy="172774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1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DC2CB-D99E-2A4F-A72A-40EC46F64EE1}"/>
              </a:ext>
            </a:extLst>
          </p:cNvPr>
          <p:cNvSpPr txBox="1"/>
          <p:nvPr/>
        </p:nvSpPr>
        <p:spPr>
          <a:xfrm>
            <a:off x="8325986" y="3646357"/>
            <a:ext cx="3709034" cy="5279212"/>
          </a:xfrm>
          <a:prstGeom prst="rect">
            <a:avLst/>
          </a:prstGeom>
          <a:noFill/>
          <a:ln w="38100" cap="flat">
            <a:solidFill>
              <a:schemeClr val="accent2"/>
            </a:solidFill>
            <a:miter lim="800000"/>
          </a:ln>
        </p:spPr>
        <p:txBody>
          <a:bodyPr wrap="square" lIns="365665" tIns="243777" rIns="365665" bIns="243777" rtlCol="0">
            <a:noAutofit/>
          </a:bodyPr>
          <a:lstStyle/>
          <a:p>
            <a:endParaRPr lang="en-US" sz="2665" dirty="0">
              <a:latin typeface="Mukta ExtraLight" panose="020B0000000000000000" pitchFamily="34" charset="77"/>
            </a:endParaRPr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869F0BBF-073C-0240-8719-879E39186E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8347" y="3992411"/>
            <a:ext cx="646844" cy="646844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30" name="Freeform 960">
            <a:extLst>
              <a:ext uri="{FF2B5EF4-FFF2-40B4-BE49-F238E27FC236}">
                <a16:creationId xmlns:a16="http://schemas.microsoft.com/office/drawing/2014/main" id="{7D37D246-6916-5B44-9E62-B79E70AC9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5770" y="3992411"/>
            <a:ext cx="646844" cy="646844"/>
          </a:xfrm>
          <a:custGeom>
            <a:avLst/>
            <a:gdLst>
              <a:gd name="T0" fmla="*/ 131497 w 291740"/>
              <a:gd name="T1" fmla="*/ 248574 h 291740"/>
              <a:gd name="T2" fmla="*/ 161325 w 291740"/>
              <a:gd name="T3" fmla="*/ 226550 h 291740"/>
              <a:gd name="T4" fmla="*/ 50108 w 291740"/>
              <a:gd name="T5" fmla="*/ 247153 h 291740"/>
              <a:gd name="T6" fmla="*/ 83209 w 291740"/>
              <a:gd name="T7" fmla="*/ 227971 h 291740"/>
              <a:gd name="T8" fmla="*/ 161325 w 291740"/>
              <a:gd name="T9" fmla="*/ 218024 h 291740"/>
              <a:gd name="T10" fmla="*/ 131497 w 291740"/>
              <a:gd name="T11" fmla="*/ 257455 h 291740"/>
              <a:gd name="T12" fmla="*/ 51562 w 291740"/>
              <a:gd name="T13" fmla="*/ 218024 h 291740"/>
              <a:gd name="T14" fmla="*/ 81389 w 291740"/>
              <a:gd name="T15" fmla="*/ 257455 h 291740"/>
              <a:gd name="T16" fmla="*/ 51562 w 291740"/>
              <a:gd name="T17" fmla="*/ 218024 h 291740"/>
              <a:gd name="T18" fmla="*/ 212296 w 291740"/>
              <a:gd name="T19" fmla="*/ 186224 h 291740"/>
              <a:gd name="T20" fmla="*/ 242487 w 291740"/>
              <a:gd name="T21" fmla="*/ 163522 h 291740"/>
              <a:gd name="T22" fmla="*/ 130041 w 291740"/>
              <a:gd name="T23" fmla="*/ 184759 h 291740"/>
              <a:gd name="T24" fmla="*/ 162779 w 291740"/>
              <a:gd name="T25" fmla="*/ 164986 h 291740"/>
              <a:gd name="T26" fmla="*/ 50108 w 291740"/>
              <a:gd name="T27" fmla="*/ 164986 h 291740"/>
              <a:gd name="T28" fmla="*/ 83209 w 291740"/>
              <a:gd name="T29" fmla="*/ 184759 h 291740"/>
              <a:gd name="T30" fmla="*/ 212296 w 291740"/>
              <a:gd name="T31" fmla="*/ 154367 h 291740"/>
              <a:gd name="T32" fmla="*/ 242487 w 291740"/>
              <a:gd name="T33" fmla="*/ 195378 h 291740"/>
              <a:gd name="T34" fmla="*/ 212296 w 291740"/>
              <a:gd name="T35" fmla="*/ 154367 h 291740"/>
              <a:gd name="T36" fmla="*/ 171509 w 291740"/>
              <a:gd name="T37" fmla="*/ 184759 h 291740"/>
              <a:gd name="T38" fmla="*/ 120948 w 291740"/>
              <a:gd name="T39" fmla="*/ 164986 h 291740"/>
              <a:gd name="T40" fmla="*/ 91938 w 291740"/>
              <a:gd name="T41" fmla="*/ 164986 h 291740"/>
              <a:gd name="T42" fmla="*/ 41377 w 291740"/>
              <a:gd name="T43" fmla="*/ 184759 h 291740"/>
              <a:gd name="T44" fmla="*/ 210842 w 291740"/>
              <a:gd name="T45" fmla="*/ 100962 h 291740"/>
              <a:gd name="T46" fmla="*/ 243579 w 291740"/>
              <a:gd name="T47" fmla="*/ 121102 h 291740"/>
              <a:gd name="T48" fmla="*/ 131497 w 291740"/>
              <a:gd name="T49" fmla="*/ 99865 h 291740"/>
              <a:gd name="T50" fmla="*/ 161325 w 291740"/>
              <a:gd name="T51" fmla="*/ 122567 h 291740"/>
              <a:gd name="T52" fmla="*/ 131497 w 291740"/>
              <a:gd name="T53" fmla="*/ 99865 h 291740"/>
              <a:gd name="T54" fmla="*/ 252672 w 291740"/>
              <a:gd name="T55" fmla="*/ 121102 h 291740"/>
              <a:gd name="T56" fmla="*/ 202111 w 291740"/>
              <a:gd name="T57" fmla="*/ 100962 h 291740"/>
              <a:gd name="T58" fmla="*/ 171509 w 291740"/>
              <a:gd name="T59" fmla="*/ 100962 h 291740"/>
              <a:gd name="T60" fmla="*/ 120948 w 291740"/>
              <a:gd name="T61" fmla="*/ 121102 h 291740"/>
              <a:gd name="T62" fmla="*/ 9037 w 291740"/>
              <a:gd name="T63" fmla="*/ 270046 h 291740"/>
              <a:gd name="T64" fmla="*/ 283784 w 291740"/>
              <a:gd name="T65" fmla="*/ 67964 h 291740"/>
              <a:gd name="T66" fmla="*/ 9037 w 291740"/>
              <a:gd name="T67" fmla="*/ 59287 h 291740"/>
              <a:gd name="T68" fmla="*/ 253778 w 291740"/>
              <a:gd name="T69" fmla="*/ 20605 h 291740"/>
              <a:gd name="T70" fmla="*/ 245103 w 291740"/>
              <a:gd name="T71" fmla="*/ 20605 h 291740"/>
              <a:gd name="T72" fmla="*/ 203530 w 291740"/>
              <a:gd name="T73" fmla="*/ 28198 h 291740"/>
              <a:gd name="T74" fmla="*/ 165932 w 291740"/>
              <a:gd name="T75" fmla="*/ 32535 h 291740"/>
              <a:gd name="T76" fmla="*/ 128697 w 291740"/>
              <a:gd name="T77" fmla="*/ 28198 h 291740"/>
              <a:gd name="T78" fmla="*/ 87123 w 291740"/>
              <a:gd name="T79" fmla="*/ 20605 h 291740"/>
              <a:gd name="T80" fmla="*/ 78448 w 291740"/>
              <a:gd name="T81" fmla="*/ 20605 h 291740"/>
              <a:gd name="T82" fmla="*/ 36512 w 291740"/>
              <a:gd name="T83" fmla="*/ 28198 h 291740"/>
              <a:gd name="T84" fmla="*/ 45550 w 291740"/>
              <a:gd name="T85" fmla="*/ 4337 h 291740"/>
              <a:gd name="T86" fmla="*/ 82785 w 291740"/>
              <a:gd name="T87" fmla="*/ 0 h 291740"/>
              <a:gd name="T88" fmla="*/ 120021 w 291740"/>
              <a:gd name="T89" fmla="*/ 4337 h 291740"/>
              <a:gd name="T90" fmla="*/ 161594 w 291740"/>
              <a:gd name="T91" fmla="*/ 11930 h 291740"/>
              <a:gd name="T92" fmla="*/ 170631 w 291740"/>
              <a:gd name="T93" fmla="*/ 11930 h 291740"/>
              <a:gd name="T94" fmla="*/ 212205 w 291740"/>
              <a:gd name="T95" fmla="*/ 4337 h 291740"/>
              <a:gd name="T96" fmla="*/ 249440 w 291740"/>
              <a:gd name="T97" fmla="*/ 0 h 291740"/>
              <a:gd name="T98" fmla="*/ 292460 w 291740"/>
              <a:gd name="T99" fmla="*/ 33982 h 291740"/>
              <a:gd name="T100" fmla="*/ 0 w 291740"/>
              <a:gd name="T101" fmla="*/ 270046 h 291740"/>
              <a:gd name="T102" fmla="*/ 36512 w 291740"/>
              <a:gd name="T103" fmla="*/ 4337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31" name="Freeform 958">
            <a:extLst>
              <a:ext uri="{FF2B5EF4-FFF2-40B4-BE49-F238E27FC236}">
                <a16:creationId xmlns:a16="http://schemas.microsoft.com/office/drawing/2014/main" id="{ED9FDC8B-A949-7A4E-BB7F-BE38BA1142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7168" y="3995927"/>
            <a:ext cx="643330" cy="643328"/>
          </a:xfrm>
          <a:custGeom>
            <a:avLst/>
            <a:gdLst>
              <a:gd name="T0" fmla="*/ 200522 w 290777"/>
              <a:gd name="T1" fmla="*/ 268707 h 290331"/>
              <a:gd name="T2" fmla="*/ 207371 w 290777"/>
              <a:gd name="T3" fmla="*/ 250326 h 290331"/>
              <a:gd name="T4" fmla="*/ 244348 w 290777"/>
              <a:gd name="T5" fmla="*/ 197048 h 290331"/>
              <a:gd name="T6" fmla="*/ 239758 w 290777"/>
              <a:gd name="T7" fmla="*/ 204200 h 290331"/>
              <a:gd name="T8" fmla="*/ 257107 w 290777"/>
              <a:gd name="T9" fmla="*/ 141642 h 290331"/>
              <a:gd name="T10" fmla="*/ 257107 w 290777"/>
              <a:gd name="T11" fmla="*/ 150826 h 290331"/>
              <a:gd name="T12" fmla="*/ 257107 w 290777"/>
              <a:gd name="T13" fmla="*/ 141642 h 290331"/>
              <a:gd name="T14" fmla="*/ 49479 w 290777"/>
              <a:gd name="T15" fmla="*/ 241315 h 290331"/>
              <a:gd name="T16" fmla="*/ 157624 w 290777"/>
              <a:gd name="T17" fmla="*/ 238432 h 290331"/>
              <a:gd name="T18" fmla="*/ 44072 w 290777"/>
              <a:gd name="T19" fmla="*/ 156618 h 290331"/>
              <a:gd name="T20" fmla="*/ 173186 w 290777"/>
              <a:gd name="T21" fmla="*/ 93959 h 290331"/>
              <a:gd name="T22" fmla="*/ 208783 w 290777"/>
              <a:gd name="T23" fmla="*/ 135127 h 290331"/>
              <a:gd name="T24" fmla="*/ 217327 w 290777"/>
              <a:gd name="T25" fmla="*/ 110069 h 290331"/>
              <a:gd name="T26" fmla="*/ 208783 w 290777"/>
              <a:gd name="T27" fmla="*/ 168420 h 290331"/>
              <a:gd name="T28" fmla="*/ 168559 w 290777"/>
              <a:gd name="T29" fmla="*/ 139423 h 290331"/>
              <a:gd name="T30" fmla="*/ 124007 w 290777"/>
              <a:gd name="T31" fmla="*/ 93959 h 290331"/>
              <a:gd name="T32" fmla="*/ 105112 w 290777"/>
              <a:gd name="T33" fmla="*/ 164124 h 290331"/>
              <a:gd name="T34" fmla="*/ 147626 w 290777"/>
              <a:gd name="T35" fmla="*/ 173075 h 290331"/>
              <a:gd name="T36" fmla="*/ 124007 w 290777"/>
              <a:gd name="T37" fmla="*/ 140855 h 290331"/>
              <a:gd name="T38" fmla="*/ 104750 w 290777"/>
              <a:gd name="T39" fmla="*/ 121882 h 290331"/>
              <a:gd name="T40" fmla="*/ 124007 w 290777"/>
              <a:gd name="T41" fmla="*/ 93959 h 290331"/>
              <a:gd name="T42" fmla="*/ 243490 w 290777"/>
              <a:gd name="T43" fmla="*/ 93251 h 290331"/>
              <a:gd name="T44" fmla="*/ 239075 w 290777"/>
              <a:gd name="T45" fmla="*/ 85833 h 290331"/>
              <a:gd name="T46" fmla="*/ 58492 w 290777"/>
              <a:gd name="T47" fmla="*/ 126702 h 290331"/>
              <a:gd name="T48" fmla="*/ 64619 w 290777"/>
              <a:gd name="T49" fmla="*/ 107600 h 290331"/>
              <a:gd name="T50" fmla="*/ 34114 w 290777"/>
              <a:gd name="T51" fmla="*/ 71829 h 290331"/>
              <a:gd name="T52" fmla="*/ 76514 w 290777"/>
              <a:gd name="T53" fmla="*/ 114087 h 290331"/>
              <a:gd name="T54" fmla="*/ 53085 w 290777"/>
              <a:gd name="T55" fmla="*/ 156618 h 290331"/>
              <a:gd name="T56" fmla="*/ 134192 w 290777"/>
              <a:gd name="T57" fmla="*/ 237711 h 290331"/>
              <a:gd name="T58" fmla="*/ 189347 w 290777"/>
              <a:gd name="T59" fmla="*/ 219691 h 290331"/>
              <a:gd name="T60" fmla="*/ 213859 w 290777"/>
              <a:gd name="T61" fmla="*/ 269429 h 290331"/>
              <a:gd name="T62" fmla="*/ 42991 w 290777"/>
              <a:gd name="T63" fmla="*/ 247443 h 290331"/>
              <a:gd name="T64" fmla="*/ 34114 w 290777"/>
              <a:gd name="T65" fmla="*/ 71829 h 290331"/>
              <a:gd name="T66" fmla="*/ 200852 w 290777"/>
              <a:gd name="T67" fmla="*/ 52279 h 290331"/>
              <a:gd name="T68" fmla="*/ 203147 w 290777"/>
              <a:gd name="T69" fmla="*/ 44508 h 290331"/>
              <a:gd name="T70" fmla="*/ 92223 w 290777"/>
              <a:gd name="T71" fmla="*/ 51924 h 290331"/>
              <a:gd name="T72" fmla="*/ 87252 w 290777"/>
              <a:gd name="T73" fmla="*/ 44508 h 290331"/>
              <a:gd name="T74" fmla="*/ 144788 w 290777"/>
              <a:gd name="T75" fmla="*/ 37961 h 290331"/>
              <a:gd name="T76" fmla="*/ 144891 w 290777"/>
              <a:gd name="T77" fmla="*/ 0 h 290331"/>
              <a:gd name="T78" fmla="*/ 256565 w 290777"/>
              <a:gd name="T79" fmla="*/ 253296 h 290331"/>
              <a:gd name="T80" fmla="*/ 243596 w 290777"/>
              <a:gd name="T81" fmla="*/ 239979 h 290331"/>
              <a:gd name="T82" fmla="*/ 38983 w 290777"/>
              <a:gd name="T83" fmla="*/ 58938 h 290331"/>
              <a:gd name="T84" fmla="*/ 41864 w 290777"/>
              <a:gd name="T85" fmla="*/ 42380 h 2903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777" h="290331">
                <a:moveTo>
                  <a:pt x="170550" y="225536"/>
                </a:moveTo>
                <a:lnTo>
                  <a:pt x="164411" y="232016"/>
                </a:lnTo>
                <a:lnTo>
                  <a:pt x="200886" y="268373"/>
                </a:lnTo>
                <a:cubicBezTo>
                  <a:pt x="203414" y="266933"/>
                  <a:pt x="205581" y="264773"/>
                  <a:pt x="207748" y="262973"/>
                </a:cubicBezTo>
                <a:cubicBezTo>
                  <a:pt x="209553" y="261174"/>
                  <a:pt x="210276" y="258654"/>
                  <a:pt x="210276" y="256494"/>
                </a:cubicBezTo>
                <a:cubicBezTo>
                  <a:pt x="210276" y="253974"/>
                  <a:pt x="209553" y="251814"/>
                  <a:pt x="207748" y="250014"/>
                </a:cubicBezTo>
                <a:lnTo>
                  <a:pt x="183190" y="225536"/>
                </a:lnTo>
                <a:cubicBezTo>
                  <a:pt x="179940" y="222297"/>
                  <a:pt x="174162" y="222297"/>
                  <a:pt x="170550" y="225536"/>
                </a:cubicBezTo>
                <a:close/>
                <a:moveTo>
                  <a:pt x="244792" y="196802"/>
                </a:moveTo>
                <a:cubicBezTo>
                  <a:pt x="247091" y="197822"/>
                  <a:pt x="247857" y="200544"/>
                  <a:pt x="246324" y="202585"/>
                </a:cubicBezTo>
                <a:cubicBezTo>
                  <a:pt x="245941" y="203605"/>
                  <a:pt x="244025" y="204626"/>
                  <a:pt x="242493" y="204626"/>
                </a:cubicBezTo>
                <a:cubicBezTo>
                  <a:pt x="241726" y="204626"/>
                  <a:pt x="240960" y="204286"/>
                  <a:pt x="240194" y="203946"/>
                </a:cubicBezTo>
                <a:cubicBezTo>
                  <a:pt x="237894" y="202925"/>
                  <a:pt x="237128" y="200204"/>
                  <a:pt x="238661" y="198503"/>
                </a:cubicBezTo>
                <a:cubicBezTo>
                  <a:pt x="239427" y="196462"/>
                  <a:pt x="242493" y="195441"/>
                  <a:pt x="244792" y="196802"/>
                </a:cubicBezTo>
                <a:close/>
                <a:moveTo>
                  <a:pt x="257575" y="141466"/>
                </a:moveTo>
                <a:cubicBezTo>
                  <a:pt x="260242" y="141466"/>
                  <a:pt x="262147" y="143230"/>
                  <a:pt x="262147" y="145699"/>
                </a:cubicBezTo>
                <a:lnTo>
                  <a:pt x="262147" y="146052"/>
                </a:lnTo>
                <a:cubicBezTo>
                  <a:pt x="262147" y="148522"/>
                  <a:pt x="260242" y="150638"/>
                  <a:pt x="257575" y="150638"/>
                </a:cubicBezTo>
                <a:cubicBezTo>
                  <a:pt x="254908" y="150638"/>
                  <a:pt x="253003" y="148522"/>
                  <a:pt x="253003" y="146052"/>
                </a:cubicBezTo>
                <a:lnTo>
                  <a:pt x="253003" y="145699"/>
                </a:lnTo>
                <a:cubicBezTo>
                  <a:pt x="253003" y="143230"/>
                  <a:pt x="254908" y="141466"/>
                  <a:pt x="257575" y="141466"/>
                </a:cubicBezTo>
                <a:close/>
                <a:moveTo>
                  <a:pt x="17428" y="98107"/>
                </a:moveTo>
                <a:cubicBezTo>
                  <a:pt x="15983" y="100627"/>
                  <a:pt x="14900" y="103506"/>
                  <a:pt x="14178" y="106026"/>
                </a:cubicBezTo>
                <a:cubicBezTo>
                  <a:pt x="454" y="154262"/>
                  <a:pt x="14178" y="205738"/>
                  <a:pt x="49569" y="241015"/>
                </a:cubicBezTo>
                <a:cubicBezTo>
                  <a:pt x="84961" y="276292"/>
                  <a:pt x="136603" y="289611"/>
                  <a:pt x="184996" y="276292"/>
                </a:cubicBezTo>
                <a:cubicBezTo>
                  <a:pt x="187524" y="275572"/>
                  <a:pt x="190413" y="274492"/>
                  <a:pt x="192941" y="273053"/>
                </a:cubicBezTo>
                <a:lnTo>
                  <a:pt x="157910" y="238135"/>
                </a:lnTo>
                <a:cubicBezTo>
                  <a:pt x="142743" y="249654"/>
                  <a:pt x="121435" y="248575"/>
                  <a:pt x="107351" y="235256"/>
                </a:cubicBezTo>
                <a:lnTo>
                  <a:pt x="55708" y="183060"/>
                </a:lnTo>
                <a:cubicBezTo>
                  <a:pt x="48486" y="176220"/>
                  <a:pt x="44152" y="166501"/>
                  <a:pt x="44152" y="156422"/>
                </a:cubicBezTo>
                <a:cubicBezTo>
                  <a:pt x="44152" y="147783"/>
                  <a:pt x="47041" y="139863"/>
                  <a:pt x="52458" y="133024"/>
                </a:cubicBezTo>
                <a:lnTo>
                  <a:pt x="17428" y="98107"/>
                </a:lnTo>
                <a:close/>
                <a:moveTo>
                  <a:pt x="173501" y="93841"/>
                </a:moveTo>
                <a:cubicBezTo>
                  <a:pt x="175641" y="93841"/>
                  <a:pt x="177781" y="95986"/>
                  <a:pt x="177781" y="98132"/>
                </a:cubicBezTo>
                <a:lnTo>
                  <a:pt x="177781" y="134959"/>
                </a:lnTo>
                <a:lnTo>
                  <a:pt x="209163" y="134959"/>
                </a:lnTo>
                <a:lnTo>
                  <a:pt x="209163" y="109931"/>
                </a:lnTo>
                <a:cubicBezTo>
                  <a:pt x="209163" y="107785"/>
                  <a:pt x="211302" y="105640"/>
                  <a:pt x="213442" y="105640"/>
                </a:cubicBezTo>
                <a:cubicBezTo>
                  <a:pt x="215938" y="105640"/>
                  <a:pt x="217722" y="107785"/>
                  <a:pt x="217722" y="109931"/>
                </a:cubicBezTo>
                <a:lnTo>
                  <a:pt x="217722" y="168210"/>
                </a:lnTo>
                <a:cubicBezTo>
                  <a:pt x="217722" y="171071"/>
                  <a:pt x="215938" y="172859"/>
                  <a:pt x="213442" y="172859"/>
                </a:cubicBezTo>
                <a:cubicBezTo>
                  <a:pt x="211302" y="172859"/>
                  <a:pt x="209163" y="171071"/>
                  <a:pt x="209163" y="168210"/>
                </a:cubicBezTo>
                <a:lnTo>
                  <a:pt x="209163" y="143540"/>
                </a:lnTo>
                <a:lnTo>
                  <a:pt x="173501" y="143540"/>
                </a:lnTo>
                <a:cubicBezTo>
                  <a:pt x="171005" y="143540"/>
                  <a:pt x="168865" y="141752"/>
                  <a:pt x="168865" y="139249"/>
                </a:cubicBezTo>
                <a:lnTo>
                  <a:pt x="168865" y="98132"/>
                </a:lnTo>
                <a:cubicBezTo>
                  <a:pt x="168865" y="95986"/>
                  <a:pt x="171005" y="93841"/>
                  <a:pt x="173501" y="93841"/>
                </a:cubicBezTo>
                <a:close/>
                <a:moveTo>
                  <a:pt x="124233" y="93841"/>
                </a:moveTo>
                <a:cubicBezTo>
                  <a:pt x="139521" y="93841"/>
                  <a:pt x="152626" y="106355"/>
                  <a:pt x="152626" y="121730"/>
                </a:cubicBezTo>
                <a:cubicBezTo>
                  <a:pt x="152626" y="137104"/>
                  <a:pt x="139521" y="149618"/>
                  <a:pt x="124233" y="149618"/>
                </a:cubicBezTo>
                <a:cubicBezTo>
                  <a:pt x="115133" y="149618"/>
                  <a:pt x="107488" y="155696"/>
                  <a:pt x="105304" y="163920"/>
                </a:cubicBezTo>
                <a:lnTo>
                  <a:pt x="147894" y="163920"/>
                </a:lnTo>
                <a:cubicBezTo>
                  <a:pt x="150442" y="163920"/>
                  <a:pt x="152626" y="166065"/>
                  <a:pt x="152626" y="168210"/>
                </a:cubicBezTo>
                <a:cubicBezTo>
                  <a:pt x="152626" y="171071"/>
                  <a:pt x="150442" y="172859"/>
                  <a:pt x="147894" y="172859"/>
                </a:cubicBezTo>
                <a:lnTo>
                  <a:pt x="100208" y="172859"/>
                </a:lnTo>
                <a:cubicBezTo>
                  <a:pt x="98024" y="172859"/>
                  <a:pt x="95840" y="171071"/>
                  <a:pt x="95840" y="168210"/>
                </a:cubicBezTo>
                <a:cubicBezTo>
                  <a:pt x="95840" y="153194"/>
                  <a:pt x="108580" y="140679"/>
                  <a:pt x="124233" y="140679"/>
                </a:cubicBezTo>
                <a:cubicBezTo>
                  <a:pt x="134789" y="140679"/>
                  <a:pt x="143526" y="132098"/>
                  <a:pt x="143526" y="121730"/>
                </a:cubicBezTo>
                <a:cubicBezTo>
                  <a:pt x="143526" y="111361"/>
                  <a:pt x="134789" y="102780"/>
                  <a:pt x="124233" y="102780"/>
                </a:cubicBezTo>
                <a:cubicBezTo>
                  <a:pt x="113676" y="102780"/>
                  <a:pt x="104940" y="111361"/>
                  <a:pt x="104940" y="121730"/>
                </a:cubicBezTo>
                <a:cubicBezTo>
                  <a:pt x="104940" y="124232"/>
                  <a:pt x="102756" y="126020"/>
                  <a:pt x="100208" y="126020"/>
                </a:cubicBezTo>
                <a:cubicBezTo>
                  <a:pt x="98024" y="126020"/>
                  <a:pt x="95840" y="124232"/>
                  <a:pt x="95840" y="121730"/>
                </a:cubicBezTo>
                <a:cubicBezTo>
                  <a:pt x="95840" y="106355"/>
                  <a:pt x="108580" y="93841"/>
                  <a:pt x="124233" y="93841"/>
                </a:cubicBezTo>
                <a:close/>
                <a:moveTo>
                  <a:pt x="239509" y="85727"/>
                </a:moveTo>
                <a:cubicBezTo>
                  <a:pt x="241550" y="84316"/>
                  <a:pt x="244272" y="85021"/>
                  <a:pt x="245292" y="87138"/>
                </a:cubicBezTo>
                <a:cubicBezTo>
                  <a:pt x="246313" y="89255"/>
                  <a:pt x="245633" y="91724"/>
                  <a:pt x="243932" y="93135"/>
                </a:cubicBezTo>
                <a:cubicBezTo>
                  <a:pt x="243251" y="93488"/>
                  <a:pt x="242231" y="93488"/>
                  <a:pt x="241891" y="93488"/>
                </a:cubicBezTo>
                <a:cubicBezTo>
                  <a:pt x="240190" y="93488"/>
                  <a:pt x="238829" y="92783"/>
                  <a:pt x="238149" y="91371"/>
                </a:cubicBezTo>
                <a:cubicBezTo>
                  <a:pt x="237128" y="89255"/>
                  <a:pt x="237808" y="86785"/>
                  <a:pt x="239509" y="85727"/>
                </a:cubicBezTo>
                <a:close/>
                <a:moveTo>
                  <a:pt x="27540" y="83348"/>
                </a:moveTo>
                <a:cubicBezTo>
                  <a:pt x="25734" y="85508"/>
                  <a:pt x="23567" y="87667"/>
                  <a:pt x="22123" y="90187"/>
                </a:cubicBezTo>
                <a:lnTo>
                  <a:pt x="58598" y="126544"/>
                </a:lnTo>
                <a:lnTo>
                  <a:pt x="64737" y="120425"/>
                </a:lnTo>
                <a:cubicBezTo>
                  <a:pt x="66543" y="118625"/>
                  <a:pt x="67626" y="116465"/>
                  <a:pt x="67626" y="113945"/>
                </a:cubicBezTo>
                <a:cubicBezTo>
                  <a:pt x="67626" y="111786"/>
                  <a:pt x="66543" y="109266"/>
                  <a:pt x="64737" y="107466"/>
                </a:cubicBezTo>
                <a:lnTo>
                  <a:pt x="40541" y="83348"/>
                </a:lnTo>
                <a:cubicBezTo>
                  <a:pt x="36929" y="80108"/>
                  <a:pt x="31151" y="80108"/>
                  <a:pt x="27540" y="83348"/>
                </a:cubicBezTo>
                <a:close/>
                <a:moveTo>
                  <a:pt x="34176" y="71739"/>
                </a:moveTo>
                <a:cubicBezTo>
                  <a:pt x="38825" y="71739"/>
                  <a:pt x="43430" y="73449"/>
                  <a:pt x="46680" y="76868"/>
                </a:cubicBezTo>
                <a:lnTo>
                  <a:pt x="71237" y="101706"/>
                </a:lnTo>
                <a:cubicBezTo>
                  <a:pt x="74488" y="104946"/>
                  <a:pt x="76654" y="109266"/>
                  <a:pt x="76654" y="113945"/>
                </a:cubicBezTo>
                <a:cubicBezTo>
                  <a:pt x="76654" y="118625"/>
                  <a:pt x="74488" y="123305"/>
                  <a:pt x="71237" y="126544"/>
                </a:cubicBezTo>
                <a:lnTo>
                  <a:pt x="61487" y="135904"/>
                </a:lnTo>
                <a:cubicBezTo>
                  <a:pt x="56070" y="141663"/>
                  <a:pt x="53181" y="148503"/>
                  <a:pt x="53181" y="156422"/>
                </a:cubicBezTo>
                <a:cubicBezTo>
                  <a:pt x="53181" y="163981"/>
                  <a:pt x="56070" y="171541"/>
                  <a:pt x="61487" y="176940"/>
                </a:cubicBezTo>
                <a:lnTo>
                  <a:pt x="113852" y="228776"/>
                </a:lnTo>
                <a:cubicBezTo>
                  <a:pt x="119269" y="234176"/>
                  <a:pt x="126491" y="237415"/>
                  <a:pt x="134436" y="237415"/>
                </a:cubicBezTo>
                <a:cubicBezTo>
                  <a:pt x="142020" y="237415"/>
                  <a:pt x="149604" y="234176"/>
                  <a:pt x="154660" y="228776"/>
                </a:cubicBezTo>
                <a:lnTo>
                  <a:pt x="164411" y="219417"/>
                </a:lnTo>
                <a:cubicBezTo>
                  <a:pt x="170912" y="212577"/>
                  <a:pt x="182829" y="212577"/>
                  <a:pt x="189691" y="219417"/>
                </a:cubicBezTo>
                <a:lnTo>
                  <a:pt x="214248" y="243895"/>
                </a:lnTo>
                <a:cubicBezTo>
                  <a:pt x="217498" y="247135"/>
                  <a:pt x="219304" y="251454"/>
                  <a:pt x="219304" y="256494"/>
                </a:cubicBezTo>
                <a:cubicBezTo>
                  <a:pt x="219304" y="261174"/>
                  <a:pt x="217498" y="265493"/>
                  <a:pt x="214248" y="269093"/>
                </a:cubicBezTo>
                <a:cubicBezTo>
                  <a:pt x="206664" y="276652"/>
                  <a:pt x="197275" y="282052"/>
                  <a:pt x="187163" y="284932"/>
                </a:cubicBezTo>
                <a:cubicBezTo>
                  <a:pt x="174162" y="288531"/>
                  <a:pt x="160799" y="290331"/>
                  <a:pt x="147437" y="290331"/>
                </a:cubicBezTo>
                <a:cubicBezTo>
                  <a:pt x="108796" y="290331"/>
                  <a:pt x="71237" y="274852"/>
                  <a:pt x="43069" y="247135"/>
                </a:cubicBezTo>
                <a:cubicBezTo>
                  <a:pt x="5510" y="209698"/>
                  <a:pt x="-8935" y="154622"/>
                  <a:pt x="5510" y="103866"/>
                </a:cubicBezTo>
                <a:cubicBezTo>
                  <a:pt x="8399" y="93787"/>
                  <a:pt x="13817" y="84428"/>
                  <a:pt x="21400" y="76868"/>
                </a:cubicBezTo>
                <a:cubicBezTo>
                  <a:pt x="24831" y="73449"/>
                  <a:pt x="29526" y="71739"/>
                  <a:pt x="34176" y="71739"/>
                </a:cubicBezTo>
                <a:close/>
                <a:moveTo>
                  <a:pt x="203517" y="44452"/>
                </a:moveTo>
                <a:cubicBezTo>
                  <a:pt x="205816" y="45510"/>
                  <a:pt x="206582" y="48333"/>
                  <a:pt x="205049" y="50449"/>
                </a:cubicBezTo>
                <a:cubicBezTo>
                  <a:pt x="204666" y="51508"/>
                  <a:pt x="202750" y="52213"/>
                  <a:pt x="201218" y="52213"/>
                </a:cubicBezTo>
                <a:cubicBezTo>
                  <a:pt x="200451" y="52213"/>
                  <a:pt x="199685" y="52213"/>
                  <a:pt x="198919" y="51860"/>
                </a:cubicBezTo>
                <a:cubicBezTo>
                  <a:pt x="196619" y="50449"/>
                  <a:pt x="195853" y="47980"/>
                  <a:pt x="197003" y="45863"/>
                </a:cubicBezTo>
                <a:cubicBezTo>
                  <a:pt x="198535" y="44099"/>
                  <a:pt x="201218" y="43041"/>
                  <a:pt x="203517" y="44452"/>
                </a:cubicBezTo>
                <a:close/>
                <a:moveTo>
                  <a:pt x="87410" y="44452"/>
                </a:moveTo>
                <a:cubicBezTo>
                  <a:pt x="89709" y="43041"/>
                  <a:pt x="92774" y="43746"/>
                  <a:pt x="93924" y="45863"/>
                </a:cubicBezTo>
                <a:cubicBezTo>
                  <a:pt x="95457" y="47980"/>
                  <a:pt x="94307" y="50449"/>
                  <a:pt x="92391" y="51860"/>
                </a:cubicBezTo>
                <a:cubicBezTo>
                  <a:pt x="91625" y="52213"/>
                  <a:pt x="90859" y="52213"/>
                  <a:pt x="90092" y="52213"/>
                </a:cubicBezTo>
                <a:cubicBezTo>
                  <a:pt x="88560" y="52213"/>
                  <a:pt x="86644" y="51508"/>
                  <a:pt x="85877" y="50096"/>
                </a:cubicBezTo>
                <a:cubicBezTo>
                  <a:pt x="84728" y="47980"/>
                  <a:pt x="85111" y="45158"/>
                  <a:pt x="87410" y="44452"/>
                </a:cubicBezTo>
                <a:close/>
                <a:moveTo>
                  <a:pt x="145052" y="28754"/>
                </a:moveTo>
                <a:cubicBezTo>
                  <a:pt x="147617" y="28754"/>
                  <a:pt x="149449" y="30952"/>
                  <a:pt x="149449" y="33516"/>
                </a:cubicBezTo>
                <a:cubicBezTo>
                  <a:pt x="149449" y="36081"/>
                  <a:pt x="147617" y="37913"/>
                  <a:pt x="145052" y="37913"/>
                </a:cubicBezTo>
                <a:cubicBezTo>
                  <a:pt x="142488" y="37913"/>
                  <a:pt x="140290" y="36081"/>
                  <a:pt x="140290" y="33516"/>
                </a:cubicBezTo>
                <a:cubicBezTo>
                  <a:pt x="140290" y="30952"/>
                  <a:pt x="142488" y="28754"/>
                  <a:pt x="145052" y="28754"/>
                </a:cubicBezTo>
                <a:close/>
                <a:moveTo>
                  <a:pt x="145155" y="0"/>
                </a:moveTo>
                <a:cubicBezTo>
                  <a:pt x="182507" y="0"/>
                  <a:pt x="219859" y="14110"/>
                  <a:pt x="248370" y="42328"/>
                </a:cubicBezTo>
                <a:cubicBezTo>
                  <a:pt x="304307" y="98406"/>
                  <a:pt x="305029" y="188994"/>
                  <a:pt x="249813" y="245791"/>
                </a:cubicBezTo>
                <a:lnTo>
                  <a:pt x="257031" y="252980"/>
                </a:lnTo>
                <a:lnTo>
                  <a:pt x="228882" y="260170"/>
                </a:lnTo>
                <a:lnTo>
                  <a:pt x="236821" y="232490"/>
                </a:lnTo>
                <a:lnTo>
                  <a:pt x="244039" y="239680"/>
                </a:lnTo>
                <a:cubicBezTo>
                  <a:pt x="295285" y="186118"/>
                  <a:pt x="294563" y="100923"/>
                  <a:pt x="241874" y="48439"/>
                </a:cubicBezTo>
                <a:cubicBezTo>
                  <a:pt x="188823" y="-4763"/>
                  <a:pt x="101848" y="-4763"/>
                  <a:pt x="48436" y="48439"/>
                </a:cubicBezTo>
                <a:cubicBezTo>
                  <a:pt x="45188" y="52034"/>
                  <a:pt x="41940" y="55269"/>
                  <a:pt x="39053" y="58864"/>
                </a:cubicBezTo>
                <a:cubicBezTo>
                  <a:pt x="37249" y="60661"/>
                  <a:pt x="34723" y="61021"/>
                  <a:pt x="32918" y="59583"/>
                </a:cubicBezTo>
                <a:cubicBezTo>
                  <a:pt x="30753" y="58145"/>
                  <a:pt x="30753" y="55269"/>
                  <a:pt x="32196" y="53472"/>
                </a:cubicBezTo>
                <a:cubicBezTo>
                  <a:pt x="35444" y="49518"/>
                  <a:pt x="38692" y="45564"/>
                  <a:pt x="41940" y="42328"/>
                </a:cubicBezTo>
                <a:cubicBezTo>
                  <a:pt x="70451" y="14110"/>
                  <a:pt x="107803" y="0"/>
                  <a:pt x="1451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32" name="Freeform 977">
            <a:extLst>
              <a:ext uri="{FF2B5EF4-FFF2-40B4-BE49-F238E27FC236}">
                <a16:creationId xmlns:a16="http://schemas.microsoft.com/office/drawing/2014/main" id="{C6814EA6-8BCD-7A40-844C-47EECD9487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74487" y="3995925"/>
            <a:ext cx="643328" cy="643330"/>
          </a:xfrm>
          <a:custGeom>
            <a:avLst/>
            <a:gdLst>
              <a:gd name="T0" fmla="*/ 263813 w 290152"/>
              <a:gd name="T1" fmla="*/ 216545 h 289934"/>
              <a:gd name="T2" fmla="*/ 254631 w 290152"/>
              <a:gd name="T3" fmla="*/ 216545 h 289934"/>
              <a:gd name="T4" fmla="*/ 176459 w 290152"/>
              <a:gd name="T5" fmla="*/ 211762 h 289934"/>
              <a:gd name="T6" fmla="*/ 176459 w 290152"/>
              <a:gd name="T7" fmla="*/ 220957 h 289934"/>
              <a:gd name="T8" fmla="*/ 176459 w 290152"/>
              <a:gd name="T9" fmla="*/ 211762 h 289934"/>
              <a:gd name="T10" fmla="*/ 220355 w 290152"/>
              <a:gd name="T11" fmla="*/ 171447 h 289934"/>
              <a:gd name="T12" fmla="*/ 238169 w 290152"/>
              <a:gd name="T13" fmla="*/ 190851 h 289934"/>
              <a:gd name="T14" fmla="*/ 229975 w 290152"/>
              <a:gd name="T15" fmla="*/ 194085 h 289934"/>
              <a:gd name="T16" fmla="*/ 201115 w 290152"/>
              <a:gd name="T17" fmla="*/ 198756 h 289934"/>
              <a:gd name="T18" fmla="*/ 239950 w 290152"/>
              <a:gd name="T19" fmla="*/ 233971 h 289934"/>
              <a:gd name="T20" fmla="*/ 220355 w 290152"/>
              <a:gd name="T21" fmla="*/ 261282 h 289934"/>
              <a:gd name="T22" fmla="*/ 211803 w 290152"/>
              <a:gd name="T23" fmla="*/ 261282 h 289934"/>
              <a:gd name="T24" fmla="*/ 193989 w 290152"/>
              <a:gd name="T25" fmla="*/ 241877 h 289934"/>
              <a:gd name="T26" fmla="*/ 202184 w 290152"/>
              <a:gd name="T27" fmla="*/ 238284 h 289934"/>
              <a:gd name="T28" fmla="*/ 231043 w 290152"/>
              <a:gd name="T29" fmla="*/ 233971 h 289934"/>
              <a:gd name="T30" fmla="*/ 192564 w 290152"/>
              <a:gd name="T31" fmla="*/ 198756 h 289934"/>
              <a:gd name="T32" fmla="*/ 211803 w 290152"/>
              <a:gd name="T33" fmla="*/ 171447 h 289934"/>
              <a:gd name="T34" fmla="*/ 110490 w 290152"/>
              <a:gd name="T35" fmla="*/ 152264 h 289934"/>
              <a:gd name="T36" fmla="*/ 156307 w 290152"/>
              <a:gd name="T37" fmla="*/ 195648 h 289934"/>
              <a:gd name="T38" fmla="*/ 217276 w 290152"/>
              <a:gd name="T39" fmla="*/ 282417 h 289934"/>
              <a:gd name="T40" fmla="*/ 217276 w 290152"/>
              <a:gd name="T41" fmla="*/ 152264 h 289934"/>
              <a:gd name="T42" fmla="*/ 98584 w 290152"/>
              <a:gd name="T43" fmla="*/ 143226 h 289934"/>
              <a:gd name="T44" fmla="*/ 290872 w 290152"/>
              <a:gd name="T45" fmla="*/ 217340 h 289934"/>
              <a:gd name="T46" fmla="*/ 143680 w 290152"/>
              <a:gd name="T47" fmla="*/ 217340 h 289934"/>
              <a:gd name="T48" fmla="*/ 96059 w 290152"/>
              <a:gd name="T49" fmla="*/ 151180 h 289934"/>
              <a:gd name="T50" fmla="*/ 98584 w 290152"/>
              <a:gd name="T51" fmla="*/ 143226 h 289934"/>
              <a:gd name="T52" fmla="*/ 99060 w 290152"/>
              <a:gd name="T53" fmla="*/ 67451 h 289934"/>
              <a:gd name="T54" fmla="*/ 126173 w 290152"/>
              <a:gd name="T55" fmla="*/ 61662 h 289934"/>
              <a:gd name="T56" fmla="*/ 38684 w 290152"/>
              <a:gd name="T57" fmla="*/ 504 h 289934"/>
              <a:gd name="T58" fmla="*/ 44830 w 290152"/>
              <a:gd name="T59" fmla="*/ 4485 h 289934"/>
              <a:gd name="T60" fmla="*/ 90383 w 290152"/>
              <a:gd name="T61" fmla="*/ 67451 h 289934"/>
              <a:gd name="T62" fmla="*/ 92190 w 290152"/>
              <a:gd name="T63" fmla="*/ 866 h 289934"/>
              <a:gd name="T64" fmla="*/ 134851 w 290152"/>
              <a:gd name="T65" fmla="*/ 61662 h 289934"/>
              <a:gd name="T66" fmla="*/ 157627 w 290152"/>
              <a:gd name="T67" fmla="*/ 67451 h 289934"/>
              <a:gd name="T68" fmla="*/ 161965 w 290152"/>
              <a:gd name="T69" fmla="*/ 71432 h 289934"/>
              <a:gd name="T70" fmla="*/ 113882 w 290152"/>
              <a:gd name="T71" fmla="*/ 119924 h 289934"/>
              <a:gd name="T72" fmla="*/ 102674 w 290152"/>
              <a:gd name="T73" fmla="*/ 130057 h 289934"/>
              <a:gd name="T74" fmla="*/ 93636 w 290152"/>
              <a:gd name="T75" fmla="*/ 130057 h 289934"/>
              <a:gd name="T76" fmla="*/ 97974 w 290152"/>
              <a:gd name="T77" fmla="*/ 111239 h 289934"/>
              <a:gd name="T78" fmla="*/ 141720 w 290152"/>
              <a:gd name="T79" fmla="*/ 99659 h 289934"/>
              <a:gd name="T80" fmla="*/ 40854 w 290152"/>
              <a:gd name="T81" fmla="*/ 76136 h 289934"/>
              <a:gd name="T82" fmla="*/ 36153 w 290152"/>
              <a:gd name="T83" fmla="*/ 71432 h 289934"/>
              <a:gd name="T84" fmla="*/ 8677 w 290152"/>
              <a:gd name="T85" fmla="*/ 61662 h 289934"/>
              <a:gd name="T86" fmla="*/ 39407 w 290152"/>
              <a:gd name="T87" fmla="*/ 115581 h 289934"/>
              <a:gd name="T88" fmla="*/ 66521 w 290152"/>
              <a:gd name="T89" fmla="*/ 282408 h 289934"/>
              <a:gd name="T90" fmla="*/ 93636 w 290152"/>
              <a:gd name="T91" fmla="*/ 171310 h 289934"/>
              <a:gd name="T92" fmla="*/ 102674 w 290152"/>
              <a:gd name="T93" fmla="*/ 171310 h 289934"/>
              <a:gd name="T94" fmla="*/ 66521 w 290152"/>
              <a:gd name="T95" fmla="*/ 291093 h 289934"/>
              <a:gd name="T96" fmla="*/ 30369 w 290152"/>
              <a:gd name="T97" fmla="*/ 117753 h 289934"/>
              <a:gd name="T98" fmla="*/ 38684 w 290152"/>
              <a:gd name="T99" fmla="*/ 504 h 28993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0152" h="289934">
                <a:moveTo>
                  <a:pt x="258396" y="210919"/>
                </a:moveTo>
                <a:cubicBezTo>
                  <a:pt x="260961" y="210919"/>
                  <a:pt x="263159" y="213117"/>
                  <a:pt x="263159" y="215682"/>
                </a:cubicBezTo>
                <a:cubicBezTo>
                  <a:pt x="263159" y="218246"/>
                  <a:pt x="260961" y="220078"/>
                  <a:pt x="258396" y="220078"/>
                </a:cubicBezTo>
                <a:cubicBezTo>
                  <a:pt x="256198" y="220078"/>
                  <a:pt x="254000" y="218246"/>
                  <a:pt x="254000" y="215682"/>
                </a:cubicBezTo>
                <a:cubicBezTo>
                  <a:pt x="254000" y="213117"/>
                  <a:pt x="256198" y="210919"/>
                  <a:pt x="258396" y="210919"/>
                </a:cubicBezTo>
                <a:close/>
                <a:moveTo>
                  <a:pt x="176022" y="210919"/>
                </a:moveTo>
                <a:cubicBezTo>
                  <a:pt x="178308" y="210919"/>
                  <a:pt x="180594" y="213117"/>
                  <a:pt x="180594" y="215682"/>
                </a:cubicBezTo>
                <a:cubicBezTo>
                  <a:pt x="180594" y="218246"/>
                  <a:pt x="178308" y="220078"/>
                  <a:pt x="176022" y="220078"/>
                </a:cubicBezTo>
                <a:cubicBezTo>
                  <a:pt x="173355" y="220078"/>
                  <a:pt x="171450" y="218246"/>
                  <a:pt x="171450" y="215682"/>
                </a:cubicBezTo>
                <a:cubicBezTo>
                  <a:pt x="171450" y="213117"/>
                  <a:pt x="173355" y="210919"/>
                  <a:pt x="176022" y="210919"/>
                </a:cubicBezTo>
                <a:close/>
                <a:moveTo>
                  <a:pt x="215544" y="166469"/>
                </a:moveTo>
                <a:cubicBezTo>
                  <a:pt x="218032" y="166469"/>
                  <a:pt x="219809" y="168258"/>
                  <a:pt x="219809" y="170764"/>
                </a:cubicBezTo>
                <a:lnTo>
                  <a:pt x="219809" y="176490"/>
                </a:lnTo>
                <a:cubicBezTo>
                  <a:pt x="227628" y="177922"/>
                  <a:pt x="234381" y="182933"/>
                  <a:pt x="237579" y="190091"/>
                </a:cubicBezTo>
                <a:cubicBezTo>
                  <a:pt x="238290" y="192238"/>
                  <a:pt x="237224" y="194744"/>
                  <a:pt x="235092" y="195460"/>
                </a:cubicBezTo>
                <a:cubicBezTo>
                  <a:pt x="232959" y="196891"/>
                  <a:pt x="230471" y="195460"/>
                  <a:pt x="229405" y="193312"/>
                </a:cubicBezTo>
                <a:cubicBezTo>
                  <a:pt x="227273" y="188301"/>
                  <a:pt x="221586" y="184722"/>
                  <a:pt x="215544" y="184722"/>
                </a:cubicBezTo>
                <a:cubicBezTo>
                  <a:pt x="207370" y="184722"/>
                  <a:pt x="200617" y="190449"/>
                  <a:pt x="200617" y="197965"/>
                </a:cubicBezTo>
                <a:cubicBezTo>
                  <a:pt x="200617" y="203691"/>
                  <a:pt x="203460" y="210850"/>
                  <a:pt x="215544" y="210850"/>
                </a:cubicBezTo>
                <a:cubicBezTo>
                  <a:pt x="232959" y="210850"/>
                  <a:pt x="239356" y="222303"/>
                  <a:pt x="239356" y="233040"/>
                </a:cubicBezTo>
                <a:cubicBezTo>
                  <a:pt x="239356" y="243420"/>
                  <a:pt x="230827" y="252725"/>
                  <a:pt x="219809" y="254515"/>
                </a:cubicBezTo>
                <a:lnTo>
                  <a:pt x="219809" y="260241"/>
                </a:lnTo>
                <a:cubicBezTo>
                  <a:pt x="219809" y="262389"/>
                  <a:pt x="218032" y="264536"/>
                  <a:pt x="215544" y="264536"/>
                </a:cubicBezTo>
                <a:cubicBezTo>
                  <a:pt x="213056" y="264536"/>
                  <a:pt x="211279" y="262389"/>
                  <a:pt x="211279" y="260241"/>
                </a:cubicBezTo>
                <a:lnTo>
                  <a:pt x="211279" y="254515"/>
                </a:lnTo>
                <a:cubicBezTo>
                  <a:pt x="203460" y="253083"/>
                  <a:pt x="196707" y="248072"/>
                  <a:pt x="193509" y="240914"/>
                </a:cubicBezTo>
                <a:cubicBezTo>
                  <a:pt x="192798" y="238767"/>
                  <a:pt x="193864" y="236261"/>
                  <a:pt x="195996" y="235188"/>
                </a:cubicBezTo>
                <a:cubicBezTo>
                  <a:pt x="198129" y="234114"/>
                  <a:pt x="200617" y="235188"/>
                  <a:pt x="201683" y="237335"/>
                </a:cubicBezTo>
                <a:cubicBezTo>
                  <a:pt x="203815" y="242704"/>
                  <a:pt x="209502" y="245925"/>
                  <a:pt x="215544" y="245925"/>
                </a:cubicBezTo>
                <a:cubicBezTo>
                  <a:pt x="223718" y="245925"/>
                  <a:pt x="230471" y="240198"/>
                  <a:pt x="230471" y="233040"/>
                </a:cubicBezTo>
                <a:cubicBezTo>
                  <a:pt x="230471" y="226956"/>
                  <a:pt x="227983" y="219798"/>
                  <a:pt x="215544" y="219798"/>
                </a:cubicBezTo>
                <a:cubicBezTo>
                  <a:pt x="198129" y="219798"/>
                  <a:pt x="192087" y="208344"/>
                  <a:pt x="192087" y="197965"/>
                </a:cubicBezTo>
                <a:cubicBezTo>
                  <a:pt x="192087" y="187228"/>
                  <a:pt x="200261" y="178280"/>
                  <a:pt x="211279" y="176490"/>
                </a:cubicBezTo>
                <a:lnTo>
                  <a:pt x="211279" y="170764"/>
                </a:lnTo>
                <a:cubicBezTo>
                  <a:pt x="211279" y="168258"/>
                  <a:pt x="213056" y="166469"/>
                  <a:pt x="215544" y="166469"/>
                </a:cubicBezTo>
                <a:close/>
                <a:moveTo>
                  <a:pt x="110216" y="151658"/>
                </a:moveTo>
                <a:lnTo>
                  <a:pt x="154480" y="189828"/>
                </a:lnTo>
                <a:cubicBezTo>
                  <a:pt x="155920" y="191268"/>
                  <a:pt x="156280" y="193069"/>
                  <a:pt x="155920" y="194869"/>
                </a:cubicBezTo>
                <a:cubicBezTo>
                  <a:pt x="153401" y="201711"/>
                  <a:pt x="151961" y="209273"/>
                  <a:pt x="151961" y="216475"/>
                </a:cubicBezTo>
                <a:cubicBezTo>
                  <a:pt x="151961" y="252124"/>
                  <a:pt x="181111" y="281292"/>
                  <a:pt x="216738" y="281292"/>
                </a:cubicBezTo>
                <a:cubicBezTo>
                  <a:pt x="252365" y="281292"/>
                  <a:pt x="281515" y="252124"/>
                  <a:pt x="281515" y="216475"/>
                </a:cubicBezTo>
                <a:cubicBezTo>
                  <a:pt x="281515" y="180466"/>
                  <a:pt x="252365" y="151658"/>
                  <a:pt x="216738" y="151658"/>
                </a:cubicBezTo>
                <a:lnTo>
                  <a:pt x="110216" y="151658"/>
                </a:lnTo>
                <a:close/>
                <a:moveTo>
                  <a:pt x="98340" y="142656"/>
                </a:moveTo>
                <a:lnTo>
                  <a:pt x="216738" y="142656"/>
                </a:lnTo>
                <a:cubicBezTo>
                  <a:pt x="257404" y="142656"/>
                  <a:pt x="290152" y="175784"/>
                  <a:pt x="290152" y="216475"/>
                </a:cubicBezTo>
                <a:cubicBezTo>
                  <a:pt x="290152" y="256806"/>
                  <a:pt x="257404" y="289934"/>
                  <a:pt x="216738" y="289934"/>
                </a:cubicBezTo>
                <a:cubicBezTo>
                  <a:pt x="176073" y="289934"/>
                  <a:pt x="143324" y="256806"/>
                  <a:pt x="143324" y="216475"/>
                </a:cubicBezTo>
                <a:cubicBezTo>
                  <a:pt x="143324" y="209273"/>
                  <a:pt x="144404" y="201711"/>
                  <a:pt x="146563" y="194869"/>
                </a:cubicBezTo>
                <a:lnTo>
                  <a:pt x="95821" y="150578"/>
                </a:lnTo>
                <a:cubicBezTo>
                  <a:pt x="94382" y="149138"/>
                  <a:pt x="93662" y="147337"/>
                  <a:pt x="94382" y="145537"/>
                </a:cubicBezTo>
                <a:cubicBezTo>
                  <a:pt x="95101" y="144096"/>
                  <a:pt x="96541" y="142656"/>
                  <a:pt x="98340" y="142656"/>
                </a:cubicBezTo>
                <a:close/>
                <a:moveTo>
                  <a:pt x="98814" y="12036"/>
                </a:moveTo>
                <a:lnTo>
                  <a:pt x="98814" y="67183"/>
                </a:lnTo>
                <a:lnTo>
                  <a:pt x="125861" y="67183"/>
                </a:lnTo>
                <a:cubicBezTo>
                  <a:pt x="125861" y="65020"/>
                  <a:pt x="125861" y="63218"/>
                  <a:pt x="125861" y="61416"/>
                </a:cubicBezTo>
                <a:cubicBezTo>
                  <a:pt x="125861" y="41231"/>
                  <a:pt x="115403" y="22488"/>
                  <a:pt x="98814" y="12036"/>
                </a:cubicBezTo>
                <a:close/>
                <a:moveTo>
                  <a:pt x="38588" y="502"/>
                </a:moveTo>
                <a:cubicBezTo>
                  <a:pt x="40030" y="-219"/>
                  <a:pt x="41834" y="-219"/>
                  <a:pt x="42915" y="862"/>
                </a:cubicBezTo>
                <a:cubicBezTo>
                  <a:pt x="44358" y="1583"/>
                  <a:pt x="44719" y="3025"/>
                  <a:pt x="44719" y="4467"/>
                </a:cubicBezTo>
                <a:lnTo>
                  <a:pt x="44719" y="67183"/>
                </a:lnTo>
                <a:lnTo>
                  <a:pt x="90159" y="67183"/>
                </a:lnTo>
                <a:lnTo>
                  <a:pt x="90159" y="4467"/>
                </a:lnTo>
                <a:cubicBezTo>
                  <a:pt x="90159" y="3025"/>
                  <a:pt x="90519" y="1583"/>
                  <a:pt x="91962" y="862"/>
                </a:cubicBezTo>
                <a:cubicBezTo>
                  <a:pt x="93044" y="-219"/>
                  <a:pt x="94847" y="-219"/>
                  <a:pt x="95929" y="502"/>
                </a:cubicBezTo>
                <a:cubicBezTo>
                  <a:pt x="119731" y="11675"/>
                  <a:pt x="134517" y="35464"/>
                  <a:pt x="134517" y="61416"/>
                </a:cubicBezTo>
                <a:cubicBezTo>
                  <a:pt x="134517" y="63218"/>
                  <a:pt x="134517" y="65020"/>
                  <a:pt x="134517" y="67183"/>
                </a:cubicBezTo>
                <a:lnTo>
                  <a:pt x="157237" y="67183"/>
                </a:lnTo>
                <a:cubicBezTo>
                  <a:pt x="158319" y="67183"/>
                  <a:pt x="159400" y="67543"/>
                  <a:pt x="160122" y="68264"/>
                </a:cubicBezTo>
                <a:cubicBezTo>
                  <a:pt x="161204" y="69345"/>
                  <a:pt x="161564" y="70066"/>
                  <a:pt x="161564" y="71148"/>
                </a:cubicBezTo>
                <a:cubicBezTo>
                  <a:pt x="161564" y="84123"/>
                  <a:pt x="156876" y="96378"/>
                  <a:pt x="147499" y="105389"/>
                </a:cubicBezTo>
                <a:cubicBezTo>
                  <a:pt x="138484" y="114400"/>
                  <a:pt x="126583" y="119446"/>
                  <a:pt x="113600" y="119446"/>
                </a:cubicBezTo>
                <a:lnTo>
                  <a:pt x="102420" y="119446"/>
                </a:lnTo>
                <a:lnTo>
                  <a:pt x="102420" y="129539"/>
                </a:lnTo>
                <a:cubicBezTo>
                  <a:pt x="102420" y="132062"/>
                  <a:pt x="100256" y="133864"/>
                  <a:pt x="97732" y="133864"/>
                </a:cubicBezTo>
                <a:cubicBezTo>
                  <a:pt x="95568" y="133864"/>
                  <a:pt x="93404" y="132062"/>
                  <a:pt x="93404" y="129539"/>
                </a:cubicBezTo>
                <a:lnTo>
                  <a:pt x="93404" y="115121"/>
                </a:lnTo>
                <a:cubicBezTo>
                  <a:pt x="93404" y="112598"/>
                  <a:pt x="95568" y="110796"/>
                  <a:pt x="97732" y="110796"/>
                </a:cubicBezTo>
                <a:lnTo>
                  <a:pt x="113600" y="110796"/>
                </a:lnTo>
                <a:cubicBezTo>
                  <a:pt x="124058" y="110796"/>
                  <a:pt x="133795" y="106831"/>
                  <a:pt x="141369" y="99262"/>
                </a:cubicBezTo>
                <a:cubicBezTo>
                  <a:pt x="147860" y="92774"/>
                  <a:pt x="151466" y="84484"/>
                  <a:pt x="152548" y="75833"/>
                </a:cubicBezTo>
                <a:lnTo>
                  <a:pt x="40752" y="75833"/>
                </a:lnTo>
                <a:cubicBezTo>
                  <a:pt x="39309" y="75833"/>
                  <a:pt x="38227" y="75112"/>
                  <a:pt x="37506" y="74392"/>
                </a:cubicBezTo>
                <a:cubicBezTo>
                  <a:pt x="36424" y="73671"/>
                  <a:pt x="36063" y="72589"/>
                  <a:pt x="36063" y="71148"/>
                </a:cubicBezTo>
                <a:lnTo>
                  <a:pt x="36063" y="12036"/>
                </a:lnTo>
                <a:cubicBezTo>
                  <a:pt x="19474" y="22488"/>
                  <a:pt x="8655" y="41231"/>
                  <a:pt x="8655" y="61416"/>
                </a:cubicBezTo>
                <a:cubicBezTo>
                  <a:pt x="8655" y="81600"/>
                  <a:pt x="19114" y="100343"/>
                  <a:pt x="36785" y="111156"/>
                </a:cubicBezTo>
                <a:cubicBezTo>
                  <a:pt x="38227" y="111517"/>
                  <a:pt x="39309" y="113319"/>
                  <a:pt x="39309" y="115121"/>
                </a:cubicBezTo>
                <a:lnTo>
                  <a:pt x="39309" y="254250"/>
                </a:lnTo>
                <a:cubicBezTo>
                  <a:pt x="39309" y="269028"/>
                  <a:pt x="51571" y="281283"/>
                  <a:pt x="66357" y="281283"/>
                </a:cubicBezTo>
                <a:cubicBezTo>
                  <a:pt x="81143" y="281283"/>
                  <a:pt x="93404" y="269028"/>
                  <a:pt x="93404" y="254250"/>
                </a:cubicBezTo>
                <a:lnTo>
                  <a:pt x="93404" y="170628"/>
                </a:lnTo>
                <a:cubicBezTo>
                  <a:pt x="93404" y="168105"/>
                  <a:pt x="95568" y="165943"/>
                  <a:pt x="97732" y="165943"/>
                </a:cubicBezTo>
                <a:cubicBezTo>
                  <a:pt x="100256" y="165943"/>
                  <a:pt x="102420" y="168105"/>
                  <a:pt x="102420" y="170628"/>
                </a:cubicBezTo>
                <a:lnTo>
                  <a:pt x="102420" y="254250"/>
                </a:lnTo>
                <a:cubicBezTo>
                  <a:pt x="102420" y="273714"/>
                  <a:pt x="86192" y="289934"/>
                  <a:pt x="66357" y="289934"/>
                </a:cubicBezTo>
                <a:cubicBezTo>
                  <a:pt x="46522" y="289934"/>
                  <a:pt x="30293" y="273714"/>
                  <a:pt x="30293" y="254250"/>
                </a:cubicBezTo>
                <a:lnTo>
                  <a:pt x="30293" y="117284"/>
                </a:lnTo>
                <a:cubicBezTo>
                  <a:pt x="11540" y="105029"/>
                  <a:pt x="0" y="84123"/>
                  <a:pt x="0" y="61416"/>
                </a:cubicBezTo>
                <a:cubicBezTo>
                  <a:pt x="0" y="35464"/>
                  <a:pt x="15147" y="11675"/>
                  <a:pt x="38588" y="5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D2425-3355-F44B-ACDA-D4878B4E7AD3}"/>
              </a:ext>
            </a:extLst>
          </p:cNvPr>
          <p:cNvSpPr txBox="1"/>
          <p:nvPr/>
        </p:nvSpPr>
        <p:spPr>
          <a:xfrm>
            <a:off x="13688572" y="3646357"/>
            <a:ext cx="3709034" cy="5279212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800000"/>
          </a:ln>
        </p:spPr>
        <p:txBody>
          <a:bodyPr wrap="square" lIns="365665" tIns="243777" rIns="365665" bIns="243777" rtlCol="0">
            <a:noAutofit/>
          </a:bodyPr>
          <a:lstStyle/>
          <a:p>
            <a:endParaRPr lang="en-US" sz="2665" dirty="0">
              <a:latin typeface="Mukta ExtraLight" panose="020B0000000000000000" pitchFamily="34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3594C2-272D-4F44-9FD2-891127023A15}"/>
              </a:ext>
            </a:extLst>
          </p:cNvPr>
          <p:cNvSpPr txBox="1"/>
          <p:nvPr/>
        </p:nvSpPr>
        <p:spPr>
          <a:xfrm>
            <a:off x="19086011" y="3646357"/>
            <a:ext cx="3709034" cy="5279212"/>
          </a:xfrm>
          <a:prstGeom prst="rect">
            <a:avLst/>
          </a:prstGeom>
          <a:noFill/>
          <a:ln w="38100" cap="flat">
            <a:solidFill>
              <a:schemeClr val="accent4"/>
            </a:solidFill>
            <a:miter lim="800000"/>
          </a:ln>
        </p:spPr>
        <p:txBody>
          <a:bodyPr wrap="square" lIns="365665" tIns="243777" rIns="365665" bIns="243777" rtlCol="0">
            <a:noAutofit/>
          </a:bodyPr>
          <a:lstStyle/>
          <a:p>
            <a:endParaRPr lang="en-US" sz="2665" dirty="0">
              <a:latin typeface="Mukta ExtraLight" panose="020B0000000000000000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11736C-8C5E-BA45-ADC9-D32F226600DA}"/>
              </a:ext>
            </a:extLst>
          </p:cNvPr>
          <p:cNvSpPr txBox="1"/>
          <p:nvPr/>
        </p:nvSpPr>
        <p:spPr>
          <a:xfrm rot="16200000">
            <a:off x="1793925" y="7989804"/>
            <a:ext cx="70724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400" b="1" spc="300" dirty="0">
                <a:solidFill>
                  <a:schemeClr val="bg1"/>
                </a:solidFill>
                <a:latin typeface="Bebas Neue" pitchFamily="2" charset="0"/>
              </a:rPr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6BD589-45CD-B244-8552-2FB57F4E0D50}"/>
              </a:ext>
            </a:extLst>
          </p:cNvPr>
          <p:cNvSpPr txBox="1"/>
          <p:nvPr/>
        </p:nvSpPr>
        <p:spPr>
          <a:xfrm rot="16200000">
            <a:off x="7154400" y="7986170"/>
            <a:ext cx="70724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400" b="1" spc="300" dirty="0">
                <a:solidFill>
                  <a:schemeClr val="bg1"/>
                </a:solidFill>
                <a:latin typeface="Bebas Neue" pitchFamily="2" charset="0"/>
              </a:rPr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455CDC-03C9-FC4C-91A5-96C1AC516E65}"/>
              </a:ext>
            </a:extLst>
          </p:cNvPr>
          <p:cNvSpPr txBox="1"/>
          <p:nvPr/>
        </p:nvSpPr>
        <p:spPr>
          <a:xfrm rot="16200000">
            <a:off x="12519558" y="7986170"/>
            <a:ext cx="70724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400" b="1" spc="300" dirty="0">
                <a:solidFill>
                  <a:schemeClr val="bg1"/>
                </a:solidFill>
                <a:latin typeface="Bebas Neue" pitchFamily="2" charset="0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2B3506-7809-214E-A60D-2CBB29CE1AD8}"/>
              </a:ext>
            </a:extLst>
          </p:cNvPr>
          <p:cNvSpPr txBox="1"/>
          <p:nvPr/>
        </p:nvSpPr>
        <p:spPr>
          <a:xfrm rot="16200000">
            <a:off x="17873368" y="7986170"/>
            <a:ext cx="70724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400" b="1" spc="300" dirty="0">
                <a:solidFill>
                  <a:schemeClr val="bg1"/>
                </a:solidFill>
                <a:latin typeface="Bebas Neue" pitchFamily="2" charset="0"/>
              </a:rPr>
              <a:t>04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6D9174F6-B600-824F-8E32-6436CA70E113}"/>
              </a:ext>
            </a:extLst>
          </p:cNvPr>
          <p:cNvSpPr txBox="1">
            <a:spLocks/>
          </p:cNvSpPr>
          <p:nvPr/>
        </p:nvSpPr>
        <p:spPr>
          <a:xfrm>
            <a:off x="3134068" y="4116944"/>
            <a:ext cx="3330815" cy="437459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62CB2E0-4D87-9245-8DA4-5CB8E2CF728A}"/>
              </a:ext>
            </a:extLst>
          </p:cNvPr>
          <p:cNvSpPr txBox="1">
            <a:spLocks/>
          </p:cNvSpPr>
          <p:nvPr/>
        </p:nvSpPr>
        <p:spPr>
          <a:xfrm>
            <a:off x="8530778" y="4116944"/>
            <a:ext cx="3330815" cy="437459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8D67696-58D2-CC4D-9C5B-9ADD16D04F0A}"/>
              </a:ext>
            </a:extLst>
          </p:cNvPr>
          <p:cNvSpPr txBox="1">
            <a:spLocks/>
          </p:cNvSpPr>
          <p:nvPr/>
        </p:nvSpPr>
        <p:spPr>
          <a:xfrm>
            <a:off x="13878314" y="4116944"/>
            <a:ext cx="3330815" cy="437459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3CC41F4-63E6-E24E-B26C-9DDB98017BDA}"/>
              </a:ext>
            </a:extLst>
          </p:cNvPr>
          <p:cNvSpPr txBox="1">
            <a:spLocks/>
          </p:cNvSpPr>
          <p:nvPr/>
        </p:nvSpPr>
        <p:spPr>
          <a:xfrm>
            <a:off x="19275120" y="4116944"/>
            <a:ext cx="3330815" cy="437459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A33C4ABE-6CE4-FD44-83B2-262D790CD5FC}"/>
              </a:ext>
            </a:extLst>
          </p:cNvPr>
          <p:cNvSpPr txBox="1">
            <a:spLocks/>
          </p:cNvSpPr>
          <p:nvPr/>
        </p:nvSpPr>
        <p:spPr>
          <a:xfrm>
            <a:off x="3448023" y="10500814"/>
            <a:ext cx="17628897" cy="114294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</p:spTree>
    <p:extLst>
      <p:ext uri="{BB962C8B-B14F-4D97-AF65-F5344CB8AC3E}">
        <p14:creationId xmlns:p14="http://schemas.microsoft.com/office/powerpoint/2010/main" val="23008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2F38A-CC37-424E-84E2-F2F4E0477782}"/>
              </a:ext>
            </a:extLst>
          </p:cNvPr>
          <p:cNvSpPr txBox="1"/>
          <p:nvPr/>
        </p:nvSpPr>
        <p:spPr>
          <a:xfrm>
            <a:off x="5823760" y="542128"/>
            <a:ext cx="127538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tx2"/>
                </a:solidFill>
                <a:latin typeface="Bebas Neue" pitchFamily="2" charset="0"/>
              </a:rPr>
              <a:t>PROCESS SLIDE WITH HYPERLINKS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0A86ED78-4F94-B847-99C3-4D75992FF10D}"/>
              </a:ext>
            </a:extLst>
          </p:cNvPr>
          <p:cNvSpPr>
            <a:spLocks noChangeAspect="1"/>
          </p:cNvSpPr>
          <p:nvPr/>
        </p:nvSpPr>
        <p:spPr>
          <a:xfrm rot="10800000">
            <a:off x="11777345" y="1824964"/>
            <a:ext cx="822960" cy="51050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D3F0E-2ED1-3648-952B-AFB0C75378B6}"/>
              </a:ext>
            </a:extLst>
          </p:cNvPr>
          <p:cNvSpPr/>
          <p:nvPr/>
        </p:nvSpPr>
        <p:spPr>
          <a:xfrm>
            <a:off x="1828327" y="5852898"/>
            <a:ext cx="4696567" cy="601276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53" tIns="487553" rIns="487553" bIns="487553" numCol="1" spcCol="1270" anchor="t" anchorCtr="0">
            <a:noAutofit/>
          </a:bodyPr>
          <a:lstStyle/>
          <a:p>
            <a:pPr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7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D87E1-0095-4A4B-94ED-6373AE8D5AC0}"/>
              </a:ext>
            </a:extLst>
          </p:cNvPr>
          <p:cNvSpPr/>
          <p:nvPr/>
        </p:nvSpPr>
        <p:spPr>
          <a:xfrm>
            <a:off x="7169803" y="5852898"/>
            <a:ext cx="4696567" cy="601276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53" tIns="487553" rIns="487553" bIns="487553" numCol="1" spcCol="1270" anchor="t" anchorCtr="0">
            <a:noAutofit/>
          </a:bodyPr>
          <a:lstStyle/>
          <a:p>
            <a:pPr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5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A519F-A712-E54E-9EB4-4C49A680E324}"/>
              </a:ext>
            </a:extLst>
          </p:cNvPr>
          <p:cNvSpPr/>
          <p:nvPr/>
        </p:nvSpPr>
        <p:spPr>
          <a:xfrm>
            <a:off x="12511282" y="5852898"/>
            <a:ext cx="4696567" cy="601276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53" tIns="487553" rIns="487553" bIns="487553" numCol="1" spcCol="1270" anchor="t" anchorCtr="0">
            <a:noAutofit/>
          </a:bodyPr>
          <a:lstStyle/>
          <a:p>
            <a:pPr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7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70B26-8848-4246-A403-4AAEE8E43464}"/>
              </a:ext>
            </a:extLst>
          </p:cNvPr>
          <p:cNvSpPr/>
          <p:nvPr/>
        </p:nvSpPr>
        <p:spPr>
          <a:xfrm>
            <a:off x="17852762" y="5852898"/>
            <a:ext cx="4696567" cy="601276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53" tIns="487553" rIns="487553" bIns="487553" numCol="1" spcCol="1270" anchor="t" anchorCtr="0">
            <a:noAutofit/>
          </a:bodyPr>
          <a:lstStyle/>
          <a:p>
            <a:pPr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7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3B46A-9CAD-3A45-AF27-667BCE0E21C2}"/>
              </a:ext>
            </a:extLst>
          </p:cNvPr>
          <p:cNvSpPr/>
          <p:nvPr/>
        </p:nvSpPr>
        <p:spPr>
          <a:xfrm>
            <a:off x="1828327" y="3333487"/>
            <a:ext cx="4696567" cy="25600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53" tIns="243777" rIns="487553" bIns="487553" numCol="1" spcCol="1270" anchor="t" anchorCtr="0">
            <a:spAutoFit/>
          </a:bodyPr>
          <a:lstStyle/>
          <a:p>
            <a:pPr algn="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12797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872A61-3DAE-3241-A928-7F2B3764BEC6}"/>
              </a:ext>
            </a:extLst>
          </p:cNvPr>
          <p:cNvSpPr/>
          <p:nvPr/>
        </p:nvSpPr>
        <p:spPr>
          <a:xfrm>
            <a:off x="7169803" y="3333487"/>
            <a:ext cx="4696567" cy="25600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53" tIns="243777" rIns="487553" bIns="487553" numCol="1" spcCol="1270" anchor="t" anchorCtr="0">
            <a:spAutoFit/>
          </a:bodyPr>
          <a:lstStyle/>
          <a:p>
            <a:pPr algn="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12797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2B7EA-EF6E-3E49-AECD-B09D6679498C}"/>
              </a:ext>
            </a:extLst>
          </p:cNvPr>
          <p:cNvSpPr/>
          <p:nvPr/>
        </p:nvSpPr>
        <p:spPr>
          <a:xfrm>
            <a:off x="12511282" y="3333487"/>
            <a:ext cx="4696567" cy="256006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53" tIns="243777" rIns="487553" bIns="487553" numCol="1" spcCol="1270" anchor="t" anchorCtr="0">
            <a:spAutoFit/>
          </a:bodyPr>
          <a:lstStyle/>
          <a:p>
            <a:pPr algn="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12797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52E208-F37A-6749-BA1F-3B0F542F3779}"/>
              </a:ext>
            </a:extLst>
          </p:cNvPr>
          <p:cNvSpPr/>
          <p:nvPr/>
        </p:nvSpPr>
        <p:spPr>
          <a:xfrm>
            <a:off x="17852762" y="3333487"/>
            <a:ext cx="4696567" cy="256006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53" tIns="243777" rIns="487553" bIns="487553" numCol="1" spcCol="1270" anchor="t" anchorCtr="0">
            <a:spAutoFit/>
          </a:bodyPr>
          <a:lstStyle/>
          <a:p>
            <a:pPr algn="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12797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B6753665-D996-0B40-9D99-70256A684F5A}"/>
              </a:ext>
            </a:extLst>
          </p:cNvPr>
          <p:cNvSpPr/>
          <p:nvPr/>
        </p:nvSpPr>
        <p:spPr>
          <a:xfrm>
            <a:off x="18125799" y="4900869"/>
            <a:ext cx="680368" cy="680362"/>
          </a:xfrm>
          <a:custGeom>
            <a:avLst/>
            <a:gdLst>
              <a:gd name="connsiteX0" fmla="*/ 365494 w 680368"/>
              <a:gd name="connsiteY0" fmla="*/ 170619 h 680362"/>
              <a:gd name="connsiteX1" fmla="*/ 347270 w 680368"/>
              <a:gd name="connsiteY1" fmla="*/ 178050 h 680362"/>
              <a:gd name="connsiteX2" fmla="*/ 347270 w 680368"/>
              <a:gd name="connsiteY2" fmla="*/ 214530 h 680362"/>
              <a:gd name="connsiteX3" fmla="*/ 445812 w 680368"/>
              <a:gd name="connsiteY3" fmla="*/ 313835 h 680362"/>
              <a:gd name="connsiteX4" fmla="*/ 171786 w 680368"/>
              <a:gd name="connsiteY4" fmla="*/ 313835 h 680362"/>
              <a:gd name="connsiteX5" fmla="*/ 145464 w 680368"/>
              <a:gd name="connsiteY5" fmla="*/ 340181 h 680362"/>
              <a:gd name="connsiteX6" fmla="*/ 171786 w 680368"/>
              <a:gd name="connsiteY6" fmla="*/ 365851 h 680362"/>
              <a:gd name="connsiteX7" fmla="*/ 445812 w 680368"/>
              <a:gd name="connsiteY7" fmla="*/ 365851 h 680362"/>
              <a:gd name="connsiteX8" fmla="*/ 347270 w 680368"/>
              <a:gd name="connsiteY8" fmla="*/ 465156 h 680362"/>
              <a:gd name="connsiteX9" fmla="*/ 347270 w 680368"/>
              <a:gd name="connsiteY9" fmla="*/ 502311 h 680362"/>
              <a:gd name="connsiteX10" fmla="*/ 365494 w 680368"/>
              <a:gd name="connsiteY10" fmla="*/ 509742 h 680362"/>
              <a:gd name="connsiteX11" fmla="*/ 383718 w 680368"/>
              <a:gd name="connsiteY11" fmla="*/ 502311 h 680362"/>
              <a:gd name="connsiteX12" fmla="*/ 527480 w 680368"/>
              <a:gd name="connsiteY12" fmla="*/ 358420 h 680362"/>
              <a:gd name="connsiteX13" fmla="*/ 530854 w 680368"/>
              <a:gd name="connsiteY13" fmla="*/ 354367 h 680362"/>
              <a:gd name="connsiteX14" fmla="*/ 531530 w 680368"/>
              <a:gd name="connsiteY14" fmla="*/ 353692 h 680362"/>
              <a:gd name="connsiteX15" fmla="*/ 532880 w 680368"/>
              <a:gd name="connsiteY15" fmla="*/ 350314 h 680362"/>
              <a:gd name="connsiteX16" fmla="*/ 533554 w 680368"/>
              <a:gd name="connsiteY16" fmla="*/ 348287 h 680362"/>
              <a:gd name="connsiteX17" fmla="*/ 534230 w 680368"/>
              <a:gd name="connsiteY17" fmla="*/ 344910 h 680362"/>
              <a:gd name="connsiteX18" fmla="*/ 534904 w 680368"/>
              <a:gd name="connsiteY18" fmla="*/ 340181 h 680362"/>
              <a:gd name="connsiteX19" fmla="*/ 534230 w 680368"/>
              <a:gd name="connsiteY19" fmla="*/ 334776 h 680362"/>
              <a:gd name="connsiteX20" fmla="*/ 533554 w 680368"/>
              <a:gd name="connsiteY20" fmla="*/ 331399 h 680362"/>
              <a:gd name="connsiteX21" fmla="*/ 532880 w 680368"/>
              <a:gd name="connsiteY21" fmla="*/ 330048 h 680362"/>
              <a:gd name="connsiteX22" fmla="*/ 531530 w 680368"/>
              <a:gd name="connsiteY22" fmla="*/ 326670 h 680362"/>
              <a:gd name="connsiteX23" fmla="*/ 530854 w 680368"/>
              <a:gd name="connsiteY23" fmla="*/ 325994 h 680362"/>
              <a:gd name="connsiteX24" fmla="*/ 530854 w 680368"/>
              <a:gd name="connsiteY24" fmla="*/ 325319 h 680362"/>
              <a:gd name="connsiteX25" fmla="*/ 527480 w 680368"/>
              <a:gd name="connsiteY25" fmla="*/ 321941 h 680362"/>
              <a:gd name="connsiteX26" fmla="*/ 383718 w 680368"/>
              <a:gd name="connsiteY26" fmla="*/ 178050 h 680362"/>
              <a:gd name="connsiteX27" fmla="*/ 365494 w 680368"/>
              <a:gd name="connsiteY27" fmla="*/ 170619 h 680362"/>
              <a:gd name="connsiteX28" fmla="*/ 340184 w 680368"/>
              <a:gd name="connsiteY28" fmla="*/ 0 h 680362"/>
              <a:gd name="connsiteX29" fmla="*/ 680368 w 680368"/>
              <a:gd name="connsiteY29" fmla="*/ 340181 h 680362"/>
              <a:gd name="connsiteX30" fmla="*/ 340184 w 680368"/>
              <a:gd name="connsiteY30" fmla="*/ 680362 h 680362"/>
              <a:gd name="connsiteX31" fmla="*/ 0 w 680368"/>
              <a:gd name="connsiteY31" fmla="*/ 340181 h 680362"/>
              <a:gd name="connsiteX32" fmla="*/ 340184 w 680368"/>
              <a:gd name="connsiteY32" fmla="*/ 0 h 68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0368" h="680362">
                <a:moveTo>
                  <a:pt x="365494" y="170619"/>
                </a:moveTo>
                <a:cubicBezTo>
                  <a:pt x="358744" y="170619"/>
                  <a:pt x="351994" y="173321"/>
                  <a:pt x="347270" y="178050"/>
                </a:cubicBezTo>
                <a:cubicBezTo>
                  <a:pt x="337146" y="188183"/>
                  <a:pt x="337146" y="204396"/>
                  <a:pt x="347270" y="214530"/>
                </a:cubicBezTo>
                <a:cubicBezTo>
                  <a:pt x="347270" y="214530"/>
                  <a:pt x="347270" y="214530"/>
                  <a:pt x="445812" y="313835"/>
                </a:cubicBezTo>
                <a:cubicBezTo>
                  <a:pt x="445812" y="313835"/>
                  <a:pt x="445812" y="313835"/>
                  <a:pt x="171786" y="313835"/>
                </a:cubicBezTo>
                <a:cubicBezTo>
                  <a:pt x="156936" y="313835"/>
                  <a:pt x="145464" y="325994"/>
                  <a:pt x="145464" y="340181"/>
                </a:cubicBezTo>
                <a:cubicBezTo>
                  <a:pt x="145464" y="354367"/>
                  <a:pt x="156936" y="365851"/>
                  <a:pt x="171786" y="365851"/>
                </a:cubicBezTo>
                <a:cubicBezTo>
                  <a:pt x="171786" y="365851"/>
                  <a:pt x="171786" y="365851"/>
                  <a:pt x="445812" y="365851"/>
                </a:cubicBezTo>
                <a:cubicBezTo>
                  <a:pt x="445812" y="365851"/>
                  <a:pt x="445812" y="365851"/>
                  <a:pt x="347270" y="465156"/>
                </a:cubicBezTo>
                <a:cubicBezTo>
                  <a:pt x="337146" y="475289"/>
                  <a:pt x="337146" y="492178"/>
                  <a:pt x="347270" y="502311"/>
                </a:cubicBezTo>
                <a:cubicBezTo>
                  <a:pt x="351994" y="507040"/>
                  <a:pt x="358744" y="509742"/>
                  <a:pt x="365494" y="509742"/>
                </a:cubicBezTo>
                <a:cubicBezTo>
                  <a:pt x="372244" y="509742"/>
                  <a:pt x="378992" y="507040"/>
                  <a:pt x="383718" y="502311"/>
                </a:cubicBezTo>
                <a:cubicBezTo>
                  <a:pt x="383718" y="502311"/>
                  <a:pt x="383718" y="502311"/>
                  <a:pt x="527480" y="358420"/>
                </a:cubicBezTo>
                <a:cubicBezTo>
                  <a:pt x="528830" y="357069"/>
                  <a:pt x="529504" y="355718"/>
                  <a:pt x="530854" y="354367"/>
                </a:cubicBezTo>
                <a:cubicBezTo>
                  <a:pt x="530854" y="354367"/>
                  <a:pt x="530854" y="353692"/>
                  <a:pt x="531530" y="353692"/>
                </a:cubicBezTo>
                <a:cubicBezTo>
                  <a:pt x="532204" y="352341"/>
                  <a:pt x="532204" y="350989"/>
                  <a:pt x="532880" y="350314"/>
                </a:cubicBezTo>
                <a:cubicBezTo>
                  <a:pt x="533554" y="349638"/>
                  <a:pt x="533554" y="348963"/>
                  <a:pt x="533554" y="348287"/>
                </a:cubicBezTo>
                <a:cubicBezTo>
                  <a:pt x="533554" y="347612"/>
                  <a:pt x="534230" y="346261"/>
                  <a:pt x="534230" y="344910"/>
                </a:cubicBezTo>
                <a:cubicBezTo>
                  <a:pt x="534904" y="343558"/>
                  <a:pt x="534904" y="341532"/>
                  <a:pt x="534904" y="340181"/>
                </a:cubicBezTo>
                <a:cubicBezTo>
                  <a:pt x="534904" y="338154"/>
                  <a:pt x="534904" y="336803"/>
                  <a:pt x="534230" y="334776"/>
                </a:cubicBezTo>
                <a:cubicBezTo>
                  <a:pt x="534230" y="333425"/>
                  <a:pt x="533554" y="332750"/>
                  <a:pt x="533554" y="331399"/>
                </a:cubicBezTo>
                <a:cubicBezTo>
                  <a:pt x="533554" y="331399"/>
                  <a:pt x="532880" y="330723"/>
                  <a:pt x="532880" y="330048"/>
                </a:cubicBezTo>
                <a:cubicBezTo>
                  <a:pt x="532204" y="328696"/>
                  <a:pt x="531530" y="327345"/>
                  <a:pt x="531530" y="326670"/>
                </a:cubicBezTo>
                <a:cubicBezTo>
                  <a:pt x="531530" y="326670"/>
                  <a:pt x="531530" y="326670"/>
                  <a:pt x="530854" y="325994"/>
                </a:cubicBezTo>
                <a:cubicBezTo>
                  <a:pt x="530854" y="325994"/>
                  <a:pt x="530854" y="325994"/>
                  <a:pt x="530854" y="325319"/>
                </a:cubicBezTo>
                <a:cubicBezTo>
                  <a:pt x="529504" y="323968"/>
                  <a:pt x="528830" y="322617"/>
                  <a:pt x="527480" y="321941"/>
                </a:cubicBezTo>
                <a:cubicBezTo>
                  <a:pt x="527480" y="321941"/>
                  <a:pt x="527480" y="321941"/>
                  <a:pt x="383718" y="178050"/>
                </a:cubicBezTo>
                <a:cubicBezTo>
                  <a:pt x="378992" y="173321"/>
                  <a:pt x="372244" y="170619"/>
                  <a:pt x="365494" y="170619"/>
                </a:cubicBezTo>
                <a:close/>
                <a:moveTo>
                  <a:pt x="340184" y="0"/>
                </a:moveTo>
                <a:cubicBezTo>
                  <a:pt x="528062" y="0"/>
                  <a:pt x="680368" y="152304"/>
                  <a:pt x="680368" y="340181"/>
                </a:cubicBezTo>
                <a:cubicBezTo>
                  <a:pt x="680368" y="528058"/>
                  <a:pt x="528062" y="680362"/>
                  <a:pt x="340184" y="680362"/>
                </a:cubicBezTo>
                <a:cubicBezTo>
                  <a:pt x="152306" y="680362"/>
                  <a:pt x="0" y="528058"/>
                  <a:pt x="0" y="340181"/>
                </a:cubicBezTo>
                <a:cubicBezTo>
                  <a:pt x="0" y="152304"/>
                  <a:pt x="152306" y="0"/>
                  <a:pt x="340184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933D45C-EA6D-7A44-A83F-F9B8797633D9}"/>
              </a:ext>
            </a:extLst>
          </p:cNvPr>
          <p:cNvSpPr/>
          <p:nvPr/>
        </p:nvSpPr>
        <p:spPr>
          <a:xfrm>
            <a:off x="12784319" y="4900869"/>
            <a:ext cx="680368" cy="680362"/>
          </a:xfrm>
          <a:custGeom>
            <a:avLst/>
            <a:gdLst>
              <a:gd name="connsiteX0" fmla="*/ 365494 w 680368"/>
              <a:gd name="connsiteY0" fmla="*/ 170619 h 680362"/>
              <a:gd name="connsiteX1" fmla="*/ 347270 w 680368"/>
              <a:gd name="connsiteY1" fmla="*/ 178050 h 680362"/>
              <a:gd name="connsiteX2" fmla="*/ 347270 w 680368"/>
              <a:gd name="connsiteY2" fmla="*/ 214530 h 680362"/>
              <a:gd name="connsiteX3" fmla="*/ 445812 w 680368"/>
              <a:gd name="connsiteY3" fmla="*/ 313835 h 680362"/>
              <a:gd name="connsiteX4" fmla="*/ 171786 w 680368"/>
              <a:gd name="connsiteY4" fmla="*/ 313835 h 680362"/>
              <a:gd name="connsiteX5" fmla="*/ 145463 w 680368"/>
              <a:gd name="connsiteY5" fmla="*/ 340181 h 680362"/>
              <a:gd name="connsiteX6" fmla="*/ 171786 w 680368"/>
              <a:gd name="connsiteY6" fmla="*/ 365851 h 680362"/>
              <a:gd name="connsiteX7" fmla="*/ 445812 w 680368"/>
              <a:gd name="connsiteY7" fmla="*/ 365851 h 680362"/>
              <a:gd name="connsiteX8" fmla="*/ 347270 w 680368"/>
              <a:gd name="connsiteY8" fmla="*/ 465156 h 680362"/>
              <a:gd name="connsiteX9" fmla="*/ 347270 w 680368"/>
              <a:gd name="connsiteY9" fmla="*/ 502311 h 680362"/>
              <a:gd name="connsiteX10" fmla="*/ 365494 w 680368"/>
              <a:gd name="connsiteY10" fmla="*/ 509742 h 680362"/>
              <a:gd name="connsiteX11" fmla="*/ 383717 w 680368"/>
              <a:gd name="connsiteY11" fmla="*/ 502311 h 680362"/>
              <a:gd name="connsiteX12" fmla="*/ 527480 w 680368"/>
              <a:gd name="connsiteY12" fmla="*/ 358420 h 680362"/>
              <a:gd name="connsiteX13" fmla="*/ 530854 w 680368"/>
              <a:gd name="connsiteY13" fmla="*/ 354367 h 680362"/>
              <a:gd name="connsiteX14" fmla="*/ 531529 w 680368"/>
              <a:gd name="connsiteY14" fmla="*/ 353692 h 680362"/>
              <a:gd name="connsiteX15" fmla="*/ 532879 w 680368"/>
              <a:gd name="connsiteY15" fmla="*/ 350314 h 680362"/>
              <a:gd name="connsiteX16" fmla="*/ 533554 w 680368"/>
              <a:gd name="connsiteY16" fmla="*/ 348287 h 680362"/>
              <a:gd name="connsiteX17" fmla="*/ 534229 w 680368"/>
              <a:gd name="connsiteY17" fmla="*/ 344910 h 680362"/>
              <a:gd name="connsiteX18" fmla="*/ 534904 w 680368"/>
              <a:gd name="connsiteY18" fmla="*/ 340181 h 680362"/>
              <a:gd name="connsiteX19" fmla="*/ 534229 w 680368"/>
              <a:gd name="connsiteY19" fmla="*/ 334776 h 680362"/>
              <a:gd name="connsiteX20" fmla="*/ 533554 w 680368"/>
              <a:gd name="connsiteY20" fmla="*/ 331399 h 680362"/>
              <a:gd name="connsiteX21" fmla="*/ 532879 w 680368"/>
              <a:gd name="connsiteY21" fmla="*/ 330048 h 680362"/>
              <a:gd name="connsiteX22" fmla="*/ 531529 w 680368"/>
              <a:gd name="connsiteY22" fmla="*/ 326670 h 680362"/>
              <a:gd name="connsiteX23" fmla="*/ 530854 w 680368"/>
              <a:gd name="connsiteY23" fmla="*/ 325994 h 680362"/>
              <a:gd name="connsiteX24" fmla="*/ 530854 w 680368"/>
              <a:gd name="connsiteY24" fmla="*/ 325319 h 680362"/>
              <a:gd name="connsiteX25" fmla="*/ 527480 w 680368"/>
              <a:gd name="connsiteY25" fmla="*/ 321941 h 680362"/>
              <a:gd name="connsiteX26" fmla="*/ 383717 w 680368"/>
              <a:gd name="connsiteY26" fmla="*/ 178050 h 680362"/>
              <a:gd name="connsiteX27" fmla="*/ 365494 w 680368"/>
              <a:gd name="connsiteY27" fmla="*/ 170619 h 680362"/>
              <a:gd name="connsiteX28" fmla="*/ 340184 w 680368"/>
              <a:gd name="connsiteY28" fmla="*/ 0 h 680362"/>
              <a:gd name="connsiteX29" fmla="*/ 680368 w 680368"/>
              <a:gd name="connsiteY29" fmla="*/ 340181 h 680362"/>
              <a:gd name="connsiteX30" fmla="*/ 340184 w 680368"/>
              <a:gd name="connsiteY30" fmla="*/ 680362 h 680362"/>
              <a:gd name="connsiteX31" fmla="*/ 0 w 680368"/>
              <a:gd name="connsiteY31" fmla="*/ 340181 h 680362"/>
              <a:gd name="connsiteX32" fmla="*/ 340184 w 680368"/>
              <a:gd name="connsiteY32" fmla="*/ 0 h 68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0368" h="680362">
                <a:moveTo>
                  <a:pt x="365494" y="170619"/>
                </a:moveTo>
                <a:cubicBezTo>
                  <a:pt x="358744" y="170619"/>
                  <a:pt x="351995" y="173321"/>
                  <a:pt x="347270" y="178050"/>
                </a:cubicBezTo>
                <a:cubicBezTo>
                  <a:pt x="337146" y="188183"/>
                  <a:pt x="337146" y="204396"/>
                  <a:pt x="347270" y="214530"/>
                </a:cubicBezTo>
                <a:cubicBezTo>
                  <a:pt x="347270" y="214530"/>
                  <a:pt x="347270" y="214530"/>
                  <a:pt x="445812" y="313835"/>
                </a:cubicBezTo>
                <a:cubicBezTo>
                  <a:pt x="445812" y="313835"/>
                  <a:pt x="445812" y="313835"/>
                  <a:pt x="171786" y="313835"/>
                </a:cubicBezTo>
                <a:cubicBezTo>
                  <a:pt x="156937" y="313835"/>
                  <a:pt x="145463" y="325994"/>
                  <a:pt x="145463" y="340181"/>
                </a:cubicBezTo>
                <a:cubicBezTo>
                  <a:pt x="145463" y="354367"/>
                  <a:pt x="156937" y="365851"/>
                  <a:pt x="171786" y="365851"/>
                </a:cubicBezTo>
                <a:cubicBezTo>
                  <a:pt x="171786" y="365851"/>
                  <a:pt x="171786" y="365851"/>
                  <a:pt x="445812" y="365851"/>
                </a:cubicBezTo>
                <a:cubicBezTo>
                  <a:pt x="445812" y="365851"/>
                  <a:pt x="445812" y="365851"/>
                  <a:pt x="347270" y="465156"/>
                </a:cubicBezTo>
                <a:cubicBezTo>
                  <a:pt x="337146" y="475289"/>
                  <a:pt x="337146" y="492178"/>
                  <a:pt x="347270" y="502311"/>
                </a:cubicBezTo>
                <a:cubicBezTo>
                  <a:pt x="351995" y="507040"/>
                  <a:pt x="358744" y="509742"/>
                  <a:pt x="365494" y="509742"/>
                </a:cubicBezTo>
                <a:cubicBezTo>
                  <a:pt x="372243" y="509742"/>
                  <a:pt x="378993" y="507040"/>
                  <a:pt x="383717" y="502311"/>
                </a:cubicBezTo>
                <a:cubicBezTo>
                  <a:pt x="383717" y="502311"/>
                  <a:pt x="383717" y="502311"/>
                  <a:pt x="527480" y="358420"/>
                </a:cubicBezTo>
                <a:cubicBezTo>
                  <a:pt x="528830" y="357069"/>
                  <a:pt x="529504" y="355718"/>
                  <a:pt x="530854" y="354367"/>
                </a:cubicBezTo>
                <a:cubicBezTo>
                  <a:pt x="530854" y="354367"/>
                  <a:pt x="530854" y="353692"/>
                  <a:pt x="531529" y="353692"/>
                </a:cubicBezTo>
                <a:cubicBezTo>
                  <a:pt x="532204" y="352341"/>
                  <a:pt x="532204" y="350989"/>
                  <a:pt x="532879" y="350314"/>
                </a:cubicBezTo>
                <a:cubicBezTo>
                  <a:pt x="533554" y="349638"/>
                  <a:pt x="533554" y="348963"/>
                  <a:pt x="533554" y="348287"/>
                </a:cubicBezTo>
                <a:cubicBezTo>
                  <a:pt x="533554" y="347612"/>
                  <a:pt x="534229" y="346261"/>
                  <a:pt x="534229" y="344910"/>
                </a:cubicBezTo>
                <a:cubicBezTo>
                  <a:pt x="534904" y="343558"/>
                  <a:pt x="534904" y="341532"/>
                  <a:pt x="534904" y="340181"/>
                </a:cubicBezTo>
                <a:cubicBezTo>
                  <a:pt x="534904" y="338154"/>
                  <a:pt x="534904" y="336803"/>
                  <a:pt x="534229" y="334776"/>
                </a:cubicBezTo>
                <a:cubicBezTo>
                  <a:pt x="534229" y="333425"/>
                  <a:pt x="533554" y="332750"/>
                  <a:pt x="533554" y="331399"/>
                </a:cubicBezTo>
                <a:cubicBezTo>
                  <a:pt x="533554" y="331399"/>
                  <a:pt x="532879" y="330723"/>
                  <a:pt x="532879" y="330048"/>
                </a:cubicBezTo>
                <a:cubicBezTo>
                  <a:pt x="532204" y="328696"/>
                  <a:pt x="531529" y="327345"/>
                  <a:pt x="531529" y="326670"/>
                </a:cubicBezTo>
                <a:cubicBezTo>
                  <a:pt x="531529" y="326670"/>
                  <a:pt x="531529" y="326670"/>
                  <a:pt x="530854" y="325994"/>
                </a:cubicBezTo>
                <a:cubicBezTo>
                  <a:pt x="530854" y="325994"/>
                  <a:pt x="530854" y="325994"/>
                  <a:pt x="530854" y="325319"/>
                </a:cubicBezTo>
                <a:cubicBezTo>
                  <a:pt x="529504" y="323968"/>
                  <a:pt x="528830" y="322617"/>
                  <a:pt x="527480" y="321941"/>
                </a:cubicBezTo>
                <a:cubicBezTo>
                  <a:pt x="527480" y="321941"/>
                  <a:pt x="527480" y="321941"/>
                  <a:pt x="383717" y="178050"/>
                </a:cubicBezTo>
                <a:cubicBezTo>
                  <a:pt x="378993" y="173321"/>
                  <a:pt x="372243" y="170619"/>
                  <a:pt x="365494" y="170619"/>
                </a:cubicBezTo>
                <a:close/>
                <a:moveTo>
                  <a:pt x="340184" y="0"/>
                </a:moveTo>
                <a:cubicBezTo>
                  <a:pt x="528062" y="0"/>
                  <a:pt x="680368" y="152304"/>
                  <a:pt x="680368" y="340181"/>
                </a:cubicBezTo>
                <a:cubicBezTo>
                  <a:pt x="680368" y="528058"/>
                  <a:pt x="528062" y="680362"/>
                  <a:pt x="340184" y="680362"/>
                </a:cubicBezTo>
                <a:cubicBezTo>
                  <a:pt x="152306" y="680362"/>
                  <a:pt x="0" y="528058"/>
                  <a:pt x="0" y="340181"/>
                </a:cubicBezTo>
                <a:cubicBezTo>
                  <a:pt x="0" y="152304"/>
                  <a:pt x="152306" y="0"/>
                  <a:pt x="340184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9E5DB67-F832-3345-8A20-555D0B73E36A}"/>
              </a:ext>
            </a:extLst>
          </p:cNvPr>
          <p:cNvSpPr/>
          <p:nvPr/>
        </p:nvSpPr>
        <p:spPr>
          <a:xfrm>
            <a:off x="7442842" y="4900869"/>
            <a:ext cx="680368" cy="680362"/>
          </a:xfrm>
          <a:custGeom>
            <a:avLst/>
            <a:gdLst>
              <a:gd name="connsiteX0" fmla="*/ 365494 w 680368"/>
              <a:gd name="connsiteY0" fmla="*/ 170619 h 680362"/>
              <a:gd name="connsiteX1" fmla="*/ 347271 w 680368"/>
              <a:gd name="connsiteY1" fmla="*/ 178050 h 680362"/>
              <a:gd name="connsiteX2" fmla="*/ 347271 w 680368"/>
              <a:gd name="connsiteY2" fmla="*/ 214530 h 680362"/>
              <a:gd name="connsiteX3" fmla="*/ 445812 w 680368"/>
              <a:gd name="connsiteY3" fmla="*/ 313835 h 680362"/>
              <a:gd name="connsiteX4" fmla="*/ 171786 w 680368"/>
              <a:gd name="connsiteY4" fmla="*/ 313835 h 680362"/>
              <a:gd name="connsiteX5" fmla="*/ 145463 w 680368"/>
              <a:gd name="connsiteY5" fmla="*/ 340181 h 680362"/>
              <a:gd name="connsiteX6" fmla="*/ 171786 w 680368"/>
              <a:gd name="connsiteY6" fmla="*/ 365851 h 680362"/>
              <a:gd name="connsiteX7" fmla="*/ 445812 w 680368"/>
              <a:gd name="connsiteY7" fmla="*/ 365851 h 680362"/>
              <a:gd name="connsiteX8" fmla="*/ 347271 w 680368"/>
              <a:gd name="connsiteY8" fmla="*/ 465156 h 680362"/>
              <a:gd name="connsiteX9" fmla="*/ 347271 w 680368"/>
              <a:gd name="connsiteY9" fmla="*/ 502311 h 680362"/>
              <a:gd name="connsiteX10" fmla="*/ 365494 w 680368"/>
              <a:gd name="connsiteY10" fmla="*/ 509742 h 680362"/>
              <a:gd name="connsiteX11" fmla="*/ 383717 w 680368"/>
              <a:gd name="connsiteY11" fmla="*/ 502311 h 680362"/>
              <a:gd name="connsiteX12" fmla="*/ 527480 w 680368"/>
              <a:gd name="connsiteY12" fmla="*/ 358420 h 680362"/>
              <a:gd name="connsiteX13" fmla="*/ 530855 w 680368"/>
              <a:gd name="connsiteY13" fmla="*/ 354367 h 680362"/>
              <a:gd name="connsiteX14" fmla="*/ 531530 w 680368"/>
              <a:gd name="connsiteY14" fmla="*/ 353692 h 680362"/>
              <a:gd name="connsiteX15" fmla="*/ 532879 w 680368"/>
              <a:gd name="connsiteY15" fmla="*/ 350314 h 680362"/>
              <a:gd name="connsiteX16" fmla="*/ 533554 w 680368"/>
              <a:gd name="connsiteY16" fmla="*/ 348287 h 680362"/>
              <a:gd name="connsiteX17" fmla="*/ 534229 w 680368"/>
              <a:gd name="connsiteY17" fmla="*/ 344910 h 680362"/>
              <a:gd name="connsiteX18" fmla="*/ 534904 w 680368"/>
              <a:gd name="connsiteY18" fmla="*/ 340181 h 680362"/>
              <a:gd name="connsiteX19" fmla="*/ 534229 w 680368"/>
              <a:gd name="connsiteY19" fmla="*/ 334776 h 680362"/>
              <a:gd name="connsiteX20" fmla="*/ 533554 w 680368"/>
              <a:gd name="connsiteY20" fmla="*/ 331399 h 680362"/>
              <a:gd name="connsiteX21" fmla="*/ 532879 w 680368"/>
              <a:gd name="connsiteY21" fmla="*/ 330048 h 680362"/>
              <a:gd name="connsiteX22" fmla="*/ 531530 w 680368"/>
              <a:gd name="connsiteY22" fmla="*/ 326670 h 680362"/>
              <a:gd name="connsiteX23" fmla="*/ 530855 w 680368"/>
              <a:gd name="connsiteY23" fmla="*/ 325994 h 680362"/>
              <a:gd name="connsiteX24" fmla="*/ 530855 w 680368"/>
              <a:gd name="connsiteY24" fmla="*/ 325319 h 680362"/>
              <a:gd name="connsiteX25" fmla="*/ 527480 w 680368"/>
              <a:gd name="connsiteY25" fmla="*/ 321941 h 680362"/>
              <a:gd name="connsiteX26" fmla="*/ 383717 w 680368"/>
              <a:gd name="connsiteY26" fmla="*/ 178050 h 680362"/>
              <a:gd name="connsiteX27" fmla="*/ 365494 w 680368"/>
              <a:gd name="connsiteY27" fmla="*/ 170619 h 680362"/>
              <a:gd name="connsiteX28" fmla="*/ 340184 w 680368"/>
              <a:gd name="connsiteY28" fmla="*/ 0 h 680362"/>
              <a:gd name="connsiteX29" fmla="*/ 680368 w 680368"/>
              <a:gd name="connsiteY29" fmla="*/ 340181 h 680362"/>
              <a:gd name="connsiteX30" fmla="*/ 340184 w 680368"/>
              <a:gd name="connsiteY30" fmla="*/ 680362 h 680362"/>
              <a:gd name="connsiteX31" fmla="*/ 0 w 680368"/>
              <a:gd name="connsiteY31" fmla="*/ 340181 h 680362"/>
              <a:gd name="connsiteX32" fmla="*/ 340184 w 680368"/>
              <a:gd name="connsiteY32" fmla="*/ 0 h 68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0368" h="680362">
                <a:moveTo>
                  <a:pt x="365494" y="170619"/>
                </a:moveTo>
                <a:cubicBezTo>
                  <a:pt x="358745" y="170619"/>
                  <a:pt x="351995" y="173321"/>
                  <a:pt x="347271" y="178050"/>
                </a:cubicBezTo>
                <a:cubicBezTo>
                  <a:pt x="337147" y="188183"/>
                  <a:pt x="337147" y="204396"/>
                  <a:pt x="347271" y="214530"/>
                </a:cubicBezTo>
                <a:cubicBezTo>
                  <a:pt x="347271" y="214530"/>
                  <a:pt x="347271" y="214530"/>
                  <a:pt x="445812" y="313835"/>
                </a:cubicBezTo>
                <a:cubicBezTo>
                  <a:pt x="445812" y="313835"/>
                  <a:pt x="445812" y="313835"/>
                  <a:pt x="171786" y="313835"/>
                </a:cubicBezTo>
                <a:cubicBezTo>
                  <a:pt x="156937" y="313835"/>
                  <a:pt x="145463" y="325994"/>
                  <a:pt x="145463" y="340181"/>
                </a:cubicBezTo>
                <a:cubicBezTo>
                  <a:pt x="145463" y="354367"/>
                  <a:pt x="156937" y="365851"/>
                  <a:pt x="171786" y="365851"/>
                </a:cubicBezTo>
                <a:cubicBezTo>
                  <a:pt x="171786" y="365851"/>
                  <a:pt x="171786" y="365851"/>
                  <a:pt x="445812" y="365851"/>
                </a:cubicBezTo>
                <a:cubicBezTo>
                  <a:pt x="445812" y="365851"/>
                  <a:pt x="445812" y="365851"/>
                  <a:pt x="347271" y="465156"/>
                </a:cubicBezTo>
                <a:cubicBezTo>
                  <a:pt x="337147" y="475289"/>
                  <a:pt x="337147" y="492178"/>
                  <a:pt x="347271" y="502311"/>
                </a:cubicBezTo>
                <a:cubicBezTo>
                  <a:pt x="351995" y="507040"/>
                  <a:pt x="358745" y="509742"/>
                  <a:pt x="365494" y="509742"/>
                </a:cubicBezTo>
                <a:cubicBezTo>
                  <a:pt x="372243" y="509742"/>
                  <a:pt x="378993" y="507040"/>
                  <a:pt x="383717" y="502311"/>
                </a:cubicBezTo>
                <a:cubicBezTo>
                  <a:pt x="383717" y="502311"/>
                  <a:pt x="383717" y="502311"/>
                  <a:pt x="527480" y="358420"/>
                </a:cubicBezTo>
                <a:cubicBezTo>
                  <a:pt x="528830" y="357069"/>
                  <a:pt x="529505" y="355718"/>
                  <a:pt x="530855" y="354367"/>
                </a:cubicBezTo>
                <a:cubicBezTo>
                  <a:pt x="530855" y="354367"/>
                  <a:pt x="530855" y="353692"/>
                  <a:pt x="531530" y="353692"/>
                </a:cubicBezTo>
                <a:cubicBezTo>
                  <a:pt x="532204" y="352341"/>
                  <a:pt x="532204" y="350989"/>
                  <a:pt x="532879" y="350314"/>
                </a:cubicBezTo>
                <a:cubicBezTo>
                  <a:pt x="533554" y="349638"/>
                  <a:pt x="533554" y="348963"/>
                  <a:pt x="533554" y="348287"/>
                </a:cubicBezTo>
                <a:cubicBezTo>
                  <a:pt x="533554" y="347612"/>
                  <a:pt x="534229" y="346261"/>
                  <a:pt x="534229" y="344910"/>
                </a:cubicBezTo>
                <a:cubicBezTo>
                  <a:pt x="534904" y="343558"/>
                  <a:pt x="534904" y="341532"/>
                  <a:pt x="534904" y="340181"/>
                </a:cubicBezTo>
                <a:cubicBezTo>
                  <a:pt x="534904" y="338154"/>
                  <a:pt x="534904" y="336803"/>
                  <a:pt x="534229" y="334776"/>
                </a:cubicBezTo>
                <a:cubicBezTo>
                  <a:pt x="534229" y="333425"/>
                  <a:pt x="533554" y="332750"/>
                  <a:pt x="533554" y="331399"/>
                </a:cubicBezTo>
                <a:cubicBezTo>
                  <a:pt x="533554" y="331399"/>
                  <a:pt x="532879" y="330723"/>
                  <a:pt x="532879" y="330048"/>
                </a:cubicBezTo>
                <a:cubicBezTo>
                  <a:pt x="532204" y="328696"/>
                  <a:pt x="531530" y="327345"/>
                  <a:pt x="531530" y="326670"/>
                </a:cubicBezTo>
                <a:cubicBezTo>
                  <a:pt x="531530" y="326670"/>
                  <a:pt x="531530" y="326670"/>
                  <a:pt x="530855" y="325994"/>
                </a:cubicBezTo>
                <a:cubicBezTo>
                  <a:pt x="530855" y="325994"/>
                  <a:pt x="530855" y="325994"/>
                  <a:pt x="530855" y="325319"/>
                </a:cubicBezTo>
                <a:cubicBezTo>
                  <a:pt x="529505" y="323968"/>
                  <a:pt x="528830" y="322617"/>
                  <a:pt x="527480" y="321941"/>
                </a:cubicBezTo>
                <a:cubicBezTo>
                  <a:pt x="527480" y="321941"/>
                  <a:pt x="527480" y="321941"/>
                  <a:pt x="383717" y="178050"/>
                </a:cubicBezTo>
                <a:cubicBezTo>
                  <a:pt x="378993" y="173321"/>
                  <a:pt x="372243" y="170619"/>
                  <a:pt x="365494" y="170619"/>
                </a:cubicBezTo>
                <a:close/>
                <a:moveTo>
                  <a:pt x="340184" y="0"/>
                </a:moveTo>
                <a:cubicBezTo>
                  <a:pt x="528062" y="0"/>
                  <a:pt x="680368" y="152304"/>
                  <a:pt x="680368" y="340181"/>
                </a:cubicBezTo>
                <a:cubicBezTo>
                  <a:pt x="680368" y="528058"/>
                  <a:pt x="528062" y="680362"/>
                  <a:pt x="340184" y="680362"/>
                </a:cubicBezTo>
                <a:cubicBezTo>
                  <a:pt x="152306" y="680362"/>
                  <a:pt x="0" y="528058"/>
                  <a:pt x="0" y="340181"/>
                </a:cubicBezTo>
                <a:cubicBezTo>
                  <a:pt x="0" y="152304"/>
                  <a:pt x="152306" y="0"/>
                  <a:pt x="340184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044310F-66F4-FE43-A3CF-0541A85FB63F}"/>
              </a:ext>
            </a:extLst>
          </p:cNvPr>
          <p:cNvSpPr/>
          <p:nvPr/>
        </p:nvSpPr>
        <p:spPr>
          <a:xfrm>
            <a:off x="2101364" y="4900869"/>
            <a:ext cx="680368" cy="680362"/>
          </a:xfrm>
          <a:custGeom>
            <a:avLst/>
            <a:gdLst>
              <a:gd name="connsiteX0" fmla="*/ 365494 w 680368"/>
              <a:gd name="connsiteY0" fmla="*/ 170619 h 680362"/>
              <a:gd name="connsiteX1" fmla="*/ 347271 w 680368"/>
              <a:gd name="connsiteY1" fmla="*/ 178050 h 680362"/>
              <a:gd name="connsiteX2" fmla="*/ 347271 w 680368"/>
              <a:gd name="connsiteY2" fmla="*/ 214530 h 680362"/>
              <a:gd name="connsiteX3" fmla="*/ 445812 w 680368"/>
              <a:gd name="connsiteY3" fmla="*/ 313835 h 680362"/>
              <a:gd name="connsiteX4" fmla="*/ 171786 w 680368"/>
              <a:gd name="connsiteY4" fmla="*/ 313835 h 680362"/>
              <a:gd name="connsiteX5" fmla="*/ 145463 w 680368"/>
              <a:gd name="connsiteY5" fmla="*/ 340181 h 680362"/>
              <a:gd name="connsiteX6" fmla="*/ 171786 w 680368"/>
              <a:gd name="connsiteY6" fmla="*/ 365851 h 680362"/>
              <a:gd name="connsiteX7" fmla="*/ 445812 w 680368"/>
              <a:gd name="connsiteY7" fmla="*/ 365851 h 680362"/>
              <a:gd name="connsiteX8" fmla="*/ 347271 w 680368"/>
              <a:gd name="connsiteY8" fmla="*/ 465156 h 680362"/>
              <a:gd name="connsiteX9" fmla="*/ 347271 w 680368"/>
              <a:gd name="connsiteY9" fmla="*/ 502311 h 680362"/>
              <a:gd name="connsiteX10" fmla="*/ 365494 w 680368"/>
              <a:gd name="connsiteY10" fmla="*/ 509742 h 680362"/>
              <a:gd name="connsiteX11" fmla="*/ 383717 w 680368"/>
              <a:gd name="connsiteY11" fmla="*/ 502311 h 680362"/>
              <a:gd name="connsiteX12" fmla="*/ 527480 w 680368"/>
              <a:gd name="connsiteY12" fmla="*/ 358420 h 680362"/>
              <a:gd name="connsiteX13" fmla="*/ 530854 w 680368"/>
              <a:gd name="connsiteY13" fmla="*/ 354367 h 680362"/>
              <a:gd name="connsiteX14" fmla="*/ 531529 w 680368"/>
              <a:gd name="connsiteY14" fmla="*/ 353692 h 680362"/>
              <a:gd name="connsiteX15" fmla="*/ 532879 w 680368"/>
              <a:gd name="connsiteY15" fmla="*/ 350314 h 680362"/>
              <a:gd name="connsiteX16" fmla="*/ 533554 w 680368"/>
              <a:gd name="connsiteY16" fmla="*/ 348287 h 680362"/>
              <a:gd name="connsiteX17" fmla="*/ 534229 w 680368"/>
              <a:gd name="connsiteY17" fmla="*/ 344910 h 680362"/>
              <a:gd name="connsiteX18" fmla="*/ 534904 w 680368"/>
              <a:gd name="connsiteY18" fmla="*/ 340181 h 680362"/>
              <a:gd name="connsiteX19" fmla="*/ 534229 w 680368"/>
              <a:gd name="connsiteY19" fmla="*/ 334776 h 680362"/>
              <a:gd name="connsiteX20" fmla="*/ 533554 w 680368"/>
              <a:gd name="connsiteY20" fmla="*/ 331399 h 680362"/>
              <a:gd name="connsiteX21" fmla="*/ 532879 w 680368"/>
              <a:gd name="connsiteY21" fmla="*/ 330048 h 680362"/>
              <a:gd name="connsiteX22" fmla="*/ 531529 w 680368"/>
              <a:gd name="connsiteY22" fmla="*/ 326670 h 680362"/>
              <a:gd name="connsiteX23" fmla="*/ 530854 w 680368"/>
              <a:gd name="connsiteY23" fmla="*/ 325994 h 680362"/>
              <a:gd name="connsiteX24" fmla="*/ 530854 w 680368"/>
              <a:gd name="connsiteY24" fmla="*/ 325319 h 680362"/>
              <a:gd name="connsiteX25" fmla="*/ 527480 w 680368"/>
              <a:gd name="connsiteY25" fmla="*/ 321941 h 680362"/>
              <a:gd name="connsiteX26" fmla="*/ 383717 w 680368"/>
              <a:gd name="connsiteY26" fmla="*/ 178050 h 680362"/>
              <a:gd name="connsiteX27" fmla="*/ 365494 w 680368"/>
              <a:gd name="connsiteY27" fmla="*/ 170619 h 680362"/>
              <a:gd name="connsiteX28" fmla="*/ 340184 w 680368"/>
              <a:gd name="connsiteY28" fmla="*/ 0 h 680362"/>
              <a:gd name="connsiteX29" fmla="*/ 680368 w 680368"/>
              <a:gd name="connsiteY29" fmla="*/ 340181 h 680362"/>
              <a:gd name="connsiteX30" fmla="*/ 340184 w 680368"/>
              <a:gd name="connsiteY30" fmla="*/ 680362 h 680362"/>
              <a:gd name="connsiteX31" fmla="*/ 0 w 680368"/>
              <a:gd name="connsiteY31" fmla="*/ 340181 h 680362"/>
              <a:gd name="connsiteX32" fmla="*/ 340184 w 680368"/>
              <a:gd name="connsiteY32" fmla="*/ 0 h 68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0368" h="680362">
                <a:moveTo>
                  <a:pt x="365494" y="170619"/>
                </a:moveTo>
                <a:cubicBezTo>
                  <a:pt x="358745" y="170619"/>
                  <a:pt x="351995" y="173321"/>
                  <a:pt x="347271" y="178050"/>
                </a:cubicBezTo>
                <a:cubicBezTo>
                  <a:pt x="337146" y="188183"/>
                  <a:pt x="337146" y="204396"/>
                  <a:pt x="347271" y="214530"/>
                </a:cubicBezTo>
                <a:cubicBezTo>
                  <a:pt x="347271" y="214530"/>
                  <a:pt x="347271" y="214530"/>
                  <a:pt x="445812" y="313835"/>
                </a:cubicBezTo>
                <a:cubicBezTo>
                  <a:pt x="445812" y="313835"/>
                  <a:pt x="445812" y="313835"/>
                  <a:pt x="171786" y="313835"/>
                </a:cubicBezTo>
                <a:cubicBezTo>
                  <a:pt x="156937" y="313835"/>
                  <a:pt x="145463" y="325994"/>
                  <a:pt x="145463" y="340181"/>
                </a:cubicBezTo>
                <a:cubicBezTo>
                  <a:pt x="145463" y="354367"/>
                  <a:pt x="156937" y="365851"/>
                  <a:pt x="171786" y="365851"/>
                </a:cubicBezTo>
                <a:cubicBezTo>
                  <a:pt x="171786" y="365851"/>
                  <a:pt x="171786" y="365851"/>
                  <a:pt x="445812" y="365851"/>
                </a:cubicBezTo>
                <a:cubicBezTo>
                  <a:pt x="445812" y="365851"/>
                  <a:pt x="445812" y="365851"/>
                  <a:pt x="347271" y="465156"/>
                </a:cubicBezTo>
                <a:cubicBezTo>
                  <a:pt x="337146" y="475289"/>
                  <a:pt x="337146" y="492178"/>
                  <a:pt x="347271" y="502311"/>
                </a:cubicBezTo>
                <a:cubicBezTo>
                  <a:pt x="351995" y="507040"/>
                  <a:pt x="358745" y="509742"/>
                  <a:pt x="365494" y="509742"/>
                </a:cubicBezTo>
                <a:cubicBezTo>
                  <a:pt x="372243" y="509742"/>
                  <a:pt x="378993" y="507040"/>
                  <a:pt x="383717" y="502311"/>
                </a:cubicBezTo>
                <a:cubicBezTo>
                  <a:pt x="383717" y="502311"/>
                  <a:pt x="383717" y="502311"/>
                  <a:pt x="527480" y="358420"/>
                </a:cubicBezTo>
                <a:cubicBezTo>
                  <a:pt x="528830" y="357069"/>
                  <a:pt x="529505" y="355718"/>
                  <a:pt x="530854" y="354367"/>
                </a:cubicBezTo>
                <a:cubicBezTo>
                  <a:pt x="530854" y="354367"/>
                  <a:pt x="530854" y="353692"/>
                  <a:pt x="531529" y="353692"/>
                </a:cubicBezTo>
                <a:cubicBezTo>
                  <a:pt x="532204" y="352341"/>
                  <a:pt x="532204" y="350989"/>
                  <a:pt x="532879" y="350314"/>
                </a:cubicBezTo>
                <a:cubicBezTo>
                  <a:pt x="533554" y="349638"/>
                  <a:pt x="533554" y="348963"/>
                  <a:pt x="533554" y="348287"/>
                </a:cubicBezTo>
                <a:cubicBezTo>
                  <a:pt x="533554" y="347612"/>
                  <a:pt x="534229" y="346261"/>
                  <a:pt x="534229" y="344910"/>
                </a:cubicBezTo>
                <a:cubicBezTo>
                  <a:pt x="534904" y="343558"/>
                  <a:pt x="534904" y="341532"/>
                  <a:pt x="534904" y="340181"/>
                </a:cubicBezTo>
                <a:cubicBezTo>
                  <a:pt x="534904" y="338154"/>
                  <a:pt x="534904" y="336803"/>
                  <a:pt x="534229" y="334776"/>
                </a:cubicBezTo>
                <a:cubicBezTo>
                  <a:pt x="534229" y="333425"/>
                  <a:pt x="533554" y="332750"/>
                  <a:pt x="533554" y="331399"/>
                </a:cubicBezTo>
                <a:cubicBezTo>
                  <a:pt x="533554" y="331399"/>
                  <a:pt x="532879" y="330723"/>
                  <a:pt x="532879" y="330048"/>
                </a:cubicBezTo>
                <a:cubicBezTo>
                  <a:pt x="532204" y="328696"/>
                  <a:pt x="531529" y="327345"/>
                  <a:pt x="531529" y="326670"/>
                </a:cubicBezTo>
                <a:cubicBezTo>
                  <a:pt x="531529" y="326670"/>
                  <a:pt x="531529" y="326670"/>
                  <a:pt x="530854" y="325994"/>
                </a:cubicBezTo>
                <a:cubicBezTo>
                  <a:pt x="530854" y="325994"/>
                  <a:pt x="530854" y="325994"/>
                  <a:pt x="530854" y="325319"/>
                </a:cubicBezTo>
                <a:cubicBezTo>
                  <a:pt x="529505" y="323968"/>
                  <a:pt x="528830" y="322617"/>
                  <a:pt x="527480" y="321941"/>
                </a:cubicBezTo>
                <a:cubicBezTo>
                  <a:pt x="527480" y="321941"/>
                  <a:pt x="527480" y="321941"/>
                  <a:pt x="383717" y="178050"/>
                </a:cubicBezTo>
                <a:cubicBezTo>
                  <a:pt x="378993" y="173321"/>
                  <a:pt x="372243" y="170619"/>
                  <a:pt x="365494" y="170619"/>
                </a:cubicBezTo>
                <a:close/>
                <a:moveTo>
                  <a:pt x="340184" y="0"/>
                </a:moveTo>
                <a:cubicBezTo>
                  <a:pt x="528062" y="0"/>
                  <a:pt x="680368" y="152304"/>
                  <a:pt x="680368" y="340181"/>
                </a:cubicBezTo>
                <a:cubicBezTo>
                  <a:pt x="680368" y="528058"/>
                  <a:pt x="528062" y="680362"/>
                  <a:pt x="340184" y="680362"/>
                </a:cubicBezTo>
                <a:cubicBezTo>
                  <a:pt x="152306" y="680362"/>
                  <a:pt x="0" y="528058"/>
                  <a:pt x="0" y="340181"/>
                </a:cubicBezTo>
                <a:cubicBezTo>
                  <a:pt x="0" y="152304"/>
                  <a:pt x="152306" y="0"/>
                  <a:pt x="340184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24" name="Rectangle 23">
            <a:hlinkClick r:id="" action="ppaction://noaction"/>
            <a:extLst>
              <a:ext uri="{FF2B5EF4-FFF2-40B4-BE49-F238E27FC236}">
                <a16:creationId xmlns:a16="http://schemas.microsoft.com/office/drawing/2014/main" id="{B397DD0E-EE55-9947-A77C-C40623AB1493}"/>
              </a:ext>
            </a:extLst>
          </p:cNvPr>
          <p:cNvSpPr/>
          <p:nvPr/>
        </p:nvSpPr>
        <p:spPr>
          <a:xfrm>
            <a:off x="1828327" y="10930270"/>
            <a:ext cx="4696567" cy="947696"/>
          </a:xfrm>
          <a:prstGeom prst="rect">
            <a:avLst/>
          </a:prstGeom>
          <a:solidFill>
            <a:schemeClr val="tx1">
              <a:lumMod val="75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7" tIns="243777" rIns="243777" bIns="243777" numCol="1" spcCol="1270" anchor="t" anchorCtr="0">
            <a:spAutoFit/>
          </a:bodyPr>
          <a:lstStyle/>
          <a:p>
            <a:pPr algn="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31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FA8B8F-821F-6445-9728-6F326CA74675}"/>
              </a:ext>
            </a:extLst>
          </p:cNvPr>
          <p:cNvSpPr/>
          <p:nvPr/>
        </p:nvSpPr>
        <p:spPr>
          <a:xfrm>
            <a:off x="7169803" y="10930270"/>
            <a:ext cx="4696567" cy="947696"/>
          </a:xfrm>
          <a:prstGeom prst="rect">
            <a:avLst/>
          </a:prstGeom>
          <a:solidFill>
            <a:schemeClr val="tx1">
              <a:lumMod val="75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7" tIns="243777" rIns="243777" bIns="243777" numCol="1" spcCol="1270" anchor="t" anchorCtr="0">
            <a:spAutoFit/>
          </a:bodyPr>
          <a:lstStyle/>
          <a:p>
            <a:pPr algn="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31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83B330-7A8A-194C-A2B8-0676D81FB739}"/>
              </a:ext>
            </a:extLst>
          </p:cNvPr>
          <p:cNvSpPr/>
          <p:nvPr/>
        </p:nvSpPr>
        <p:spPr>
          <a:xfrm>
            <a:off x="12511282" y="10930270"/>
            <a:ext cx="4696567" cy="947696"/>
          </a:xfrm>
          <a:prstGeom prst="rect">
            <a:avLst/>
          </a:prstGeom>
          <a:solidFill>
            <a:schemeClr val="tx1">
              <a:lumMod val="75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7" tIns="243777" rIns="243777" bIns="243777" numCol="1" spcCol="1270" anchor="t" anchorCtr="0">
            <a:spAutoFit/>
          </a:bodyPr>
          <a:lstStyle/>
          <a:p>
            <a:pPr algn="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31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3CB14D-5192-B149-96E9-D6C8C71E0919}"/>
              </a:ext>
            </a:extLst>
          </p:cNvPr>
          <p:cNvSpPr/>
          <p:nvPr/>
        </p:nvSpPr>
        <p:spPr>
          <a:xfrm>
            <a:off x="17852762" y="10930270"/>
            <a:ext cx="4696567" cy="947696"/>
          </a:xfrm>
          <a:prstGeom prst="rect">
            <a:avLst/>
          </a:prstGeom>
          <a:solidFill>
            <a:schemeClr val="tx1">
              <a:lumMod val="75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7" tIns="243777" rIns="243777" bIns="243777" numCol="1" spcCol="1270" anchor="t" anchorCtr="0">
            <a:spAutoFit/>
          </a:bodyPr>
          <a:lstStyle/>
          <a:p>
            <a:pPr algn="r" defTabSz="1777512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3199" dirty="0">
              <a:solidFill>
                <a:schemeClr val="tx1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28" name="Freeform 17">
            <a:extLst>
              <a:ext uri="{FF2B5EF4-FFF2-40B4-BE49-F238E27FC236}">
                <a16:creationId xmlns:a16="http://schemas.microsoft.com/office/drawing/2014/main" id="{0B5F5D91-0305-B746-9511-CD51EB63037A}"/>
              </a:ext>
            </a:extLst>
          </p:cNvPr>
          <p:cNvSpPr>
            <a:spLocks/>
          </p:cNvSpPr>
          <p:nvPr/>
        </p:nvSpPr>
        <p:spPr bwMode="auto">
          <a:xfrm>
            <a:off x="7425219" y="11156537"/>
            <a:ext cx="482940" cy="482936"/>
          </a:xfrm>
          <a:custGeom>
            <a:avLst/>
            <a:gdLst>
              <a:gd name="T0" fmla="*/ 8 w 691"/>
              <a:gd name="T1" fmla="*/ 364 h 691"/>
              <a:gd name="T2" fmla="*/ 0 w 691"/>
              <a:gd name="T3" fmla="*/ 345 h 691"/>
              <a:gd name="T4" fmla="*/ 27 w 691"/>
              <a:gd name="T5" fmla="*/ 318 h 691"/>
              <a:gd name="T6" fmla="*/ 319 w 691"/>
              <a:gd name="T7" fmla="*/ 318 h 691"/>
              <a:gd name="T8" fmla="*/ 319 w 691"/>
              <a:gd name="T9" fmla="*/ 27 h 691"/>
              <a:gd name="T10" fmla="*/ 346 w 691"/>
              <a:gd name="T11" fmla="*/ 0 h 691"/>
              <a:gd name="T12" fmla="*/ 365 w 691"/>
              <a:gd name="T13" fmla="*/ 8 h 691"/>
              <a:gd name="T14" fmla="*/ 373 w 691"/>
              <a:gd name="T15" fmla="*/ 27 h 691"/>
              <a:gd name="T16" fmla="*/ 373 w 691"/>
              <a:gd name="T17" fmla="*/ 318 h 691"/>
              <a:gd name="T18" fmla="*/ 665 w 691"/>
              <a:gd name="T19" fmla="*/ 318 h 691"/>
              <a:gd name="T20" fmla="*/ 684 w 691"/>
              <a:gd name="T21" fmla="*/ 326 h 691"/>
              <a:gd name="T22" fmla="*/ 691 w 691"/>
              <a:gd name="T23" fmla="*/ 345 h 691"/>
              <a:gd name="T24" fmla="*/ 665 w 691"/>
              <a:gd name="T25" fmla="*/ 372 h 691"/>
              <a:gd name="T26" fmla="*/ 373 w 691"/>
              <a:gd name="T27" fmla="*/ 372 h 691"/>
              <a:gd name="T28" fmla="*/ 373 w 691"/>
              <a:gd name="T29" fmla="*/ 664 h 691"/>
              <a:gd name="T30" fmla="*/ 346 w 691"/>
              <a:gd name="T31" fmla="*/ 691 h 691"/>
              <a:gd name="T32" fmla="*/ 327 w 691"/>
              <a:gd name="T33" fmla="*/ 683 h 691"/>
              <a:gd name="T34" fmla="*/ 319 w 691"/>
              <a:gd name="T35" fmla="*/ 664 h 691"/>
              <a:gd name="T36" fmla="*/ 319 w 691"/>
              <a:gd name="T37" fmla="*/ 372 h 691"/>
              <a:gd name="T38" fmla="*/ 27 w 691"/>
              <a:gd name="T39" fmla="*/ 372 h 691"/>
              <a:gd name="T40" fmla="*/ 8 w 691"/>
              <a:gd name="T41" fmla="*/ 364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91" h="691">
                <a:moveTo>
                  <a:pt x="8" y="364"/>
                </a:moveTo>
                <a:cubicBezTo>
                  <a:pt x="3" y="359"/>
                  <a:pt x="0" y="352"/>
                  <a:pt x="0" y="345"/>
                </a:cubicBezTo>
                <a:cubicBezTo>
                  <a:pt x="0" y="330"/>
                  <a:pt x="12" y="318"/>
                  <a:pt x="27" y="318"/>
                </a:cubicBezTo>
                <a:cubicBezTo>
                  <a:pt x="319" y="318"/>
                  <a:pt x="319" y="318"/>
                  <a:pt x="319" y="318"/>
                </a:cubicBezTo>
                <a:cubicBezTo>
                  <a:pt x="319" y="27"/>
                  <a:pt x="319" y="27"/>
                  <a:pt x="319" y="27"/>
                </a:cubicBezTo>
                <a:cubicBezTo>
                  <a:pt x="319" y="12"/>
                  <a:pt x="331" y="0"/>
                  <a:pt x="346" y="0"/>
                </a:cubicBezTo>
                <a:cubicBezTo>
                  <a:pt x="353" y="0"/>
                  <a:pt x="360" y="2"/>
                  <a:pt x="365" y="8"/>
                </a:cubicBezTo>
                <a:cubicBezTo>
                  <a:pt x="370" y="13"/>
                  <a:pt x="373" y="19"/>
                  <a:pt x="373" y="27"/>
                </a:cubicBezTo>
                <a:cubicBezTo>
                  <a:pt x="373" y="318"/>
                  <a:pt x="373" y="318"/>
                  <a:pt x="373" y="318"/>
                </a:cubicBezTo>
                <a:cubicBezTo>
                  <a:pt x="665" y="318"/>
                  <a:pt x="665" y="318"/>
                  <a:pt x="665" y="318"/>
                </a:cubicBezTo>
                <a:cubicBezTo>
                  <a:pt x="672" y="318"/>
                  <a:pt x="678" y="321"/>
                  <a:pt x="684" y="326"/>
                </a:cubicBezTo>
                <a:cubicBezTo>
                  <a:pt x="689" y="331"/>
                  <a:pt x="691" y="338"/>
                  <a:pt x="691" y="345"/>
                </a:cubicBezTo>
                <a:cubicBezTo>
                  <a:pt x="691" y="360"/>
                  <a:pt x="679" y="372"/>
                  <a:pt x="665" y="372"/>
                </a:cubicBezTo>
                <a:cubicBezTo>
                  <a:pt x="373" y="372"/>
                  <a:pt x="373" y="372"/>
                  <a:pt x="373" y="372"/>
                </a:cubicBezTo>
                <a:cubicBezTo>
                  <a:pt x="373" y="664"/>
                  <a:pt x="373" y="664"/>
                  <a:pt x="373" y="664"/>
                </a:cubicBezTo>
                <a:cubicBezTo>
                  <a:pt x="373" y="679"/>
                  <a:pt x="361" y="691"/>
                  <a:pt x="346" y="691"/>
                </a:cubicBezTo>
                <a:cubicBezTo>
                  <a:pt x="339" y="691"/>
                  <a:pt x="332" y="688"/>
                  <a:pt x="327" y="683"/>
                </a:cubicBezTo>
                <a:cubicBezTo>
                  <a:pt x="322" y="678"/>
                  <a:pt x="319" y="671"/>
                  <a:pt x="319" y="664"/>
                </a:cubicBezTo>
                <a:cubicBezTo>
                  <a:pt x="319" y="372"/>
                  <a:pt x="319" y="372"/>
                  <a:pt x="319" y="372"/>
                </a:cubicBezTo>
                <a:cubicBezTo>
                  <a:pt x="27" y="372"/>
                  <a:pt x="27" y="372"/>
                  <a:pt x="27" y="372"/>
                </a:cubicBezTo>
                <a:cubicBezTo>
                  <a:pt x="20" y="372"/>
                  <a:pt x="13" y="369"/>
                  <a:pt x="8" y="3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29" name="Freeform 17">
            <a:extLst>
              <a:ext uri="{FF2B5EF4-FFF2-40B4-BE49-F238E27FC236}">
                <a16:creationId xmlns:a16="http://schemas.microsoft.com/office/drawing/2014/main" id="{4C91B46B-8587-7C48-A64A-C953EAB0D806}"/>
              </a:ext>
            </a:extLst>
          </p:cNvPr>
          <p:cNvSpPr>
            <a:spLocks/>
          </p:cNvSpPr>
          <p:nvPr/>
        </p:nvSpPr>
        <p:spPr bwMode="auto">
          <a:xfrm>
            <a:off x="2083134" y="11156537"/>
            <a:ext cx="482940" cy="482936"/>
          </a:xfrm>
          <a:custGeom>
            <a:avLst/>
            <a:gdLst>
              <a:gd name="T0" fmla="*/ 8 w 691"/>
              <a:gd name="T1" fmla="*/ 364 h 691"/>
              <a:gd name="T2" fmla="*/ 0 w 691"/>
              <a:gd name="T3" fmla="*/ 345 h 691"/>
              <a:gd name="T4" fmla="*/ 27 w 691"/>
              <a:gd name="T5" fmla="*/ 318 h 691"/>
              <a:gd name="T6" fmla="*/ 319 w 691"/>
              <a:gd name="T7" fmla="*/ 318 h 691"/>
              <a:gd name="T8" fmla="*/ 319 w 691"/>
              <a:gd name="T9" fmla="*/ 27 h 691"/>
              <a:gd name="T10" fmla="*/ 346 w 691"/>
              <a:gd name="T11" fmla="*/ 0 h 691"/>
              <a:gd name="T12" fmla="*/ 365 w 691"/>
              <a:gd name="T13" fmla="*/ 8 h 691"/>
              <a:gd name="T14" fmla="*/ 373 w 691"/>
              <a:gd name="T15" fmla="*/ 27 h 691"/>
              <a:gd name="T16" fmla="*/ 373 w 691"/>
              <a:gd name="T17" fmla="*/ 318 h 691"/>
              <a:gd name="T18" fmla="*/ 665 w 691"/>
              <a:gd name="T19" fmla="*/ 318 h 691"/>
              <a:gd name="T20" fmla="*/ 684 w 691"/>
              <a:gd name="T21" fmla="*/ 326 h 691"/>
              <a:gd name="T22" fmla="*/ 691 w 691"/>
              <a:gd name="T23" fmla="*/ 345 h 691"/>
              <a:gd name="T24" fmla="*/ 665 w 691"/>
              <a:gd name="T25" fmla="*/ 372 h 691"/>
              <a:gd name="T26" fmla="*/ 373 w 691"/>
              <a:gd name="T27" fmla="*/ 372 h 691"/>
              <a:gd name="T28" fmla="*/ 373 w 691"/>
              <a:gd name="T29" fmla="*/ 664 h 691"/>
              <a:gd name="T30" fmla="*/ 346 w 691"/>
              <a:gd name="T31" fmla="*/ 691 h 691"/>
              <a:gd name="T32" fmla="*/ 327 w 691"/>
              <a:gd name="T33" fmla="*/ 683 h 691"/>
              <a:gd name="T34" fmla="*/ 319 w 691"/>
              <a:gd name="T35" fmla="*/ 664 h 691"/>
              <a:gd name="T36" fmla="*/ 319 w 691"/>
              <a:gd name="T37" fmla="*/ 372 h 691"/>
              <a:gd name="T38" fmla="*/ 27 w 691"/>
              <a:gd name="T39" fmla="*/ 372 h 691"/>
              <a:gd name="T40" fmla="*/ 8 w 691"/>
              <a:gd name="T41" fmla="*/ 364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91" h="691">
                <a:moveTo>
                  <a:pt x="8" y="364"/>
                </a:moveTo>
                <a:cubicBezTo>
                  <a:pt x="3" y="359"/>
                  <a:pt x="0" y="352"/>
                  <a:pt x="0" y="345"/>
                </a:cubicBezTo>
                <a:cubicBezTo>
                  <a:pt x="0" y="330"/>
                  <a:pt x="12" y="318"/>
                  <a:pt x="27" y="318"/>
                </a:cubicBezTo>
                <a:cubicBezTo>
                  <a:pt x="319" y="318"/>
                  <a:pt x="319" y="318"/>
                  <a:pt x="319" y="318"/>
                </a:cubicBezTo>
                <a:cubicBezTo>
                  <a:pt x="319" y="27"/>
                  <a:pt x="319" y="27"/>
                  <a:pt x="319" y="27"/>
                </a:cubicBezTo>
                <a:cubicBezTo>
                  <a:pt x="319" y="12"/>
                  <a:pt x="331" y="0"/>
                  <a:pt x="346" y="0"/>
                </a:cubicBezTo>
                <a:cubicBezTo>
                  <a:pt x="353" y="0"/>
                  <a:pt x="360" y="2"/>
                  <a:pt x="365" y="8"/>
                </a:cubicBezTo>
                <a:cubicBezTo>
                  <a:pt x="370" y="13"/>
                  <a:pt x="373" y="19"/>
                  <a:pt x="373" y="27"/>
                </a:cubicBezTo>
                <a:cubicBezTo>
                  <a:pt x="373" y="318"/>
                  <a:pt x="373" y="318"/>
                  <a:pt x="373" y="318"/>
                </a:cubicBezTo>
                <a:cubicBezTo>
                  <a:pt x="665" y="318"/>
                  <a:pt x="665" y="318"/>
                  <a:pt x="665" y="318"/>
                </a:cubicBezTo>
                <a:cubicBezTo>
                  <a:pt x="672" y="318"/>
                  <a:pt x="678" y="321"/>
                  <a:pt x="684" y="326"/>
                </a:cubicBezTo>
                <a:cubicBezTo>
                  <a:pt x="689" y="331"/>
                  <a:pt x="691" y="338"/>
                  <a:pt x="691" y="345"/>
                </a:cubicBezTo>
                <a:cubicBezTo>
                  <a:pt x="691" y="360"/>
                  <a:pt x="679" y="372"/>
                  <a:pt x="665" y="372"/>
                </a:cubicBezTo>
                <a:cubicBezTo>
                  <a:pt x="373" y="372"/>
                  <a:pt x="373" y="372"/>
                  <a:pt x="373" y="372"/>
                </a:cubicBezTo>
                <a:cubicBezTo>
                  <a:pt x="373" y="664"/>
                  <a:pt x="373" y="664"/>
                  <a:pt x="373" y="664"/>
                </a:cubicBezTo>
                <a:cubicBezTo>
                  <a:pt x="373" y="679"/>
                  <a:pt x="361" y="691"/>
                  <a:pt x="346" y="691"/>
                </a:cubicBezTo>
                <a:cubicBezTo>
                  <a:pt x="339" y="691"/>
                  <a:pt x="332" y="688"/>
                  <a:pt x="327" y="683"/>
                </a:cubicBezTo>
                <a:cubicBezTo>
                  <a:pt x="322" y="678"/>
                  <a:pt x="319" y="671"/>
                  <a:pt x="319" y="664"/>
                </a:cubicBezTo>
                <a:cubicBezTo>
                  <a:pt x="319" y="372"/>
                  <a:pt x="319" y="372"/>
                  <a:pt x="319" y="372"/>
                </a:cubicBezTo>
                <a:cubicBezTo>
                  <a:pt x="27" y="372"/>
                  <a:pt x="27" y="372"/>
                  <a:pt x="27" y="372"/>
                </a:cubicBezTo>
                <a:cubicBezTo>
                  <a:pt x="20" y="372"/>
                  <a:pt x="13" y="369"/>
                  <a:pt x="8" y="3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30" name="Freeform 17">
            <a:extLst>
              <a:ext uri="{FF2B5EF4-FFF2-40B4-BE49-F238E27FC236}">
                <a16:creationId xmlns:a16="http://schemas.microsoft.com/office/drawing/2014/main" id="{EB488686-F646-F546-8C83-74D8EE47864F}"/>
              </a:ext>
            </a:extLst>
          </p:cNvPr>
          <p:cNvSpPr>
            <a:spLocks/>
          </p:cNvSpPr>
          <p:nvPr/>
        </p:nvSpPr>
        <p:spPr bwMode="auto">
          <a:xfrm>
            <a:off x="12756612" y="11156537"/>
            <a:ext cx="482940" cy="482936"/>
          </a:xfrm>
          <a:custGeom>
            <a:avLst/>
            <a:gdLst>
              <a:gd name="T0" fmla="*/ 8 w 691"/>
              <a:gd name="T1" fmla="*/ 364 h 691"/>
              <a:gd name="T2" fmla="*/ 0 w 691"/>
              <a:gd name="T3" fmla="*/ 345 h 691"/>
              <a:gd name="T4" fmla="*/ 27 w 691"/>
              <a:gd name="T5" fmla="*/ 318 h 691"/>
              <a:gd name="T6" fmla="*/ 319 w 691"/>
              <a:gd name="T7" fmla="*/ 318 h 691"/>
              <a:gd name="T8" fmla="*/ 319 w 691"/>
              <a:gd name="T9" fmla="*/ 27 h 691"/>
              <a:gd name="T10" fmla="*/ 346 w 691"/>
              <a:gd name="T11" fmla="*/ 0 h 691"/>
              <a:gd name="T12" fmla="*/ 365 w 691"/>
              <a:gd name="T13" fmla="*/ 8 h 691"/>
              <a:gd name="T14" fmla="*/ 373 w 691"/>
              <a:gd name="T15" fmla="*/ 27 h 691"/>
              <a:gd name="T16" fmla="*/ 373 w 691"/>
              <a:gd name="T17" fmla="*/ 318 h 691"/>
              <a:gd name="T18" fmla="*/ 665 w 691"/>
              <a:gd name="T19" fmla="*/ 318 h 691"/>
              <a:gd name="T20" fmla="*/ 684 w 691"/>
              <a:gd name="T21" fmla="*/ 326 h 691"/>
              <a:gd name="T22" fmla="*/ 691 w 691"/>
              <a:gd name="T23" fmla="*/ 345 h 691"/>
              <a:gd name="T24" fmla="*/ 665 w 691"/>
              <a:gd name="T25" fmla="*/ 372 h 691"/>
              <a:gd name="T26" fmla="*/ 373 w 691"/>
              <a:gd name="T27" fmla="*/ 372 h 691"/>
              <a:gd name="T28" fmla="*/ 373 w 691"/>
              <a:gd name="T29" fmla="*/ 664 h 691"/>
              <a:gd name="T30" fmla="*/ 346 w 691"/>
              <a:gd name="T31" fmla="*/ 691 h 691"/>
              <a:gd name="T32" fmla="*/ 327 w 691"/>
              <a:gd name="T33" fmla="*/ 683 h 691"/>
              <a:gd name="T34" fmla="*/ 319 w 691"/>
              <a:gd name="T35" fmla="*/ 664 h 691"/>
              <a:gd name="T36" fmla="*/ 319 w 691"/>
              <a:gd name="T37" fmla="*/ 372 h 691"/>
              <a:gd name="T38" fmla="*/ 27 w 691"/>
              <a:gd name="T39" fmla="*/ 372 h 691"/>
              <a:gd name="T40" fmla="*/ 8 w 691"/>
              <a:gd name="T41" fmla="*/ 364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91" h="691">
                <a:moveTo>
                  <a:pt x="8" y="364"/>
                </a:moveTo>
                <a:cubicBezTo>
                  <a:pt x="3" y="359"/>
                  <a:pt x="0" y="352"/>
                  <a:pt x="0" y="345"/>
                </a:cubicBezTo>
                <a:cubicBezTo>
                  <a:pt x="0" y="330"/>
                  <a:pt x="12" y="318"/>
                  <a:pt x="27" y="318"/>
                </a:cubicBezTo>
                <a:cubicBezTo>
                  <a:pt x="319" y="318"/>
                  <a:pt x="319" y="318"/>
                  <a:pt x="319" y="318"/>
                </a:cubicBezTo>
                <a:cubicBezTo>
                  <a:pt x="319" y="27"/>
                  <a:pt x="319" y="27"/>
                  <a:pt x="319" y="27"/>
                </a:cubicBezTo>
                <a:cubicBezTo>
                  <a:pt x="319" y="12"/>
                  <a:pt x="331" y="0"/>
                  <a:pt x="346" y="0"/>
                </a:cubicBezTo>
                <a:cubicBezTo>
                  <a:pt x="353" y="0"/>
                  <a:pt x="360" y="2"/>
                  <a:pt x="365" y="8"/>
                </a:cubicBezTo>
                <a:cubicBezTo>
                  <a:pt x="370" y="13"/>
                  <a:pt x="373" y="19"/>
                  <a:pt x="373" y="27"/>
                </a:cubicBezTo>
                <a:cubicBezTo>
                  <a:pt x="373" y="318"/>
                  <a:pt x="373" y="318"/>
                  <a:pt x="373" y="318"/>
                </a:cubicBezTo>
                <a:cubicBezTo>
                  <a:pt x="665" y="318"/>
                  <a:pt x="665" y="318"/>
                  <a:pt x="665" y="318"/>
                </a:cubicBezTo>
                <a:cubicBezTo>
                  <a:pt x="672" y="318"/>
                  <a:pt x="678" y="321"/>
                  <a:pt x="684" y="326"/>
                </a:cubicBezTo>
                <a:cubicBezTo>
                  <a:pt x="689" y="331"/>
                  <a:pt x="691" y="338"/>
                  <a:pt x="691" y="345"/>
                </a:cubicBezTo>
                <a:cubicBezTo>
                  <a:pt x="691" y="360"/>
                  <a:pt x="679" y="372"/>
                  <a:pt x="665" y="372"/>
                </a:cubicBezTo>
                <a:cubicBezTo>
                  <a:pt x="373" y="372"/>
                  <a:pt x="373" y="372"/>
                  <a:pt x="373" y="372"/>
                </a:cubicBezTo>
                <a:cubicBezTo>
                  <a:pt x="373" y="664"/>
                  <a:pt x="373" y="664"/>
                  <a:pt x="373" y="664"/>
                </a:cubicBezTo>
                <a:cubicBezTo>
                  <a:pt x="373" y="679"/>
                  <a:pt x="361" y="691"/>
                  <a:pt x="346" y="691"/>
                </a:cubicBezTo>
                <a:cubicBezTo>
                  <a:pt x="339" y="691"/>
                  <a:pt x="332" y="688"/>
                  <a:pt x="327" y="683"/>
                </a:cubicBezTo>
                <a:cubicBezTo>
                  <a:pt x="322" y="678"/>
                  <a:pt x="319" y="671"/>
                  <a:pt x="319" y="664"/>
                </a:cubicBezTo>
                <a:cubicBezTo>
                  <a:pt x="319" y="372"/>
                  <a:pt x="319" y="372"/>
                  <a:pt x="319" y="372"/>
                </a:cubicBezTo>
                <a:cubicBezTo>
                  <a:pt x="27" y="372"/>
                  <a:pt x="27" y="372"/>
                  <a:pt x="27" y="372"/>
                </a:cubicBezTo>
                <a:cubicBezTo>
                  <a:pt x="20" y="372"/>
                  <a:pt x="13" y="369"/>
                  <a:pt x="8" y="3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31" name="Freeform 17">
            <a:extLst>
              <a:ext uri="{FF2B5EF4-FFF2-40B4-BE49-F238E27FC236}">
                <a16:creationId xmlns:a16="http://schemas.microsoft.com/office/drawing/2014/main" id="{2B68F643-0BF9-F044-8DA9-019C4D1A7AC2}"/>
              </a:ext>
            </a:extLst>
          </p:cNvPr>
          <p:cNvSpPr>
            <a:spLocks/>
          </p:cNvSpPr>
          <p:nvPr/>
        </p:nvSpPr>
        <p:spPr bwMode="auto">
          <a:xfrm>
            <a:off x="18180349" y="11156537"/>
            <a:ext cx="482940" cy="482936"/>
          </a:xfrm>
          <a:custGeom>
            <a:avLst/>
            <a:gdLst>
              <a:gd name="T0" fmla="*/ 8 w 691"/>
              <a:gd name="T1" fmla="*/ 364 h 691"/>
              <a:gd name="T2" fmla="*/ 0 w 691"/>
              <a:gd name="T3" fmla="*/ 345 h 691"/>
              <a:gd name="T4" fmla="*/ 27 w 691"/>
              <a:gd name="T5" fmla="*/ 318 h 691"/>
              <a:gd name="T6" fmla="*/ 319 w 691"/>
              <a:gd name="T7" fmla="*/ 318 h 691"/>
              <a:gd name="T8" fmla="*/ 319 w 691"/>
              <a:gd name="T9" fmla="*/ 27 h 691"/>
              <a:gd name="T10" fmla="*/ 346 w 691"/>
              <a:gd name="T11" fmla="*/ 0 h 691"/>
              <a:gd name="T12" fmla="*/ 365 w 691"/>
              <a:gd name="T13" fmla="*/ 8 h 691"/>
              <a:gd name="T14" fmla="*/ 373 w 691"/>
              <a:gd name="T15" fmla="*/ 27 h 691"/>
              <a:gd name="T16" fmla="*/ 373 w 691"/>
              <a:gd name="T17" fmla="*/ 318 h 691"/>
              <a:gd name="T18" fmla="*/ 665 w 691"/>
              <a:gd name="T19" fmla="*/ 318 h 691"/>
              <a:gd name="T20" fmla="*/ 684 w 691"/>
              <a:gd name="T21" fmla="*/ 326 h 691"/>
              <a:gd name="T22" fmla="*/ 691 w 691"/>
              <a:gd name="T23" fmla="*/ 345 h 691"/>
              <a:gd name="T24" fmla="*/ 665 w 691"/>
              <a:gd name="T25" fmla="*/ 372 h 691"/>
              <a:gd name="T26" fmla="*/ 373 w 691"/>
              <a:gd name="T27" fmla="*/ 372 h 691"/>
              <a:gd name="T28" fmla="*/ 373 w 691"/>
              <a:gd name="T29" fmla="*/ 664 h 691"/>
              <a:gd name="T30" fmla="*/ 346 w 691"/>
              <a:gd name="T31" fmla="*/ 691 h 691"/>
              <a:gd name="T32" fmla="*/ 327 w 691"/>
              <a:gd name="T33" fmla="*/ 683 h 691"/>
              <a:gd name="T34" fmla="*/ 319 w 691"/>
              <a:gd name="T35" fmla="*/ 664 h 691"/>
              <a:gd name="T36" fmla="*/ 319 w 691"/>
              <a:gd name="T37" fmla="*/ 372 h 691"/>
              <a:gd name="T38" fmla="*/ 27 w 691"/>
              <a:gd name="T39" fmla="*/ 372 h 691"/>
              <a:gd name="T40" fmla="*/ 8 w 691"/>
              <a:gd name="T41" fmla="*/ 364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91" h="691">
                <a:moveTo>
                  <a:pt x="8" y="364"/>
                </a:moveTo>
                <a:cubicBezTo>
                  <a:pt x="3" y="359"/>
                  <a:pt x="0" y="352"/>
                  <a:pt x="0" y="345"/>
                </a:cubicBezTo>
                <a:cubicBezTo>
                  <a:pt x="0" y="330"/>
                  <a:pt x="12" y="318"/>
                  <a:pt x="27" y="318"/>
                </a:cubicBezTo>
                <a:cubicBezTo>
                  <a:pt x="319" y="318"/>
                  <a:pt x="319" y="318"/>
                  <a:pt x="319" y="318"/>
                </a:cubicBezTo>
                <a:cubicBezTo>
                  <a:pt x="319" y="27"/>
                  <a:pt x="319" y="27"/>
                  <a:pt x="319" y="27"/>
                </a:cubicBezTo>
                <a:cubicBezTo>
                  <a:pt x="319" y="12"/>
                  <a:pt x="331" y="0"/>
                  <a:pt x="346" y="0"/>
                </a:cubicBezTo>
                <a:cubicBezTo>
                  <a:pt x="353" y="0"/>
                  <a:pt x="360" y="2"/>
                  <a:pt x="365" y="8"/>
                </a:cubicBezTo>
                <a:cubicBezTo>
                  <a:pt x="370" y="13"/>
                  <a:pt x="373" y="19"/>
                  <a:pt x="373" y="27"/>
                </a:cubicBezTo>
                <a:cubicBezTo>
                  <a:pt x="373" y="318"/>
                  <a:pt x="373" y="318"/>
                  <a:pt x="373" y="318"/>
                </a:cubicBezTo>
                <a:cubicBezTo>
                  <a:pt x="665" y="318"/>
                  <a:pt x="665" y="318"/>
                  <a:pt x="665" y="318"/>
                </a:cubicBezTo>
                <a:cubicBezTo>
                  <a:pt x="672" y="318"/>
                  <a:pt x="678" y="321"/>
                  <a:pt x="684" y="326"/>
                </a:cubicBezTo>
                <a:cubicBezTo>
                  <a:pt x="689" y="331"/>
                  <a:pt x="691" y="338"/>
                  <a:pt x="691" y="345"/>
                </a:cubicBezTo>
                <a:cubicBezTo>
                  <a:pt x="691" y="360"/>
                  <a:pt x="679" y="372"/>
                  <a:pt x="665" y="372"/>
                </a:cubicBezTo>
                <a:cubicBezTo>
                  <a:pt x="373" y="372"/>
                  <a:pt x="373" y="372"/>
                  <a:pt x="373" y="372"/>
                </a:cubicBezTo>
                <a:cubicBezTo>
                  <a:pt x="373" y="664"/>
                  <a:pt x="373" y="664"/>
                  <a:pt x="373" y="664"/>
                </a:cubicBezTo>
                <a:cubicBezTo>
                  <a:pt x="373" y="679"/>
                  <a:pt x="361" y="691"/>
                  <a:pt x="346" y="691"/>
                </a:cubicBezTo>
                <a:cubicBezTo>
                  <a:pt x="339" y="691"/>
                  <a:pt x="332" y="688"/>
                  <a:pt x="327" y="683"/>
                </a:cubicBezTo>
                <a:cubicBezTo>
                  <a:pt x="322" y="678"/>
                  <a:pt x="319" y="671"/>
                  <a:pt x="319" y="664"/>
                </a:cubicBezTo>
                <a:cubicBezTo>
                  <a:pt x="319" y="372"/>
                  <a:pt x="319" y="372"/>
                  <a:pt x="319" y="372"/>
                </a:cubicBezTo>
                <a:cubicBezTo>
                  <a:pt x="27" y="372"/>
                  <a:pt x="27" y="372"/>
                  <a:pt x="27" y="372"/>
                </a:cubicBezTo>
                <a:cubicBezTo>
                  <a:pt x="20" y="372"/>
                  <a:pt x="13" y="369"/>
                  <a:pt x="8" y="3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ukta ExtraLight" panose="020B0000000000000000" pitchFamily="34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C7FA2-D396-F943-9E1A-D850BC7759CE}"/>
              </a:ext>
            </a:extLst>
          </p:cNvPr>
          <p:cNvSpPr txBox="1"/>
          <p:nvPr/>
        </p:nvSpPr>
        <p:spPr>
          <a:xfrm>
            <a:off x="4742925" y="3657903"/>
            <a:ext cx="1428596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500" b="1" spc="300" dirty="0">
                <a:solidFill>
                  <a:schemeClr val="bg1"/>
                </a:solidFill>
                <a:latin typeface="Bebas Neue" pitchFamily="2" charset="0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18CC4E-538B-5C47-9F08-99EAABF6E676}"/>
              </a:ext>
            </a:extLst>
          </p:cNvPr>
          <p:cNvSpPr txBox="1"/>
          <p:nvPr/>
        </p:nvSpPr>
        <p:spPr>
          <a:xfrm>
            <a:off x="10084403" y="3657903"/>
            <a:ext cx="1428596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500" b="1" spc="300" dirty="0">
                <a:solidFill>
                  <a:schemeClr val="bg1"/>
                </a:solidFill>
                <a:latin typeface="Bebas Neue" pitchFamily="2" charset="0"/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54AD46-1420-634E-AE63-7F29BE4C396C}"/>
              </a:ext>
            </a:extLst>
          </p:cNvPr>
          <p:cNvSpPr txBox="1"/>
          <p:nvPr/>
        </p:nvSpPr>
        <p:spPr>
          <a:xfrm>
            <a:off x="15425883" y="3657903"/>
            <a:ext cx="1428596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500" b="1" spc="300" dirty="0">
                <a:solidFill>
                  <a:schemeClr val="bg1"/>
                </a:solidFill>
                <a:latin typeface="Bebas Neue" pitchFamily="2" charset="0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E70C60-8F5F-1048-9EA6-B9F503841E20}"/>
              </a:ext>
            </a:extLst>
          </p:cNvPr>
          <p:cNvSpPr txBox="1"/>
          <p:nvPr/>
        </p:nvSpPr>
        <p:spPr>
          <a:xfrm>
            <a:off x="20702226" y="3657903"/>
            <a:ext cx="1428596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1500" b="1" spc="300" dirty="0">
                <a:solidFill>
                  <a:schemeClr val="bg1"/>
                </a:solidFill>
                <a:latin typeface="Bebas Neue" pitchFamily="2" charset="0"/>
              </a:rPr>
              <a:t>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8BAC3-BB6A-6847-90E9-63E5878CFBC9}"/>
              </a:ext>
            </a:extLst>
          </p:cNvPr>
          <p:cNvSpPr txBox="1"/>
          <p:nvPr/>
        </p:nvSpPr>
        <p:spPr>
          <a:xfrm>
            <a:off x="4218863" y="11074796"/>
            <a:ext cx="215636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spc="30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CLICK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ECBFBE-43B8-9742-937E-8450DDBA9806}"/>
              </a:ext>
            </a:extLst>
          </p:cNvPr>
          <p:cNvSpPr txBox="1"/>
          <p:nvPr/>
        </p:nvSpPr>
        <p:spPr>
          <a:xfrm>
            <a:off x="9553542" y="11074796"/>
            <a:ext cx="215636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spc="30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CLICK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1851C9-B9FB-0549-A84B-94A14DE91CAB}"/>
              </a:ext>
            </a:extLst>
          </p:cNvPr>
          <p:cNvSpPr txBox="1"/>
          <p:nvPr/>
        </p:nvSpPr>
        <p:spPr>
          <a:xfrm>
            <a:off x="14845594" y="11074796"/>
            <a:ext cx="215636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spc="30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CLICK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3A7175-62DC-B945-9ADF-C0986D528BFF}"/>
              </a:ext>
            </a:extLst>
          </p:cNvPr>
          <p:cNvSpPr txBox="1"/>
          <p:nvPr/>
        </p:nvSpPr>
        <p:spPr>
          <a:xfrm>
            <a:off x="20212297" y="11074796"/>
            <a:ext cx="215636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spc="30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CLICK HERE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62897EF7-F8F2-F74C-BD70-1E360DDE9A41}"/>
              </a:ext>
            </a:extLst>
          </p:cNvPr>
          <p:cNvSpPr txBox="1">
            <a:spLocks/>
          </p:cNvSpPr>
          <p:nvPr/>
        </p:nvSpPr>
        <p:spPr>
          <a:xfrm>
            <a:off x="2030564" y="7152656"/>
            <a:ext cx="4292091" cy="2989603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46618A-4F85-0B47-9813-5C14131D3764}"/>
              </a:ext>
            </a:extLst>
          </p:cNvPr>
          <p:cNvSpPr txBox="1"/>
          <p:nvPr/>
        </p:nvSpPr>
        <p:spPr>
          <a:xfrm>
            <a:off x="2156453" y="6450697"/>
            <a:ext cx="167545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8BCD1918-9F29-9B4E-A4D1-70862F4C94D1}"/>
              </a:ext>
            </a:extLst>
          </p:cNvPr>
          <p:cNvSpPr txBox="1">
            <a:spLocks/>
          </p:cNvSpPr>
          <p:nvPr/>
        </p:nvSpPr>
        <p:spPr>
          <a:xfrm>
            <a:off x="7369396" y="7152656"/>
            <a:ext cx="4292091" cy="2989603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6B09DB-AD85-854C-9B14-02E3B947ECFC}"/>
              </a:ext>
            </a:extLst>
          </p:cNvPr>
          <p:cNvSpPr txBox="1"/>
          <p:nvPr/>
        </p:nvSpPr>
        <p:spPr>
          <a:xfrm>
            <a:off x="7495285" y="6450697"/>
            <a:ext cx="167545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B6A16AD6-6315-6941-A94F-EECC19D3D1A9}"/>
              </a:ext>
            </a:extLst>
          </p:cNvPr>
          <p:cNvSpPr txBox="1">
            <a:spLocks/>
          </p:cNvSpPr>
          <p:nvPr/>
        </p:nvSpPr>
        <p:spPr>
          <a:xfrm>
            <a:off x="12708119" y="7152656"/>
            <a:ext cx="4292091" cy="2989603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F5CBAB-D570-CE47-BC8D-31FBFC0362F2}"/>
              </a:ext>
            </a:extLst>
          </p:cNvPr>
          <p:cNvSpPr txBox="1"/>
          <p:nvPr/>
        </p:nvSpPr>
        <p:spPr>
          <a:xfrm>
            <a:off x="12834008" y="6450697"/>
            <a:ext cx="167545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FFA9342-8E15-A347-80C6-CBCE30ED1154}"/>
              </a:ext>
            </a:extLst>
          </p:cNvPr>
          <p:cNvSpPr txBox="1">
            <a:spLocks/>
          </p:cNvSpPr>
          <p:nvPr/>
        </p:nvSpPr>
        <p:spPr>
          <a:xfrm>
            <a:off x="18054995" y="7152656"/>
            <a:ext cx="4292091" cy="2989603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EBF07E-C18B-8847-99E1-CB59C3E86572}"/>
              </a:ext>
            </a:extLst>
          </p:cNvPr>
          <p:cNvSpPr txBox="1"/>
          <p:nvPr/>
        </p:nvSpPr>
        <p:spPr>
          <a:xfrm>
            <a:off x="18180884" y="6450697"/>
            <a:ext cx="167545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Bebas Neue" pitchFamily="2" charset="0"/>
                <a:ea typeface="League Spartan" charset="0"/>
                <a:cs typeface="Poppins" pitchFamily="2" charset="77"/>
              </a:rPr>
              <a:t>TITLE 04</a:t>
            </a:r>
          </a:p>
        </p:txBody>
      </p:sp>
    </p:spTree>
    <p:extLst>
      <p:ext uri="{BB962C8B-B14F-4D97-AF65-F5344CB8AC3E}">
        <p14:creationId xmlns:p14="http://schemas.microsoft.com/office/powerpoint/2010/main" val="283888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9A89A-7020-6340-82C7-C1146BA73839}"/>
              </a:ext>
            </a:extLst>
          </p:cNvPr>
          <p:cNvSpPr txBox="1"/>
          <p:nvPr/>
        </p:nvSpPr>
        <p:spPr>
          <a:xfrm>
            <a:off x="7619922" y="542128"/>
            <a:ext cx="9161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tx2"/>
                </a:solidFill>
                <a:latin typeface="Bebas Neue" pitchFamily="2" charset="0"/>
              </a:rPr>
              <a:t>3 PHASE PROCESS SLIDE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DE0CEF6-ADB5-A34C-A0E0-CF4201926A59}"/>
              </a:ext>
            </a:extLst>
          </p:cNvPr>
          <p:cNvSpPr>
            <a:spLocks noChangeAspect="1"/>
          </p:cNvSpPr>
          <p:nvPr/>
        </p:nvSpPr>
        <p:spPr>
          <a:xfrm rot="10800000">
            <a:off x="11777345" y="1824964"/>
            <a:ext cx="822960" cy="51050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8FDBE43-30D1-7142-BBD5-84BC4474E364}"/>
              </a:ext>
            </a:extLst>
          </p:cNvPr>
          <p:cNvSpPr/>
          <p:nvPr/>
        </p:nvSpPr>
        <p:spPr>
          <a:xfrm>
            <a:off x="7999459" y="3839170"/>
            <a:ext cx="1064025" cy="1596736"/>
          </a:xfrm>
          <a:prstGeom prst="rightArrow">
            <a:avLst>
              <a:gd name="adj1" fmla="val 50000"/>
              <a:gd name="adj2" fmla="val 7291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Mukta ExtraLight" panose="020B0000000000000000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C5631-93C4-714E-B78F-82DF18F15B0D}"/>
              </a:ext>
            </a:extLst>
          </p:cNvPr>
          <p:cNvSpPr/>
          <p:nvPr/>
        </p:nvSpPr>
        <p:spPr>
          <a:xfrm>
            <a:off x="1788551" y="5749755"/>
            <a:ext cx="6210908" cy="57275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365665" tIns="365665" rIns="365665" bIns="365665">
            <a:noAutofit/>
          </a:bodyPr>
          <a:lstStyle/>
          <a:p>
            <a:pPr marL="342814" indent="-342814">
              <a:lnSpc>
                <a:spcPct val="94000"/>
              </a:lnSpc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7E5CE-C636-8644-A976-5D1AD60E0B9B}"/>
              </a:ext>
            </a:extLst>
          </p:cNvPr>
          <p:cNvSpPr/>
          <p:nvPr/>
        </p:nvSpPr>
        <p:spPr>
          <a:xfrm>
            <a:off x="9063484" y="5749755"/>
            <a:ext cx="6210908" cy="57275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5665" tIns="365665" rIns="365665" bIns="365665">
            <a:noAutofit/>
          </a:bodyPr>
          <a:lstStyle/>
          <a:p>
            <a:pPr marL="342814" indent="-342814">
              <a:lnSpc>
                <a:spcPct val="94000"/>
              </a:lnSpc>
              <a:spcAft>
                <a:spcPts val="16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FC9DE-326B-FB43-BEBF-879ABCBE92CD}"/>
              </a:ext>
            </a:extLst>
          </p:cNvPr>
          <p:cNvSpPr/>
          <p:nvPr/>
        </p:nvSpPr>
        <p:spPr>
          <a:xfrm>
            <a:off x="16338419" y="5749755"/>
            <a:ext cx="6210908" cy="57275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5665" tIns="365665" rIns="365665" bIns="365665">
            <a:noAutofit/>
          </a:bodyPr>
          <a:lstStyle/>
          <a:p>
            <a:pPr marL="342814" indent="-342814">
              <a:lnSpc>
                <a:spcPct val="94000"/>
              </a:lnSpc>
              <a:spcAft>
                <a:spcPts val="1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2799" dirty="0">
              <a:latin typeface="Mukta ExtraLight" panose="020B0000000000000000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32112-F389-F240-9625-D6DFECC61B1F}"/>
              </a:ext>
            </a:extLst>
          </p:cNvPr>
          <p:cNvSpPr txBox="1"/>
          <p:nvPr/>
        </p:nvSpPr>
        <p:spPr>
          <a:xfrm>
            <a:off x="1788551" y="3529864"/>
            <a:ext cx="6210908" cy="2215351"/>
          </a:xfrm>
          <a:prstGeom prst="rect">
            <a:avLst/>
          </a:prstGeom>
          <a:solidFill>
            <a:schemeClr val="accent1"/>
          </a:solidFill>
        </p:spPr>
        <p:txBody>
          <a:bodyPr wrap="square" lIns="487553" tIns="243777" rIns="487553" bIns="243777" rtlCol="0" anchor="ctr" anchorCtr="0">
            <a:noAutofit/>
          </a:bodyPr>
          <a:lstStyle/>
          <a:p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DFA49-9966-1843-9056-9DF618AE463B}"/>
              </a:ext>
            </a:extLst>
          </p:cNvPr>
          <p:cNvSpPr txBox="1"/>
          <p:nvPr/>
        </p:nvSpPr>
        <p:spPr>
          <a:xfrm>
            <a:off x="9063484" y="3529862"/>
            <a:ext cx="6210908" cy="2215351"/>
          </a:xfrm>
          <a:prstGeom prst="rect">
            <a:avLst/>
          </a:prstGeom>
          <a:solidFill>
            <a:schemeClr val="accent2"/>
          </a:solidFill>
        </p:spPr>
        <p:txBody>
          <a:bodyPr wrap="square" lIns="487553" tIns="243777" rIns="487553" bIns="243777" rtlCol="0" anchor="ctr" anchorCtr="0">
            <a:noAutofit/>
          </a:bodyPr>
          <a:lstStyle/>
          <a:p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4F576-F670-594E-AA0F-922700937A79}"/>
              </a:ext>
            </a:extLst>
          </p:cNvPr>
          <p:cNvSpPr txBox="1"/>
          <p:nvPr/>
        </p:nvSpPr>
        <p:spPr>
          <a:xfrm>
            <a:off x="16338419" y="3529862"/>
            <a:ext cx="6210908" cy="2215351"/>
          </a:xfrm>
          <a:prstGeom prst="rect">
            <a:avLst/>
          </a:prstGeom>
          <a:solidFill>
            <a:schemeClr val="accent3"/>
          </a:solidFill>
        </p:spPr>
        <p:txBody>
          <a:bodyPr wrap="square" lIns="487553" tIns="243777" rIns="484632" bIns="243777" rtlCol="0" anchor="ctr" anchorCtr="0">
            <a:noAutofit/>
          </a:bodyPr>
          <a:lstStyle/>
          <a:p>
            <a:endParaRPr lang="en-US" sz="2799" dirty="0">
              <a:solidFill>
                <a:srgbClr val="FFFFFF"/>
              </a:solidFill>
              <a:latin typeface="Mukta ExtraLight" panose="020B0000000000000000" pitchFamily="34" charset="77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86C6BFB-733B-5E4F-8029-BCE1E85392DA}"/>
              </a:ext>
            </a:extLst>
          </p:cNvPr>
          <p:cNvSpPr txBox="1">
            <a:spLocks/>
          </p:cNvSpPr>
          <p:nvPr/>
        </p:nvSpPr>
        <p:spPr>
          <a:xfrm>
            <a:off x="3640666" y="3839170"/>
            <a:ext cx="4042317" cy="16046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goals.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8AD5BB8-3D14-FF40-9959-6DF8C5B792E3}"/>
              </a:ext>
            </a:extLst>
          </p:cNvPr>
          <p:cNvSpPr txBox="1">
            <a:spLocks/>
          </p:cNvSpPr>
          <p:nvPr/>
        </p:nvSpPr>
        <p:spPr>
          <a:xfrm>
            <a:off x="2094648" y="6115372"/>
            <a:ext cx="5588336" cy="4996306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  <a:p>
            <a:pPr marL="457200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lays out a written plan.</a:t>
            </a:r>
          </a:p>
          <a:p>
            <a:pPr marL="457200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F51AF30-90CC-6144-943C-95A09122D403}"/>
              </a:ext>
            </a:extLst>
          </p:cNvPr>
          <p:cNvSpPr txBox="1">
            <a:spLocks/>
          </p:cNvSpPr>
          <p:nvPr/>
        </p:nvSpPr>
        <p:spPr>
          <a:xfrm>
            <a:off x="9374770" y="6115372"/>
            <a:ext cx="5588336" cy="4996306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  <a:p>
            <a:pPr marL="457200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lays out a written plan.</a:t>
            </a:r>
          </a:p>
          <a:p>
            <a:pPr marL="457200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4948881-A7E0-AF42-A1B8-A7E09D31AC29}"/>
              </a:ext>
            </a:extLst>
          </p:cNvPr>
          <p:cNvSpPr txBox="1">
            <a:spLocks/>
          </p:cNvSpPr>
          <p:nvPr/>
        </p:nvSpPr>
        <p:spPr>
          <a:xfrm>
            <a:off x="16649705" y="6115372"/>
            <a:ext cx="5588336" cy="4996306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  <a:p>
            <a:pPr marL="457200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lays out a written plan.</a:t>
            </a:r>
          </a:p>
          <a:p>
            <a:pPr marL="457200" indent="-457200" algn="l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EFB2642-DF9A-CA4A-818F-1C1F06AD2DA6}"/>
              </a:ext>
            </a:extLst>
          </p:cNvPr>
          <p:cNvSpPr txBox="1">
            <a:spLocks/>
          </p:cNvSpPr>
          <p:nvPr/>
        </p:nvSpPr>
        <p:spPr>
          <a:xfrm>
            <a:off x="10920789" y="3839170"/>
            <a:ext cx="4042317" cy="16046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goals.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1C3E989-EDD6-2E40-A643-DAC2E9B666AE}"/>
              </a:ext>
            </a:extLst>
          </p:cNvPr>
          <p:cNvSpPr txBox="1">
            <a:spLocks/>
          </p:cNvSpPr>
          <p:nvPr/>
        </p:nvSpPr>
        <p:spPr>
          <a:xfrm>
            <a:off x="18195724" y="3839170"/>
            <a:ext cx="4042317" cy="16046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bg1"/>
                </a:solidFill>
                <a:latin typeface="Mukta ExtraLight" panose="020B0000000000000000" pitchFamily="34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goals.</a:t>
            </a:r>
          </a:p>
        </p:txBody>
      </p:sp>
      <p:sp>
        <p:nvSpPr>
          <p:cNvPr id="20" name="Freeform 282">
            <a:extLst>
              <a:ext uri="{FF2B5EF4-FFF2-40B4-BE49-F238E27FC236}">
                <a16:creationId xmlns:a16="http://schemas.microsoft.com/office/drawing/2014/main" id="{A8B3B167-D535-2F46-BEB5-B0F2F5246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35098" y="4051958"/>
            <a:ext cx="1181159" cy="1187760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21" name="Freeform 978">
            <a:extLst>
              <a:ext uri="{FF2B5EF4-FFF2-40B4-BE49-F238E27FC236}">
                <a16:creationId xmlns:a16="http://schemas.microsoft.com/office/drawing/2014/main" id="{E3335368-0397-0349-9533-EBB208D39B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7341" y="4033758"/>
            <a:ext cx="1207554" cy="1207558"/>
          </a:xfrm>
          <a:custGeom>
            <a:avLst/>
            <a:gdLst>
              <a:gd name="T0" fmla="*/ 193532 w 290152"/>
              <a:gd name="T1" fmla="*/ 217523 h 290153"/>
              <a:gd name="T2" fmla="*/ 213878 w 290152"/>
              <a:gd name="T3" fmla="*/ 217523 h 290153"/>
              <a:gd name="T4" fmla="*/ 200670 w 290152"/>
              <a:gd name="T5" fmla="*/ 204672 h 290153"/>
              <a:gd name="T6" fmla="*/ 222445 w 290152"/>
              <a:gd name="T7" fmla="*/ 211810 h 290153"/>
              <a:gd name="T8" fmla="*/ 200670 w 290152"/>
              <a:gd name="T9" fmla="*/ 233585 h 290153"/>
              <a:gd name="T10" fmla="*/ 200670 w 290152"/>
              <a:gd name="T11" fmla="*/ 195748 h 290153"/>
              <a:gd name="T12" fmla="*/ 43305 w 290152"/>
              <a:gd name="T13" fmla="*/ 282195 h 290153"/>
              <a:gd name="T14" fmla="*/ 58100 w 290152"/>
              <a:gd name="T15" fmla="*/ 182032 h 290153"/>
              <a:gd name="T16" fmla="*/ 73257 w 290152"/>
              <a:gd name="T17" fmla="*/ 282195 h 290153"/>
              <a:gd name="T18" fmla="*/ 32478 w 290152"/>
              <a:gd name="T19" fmla="*/ 171184 h 290153"/>
              <a:gd name="T20" fmla="*/ 241939 w 290152"/>
              <a:gd name="T21" fmla="*/ 152915 h 290153"/>
              <a:gd name="T22" fmla="*/ 237569 w 290152"/>
              <a:gd name="T23" fmla="*/ 161833 h 290153"/>
              <a:gd name="T24" fmla="*/ 222275 w 290152"/>
              <a:gd name="T25" fmla="*/ 168611 h 290153"/>
              <a:gd name="T26" fmla="*/ 208075 w 290152"/>
              <a:gd name="T27" fmla="*/ 157553 h 290153"/>
              <a:gd name="T28" fmla="*/ 165105 w 290152"/>
              <a:gd name="T29" fmla="*/ 161833 h 290153"/>
              <a:gd name="T30" fmla="*/ 169475 w 290152"/>
              <a:gd name="T31" fmla="*/ 152915 h 290153"/>
              <a:gd name="T32" fmla="*/ 184769 w 290152"/>
              <a:gd name="T33" fmla="*/ 146138 h 290153"/>
              <a:gd name="T34" fmla="*/ 198970 w 290152"/>
              <a:gd name="T35" fmla="*/ 157553 h 290153"/>
              <a:gd name="T36" fmla="*/ 63290 w 290152"/>
              <a:gd name="T37" fmla="*/ 140915 h 290153"/>
              <a:gd name="T38" fmla="*/ 54109 w 290152"/>
              <a:gd name="T39" fmla="*/ 143616 h 290153"/>
              <a:gd name="T40" fmla="*/ 58516 w 290152"/>
              <a:gd name="T41" fmla="*/ 109810 h 290153"/>
              <a:gd name="T42" fmla="*/ 58516 w 290152"/>
              <a:gd name="T43" fmla="*/ 125362 h 290153"/>
              <a:gd name="T44" fmla="*/ 58516 w 290152"/>
              <a:gd name="T45" fmla="*/ 109810 h 290153"/>
              <a:gd name="T46" fmla="*/ 193532 w 290152"/>
              <a:gd name="T47" fmla="*/ 101346 h 290153"/>
              <a:gd name="T48" fmla="*/ 213878 w 290152"/>
              <a:gd name="T49" fmla="*/ 101346 h 290153"/>
              <a:gd name="T50" fmla="*/ 200670 w 290152"/>
              <a:gd name="T51" fmla="*/ 88497 h 290153"/>
              <a:gd name="T52" fmla="*/ 63290 w 290152"/>
              <a:gd name="T53" fmla="*/ 93967 h 290153"/>
              <a:gd name="T54" fmla="*/ 54109 w 290152"/>
              <a:gd name="T55" fmla="*/ 87456 h 290153"/>
              <a:gd name="T56" fmla="*/ 206382 w 290152"/>
              <a:gd name="T57" fmla="*/ 79572 h 290153"/>
              <a:gd name="T58" fmla="*/ 206382 w 290152"/>
              <a:gd name="T59" fmla="*/ 117409 h 290153"/>
              <a:gd name="T60" fmla="*/ 184607 w 290152"/>
              <a:gd name="T61" fmla="*/ 95635 h 290153"/>
              <a:gd name="T62" fmla="*/ 151920 w 290152"/>
              <a:gd name="T63" fmla="*/ 75376 h 290153"/>
              <a:gd name="T64" fmla="*/ 237745 w 290152"/>
              <a:gd name="T65" fmla="*/ 255137 h 290153"/>
              <a:gd name="T66" fmla="*/ 237745 w 290152"/>
              <a:gd name="T67" fmla="*/ 58016 h 290153"/>
              <a:gd name="T68" fmla="*/ 241728 w 290152"/>
              <a:gd name="T69" fmla="*/ 49335 h 290153"/>
              <a:gd name="T70" fmla="*/ 263818 w 290152"/>
              <a:gd name="T71" fmla="*/ 71397 h 290153"/>
              <a:gd name="T72" fmla="*/ 246074 w 290152"/>
              <a:gd name="T73" fmla="*/ 259478 h 290153"/>
              <a:gd name="T74" fmla="*/ 160973 w 290152"/>
              <a:gd name="T75" fmla="*/ 259478 h 290153"/>
              <a:gd name="T76" fmla="*/ 143229 w 290152"/>
              <a:gd name="T77" fmla="*/ 71397 h 290153"/>
              <a:gd name="T78" fmla="*/ 165320 w 290152"/>
              <a:gd name="T79" fmla="*/ 49335 h 290153"/>
              <a:gd name="T80" fmla="*/ 290872 w 290152"/>
              <a:gd name="T81" fmla="*/ 28208 h 290153"/>
              <a:gd name="T82" fmla="*/ 122103 w 290152"/>
              <a:gd name="T83" fmla="*/ 290873 h 290153"/>
              <a:gd name="T84" fmla="*/ 122103 w 290152"/>
              <a:gd name="T85" fmla="*/ 88545 h 290153"/>
              <a:gd name="T86" fmla="*/ 282199 w 290152"/>
              <a:gd name="T87" fmla="*/ 282202 h 290153"/>
              <a:gd name="T88" fmla="*/ 170529 w 290152"/>
              <a:gd name="T89" fmla="*/ 28208 h 290153"/>
              <a:gd name="T90" fmla="*/ 98518 w 290152"/>
              <a:gd name="T91" fmla="*/ 60895 h 290153"/>
              <a:gd name="T92" fmla="*/ 58100 w 290152"/>
              <a:gd name="T93" fmla="*/ 72105 h 290153"/>
              <a:gd name="T94" fmla="*/ 8661 w 290152"/>
              <a:gd name="T95" fmla="*/ 88739 h 290153"/>
              <a:gd name="T96" fmla="*/ 23456 w 290152"/>
              <a:gd name="T97" fmla="*/ 167929 h 290153"/>
              <a:gd name="T98" fmla="*/ 32478 w 290152"/>
              <a:gd name="T99" fmla="*/ 92717 h 290153"/>
              <a:gd name="T100" fmla="*/ 84083 w 290152"/>
              <a:gd name="T101" fmla="*/ 107181 h 290153"/>
              <a:gd name="T102" fmla="*/ 150122 w 290152"/>
              <a:gd name="T103" fmla="*/ 27267 h 290153"/>
              <a:gd name="T104" fmla="*/ 142589 w 290152"/>
              <a:gd name="T105" fmla="*/ 11086 h 290153"/>
              <a:gd name="T106" fmla="*/ 154092 w 290152"/>
              <a:gd name="T107" fmla="*/ 38838 h 290153"/>
              <a:gd name="T108" fmla="*/ 92744 w 290152"/>
              <a:gd name="T109" fmla="*/ 271708 h 290153"/>
              <a:gd name="T110" fmla="*/ 43305 w 290152"/>
              <a:gd name="T111" fmla="*/ 290872 h 290153"/>
              <a:gd name="T112" fmla="*/ 16239 w 290152"/>
              <a:gd name="T113" fmla="*/ 184201 h 290153"/>
              <a:gd name="T114" fmla="*/ 28148 w 290152"/>
              <a:gd name="T115" fmla="*/ 60534 h 290153"/>
              <a:gd name="T116" fmla="*/ 131358 w 290152"/>
              <a:gd name="T117" fmla="*/ 15695 h 290153"/>
              <a:gd name="T118" fmla="*/ 40859 w 290152"/>
              <a:gd name="T119" fmla="*/ 25464 h 290153"/>
              <a:gd name="T120" fmla="*/ 57112 w 290152"/>
              <a:gd name="T121" fmla="*/ 8730 h 290153"/>
              <a:gd name="T122" fmla="*/ 57112 w 290152"/>
              <a:gd name="T123" fmla="*/ 50563 h 29015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0152" h="290153">
                <a:moveTo>
                  <a:pt x="200173" y="204165"/>
                </a:moveTo>
                <a:cubicBezTo>
                  <a:pt x="196257" y="204165"/>
                  <a:pt x="193052" y="207014"/>
                  <a:pt x="193052" y="211286"/>
                </a:cubicBezTo>
                <a:lnTo>
                  <a:pt x="193052" y="216984"/>
                </a:lnTo>
                <a:cubicBezTo>
                  <a:pt x="193052" y="220901"/>
                  <a:pt x="196257" y="224105"/>
                  <a:pt x="200173" y="224105"/>
                </a:cubicBezTo>
                <a:lnTo>
                  <a:pt x="205871" y="224105"/>
                </a:lnTo>
                <a:cubicBezTo>
                  <a:pt x="210144" y="224105"/>
                  <a:pt x="213348" y="220901"/>
                  <a:pt x="213348" y="216984"/>
                </a:cubicBezTo>
                <a:lnTo>
                  <a:pt x="213348" y="211286"/>
                </a:lnTo>
                <a:cubicBezTo>
                  <a:pt x="213348" y="207014"/>
                  <a:pt x="210144" y="204165"/>
                  <a:pt x="205871" y="204165"/>
                </a:cubicBezTo>
                <a:lnTo>
                  <a:pt x="200173" y="204165"/>
                </a:lnTo>
                <a:close/>
                <a:moveTo>
                  <a:pt x="200173" y="195263"/>
                </a:moveTo>
                <a:lnTo>
                  <a:pt x="205871" y="195263"/>
                </a:lnTo>
                <a:cubicBezTo>
                  <a:pt x="214773" y="195263"/>
                  <a:pt x="221894" y="202385"/>
                  <a:pt x="221894" y="211286"/>
                </a:cubicBezTo>
                <a:lnTo>
                  <a:pt x="221894" y="216984"/>
                </a:lnTo>
                <a:cubicBezTo>
                  <a:pt x="221894" y="225886"/>
                  <a:pt x="214773" y="233007"/>
                  <a:pt x="205871" y="233007"/>
                </a:cubicBezTo>
                <a:lnTo>
                  <a:pt x="200173" y="233007"/>
                </a:lnTo>
                <a:cubicBezTo>
                  <a:pt x="191628" y="233007"/>
                  <a:pt x="184150" y="225886"/>
                  <a:pt x="184150" y="216984"/>
                </a:cubicBezTo>
                <a:lnTo>
                  <a:pt x="184150" y="211286"/>
                </a:lnTo>
                <a:cubicBezTo>
                  <a:pt x="184150" y="202385"/>
                  <a:pt x="191628" y="195263"/>
                  <a:pt x="200173" y="195263"/>
                </a:cubicBezTo>
                <a:close/>
                <a:moveTo>
                  <a:pt x="32398" y="170760"/>
                </a:moveTo>
                <a:lnTo>
                  <a:pt x="32398" y="271035"/>
                </a:lnTo>
                <a:cubicBezTo>
                  <a:pt x="32398" y="276446"/>
                  <a:pt x="37078" y="281496"/>
                  <a:pt x="43197" y="281496"/>
                </a:cubicBezTo>
                <a:cubicBezTo>
                  <a:pt x="48957" y="281496"/>
                  <a:pt x="53637" y="276446"/>
                  <a:pt x="53637" y="271035"/>
                </a:cubicBezTo>
                <a:lnTo>
                  <a:pt x="53637" y="186270"/>
                </a:lnTo>
                <a:cubicBezTo>
                  <a:pt x="53637" y="183745"/>
                  <a:pt x="55796" y="181581"/>
                  <a:pt x="57956" y="181581"/>
                </a:cubicBezTo>
                <a:cubicBezTo>
                  <a:pt x="60476" y="181581"/>
                  <a:pt x="62636" y="183745"/>
                  <a:pt x="62636" y="186270"/>
                </a:cubicBezTo>
                <a:lnTo>
                  <a:pt x="62636" y="271035"/>
                </a:lnTo>
                <a:cubicBezTo>
                  <a:pt x="62636" y="276446"/>
                  <a:pt x="66956" y="281496"/>
                  <a:pt x="73075" y="281496"/>
                </a:cubicBezTo>
                <a:cubicBezTo>
                  <a:pt x="78835" y="281496"/>
                  <a:pt x="83875" y="276446"/>
                  <a:pt x="83875" y="271035"/>
                </a:cubicBezTo>
                <a:lnTo>
                  <a:pt x="83875" y="170760"/>
                </a:lnTo>
                <a:lnTo>
                  <a:pt x="32398" y="170760"/>
                </a:lnTo>
                <a:close/>
                <a:moveTo>
                  <a:pt x="218093" y="136525"/>
                </a:moveTo>
                <a:cubicBezTo>
                  <a:pt x="227537" y="136525"/>
                  <a:pt x="235165" y="143642"/>
                  <a:pt x="236981" y="152537"/>
                </a:cubicBezTo>
                <a:lnTo>
                  <a:pt x="241340" y="152537"/>
                </a:lnTo>
                <a:cubicBezTo>
                  <a:pt x="243883" y="152537"/>
                  <a:pt x="245699" y="154672"/>
                  <a:pt x="245699" y="157163"/>
                </a:cubicBezTo>
                <a:cubicBezTo>
                  <a:pt x="245699" y="159298"/>
                  <a:pt x="243883" y="161432"/>
                  <a:pt x="241340" y="161432"/>
                </a:cubicBezTo>
                <a:lnTo>
                  <a:pt x="236981" y="161432"/>
                </a:lnTo>
                <a:cubicBezTo>
                  <a:pt x="235528" y="167837"/>
                  <a:pt x="231169" y="173530"/>
                  <a:pt x="224994" y="176021"/>
                </a:cubicBezTo>
                <a:cubicBezTo>
                  <a:pt x="222815" y="177088"/>
                  <a:pt x="220272" y="176021"/>
                  <a:pt x="219182" y="173886"/>
                </a:cubicBezTo>
                <a:cubicBezTo>
                  <a:pt x="218456" y="171751"/>
                  <a:pt x="219182" y="169260"/>
                  <a:pt x="221725" y="168193"/>
                </a:cubicBezTo>
                <a:cubicBezTo>
                  <a:pt x="225721" y="166414"/>
                  <a:pt x="228627" y="161788"/>
                  <a:pt x="228627" y="157163"/>
                </a:cubicBezTo>
                <a:cubicBezTo>
                  <a:pt x="228627" y="150402"/>
                  <a:pt x="223904" y="145065"/>
                  <a:pt x="218093" y="145065"/>
                </a:cubicBezTo>
                <a:cubicBezTo>
                  <a:pt x="211191" y="145065"/>
                  <a:pt x="207559" y="148979"/>
                  <a:pt x="207559" y="157163"/>
                </a:cubicBezTo>
                <a:cubicBezTo>
                  <a:pt x="207559" y="172107"/>
                  <a:pt x="197388" y="177444"/>
                  <a:pt x="187943" y="177444"/>
                </a:cubicBezTo>
                <a:cubicBezTo>
                  <a:pt x="178499" y="177444"/>
                  <a:pt x="170871" y="170684"/>
                  <a:pt x="169055" y="161432"/>
                </a:cubicBezTo>
                <a:lnTo>
                  <a:pt x="164696" y="161432"/>
                </a:lnTo>
                <a:cubicBezTo>
                  <a:pt x="162153" y="161432"/>
                  <a:pt x="160337" y="159298"/>
                  <a:pt x="160337" y="157163"/>
                </a:cubicBezTo>
                <a:cubicBezTo>
                  <a:pt x="160337" y="154672"/>
                  <a:pt x="162153" y="152537"/>
                  <a:pt x="164696" y="152537"/>
                </a:cubicBezTo>
                <a:lnTo>
                  <a:pt x="169055" y="152537"/>
                </a:lnTo>
                <a:cubicBezTo>
                  <a:pt x="170145" y="145776"/>
                  <a:pt x="174867" y="140439"/>
                  <a:pt x="181042" y="137593"/>
                </a:cubicBezTo>
                <a:cubicBezTo>
                  <a:pt x="182858" y="136881"/>
                  <a:pt x="185764" y="137948"/>
                  <a:pt x="186491" y="140083"/>
                </a:cubicBezTo>
                <a:cubicBezTo>
                  <a:pt x="187580" y="142574"/>
                  <a:pt x="186491" y="144709"/>
                  <a:pt x="184311" y="145776"/>
                </a:cubicBezTo>
                <a:cubicBezTo>
                  <a:pt x="179952" y="147556"/>
                  <a:pt x="177409" y="151825"/>
                  <a:pt x="177409" y="157163"/>
                </a:cubicBezTo>
                <a:cubicBezTo>
                  <a:pt x="177409" y="163567"/>
                  <a:pt x="182132" y="168905"/>
                  <a:pt x="187943" y="168905"/>
                </a:cubicBezTo>
                <a:cubicBezTo>
                  <a:pt x="194845" y="168905"/>
                  <a:pt x="198477" y="164991"/>
                  <a:pt x="198477" y="157163"/>
                </a:cubicBezTo>
                <a:cubicBezTo>
                  <a:pt x="198477" y="141862"/>
                  <a:pt x="208648" y="136525"/>
                  <a:pt x="218093" y="136525"/>
                </a:cubicBezTo>
                <a:close/>
                <a:moveTo>
                  <a:pt x="58371" y="136525"/>
                </a:moveTo>
                <a:cubicBezTo>
                  <a:pt x="60936" y="136525"/>
                  <a:pt x="63134" y="138209"/>
                  <a:pt x="63134" y="140566"/>
                </a:cubicBezTo>
                <a:lnTo>
                  <a:pt x="63134" y="143260"/>
                </a:lnTo>
                <a:cubicBezTo>
                  <a:pt x="63134" y="145618"/>
                  <a:pt x="60936" y="147301"/>
                  <a:pt x="58371" y="147301"/>
                </a:cubicBezTo>
                <a:cubicBezTo>
                  <a:pt x="56173" y="147301"/>
                  <a:pt x="53975" y="145618"/>
                  <a:pt x="53975" y="143260"/>
                </a:cubicBezTo>
                <a:lnTo>
                  <a:pt x="53975" y="140566"/>
                </a:lnTo>
                <a:cubicBezTo>
                  <a:pt x="53975" y="138209"/>
                  <a:pt x="56173" y="136525"/>
                  <a:pt x="58371" y="136525"/>
                </a:cubicBezTo>
                <a:close/>
                <a:moveTo>
                  <a:pt x="58371" y="109538"/>
                </a:moveTo>
                <a:cubicBezTo>
                  <a:pt x="60936" y="109538"/>
                  <a:pt x="63134" y="111342"/>
                  <a:pt x="63134" y="113867"/>
                </a:cubicBezTo>
                <a:lnTo>
                  <a:pt x="63134" y="120723"/>
                </a:lnTo>
                <a:cubicBezTo>
                  <a:pt x="63134" y="122887"/>
                  <a:pt x="60936" y="125052"/>
                  <a:pt x="58371" y="125052"/>
                </a:cubicBezTo>
                <a:cubicBezTo>
                  <a:pt x="56173" y="125052"/>
                  <a:pt x="53975" y="122887"/>
                  <a:pt x="53975" y="120723"/>
                </a:cubicBezTo>
                <a:lnTo>
                  <a:pt x="53975" y="113867"/>
                </a:lnTo>
                <a:cubicBezTo>
                  <a:pt x="53975" y="111342"/>
                  <a:pt x="56173" y="109538"/>
                  <a:pt x="58371" y="109538"/>
                </a:cubicBezTo>
                <a:close/>
                <a:moveTo>
                  <a:pt x="200173" y="88277"/>
                </a:moveTo>
                <a:cubicBezTo>
                  <a:pt x="196257" y="88277"/>
                  <a:pt x="193052" y="91481"/>
                  <a:pt x="193052" y="95398"/>
                </a:cubicBezTo>
                <a:lnTo>
                  <a:pt x="193052" y="101095"/>
                </a:lnTo>
                <a:cubicBezTo>
                  <a:pt x="193052" y="105012"/>
                  <a:pt x="196257" y="108573"/>
                  <a:pt x="200173" y="108573"/>
                </a:cubicBezTo>
                <a:lnTo>
                  <a:pt x="205871" y="108573"/>
                </a:lnTo>
                <a:cubicBezTo>
                  <a:pt x="210144" y="108573"/>
                  <a:pt x="213348" y="105012"/>
                  <a:pt x="213348" y="101095"/>
                </a:cubicBezTo>
                <a:lnTo>
                  <a:pt x="213348" y="95398"/>
                </a:lnTo>
                <a:cubicBezTo>
                  <a:pt x="213348" y="91481"/>
                  <a:pt x="210144" y="88277"/>
                  <a:pt x="205871" y="88277"/>
                </a:cubicBezTo>
                <a:lnTo>
                  <a:pt x="200173" y="88277"/>
                </a:lnTo>
                <a:close/>
                <a:moveTo>
                  <a:pt x="58371" y="82550"/>
                </a:moveTo>
                <a:cubicBezTo>
                  <a:pt x="60936" y="82550"/>
                  <a:pt x="63134" y="84715"/>
                  <a:pt x="63134" y="87240"/>
                </a:cubicBezTo>
                <a:lnTo>
                  <a:pt x="63134" y="93735"/>
                </a:lnTo>
                <a:cubicBezTo>
                  <a:pt x="63134" y="96260"/>
                  <a:pt x="60936" y="98064"/>
                  <a:pt x="58371" y="98064"/>
                </a:cubicBezTo>
                <a:cubicBezTo>
                  <a:pt x="56173" y="98064"/>
                  <a:pt x="53975" y="96260"/>
                  <a:pt x="53975" y="93735"/>
                </a:cubicBezTo>
                <a:lnTo>
                  <a:pt x="53975" y="87240"/>
                </a:lnTo>
                <a:cubicBezTo>
                  <a:pt x="53975" y="84715"/>
                  <a:pt x="56173" y="82550"/>
                  <a:pt x="58371" y="82550"/>
                </a:cubicBezTo>
                <a:close/>
                <a:moveTo>
                  <a:pt x="200173" y="79375"/>
                </a:moveTo>
                <a:lnTo>
                  <a:pt x="205871" y="79375"/>
                </a:lnTo>
                <a:cubicBezTo>
                  <a:pt x="214773" y="79375"/>
                  <a:pt x="221894" y="86496"/>
                  <a:pt x="221894" y="95398"/>
                </a:cubicBezTo>
                <a:lnTo>
                  <a:pt x="221894" y="101095"/>
                </a:lnTo>
                <a:cubicBezTo>
                  <a:pt x="221894" y="109997"/>
                  <a:pt x="214773" y="117119"/>
                  <a:pt x="205871" y="117119"/>
                </a:cubicBezTo>
                <a:lnTo>
                  <a:pt x="200173" y="117119"/>
                </a:lnTo>
                <a:cubicBezTo>
                  <a:pt x="191628" y="117119"/>
                  <a:pt x="184150" y="109997"/>
                  <a:pt x="184150" y="101095"/>
                </a:cubicBezTo>
                <a:lnTo>
                  <a:pt x="184150" y="95398"/>
                </a:lnTo>
                <a:cubicBezTo>
                  <a:pt x="184150" y="86496"/>
                  <a:pt x="191628" y="79375"/>
                  <a:pt x="200173" y="79375"/>
                </a:cubicBezTo>
                <a:close/>
                <a:moveTo>
                  <a:pt x="168522" y="57872"/>
                </a:moveTo>
                <a:cubicBezTo>
                  <a:pt x="167077" y="66531"/>
                  <a:pt x="160214" y="73386"/>
                  <a:pt x="151544" y="75190"/>
                </a:cubicBezTo>
                <a:lnTo>
                  <a:pt x="151544" y="237187"/>
                </a:lnTo>
                <a:cubicBezTo>
                  <a:pt x="160214" y="238991"/>
                  <a:pt x="167077" y="245485"/>
                  <a:pt x="168522" y="254505"/>
                </a:cubicBezTo>
                <a:lnTo>
                  <a:pt x="237156" y="254505"/>
                </a:lnTo>
                <a:cubicBezTo>
                  <a:pt x="238962" y="245485"/>
                  <a:pt x="245825" y="238991"/>
                  <a:pt x="254133" y="237187"/>
                </a:cubicBezTo>
                <a:lnTo>
                  <a:pt x="254133" y="75190"/>
                </a:lnTo>
                <a:cubicBezTo>
                  <a:pt x="245825" y="73386"/>
                  <a:pt x="238962" y="66531"/>
                  <a:pt x="237156" y="57872"/>
                </a:cubicBezTo>
                <a:lnTo>
                  <a:pt x="168522" y="57872"/>
                </a:lnTo>
                <a:close/>
                <a:moveTo>
                  <a:pt x="164910" y="49213"/>
                </a:moveTo>
                <a:lnTo>
                  <a:pt x="241129" y="49213"/>
                </a:lnTo>
                <a:cubicBezTo>
                  <a:pt x="243658" y="49213"/>
                  <a:pt x="245464" y="51017"/>
                  <a:pt x="245464" y="53542"/>
                </a:cubicBezTo>
                <a:cubicBezTo>
                  <a:pt x="245464" y="60758"/>
                  <a:pt x="251605" y="66892"/>
                  <a:pt x="258829" y="66892"/>
                </a:cubicBezTo>
                <a:cubicBezTo>
                  <a:pt x="260997" y="66892"/>
                  <a:pt x="263164" y="68696"/>
                  <a:pt x="263164" y="71221"/>
                </a:cubicBezTo>
                <a:lnTo>
                  <a:pt x="263164" y="241156"/>
                </a:lnTo>
                <a:cubicBezTo>
                  <a:pt x="263164" y="243681"/>
                  <a:pt x="260997" y="245485"/>
                  <a:pt x="258829" y="245485"/>
                </a:cubicBezTo>
                <a:cubicBezTo>
                  <a:pt x="251605" y="245485"/>
                  <a:pt x="245464" y="251258"/>
                  <a:pt x="245464" y="258835"/>
                </a:cubicBezTo>
                <a:cubicBezTo>
                  <a:pt x="245464" y="261000"/>
                  <a:pt x="243658" y="263164"/>
                  <a:pt x="241129" y="263164"/>
                </a:cubicBezTo>
                <a:lnTo>
                  <a:pt x="164910" y="263164"/>
                </a:lnTo>
                <a:cubicBezTo>
                  <a:pt x="162381" y="263164"/>
                  <a:pt x="160575" y="261000"/>
                  <a:pt x="160575" y="258835"/>
                </a:cubicBezTo>
                <a:cubicBezTo>
                  <a:pt x="160575" y="251258"/>
                  <a:pt x="154434" y="245485"/>
                  <a:pt x="147210" y="245485"/>
                </a:cubicBezTo>
                <a:cubicBezTo>
                  <a:pt x="144681" y="245485"/>
                  <a:pt x="142875" y="243681"/>
                  <a:pt x="142875" y="241156"/>
                </a:cubicBezTo>
                <a:lnTo>
                  <a:pt x="142875" y="71221"/>
                </a:lnTo>
                <a:cubicBezTo>
                  <a:pt x="142875" y="68696"/>
                  <a:pt x="144681" y="66892"/>
                  <a:pt x="147210" y="66892"/>
                </a:cubicBezTo>
                <a:cubicBezTo>
                  <a:pt x="154434" y="66892"/>
                  <a:pt x="160575" y="60758"/>
                  <a:pt x="160575" y="53542"/>
                </a:cubicBezTo>
                <a:cubicBezTo>
                  <a:pt x="160575" y="51017"/>
                  <a:pt x="162381" y="49213"/>
                  <a:pt x="164910" y="49213"/>
                </a:cubicBezTo>
                <a:close/>
                <a:moveTo>
                  <a:pt x="174433" y="23813"/>
                </a:moveTo>
                <a:lnTo>
                  <a:pt x="285826" y="23813"/>
                </a:lnTo>
                <a:cubicBezTo>
                  <a:pt x="288349" y="23813"/>
                  <a:pt x="290152" y="25975"/>
                  <a:pt x="290152" y="28138"/>
                </a:cubicBezTo>
                <a:lnTo>
                  <a:pt x="290152" y="285828"/>
                </a:lnTo>
                <a:cubicBezTo>
                  <a:pt x="290152" y="288351"/>
                  <a:pt x="288349" y="290153"/>
                  <a:pt x="285826" y="290153"/>
                </a:cubicBezTo>
                <a:lnTo>
                  <a:pt x="121801" y="290153"/>
                </a:lnTo>
                <a:cubicBezTo>
                  <a:pt x="119277" y="290153"/>
                  <a:pt x="117475" y="288351"/>
                  <a:pt x="117475" y="285828"/>
                </a:cubicBezTo>
                <a:lnTo>
                  <a:pt x="117475" y="92650"/>
                </a:lnTo>
                <a:cubicBezTo>
                  <a:pt x="117475" y="90127"/>
                  <a:pt x="119277" y="88325"/>
                  <a:pt x="121801" y="88325"/>
                </a:cubicBezTo>
                <a:cubicBezTo>
                  <a:pt x="124324" y="88325"/>
                  <a:pt x="126127" y="90127"/>
                  <a:pt x="126127" y="92650"/>
                </a:cubicBezTo>
                <a:lnTo>
                  <a:pt x="126127" y="281503"/>
                </a:lnTo>
                <a:lnTo>
                  <a:pt x="281500" y="281503"/>
                </a:lnTo>
                <a:lnTo>
                  <a:pt x="281500" y="32463"/>
                </a:lnTo>
                <a:lnTo>
                  <a:pt x="174433" y="32463"/>
                </a:lnTo>
                <a:cubicBezTo>
                  <a:pt x="172270" y="32463"/>
                  <a:pt x="170107" y="30661"/>
                  <a:pt x="170107" y="28138"/>
                </a:cubicBezTo>
                <a:cubicBezTo>
                  <a:pt x="170107" y="25975"/>
                  <a:pt x="172270" y="23813"/>
                  <a:pt x="174433" y="23813"/>
                </a:cubicBezTo>
                <a:close/>
                <a:moveTo>
                  <a:pt x="137151" y="22149"/>
                </a:moveTo>
                <a:lnTo>
                  <a:pt x="98274" y="60745"/>
                </a:lnTo>
                <a:cubicBezTo>
                  <a:pt x="92874" y="66155"/>
                  <a:pt x="85674" y="69402"/>
                  <a:pt x="77755" y="69402"/>
                </a:cubicBezTo>
                <a:lnTo>
                  <a:pt x="61916" y="69402"/>
                </a:lnTo>
                <a:cubicBezTo>
                  <a:pt x="61556" y="70844"/>
                  <a:pt x="59756" y="71927"/>
                  <a:pt x="57956" y="71927"/>
                </a:cubicBezTo>
                <a:cubicBezTo>
                  <a:pt x="56156" y="71927"/>
                  <a:pt x="54716" y="70844"/>
                  <a:pt x="53997" y="69402"/>
                </a:cubicBezTo>
                <a:lnTo>
                  <a:pt x="28078" y="69402"/>
                </a:lnTo>
                <a:cubicBezTo>
                  <a:pt x="17279" y="69402"/>
                  <a:pt x="8639" y="77698"/>
                  <a:pt x="8639" y="88519"/>
                </a:cubicBezTo>
                <a:lnTo>
                  <a:pt x="8639" y="167513"/>
                </a:lnTo>
                <a:cubicBezTo>
                  <a:pt x="8639" y="171481"/>
                  <a:pt x="11879" y="175088"/>
                  <a:pt x="16199" y="175088"/>
                </a:cubicBezTo>
                <a:cubicBezTo>
                  <a:pt x="20159" y="175088"/>
                  <a:pt x="23398" y="171481"/>
                  <a:pt x="23398" y="167513"/>
                </a:cubicBezTo>
                <a:lnTo>
                  <a:pt x="23398" y="92487"/>
                </a:lnTo>
                <a:cubicBezTo>
                  <a:pt x="23398" y="89962"/>
                  <a:pt x="25558" y="88158"/>
                  <a:pt x="28078" y="88158"/>
                </a:cubicBezTo>
                <a:cubicBezTo>
                  <a:pt x="30238" y="88158"/>
                  <a:pt x="32398" y="89962"/>
                  <a:pt x="32398" y="92487"/>
                </a:cubicBezTo>
                <a:lnTo>
                  <a:pt x="32398" y="161742"/>
                </a:lnTo>
                <a:lnTo>
                  <a:pt x="83875" y="161742"/>
                </a:lnTo>
                <a:lnTo>
                  <a:pt x="83875" y="106915"/>
                </a:lnTo>
                <a:cubicBezTo>
                  <a:pt x="83875" y="100422"/>
                  <a:pt x="86394" y="94290"/>
                  <a:pt x="91074" y="89240"/>
                </a:cubicBezTo>
                <a:lnTo>
                  <a:pt x="147591" y="32249"/>
                </a:lnTo>
                <a:cubicBezTo>
                  <a:pt x="149030" y="31167"/>
                  <a:pt x="149750" y="29364"/>
                  <a:pt x="149750" y="27199"/>
                </a:cubicBezTo>
                <a:cubicBezTo>
                  <a:pt x="149750" y="25035"/>
                  <a:pt x="149030" y="23232"/>
                  <a:pt x="147591" y="22149"/>
                </a:cubicBezTo>
                <a:cubicBezTo>
                  <a:pt x="144711" y="18903"/>
                  <a:pt x="140031" y="18903"/>
                  <a:pt x="137151" y="22149"/>
                </a:cubicBezTo>
                <a:close/>
                <a:moveTo>
                  <a:pt x="142236" y="11058"/>
                </a:moveTo>
                <a:cubicBezTo>
                  <a:pt x="146421" y="11058"/>
                  <a:pt x="150650" y="12591"/>
                  <a:pt x="153710" y="15657"/>
                </a:cubicBezTo>
                <a:cubicBezTo>
                  <a:pt x="156950" y="18903"/>
                  <a:pt x="158390" y="22871"/>
                  <a:pt x="158390" y="27199"/>
                </a:cubicBezTo>
                <a:cubicBezTo>
                  <a:pt x="158390" y="31528"/>
                  <a:pt x="156950" y="35496"/>
                  <a:pt x="153710" y="38742"/>
                </a:cubicBezTo>
                <a:lnTo>
                  <a:pt x="97194" y="95733"/>
                </a:lnTo>
                <a:cubicBezTo>
                  <a:pt x="94314" y="98619"/>
                  <a:pt x="92514" y="102586"/>
                  <a:pt x="92514" y="106915"/>
                </a:cubicBezTo>
                <a:lnTo>
                  <a:pt x="92514" y="271035"/>
                </a:lnTo>
                <a:cubicBezTo>
                  <a:pt x="92514" y="281496"/>
                  <a:pt x="83875" y="290152"/>
                  <a:pt x="73075" y="290152"/>
                </a:cubicBezTo>
                <a:cubicBezTo>
                  <a:pt x="66956" y="290152"/>
                  <a:pt x="61556" y="287267"/>
                  <a:pt x="57956" y="282938"/>
                </a:cubicBezTo>
                <a:cubicBezTo>
                  <a:pt x="54357" y="287267"/>
                  <a:pt x="49317" y="290152"/>
                  <a:pt x="43197" y="290152"/>
                </a:cubicBezTo>
                <a:cubicBezTo>
                  <a:pt x="32398" y="290152"/>
                  <a:pt x="23398" y="281496"/>
                  <a:pt x="23398" y="271035"/>
                </a:cubicBezTo>
                <a:lnTo>
                  <a:pt x="23398" y="181941"/>
                </a:lnTo>
                <a:cubicBezTo>
                  <a:pt x="21599" y="183023"/>
                  <a:pt x="19079" y="183745"/>
                  <a:pt x="16199" y="183745"/>
                </a:cubicBezTo>
                <a:cubicBezTo>
                  <a:pt x="7199" y="183745"/>
                  <a:pt x="0" y="176531"/>
                  <a:pt x="0" y="167513"/>
                </a:cubicBezTo>
                <a:lnTo>
                  <a:pt x="0" y="88519"/>
                </a:lnTo>
                <a:cubicBezTo>
                  <a:pt x="0" y="73009"/>
                  <a:pt x="12599" y="60384"/>
                  <a:pt x="28078" y="60384"/>
                </a:cubicBezTo>
                <a:lnTo>
                  <a:pt x="77755" y="60384"/>
                </a:lnTo>
                <a:cubicBezTo>
                  <a:pt x="83155" y="60384"/>
                  <a:pt x="88554" y="58220"/>
                  <a:pt x="92154" y="54252"/>
                </a:cubicBezTo>
                <a:lnTo>
                  <a:pt x="131032" y="15657"/>
                </a:lnTo>
                <a:cubicBezTo>
                  <a:pt x="133912" y="12591"/>
                  <a:pt x="138051" y="11058"/>
                  <a:pt x="142236" y="11058"/>
                </a:cubicBezTo>
                <a:close/>
                <a:moveTo>
                  <a:pt x="56970" y="8708"/>
                </a:moveTo>
                <a:cubicBezTo>
                  <a:pt x="47963" y="8708"/>
                  <a:pt x="40757" y="16328"/>
                  <a:pt x="40757" y="25400"/>
                </a:cubicBezTo>
                <a:cubicBezTo>
                  <a:pt x="40757" y="34471"/>
                  <a:pt x="47963" y="41728"/>
                  <a:pt x="56970" y="41728"/>
                </a:cubicBezTo>
                <a:cubicBezTo>
                  <a:pt x="65977" y="41728"/>
                  <a:pt x="73183" y="34471"/>
                  <a:pt x="73183" y="25400"/>
                </a:cubicBezTo>
                <a:cubicBezTo>
                  <a:pt x="73183" y="16328"/>
                  <a:pt x="65977" y="8708"/>
                  <a:pt x="56970" y="8708"/>
                </a:cubicBezTo>
                <a:close/>
                <a:moveTo>
                  <a:pt x="56970" y="0"/>
                </a:moveTo>
                <a:cubicBezTo>
                  <a:pt x="71021" y="0"/>
                  <a:pt x="82190" y="11248"/>
                  <a:pt x="82190" y="25400"/>
                </a:cubicBezTo>
                <a:cubicBezTo>
                  <a:pt x="82190" y="39188"/>
                  <a:pt x="71021" y="50437"/>
                  <a:pt x="56970" y="50437"/>
                </a:cubicBezTo>
                <a:cubicBezTo>
                  <a:pt x="43279" y="50437"/>
                  <a:pt x="31750" y="39188"/>
                  <a:pt x="31750" y="25400"/>
                </a:cubicBezTo>
                <a:cubicBezTo>
                  <a:pt x="31750" y="11248"/>
                  <a:pt x="43279" y="0"/>
                  <a:pt x="5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22" name="Freeform 974">
            <a:extLst>
              <a:ext uri="{FF2B5EF4-FFF2-40B4-BE49-F238E27FC236}">
                <a16:creationId xmlns:a16="http://schemas.microsoft.com/office/drawing/2014/main" id="{9EC369BE-80F4-BF46-BE13-28FBD1E060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81404" y="4021929"/>
            <a:ext cx="1207554" cy="1200957"/>
          </a:xfrm>
          <a:custGeom>
            <a:avLst/>
            <a:gdLst>
              <a:gd name="T0" fmla="*/ 128982 w 290153"/>
              <a:gd name="T1" fmla="*/ 234485 h 288566"/>
              <a:gd name="T2" fmla="*/ 224211 w 290153"/>
              <a:gd name="T3" fmla="*/ 237619 h 288566"/>
              <a:gd name="T4" fmla="*/ 246309 w 290153"/>
              <a:gd name="T5" fmla="*/ 224214 h 288566"/>
              <a:gd name="T6" fmla="*/ 48052 w 290153"/>
              <a:gd name="T7" fmla="*/ 187877 h 288566"/>
              <a:gd name="T8" fmla="*/ 48052 w 290153"/>
              <a:gd name="T9" fmla="*/ 187877 h 288566"/>
              <a:gd name="T10" fmla="*/ 208452 w 290153"/>
              <a:gd name="T11" fmla="*/ 189947 h 288566"/>
              <a:gd name="T12" fmla="*/ 191175 w 290153"/>
              <a:gd name="T13" fmla="*/ 202184 h 288566"/>
              <a:gd name="T14" fmla="*/ 168500 w 290153"/>
              <a:gd name="T15" fmla="*/ 217301 h 288566"/>
              <a:gd name="T16" fmla="*/ 189735 w 290153"/>
              <a:gd name="T17" fmla="*/ 235296 h 288566"/>
              <a:gd name="T18" fmla="*/ 189376 w 290153"/>
              <a:gd name="T19" fmla="*/ 268050 h 288566"/>
              <a:gd name="T20" fmla="*/ 216010 w 290153"/>
              <a:gd name="T21" fmla="*/ 262650 h 288566"/>
              <a:gd name="T22" fmla="*/ 236885 w 290153"/>
              <a:gd name="T23" fmla="*/ 259051 h 288566"/>
              <a:gd name="T24" fmla="*/ 269637 w 290153"/>
              <a:gd name="T25" fmla="*/ 259411 h 288566"/>
              <a:gd name="T26" fmla="*/ 263878 w 290153"/>
              <a:gd name="T27" fmla="*/ 232417 h 288566"/>
              <a:gd name="T28" fmla="*/ 263878 w 290153"/>
              <a:gd name="T29" fmla="*/ 214421 h 288566"/>
              <a:gd name="T30" fmla="*/ 269637 w 290153"/>
              <a:gd name="T31" fmla="*/ 187787 h 288566"/>
              <a:gd name="T32" fmla="*/ 236885 w 290153"/>
              <a:gd name="T33" fmla="*/ 188147 h 288566"/>
              <a:gd name="T34" fmla="*/ 214210 w 290153"/>
              <a:gd name="T35" fmla="*/ 158634 h 288566"/>
              <a:gd name="T36" fmla="*/ 243363 w 290153"/>
              <a:gd name="T37" fmla="*/ 180949 h 288566"/>
              <a:gd name="T38" fmla="*/ 278274 w 290153"/>
              <a:gd name="T39" fmla="*/ 190306 h 288566"/>
              <a:gd name="T40" fmla="*/ 289792 w 290153"/>
              <a:gd name="T41" fmla="*/ 212622 h 288566"/>
              <a:gd name="T42" fmla="*/ 267838 w 290153"/>
              <a:gd name="T43" fmla="*/ 240696 h 288566"/>
              <a:gd name="T44" fmla="*/ 263518 w 290153"/>
              <a:gd name="T45" fmla="*/ 277047 h 288566"/>
              <a:gd name="T46" fmla="*/ 239404 w 290153"/>
              <a:gd name="T47" fmla="*/ 284966 h 288566"/>
              <a:gd name="T48" fmla="*/ 210611 w 290153"/>
              <a:gd name="T49" fmla="*/ 284966 h 288566"/>
              <a:gd name="T50" fmla="*/ 186496 w 290153"/>
              <a:gd name="T51" fmla="*/ 277047 h 288566"/>
              <a:gd name="T52" fmla="*/ 182177 w 290153"/>
              <a:gd name="T53" fmla="*/ 240696 h 288566"/>
              <a:gd name="T54" fmla="*/ 160223 w 290153"/>
              <a:gd name="T55" fmla="*/ 212622 h 288566"/>
              <a:gd name="T56" fmla="*/ 171740 w 290153"/>
              <a:gd name="T57" fmla="*/ 190306 h 288566"/>
              <a:gd name="T58" fmla="*/ 207012 w 290153"/>
              <a:gd name="T59" fmla="*/ 180949 h 288566"/>
              <a:gd name="T60" fmla="*/ 9032 w 290153"/>
              <a:gd name="T61" fmla="*/ 138017 h 288566"/>
              <a:gd name="T62" fmla="*/ 9032 w 290153"/>
              <a:gd name="T63" fmla="*/ 138017 h 288566"/>
              <a:gd name="T64" fmla="*/ 187789 w 290153"/>
              <a:gd name="T65" fmla="*/ 133315 h 288566"/>
              <a:gd name="T66" fmla="*/ 76387 w 290153"/>
              <a:gd name="T67" fmla="*/ 138090 h 288566"/>
              <a:gd name="T68" fmla="*/ 223283 w 290153"/>
              <a:gd name="T69" fmla="*/ 86713 h 288566"/>
              <a:gd name="T70" fmla="*/ 23484 w 290153"/>
              <a:gd name="T71" fmla="*/ 75150 h 288566"/>
              <a:gd name="T72" fmla="*/ 23484 w 290153"/>
              <a:gd name="T73" fmla="*/ 75150 h 288566"/>
              <a:gd name="T74" fmla="*/ 162982 w 290153"/>
              <a:gd name="T75" fmla="*/ 98240 h 288566"/>
              <a:gd name="T76" fmla="*/ 112103 w 290153"/>
              <a:gd name="T77" fmla="*/ 108345 h 288566"/>
              <a:gd name="T78" fmla="*/ 138806 w 290153"/>
              <a:gd name="T79" fmla="*/ 194240 h 288566"/>
              <a:gd name="T80" fmla="*/ 105608 w 290153"/>
              <a:gd name="T81" fmla="*/ 167172 h 288566"/>
              <a:gd name="T82" fmla="*/ 156487 w 290153"/>
              <a:gd name="T83" fmla="*/ 157067 h 288566"/>
              <a:gd name="T84" fmla="*/ 129784 w 290153"/>
              <a:gd name="T85" fmla="*/ 71171 h 288566"/>
              <a:gd name="T86" fmla="*/ 218947 w 290153"/>
              <a:gd name="T87" fmla="*/ 79125 h 288566"/>
              <a:gd name="T88" fmla="*/ 27819 w 290153"/>
              <a:gd name="T89" fmla="*/ 67564 h 288566"/>
              <a:gd name="T90" fmla="*/ 138016 w 290153"/>
              <a:gd name="T91" fmla="*/ 9032 h 288566"/>
              <a:gd name="T92" fmla="*/ 138016 w 290153"/>
              <a:gd name="T93" fmla="*/ 9032 h 288566"/>
              <a:gd name="T94" fmla="*/ 128982 w 290153"/>
              <a:gd name="T95" fmla="*/ 32516 h 288566"/>
              <a:gd name="T96" fmla="*/ 264109 w 290153"/>
              <a:gd name="T97" fmla="*/ 161141 h 288566"/>
              <a:gd name="T98" fmla="*/ 234482 w 290153"/>
              <a:gd name="T99" fmla="*/ 138017 h 288566"/>
              <a:gd name="T100" fmla="*/ 225812 w 290153"/>
              <a:gd name="T101" fmla="*/ 133320 h 288566"/>
              <a:gd name="T102" fmla="*/ 147771 w 290153"/>
              <a:gd name="T103" fmla="*/ 225092 h 288566"/>
              <a:gd name="T104" fmla="*/ 138016 w 290153"/>
              <a:gd name="T105" fmla="*/ 257971 h 288566"/>
              <a:gd name="T106" fmla="*/ 133319 w 290153"/>
              <a:gd name="T107" fmla="*/ 267003 h 28856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3" h="288566">
                <a:moveTo>
                  <a:pt x="86497" y="222731"/>
                </a:moveTo>
                <a:lnTo>
                  <a:pt x="74604" y="242913"/>
                </a:lnTo>
                <a:cubicBezTo>
                  <a:pt x="90822" y="251563"/>
                  <a:pt x="109563" y="256609"/>
                  <a:pt x="128664" y="257330"/>
                </a:cubicBezTo>
                <a:lnTo>
                  <a:pt x="128664" y="233903"/>
                </a:lnTo>
                <a:cubicBezTo>
                  <a:pt x="113527" y="233182"/>
                  <a:pt x="99111" y="229218"/>
                  <a:pt x="86497" y="222731"/>
                </a:cubicBezTo>
                <a:close/>
                <a:moveTo>
                  <a:pt x="223657" y="210648"/>
                </a:moveTo>
                <a:cubicBezTo>
                  <a:pt x="216429" y="210648"/>
                  <a:pt x="210647" y="216430"/>
                  <a:pt x="210647" y="223657"/>
                </a:cubicBezTo>
                <a:cubicBezTo>
                  <a:pt x="210647" y="230885"/>
                  <a:pt x="216429" y="237029"/>
                  <a:pt x="223657" y="237029"/>
                </a:cubicBezTo>
                <a:cubicBezTo>
                  <a:pt x="230884" y="237029"/>
                  <a:pt x="237028" y="230885"/>
                  <a:pt x="237028" y="223657"/>
                </a:cubicBezTo>
                <a:cubicBezTo>
                  <a:pt x="237028" y="216430"/>
                  <a:pt x="230884" y="210648"/>
                  <a:pt x="223657" y="210648"/>
                </a:cubicBezTo>
                <a:close/>
                <a:moveTo>
                  <a:pt x="223657" y="201613"/>
                </a:moveTo>
                <a:cubicBezTo>
                  <a:pt x="235944" y="201613"/>
                  <a:pt x="245701" y="211732"/>
                  <a:pt x="245701" y="223657"/>
                </a:cubicBezTo>
                <a:cubicBezTo>
                  <a:pt x="245701" y="235944"/>
                  <a:pt x="235944" y="245702"/>
                  <a:pt x="223657" y="245702"/>
                </a:cubicBezTo>
                <a:cubicBezTo>
                  <a:pt x="211731" y="245702"/>
                  <a:pt x="201612" y="235944"/>
                  <a:pt x="201612" y="223657"/>
                </a:cubicBezTo>
                <a:cubicBezTo>
                  <a:pt x="201612" y="211732"/>
                  <a:pt x="211731" y="201613"/>
                  <a:pt x="223657" y="201613"/>
                </a:cubicBezTo>
                <a:close/>
                <a:moveTo>
                  <a:pt x="47934" y="187411"/>
                </a:moveTo>
                <a:lnTo>
                  <a:pt x="27751" y="198944"/>
                </a:lnTo>
                <a:cubicBezTo>
                  <a:pt x="37842" y="215162"/>
                  <a:pt x="51177" y="228497"/>
                  <a:pt x="67396" y="238589"/>
                </a:cubicBezTo>
                <a:lnTo>
                  <a:pt x="78929" y="218045"/>
                </a:lnTo>
                <a:cubicBezTo>
                  <a:pt x="66314" y="210477"/>
                  <a:pt x="56223" y="199664"/>
                  <a:pt x="47934" y="187411"/>
                </a:cubicBezTo>
                <a:close/>
                <a:moveTo>
                  <a:pt x="218348" y="166498"/>
                </a:moveTo>
                <a:lnTo>
                  <a:pt x="215476" y="184090"/>
                </a:lnTo>
                <a:cubicBezTo>
                  <a:pt x="215476" y="185885"/>
                  <a:pt x="214399" y="186962"/>
                  <a:pt x="212604" y="187680"/>
                </a:cubicBezTo>
                <a:cubicBezTo>
                  <a:pt x="211168" y="188039"/>
                  <a:pt x="209373" y="188757"/>
                  <a:pt x="207937" y="189475"/>
                </a:cubicBezTo>
                <a:cubicBezTo>
                  <a:pt x="206501" y="190193"/>
                  <a:pt x="204705" y="190193"/>
                  <a:pt x="203269" y="189475"/>
                </a:cubicBezTo>
                <a:lnTo>
                  <a:pt x="188908" y="178704"/>
                </a:lnTo>
                <a:cubicBezTo>
                  <a:pt x="185677" y="181218"/>
                  <a:pt x="182804" y="184090"/>
                  <a:pt x="180291" y="187321"/>
                </a:cubicBezTo>
                <a:lnTo>
                  <a:pt x="190703" y="201682"/>
                </a:lnTo>
                <a:cubicBezTo>
                  <a:pt x="191780" y="203118"/>
                  <a:pt x="191780" y="204913"/>
                  <a:pt x="191062" y="206349"/>
                </a:cubicBezTo>
                <a:cubicBezTo>
                  <a:pt x="190344" y="207786"/>
                  <a:pt x="189626" y="209581"/>
                  <a:pt x="189267" y="211017"/>
                </a:cubicBezTo>
                <a:cubicBezTo>
                  <a:pt x="188549" y="212812"/>
                  <a:pt x="187113" y="213889"/>
                  <a:pt x="185677" y="214248"/>
                </a:cubicBezTo>
                <a:lnTo>
                  <a:pt x="168084" y="216761"/>
                </a:lnTo>
                <a:cubicBezTo>
                  <a:pt x="167725" y="218915"/>
                  <a:pt x="167725" y="220710"/>
                  <a:pt x="167725" y="222865"/>
                </a:cubicBezTo>
                <a:cubicBezTo>
                  <a:pt x="167725" y="225019"/>
                  <a:pt x="167725" y="227173"/>
                  <a:pt x="168084" y="229327"/>
                </a:cubicBezTo>
                <a:lnTo>
                  <a:pt x="185677" y="231840"/>
                </a:lnTo>
                <a:cubicBezTo>
                  <a:pt x="187113" y="232199"/>
                  <a:pt x="188549" y="233276"/>
                  <a:pt x="189267" y="234712"/>
                </a:cubicBezTo>
                <a:cubicBezTo>
                  <a:pt x="189626" y="236508"/>
                  <a:pt x="190344" y="237944"/>
                  <a:pt x="191062" y="239739"/>
                </a:cubicBezTo>
                <a:cubicBezTo>
                  <a:pt x="191780" y="241175"/>
                  <a:pt x="191780" y="242970"/>
                  <a:pt x="190703" y="244047"/>
                </a:cubicBezTo>
                <a:lnTo>
                  <a:pt x="180291" y="258767"/>
                </a:lnTo>
                <a:cubicBezTo>
                  <a:pt x="182804" y="261998"/>
                  <a:pt x="185677" y="264870"/>
                  <a:pt x="188908" y="267384"/>
                </a:cubicBezTo>
                <a:lnTo>
                  <a:pt x="203269" y="256613"/>
                </a:lnTo>
                <a:cubicBezTo>
                  <a:pt x="204705" y="255895"/>
                  <a:pt x="206501" y="255536"/>
                  <a:pt x="207937" y="256613"/>
                </a:cubicBezTo>
                <a:cubicBezTo>
                  <a:pt x="209373" y="256972"/>
                  <a:pt x="210809" y="257690"/>
                  <a:pt x="212604" y="258408"/>
                </a:cubicBezTo>
                <a:cubicBezTo>
                  <a:pt x="214399" y="258767"/>
                  <a:pt x="215476" y="260203"/>
                  <a:pt x="215476" y="261998"/>
                </a:cubicBezTo>
                <a:lnTo>
                  <a:pt x="218348" y="279590"/>
                </a:lnTo>
                <a:cubicBezTo>
                  <a:pt x="222298" y="279950"/>
                  <a:pt x="226606" y="279950"/>
                  <a:pt x="230555" y="279590"/>
                </a:cubicBezTo>
                <a:lnTo>
                  <a:pt x="233427" y="261998"/>
                </a:lnTo>
                <a:cubicBezTo>
                  <a:pt x="233786" y="260203"/>
                  <a:pt x="234863" y="258767"/>
                  <a:pt x="236300" y="258408"/>
                </a:cubicBezTo>
                <a:cubicBezTo>
                  <a:pt x="237736" y="257690"/>
                  <a:pt x="239531" y="256972"/>
                  <a:pt x="241326" y="256254"/>
                </a:cubicBezTo>
                <a:cubicBezTo>
                  <a:pt x="242762" y="255536"/>
                  <a:pt x="244557" y="255895"/>
                  <a:pt x="245634" y="256613"/>
                </a:cubicBezTo>
                <a:lnTo>
                  <a:pt x="259995" y="267384"/>
                </a:lnTo>
                <a:cubicBezTo>
                  <a:pt x="263226" y="264870"/>
                  <a:pt x="266458" y="261998"/>
                  <a:pt x="268971" y="258767"/>
                </a:cubicBezTo>
                <a:lnTo>
                  <a:pt x="258200" y="244047"/>
                </a:lnTo>
                <a:cubicBezTo>
                  <a:pt x="257482" y="242970"/>
                  <a:pt x="257123" y="241175"/>
                  <a:pt x="257841" y="239739"/>
                </a:cubicBezTo>
                <a:cubicBezTo>
                  <a:pt x="258918" y="237944"/>
                  <a:pt x="259277" y="236508"/>
                  <a:pt x="259995" y="234712"/>
                </a:cubicBezTo>
                <a:cubicBezTo>
                  <a:pt x="260354" y="233276"/>
                  <a:pt x="261790" y="232199"/>
                  <a:pt x="263226" y="231840"/>
                </a:cubicBezTo>
                <a:lnTo>
                  <a:pt x="281178" y="229327"/>
                </a:lnTo>
                <a:cubicBezTo>
                  <a:pt x="281178" y="227173"/>
                  <a:pt x="281178" y="225019"/>
                  <a:pt x="281178" y="222865"/>
                </a:cubicBezTo>
                <a:cubicBezTo>
                  <a:pt x="281178" y="220710"/>
                  <a:pt x="281178" y="218915"/>
                  <a:pt x="281178" y="216761"/>
                </a:cubicBezTo>
                <a:lnTo>
                  <a:pt x="263226" y="213889"/>
                </a:lnTo>
                <a:cubicBezTo>
                  <a:pt x="261790" y="213889"/>
                  <a:pt x="260354" y="212812"/>
                  <a:pt x="259995" y="211017"/>
                </a:cubicBezTo>
                <a:cubicBezTo>
                  <a:pt x="259277" y="209581"/>
                  <a:pt x="258918" y="207786"/>
                  <a:pt x="257841" y="206349"/>
                </a:cubicBezTo>
                <a:cubicBezTo>
                  <a:pt x="257123" y="204913"/>
                  <a:pt x="257123" y="203118"/>
                  <a:pt x="258200" y="201682"/>
                </a:cubicBezTo>
                <a:lnTo>
                  <a:pt x="268971" y="187321"/>
                </a:lnTo>
                <a:cubicBezTo>
                  <a:pt x="266458" y="184090"/>
                  <a:pt x="263226" y="181218"/>
                  <a:pt x="259995" y="178704"/>
                </a:cubicBezTo>
                <a:lnTo>
                  <a:pt x="245634" y="189116"/>
                </a:lnTo>
                <a:cubicBezTo>
                  <a:pt x="244557" y="190193"/>
                  <a:pt x="242403" y="190193"/>
                  <a:pt x="240967" y="189475"/>
                </a:cubicBezTo>
                <a:cubicBezTo>
                  <a:pt x="239890" y="188757"/>
                  <a:pt x="238095" y="188039"/>
                  <a:pt x="236300" y="187680"/>
                </a:cubicBezTo>
                <a:cubicBezTo>
                  <a:pt x="234863" y="186962"/>
                  <a:pt x="233786" y="185885"/>
                  <a:pt x="233427" y="184090"/>
                </a:cubicBezTo>
                <a:lnTo>
                  <a:pt x="230555" y="166498"/>
                </a:lnTo>
                <a:cubicBezTo>
                  <a:pt x="226606" y="166138"/>
                  <a:pt x="222298" y="166138"/>
                  <a:pt x="218348" y="166498"/>
                </a:cubicBezTo>
                <a:close/>
                <a:moveTo>
                  <a:pt x="213681" y="158240"/>
                </a:moveTo>
                <a:cubicBezTo>
                  <a:pt x="220861" y="157163"/>
                  <a:pt x="228401" y="157163"/>
                  <a:pt x="235222" y="158240"/>
                </a:cubicBezTo>
                <a:cubicBezTo>
                  <a:pt x="237018" y="158599"/>
                  <a:pt x="238454" y="160035"/>
                  <a:pt x="238813" y="161830"/>
                </a:cubicBezTo>
                <a:lnTo>
                  <a:pt x="241685" y="180140"/>
                </a:lnTo>
                <a:cubicBezTo>
                  <a:pt x="242044" y="180140"/>
                  <a:pt x="242403" y="180499"/>
                  <a:pt x="242762" y="180499"/>
                </a:cubicBezTo>
                <a:lnTo>
                  <a:pt x="257841" y="169729"/>
                </a:lnTo>
                <a:cubicBezTo>
                  <a:pt x="259277" y="168652"/>
                  <a:pt x="261431" y="168652"/>
                  <a:pt x="262867" y="169729"/>
                </a:cubicBezTo>
                <a:cubicBezTo>
                  <a:pt x="268612" y="174037"/>
                  <a:pt x="273638" y="179063"/>
                  <a:pt x="277946" y="184449"/>
                </a:cubicBezTo>
                <a:cubicBezTo>
                  <a:pt x="279023" y="186244"/>
                  <a:pt x="279023" y="188039"/>
                  <a:pt x="277587" y="189834"/>
                </a:cubicBezTo>
                <a:lnTo>
                  <a:pt x="266817" y="204913"/>
                </a:lnTo>
                <a:lnTo>
                  <a:pt x="267176" y="205631"/>
                </a:lnTo>
                <a:lnTo>
                  <a:pt x="285845" y="208504"/>
                </a:lnTo>
                <a:cubicBezTo>
                  <a:pt x="287281" y="209222"/>
                  <a:pt x="288717" y="210299"/>
                  <a:pt x="289076" y="212094"/>
                </a:cubicBezTo>
                <a:cubicBezTo>
                  <a:pt x="289794" y="215684"/>
                  <a:pt x="290153" y="219274"/>
                  <a:pt x="290153" y="222865"/>
                </a:cubicBezTo>
                <a:cubicBezTo>
                  <a:pt x="290153" y="226455"/>
                  <a:pt x="289794" y="230045"/>
                  <a:pt x="289076" y="233635"/>
                </a:cubicBezTo>
                <a:cubicBezTo>
                  <a:pt x="288717" y="235430"/>
                  <a:pt x="287281" y="236867"/>
                  <a:pt x="285845" y="237226"/>
                </a:cubicBezTo>
                <a:lnTo>
                  <a:pt x="267176" y="240098"/>
                </a:lnTo>
                <a:cubicBezTo>
                  <a:pt x="267176" y="240457"/>
                  <a:pt x="266817" y="240816"/>
                  <a:pt x="266817" y="241175"/>
                </a:cubicBezTo>
                <a:lnTo>
                  <a:pt x="277587" y="256254"/>
                </a:lnTo>
                <a:cubicBezTo>
                  <a:pt x="279023" y="257690"/>
                  <a:pt x="279023" y="259844"/>
                  <a:pt x="277946" y="261280"/>
                </a:cubicBezTo>
                <a:cubicBezTo>
                  <a:pt x="273638" y="267025"/>
                  <a:pt x="268612" y="272051"/>
                  <a:pt x="262867" y="276359"/>
                </a:cubicBezTo>
                <a:cubicBezTo>
                  <a:pt x="261431" y="277436"/>
                  <a:pt x="259277" y="277436"/>
                  <a:pt x="257841" y="276359"/>
                </a:cubicBezTo>
                <a:lnTo>
                  <a:pt x="242762" y="265589"/>
                </a:lnTo>
                <a:cubicBezTo>
                  <a:pt x="242403" y="265589"/>
                  <a:pt x="242044" y="265589"/>
                  <a:pt x="241685" y="265948"/>
                </a:cubicBezTo>
                <a:lnTo>
                  <a:pt x="238813" y="284258"/>
                </a:lnTo>
                <a:cubicBezTo>
                  <a:pt x="238454" y="285694"/>
                  <a:pt x="237018" y="287489"/>
                  <a:pt x="235222" y="287848"/>
                </a:cubicBezTo>
                <a:cubicBezTo>
                  <a:pt x="231632" y="288207"/>
                  <a:pt x="228042" y="288566"/>
                  <a:pt x="224452" y="288566"/>
                </a:cubicBezTo>
                <a:cubicBezTo>
                  <a:pt x="220861" y="288566"/>
                  <a:pt x="217271" y="288207"/>
                  <a:pt x="213681" y="287848"/>
                </a:cubicBezTo>
                <a:cubicBezTo>
                  <a:pt x="211886" y="287489"/>
                  <a:pt x="210809" y="286053"/>
                  <a:pt x="210091" y="284258"/>
                </a:cubicBezTo>
                <a:lnTo>
                  <a:pt x="207219" y="265948"/>
                </a:lnTo>
                <a:cubicBezTo>
                  <a:pt x="207219" y="265589"/>
                  <a:pt x="206501" y="265589"/>
                  <a:pt x="206501" y="265589"/>
                </a:cubicBezTo>
                <a:lnTo>
                  <a:pt x="191062" y="276359"/>
                </a:lnTo>
                <a:cubicBezTo>
                  <a:pt x="189626" y="277436"/>
                  <a:pt x="187472" y="277436"/>
                  <a:pt x="186036" y="276359"/>
                </a:cubicBezTo>
                <a:cubicBezTo>
                  <a:pt x="180291" y="272051"/>
                  <a:pt x="175265" y="267025"/>
                  <a:pt x="171316" y="261280"/>
                </a:cubicBezTo>
                <a:cubicBezTo>
                  <a:pt x="170239" y="259844"/>
                  <a:pt x="170239" y="257690"/>
                  <a:pt x="171316" y="256254"/>
                </a:cubicBezTo>
                <a:lnTo>
                  <a:pt x="182086" y="241175"/>
                </a:lnTo>
                <a:cubicBezTo>
                  <a:pt x="182086" y="240816"/>
                  <a:pt x="181727" y="240457"/>
                  <a:pt x="181727" y="240098"/>
                </a:cubicBezTo>
                <a:lnTo>
                  <a:pt x="163417" y="237226"/>
                </a:lnTo>
                <a:cubicBezTo>
                  <a:pt x="161622" y="236867"/>
                  <a:pt x="160186" y="235430"/>
                  <a:pt x="159827" y="233635"/>
                </a:cubicBezTo>
                <a:cubicBezTo>
                  <a:pt x="159109" y="230045"/>
                  <a:pt x="158750" y="226455"/>
                  <a:pt x="158750" y="222865"/>
                </a:cubicBezTo>
                <a:cubicBezTo>
                  <a:pt x="158750" y="219274"/>
                  <a:pt x="159109" y="215684"/>
                  <a:pt x="159827" y="212094"/>
                </a:cubicBezTo>
                <a:cubicBezTo>
                  <a:pt x="160186" y="210658"/>
                  <a:pt x="161622" y="209222"/>
                  <a:pt x="163417" y="208504"/>
                </a:cubicBezTo>
                <a:lnTo>
                  <a:pt x="181727" y="205631"/>
                </a:lnTo>
                <a:lnTo>
                  <a:pt x="182086" y="204913"/>
                </a:lnTo>
                <a:lnTo>
                  <a:pt x="171316" y="189834"/>
                </a:lnTo>
                <a:cubicBezTo>
                  <a:pt x="170239" y="188398"/>
                  <a:pt x="170239" y="186244"/>
                  <a:pt x="171316" y="184808"/>
                </a:cubicBezTo>
                <a:cubicBezTo>
                  <a:pt x="175265" y="179063"/>
                  <a:pt x="180291" y="174037"/>
                  <a:pt x="186036" y="169729"/>
                </a:cubicBezTo>
                <a:cubicBezTo>
                  <a:pt x="187472" y="168652"/>
                  <a:pt x="189626" y="168652"/>
                  <a:pt x="191062" y="169729"/>
                </a:cubicBezTo>
                <a:lnTo>
                  <a:pt x="206501" y="180499"/>
                </a:lnTo>
                <a:cubicBezTo>
                  <a:pt x="206501" y="180499"/>
                  <a:pt x="207219" y="180499"/>
                  <a:pt x="207219" y="180140"/>
                </a:cubicBezTo>
                <a:lnTo>
                  <a:pt x="210091" y="161830"/>
                </a:lnTo>
                <a:cubicBezTo>
                  <a:pt x="210809" y="160035"/>
                  <a:pt x="211886" y="158599"/>
                  <a:pt x="213681" y="158240"/>
                </a:cubicBezTo>
                <a:close/>
                <a:moveTo>
                  <a:pt x="9010" y="137675"/>
                </a:moveTo>
                <a:cubicBezTo>
                  <a:pt x="9731" y="157137"/>
                  <a:pt x="14416" y="175157"/>
                  <a:pt x="23426" y="191375"/>
                </a:cubicBezTo>
                <a:lnTo>
                  <a:pt x="43609" y="179842"/>
                </a:lnTo>
                <a:cubicBezTo>
                  <a:pt x="37122" y="166868"/>
                  <a:pt x="32797" y="152812"/>
                  <a:pt x="32436" y="137675"/>
                </a:cubicBezTo>
                <a:lnTo>
                  <a:pt x="9010" y="137675"/>
                </a:lnTo>
                <a:close/>
                <a:moveTo>
                  <a:pt x="191897" y="128588"/>
                </a:moveTo>
                <a:cubicBezTo>
                  <a:pt x="194564" y="128588"/>
                  <a:pt x="196469" y="130786"/>
                  <a:pt x="196469" y="132984"/>
                </a:cubicBezTo>
                <a:cubicBezTo>
                  <a:pt x="196469" y="135915"/>
                  <a:pt x="194564" y="137747"/>
                  <a:pt x="191897" y="137747"/>
                </a:cubicBezTo>
                <a:cubicBezTo>
                  <a:pt x="189230" y="137747"/>
                  <a:pt x="187325" y="135915"/>
                  <a:pt x="187325" y="132984"/>
                </a:cubicBezTo>
                <a:cubicBezTo>
                  <a:pt x="187325" y="130786"/>
                  <a:pt x="189230" y="128588"/>
                  <a:pt x="191897" y="128588"/>
                </a:cubicBezTo>
                <a:close/>
                <a:moveTo>
                  <a:pt x="76199" y="128588"/>
                </a:moveTo>
                <a:cubicBezTo>
                  <a:pt x="78397" y="128588"/>
                  <a:pt x="80595" y="130786"/>
                  <a:pt x="80595" y="132984"/>
                </a:cubicBezTo>
                <a:cubicBezTo>
                  <a:pt x="80595" y="135915"/>
                  <a:pt x="78397" y="137747"/>
                  <a:pt x="76199" y="137747"/>
                </a:cubicBezTo>
                <a:cubicBezTo>
                  <a:pt x="73635" y="137747"/>
                  <a:pt x="71437" y="135915"/>
                  <a:pt x="71437" y="132984"/>
                </a:cubicBezTo>
                <a:cubicBezTo>
                  <a:pt x="71437" y="130786"/>
                  <a:pt x="73635" y="128588"/>
                  <a:pt x="76199" y="128588"/>
                </a:cubicBezTo>
                <a:close/>
                <a:moveTo>
                  <a:pt x="242913" y="74964"/>
                </a:moveTo>
                <a:lnTo>
                  <a:pt x="222731" y="86497"/>
                </a:lnTo>
                <a:cubicBezTo>
                  <a:pt x="229218" y="99472"/>
                  <a:pt x="233183" y="113888"/>
                  <a:pt x="233903" y="128665"/>
                </a:cubicBezTo>
                <a:lnTo>
                  <a:pt x="257330" y="128665"/>
                </a:lnTo>
                <a:cubicBezTo>
                  <a:pt x="256609" y="109563"/>
                  <a:pt x="251563" y="91182"/>
                  <a:pt x="242913" y="74964"/>
                </a:cubicBezTo>
                <a:close/>
                <a:moveTo>
                  <a:pt x="23426" y="74964"/>
                </a:moveTo>
                <a:cubicBezTo>
                  <a:pt x="14416" y="91182"/>
                  <a:pt x="9731" y="109563"/>
                  <a:pt x="9010" y="128665"/>
                </a:cubicBezTo>
                <a:lnTo>
                  <a:pt x="32436" y="128665"/>
                </a:lnTo>
                <a:cubicBezTo>
                  <a:pt x="32797" y="113888"/>
                  <a:pt x="37122" y="99472"/>
                  <a:pt x="43609" y="86497"/>
                </a:cubicBezTo>
                <a:lnTo>
                  <a:pt x="23426" y="74964"/>
                </a:lnTo>
                <a:close/>
                <a:moveTo>
                  <a:pt x="133783" y="66675"/>
                </a:moveTo>
                <a:cubicBezTo>
                  <a:pt x="136303" y="66675"/>
                  <a:pt x="138463" y="68835"/>
                  <a:pt x="138463" y="70995"/>
                </a:cubicBezTo>
                <a:lnTo>
                  <a:pt x="138463" y="80355"/>
                </a:lnTo>
                <a:cubicBezTo>
                  <a:pt x="149262" y="81435"/>
                  <a:pt x="158261" y="88275"/>
                  <a:pt x="162580" y="97996"/>
                </a:cubicBezTo>
                <a:cubicBezTo>
                  <a:pt x="163660" y="100156"/>
                  <a:pt x="162580" y="103036"/>
                  <a:pt x="160420" y="103756"/>
                </a:cubicBezTo>
                <a:cubicBezTo>
                  <a:pt x="157901" y="104836"/>
                  <a:pt x="155381" y="103756"/>
                  <a:pt x="154661" y="101596"/>
                </a:cubicBezTo>
                <a:cubicBezTo>
                  <a:pt x="151061" y="94035"/>
                  <a:pt x="143142" y="88635"/>
                  <a:pt x="133783" y="88635"/>
                </a:cubicBezTo>
                <a:cubicBezTo>
                  <a:pt x="121545" y="88635"/>
                  <a:pt x="111826" y="97636"/>
                  <a:pt x="111826" y="108076"/>
                </a:cubicBezTo>
                <a:cubicBezTo>
                  <a:pt x="111826" y="121036"/>
                  <a:pt x="119745" y="127876"/>
                  <a:pt x="133783" y="127876"/>
                </a:cubicBezTo>
                <a:cubicBezTo>
                  <a:pt x="156821" y="127876"/>
                  <a:pt x="164740" y="142637"/>
                  <a:pt x="164740" y="156677"/>
                </a:cubicBezTo>
                <a:cubicBezTo>
                  <a:pt x="164740" y="170717"/>
                  <a:pt x="153221" y="182598"/>
                  <a:pt x="138463" y="184398"/>
                </a:cubicBezTo>
                <a:lnTo>
                  <a:pt x="138463" y="193758"/>
                </a:lnTo>
                <a:cubicBezTo>
                  <a:pt x="138463" y="195918"/>
                  <a:pt x="136303" y="198078"/>
                  <a:pt x="133783" y="198078"/>
                </a:cubicBezTo>
                <a:cubicBezTo>
                  <a:pt x="131264" y="198078"/>
                  <a:pt x="129464" y="195918"/>
                  <a:pt x="129464" y="193758"/>
                </a:cubicBezTo>
                <a:lnTo>
                  <a:pt x="129464" y="184398"/>
                </a:lnTo>
                <a:cubicBezTo>
                  <a:pt x="118665" y="182958"/>
                  <a:pt x="109306" y="176477"/>
                  <a:pt x="105347" y="166757"/>
                </a:cubicBezTo>
                <a:cubicBezTo>
                  <a:pt x="104267" y="164597"/>
                  <a:pt x="105347" y="162077"/>
                  <a:pt x="107506" y="160997"/>
                </a:cubicBezTo>
                <a:cubicBezTo>
                  <a:pt x="109666" y="160277"/>
                  <a:pt x="112546" y="160997"/>
                  <a:pt x="113266" y="163157"/>
                </a:cubicBezTo>
                <a:cubicBezTo>
                  <a:pt x="116505" y="170717"/>
                  <a:pt x="124784" y="176117"/>
                  <a:pt x="133783" y="176117"/>
                </a:cubicBezTo>
                <a:cubicBezTo>
                  <a:pt x="146022" y="176117"/>
                  <a:pt x="156101" y="167117"/>
                  <a:pt x="156101" y="156677"/>
                </a:cubicBezTo>
                <a:cubicBezTo>
                  <a:pt x="156101" y="143717"/>
                  <a:pt x="148182" y="136876"/>
                  <a:pt x="133783" y="136876"/>
                </a:cubicBezTo>
                <a:cubicBezTo>
                  <a:pt x="114705" y="136876"/>
                  <a:pt x="103187" y="125716"/>
                  <a:pt x="103187" y="108076"/>
                </a:cubicBezTo>
                <a:cubicBezTo>
                  <a:pt x="103187" y="94035"/>
                  <a:pt x="114705" y="82155"/>
                  <a:pt x="129464" y="80355"/>
                </a:cubicBezTo>
                <a:lnTo>
                  <a:pt x="129464" y="70995"/>
                </a:lnTo>
                <a:cubicBezTo>
                  <a:pt x="129464" y="68835"/>
                  <a:pt x="131264" y="66675"/>
                  <a:pt x="133783" y="66675"/>
                </a:cubicBezTo>
                <a:close/>
                <a:moveTo>
                  <a:pt x="198944" y="27751"/>
                </a:moveTo>
                <a:lnTo>
                  <a:pt x="187411" y="47934"/>
                </a:lnTo>
                <a:cubicBezTo>
                  <a:pt x="199664" y="56223"/>
                  <a:pt x="210117" y="66314"/>
                  <a:pt x="218406" y="78929"/>
                </a:cubicBezTo>
                <a:lnTo>
                  <a:pt x="238589" y="67396"/>
                </a:lnTo>
                <a:cubicBezTo>
                  <a:pt x="228497" y="51538"/>
                  <a:pt x="215162" y="37842"/>
                  <a:pt x="198944" y="27751"/>
                </a:cubicBezTo>
                <a:close/>
                <a:moveTo>
                  <a:pt x="67396" y="27751"/>
                </a:moveTo>
                <a:cubicBezTo>
                  <a:pt x="51177" y="37842"/>
                  <a:pt x="37842" y="51538"/>
                  <a:pt x="27751" y="67396"/>
                </a:cubicBezTo>
                <a:lnTo>
                  <a:pt x="47934" y="78929"/>
                </a:lnTo>
                <a:cubicBezTo>
                  <a:pt x="56223" y="66314"/>
                  <a:pt x="66314" y="56223"/>
                  <a:pt x="78929" y="47934"/>
                </a:cubicBezTo>
                <a:lnTo>
                  <a:pt x="67396" y="27751"/>
                </a:lnTo>
                <a:close/>
                <a:moveTo>
                  <a:pt x="137675" y="9010"/>
                </a:moveTo>
                <a:lnTo>
                  <a:pt x="137675" y="32436"/>
                </a:lnTo>
                <a:cubicBezTo>
                  <a:pt x="152451" y="33157"/>
                  <a:pt x="166867" y="37122"/>
                  <a:pt x="179482" y="43609"/>
                </a:cubicBezTo>
                <a:lnTo>
                  <a:pt x="191735" y="23426"/>
                </a:lnTo>
                <a:cubicBezTo>
                  <a:pt x="175157" y="14776"/>
                  <a:pt x="157137" y="9731"/>
                  <a:pt x="137675" y="9010"/>
                </a:cubicBezTo>
                <a:close/>
                <a:moveTo>
                  <a:pt x="128664" y="9010"/>
                </a:moveTo>
                <a:cubicBezTo>
                  <a:pt x="109563" y="9731"/>
                  <a:pt x="90822" y="14776"/>
                  <a:pt x="74604" y="23426"/>
                </a:cubicBezTo>
                <a:lnTo>
                  <a:pt x="86497" y="43609"/>
                </a:lnTo>
                <a:cubicBezTo>
                  <a:pt x="99111" y="37122"/>
                  <a:pt x="113527" y="33157"/>
                  <a:pt x="128664" y="32436"/>
                </a:cubicBezTo>
                <a:lnTo>
                  <a:pt x="128664" y="9010"/>
                </a:lnTo>
                <a:close/>
                <a:moveTo>
                  <a:pt x="132989" y="0"/>
                </a:moveTo>
                <a:cubicBezTo>
                  <a:pt x="206513" y="0"/>
                  <a:pt x="266340" y="59827"/>
                  <a:pt x="266340" y="132989"/>
                </a:cubicBezTo>
                <a:cubicBezTo>
                  <a:pt x="266340" y="142360"/>
                  <a:pt x="265619" y="151731"/>
                  <a:pt x="263457" y="160741"/>
                </a:cubicBezTo>
                <a:cubicBezTo>
                  <a:pt x="262736" y="162903"/>
                  <a:pt x="260573" y="164705"/>
                  <a:pt x="258411" y="163984"/>
                </a:cubicBezTo>
                <a:cubicBezTo>
                  <a:pt x="255888" y="163624"/>
                  <a:pt x="254446" y="161461"/>
                  <a:pt x="254807" y="158939"/>
                </a:cubicBezTo>
                <a:cubicBezTo>
                  <a:pt x="256248" y="152091"/>
                  <a:pt x="257330" y="144883"/>
                  <a:pt x="257330" y="137675"/>
                </a:cubicBezTo>
                <a:lnTo>
                  <a:pt x="233903" y="137675"/>
                </a:lnTo>
                <a:cubicBezTo>
                  <a:pt x="233903" y="141279"/>
                  <a:pt x="233543" y="144883"/>
                  <a:pt x="233183" y="148487"/>
                </a:cubicBezTo>
                <a:cubicBezTo>
                  <a:pt x="232462" y="151010"/>
                  <a:pt x="230299" y="152451"/>
                  <a:pt x="228137" y="152091"/>
                </a:cubicBezTo>
                <a:cubicBezTo>
                  <a:pt x="225614" y="152091"/>
                  <a:pt x="223812" y="149568"/>
                  <a:pt x="224533" y="147406"/>
                </a:cubicBezTo>
                <a:cubicBezTo>
                  <a:pt x="224893" y="142720"/>
                  <a:pt x="225254" y="137675"/>
                  <a:pt x="225254" y="132989"/>
                </a:cubicBezTo>
                <a:cubicBezTo>
                  <a:pt x="225254" y="82172"/>
                  <a:pt x="183807" y="41086"/>
                  <a:pt x="132989" y="41086"/>
                </a:cubicBezTo>
                <a:cubicBezTo>
                  <a:pt x="82533" y="41086"/>
                  <a:pt x="40726" y="82172"/>
                  <a:pt x="40726" y="132989"/>
                </a:cubicBezTo>
                <a:cubicBezTo>
                  <a:pt x="40726" y="183807"/>
                  <a:pt x="82533" y="225254"/>
                  <a:pt x="132989" y="225254"/>
                </a:cubicBezTo>
                <a:cubicBezTo>
                  <a:pt x="137675" y="225254"/>
                  <a:pt x="142720" y="224893"/>
                  <a:pt x="147406" y="224533"/>
                </a:cubicBezTo>
                <a:cubicBezTo>
                  <a:pt x="149568" y="223812"/>
                  <a:pt x="152091" y="225614"/>
                  <a:pt x="152091" y="228137"/>
                </a:cubicBezTo>
                <a:cubicBezTo>
                  <a:pt x="152451" y="230299"/>
                  <a:pt x="151010" y="232462"/>
                  <a:pt x="148487" y="233182"/>
                </a:cubicBezTo>
                <a:cubicBezTo>
                  <a:pt x="144883" y="233543"/>
                  <a:pt x="141279" y="233903"/>
                  <a:pt x="137675" y="233903"/>
                </a:cubicBezTo>
                <a:lnTo>
                  <a:pt x="137675" y="257330"/>
                </a:lnTo>
                <a:cubicBezTo>
                  <a:pt x="144883" y="257330"/>
                  <a:pt x="152091" y="256248"/>
                  <a:pt x="158939" y="254807"/>
                </a:cubicBezTo>
                <a:cubicBezTo>
                  <a:pt x="161101" y="254446"/>
                  <a:pt x="163624" y="255888"/>
                  <a:pt x="163984" y="258050"/>
                </a:cubicBezTo>
                <a:cubicBezTo>
                  <a:pt x="164345" y="260934"/>
                  <a:pt x="162903" y="263096"/>
                  <a:pt x="160741" y="263456"/>
                </a:cubicBezTo>
                <a:cubicBezTo>
                  <a:pt x="151730" y="265259"/>
                  <a:pt x="142360" y="266340"/>
                  <a:pt x="132989" y="266340"/>
                </a:cubicBezTo>
                <a:cubicBezTo>
                  <a:pt x="59827" y="266340"/>
                  <a:pt x="0" y="206512"/>
                  <a:pt x="0" y="132989"/>
                </a:cubicBezTo>
                <a:cubicBezTo>
                  <a:pt x="0" y="59827"/>
                  <a:pt x="59827" y="0"/>
                  <a:pt x="1329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kta ExtraLight" panose="020B0000000000000000" pitchFamily="34" charset="77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210CBB7-2D1F-F545-9C98-31A332DF4A14}"/>
              </a:ext>
            </a:extLst>
          </p:cNvPr>
          <p:cNvSpPr/>
          <p:nvPr/>
        </p:nvSpPr>
        <p:spPr>
          <a:xfrm>
            <a:off x="15274392" y="3839170"/>
            <a:ext cx="1064025" cy="1596736"/>
          </a:xfrm>
          <a:prstGeom prst="rightArrow">
            <a:avLst>
              <a:gd name="adj1" fmla="val 50000"/>
              <a:gd name="adj2" fmla="val 7291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7456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01 -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29DCE"/>
      </a:accent1>
      <a:accent2>
        <a:srgbClr val="37A7B6"/>
      </a:accent2>
      <a:accent3>
        <a:srgbClr val="63C08A"/>
      </a:accent3>
      <a:accent4>
        <a:srgbClr val="8ED75E"/>
      </a:accent4>
      <a:accent5>
        <a:srgbClr val="A5E348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84133</TotalTime>
  <Words>1027</Words>
  <Application>Microsoft Macintosh PowerPoint</Application>
  <PresentationFormat>Custom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Bebas Neue</vt:lpstr>
      <vt:lpstr>Lato Light</vt:lpstr>
      <vt:lpstr>League Spartan</vt:lpstr>
      <vt:lpstr>Mukta ExtraLight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15108</cp:revision>
  <dcterms:created xsi:type="dcterms:W3CDTF">2014-11-12T21:47:38Z</dcterms:created>
  <dcterms:modified xsi:type="dcterms:W3CDTF">2019-04-25T18:54:27Z</dcterms:modified>
  <cp:category/>
</cp:coreProperties>
</file>